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png" ContentType="image/png"/>
  <Default Extension="rels" ContentType="application/vnd.openxmlformats-package.relationships+xml"/>
  <Default Extension="vml" ContentType="application/vnd.openxmlformats-officedocument.vmlDrawing"/>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Masters/slideMaster10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heme/theme3.xml" ContentType="application/vnd.openxmlformats-officedocument.theme+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heme/theme4.xml" ContentType="application/vnd.openxmlformats-officedocument.theme+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5.xml" ContentType="application/vnd.openxmlformats-officedocument.theme+xml"/>
  <Override PartName="/ppt/slideLayouts/slideLayout20.xml" ContentType="application/vnd.openxmlformats-officedocument.presentationml.slideLayout+xml"/>
  <Override PartName="/ppt/theme/theme6.xml" ContentType="application/vnd.openxmlformats-officedocument.theme+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7.xml" ContentType="application/vnd.openxmlformats-officedocument.theme+xml"/>
  <Override PartName="/ppt/slideLayouts/slideLayout23.xml" ContentType="application/vnd.openxmlformats-officedocument.presentationml.slideLayout+xml"/>
  <Override PartName="/ppt/theme/theme8.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9.xml" ContentType="application/vnd.openxmlformats-officedocument.theme+xml"/>
  <Override PartName="/ppt/slideLayouts/slideLayout26.xml" ContentType="application/vnd.openxmlformats-officedocument.presentationml.slideLayout+xml"/>
  <Override PartName="/ppt/theme/theme10.xml" ContentType="application/vnd.openxmlformats-officedocument.theme+xml"/>
  <Override PartName="/ppt/slideLayouts/slideLayout27.xml" ContentType="application/vnd.openxmlformats-officedocument.presentationml.slideLayout+xml"/>
  <Override PartName="/ppt/theme/theme11.xml" ContentType="application/vnd.openxmlformats-officedocument.theme+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theme/theme12.xml" ContentType="application/vnd.openxmlformats-officedocument.theme+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13.xml" ContentType="application/vnd.openxmlformats-officedocument.theme+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theme/theme14.xml" ContentType="application/vnd.openxmlformats-officedocument.theme+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theme/theme15.xml" ContentType="application/vnd.openxmlformats-officedocument.theme+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theme/theme16.xml" ContentType="application/vnd.openxmlformats-officedocument.theme+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theme/theme17.xml" ContentType="application/vnd.openxmlformats-officedocument.theme+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theme/theme18.xml" ContentType="application/vnd.openxmlformats-officedocument.theme+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theme/theme19.xml" ContentType="application/vnd.openxmlformats-officedocument.theme+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theme/theme20.xml" ContentType="application/vnd.openxmlformats-officedocument.theme+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theme/theme21.xml" ContentType="application/vnd.openxmlformats-officedocument.theme+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theme/theme22.xml" ContentType="application/vnd.openxmlformats-officedocument.theme+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theme/theme23.xml" ContentType="application/vnd.openxmlformats-officedocument.theme+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theme/theme24.xml" ContentType="application/vnd.openxmlformats-officedocument.theme+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theme/theme25.xml" ContentType="application/vnd.openxmlformats-officedocument.theme+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theme/theme26.xml" ContentType="application/vnd.openxmlformats-officedocument.theme+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theme/theme27.xml" ContentType="application/vnd.openxmlformats-officedocument.theme+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theme/theme28.xml" ContentType="application/vnd.openxmlformats-officedocument.theme+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theme/theme29.xml" ContentType="application/vnd.openxmlformats-officedocument.theme+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theme/theme30.xml" ContentType="application/vnd.openxmlformats-officedocument.theme+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theme/theme31.xml" ContentType="application/vnd.openxmlformats-officedocument.theme+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theme/theme32.xml" ContentType="application/vnd.openxmlformats-officedocument.theme+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theme/theme33.xml" ContentType="application/vnd.openxmlformats-officedocument.theme+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theme/theme34.xml" ContentType="application/vnd.openxmlformats-officedocument.theme+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theme/theme35.xml" ContentType="application/vnd.openxmlformats-officedocument.theme+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theme/theme36.xml" ContentType="application/vnd.openxmlformats-officedocument.theme+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theme/theme37.xml" ContentType="application/vnd.openxmlformats-officedocument.theme+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theme/theme38.xml" ContentType="application/vnd.openxmlformats-officedocument.theme+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theme/theme39.xml" ContentType="application/vnd.openxmlformats-officedocument.theme+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theme/theme40.xml" ContentType="application/vnd.openxmlformats-officedocument.theme+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theme/theme41.xml" ContentType="application/vnd.openxmlformats-officedocument.theme+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theme/theme42.xml" ContentType="application/vnd.openxmlformats-officedocument.theme+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theme/theme43.xml" ContentType="application/vnd.openxmlformats-officedocument.theme+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theme/theme44.xml" ContentType="application/vnd.openxmlformats-officedocument.theme+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theme/theme45.xml" ContentType="application/vnd.openxmlformats-officedocument.theme+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theme/theme46.xml" ContentType="application/vnd.openxmlformats-officedocument.theme+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theme/theme47.xml" ContentType="application/vnd.openxmlformats-officedocument.theme+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theme/theme48.xml" ContentType="application/vnd.openxmlformats-officedocument.theme+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theme/theme49.xml" ContentType="application/vnd.openxmlformats-officedocument.theme+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theme/theme50.xml" ContentType="application/vnd.openxmlformats-officedocument.theme+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theme/theme51.xml" ContentType="application/vnd.openxmlformats-officedocument.theme+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theme/theme52.xml" ContentType="application/vnd.openxmlformats-officedocument.theme+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theme/theme53.xml" ContentType="application/vnd.openxmlformats-officedocument.theme+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theme/theme54.xml" ContentType="application/vnd.openxmlformats-officedocument.theme+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theme/theme55.xml" ContentType="application/vnd.openxmlformats-officedocument.theme+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theme/theme56.xml" ContentType="application/vnd.openxmlformats-officedocument.theme+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theme/theme57.xml" ContentType="application/vnd.openxmlformats-officedocument.theme+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theme/theme58.xml" ContentType="application/vnd.openxmlformats-officedocument.theme+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theme/theme59.xml" ContentType="application/vnd.openxmlformats-officedocument.theme+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theme/theme60.xml" ContentType="application/vnd.openxmlformats-officedocument.theme+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theme/theme61.xml" ContentType="application/vnd.openxmlformats-officedocument.theme+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theme/theme62.xml" ContentType="application/vnd.openxmlformats-officedocument.theme+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theme/theme63.xml" ContentType="application/vnd.openxmlformats-officedocument.theme+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theme/theme64.xml" ContentType="application/vnd.openxmlformats-officedocument.theme+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theme/theme65.xml" ContentType="application/vnd.openxmlformats-officedocument.theme+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theme/theme66.xml" ContentType="application/vnd.openxmlformats-officedocument.theme+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theme/theme67.xml" ContentType="application/vnd.openxmlformats-officedocument.theme+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theme/theme68.xml" ContentType="application/vnd.openxmlformats-officedocument.theme+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theme/theme69.xml" ContentType="application/vnd.openxmlformats-officedocument.theme+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theme/theme70.xml" ContentType="application/vnd.openxmlformats-officedocument.theme+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theme/theme71.xml" ContentType="application/vnd.openxmlformats-officedocument.theme+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theme/theme72.xml" ContentType="application/vnd.openxmlformats-officedocument.theme+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theme/theme73.xml" ContentType="application/vnd.openxmlformats-officedocument.theme+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theme/theme74.xml" ContentType="application/vnd.openxmlformats-officedocument.theme+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theme/theme75.xml" ContentType="application/vnd.openxmlformats-officedocument.theme+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theme/theme76.xml" ContentType="application/vnd.openxmlformats-officedocument.theme+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theme/theme77.xml" ContentType="application/vnd.openxmlformats-officedocument.theme+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theme/theme78.xml" ContentType="application/vnd.openxmlformats-officedocument.theme+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theme/theme79.xml" ContentType="application/vnd.openxmlformats-officedocument.theme+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theme/theme80.xml" ContentType="application/vnd.openxmlformats-officedocument.theme+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theme/theme81.xml" ContentType="application/vnd.openxmlformats-officedocument.theme+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theme/theme82.xml" ContentType="application/vnd.openxmlformats-officedocument.theme+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theme/theme83.xml" ContentType="application/vnd.openxmlformats-officedocument.theme+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theme/theme84.xml" ContentType="application/vnd.openxmlformats-officedocument.theme+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theme/theme85.xml" ContentType="application/vnd.openxmlformats-officedocument.theme+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theme/theme86.xml" ContentType="application/vnd.openxmlformats-officedocument.theme+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theme/theme87.xml" ContentType="application/vnd.openxmlformats-officedocument.theme+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theme/theme88.xml" ContentType="application/vnd.openxmlformats-officedocument.theme+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theme/theme89.xml" ContentType="application/vnd.openxmlformats-officedocument.theme+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theme/theme90.xml" ContentType="application/vnd.openxmlformats-officedocument.theme+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theme/theme91.xml" ContentType="application/vnd.openxmlformats-officedocument.theme+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theme/theme92.xml" ContentType="application/vnd.openxmlformats-officedocument.theme+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theme/theme93.xml" ContentType="application/vnd.openxmlformats-officedocument.theme+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theme/theme94.xml" ContentType="application/vnd.openxmlformats-officedocument.theme+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theme/theme95.xml" ContentType="application/vnd.openxmlformats-officedocument.theme+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theme/theme96.xml" ContentType="application/vnd.openxmlformats-officedocument.theme+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theme/theme97.xml" ContentType="application/vnd.openxmlformats-officedocument.theme+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theme/theme98.xml" ContentType="application/vnd.openxmlformats-officedocument.theme+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theme/theme99.xml" ContentType="application/vnd.openxmlformats-officedocument.theme+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theme/theme100.xml" ContentType="application/vnd.openxmlformats-officedocument.theme+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theme/theme101.xml" ContentType="application/vnd.openxmlformats-officedocument.theme+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theme/theme102.xml" ContentType="application/vnd.openxmlformats-officedocument.theme+xml"/>
  <Override PartName="/ppt/theme/theme10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theme/themeOverride1.xml" ContentType="application/vnd.openxmlformats-officedocument.themeOverr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theme/themeOverride2.xml" ContentType="application/vnd.openxmlformats-officedocument.themeOverr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theme/themeOverride3.xml" ContentType="application/vnd.openxmlformats-officedocument.themeOverr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theme/themeOverride4.xml" ContentType="application/vnd.openxmlformats-officedocument.themeOverr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272.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273.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theme/themeOverride5.xml" ContentType="application/vnd.openxmlformats-officedocument.themeOverr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1" r:id="rId1"/>
    <p:sldMasterId id="2147483889" r:id="rId2"/>
    <p:sldMasterId id="2147484262" r:id="rId3"/>
    <p:sldMasterId id="2147484267" r:id="rId4"/>
    <p:sldMasterId id="2147484271" r:id="rId5"/>
    <p:sldMasterId id="2147484273" r:id="rId6"/>
    <p:sldMasterId id="2147484276" r:id="rId7"/>
    <p:sldMasterId id="2147484278" r:id="rId8"/>
    <p:sldMasterId id="2147484280" r:id="rId9"/>
    <p:sldMasterId id="2147484282" r:id="rId10"/>
    <p:sldMasterId id="2147484285" r:id="rId11"/>
    <p:sldMasterId id="2147485516" r:id="rId12"/>
    <p:sldMasterId id="2147485588" r:id="rId13"/>
    <p:sldMasterId id="2147485637" r:id="rId14"/>
    <p:sldMasterId id="2147485649" r:id="rId15"/>
    <p:sldMasterId id="2147485661" r:id="rId16"/>
    <p:sldMasterId id="2147485673" r:id="rId17"/>
    <p:sldMasterId id="2147485685" r:id="rId18"/>
    <p:sldMasterId id="2147485697" r:id="rId19"/>
    <p:sldMasterId id="2147485709" r:id="rId20"/>
    <p:sldMasterId id="2147485721" r:id="rId21"/>
    <p:sldMasterId id="2147485745" r:id="rId22"/>
    <p:sldMasterId id="2147485757" r:id="rId23"/>
    <p:sldMasterId id="2147485769" r:id="rId24"/>
    <p:sldMasterId id="2147485781" r:id="rId25"/>
    <p:sldMasterId id="2147485793" r:id="rId26"/>
    <p:sldMasterId id="2147485805" r:id="rId27"/>
    <p:sldMasterId id="2147485817" r:id="rId28"/>
    <p:sldMasterId id="2147485829" r:id="rId29"/>
    <p:sldMasterId id="2147485841" r:id="rId30"/>
    <p:sldMasterId id="2147485853" r:id="rId31"/>
    <p:sldMasterId id="2147485865" r:id="rId32"/>
    <p:sldMasterId id="2147485877" r:id="rId33"/>
    <p:sldMasterId id="2147485901" r:id="rId34"/>
    <p:sldMasterId id="2147485913" r:id="rId35"/>
    <p:sldMasterId id="2147485925" r:id="rId36"/>
    <p:sldMasterId id="2147485937" r:id="rId37"/>
    <p:sldMasterId id="2147485949" r:id="rId38"/>
    <p:sldMasterId id="2147485961" r:id="rId39"/>
    <p:sldMasterId id="2147485973" r:id="rId40"/>
    <p:sldMasterId id="2147485985" r:id="rId41"/>
    <p:sldMasterId id="2147485997" r:id="rId42"/>
    <p:sldMasterId id="2147486009" r:id="rId43"/>
    <p:sldMasterId id="2147486021" r:id="rId44"/>
    <p:sldMasterId id="2147486033" r:id="rId45"/>
    <p:sldMasterId id="2147486044" r:id="rId46"/>
    <p:sldMasterId id="2147486056" r:id="rId47"/>
    <p:sldMasterId id="2147486071" r:id="rId48"/>
    <p:sldMasterId id="2147486083" r:id="rId49"/>
    <p:sldMasterId id="2147486095" r:id="rId50"/>
    <p:sldMasterId id="2147486125" r:id="rId51"/>
    <p:sldMasterId id="2147486137" r:id="rId52"/>
    <p:sldMasterId id="2147486149" r:id="rId53"/>
    <p:sldMasterId id="2147486161" r:id="rId54"/>
    <p:sldMasterId id="2147486176" r:id="rId55"/>
    <p:sldMasterId id="2147486188" r:id="rId56"/>
    <p:sldMasterId id="2147486203" r:id="rId57"/>
    <p:sldMasterId id="2147486215" r:id="rId58"/>
    <p:sldMasterId id="2147486227" r:id="rId59"/>
    <p:sldMasterId id="2147486239" r:id="rId60"/>
    <p:sldMasterId id="2147486251" r:id="rId61"/>
    <p:sldMasterId id="2147486262" r:id="rId62"/>
    <p:sldMasterId id="2147486297" r:id="rId63"/>
    <p:sldMasterId id="2147486369" r:id="rId64"/>
    <p:sldMasterId id="2147486381" r:id="rId65"/>
    <p:sldMasterId id="2147486393" r:id="rId66"/>
    <p:sldMasterId id="2147486405" r:id="rId67"/>
    <p:sldMasterId id="2147486417" r:id="rId68"/>
    <p:sldMasterId id="2147486429" r:id="rId69"/>
    <p:sldMasterId id="2147486441" r:id="rId70"/>
    <p:sldMasterId id="2147486453" r:id="rId71"/>
    <p:sldMasterId id="2147486465" r:id="rId72"/>
    <p:sldMasterId id="2147486477" r:id="rId73"/>
    <p:sldMasterId id="2147486489" r:id="rId74"/>
    <p:sldMasterId id="2147486501" r:id="rId75"/>
    <p:sldMasterId id="2147486513" r:id="rId76"/>
    <p:sldMasterId id="2147486525" r:id="rId77"/>
    <p:sldMasterId id="2147486537" r:id="rId78"/>
    <p:sldMasterId id="2147486549" r:id="rId79"/>
    <p:sldMasterId id="2147486561" r:id="rId80"/>
    <p:sldMasterId id="2147486573" r:id="rId81"/>
    <p:sldMasterId id="2147486585" r:id="rId82"/>
    <p:sldMasterId id="2147486597" r:id="rId83"/>
    <p:sldMasterId id="2147486601" r:id="rId84"/>
    <p:sldMasterId id="2147486614" r:id="rId85"/>
    <p:sldMasterId id="2147486626" r:id="rId86"/>
    <p:sldMasterId id="2147486638" r:id="rId87"/>
    <p:sldMasterId id="2147486651" r:id="rId88"/>
    <p:sldMasterId id="2147486663" r:id="rId89"/>
    <p:sldMasterId id="2147486675" r:id="rId90"/>
    <p:sldMasterId id="2147486687" r:id="rId91"/>
    <p:sldMasterId id="2147486744" r:id="rId92"/>
    <p:sldMasterId id="2147486756" r:id="rId93"/>
    <p:sldMasterId id="2147486768" r:id="rId94"/>
    <p:sldMasterId id="2147486780" r:id="rId95"/>
    <p:sldMasterId id="2147486792" r:id="rId96"/>
    <p:sldMasterId id="2147486804" r:id="rId97"/>
    <p:sldMasterId id="2147486816" r:id="rId98"/>
    <p:sldMasterId id="2147486828" r:id="rId99"/>
    <p:sldMasterId id="2147486852" r:id="rId100"/>
    <p:sldMasterId id="2147486864" r:id="rId101"/>
    <p:sldMasterId id="2147486876" r:id="rId102"/>
  </p:sldMasterIdLst>
  <p:notesMasterIdLst>
    <p:notesMasterId r:id="rId464"/>
  </p:notesMasterIdLst>
  <p:sldIdLst>
    <p:sldId id="357" r:id="rId103"/>
    <p:sldId id="812" r:id="rId104"/>
    <p:sldId id="814" r:id="rId105"/>
    <p:sldId id="815" r:id="rId106"/>
    <p:sldId id="816" r:id="rId107"/>
    <p:sldId id="817" r:id="rId108"/>
    <p:sldId id="876" r:id="rId109"/>
    <p:sldId id="820" r:id="rId110"/>
    <p:sldId id="821" r:id="rId111"/>
    <p:sldId id="1015" r:id="rId112"/>
    <p:sldId id="1016" r:id="rId113"/>
    <p:sldId id="1017" r:id="rId114"/>
    <p:sldId id="1018" r:id="rId115"/>
    <p:sldId id="1019" r:id="rId116"/>
    <p:sldId id="1020" r:id="rId117"/>
    <p:sldId id="1021" r:id="rId118"/>
    <p:sldId id="1022" r:id="rId119"/>
    <p:sldId id="1173" r:id="rId120"/>
    <p:sldId id="1195" r:id="rId121"/>
    <p:sldId id="1196" r:id="rId122"/>
    <p:sldId id="1197" r:id="rId123"/>
    <p:sldId id="1027" r:id="rId124"/>
    <p:sldId id="1028" r:id="rId125"/>
    <p:sldId id="1029" r:id="rId126"/>
    <p:sldId id="1030" r:id="rId127"/>
    <p:sldId id="1031" r:id="rId128"/>
    <p:sldId id="1032" r:id="rId129"/>
    <p:sldId id="1033" r:id="rId130"/>
    <p:sldId id="1034" r:id="rId131"/>
    <p:sldId id="1035" r:id="rId132"/>
    <p:sldId id="1036" r:id="rId133"/>
    <p:sldId id="1038" r:id="rId134"/>
    <p:sldId id="1040" r:id="rId135"/>
    <p:sldId id="1041" r:id="rId136"/>
    <p:sldId id="1042" r:id="rId137"/>
    <p:sldId id="1043" r:id="rId138"/>
    <p:sldId id="1044" r:id="rId139"/>
    <p:sldId id="1046" r:id="rId140"/>
    <p:sldId id="1047" r:id="rId141"/>
    <p:sldId id="1048" r:id="rId142"/>
    <p:sldId id="1050" r:id="rId143"/>
    <p:sldId id="1051" r:id="rId144"/>
    <p:sldId id="1052" r:id="rId145"/>
    <p:sldId id="1053" r:id="rId146"/>
    <p:sldId id="864" r:id="rId147"/>
    <p:sldId id="1054" r:id="rId148"/>
    <p:sldId id="1057" r:id="rId149"/>
    <p:sldId id="1058" r:id="rId150"/>
    <p:sldId id="1059" r:id="rId151"/>
    <p:sldId id="1060" r:id="rId152"/>
    <p:sldId id="1198" r:id="rId153"/>
    <p:sldId id="1063" r:id="rId154"/>
    <p:sldId id="1199" r:id="rId155"/>
    <p:sldId id="1235" r:id="rId156"/>
    <p:sldId id="345" r:id="rId157"/>
    <p:sldId id="1206" r:id="rId158"/>
    <p:sldId id="1064" r:id="rId159"/>
    <p:sldId id="1065" r:id="rId160"/>
    <p:sldId id="1066" r:id="rId161"/>
    <p:sldId id="1067" r:id="rId162"/>
    <p:sldId id="1069" r:id="rId163"/>
    <p:sldId id="1070" r:id="rId164"/>
    <p:sldId id="1071" r:id="rId165"/>
    <p:sldId id="1072" r:id="rId166"/>
    <p:sldId id="1073" r:id="rId167"/>
    <p:sldId id="1074" r:id="rId168"/>
    <p:sldId id="1207" r:id="rId169"/>
    <p:sldId id="1077" r:id="rId170"/>
    <p:sldId id="1078" r:id="rId171"/>
    <p:sldId id="1079" r:id="rId172"/>
    <p:sldId id="1208" r:id="rId173"/>
    <p:sldId id="1081" r:id="rId174"/>
    <p:sldId id="1082" r:id="rId175"/>
    <p:sldId id="1083" r:id="rId176"/>
    <p:sldId id="1084" r:id="rId177"/>
    <p:sldId id="1085" r:id="rId178"/>
    <p:sldId id="1086" r:id="rId179"/>
    <p:sldId id="1087" r:id="rId180"/>
    <p:sldId id="1088" r:id="rId181"/>
    <p:sldId id="1209" r:id="rId182"/>
    <p:sldId id="1210" r:id="rId183"/>
    <p:sldId id="1211" r:id="rId184"/>
    <p:sldId id="1092" r:id="rId185"/>
    <p:sldId id="1093" r:id="rId186"/>
    <p:sldId id="1094" r:id="rId187"/>
    <p:sldId id="1095" r:id="rId188"/>
    <p:sldId id="1096" r:id="rId189"/>
    <p:sldId id="1097" r:id="rId190"/>
    <p:sldId id="1098" r:id="rId191"/>
    <p:sldId id="1099" r:id="rId192"/>
    <p:sldId id="1100" r:id="rId193"/>
    <p:sldId id="1212" r:id="rId194"/>
    <p:sldId id="1102" r:id="rId195"/>
    <p:sldId id="1103" r:id="rId196"/>
    <p:sldId id="1104" r:id="rId197"/>
    <p:sldId id="1105" r:id="rId198"/>
    <p:sldId id="1106" r:id="rId199"/>
    <p:sldId id="1107" r:id="rId200"/>
    <p:sldId id="1108" r:id="rId201"/>
    <p:sldId id="1109" r:id="rId202"/>
    <p:sldId id="1110" r:id="rId203"/>
    <p:sldId id="1111" r:id="rId204"/>
    <p:sldId id="1112" r:id="rId205"/>
    <p:sldId id="1114" r:id="rId206"/>
    <p:sldId id="1115" r:id="rId207"/>
    <p:sldId id="1116" r:id="rId208"/>
    <p:sldId id="1117" r:id="rId209"/>
    <p:sldId id="1120" r:id="rId210"/>
    <p:sldId id="1121" r:id="rId211"/>
    <p:sldId id="279" r:id="rId212"/>
    <p:sldId id="381" r:id="rId213"/>
    <p:sldId id="280" r:id="rId214"/>
    <p:sldId id="1241" r:id="rId215"/>
    <p:sldId id="282" r:id="rId216"/>
    <p:sldId id="283" r:id="rId217"/>
    <p:sldId id="284" r:id="rId218"/>
    <p:sldId id="285" r:id="rId219"/>
    <p:sldId id="286" r:id="rId220"/>
    <p:sldId id="368" r:id="rId221"/>
    <p:sldId id="1242" r:id="rId222"/>
    <p:sldId id="1243" r:id="rId223"/>
    <p:sldId id="289" r:id="rId224"/>
    <p:sldId id="290" r:id="rId225"/>
    <p:sldId id="291" r:id="rId226"/>
    <p:sldId id="292" r:id="rId227"/>
    <p:sldId id="4160" r:id="rId228"/>
    <p:sldId id="293" r:id="rId229"/>
    <p:sldId id="294" r:id="rId230"/>
    <p:sldId id="295" r:id="rId231"/>
    <p:sldId id="296" r:id="rId232"/>
    <p:sldId id="1244" r:id="rId233"/>
    <p:sldId id="288" r:id="rId234"/>
    <p:sldId id="297" r:id="rId235"/>
    <p:sldId id="298" r:id="rId236"/>
    <p:sldId id="299" r:id="rId237"/>
    <p:sldId id="300" r:id="rId238"/>
    <p:sldId id="1122" r:id="rId239"/>
    <p:sldId id="1123" r:id="rId240"/>
    <p:sldId id="1124" r:id="rId241"/>
    <p:sldId id="1125" r:id="rId242"/>
    <p:sldId id="1126" r:id="rId243"/>
    <p:sldId id="1127" r:id="rId244"/>
    <p:sldId id="1128" r:id="rId245"/>
    <p:sldId id="1129" r:id="rId246"/>
    <p:sldId id="1130" r:id="rId247"/>
    <p:sldId id="1213" r:id="rId248"/>
    <p:sldId id="1133" r:id="rId249"/>
    <p:sldId id="1134" r:id="rId250"/>
    <p:sldId id="1231" r:id="rId251"/>
    <p:sldId id="1214" r:id="rId252"/>
    <p:sldId id="1139" r:id="rId253"/>
    <p:sldId id="1140" r:id="rId254"/>
    <p:sldId id="1141" r:id="rId255"/>
    <p:sldId id="1142" r:id="rId256"/>
    <p:sldId id="1143" r:id="rId257"/>
    <p:sldId id="1144" r:id="rId258"/>
    <p:sldId id="1145" r:id="rId259"/>
    <p:sldId id="1146" r:id="rId260"/>
    <p:sldId id="1215" r:id="rId261"/>
    <p:sldId id="1148" r:id="rId262"/>
    <p:sldId id="1149" r:id="rId263"/>
    <p:sldId id="1151" r:id="rId264"/>
    <p:sldId id="1216" r:id="rId265"/>
    <p:sldId id="1153" r:id="rId266"/>
    <p:sldId id="1154" r:id="rId267"/>
    <p:sldId id="1217" r:id="rId268"/>
    <p:sldId id="1156" r:id="rId269"/>
    <p:sldId id="1218" r:id="rId270"/>
    <p:sldId id="1158" r:id="rId271"/>
    <p:sldId id="1159" r:id="rId272"/>
    <p:sldId id="1160" r:id="rId273"/>
    <p:sldId id="1161" r:id="rId274"/>
    <p:sldId id="1162" r:id="rId275"/>
    <p:sldId id="1163" r:id="rId276"/>
    <p:sldId id="1165" r:id="rId277"/>
    <p:sldId id="1166" r:id="rId278"/>
    <p:sldId id="1219" r:id="rId279"/>
    <p:sldId id="1168" r:id="rId280"/>
    <p:sldId id="1169" r:id="rId281"/>
    <p:sldId id="1171" r:id="rId282"/>
    <p:sldId id="1172" r:id="rId283"/>
    <p:sldId id="1200" r:id="rId284"/>
    <p:sldId id="885" r:id="rId285"/>
    <p:sldId id="886" r:id="rId286"/>
    <p:sldId id="887" r:id="rId287"/>
    <p:sldId id="889" r:id="rId288"/>
    <p:sldId id="890" r:id="rId289"/>
    <p:sldId id="891" r:id="rId290"/>
    <p:sldId id="894" r:id="rId291"/>
    <p:sldId id="1220" r:id="rId292"/>
    <p:sldId id="1221" r:id="rId293"/>
    <p:sldId id="900" r:id="rId294"/>
    <p:sldId id="901" r:id="rId295"/>
    <p:sldId id="902" r:id="rId296"/>
    <p:sldId id="904" r:id="rId297"/>
    <p:sldId id="905" r:id="rId298"/>
    <p:sldId id="907" r:id="rId299"/>
    <p:sldId id="908" r:id="rId300"/>
    <p:sldId id="910" r:id="rId301"/>
    <p:sldId id="911" r:id="rId302"/>
    <p:sldId id="913" r:id="rId303"/>
    <p:sldId id="914" r:id="rId304"/>
    <p:sldId id="915" r:id="rId305"/>
    <p:sldId id="916" r:id="rId306"/>
    <p:sldId id="917" r:id="rId307"/>
    <p:sldId id="918" r:id="rId308"/>
    <p:sldId id="919" r:id="rId309"/>
    <p:sldId id="920" r:id="rId310"/>
    <p:sldId id="921" r:id="rId311"/>
    <p:sldId id="922" r:id="rId312"/>
    <p:sldId id="924" r:id="rId313"/>
    <p:sldId id="925" r:id="rId314"/>
    <p:sldId id="927" r:id="rId315"/>
    <p:sldId id="928" r:id="rId316"/>
    <p:sldId id="931" r:id="rId317"/>
    <p:sldId id="932" r:id="rId318"/>
    <p:sldId id="933" r:id="rId319"/>
    <p:sldId id="934" r:id="rId320"/>
    <p:sldId id="1222" r:id="rId321"/>
    <p:sldId id="1223" r:id="rId322"/>
    <p:sldId id="1224" r:id="rId323"/>
    <p:sldId id="936" r:id="rId324"/>
    <p:sldId id="937" r:id="rId325"/>
    <p:sldId id="938" r:id="rId326"/>
    <p:sldId id="939" r:id="rId327"/>
    <p:sldId id="941" r:id="rId328"/>
    <p:sldId id="943" r:id="rId329"/>
    <p:sldId id="944" r:id="rId330"/>
    <p:sldId id="945" r:id="rId331"/>
    <p:sldId id="946" r:id="rId332"/>
    <p:sldId id="947" r:id="rId333"/>
    <p:sldId id="948" r:id="rId334"/>
    <p:sldId id="949" r:id="rId335"/>
    <p:sldId id="950" r:id="rId336"/>
    <p:sldId id="951" r:id="rId337"/>
    <p:sldId id="952" r:id="rId338"/>
    <p:sldId id="953" r:id="rId339"/>
    <p:sldId id="954" r:id="rId340"/>
    <p:sldId id="955" r:id="rId341"/>
    <p:sldId id="956" r:id="rId342"/>
    <p:sldId id="1201" r:id="rId343"/>
    <p:sldId id="957" r:id="rId344"/>
    <p:sldId id="958" r:id="rId345"/>
    <p:sldId id="959" r:id="rId346"/>
    <p:sldId id="960" r:id="rId347"/>
    <p:sldId id="962" r:id="rId348"/>
    <p:sldId id="963" r:id="rId349"/>
    <p:sldId id="964" r:id="rId350"/>
    <p:sldId id="966" r:id="rId351"/>
    <p:sldId id="968" r:id="rId352"/>
    <p:sldId id="970" r:id="rId353"/>
    <p:sldId id="1006" r:id="rId354"/>
    <p:sldId id="1007" r:id="rId355"/>
    <p:sldId id="1008" r:id="rId356"/>
    <p:sldId id="1009" r:id="rId357"/>
    <p:sldId id="979" r:id="rId358"/>
    <p:sldId id="980" r:id="rId359"/>
    <p:sldId id="981" r:id="rId360"/>
    <p:sldId id="982" r:id="rId361"/>
    <p:sldId id="983" r:id="rId362"/>
    <p:sldId id="1225" r:id="rId363"/>
    <p:sldId id="985" r:id="rId364"/>
    <p:sldId id="1226" r:id="rId365"/>
    <p:sldId id="987" r:id="rId366"/>
    <p:sldId id="988" r:id="rId367"/>
    <p:sldId id="989" r:id="rId368"/>
    <p:sldId id="990" r:id="rId369"/>
    <p:sldId id="991" r:id="rId370"/>
    <p:sldId id="323" r:id="rId371"/>
    <p:sldId id="324" r:id="rId372"/>
    <p:sldId id="325" r:id="rId373"/>
    <p:sldId id="996" r:id="rId374"/>
    <p:sldId id="997" r:id="rId375"/>
    <p:sldId id="326" r:id="rId376"/>
    <p:sldId id="999" r:id="rId377"/>
    <p:sldId id="1000" r:id="rId378"/>
    <p:sldId id="1001" r:id="rId379"/>
    <p:sldId id="1002" r:id="rId380"/>
    <p:sldId id="1003" r:id="rId381"/>
    <p:sldId id="1005" r:id="rId382"/>
    <p:sldId id="1202" r:id="rId383"/>
    <p:sldId id="385" r:id="rId384"/>
    <p:sldId id="386" r:id="rId385"/>
    <p:sldId id="1232" r:id="rId386"/>
    <p:sldId id="341" r:id="rId387"/>
    <p:sldId id="342" r:id="rId388"/>
    <p:sldId id="388" r:id="rId389"/>
    <p:sldId id="387" r:id="rId390"/>
    <p:sldId id="389" r:id="rId391"/>
    <p:sldId id="390" r:id="rId392"/>
    <p:sldId id="391" r:id="rId393"/>
    <p:sldId id="392" r:id="rId394"/>
    <p:sldId id="313" r:id="rId395"/>
    <p:sldId id="314" r:id="rId396"/>
    <p:sldId id="393" r:id="rId397"/>
    <p:sldId id="394" r:id="rId398"/>
    <p:sldId id="328" r:id="rId399"/>
    <p:sldId id="1010" r:id="rId400"/>
    <p:sldId id="1011" r:id="rId401"/>
    <p:sldId id="1227" r:id="rId402"/>
    <p:sldId id="1228" r:id="rId403"/>
    <p:sldId id="1229" r:id="rId404"/>
    <p:sldId id="1203" r:id="rId405"/>
    <p:sldId id="466" r:id="rId406"/>
    <p:sldId id="467" r:id="rId407"/>
    <p:sldId id="468" r:id="rId408"/>
    <p:sldId id="469" r:id="rId409"/>
    <p:sldId id="470" r:id="rId410"/>
    <p:sldId id="474" r:id="rId411"/>
    <p:sldId id="476" r:id="rId412"/>
    <p:sldId id="477" r:id="rId413"/>
    <p:sldId id="478" r:id="rId414"/>
    <p:sldId id="479" r:id="rId415"/>
    <p:sldId id="480" r:id="rId416"/>
    <p:sldId id="1014" r:id="rId417"/>
    <p:sldId id="484" r:id="rId418"/>
    <p:sldId id="486" r:id="rId419"/>
    <p:sldId id="487" r:id="rId420"/>
    <p:sldId id="488" r:id="rId421"/>
    <p:sldId id="489" r:id="rId422"/>
    <p:sldId id="491" r:id="rId423"/>
    <p:sldId id="492" r:id="rId424"/>
    <p:sldId id="1190" r:id="rId425"/>
    <p:sldId id="1233" r:id="rId426"/>
    <p:sldId id="1234" r:id="rId427"/>
    <p:sldId id="329" r:id="rId428"/>
    <p:sldId id="493" r:id="rId429"/>
    <p:sldId id="494" r:id="rId430"/>
    <p:sldId id="495" r:id="rId431"/>
    <p:sldId id="497" r:id="rId432"/>
    <p:sldId id="498" r:id="rId433"/>
    <p:sldId id="502" r:id="rId434"/>
    <p:sldId id="503" r:id="rId435"/>
    <p:sldId id="506" r:id="rId436"/>
    <p:sldId id="507" r:id="rId437"/>
    <p:sldId id="1204" r:id="rId438"/>
    <p:sldId id="510" r:id="rId439"/>
    <p:sldId id="512" r:id="rId440"/>
    <p:sldId id="517" r:id="rId441"/>
    <p:sldId id="519" r:id="rId442"/>
    <p:sldId id="520" r:id="rId443"/>
    <p:sldId id="521" r:id="rId444"/>
    <p:sldId id="523" r:id="rId445"/>
    <p:sldId id="531" r:id="rId446"/>
    <p:sldId id="532" r:id="rId447"/>
    <p:sldId id="533" r:id="rId448"/>
    <p:sldId id="535" r:id="rId449"/>
    <p:sldId id="1230" r:id="rId450"/>
    <p:sldId id="540" r:id="rId451"/>
    <p:sldId id="541" r:id="rId452"/>
    <p:sldId id="542" r:id="rId453"/>
    <p:sldId id="543" r:id="rId454"/>
    <p:sldId id="4154" r:id="rId455"/>
    <p:sldId id="4155" r:id="rId456"/>
    <p:sldId id="4156" r:id="rId457"/>
    <p:sldId id="4157" r:id="rId458"/>
    <p:sldId id="4158" r:id="rId459"/>
    <p:sldId id="449" r:id="rId460"/>
    <p:sldId id="4159" r:id="rId461"/>
    <p:sldId id="545" r:id="rId462"/>
    <p:sldId id="1205" r:id="rId463"/>
  </p:sldIdLst>
  <p:sldSz cx="9144000" cy="6858000" type="screen4x3"/>
  <p:notesSz cx="6858000" cy="9144000"/>
  <p:defaultTextStyle>
    <a:defPPr>
      <a:defRPr lang="en-US"/>
    </a:defPPr>
    <a:lvl1pPr algn="ctr" rtl="0" fontAlgn="base">
      <a:spcBef>
        <a:spcPct val="0"/>
      </a:spcBef>
      <a:spcAft>
        <a:spcPct val="0"/>
      </a:spcAft>
      <a:defRPr sz="2400" b="1" kern="1200">
        <a:solidFill>
          <a:schemeClr val="tx1"/>
        </a:solidFill>
        <a:latin typeface="Arial" charset="0"/>
        <a:ea typeface="ＭＳ Ｐゴシック" charset="0"/>
        <a:cs typeface="ＭＳ Ｐゴシック" charset="0"/>
      </a:defRPr>
    </a:lvl1pPr>
    <a:lvl2pPr marL="456348" algn="ctr" rtl="0" fontAlgn="base">
      <a:spcBef>
        <a:spcPct val="0"/>
      </a:spcBef>
      <a:spcAft>
        <a:spcPct val="0"/>
      </a:spcAft>
      <a:defRPr sz="2400" b="1" kern="1200">
        <a:solidFill>
          <a:schemeClr val="tx1"/>
        </a:solidFill>
        <a:latin typeface="Arial" charset="0"/>
        <a:ea typeface="ＭＳ Ｐゴシック" charset="0"/>
        <a:cs typeface="ＭＳ Ｐゴシック" charset="0"/>
      </a:defRPr>
    </a:lvl2pPr>
    <a:lvl3pPr marL="912713" algn="ctr" rtl="0" fontAlgn="base">
      <a:spcBef>
        <a:spcPct val="0"/>
      </a:spcBef>
      <a:spcAft>
        <a:spcPct val="0"/>
      </a:spcAft>
      <a:defRPr sz="2400" b="1" kern="1200">
        <a:solidFill>
          <a:schemeClr val="tx1"/>
        </a:solidFill>
        <a:latin typeface="Arial" charset="0"/>
        <a:ea typeface="ＭＳ Ｐゴシック" charset="0"/>
        <a:cs typeface="ＭＳ Ｐゴシック" charset="0"/>
      </a:defRPr>
    </a:lvl3pPr>
    <a:lvl4pPr marL="1369080" algn="ctr" rtl="0" fontAlgn="base">
      <a:spcBef>
        <a:spcPct val="0"/>
      </a:spcBef>
      <a:spcAft>
        <a:spcPct val="0"/>
      </a:spcAft>
      <a:defRPr sz="2400" b="1" kern="1200">
        <a:solidFill>
          <a:schemeClr val="tx1"/>
        </a:solidFill>
        <a:latin typeface="Arial" charset="0"/>
        <a:ea typeface="ＭＳ Ｐゴシック" charset="0"/>
        <a:cs typeface="ＭＳ Ｐゴシック" charset="0"/>
      </a:defRPr>
    </a:lvl4pPr>
    <a:lvl5pPr marL="1825435" algn="ctr" rtl="0" fontAlgn="base">
      <a:spcBef>
        <a:spcPct val="0"/>
      </a:spcBef>
      <a:spcAft>
        <a:spcPct val="0"/>
      </a:spcAft>
      <a:defRPr sz="2400" b="1" kern="1200">
        <a:solidFill>
          <a:schemeClr val="tx1"/>
        </a:solidFill>
        <a:latin typeface="Arial" charset="0"/>
        <a:ea typeface="ＭＳ Ｐゴシック" charset="0"/>
        <a:cs typeface="ＭＳ Ｐゴシック" charset="0"/>
      </a:defRPr>
    </a:lvl5pPr>
    <a:lvl6pPr marL="2281788" algn="l" defTabSz="456348" rtl="0" eaLnBrk="1" latinLnBrk="0" hangingPunct="1">
      <a:defRPr sz="2400" b="1" kern="1200">
        <a:solidFill>
          <a:schemeClr val="tx1"/>
        </a:solidFill>
        <a:latin typeface="Arial" charset="0"/>
        <a:ea typeface="ＭＳ Ｐゴシック" charset="0"/>
        <a:cs typeface="ＭＳ Ｐゴシック" charset="0"/>
      </a:defRPr>
    </a:lvl6pPr>
    <a:lvl7pPr marL="2738155" algn="l" defTabSz="456348" rtl="0" eaLnBrk="1" latinLnBrk="0" hangingPunct="1">
      <a:defRPr sz="2400" b="1" kern="1200">
        <a:solidFill>
          <a:schemeClr val="tx1"/>
        </a:solidFill>
        <a:latin typeface="Arial" charset="0"/>
        <a:ea typeface="ＭＳ Ｐゴシック" charset="0"/>
        <a:cs typeface="ＭＳ Ｐゴシック" charset="0"/>
      </a:defRPr>
    </a:lvl7pPr>
    <a:lvl8pPr marL="3194510" algn="l" defTabSz="456348" rtl="0" eaLnBrk="1" latinLnBrk="0" hangingPunct="1">
      <a:defRPr sz="2400" b="1" kern="1200">
        <a:solidFill>
          <a:schemeClr val="tx1"/>
        </a:solidFill>
        <a:latin typeface="Arial" charset="0"/>
        <a:ea typeface="ＭＳ Ｐゴシック" charset="0"/>
        <a:cs typeface="ＭＳ Ｐゴシック" charset="0"/>
      </a:defRPr>
    </a:lvl8pPr>
    <a:lvl9pPr marL="3650868" algn="l" defTabSz="456348" rtl="0" eaLnBrk="1" latinLnBrk="0" hangingPunct="1">
      <a:defRPr sz="2400" b="1" kern="1200">
        <a:solidFill>
          <a:schemeClr val="tx1"/>
        </a:solidFill>
        <a:latin typeface="Arial" charset="0"/>
        <a:ea typeface="ＭＳ Ｐゴシック" charset="0"/>
        <a:cs typeface="ＭＳ Ｐゴシック" charset="0"/>
      </a:defRPr>
    </a:lvl9pPr>
  </p:defaultTextStyle>
  <p:extLst>
    <p:ext uri="{521415D9-36F7-43E2-AB2F-B90AF26B5E84}">
      <p14:sectionLst xmlns:p14="http://schemas.microsoft.com/office/powerpoint/2010/main">
        <p14:section name="Default Section" id="{21042D87-7AF4-CE49-B907-52379B7D8921}">
          <p14:sldIdLst>
            <p14:sldId id="357"/>
            <p14:sldId id="812"/>
            <p14:sldId id="814"/>
            <p14:sldId id="815"/>
            <p14:sldId id="816"/>
            <p14:sldId id="817"/>
            <p14:sldId id="876"/>
            <p14:sldId id="820"/>
            <p14:sldId id="821"/>
            <p14:sldId id="1015"/>
            <p14:sldId id="1016"/>
            <p14:sldId id="1017"/>
            <p14:sldId id="1018"/>
            <p14:sldId id="1019"/>
            <p14:sldId id="1020"/>
            <p14:sldId id="1021"/>
            <p14:sldId id="1022"/>
            <p14:sldId id="1173"/>
            <p14:sldId id="1195"/>
            <p14:sldId id="1196"/>
            <p14:sldId id="1197"/>
            <p14:sldId id="1027"/>
            <p14:sldId id="1028"/>
            <p14:sldId id="1029"/>
            <p14:sldId id="1030"/>
            <p14:sldId id="1031"/>
            <p14:sldId id="1032"/>
            <p14:sldId id="1033"/>
            <p14:sldId id="1034"/>
            <p14:sldId id="1035"/>
            <p14:sldId id="1036"/>
            <p14:sldId id="1038"/>
            <p14:sldId id="1040"/>
            <p14:sldId id="1041"/>
            <p14:sldId id="1042"/>
            <p14:sldId id="1043"/>
            <p14:sldId id="1044"/>
            <p14:sldId id="1046"/>
            <p14:sldId id="1047"/>
            <p14:sldId id="1048"/>
            <p14:sldId id="1050"/>
            <p14:sldId id="1051"/>
            <p14:sldId id="1052"/>
            <p14:sldId id="1053"/>
            <p14:sldId id="864"/>
            <p14:sldId id="1054"/>
            <p14:sldId id="1057"/>
            <p14:sldId id="1058"/>
            <p14:sldId id="1059"/>
            <p14:sldId id="1060"/>
            <p14:sldId id="1198"/>
            <p14:sldId id="1063"/>
            <p14:sldId id="1199"/>
            <p14:sldId id="1235"/>
            <p14:sldId id="345"/>
            <p14:sldId id="1206"/>
            <p14:sldId id="1064"/>
            <p14:sldId id="1065"/>
            <p14:sldId id="1066"/>
            <p14:sldId id="1067"/>
            <p14:sldId id="1069"/>
            <p14:sldId id="1070"/>
            <p14:sldId id="1071"/>
            <p14:sldId id="1072"/>
            <p14:sldId id="1073"/>
            <p14:sldId id="1074"/>
            <p14:sldId id="1207"/>
            <p14:sldId id="1077"/>
            <p14:sldId id="1078"/>
            <p14:sldId id="1079"/>
            <p14:sldId id="1208"/>
            <p14:sldId id="1081"/>
            <p14:sldId id="1082"/>
            <p14:sldId id="1083"/>
            <p14:sldId id="1084"/>
            <p14:sldId id="1085"/>
            <p14:sldId id="1086"/>
            <p14:sldId id="1087"/>
            <p14:sldId id="1088"/>
            <p14:sldId id="1209"/>
            <p14:sldId id="1210"/>
            <p14:sldId id="1211"/>
            <p14:sldId id="1092"/>
            <p14:sldId id="1093"/>
            <p14:sldId id="1094"/>
            <p14:sldId id="1095"/>
            <p14:sldId id="1096"/>
            <p14:sldId id="1097"/>
            <p14:sldId id="1098"/>
            <p14:sldId id="1099"/>
            <p14:sldId id="1100"/>
            <p14:sldId id="1212"/>
            <p14:sldId id="1102"/>
            <p14:sldId id="1103"/>
            <p14:sldId id="1104"/>
            <p14:sldId id="1105"/>
            <p14:sldId id="1106"/>
            <p14:sldId id="1107"/>
            <p14:sldId id="1108"/>
            <p14:sldId id="1109"/>
            <p14:sldId id="1110"/>
            <p14:sldId id="1111"/>
            <p14:sldId id="1112"/>
            <p14:sldId id="1114"/>
            <p14:sldId id="1115"/>
            <p14:sldId id="1116"/>
            <p14:sldId id="1117"/>
            <p14:sldId id="1120"/>
            <p14:sldId id="1121"/>
            <p14:sldId id="279"/>
            <p14:sldId id="381"/>
            <p14:sldId id="280"/>
            <p14:sldId id="1241"/>
            <p14:sldId id="282"/>
            <p14:sldId id="283"/>
            <p14:sldId id="284"/>
            <p14:sldId id="285"/>
            <p14:sldId id="286"/>
            <p14:sldId id="368"/>
            <p14:sldId id="1242"/>
            <p14:sldId id="1243"/>
            <p14:sldId id="289"/>
            <p14:sldId id="290"/>
            <p14:sldId id="291"/>
            <p14:sldId id="292"/>
            <p14:sldId id="4160"/>
            <p14:sldId id="293"/>
            <p14:sldId id="294"/>
            <p14:sldId id="295"/>
            <p14:sldId id="296"/>
            <p14:sldId id="1244"/>
            <p14:sldId id="288"/>
            <p14:sldId id="297"/>
            <p14:sldId id="298"/>
            <p14:sldId id="299"/>
            <p14:sldId id="300"/>
            <p14:sldId id="1122"/>
            <p14:sldId id="1123"/>
            <p14:sldId id="1124"/>
            <p14:sldId id="1125"/>
            <p14:sldId id="1126"/>
            <p14:sldId id="1127"/>
            <p14:sldId id="1128"/>
            <p14:sldId id="1129"/>
            <p14:sldId id="1130"/>
            <p14:sldId id="1213"/>
            <p14:sldId id="1133"/>
            <p14:sldId id="1134"/>
            <p14:sldId id="1231"/>
            <p14:sldId id="1214"/>
            <p14:sldId id="1139"/>
            <p14:sldId id="1140"/>
            <p14:sldId id="1141"/>
            <p14:sldId id="1142"/>
            <p14:sldId id="1143"/>
            <p14:sldId id="1144"/>
            <p14:sldId id="1145"/>
            <p14:sldId id="1146"/>
            <p14:sldId id="1215"/>
            <p14:sldId id="1148"/>
            <p14:sldId id="1149"/>
            <p14:sldId id="1151"/>
            <p14:sldId id="1216"/>
            <p14:sldId id="1153"/>
            <p14:sldId id="1154"/>
            <p14:sldId id="1217"/>
            <p14:sldId id="1156"/>
            <p14:sldId id="1218"/>
            <p14:sldId id="1158"/>
            <p14:sldId id="1159"/>
            <p14:sldId id="1160"/>
            <p14:sldId id="1161"/>
            <p14:sldId id="1162"/>
            <p14:sldId id="1163"/>
            <p14:sldId id="1165"/>
            <p14:sldId id="1166"/>
            <p14:sldId id="1219"/>
            <p14:sldId id="1168"/>
            <p14:sldId id="1169"/>
            <p14:sldId id="1171"/>
            <p14:sldId id="1172"/>
            <p14:sldId id="1200"/>
            <p14:sldId id="885"/>
            <p14:sldId id="886"/>
            <p14:sldId id="887"/>
            <p14:sldId id="889"/>
            <p14:sldId id="890"/>
            <p14:sldId id="891"/>
            <p14:sldId id="894"/>
            <p14:sldId id="1220"/>
            <p14:sldId id="1221"/>
            <p14:sldId id="900"/>
            <p14:sldId id="901"/>
            <p14:sldId id="902"/>
            <p14:sldId id="904"/>
            <p14:sldId id="905"/>
            <p14:sldId id="907"/>
            <p14:sldId id="908"/>
            <p14:sldId id="910"/>
            <p14:sldId id="911"/>
            <p14:sldId id="913"/>
            <p14:sldId id="914"/>
            <p14:sldId id="915"/>
            <p14:sldId id="916"/>
            <p14:sldId id="917"/>
            <p14:sldId id="918"/>
            <p14:sldId id="919"/>
            <p14:sldId id="920"/>
            <p14:sldId id="921"/>
            <p14:sldId id="922"/>
            <p14:sldId id="924"/>
            <p14:sldId id="925"/>
            <p14:sldId id="927"/>
            <p14:sldId id="928"/>
            <p14:sldId id="931"/>
            <p14:sldId id="932"/>
            <p14:sldId id="933"/>
            <p14:sldId id="934"/>
            <p14:sldId id="1222"/>
            <p14:sldId id="1223"/>
            <p14:sldId id="1224"/>
            <p14:sldId id="936"/>
            <p14:sldId id="937"/>
            <p14:sldId id="938"/>
            <p14:sldId id="939"/>
            <p14:sldId id="941"/>
            <p14:sldId id="943"/>
            <p14:sldId id="944"/>
            <p14:sldId id="945"/>
            <p14:sldId id="946"/>
            <p14:sldId id="947"/>
            <p14:sldId id="948"/>
            <p14:sldId id="949"/>
            <p14:sldId id="950"/>
            <p14:sldId id="951"/>
            <p14:sldId id="952"/>
            <p14:sldId id="953"/>
            <p14:sldId id="954"/>
            <p14:sldId id="955"/>
            <p14:sldId id="956"/>
            <p14:sldId id="1201"/>
            <p14:sldId id="957"/>
            <p14:sldId id="958"/>
            <p14:sldId id="959"/>
            <p14:sldId id="960"/>
            <p14:sldId id="962"/>
            <p14:sldId id="963"/>
            <p14:sldId id="964"/>
            <p14:sldId id="966"/>
            <p14:sldId id="968"/>
            <p14:sldId id="970"/>
            <p14:sldId id="1006"/>
            <p14:sldId id="1007"/>
            <p14:sldId id="1008"/>
            <p14:sldId id="1009"/>
            <p14:sldId id="979"/>
            <p14:sldId id="980"/>
            <p14:sldId id="981"/>
            <p14:sldId id="982"/>
            <p14:sldId id="983"/>
            <p14:sldId id="1225"/>
            <p14:sldId id="985"/>
            <p14:sldId id="1226"/>
            <p14:sldId id="987"/>
            <p14:sldId id="988"/>
            <p14:sldId id="989"/>
            <p14:sldId id="990"/>
            <p14:sldId id="991"/>
            <p14:sldId id="323"/>
            <p14:sldId id="324"/>
            <p14:sldId id="325"/>
            <p14:sldId id="996"/>
            <p14:sldId id="997"/>
            <p14:sldId id="326"/>
            <p14:sldId id="999"/>
            <p14:sldId id="1000"/>
            <p14:sldId id="1001"/>
            <p14:sldId id="1002"/>
            <p14:sldId id="1003"/>
            <p14:sldId id="1005"/>
            <p14:sldId id="1202"/>
            <p14:sldId id="385"/>
            <p14:sldId id="386"/>
            <p14:sldId id="1232"/>
            <p14:sldId id="341"/>
            <p14:sldId id="342"/>
            <p14:sldId id="388"/>
            <p14:sldId id="387"/>
            <p14:sldId id="389"/>
            <p14:sldId id="390"/>
            <p14:sldId id="391"/>
            <p14:sldId id="392"/>
            <p14:sldId id="313"/>
            <p14:sldId id="314"/>
            <p14:sldId id="393"/>
            <p14:sldId id="394"/>
            <p14:sldId id="328"/>
            <p14:sldId id="1010"/>
            <p14:sldId id="1011"/>
            <p14:sldId id="1227"/>
            <p14:sldId id="1228"/>
            <p14:sldId id="1229"/>
            <p14:sldId id="1203"/>
            <p14:sldId id="466"/>
            <p14:sldId id="467"/>
            <p14:sldId id="468"/>
            <p14:sldId id="469"/>
            <p14:sldId id="470"/>
            <p14:sldId id="474"/>
            <p14:sldId id="476"/>
            <p14:sldId id="477"/>
            <p14:sldId id="478"/>
            <p14:sldId id="479"/>
            <p14:sldId id="480"/>
            <p14:sldId id="1014"/>
            <p14:sldId id="484"/>
            <p14:sldId id="486"/>
            <p14:sldId id="487"/>
            <p14:sldId id="488"/>
            <p14:sldId id="489"/>
            <p14:sldId id="491"/>
            <p14:sldId id="492"/>
            <p14:sldId id="1190"/>
            <p14:sldId id="1233"/>
            <p14:sldId id="1234"/>
            <p14:sldId id="329"/>
            <p14:sldId id="493"/>
            <p14:sldId id="494"/>
            <p14:sldId id="495"/>
            <p14:sldId id="497"/>
            <p14:sldId id="498"/>
            <p14:sldId id="502"/>
            <p14:sldId id="503"/>
            <p14:sldId id="506"/>
            <p14:sldId id="507"/>
            <p14:sldId id="1204"/>
            <p14:sldId id="510"/>
            <p14:sldId id="512"/>
            <p14:sldId id="517"/>
            <p14:sldId id="519"/>
            <p14:sldId id="520"/>
            <p14:sldId id="521"/>
            <p14:sldId id="523"/>
            <p14:sldId id="531"/>
            <p14:sldId id="532"/>
            <p14:sldId id="533"/>
            <p14:sldId id="535"/>
            <p14:sldId id="1230"/>
            <p14:sldId id="540"/>
            <p14:sldId id="541"/>
            <p14:sldId id="542"/>
            <p14:sldId id="543"/>
          </p14:sldIdLst>
        </p14:section>
        <p14:section name="Conclusion" id="{A2846788-ADF4-8345-BA28-39874A3534AE}">
          <p14:sldIdLst>
            <p14:sldId id="4154"/>
            <p14:sldId id="4155"/>
            <p14:sldId id="4156"/>
            <p14:sldId id="4157"/>
            <p14:sldId id="4158"/>
            <p14:sldId id="449"/>
            <p14:sldId id="4159"/>
          </p14:sldIdLst>
        </p14:section>
        <p14:section name="Supplements" id="{192EB1E8-7144-E646-A456-A2081823CFE0}">
          <p14:sldIdLst>
            <p14:sldId id="545"/>
            <p14:sldId id="1205"/>
          </p14:sldIdLst>
        </p14:section>
      </p14:sectionLst>
    </p:ext>
    <p:ext uri="{EFAFB233-063F-42B5-8137-9DF3F51BA10A}">
      <p15:sldGuideLst xmlns:p15="http://schemas.microsoft.com/office/powerpoint/2012/main">
        <p15:guide id="1" orient="horz" pos="2160">
          <p15:clr>
            <a:srgbClr val="A4A3A4"/>
          </p15:clr>
        </p15:guide>
        <p15:guide id="2" pos="2832">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CFF99"/>
    <a:srgbClr val="FFFFFF"/>
    <a:srgbClr val="FFFCAD"/>
    <a:srgbClr val="020101"/>
    <a:srgbClr val="EAEAEA"/>
    <a:srgbClr val="DDDDDD"/>
    <a:srgbClr val="CCFFCC"/>
    <a:srgbClr val="CCFFFF"/>
    <a:srgbClr val="EEF57B"/>
    <a:srgbClr val="8D10EB"/>
  </p:clrMru>
  <p:extLst>
    <p:ext uri="{E76CE94A-603C-4142-B9EB-6D1370010A27}">
      <p14:discardImageEditData xmlns:p14="http://schemas.microsoft.com/office/powerpoint/2010/main" val="1"/>
    </p:ext>
    <p:ext uri="{D31A062A-798A-4329-ABDD-BBA856620510}">
      <p14:defaultImageDpi xmlns:p14="http://schemas.microsoft.com/office/powerpoint/2010/main" val="15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E8034E78-7F5D-4C2E-B375-FC64B27BC917}" styleName="Dark Style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left>
            <a:ln w="25400" cmpd="sng">
              <a:solidFill>
                <a:schemeClr val="lt1"/>
              </a:solidFill>
            </a:ln>
          </a:left>
        </a:tcBdr>
        <a:fill>
          <a:solidFill>
            <a:schemeClr val="dk1">
              <a:tint val="60000"/>
            </a:schemeClr>
          </a:solidFill>
        </a:fill>
      </a:tcStyle>
    </a:lastCol>
    <a:firstCol>
      <a:tcTxStyle b="on"/>
      <a:tcStyle>
        <a:tcBdr>
          <a:right>
            <a:ln w="25400" cmpd="sng">
              <a:solidFill>
                <a:schemeClr val="lt1"/>
              </a:solidFill>
            </a:ln>
          </a:right>
        </a:tcBdr>
        <a:fill>
          <a:solidFill>
            <a:schemeClr val="dk1">
              <a:tint val="60000"/>
            </a:schemeClr>
          </a:solidFill>
        </a:fill>
      </a:tcStyle>
    </a:firstCol>
    <a:lastRow>
      <a:tcTxStyle b="on"/>
      <a:tcStyle>
        <a:tcBdr>
          <a:top>
            <a:ln w="25400" cmpd="sng">
              <a:solidFill>
                <a:schemeClr val="lt1"/>
              </a:solidFill>
            </a:ln>
          </a:top>
        </a:tcBdr>
        <a:fill>
          <a:solidFill>
            <a:schemeClr val="dk1">
              <a:tint val="6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686" autoAdjust="0"/>
    <p:restoredTop sz="93508" autoAdjust="0"/>
  </p:normalViewPr>
  <p:slideViewPr>
    <p:cSldViewPr>
      <p:cViewPr>
        <p:scale>
          <a:sx n="138" d="100"/>
          <a:sy n="138" d="100"/>
        </p:scale>
        <p:origin x="0" y="312"/>
      </p:cViewPr>
      <p:guideLst>
        <p:guide orient="horz" pos="2160"/>
        <p:guide pos="2832"/>
      </p:guideLst>
    </p:cSldViewPr>
  </p:slideViewPr>
  <p:outlineViewPr>
    <p:cViewPr>
      <p:scale>
        <a:sx n="33" d="100"/>
        <a:sy n="33" d="100"/>
      </p:scale>
      <p:origin x="0" y="49912"/>
    </p:cViewPr>
  </p:outlineViewPr>
  <p:notesTextViewPr>
    <p:cViewPr>
      <p:scale>
        <a:sx n="100" d="100"/>
        <a:sy n="100" d="100"/>
      </p:scale>
      <p:origin x="0" y="0"/>
    </p:cViewPr>
  </p:notesTextViewPr>
  <p:sorterViewPr>
    <p:cViewPr varScale="1">
      <p:scale>
        <a:sx n="50" d="100"/>
        <a:sy n="50" d="100"/>
      </p:scale>
      <p:origin x="0" y="5528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5.xml"/><Relationship Id="rId299" Type="http://schemas.openxmlformats.org/officeDocument/2006/relationships/slide" Target="slides/slide197.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57.xml"/><Relationship Id="rId324" Type="http://schemas.openxmlformats.org/officeDocument/2006/relationships/slide" Target="slides/slide222.xml"/><Relationship Id="rId366" Type="http://schemas.openxmlformats.org/officeDocument/2006/relationships/slide" Target="slides/slide264.xml"/><Relationship Id="rId170" Type="http://schemas.openxmlformats.org/officeDocument/2006/relationships/slide" Target="slides/slide68.xml"/><Relationship Id="rId226" Type="http://schemas.openxmlformats.org/officeDocument/2006/relationships/slide" Target="slides/slide124.xml"/><Relationship Id="rId433" Type="http://schemas.openxmlformats.org/officeDocument/2006/relationships/slide" Target="slides/slide331.xml"/><Relationship Id="rId268" Type="http://schemas.openxmlformats.org/officeDocument/2006/relationships/slide" Target="slides/slide166.xml"/><Relationship Id="rId32" Type="http://schemas.openxmlformats.org/officeDocument/2006/relationships/slideMaster" Target="slideMasters/slideMaster32.xml"/><Relationship Id="rId74" Type="http://schemas.openxmlformats.org/officeDocument/2006/relationships/slideMaster" Target="slideMasters/slideMaster74.xml"/><Relationship Id="rId128" Type="http://schemas.openxmlformats.org/officeDocument/2006/relationships/slide" Target="slides/slide26.xml"/><Relationship Id="rId335" Type="http://schemas.openxmlformats.org/officeDocument/2006/relationships/slide" Target="slides/slide233.xml"/><Relationship Id="rId377" Type="http://schemas.openxmlformats.org/officeDocument/2006/relationships/slide" Target="slides/slide275.xml"/><Relationship Id="rId5" Type="http://schemas.openxmlformats.org/officeDocument/2006/relationships/slideMaster" Target="slideMasters/slideMaster5.xml"/><Relationship Id="rId181" Type="http://schemas.openxmlformats.org/officeDocument/2006/relationships/slide" Target="slides/slide79.xml"/><Relationship Id="rId237" Type="http://schemas.openxmlformats.org/officeDocument/2006/relationships/slide" Target="slides/slide135.xml"/><Relationship Id="rId402" Type="http://schemas.openxmlformats.org/officeDocument/2006/relationships/slide" Target="slides/slide300.xml"/><Relationship Id="rId279" Type="http://schemas.openxmlformats.org/officeDocument/2006/relationships/slide" Target="slides/slide177.xml"/><Relationship Id="rId444" Type="http://schemas.openxmlformats.org/officeDocument/2006/relationships/slide" Target="slides/slide342.xml"/><Relationship Id="rId43" Type="http://schemas.openxmlformats.org/officeDocument/2006/relationships/slideMaster" Target="slideMasters/slideMaster43.xml"/><Relationship Id="rId139" Type="http://schemas.openxmlformats.org/officeDocument/2006/relationships/slide" Target="slides/slide37.xml"/><Relationship Id="rId290" Type="http://schemas.openxmlformats.org/officeDocument/2006/relationships/slide" Target="slides/slide188.xml"/><Relationship Id="rId304" Type="http://schemas.openxmlformats.org/officeDocument/2006/relationships/slide" Target="slides/slide202.xml"/><Relationship Id="rId346" Type="http://schemas.openxmlformats.org/officeDocument/2006/relationships/slide" Target="slides/slide244.xml"/><Relationship Id="rId388" Type="http://schemas.openxmlformats.org/officeDocument/2006/relationships/slide" Target="slides/slide286.xml"/><Relationship Id="rId85" Type="http://schemas.openxmlformats.org/officeDocument/2006/relationships/slideMaster" Target="slideMasters/slideMaster85.xml"/><Relationship Id="rId150" Type="http://schemas.openxmlformats.org/officeDocument/2006/relationships/slide" Target="slides/slide48.xml"/><Relationship Id="rId192" Type="http://schemas.openxmlformats.org/officeDocument/2006/relationships/slide" Target="slides/slide90.xml"/><Relationship Id="rId206" Type="http://schemas.openxmlformats.org/officeDocument/2006/relationships/slide" Target="slides/slide104.xml"/><Relationship Id="rId413" Type="http://schemas.openxmlformats.org/officeDocument/2006/relationships/slide" Target="slides/slide311.xml"/><Relationship Id="rId248" Type="http://schemas.openxmlformats.org/officeDocument/2006/relationships/slide" Target="slides/slide146.xml"/><Relationship Id="rId455" Type="http://schemas.openxmlformats.org/officeDocument/2006/relationships/slide" Target="slides/slide353.xml"/><Relationship Id="rId12" Type="http://schemas.openxmlformats.org/officeDocument/2006/relationships/slideMaster" Target="slideMasters/slideMaster12.xml"/><Relationship Id="rId108" Type="http://schemas.openxmlformats.org/officeDocument/2006/relationships/slide" Target="slides/slide6.xml"/><Relationship Id="rId315" Type="http://schemas.openxmlformats.org/officeDocument/2006/relationships/slide" Target="slides/slide213.xml"/><Relationship Id="rId357" Type="http://schemas.openxmlformats.org/officeDocument/2006/relationships/slide" Target="slides/slide255.xml"/><Relationship Id="rId54" Type="http://schemas.openxmlformats.org/officeDocument/2006/relationships/slideMaster" Target="slideMasters/slideMaster54.xml"/><Relationship Id="rId96" Type="http://schemas.openxmlformats.org/officeDocument/2006/relationships/slideMaster" Target="slideMasters/slideMaster96.xml"/><Relationship Id="rId161" Type="http://schemas.openxmlformats.org/officeDocument/2006/relationships/slide" Target="slides/slide59.xml"/><Relationship Id="rId217" Type="http://schemas.openxmlformats.org/officeDocument/2006/relationships/slide" Target="slides/slide115.xml"/><Relationship Id="rId399" Type="http://schemas.openxmlformats.org/officeDocument/2006/relationships/slide" Target="slides/slide297.xml"/><Relationship Id="rId259" Type="http://schemas.openxmlformats.org/officeDocument/2006/relationships/slide" Target="slides/slide157.xml"/><Relationship Id="rId424" Type="http://schemas.openxmlformats.org/officeDocument/2006/relationships/slide" Target="slides/slide322.xml"/><Relationship Id="rId466" Type="http://schemas.openxmlformats.org/officeDocument/2006/relationships/viewProps" Target="viewProps.xml"/><Relationship Id="rId23" Type="http://schemas.openxmlformats.org/officeDocument/2006/relationships/slideMaster" Target="slideMasters/slideMaster23.xml"/><Relationship Id="rId119" Type="http://schemas.openxmlformats.org/officeDocument/2006/relationships/slide" Target="slides/slide17.xml"/><Relationship Id="rId270" Type="http://schemas.openxmlformats.org/officeDocument/2006/relationships/slide" Target="slides/slide168.xml"/><Relationship Id="rId326" Type="http://schemas.openxmlformats.org/officeDocument/2006/relationships/slide" Target="slides/slide224.xml"/><Relationship Id="rId65" Type="http://schemas.openxmlformats.org/officeDocument/2006/relationships/slideMaster" Target="slideMasters/slideMaster65.xml"/><Relationship Id="rId130" Type="http://schemas.openxmlformats.org/officeDocument/2006/relationships/slide" Target="slides/slide28.xml"/><Relationship Id="rId368" Type="http://schemas.openxmlformats.org/officeDocument/2006/relationships/slide" Target="slides/slide266.xml"/><Relationship Id="rId172" Type="http://schemas.openxmlformats.org/officeDocument/2006/relationships/slide" Target="slides/slide70.xml"/><Relationship Id="rId228" Type="http://schemas.openxmlformats.org/officeDocument/2006/relationships/slide" Target="slides/slide126.xml"/><Relationship Id="rId435" Type="http://schemas.openxmlformats.org/officeDocument/2006/relationships/slide" Target="slides/slide333.xml"/><Relationship Id="rId281" Type="http://schemas.openxmlformats.org/officeDocument/2006/relationships/slide" Target="slides/slide179.xml"/><Relationship Id="rId337" Type="http://schemas.openxmlformats.org/officeDocument/2006/relationships/slide" Target="slides/slide235.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39.xml"/><Relationship Id="rId379" Type="http://schemas.openxmlformats.org/officeDocument/2006/relationships/slide" Target="slides/slide277.xml"/><Relationship Id="rId7" Type="http://schemas.openxmlformats.org/officeDocument/2006/relationships/slideMaster" Target="slideMasters/slideMaster7.xml"/><Relationship Id="rId183" Type="http://schemas.openxmlformats.org/officeDocument/2006/relationships/slide" Target="slides/slide81.xml"/><Relationship Id="rId239" Type="http://schemas.openxmlformats.org/officeDocument/2006/relationships/slide" Target="slides/slide137.xml"/><Relationship Id="rId390" Type="http://schemas.openxmlformats.org/officeDocument/2006/relationships/slide" Target="slides/slide288.xml"/><Relationship Id="rId404" Type="http://schemas.openxmlformats.org/officeDocument/2006/relationships/slide" Target="slides/slide302.xml"/><Relationship Id="rId446" Type="http://schemas.openxmlformats.org/officeDocument/2006/relationships/slide" Target="slides/slide344.xml"/><Relationship Id="rId250" Type="http://schemas.openxmlformats.org/officeDocument/2006/relationships/slide" Target="slides/slide148.xml"/><Relationship Id="rId292" Type="http://schemas.openxmlformats.org/officeDocument/2006/relationships/slide" Target="slides/slide190.xml"/><Relationship Id="rId306" Type="http://schemas.openxmlformats.org/officeDocument/2006/relationships/slide" Target="slides/slide204.xml"/><Relationship Id="rId45" Type="http://schemas.openxmlformats.org/officeDocument/2006/relationships/slideMaster" Target="slideMasters/slideMaster45.xml"/><Relationship Id="rId87" Type="http://schemas.openxmlformats.org/officeDocument/2006/relationships/slideMaster" Target="slideMasters/slideMaster87.xml"/><Relationship Id="rId110" Type="http://schemas.openxmlformats.org/officeDocument/2006/relationships/slide" Target="slides/slide8.xml"/><Relationship Id="rId348" Type="http://schemas.openxmlformats.org/officeDocument/2006/relationships/slide" Target="slides/slide246.xml"/><Relationship Id="rId152" Type="http://schemas.openxmlformats.org/officeDocument/2006/relationships/slide" Target="slides/slide50.xml"/><Relationship Id="rId194" Type="http://schemas.openxmlformats.org/officeDocument/2006/relationships/slide" Target="slides/slide92.xml"/><Relationship Id="rId208" Type="http://schemas.openxmlformats.org/officeDocument/2006/relationships/slide" Target="slides/slide106.xml"/><Relationship Id="rId415" Type="http://schemas.openxmlformats.org/officeDocument/2006/relationships/slide" Target="slides/slide313.xml"/><Relationship Id="rId457" Type="http://schemas.openxmlformats.org/officeDocument/2006/relationships/slide" Target="slides/slide355.xml"/><Relationship Id="rId261" Type="http://schemas.openxmlformats.org/officeDocument/2006/relationships/slide" Target="slides/slide159.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15.xml"/><Relationship Id="rId359" Type="http://schemas.openxmlformats.org/officeDocument/2006/relationships/slide" Target="slides/slide257.xml"/><Relationship Id="rId98" Type="http://schemas.openxmlformats.org/officeDocument/2006/relationships/slideMaster" Target="slideMasters/slideMaster98.xml"/><Relationship Id="rId121" Type="http://schemas.openxmlformats.org/officeDocument/2006/relationships/slide" Target="slides/slide19.xml"/><Relationship Id="rId163" Type="http://schemas.openxmlformats.org/officeDocument/2006/relationships/slide" Target="slides/slide61.xml"/><Relationship Id="rId219" Type="http://schemas.openxmlformats.org/officeDocument/2006/relationships/slide" Target="slides/slide117.xml"/><Relationship Id="rId370" Type="http://schemas.openxmlformats.org/officeDocument/2006/relationships/slide" Target="slides/slide268.xml"/><Relationship Id="rId426" Type="http://schemas.openxmlformats.org/officeDocument/2006/relationships/slide" Target="slides/slide324.xml"/><Relationship Id="rId230" Type="http://schemas.openxmlformats.org/officeDocument/2006/relationships/slide" Target="slides/slide128.xml"/><Relationship Id="rId468" Type="http://schemas.openxmlformats.org/officeDocument/2006/relationships/tableStyles" Target="tableStyles.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70.xml"/><Relationship Id="rId328" Type="http://schemas.openxmlformats.org/officeDocument/2006/relationships/slide" Target="slides/slide226.xml"/><Relationship Id="rId132" Type="http://schemas.openxmlformats.org/officeDocument/2006/relationships/slide" Target="slides/slide30.xml"/><Relationship Id="rId174" Type="http://schemas.openxmlformats.org/officeDocument/2006/relationships/slide" Target="slides/slide72.xml"/><Relationship Id="rId381" Type="http://schemas.openxmlformats.org/officeDocument/2006/relationships/slide" Target="slides/slide279.xml"/><Relationship Id="rId241" Type="http://schemas.openxmlformats.org/officeDocument/2006/relationships/slide" Target="slides/slide139.xml"/><Relationship Id="rId437" Type="http://schemas.openxmlformats.org/officeDocument/2006/relationships/slide" Target="slides/slide335.xml"/><Relationship Id="rId36" Type="http://schemas.openxmlformats.org/officeDocument/2006/relationships/slideMaster" Target="slideMasters/slideMaster36.xml"/><Relationship Id="rId283" Type="http://schemas.openxmlformats.org/officeDocument/2006/relationships/slide" Target="slides/slide181.xml"/><Relationship Id="rId339" Type="http://schemas.openxmlformats.org/officeDocument/2006/relationships/slide" Target="slides/slide237.xml"/><Relationship Id="rId78" Type="http://schemas.openxmlformats.org/officeDocument/2006/relationships/slideMaster" Target="slideMasters/slideMaster78.xml"/><Relationship Id="rId101" Type="http://schemas.openxmlformats.org/officeDocument/2006/relationships/slideMaster" Target="slideMasters/slideMaster101.xml"/><Relationship Id="rId143" Type="http://schemas.openxmlformats.org/officeDocument/2006/relationships/slide" Target="slides/slide41.xml"/><Relationship Id="rId185" Type="http://schemas.openxmlformats.org/officeDocument/2006/relationships/slide" Target="slides/slide83.xml"/><Relationship Id="rId350" Type="http://schemas.openxmlformats.org/officeDocument/2006/relationships/slide" Target="slides/slide248.xml"/><Relationship Id="rId406" Type="http://schemas.openxmlformats.org/officeDocument/2006/relationships/slide" Target="slides/slide304.xml"/><Relationship Id="rId9" Type="http://schemas.openxmlformats.org/officeDocument/2006/relationships/slideMaster" Target="slideMasters/slideMaster9.xml"/><Relationship Id="rId210" Type="http://schemas.openxmlformats.org/officeDocument/2006/relationships/slide" Target="slides/slide108.xml"/><Relationship Id="rId392" Type="http://schemas.openxmlformats.org/officeDocument/2006/relationships/slide" Target="slides/slide290.xml"/><Relationship Id="rId448" Type="http://schemas.openxmlformats.org/officeDocument/2006/relationships/slide" Target="slides/slide346.xml"/><Relationship Id="rId252" Type="http://schemas.openxmlformats.org/officeDocument/2006/relationships/slide" Target="slides/slide150.xml"/><Relationship Id="rId294" Type="http://schemas.openxmlformats.org/officeDocument/2006/relationships/slide" Target="slides/slide192.xml"/><Relationship Id="rId308" Type="http://schemas.openxmlformats.org/officeDocument/2006/relationships/slide" Target="slides/slide206.xml"/><Relationship Id="rId47" Type="http://schemas.openxmlformats.org/officeDocument/2006/relationships/slideMaster" Target="slideMasters/slideMaster47.xml"/><Relationship Id="rId89" Type="http://schemas.openxmlformats.org/officeDocument/2006/relationships/slideMaster" Target="slideMasters/slideMaster89.xml"/><Relationship Id="rId112" Type="http://schemas.openxmlformats.org/officeDocument/2006/relationships/slide" Target="slides/slide10.xml"/><Relationship Id="rId154" Type="http://schemas.openxmlformats.org/officeDocument/2006/relationships/slide" Target="slides/slide52.xml"/><Relationship Id="rId361" Type="http://schemas.openxmlformats.org/officeDocument/2006/relationships/slide" Target="slides/slide259.xml"/><Relationship Id="rId196" Type="http://schemas.openxmlformats.org/officeDocument/2006/relationships/slide" Target="slides/slide94.xml"/><Relationship Id="rId417" Type="http://schemas.openxmlformats.org/officeDocument/2006/relationships/slide" Target="slides/slide315.xml"/><Relationship Id="rId459" Type="http://schemas.openxmlformats.org/officeDocument/2006/relationships/slide" Target="slides/slide357.xml"/><Relationship Id="rId16" Type="http://schemas.openxmlformats.org/officeDocument/2006/relationships/slideMaster" Target="slideMasters/slideMaster16.xml"/><Relationship Id="rId221" Type="http://schemas.openxmlformats.org/officeDocument/2006/relationships/slide" Target="slides/slide119.xml"/><Relationship Id="rId263" Type="http://schemas.openxmlformats.org/officeDocument/2006/relationships/slide" Target="slides/slide161.xml"/><Relationship Id="rId319" Type="http://schemas.openxmlformats.org/officeDocument/2006/relationships/slide" Target="slides/slide217.xml"/><Relationship Id="rId58" Type="http://schemas.openxmlformats.org/officeDocument/2006/relationships/slideMaster" Target="slideMasters/slideMaster58.xml"/><Relationship Id="rId123" Type="http://schemas.openxmlformats.org/officeDocument/2006/relationships/slide" Target="slides/slide21.xml"/><Relationship Id="rId330" Type="http://schemas.openxmlformats.org/officeDocument/2006/relationships/slide" Target="slides/slide228.xml"/><Relationship Id="rId165" Type="http://schemas.openxmlformats.org/officeDocument/2006/relationships/slide" Target="slides/slide63.xml"/><Relationship Id="rId372" Type="http://schemas.openxmlformats.org/officeDocument/2006/relationships/slide" Target="slides/slide270.xml"/><Relationship Id="rId428" Type="http://schemas.openxmlformats.org/officeDocument/2006/relationships/slide" Target="slides/slide326.xml"/><Relationship Id="rId232" Type="http://schemas.openxmlformats.org/officeDocument/2006/relationships/slide" Target="slides/slide130.xml"/><Relationship Id="rId274" Type="http://schemas.openxmlformats.org/officeDocument/2006/relationships/slide" Target="slides/slide172.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32.xml"/><Relationship Id="rId80" Type="http://schemas.openxmlformats.org/officeDocument/2006/relationships/slideMaster" Target="slideMasters/slideMaster80.xml"/><Relationship Id="rId176" Type="http://schemas.openxmlformats.org/officeDocument/2006/relationships/slide" Target="slides/slide74.xml"/><Relationship Id="rId341" Type="http://schemas.openxmlformats.org/officeDocument/2006/relationships/slide" Target="slides/slide239.xml"/><Relationship Id="rId383" Type="http://schemas.openxmlformats.org/officeDocument/2006/relationships/slide" Target="slides/slide281.xml"/><Relationship Id="rId439" Type="http://schemas.openxmlformats.org/officeDocument/2006/relationships/slide" Target="slides/slide337.xml"/><Relationship Id="rId201" Type="http://schemas.openxmlformats.org/officeDocument/2006/relationships/slide" Target="slides/slide99.xml"/><Relationship Id="rId243" Type="http://schemas.openxmlformats.org/officeDocument/2006/relationships/slide" Target="slides/slide141.xml"/><Relationship Id="rId285" Type="http://schemas.openxmlformats.org/officeDocument/2006/relationships/slide" Target="slides/slide183.xml"/><Relationship Id="rId450" Type="http://schemas.openxmlformats.org/officeDocument/2006/relationships/slide" Target="slides/slide348.xml"/><Relationship Id="rId38" Type="http://schemas.openxmlformats.org/officeDocument/2006/relationships/slideMaster" Target="slideMasters/slideMaster38.xml"/><Relationship Id="rId103" Type="http://schemas.openxmlformats.org/officeDocument/2006/relationships/slide" Target="slides/slide1.xml"/><Relationship Id="rId310" Type="http://schemas.openxmlformats.org/officeDocument/2006/relationships/slide" Target="slides/slide208.xml"/><Relationship Id="rId91" Type="http://schemas.openxmlformats.org/officeDocument/2006/relationships/slideMaster" Target="slideMasters/slideMaster91.xml"/><Relationship Id="rId145" Type="http://schemas.openxmlformats.org/officeDocument/2006/relationships/slide" Target="slides/slide43.xml"/><Relationship Id="rId187" Type="http://schemas.openxmlformats.org/officeDocument/2006/relationships/slide" Target="slides/slide85.xml"/><Relationship Id="rId352" Type="http://schemas.openxmlformats.org/officeDocument/2006/relationships/slide" Target="slides/slide250.xml"/><Relationship Id="rId394" Type="http://schemas.openxmlformats.org/officeDocument/2006/relationships/slide" Target="slides/slide292.xml"/><Relationship Id="rId408" Type="http://schemas.openxmlformats.org/officeDocument/2006/relationships/slide" Target="slides/slide306.xml"/><Relationship Id="rId212" Type="http://schemas.openxmlformats.org/officeDocument/2006/relationships/slide" Target="slides/slide110.xml"/><Relationship Id="rId254" Type="http://schemas.openxmlformats.org/officeDocument/2006/relationships/slide" Target="slides/slide152.xml"/><Relationship Id="rId49" Type="http://schemas.openxmlformats.org/officeDocument/2006/relationships/slideMaster" Target="slideMasters/slideMaster49.xml"/><Relationship Id="rId114" Type="http://schemas.openxmlformats.org/officeDocument/2006/relationships/slide" Target="slides/slide12.xml"/><Relationship Id="rId296" Type="http://schemas.openxmlformats.org/officeDocument/2006/relationships/slide" Target="slides/slide194.xml"/><Relationship Id="rId461" Type="http://schemas.openxmlformats.org/officeDocument/2006/relationships/slide" Target="slides/slide359.xml"/><Relationship Id="rId60" Type="http://schemas.openxmlformats.org/officeDocument/2006/relationships/slideMaster" Target="slideMasters/slideMaster60.xml"/><Relationship Id="rId156" Type="http://schemas.openxmlformats.org/officeDocument/2006/relationships/slide" Target="slides/slide54.xml"/><Relationship Id="rId198" Type="http://schemas.openxmlformats.org/officeDocument/2006/relationships/slide" Target="slides/slide96.xml"/><Relationship Id="rId321" Type="http://schemas.openxmlformats.org/officeDocument/2006/relationships/slide" Target="slides/slide219.xml"/><Relationship Id="rId363" Type="http://schemas.openxmlformats.org/officeDocument/2006/relationships/slide" Target="slides/slide261.xml"/><Relationship Id="rId419" Type="http://schemas.openxmlformats.org/officeDocument/2006/relationships/slide" Target="slides/slide317.xml"/><Relationship Id="rId223" Type="http://schemas.openxmlformats.org/officeDocument/2006/relationships/slide" Target="slides/slide121.xml"/><Relationship Id="rId430" Type="http://schemas.openxmlformats.org/officeDocument/2006/relationships/slide" Target="slides/slide328.xml"/><Relationship Id="rId18" Type="http://schemas.openxmlformats.org/officeDocument/2006/relationships/slideMaster" Target="slideMasters/slideMaster18.xml"/><Relationship Id="rId265" Type="http://schemas.openxmlformats.org/officeDocument/2006/relationships/slide" Target="slides/slide163.xml"/><Relationship Id="rId125" Type="http://schemas.openxmlformats.org/officeDocument/2006/relationships/slide" Target="slides/slide23.xml"/><Relationship Id="rId167" Type="http://schemas.openxmlformats.org/officeDocument/2006/relationships/slide" Target="slides/slide65.xml"/><Relationship Id="rId332" Type="http://schemas.openxmlformats.org/officeDocument/2006/relationships/slide" Target="slides/slide230.xml"/><Relationship Id="rId374" Type="http://schemas.openxmlformats.org/officeDocument/2006/relationships/slide" Target="slides/slide272.xml"/><Relationship Id="rId71" Type="http://schemas.openxmlformats.org/officeDocument/2006/relationships/slideMaster" Target="slideMasters/slideMaster71.xml"/><Relationship Id="rId234" Type="http://schemas.openxmlformats.org/officeDocument/2006/relationships/slide" Target="slides/slide132.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174.xml"/><Relationship Id="rId441" Type="http://schemas.openxmlformats.org/officeDocument/2006/relationships/slide" Target="slides/slide339.xml"/><Relationship Id="rId40" Type="http://schemas.openxmlformats.org/officeDocument/2006/relationships/slideMaster" Target="slideMasters/slideMaster40.xml"/><Relationship Id="rId136" Type="http://schemas.openxmlformats.org/officeDocument/2006/relationships/slide" Target="slides/slide34.xml"/><Relationship Id="rId178" Type="http://schemas.openxmlformats.org/officeDocument/2006/relationships/slide" Target="slides/slide76.xml"/><Relationship Id="rId301" Type="http://schemas.openxmlformats.org/officeDocument/2006/relationships/slide" Target="slides/slide199.xml"/><Relationship Id="rId343" Type="http://schemas.openxmlformats.org/officeDocument/2006/relationships/slide" Target="slides/slide241.xml"/><Relationship Id="rId61" Type="http://schemas.openxmlformats.org/officeDocument/2006/relationships/slideMaster" Target="slideMasters/slideMaster61.xml"/><Relationship Id="rId82" Type="http://schemas.openxmlformats.org/officeDocument/2006/relationships/slideMaster" Target="slideMasters/slideMaster82.xml"/><Relationship Id="rId199" Type="http://schemas.openxmlformats.org/officeDocument/2006/relationships/slide" Target="slides/slide97.xml"/><Relationship Id="rId203" Type="http://schemas.openxmlformats.org/officeDocument/2006/relationships/slide" Target="slides/slide101.xml"/><Relationship Id="rId385" Type="http://schemas.openxmlformats.org/officeDocument/2006/relationships/slide" Target="slides/slide283.xml"/><Relationship Id="rId19" Type="http://schemas.openxmlformats.org/officeDocument/2006/relationships/slideMaster" Target="slideMasters/slideMaster19.xml"/><Relationship Id="rId224" Type="http://schemas.openxmlformats.org/officeDocument/2006/relationships/slide" Target="slides/slide122.xml"/><Relationship Id="rId245" Type="http://schemas.openxmlformats.org/officeDocument/2006/relationships/slide" Target="slides/slide143.xml"/><Relationship Id="rId266" Type="http://schemas.openxmlformats.org/officeDocument/2006/relationships/slide" Target="slides/slide164.xml"/><Relationship Id="rId287" Type="http://schemas.openxmlformats.org/officeDocument/2006/relationships/slide" Target="slides/slide185.xml"/><Relationship Id="rId410" Type="http://schemas.openxmlformats.org/officeDocument/2006/relationships/slide" Target="slides/slide308.xml"/><Relationship Id="rId431" Type="http://schemas.openxmlformats.org/officeDocument/2006/relationships/slide" Target="slides/slide329.xml"/><Relationship Id="rId452" Type="http://schemas.openxmlformats.org/officeDocument/2006/relationships/slide" Target="slides/slide350.xml"/><Relationship Id="rId30" Type="http://schemas.openxmlformats.org/officeDocument/2006/relationships/slideMaster" Target="slideMasters/slideMaster30.xml"/><Relationship Id="rId105" Type="http://schemas.openxmlformats.org/officeDocument/2006/relationships/slide" Target="slides/slide3.xml"/><Relationship Id="rId126" Type="http://schemas.openxmlformats.org/officeDocument/2006/relationships/slide" Target="slides/slide24.xml"/><Relationship Id="rId147" Type="http://schemas.openxmlformats.org/officeDocument/2006/relationships/slide" Target="slides/slide45.xml"/><Relationship Id="rId168" Type="http://schemas.openxmlformats.org/officeDocument/2006/relationships/slide" Target="slides/slide66.xml"/><Relationship Id="rId312" Type="http://schemas.openxmlformats.org/officeDocument/2006/relationships/slide" Target="slides/slide210.xml"/><Relationship Id="rId333" Type="http://schemas.openxmlformats.org/officeDocument/2006/relationships/slide" Target="slides/slide231.xml"/><Relationship Id="rId354" Type="http://schemas.openxmlformats.org/officeDocument/2006/relationships/slide" Target="slides/slide252.xml"/><Relationship Id="rId51" Type="http://schemas.openxmlformats.org/officeDocument/2006/relationships/slideMaster" Target="slideMasters/slideMaster51.xml"/><Relationship Id="rId72" Type="http://schemas.openxmlformats.org/officeDocument/2006/relationships/slideMaster" Target="slideMasters/slideMaster72.xml"/><Relationship Id="rId93" Type="http://schemas.openxmlformats.org/officeDocument/2006/relationships/slideMaster" Target="slideMasters/slideMaster93.xml"/><Relationship Id="rId189" Type="http://schemas.openxmlformats.org/officeDocument/2006/relationships/slide" Target="slides/slide87.xml"/><Relationship Id="rId375" Type="http://schemas.openxmlformats.org/officeDocument/2006/relationships/slide" Target="slides/slide273.xml"/><Relationship Id="rId396" Type="http://schemas.openxmlformats.org/officeDocument/2006/relationships/slide" Target="slides/slide294.xml"/><Relationship Id="rId3" Type="http://schemas.openxmlformats.org/officeDocument/2006/relationships/slideMaster" Target="slideMasters/slideMaster3.xml"/><Relationship Id="rId214" Type="http://schemas.openxmlformats.org/officeDocument/2006/relationships/slide" Target="slides/slide112.xml"/><Relationship Id="rId235" Type="http://schemas.openxmlformats.org/officeDocument/2006/relationships/slide" Target="slides/slide133.xml"/><Relationship Id="rId256" Type="http://schemas.openxmlformats.org/officeDocument/2006/relationships/slide" Target="slides/slide154.xml"/><Relationship Id="rId277" Type="http://schemas.openxmlformats.org/officeDocument/2006/relationships/slide" Target="slides/slide175.xml"/><Relationship Id="rId298" Type="http://schemas.openxmlformats.org/officeDocument/2006/relationships/slide" Target="slides/slide196.xml"/><Relationship Id="rId400" Type="http://schemas.openxmlformats.org/officeDocument/2006/relationships/slide" Target="slides/slide298.xml"/><Relationship Id="rId421" Type="http://schemas.openxmlformats.org/officeDocument/2006/relationships/slide" Target="slides/slide319.xml"/><Relationship Id="rId442" Type="http://schemas.openxmlformats.org/officeDocument/2006/relationships/slide" Target="slides/slide340.xml"/><Relationship Id="rId463" Type="http://schemas.openxmlformats.org/officeDocument/2006/relationships/slide" Target="slides/slide361.xml"/><Relationship Id="rId116" Type="http://schemas.openxmlformats.org/officeDocument/2006/relationships/slide" Target="slides/slide14.xml"/><Relationship Id="rId137" Type="http://schemas.openxmlformats.org/officeDocument/2006/relationships/slide" Target="slides/slide35.xml"/><Relationship Id="rId158" Type="http://schemas.openxmlformats.org/officeDocument/2006/relationships/slide" Target="slides/slide56.xml"/><Relationship Id="rId302" Type="http://schemas.openxmlformats.org/officeDocument/2006/relationships/slide" Target="slides/slide200.xml"/><Relationship Id="rId323" Type="http://schemas.openxmlformats.org/officeDocument/2006/relationships/slide" Target="slides/slide221.xml"/><Relationship Id="rId344" Type="http://schemas.openxmlformats.org/officeDocument/2006/relationships/slide" Target="slides/slide242.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Master" Target="slideMasters/slideMaster83.xml"/><Relationship Id="rId179" Type="http://schemas.openxmlformats.org/officeDocument/2006/relationships/slide" Target="slides/slide77.xml"/><Relationship Id="rId365" Type="http://schemas.openxmlformats.org/officeDocument/2006/relationships/slide" Target="slides/slide263.xml"/><Relationship Id="rId386" Type="http://schemas.openxmlformats.org/officeDocument/2006/relationships/slide" Target="slides/slide284.xml"/><Relationship Id="rId190" Type="http://schemas.openxmlformats.org/officeDocument/2006/relationships/slide" Target="slides/slide88.xml"/><Relationship Id="rId204" Type="http://schemas.openxmlformats.org/officeDocument/2006/relationships/slide" Target="slides/slide102.xml"/><Relationship Id="rId225" Type="http://schemas.openxmlformats.org/officeDocument/2006/relationships/slide" Target="slides/slide123.xml"/><Relationship Id="rId246" Type="http://schemas.openxmlformats.org/officeDocument/2006/relationships/slide" Target="slides/slide144.xml"/><Relationship Id="rId267" Type="http://schemas.openxmlformats.org/officeDocument/2006/relationships/slide" Target="slides/slide165.xml"/><Relationship Id="rId288" Type="http://schemas.openxmlformats.org/officeDocument/2006/relationships/slide" Target="slides/slide186.xml"/><Relationship Id="rId411" Type="http://schemas.openxmlformats.org/officeDocument/2006/relationships/slide" Target="slides/slide309.xml"/><Relationship Id="rId432" Type="http://schemas.openxmlformats.org/officeDocument/2006/relationships/slide" Target="slides/slide330.xml"/><Relationship Id="rId453" Type="http://schemas.openxmlformats.org/officeDocument/2006/relationships/slide" Target="slides/slide351.xml"/><Relationship Id="rId106" Type="http://schemas.openxmlformats.org/officeDocument/2006/relationships/slide" Target="slides/slide4.xml"/><Relationship Id="rId127" Type="http://schemas.openxmlformats.org/officeDocument/2006/relationships/slide" Target="slides/slide25.xml"/><Relationship Id="rId313" Type="http://schemas.openxmlformats.org/officeDocument/2006/relationships/slide" Target="slides/slide211.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Master" Target="slideMasters/slideMaster73.xml"/><Relationship Id="rId94" Type="http://schemas.openxmlformats.org/officeDocument/2006/relationships/slideMaster" Target="slideMasters/slideMaster94.xml"/><Relationship Id="rId148" Type="http://schemas.openxmlformats.org/officeDocument/2006/relationships/slide" Target="slides/slide46.xml"/><Relationship Id="rId169" Type="http://schemas.openxmlformats.org/officeDocument/2006/relationships/slide" Target="slides/slide67.xml"/><Relationship Id="rId334" Type="http://schemas.openxmlformats.org/officeDocument/2006/relationships/slide" Target="slides/slide232.xml"/><Relationship Id="rId355" Type="http://schemas.openxmlformats.org/officeDocument/2006/relationships/slide" Target="slides/slide253.xml"/><Relationship Id="rId376" Type="http://schemas.openxmlformats.org/officeDocument/2006/relationships/slide" Target="slides/slide274.xml"/><Relationship Id="rId397" Type="http://schemas.openxmlformats.org/officeDocument/2006/relationships/slide" Target="slides/slide295.xml"/><Relationship Id="rId4" Type="http://schemas.openxmlformats.org/officeDocument/2006/relationships/slideMaster" Target="slideMasters/slideMaster4.xml"/><Relationship Id="rId180" Type="http://schemas.openxmlformats.org/officeDocument/2006/relationships/slide" Target="slides/slide78.xml"/><Relationship Id="rId215" Type="http://schemas.openxmlformats.org/officeDocument/2006/relationships/slide" Target="slides/slide113.xml"/><Relationship Id="rId236" Type="http://schemas.openxmlformats.org/officeDocument/2006/relationships/slide" Target="slides/slide134.xml"/><Relationship Id="rId257" Type="http://schemas.openxmlformats.org/officeDocument/2006/relationships/slide" Target="slides/slide155.xml"/><Relationship Id="rId278" Type="http://schemas.openxmlformats.org/officeDocument/2006/relationships/slide" Target="slides/slide176.xml"/><Relationship Id="rId401" Type="http://schemas.openxmlformats.org/officeDocument/2006/relationships/slide" Target="slides/slide299.xml"/><Relationship Id="rId422" Type="http://schemas.openxmlformats.org/officeDocument/2006/relationships/slide" Target="slides/slide320.xml"/><Relationship Id="rId443" Type="http://schemas.openxmlformats.org/officeDocument/2006/relationships/slide" Target="slides/slide341.xml"/><Relationship Id="rId464" Type="http://schemas.openxmlformats.org/officeDocument/2006/relationships/notesMaster" Target="notesMasters/notesMaster1.xml"/><Relationship Id="rId303" Type="http://schemas.openxmlformats.org/officeDocument/2006/relationships/slide" Target="slides/slide201.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 Target="slides/slide36.xml"/><Relationship Id="rId345" Type="http://schemas.openxmlformats.org/officeDocument/2006/relationships/slide" Target="slides/slide243.xml"/><Relationship Id="rId387" Type="http://schemas.openxmlformats.org/officeDocument/2006/relationships/slide" Target="slides/slide285.xml"/><Relationship Id="rId191" Type="http://schemas.openxmlformats.org/officeDocument/2006/relationships/slide" Target="slides/slide89.xml"/><Relationship Id="rId205" Type="http://schemas.openxmlformats.org/officeDocument/2006/relationships/slide" Target="slides/slide103.xml"/><Relationship Id="rId247" Type="http://schemas.openxmlformats.org/officeDocument/2006/relationships/slide" Target="slides/slide145.xml"/><Relationship Id="rId412" Type="http://schemas.openxmlformats.org/officeDocument/2006/relationships/slide" Target="slides/slide310.xml"/><Relationship Id="rId107" Type="http://schemas.openxmlformats.org/officeDocument/2006/relationships/slide" Target="slides/slide5.xml"/><Relationship Id="rId289" Type="http://schemas.openxmlformats.org/officeDocument/2006/relationships/slide" Target="slides/slide187.xml"/><Relationship Id="rId454" Type="http://schemas.openxmlformats.org/officeDocument/2006/relationships/slide" Target="slides/slide352.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47.xml"/><Relationship Id="rId314" Type="http://schemas.openxmlformats.org/officeDocument/2006/relationships/slide" Target="slides/slide212.xml"/><Relationship Id="rId356" Type="http://schemas.openxmlformats.org/officeDocument/2006/relationships/slide" Target="slides/slide254.xml"/><Relationship Id="rId398" Type="http://schemas.openxmlformats.org/officeDocument/2006/relationships/slide" Target="slides/slide296.xml"/><Relationship Id="rId95" Type="http://schemas.openxmlformats.org/officeDocument/2006/relationships/slideMaster" Target="slideMasters/slideMaster95.xml"/><Relationship Id="rId160" Type="http://schemas.openxmlformats.org/officeDocument/2006/relationships/slide" Target="slides/slide58.xml"/><Relationship Id="rId216" Type="http://schemas.openxmlformats.org/officeDocument/2006/relationships/slide" Target="slides/slide114.xml"/><Relationship Id="rId423" Type="http://schemas.openxmlformats.org/officeDocument/2006/relationships/slide" Target="slides/slide321.xml"/><Relationship Id="rId258" Type="http://schemas.openxmlformats.org/officeDocument/2006/relationships/slide" Target="slides/slide156.xml"/><Relationship Id="rId465" Type="http://schemas.openxmlformats.org/officeDocument/2006/relationships/presProps" Target="presProps.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16.xml"/><Relationship Id="rId325" Type="http://schemas.openxmlformats.org/officeDocument/2006/relationships/slide" Target="slides/slide223.xml"/><Relationship Id="rId367" Type="http://schemas.openxmlformats.org/officeDocument/2006/relationships/slide" Target="slides/slide265.xml"/><Relationship Id="rId171" Type="http://schemas.openxmlformats.org/officeDocument/2006/relationships/slide" Target="slides/slide69.xml"/><Relationship Id="rId227" Type="http://schemas.openxmlformats.org/officeDocument/2006/relationships/slide" Target="slides/slide125.xml"/><Relationship Id="rId269" Type="http://schemas.openxmlformats.org/officeDocument/2006/relationships/slide" Target="slides/slide167.xml"/><Relationship Id="rId434" Type="http://schemas.openxmlformats.org/officeDocument/2006/relationships/slide" Target="slides/slide332.xml"/><Relationship Id="rId33" Type="http://schemas.openxmlformats.org/officeDocument/2006/relationships/slideMaster" Target="slideMasters/slideMaster33.xml"/><Relationship Id="rId129" Type="http://schemas.openxmlformats.org/officeDocument/2006/relationships/slide" Target="slides/slide27.xml"/><Relationship Id="rId280" Type="http://schemas.openxmlformats.org/officeDocument/2006/relationships/slide" Target="slides/slide178.xml"/><Relationship Id="rId336" Type="http://schemas.openxmlformats.org/officeDocument/2006/relationships/slide" Target="slides/slide234.xml"/><Relationship Id="rId75" Type="http://schemas.openxmlformats.org/officeDocument/2006/relationships/slideMaster" Target="slideMasters/slideMaster75.xml"/><Relationship Id="rId140" Type="http://schemas.openxmlformats.org/officeDocument/2006/relationships/slide" Target="slides/slide38.xml"/><Relationship Id="rId182" Type="http://schemas.openxmlformats.org/officeDocument/2006/relationships/slide" Target="slides/slide80.xml"/><Relationship Id="rId378" Type="http://schemas.openxmlformats.org/officeDocument/2006/relationships/slide" Target="slides/slide276.xml"/><Relationship Id="rId403" Type="http://schemas.openxmlformats.org/officeDocument/2006/relationships/slide" Target="slides/slide301.xml"/><Relationship Id="rId6" Type="http://schemas.openxmlformats.org/officeDocument/2006/relationships/slideMaster" Target="slideMasters/slideMaster6.xml"/><Relationship Id="rId238" Type="http://schemas.openxmlformats.org/officeDocument/2006/relationships/slide" Target="slides/slide136.xml"/><Relationship Id="rId445" Type="http://schemas.openxmlformats.org/officeDocument/2006/relationships/slide" Target="slides/slide343.xml"/><Relationship Id="rId291" Type="http://schemas.openxmlformats.org/officeDocument/2006/relationships/slide" Target="slides/slide189.xml"/><Relationship Id="rId305" Type="http://schemas.openxmlformats.org/officeDocument/2006/relationships/slide" Target="slides/slide203.xml"/><Relationship Id="rId347" Type="http://schemas.openxmlformats.org/officeDocument/2006/relationships/slide" Target="slides/slide245.xml"/><Relationship Id="rId44" Type="http://schemas.openxmlformats.org/officeDocument/2006/relationships/slideMaster" Target="slideMasters/slideMaster44.xml"/><Relationship Id="rId86" Type="http://schemas.openxmlformats.org/officeDocument/2006/relationships/slideMaster" Target="slideMasters/slideMaster86.xml"/><Relationship Id="rId151" Type="http://schemas.openxmlformats.org/officeDocument/2006/relationships/slide" Target="slides/slide49.xml"/><Relationship Id="rId389" Type="http://schemas.openxmlformats.org/officeDocument/2006/relationships/slide" Target="slides/slide287.xml"/><Relationship Id="rId193" Type="http://schemas.openxmlformats.org/officeDocument/2006/relationships/slide" Target="slides/slide91.xml"/><Relationship Id="rId207" Type="http://schemas.openxmlformats.org/officeDocument/2006/relationships/slide" Target="slides/slide105.xml"/><Relationship Id="rId249" Type="http://schemas.openxmlformats.org/officeDocument/2006/relationships/slide" Target="slides/slide147.xml"/><Relationship Id="rId414" Type="http://schemas.openxmlformats.org/officeDocument/2006/relationships/slide" Target="slides/slide312.xml"/><Relationship Id="rId456" Type="http://schemas.openxmlformats.org/officeDocument/2006/relationships/slide" Target="slides/slide354.xml"/><Relationship Id="rId13" Type="http://schemas.openxmlformats.org/officeDocument/2006/relationships/slideMaster" Target="slideMasters/slideMaster13.xml"/><Relationship Id="rId109" Type="http://schemas.openxmlformats.org/officeDocument/2006/relationships/slide" Target="slides/slide7.xml"/><Relationship Id="rId260" Type="http://schemas.openxmlformats.org/officeDocument/2006/relationships/slide" Target="slides/slide158.xml"/><Relationship Id="rId316" Type="http://schemas.openxmlformats.org/officeDocument/2006/relationships/slide" Target="slides/slide214.xml"/><Relationship Id="rId55" Type="http://schemas.openxmlformats.org/officeDocument/2006/relationships/slideMaster" Target="slideMasters/slideMaster55.xml"/><Relationship Id="rId97" Type="http://schemas.openxmlformats.org/officeDocument/2006/relationships/slideMaster" Target="slideMasters/slideMaster97.xml"/><Relationship Id="rId120" Type="http://schemas.openxmlformats.org/officeDocument/2006/relationships/slide" Target="slides/slide18.xml"/><Relationship Id="rId358" Type="http://schemas.openxmlformats.org/officeDocument/2006/relationships/slide" Target="slides/slide256.xml"/><Relationship Id="rId162" Type="http://schemas.openxmlformats.org/officeDocument/2006/relationships/slide" Target="slides/slide60.xml"/><Relationship Id="rId218" Type="http://schemas.openxmlformats.org/officeDocument/2006/relationships/slide" Target="slides/slide116.xml"/><Relationship Id="rId425" Type="http://schemas.openxmlformats.org/officeDocument/2006/relationships/slide" Target="slides/slide323.xml"/><Relationship Id="rId467" Type="http://schemas.openxmlformats.org/officeDocument/2006/relationships/theme" Target="theme/theme1.xml"/><Relationship Id="rId271" Type="http://schemas.openxmlformats.org/officeDocument/2006/relationships/slide" Target="slides/slide169.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29.xml"/><Relationship Id="rId327" Type="http://schemas.openxmlformats.org/officeDocument/2006/relationships/slide" Target="slides/slide225.xml"/><Relationship Id="rId369" Type="http://schemas.openxmlformats.org/officeDocument/2006/relationships/slide" Target="slides/slide267.xml"/><Relationship Id="rId173" Type="http://schemas.openxmlformats.org/officeDocument/2006/relationships/slide" Target="slides/slide71.xml"/><Relationship Id="rId229" Type="http://schemas.openxmlformats.org/officeDocument/2006/relationships/slide" Target="slides/slide127.xml"/><Relationship Id="rId380" Type="http://schemas.openxmlformats.org/officeDocument/2006/relationships/slide" Target="slides/slide278.xml"/><Relationship Id="rId436" Type="http://schemas.openxmlformats.org/officeDocument/2006/relationships/slide" Target="slides/slide334.xml"/><Relationship Id="rId240" Type="http://schemas.openxmlformats.org/officeDocument/2006/relationships/slide" Target="slides/slide138.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Master" Target="slideMasters/slideMaster100.xml"/><Relationship Id="rId282" Type="http://schemas.openxmlformats.org/officeDocument/2006/relationships/slide" Target="slides/slide180.xml"/><Relationship Id="rId338" Type="http://schemas.openxmlformats.org/officeDocument/2006/relationships/slide" Target="slides/slide236.xml"/><Relationship Id="rId8" Type="http://schemas.openxmlformats.org/officeDocument/2006/relationships/slideMaster" Target="slideMasters/slideMaster8.xml"/><Relationship Id="rId142" Type="http://schemas.openxmlformats.org/officeDocument/2006/relationships/slide" Target="slides/slide40.xml"/><Relationship Id="rId184" Type="http://schemas.openxmlformats.org/officeDocument/2006/relationships/slide" Target="slides/slide82.xml"/><Relationship Id="rId391" Type="http://schemas.openxmlformats.org/officeDocument/2006/relationships/slide" Target="slides/slide289.xml"/><Relationship Id="rId405" Type="http://schemas.openxmlformats.org/officeDocument/2006/relationships/slide" Target="slides/slide303.xml"/><Relationship Id="rId447" Type="http://schemas.openxmlformats.org/officeDocument/2006/relationships/slide" Target="slides/slide345.xml"/><Relationship Id="rId251" Type="http://schemas.openxmlformats.org/officeDocument/2006/relationships/slide" Target="slides/slide149.xml"/><Relationship Id="rId46" Type="http://schemas.openxmlformats.org/officeDocument/2006/relationships/slideMaster" Target="slideMasters/slideMaster46.xml"/><Relationship Id="rId293" Type="http://schemas.openxmlformats.org/officeDocument/2006/relationships/slide" Target="slides/slide191.xml"/><Relationship Id="rId307" Type="http://schemas.openxmlformats.org/officeDocument/2006/relationships/slide" Target="slides/slide205.xml"/><Relationship Id="rId349" Type="http://schemas.openxmlformats.org/officeDocument/2006/relationships/slide" Target="slides/slide247.xml"/><Relationship Id="rId88" Type="http://schemas.openxmlformats.org/officeDocument/2006/relationships/slideMaster" Target="slideMasters/slideMaster88.xml"/><Relationship Id="rId111" Type="http://schemas.openxmlformats.org/officeDocument/2006/relationships/slide" Target="slides/slide9.xml"/><Relationship Id="rId153" Type="http://schemas.openxmlformats.org/officeDocument/2006/relationships/slide" Target="slides/slide51.xml"/><Relationship Id="rId195" Type="http://schemas.openxmlformats.org/officeDocument/2006/relationships/slide" Target="slides/slide93.xml"/><Relationship Id="rId209" Type="http://schemas.openxmlformats.org/officeDocument/2006/relationships/slide" Target="slides/slide107.xml"/><Relationship Id="rId360" Type="http://schemas.openxmlformats.org/officeDocument/2006/relationships/slide" Target="slides/slide258.xml"/><Relationship Id="rId416" Type="http://schemas.openxmlformats.org/officeDocument/2006/relationships/slide" Target="slides/slide314.xml"/><Relationship Id="rId220" Type="http://schemas.openxmlformats.org/officeDocument/2006/relationships/slide" Target="slides/slide118.xml"/><Relationship Id="rId458" Type="http://schemas.openxmlformats.org/officeDocument/2006/relationships/slide" Target="slides/slide356.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60.xml"/><Relationship Id="rId318" Type="http://schemas.openxmlformats.org/officeDocument/2006/relationships/slide" Target="slides/slide216.xml"/><Relationship Id="rId99" Type="http://schemas.openxmlformats.org/officeDocument/2006/relationships/slideMaster" Target="slideMasters/slideMaster99.xml"/><Relationship Id="rId122" Type="http://schemas.openxmlformats.org/officeDocument/2006/relationships/slide" Target="slides/slide20.xml"/><Relationship Id="rId164" Type="http://schemas.openxmlformats.org/officeDocument/2006/relationships/slide" Target="slides/slide62.xml"/><Relationship Id="rId371" Type="http://schemas.openxmlformats.org/officeDocument/2006/relationships/slide" Target="slides/slide269.xml"/><Relationship Id="rId427" Type="http://schemas.openxmlformats.org/officeDocument/2006/relationships/slide" Target="slides/slide325.xml"/><Relationship Id="rId26" Type="http://schemas.openxmlformats.org/officeDocument/2006/relationships/slideMaster" Target="slideMasters/slideMaster26.xml"/><Relationship Id="rId231" Type="http://schemas.openxmlformats.org/officeDocument/2006/relationships/slide" Target="slides/slide129.xml"/><Relationship Id="rId273" Type="http://schemas.openxmlformats.org/officeDocument/2006/relationships/slide" Target="slides/slide171.xml"/><Relationship Id="rId329" Type="http://schemas.openxmlformats.org/officeDocument/2006/relationships/slide" Target="slides/slide227.xml"/><Relationship Id="rId68" Type="http://schemas.openxmlformats.org/officeDocument/2006/relationships/slideMaster" Target="slideMasters/slideMaster68.xml"/><Relationship Id="rId133" Type="http://schemas.openxmlformats.org/officeDocument/2006/relationships/slide" Target="slides/slide31.xml"/><Relationship Id="rId175" Type="http://schemas.openxmlformats.org/officeDocument/2006/relationships/slide" Target="slides/slide73.xml"/><Relationship Id="rId340" Type="http://schemas.openxmlformats.org/officeDocument/2006/relationships/slide" Target="slides/slide238.xml"/><Relationship Id="rId200" Type="http://schemas.openxmlformats.org/officeDocument/2006/relationships/slide" Target="slides/slide98.xml"/><Relationship Id="rId382" Type="http://schemas.openxmlformats.org/officeDocument/2006/relationships/slide" Target="slides/slide280.xml"/><Relationship Id="rId438" Type="http://schemas.openxmlformats.org/officeDocument/2006/relationships/slide" Target="slides/slide336.xml"/><Relationship Id="rId242" Type="http://schemas.openxmlformats.org/officeDocument/2006/relationships/slide" Target="slides/slide140.xml"/><Relationship Id="rId284" Type="http://schemas.openxmlformats.org/officeDocument/2006/relationships/slide" Target="slides/slide182.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Master" Target="slideMasters/slideMaster102.xml"/><Relationship Id="rId144" Type="http://schemas.openxmlformats.org/officeDocument/2006/relationships/slide" Target="slides/slide42.xml"/><Relationship Id="rId90" Type="http://schemas.openxmlformats.org/officeDocument/2006/relationships/slideMaster" Target="slideMasters/slideMaster90.xml"/><Relationship Id="rId186" Type="http://schemas.openxmlformats.org/officeDocument/2006/relationships/slide" Target="slides/slide84.xml"/><Relationship Id="rId351" Type="http://schemas.openxmlformats.org/officeDocument/2006/relationships/slide" Target="slides/slide249.xml"/><Relationship Id="rId393" Type="http://schemas.openxmlformats.org/officeDocument/2006/relationships/slide" Target="slides/slide291.xml"/><Relationship Id="rId407" Type="http://schemas.openxmlformats.org/officeDocument/2006/relationships/slide" Target="slides/slide305.xml"/><Relationship Id="rId449" Type="http://schemas.openxmlformats.org/officeDocument/2006/relationships/slide" Target="slides/slide347.xml"/><Relationship Id="rId211" Type="http://schemas.openxmlformats.org/officeDocument/2006/relationships/slide" Target="slides/slide109.xml"/><Relationship Id="rId253" Type="http://schemas.openxmlformats.org/officeDocument/2006/relationships/slide" Target="slides/slide151.xml"/><Relationship Id="rId295" Type="http://schemas.openxmlformats.org/officeDocument/2006/relationships/slide" Target="slides/slide193.xml"/><Relationship Id="rId309" Type="http://schemas.openxmlformats.org/officeDocument/2006/relationships/slide" Target="slides/slide207.xml"/><Relationship Id="rId460" Type="http://schemas.openxmlformats.org/officeDocument/2006/relationships/slide" Target="slides/slide358.xml"/><Relationship Id="rId48" Type="http://schemas.openxmlformats.org/officeDocument/2006/relationships/slideMaster" Target="slideMasters/slideMaster48.xml"/><Relationship Id="rId113" Type="http://schemas.openxmlformats.org/officeDocument/2006/relationships/slide" Target="slides/slide11.xml"/><Relationship Id="rId320" Type="http://schemas.openxmlformats.org/officeDocument/2006/relationships/slide" Target="slides/slide218.xml"/><Relationship Id="rId155" Type="http://schemas.openxmlformats.org/officeDocument/2006/relationships/slide" Target="slides/slide53.xml"/><Relationship Id="rId197" Type="http://schemas.openxmlformats.org/officeDocument/2006/relationships/slide" Target="slides/slide95.xml"/><Relationship Id="rId362" Type="http://schemas.openxmlformats.org/officeDocument/2006/relationships/slide" Target="slides/slide260.xml"/><Relationship Id="rId418" Type="http://schemas.openxmlformats.org/officeDocument/2006/relationships/slide" Target="slides/slide316.xml"/><Relationship Id="rId222" Type="http://schemas.openxmlformats.org/officeDocument/2006/relationships/slide" Target="slides/slide120.xml"/><Relationship Id="rId264" Type="http://schemas.openxmlformats.org/officeDocument/2006/relationships/slide" Target="slides/slide162.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22.xml"/><Relationship Id="rId70" Type="http://schemas.openxmlformats.org/officeDocument/2006/relationships/slideMaster" Target="slideMasters/slideMaster70.xml"/><Relationship Id="rId166" Type="http://schemas.openxmlformats.org/officeDocument/2006/relationships/slide" Target="slides/slide64.xml"/><Relationship Id="rId331" Type="http://schemas.openxmlformats.org/officeDocument/2006/relationships/slide" Target="slides/slide229.xml"/><Relationship Id="rId373" Type="http://schemas.openxmlformats.org/officeDocument/2006/relationships/slide" Target="slides/slide271.xml"/><Relationship Id="rId429" Type="http://schemas.openxmlformats.org/officeDocument/2006/relationships/slide" Target="slides/slide327.xml"/><Relationship Id="rId1" Type="http://schemas.openxmlformats.org/officeDocument/2006/relationships/slideMaster" Target="slideMasters/slideMaster1.xml"/><Relationship Id="rId233" Type="http://schemas.openxmlformats.org/officeDocument/2006/relationships/slide" Target="slides/slide131.xml"/><Relationship Id="rId440" Type="http://schemas.openxmlformats.org/officeDocument/2006/relationships/slide" Target="slides/slide338.xml"/><Relationship Id="rId28" Type="http://schemas.openxmlformats.org/officeDocument/2006/relationships/slideMaster" Target="slideMasters/slideMaster28.xml"/><Relationship Id="rId275" Type="http://schemas.openxmlformats.org/officeDocument/2006/relationships/slide" Target="slides/slide173.xml"/><Relationship Id="rId300" Type="http://schemas.openxmlformats.org/officeDocument/2006/relationships/slide" Target="slides/slide198.xml"/><Relationship Id="rId81" Type="http://schemas.openxmlformats.org/officeDocument/2006/relationships/slideMaster" Target="slideMasters/slideMaster81.xml"/><Relationship Id="rId135" Type="http://schemas.openxmlformats.org/officeDocument/2006/relationships/slide" Target="slides/slide33.xml"/><Relationship Id="rId177" Type="http://schemas.openxmlformats.org/officeDocument/2006/relationships/slide" Target="slides/slide75.xml"/><Relationship Id="rId342" Type="http://schemas.openxmlformats.org/officeDocument/2006/relationships/slide" Target="slides/slide240.xml"/><Relationship Id="rId384" Type="http://schemas.openxmlformats.org/officeDocument/2006/relationships/slide" Target="slides/slide282.xml"/><Relationship Id="rId202" Type="http://schemas.openxmlformats.org/officeDocument/2006/relationships/slide" Target="slides/slide100.xml"/><Relationship Id="rId244" Type="http://schemas.openxmlformats.org/officeDocument/2006/relationships/slide" Target="slides/slide142.xml"/><Relationship Id="rId39" Type="http://schemas.openxmlformats.org/officeDocument/2006/relationships/slideMaster" Target="slideMasters/slideMaster39.xml"/><Relationship Id="rId286" Type="http://schemas.openxmlformats.org/officeDocument/2006/relationships/slide" Target="slides/slide184.xml"/><Relationship Id="rId451" Type="http://schemas.openxmlformats.org/officeDocument/2006/relationships/slide" Target="slides/slide349.xml"/><Relationship Id="rId50" Type="http://schemas.openxmlformats.org/officeDocument/2006/relationships/slideMaster" Target="slideMasters/slideMaster50.xml"/><Relationship Id="rId104" Type="http://schemas.openxmlformats.org/officeDocument/2006/relationships/slide" Target="slides/slide2.xml"/><Relationship Id="rId146" Type="http://schemas.openxmlformats.org/officeDocument/2006/relationships/slide" Target="slides/slide44.xml"/><Relationship Id="rId188" Type="http://schemas.openxmlformats.org/officeDocument/2006/relationships/slide" Target="slides/slide86.xml"/><Relationship Id="rId311" Type="http://schemas.openxmlformats.org/officeDocument/2006/relationships/slide" Target="slides/slide209.xml"/><Relationship Id="rId353" Type="http://schemas.openxmlformats.org/officeDocument/2006/relationships/slide" Target="slides/slide251.xml"/><Relationship Id="rId395" Type="http://schemas.openxmlformats.org/officeDocument/2006/relationships/slide" Target="slides/slide293.xml"/><Relationship Id="rId409" Type="http://schemas.openxmlformats.org/officeDocument/2006/relationships/slide" Target="slides/slide307.xml"/><Relationship Id="rId92" Type="http://schemas.openxmlformats.org/officeDocument/2006/relationships/slideMaster" Target="slideMasters/slideMaster92.xml"/><Relationship Id="rId213" Type="http://schemas.openxmlformats.org/officeDocument/2006/relationships/slide" Target="slides/slide111.xml"/><Relationship Id="rId420" Type="http://schemas.openxmlformats.org/officeDocument/2006/relationships/slide" Target="slides/slide318.xml"/><Relationship Id="rId255" Type="http://schemas.openxmlformats.org/officeDocument/2006/relationships/slide" Target="slides/slide153.xml"/><Relationship Id="rId297" Type="http://schemas.openxmlformats.org/officeDocument/2006/relationships/slide" Target="slides/slide195.xml"/><Relationship Id="rId462" Type="http://schemas.openxmlformats.org/officeDocument/2006/relationships/slide" Target="slides/slide360.xml"/><Relationship Id="rId115" Type="http://schemas.openxmlformats.org/officeDocument/2006/relationships/slide" Target="slides/slide13.xml"/><Relationship Id="rId157" Type="http://schemas.openxmlformats.org/officeDocument/2006/relationships/slide" Target="slides/slide55.xml"/><Relationship Id="rId322" Type="http://schemas.openxmlformats.org/officeDocument/2006/relationships/slide" Target="slides/slide220.xml"/><Relationship Id="rId364" Type="http://schemas.openxmlformats.org/officeDocument/2006/relationships/slide" Target="slides/slide262.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E6F53C06-4E31-D040-8F03-EF703A04D14F}" type="doc">
      <dgm:prSet loTypeId="urn:microsoft.com/office/officeart/2005/8/layout/cycle8" loCatId="cycle" qsTypeId="urn:microsoft.com/office/officeart/2005/8/quickstyle/simple4" qsCatId="simple" csTypeId="urn:microsoft.com/office/officeart/2005/8/colors/accent1_2" csCatId="accent1" phldr="1"/>
      <dgm:spPr/>
      <dgm:t>
        <a:bodyPr/>
        <a:lstStyle/>
        <a:p>
          <a:endParaRPr lang="en-US"/>
        </a:p>
      </dgm:t>
    </dgm:pt>
    <dgm:pt modelId="{7D473E2F-916C-E843-9FD7-3FA101C1CDBB}">
      <dgm:prSet phldrT="[Text]"/>
      <dgm:spPr>
        <a:solidFill>
          <a:srgbClr val="0000FF"/>
        </a:solidFill>
        <a:effectLst>
          <a:reflection stA="50000" endPos="75000" dist="12700" dir="5400000" sy="-100000" algn="bl" rotWithShape="0"/>
        </a:effectLst>
      </dgm:spPr>
      <dgm:t>
        <a:bodyPr/>
        <a:lstStyle/>
        <a:p>
          <a:r>
            <a:rPr lang="zh-CN" altLang="en-US" dirty="0"/>
            <a:t>埋葬</a:t>
          </a:r>
          <a:endParaRPr lang="en-GB" dirty="0"/>
        </a:p>
      </dgm:t>
    </dgm:pt>
    <dgm:pt modelId="{E6E4C51B-20F9-954C-B5B9-38D5575BCAF3}" type="parTrans" cxnId="{F7577A63-088C-CA44-AEC9-8E0EC39E1CE2}">
      <dgm:prSet/>
      <dgm:spPr/>
      <dgm:t>
        <a:bodyPr/>
        <a:lstStyle/>
        <a:p>
          <a:endParaRPr lang="en-US"/>
        </a:p>
      </dgm:t>
    </dgm:pt>
    <dgm:pt modelId="{BF3EB062-1A2A-FF47-A397-9630C2E82009}" type="sibTrans" cxnId="{F7577A63-088C-CA44-AEC9-8E0EC39E1CE2}">
      <dgm:prSet/>
      <dgm:spPr/>
      <dgm:t>
        <a:bodyPr/>
        <a:lstStyle/>
        <a:p>
          <a:endParaRPr lang="en-US"/>
        </a:p>
      </dgm:t>
    </dgm:pt>
    <dgm:pt modelId="{1761BF22-3663-6943-BC98-EA3FB97FC333}">
      <dgm:prSet phldrT="[Text]"/>
      <dgm:spPr>
        <a:solidFill>
          <a:srgbClr val="0000FF"/>
        </a:solidFill>
        <a:effectLst>
          <a:reflection stA="50000" endPos="75000" dist="12700" dir="5400000" sy="-100000" algn="bl" rotWithShape="0"/>
        </a:effectLst>
      </dgm:spPr>
      <dgm:t>
        <a:bodyPr/>
        <a:lstStyle/>
        <a:p>
          <a:r>
            <a:rPr lang="zh-CN" altLang="en-US" dirty="0"/>
            <a:t>复活</a:t>
          </a:r>
          <a:endParaRPr lang="en-US" dirty="0"/>
        </a:p>
      </dgm:t>
    </dgm:pt>
    <dgm:pt modelId="{3753E919-331B-8541-9B06-3EDFEB76666C}" type="parTrans" cxnId="{FC9787EB-FCFA-7648-BC42-E45922126F60}">
      <dgm:prSet/>
      <dgm:spPr/>
      <dgm:t>
        <a:bodyPr/>
        <a:lstStyle/>
        <a:p>
          <a:endParaRPr lang="en-US"/>
        </a:p>
      </dgm:t>
    </dgm:pt>
    <dgm:pt modelId="{ECB37D6B-F6F1-8B48-93DA-0714D70302B6}" type="sibTrans" cxnId="{FC9787EB-FCFA-7648-BC42-E45922126F60}">
      <dgm:prSet/>
      <dgm:spPr/>
      <dgm:t>
        <a:bodyPr/>
        <a:lstStyle/>
        <a:p>
          <a:endParaRPr lang="en-US"/>
        </a:p>
      </dgm:t>
    </dgm:pt>
    <dgm:pt modelId="{C3740528-2A0E-7A44-A71D-1AD106D92C0C}">
      <dgm:prSet phldrT="[Text]"/>
      <dgm:spPr>
        <a:solidFill>
          <a:srgbClr val="0000FF"/>
        </a:solidFill>
        <a:effectLst>
          <a:reflection stA="50000" endPos="75000" dist="12700" dir="5400000" sy="-100000" algn="bl" rotWithShape="0"/>
        </a:effectLst>
      </dgm:spPr>
      <dgm:t>
        <a:bodyPr/>
        <a:lstStyle/>
        <a:p>
          <a:r>
            <a:rPr lang="zh-CN" altLang="en-US" dirty="0"/>
            <a:t>死亡</a:t>
          </a:r>
          <a:endParaRPr lang="en-US" dirty="0"/>
        </a:p>
      </dgm:t>
    </dgm:pt>
    <dgm:pt modelId="{4A8C770C-8017-E643-8BD7-1FA17691D437}" type="parTrans" cxnId="{3CA2EDF9-0DA0-0540-864A-5ED5ADEAB19F}">
      <dgm:prSet/>
      <dgm:spPr/>
      <dgm:t>
        <a:bodyPr/>
        <a:lstStyle/>
        <a:p>
          <a:endParaRPr lang="en-US"/>
        </a:p>
      </dgm:t>
    </dgm:pt>
    <dgm:pt modelId="{B3975846-99ED-F74A-8352-2BF546FA1DEF}" type="sibTrans" cxnId="{3CA2EDF9-0DA0-0540-864A-5ED5ADEAB19F}">
      <dgm:prSet/>
      <dgm:spPr/>
      <dgm:t>
        <a:bodyPr/>
        <a:lstStyle/>
        <a:p>
          <a:endParaRPr lang="en-US"/>
        </a:p>
      </dgm:t>
    </dgm:pt>
    <dgm:pt modelId="{7B602E98-C876-8342-BB3E-8277BEFF1E68}" type="pres">
      <dgm:prSet presAssocID="{E6F53C06-4E31-D040-8F03-EF703A04D14F}" presName="compositeShape" presStyleCnt="0">
        <dgm:presLayoutVars>
          <dgm:chMax val="7"/>
          <dgm:dir/>
          <dgm:resizeHandles val="exact"/>
        </dgm:presLayoutVars>
      </dgm:prSet>
      <dgm:spPr/>
    </dgm:pt>
    <dgm:pt modelId="{9384EA35-9B61-C346-BDBD-964737CBBFD8}" type="pres">
      <dgm:prSet presAssocID="{E6F53C06-4E31-D040-8F03-EF703A04D14F}" presName="wedge1" presStyleLbl="node1" presStyleIdx="0" presStyleCnt="3"/>
      <dgm:spPr/>
    </dgm:pt>
    <dgm:pt modelId="{379C2E45-9820-9F4F-A5F0-A154F1E06CE9}" type="pres">
      <dgm:prSet presAssocID="{E6F53C06-4E31-D040-8F03-EF703A04D14F}" presName="dummy1a" presStyleCnt="0"/>
      <dgm:spPr/>
    </dgm:pt>
    <dgm:pt modelId="{59781E3A-25AB-F041-8955-CC4D3E9F5ED6}" type="pres">
      <dgm:prSet presAssocID="{E6F53C06-4E31-D040-8F03-EF703A04D14F}" presName="dummy1b" presStyleCnt="0"/>
      <dgm:spPr/>
    </dgm:pt>
    <dgm:pt modelId="{0CC4020D-20E9-C24E-A593-B54EE7503880}" type="pres">
      <dgm:prSet presAssocID="{E6F53C06-4E31-D040-8F03-EF703A04D14F}" presName="wedge1Tx" presStyleLbl="node1" presStyleIdx="0" presStyleCnt="3">
        <dgm:presLayoutVars>
          <dgm:chMax val="0"/>
          <dgm:chPref val="0"/>
          <dgm:bulletEnabled val="1"/>
        </dgm:presLayoutVars>
      </dgm:prSet>
      <dgm:spPr/>
    </dgm:pt>
    <dgm:pt modelId="{6B5BD606-BF8F-BF4B-9313-F2FFFC4E6B8D}" type="pres">
      <dgm:prSet presAssocID="{E6F53C06-4E31-D040-8F03-EF703A04D14F}" presName="wedge2" presStyleLbl="node1" presStyleIdx="1" presStyleCnt="3"/>
      <dgm:spPr/>
    </dgm:pt>
    <dgm:pt modelId="{CB15719B-A3AD-B841-AC13-055D2CC4E00B}" type="pres">
      <dgm:prSet presAssocID="{E6F53C06-4E31-D040-8F03-EF703A04D14F}" presName="dummy2a" presStyleCnt="0"/>
      <dgm:spPr/>
    </dgm:pt>
    <dgm:pt modelId="{7980E43A-6F66-4245-AB55-5CEB3C5AFC88}" type="pres">
      <dgm:prSet presAssocID="{E6F53C06-4E31-D040-8F03-EF703A04D14F}" presName="dummy2b" presStyleCnt="0"/>
      <dgm:spPr/>
    </dgm:pt>
    <dgm:pt modelId="{FD319245-54BA-8048-A706-9373F34590BA}" type="pres">
      <dgm:prSet presAssocID="{E6F53C06-4E31-D040-8F03-EF703A04D14F}" presName="wedge2Tx" presStyleLbl="node1" presStyleIdx="1" presStyleCnt="3">
        <dgm:presLayoutVars>
          <dgm:chMax val="0"/>
          <dgm:chPref val="0"/>
          <dgm:bulletEnabled val="1"/>
        </dgm:presLayoutVars>
      </dgm:prSet>
      <dgm:spPr/>
    </dgm:pt>
    <dgm:pt modelId="{7A1F332F-0EF0-AC41-905E-4CA0527D6167}" type="pres">
      <dgm:prSet presAssocID="{E6F53C06-4E31-D040-8F03-EF703A04D14F}" presName="wedge3" presStyleLbl="node1" presStyleIdx="2" presStyleCnt="3"/>
      <dgm:spPr/>
    </dgm:pt>
    <dgm:pt modelId="{9D4ED958-D52A-C446-ACAE-990A24F506D2}" type="pres">
      <dgm:prSet presAssocID="{E6F53C06-4E31-D040-8F03-EF703A04D14F}" presName="dummy3a" presStyleCnt="0"/>
      <dgm:spPr/>
    </dgm:pt>
    <dgm:pt modelId="{2C99F39D-B4E7-7944-8D0B-FDAAB2E0F7D2}" type="pres">
      <dgm:prSet presAssocID="{E6F53C06-4E31-D040-8F03-EF703A04D14F}" presName="dummy3b" presStyleCnt="0"/>
      <dgm:spPr/>
    </dgm:pt>
    <dgm:pt modelId="{62C367AA-B91C-A148-B86A-FB79D3F4E72B}" type="pres">
      <dgm:prSet presAssocID="{E6F53C06-4E31-D040-8F03-EF703A04D14F}" presName="wedge3Tx" presStyleLbl="node1" presStyleIdx="2" presStyleCnt="3">
        <dgm:presLayoutVars>
          <dgm:chMax val="0"/>
          <dgm:chPref val="0"/>
          <dgm:bulletEnabled val="1"/>
        </dgm:presLayoutVars>
      </dgm:prSet>
      <dgm:spPr/>
    </dgm:pt>
    <dgm:pt modelId="{436E2647-1ED5-3148-9666-10A54B791D68}" type="pres">
      <dgm:prSet presAssocID="{B3975846-99ED-F74A-8352-2BF546FA1DEF}" presName="arrowWedge1" presStyleLbl="fgSibTrans2D1" presStyleIdx="0" presStyleCnt="3"/>
      <dgm:spPr/>
    </dgm:pt>
    <dgm:pt modelId="{EBECA5EC-E10B-6541-880B-794BFF59D527}" type="pres">
      <dgm:prSet presAssocID="{BF3EB062-1A2A-FF47-A397-9630C2E82009}" presName="arrowWedge2" presStyleLbl="fgSibTrans2D1" presStyleIdx="1" presStyleCnt="3"/>
      <dgm:spPr/>
    </dgm:pt>
    <dgm:pt modelId="{04B237A7-8148-7F4A-A35C-06AEC2C459B4}" type="pres">
      <dgm:prSet presAssocID="{ECB37D6B-F6F1-8B48-93DA-0714D70302B6}" presName="arrowWedge3" presStyleLbl="fgSibTrans2D1" presStyleIdx="2" presStyleCnt="3"/>
      <dgm:spPr/>
    </dgm:pt>
  </dgm:ptLst>
  <dgm:cxnLst>
    <dgm:cxn modelId="{F7577A63-088C-CA44-AEC9-8E0EC39E1CE2}" srcId="{E6F53C06-4E31-D040-8F03-EF703A04D14F}" destId="{7D473E2F-916C-E843-9FD7-3FA101C1CDBB}" srcOrd="1" destOrd="0" parTransId="{E6E4C51B-20F9-954C-B5B9-38D5575BCAF3}" sibTransId="{BF3EB062-1A2A-FF47-A397-9630C2E82009}"/>
    <dgm:cxn modelId="{D77DEC63-1B5C-674C-BFBD-B7EB1469B4E4}" type="presOf" srcId="{C3740528-2A0E-7A44-A71D-1AD106D92C0C}" destId="{9384EA35-9B61-C346-BDBD-964737CBBFD8}" srcOrd="0" destOrd="0" presId="urn:microsoft.com/office/officeart/2005/8/layout/cycle8"/>
    <dgm:cxn modelId="{A38D666A-6A69-5346-83FE-BFCC7C35BE77}" type="presOf" srcId="{1761BF22-3663-6943-BC98-EA3FB97FC333}" destId="{62C367AA-B91C-A148-B86A-FB79D3F4E72B}" srcOrd="1" destOrd="0" presId="urn:microsoft.com/office/officeart/2005/8/layout/cycle8"/>
    <dgm:cxn modelId="{90EBD6A2-7238-DD4E-9E76-87BA5AE224F1}" type="presOf" srcId="{7D473E2F-916C-E843-9FD7-3FA101C1CDBB}" destId="{6B5BD606-BF8F-BF4B-9313-F2FFFC4E6B8D}" srcOrd="0" destOrd="0" presId="urn:microsoft.com/office/officeart/2005/8/layout/cycle8"/>
    <dgm:cxn modelId="{A2BD33A7-8542-BA48-9D21-1A8AB63B1251}" type="presOf" srcId="{E6F53C06-4E31-D040-8F03-EF703A04D14F}" destId="{7B602E98-C876-8342-BB3E-8277BEFF1E68}" srcOrd="0" destOrd="0" presId="urn:microsoft.com/office/officeart/2005/8/layout/cycle8"/>
    <dgm:cxn modelId="{6F9BC8C5-E225-464F-978E-CB122F567A05}" type="presOf" srcId="{1761BF22-3663-6943-BC98-EA3FB97FC333}" destId="{7A1F332F-0EF0-AC41-905E-4CA0527D6167}" srcOrd="0" destOrd="0" presId="urn:microsoft.com/office/officeart/2005/8/layout/cycle8"/>
    <dgm:cxn modelId="{FF34D5E2-3A1E-3144-B285-70FD4DAEE761}" type="presOf" srcId="{7D473E2F-916C-E843-9FD7-3FA101C1CDBB}" destId="{FD319245-54BA-8048-A706-9373F34590BA}" srcOrd="1" destOrd="0" presId="urn:microsoft.com/office/officeart/2005/8/layout/cycle8"/>
    <dgm:cxn modelId="{113A43E5-C205-B949-92C5-67E07372E275}" type="presOf" srcId="{C3740528-2A0E-7A44-A71D-1AD106D92C0C}" destId="{0CC4020D-20E9-C24E-A593-B54EE7503880}" srcOrd="1" destOrd="0" presId="urn:microsoft.com/office/officeart/2005/8/layout/cycle8"/>
    <dgm:cxn modelId="{FC9787EB-FCFA-7648-BC42-E45922126F60}" srcId="{E6F53C06-4E31-D040-8F03-EF703A04D14F}" destId="{1761BF22-3663-6943-BC98-EA3FB97FC333}" srcOrd="2" destOrd="0" parTransId="{3753E919-331B-8541-9B06-3EDFEB76666C}" sibTransId="{ECB37D6B-F6F1-8B48-93DA-0714D70302B6}"/>
    <dgm:cxn modelId="{3CA2EDF9-0DA0-0540-864A-5ED5ADEAB19F}" srcId="{E6F53C06-4E31-D040-8F03-EF703A04D14F}" destId="{C3740528-2A0E-7A44-A71D-1AD106D92C0C}" srcOrd="0" destOrd="0" parTransId="{4A8C770C-8017-E643-8BD7-1FA17691D437}" sibTransId="{B3975846-99ED-F74A-8352-2BF546FA1DEF}"/>
    <dgm:cxn modelId="{096AF3DD-D6D4-4C46-A888-218F66F7BFE8}" type="presParOf" srcId="{7B602E98-C876-8342-BB3E-8277BEFF1E68}" destId="{9384EA35-9B61-C346-BDBD-964737CBBFD8}" srcOrd="0" destOrd="0" presId="urn:microsoft.com/office/officeart/2005/8/layout/cycle8"/>
    <dgm:cxn modelId="{931EE060-CF7C-8649-A73B-70D6FC6DC20A}" type="presParOf" srcId="{7B602E98-C876-8342-BB3E-8277BEFF1E68}" destId="{379C2E45-9820-9F4F-A5F0-A154F1E06CE9}" srcOrd="1" destOrd="0" presId="urn:microsoft.com/office/officeart/2005/8/layout/cycle8"/>
    <dgm:cxn modelId="{45E18C32-97B0-DF4C-BDBC-FC496C23A47F}" type="presParOf" srcId="{7B602E98-C876-8342-BB3E-8277BEFF1E68}" destId="{59781E3A-25AB-F041-8955-CC4D3E9F5ED6}" srcOrd="2" destOrd="0" presId="urn:microsoft.com/office/officeart/2005/8/layout/cycle8"/>
    <dgm:cxn modelId="{613669AD-BE48-3C4D-94C8-27275FA09326}" type="presParOf" srcId="{7B602E98-C876-8342-BB3E-8277BEFF1E68}" destId="{0CC4020D-20E9-C24E-A593-B54EE7503880}" srcOrd="3" destOrd="0" presId="urn:microsoft.com/office/officeart/2005/8/layout/cycle8"/>
    <dgm:cxn modelId="{B34EE695-F021-D740-94F4-04FC5C77A125}" type="presParOf" srcId="{7B602E98-C876-8342-BB3E-8277BEFF1E68}" destId="{6B5BD606-BF8F-BF4B-9313-F2FFFC4E6B8D}" srcOrd="4" destOrd="0" presId="urn:microsoft.com/office/officeart/2005/8/layout/cycle8"/>
    <dgm:cxn modelId="{237E30F4-3D3D-DB42-9B9A-414CA85F339A}" type="presParOf" srcId="{7B602E98-C876-8342-BB3E-8277BEFF1E68}" destId="{CB15719B-A3AD-B841-AC13-055D2CC4E00B}" srcOrd="5" destOrd="0" presId="urn:microsoft.com/office/officeart/2005/8/layout/cycle8"/>
    <dgm:cxn modelId="{FC53FC55-263E-0144-AD1F-F4A8C68FC293}" type="presParOf" srcId="{7B602E98-C876-8342-BB3E-8277BEFF1E68}" destId="{7980E43A-6F66-4245-AB55-5CEB3C5AFC88}" srcOrd="6" destOrd="0" presId="urn:microsoft.com/office/officeart/2005/8/layout/cycle8"/>
    <dgm:cxn modelId="{C01C4640-DF73-6F49-8566-69850A5F2DD1}" type="presParOf" srcId="{7B602E98-C876-8342-BB3E-8277BEFF1E68}" destId="{FD319245-54BA-8048-A706-9373F34590BA}" srcOrd="7" destOrd="0" presId="urn:microsoft.com/office/officeart/2005/8/layout/cycle8"/>
    <dgm:cxn modelId="{EC9C0D62-E144-CD4E-A177-9F41235E6E1D}" type="presParOf" srcId="{7B602E98-C876-8342-BB3E-8277BEFF1E68}" destId="{7A1F332F-0EF0-AC41-905E-4CA0527D6167}" srcOrd="8" destOrd="0" presId="urn:microsoft.com/office/officeart/2005/8/layout/cycle8"/>
    <dgm:cxn modelId="{98F6D5AD-E75F-EF40-AC7A-8BEBADE77AA3}" type="presParOf" srcId="{7B602E98-C876-8342-BB3E-8277BEFF1E68}" destId="{9D4ED958-D52A-C446-ACAE-990A24F506D2}" srcOrd="9" destOrd="0" presId="urn:microsoft.com/office/officeart/2005/8/layout/cycle8"/>
    <dgm:cxn modelId="{7B5B54F2-F795-1742-96B3-004B8668C60F}" type="presParOf" srcId="{7B602E98-C876-8342-BB3E-8277BEFF1E68}" destId="{2C99F39D-B4E7-7944-8D0B-FDAAB2E0F7D2}" srcOrd="10" destOrd="0" presId="urn:microsoft.com/office/officeart/2005/8/layout/cycle8"/>
    <dgm:cxn modelId="{193F5489-013D-DF43-9AE4-C2533765AC27}" type="presParOf" srcId="{7B602E98-C876-8342-BB3E-8277BEFF1E68}" destId="{62C367AA-B91C-A148-B86A-FB79D3F4E72B}" srcOrd="11" destOrd="0" presId="urn:microsoft.com/office/officeart/2005/8/layout/cycle8"/>
    <dgm:cxn modelId="{FB4C94F9-F636-FE49-8D5E-038EEA5B3323}" type="presParOf" srcId="{7B602E98-C876-8342-BB3E-8277BEFF1E68}" destId="{436E2647-1ED5-3148-9666-10A54B791D68}" srcOrd="12" destOrd="0" presId="urn:microsoft.com/office/officeart/2005/8/layout/cycle8"/>
    <dgm:cxn modelId="{96DB0B0C-DF41-804B-8955-CF28427564B6}" type="presParOf" srcId="{7B602E98-C876-8342-BB3E-8277BEFF1E68}" destId="{EBECA5EC-E10B-6541-880B-794BFF59D527}" srcOrd="13" destOrd="0" presId="urn:microsoft.com/office/officeart/2005/8/layout/cycle8"/>
    <dgm:cxn modelId="{4C281EF6-9318-454C-965F-77C2B8F6644C}" type="presParOf" srcId="{7B602E98-C876-8342-BB3E-8277BEFF1E68}" destId="{04B237A7-8148-7F4A-A35C-06AEC2C459B4}" srcOrd="14" destOrd="0" presId="urn:microsoft.com/office/officeart/2005/8/layout/cycle8"/>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A53F1204-5BE4-684A-AD10-BC5DDE05FFC3}" type="doc">
      <dgm:prSet loTypeId="urn:microsoft.com/office/officeart/2005/8/layout/balance1" loCatId="relationship" qsTypeId="urn:microsoft.com/office/officeart/2005/8/quickstyle/simple4" qsCatId="simple" csTypeId="urn:microsoft.com/office/officeart/2005/8/colors/accent1_2" csCatId="accent1" phldr="1"/>
      <dgm:spPr/>
      <dgm:t>
        <a:bodyPr/>
        <a:lstStyle/>
        <a:p>
          <a:endParaRPr lang="en-US"/>
        </a:p>
      </dgm:t>
    </dgm:pt>
    <dgm:pt modelId="{2D076B49-53D4-8646-81E8-A485E8AC013F}">
      <dgm:prSet phldrT="[Text]"/>
      <dgm:spPr/>
      <dgm:t>
        <a:bodyPr/>
        <a:lstStyle/>
        <a:p>
          <a:r>
            <a:rPr lang="zh-CN" altLang="en-US" dirty="0"/>
            <a:t>已去世</a:t>
          </a:r>
          <a:endParaRPr lang="en-GB" dirty="0"/>
        </a:p>
      </dgm:t>
    </dgm:pt>
    <dgm:pt modelId="{635C5B82-80EB-CD44-9B22-EB89E4655CA3}" type="parTrans" cxnId="{B22E3FBA-469F-AE4E-B3F7-CE6C154837A9}">
      <dgm:prSet/>
      <dgm:spPr/>
      <dgm:t>
        <a:bodyPr/>
        <a:lstStyle/>
        <a:p>
          <a:endParaRPr lang="en-US"/>
        </a:p>
      </dgm:t>
    </dgm:pt>
    <dgm:pt modelId="{BE91BF38-B07E-3B4A-A6D1-A516548ED13A}" type="sibTrans" cxnId="{B22E3FBA-469F-AE4E-B3F7-CE6C154837A9}">
      <dgm:prSet/>
      <dgm:spPr/>
      <dgm:t>
        <a:bodyPr/>
        <a:lstStyle/>
        <a:p>
          <a:endParaRPr lang="en-US"/>
        </a:p>
      </dgm:t>
    </dgm:pt>
    <dgm:pt modelId="{13650350-F198-074E-9D6A-029762067122}">
      <dgm:prSet phldrT="[Text]"/>
      <dgm:spPr>
        <a:solidFill>
          <a:schemeClr val="tx1">
            <a:lumMod val="75000"/>
            <a:lumOff val="25000"/>
          </a:schemeClr>
        </a:solidFill>
        <a:ln>
          <a:solidFill>
            <a:schemeClr val="bg1"/>
          </a:solidFill>
        </a:ln>
        <a:effectLst/>
      </dgm:spPr>
      <dgm:t>
        <a:bodyPr/>
        <a:lstStyle/>
        <a:p>
          <a:r>
            <a:rPr lang="zh-CN" altLang="en-US" dirty="0"/>
            <a:t>佛</a:t>
          </a:r>
          <a:endParaRPr lang="en-US" dirty="0"/>
        </a:p>
      </dgm:t>
    </dgm:pt>
    <dgm:pt modelId="{30B9B86E-877A-CC48-B8C1-B2D4CC968317}" type="parTrans" cxnId="{7E9FF40F-AE51-9F4B-BB6C-179EAFFA9DE1}">
      <dgm:prSet/>
      <dgm:spPr/>
      <dgm:t>
        <a:bodyPr/>
        <a:lstStyle/>
        <a:p>
          <a:endParaRPr lang="en-US"/>
        </a:p>
      </dgm:t>
    </dgm:pt>
    <dgm:pt modelId="{02E16F0E-FEC8-074F-B1B8-B722850B88F6}" type="sibTrans" cxnId="{7E9FF40F-AE51-9F4B-BB6C-179EAFFA9DE1}">
      <dgm:prSet/>
      <dgm:spPr/>
      <dgm:t>
        <a:bodyPr/>
        <a:lstStyle/>
        <a:p>
          <a:endParaRPr lang="en-US"/>
        </a:p>
      </dgm:t>
    </dgm:pt>
    <dgm:pt modelId="{7D69569B-2323-5D4E-9279-6914525E0E18}">
      <dgm:prSet phldrT="[Text]"/>
      <dgm:spPr>
        <a:solidFill>
          <a:schemeClr val="tx1">
            <a:lumMod val="75000"/>
            <a:lumOff val="25000"/>
          </a:schemeClr>
        </a:solidFill>
        <a:ln>
          <a:solidFill>
            <a:schemeClr val="bg1"/>
          </a:solidFill>
        </a:ln>
        <a:effectLst/>
      </dgm:spPr>
      <dgm:t>
        <a:bodyPr/>
        <a:lstStyle/>
        <a:p>
          <a:r>
            <a:rPr lang="zh-CN" altLang="en-US" dirty="0"/>
            <a:t>穆罕默德</a:t>
          </a:r>
          <a:endParaRPr lang="en-GB" dirty="0"/>
        </a:p>
      </dgm:t>
    </dgm:pt>
    <dgm:pt modelId="{1E2697EF-97AC-4541-A484-63E297BB0CEF}" type="parTrans" cxnId="{AB920B35-265C-7743-8E8F-1DD3ADFFBC8C}">
      <dgm:prSet/>
      <dgm:spPr/>
      <dgm:t>
        <a:bodyPr/>
        <a:lstStyle/>
        <a:p>
          <a:endParaRPr lang="en-US"/>
        </a:p>
      </dgm:t>
    </dgm:pt>
    <dgm:pt modelId="{A71F1C72-C0D3-6D43-B2BE-3AD8871B4007}" type="sibTrans" cxnId="{AB920B35-265C-7743-8E8F-1DD3ADFFBC8C}">
      <dgm:prSet/>
      <dgm:spPr/>
      <dgm:t>
        <a:bodyPr/>
        <a:lstStyle/>
        <a:p>
          <a:endParaRPr lang="en-US"/>
        </a:p>
      </dgm:t>
    </dgm:pt>
    <dgm:pt modelId="{694525C5-9FDD-814B-A067-F883D9022868}">
      <dgm:prSet phldrT="[Text]"/>
      <dgm:spPr>
        <a:solidFill>
          <a:schemeClr val="tx1">
            <a:lumMod val="75000"/>
            <a:lumOff val="25000"/>
          </a:schemeClr>
        </a:solidFill>
        <a:ln>
          <a:solidFill>
            <a:schemeClr val="bg1"/>
          </a:solidFill>
        </a:ln>
        <a:effectLst/>
      </dgm:spPr>
      <dgm:t>
        <a:bodyPr/>
        <a:lstStyle/>
        <a:p>
          <a:r>
            <a:rPr lang="zh-CN" altLang="en-US" dirty="0"/>
            <a:t>马克思</a:t>
          </a:r>
          <a:endParaRPr lang="en-GB" dirty="0"/>
        </a:p>
      </dgm:t>
    </dgm:pt>
    <dgm:pt modelId="{2C23D46C-88B9-BB49-A03E-023F51BE0CA7}" type="parTrans" cxnId="{C750FF77-9BF2-C844-B5F5-99934E41777E}">
      <dgm:prSet/>
      <dgm:spPr/>
      <dgm:t>
        <a:bodyPr/>
        <a:lstStyle/>
        <a:p>
          <a:endParaRPr lang="en-US"/>
        </a:p>
      </dgm:t>
    </dgm:pt>
    <dgm:pt modelId="{40DD771D-95C0-6E42-B861-7926F8429782}" type="sibTrans" cxnId="{C750FF77-9BF2-C844-B5F5-99934E41777E}">
      <dgm:prSet/>
      <dgm:spPr/>
      <dgm:t>
        <a:bodyPr/>
        <a:lstStyle/>
        <a:p>
          <a:endParaRPr lang="en-US"/>
        </a:p>
      </dgm:t>
    </dgm:pt>
    <dgm:pt modelId="{631A657C-6F77-8C47-A7AD-9F4E40AFFF54}">
      <dgm:prSet/>
      <dgm:spPr/>
      <dgm:t>
        <a:bodyPr/>
        <a:lstStyle/>
        <a:p>
          <a:r>
            <a:rPr lang="zh-CN" altLang="en-US" dirty="0"/>
            <a:t>仍活着</a:t>
          </a:r>
          <a:endParaRPr lang="en-GB" dirty="0"/>
        </a:p>
      </dgm:t>
    </dgm:pt>
    <dgm:pt modelId="{0DF0805B-31CD-CF48-AF25-DF0315812651}" type="parTrans" cxnId="{6B665958-D165-AD4E-9881-21970047E831}">
      <dgm:prSet/>
      <dgm:spPr/>
      <dgm:t>
        <a:bodyPr/>
        <a:lstStyle/>
        <a:p>
          <a:endParaRPr lang="en-US"/>
        </a:p>
      </dgm:t>
    </dgm:pt>
    <dgm:pt modelId="{221D99B7-23EE-AB44-A9A5-489831DED100}" type="sibTrans" cxnId="{6B665958-D165-AD4E-9881-21970047E831}">
      <dgm:prSet/>
      <dgm:spPr/>
      <dgm:t>
        <a:bodyPr/>
        <a:lstStyle/>
        <a:p>
          <a:endParaRPr lang="en-US"/>
        </a:p>
      </dgm:t>
    </dgm:pt>
    <dgm:pt modelId="{F45C4F90-9252-014B-A19B-2CBB570FCAE0}" type="pres">
      <dgm:prSet presAssocID="{A53F1204-5BE4-684A-AD10-BC5DDE05FFC3}" presName="outerComposite" presStyleCnt="0">
        <dgm:presLayoutVars>
          <dgm:chMax val="2"/>
          <dgm:animLvl val="lvl"/>
          <dgm:resizeHandles val="exact"/>
        </dgm:presLayoutVars>
      </dgm:prSet>
      <dgm:spPr/>
    </dgm:pt>
    <dgm:pt modelId="{5A966515-05D9-7549-9FBE-52885586EBF8}" type="pres">
      <dgm:prSet presAssocID="{A53F1204-5BE4-684A-AD10-BC5DDE05FFC3}" presName="dummyMaxCanvas" presStyleCnt="0"/>
      <dgm:spPr/>
    </dgm:pt>
    <dgm:pt modelId="{4D65AE49-4CFF-0241-BCCE-AAF78EFC329D}" type="pres">
      <dgm:prSet presAssocID="{A53F1204-5BE4-684A-AD10-BC5DDE05FFC3}" presName="parentComposite" presStyleCnt="0"/>
      <dgm:spPr/>
    </dgm:pt>
    <dgm:pt modelId="{4F0783E6-C52A-A847-A6E3-E332A152C91B}" type="pres">
      <dgm:prSet presAssocID="{A53F1204-5BE4-684A-AD10-BC5DDE05FFC3}" presName="parent1" presStyleLbl="alignAccFollowNode1" presStyleIdx="0" presStyleCnt="4" custLinFactX="47222" custLinFactNeighborX="100000" custLinFactNeighborY="12500">
        <dgm:presLayoutVars>
          <dgm:chMax val="4"/>
        </dgm:presLayoutVars>
      </dgm:prSet>
      <dgm:spPr/>
    </dgm:pt>
    <dgm:pt modelId="{62C31F2A-9A1E-A149-8EAF-036B99F62A9B}" type="pres">
      <dgm:prSet presAssocID="{A53F1204-5BE4-684A-AD10-BC5DDE05FFC3}" presName="parent2" presStyleLbl="alignAccFollowNode1" presStyleIdx="1" presStyleCnt="4" custLinFactX="-51389" custLinFactNeighborX="-100000" custLinFactNeighborY="12500">
        <dgm:presLayoutVars>
          <dgm:chMax val="4"/>
        </dgm:presLayoutVars>
      </dgm:prSet>
      <dgm:spPr/>
    </dgm:pt>
    <dgm:pt modelId="{C15F9AC9-F67C-EB44-8C84-8D2E45F48E1F}" type="pres">
      <dgm:prSet presAssocID="{A53F1204-5BE4-684A-AD10-BC5DDE05FFC3}" presName="childrenComposite" presStyleCnt="0"/>
      <dgm:spPr/>
    </dgm:pt>
    <dgm:pt modelId="{C9FDDC98-D973-4648-88C7-546222ADC43F}" type="pres">
      <dgm:prSet presAssocID="{A53F1204-5BE4-684A-AD10-BC5DDE05FFC3}" presName="dummyMaxCanvas_ChildArea" presStyleCnt="0"/>
      <dgm:spPr/>
    </dgm:pt>
    <dgm:pt modelId="{5CC5C51F-F3F8-BE46-A3E7-3F156BB7224C}" type="pres">
      <dgm:prSet presAssocID="{A53F1204-5BE4-684A-AD10-BC5DDE05FFC3}" presName="fulcrum" presStyleLbl="alignAccFollowNode1" presStyleIdx="2" presStyleCnt="4"/>
      <dgm:spPr>
        <a:effectLst>
          <a:outerShdw blurRad="50800" dist="38100" dir="2700000">
            <a:schemeClr val="tx1">
              <a:alpha val="43000"/>
            </a:schemeClr>
          </a:outerShdw>
        </a:effectLst>
      </dgm:spPr>
    </dgm:pt>
    <dgm:pt modelId="{802AD16A-2A7D-CD40-9219-0D013DAA56FD}" type="pres">
      <dgm:prSet presAssocID="{A53F1204-5BE4-684A-AD10-BC5DDE05FFC3}" presName="balance_30" presStyleLbl="alignAccFollowNode1" presStyleIdx="3" presStyleCnt="4" custAng="520433">
        <dgm:presLayoutVars>
          <dgm:bulletEnabled val="1"/>
        </dgm:presLayoutVars>
      </dgm:prSet>
      <dgm:spPr/>
    </dgm:pt>
    <dgm:pt modelId="{D76DC25C-596D-EC41-A5BE-1044C6E69FB0}" type="pres">
      <dgm:prSet presAssocID="{A53F1204-5BE4-684A-AD10-BC5DDE05FFC3}" presName="left_30_1" presStyleLbl="node1" presStyleIdx="0" presStyleCnt="3" custAng="520433" custLinFactX="42703" custLinFactNeighborX="100000" custLinFactNeighborY="5192">
        <dgm:presLayoutVars>
          <dgm:bulletEnabled val="1"/>
        </dgm:presLayoutVars>
      </dgm:prSet>
      <dgm:spPr/>
    </dgm:pt>
    <dgm:pt modelId="{C1BE93AB-A0D0-C243-957E-EAE81D4B64BA}" type="pres">
      <dgm:prSet presAssocID="{A53F1204-5BE4-684A-AD10-BC5DDE05FFC3}" presName="left_30_2" presStyleLbl="node1" presStyleIdx="1" presStyleCnt="3" custAng="520433" custLinFactX="50811" custLinFactNeighborX="100000" custLinFactNeighborY="13004">
        <dgm:presLayoutVars>
          <dgm:bulletEnabled val="1"/>
        </dgm:presLayoutVars>
      </dgm:prSet>
      <dgm:spPr/>
    </dgm:pt>
    <dgm:pt modelId="{A42B88D9-872F-F246-B082-6E2FFF3800AA}" type="pres">
      <dgm:prSet presAssocID="{A53F1204-5BE4-684A-AD10-BC5DDE05FFC3}" presName="left_30_3" presStyleLbl="node1" presStyleIdx="2" presStyleCnt="3" custAng="520433" custLinFactX="58600" custLinFactNeighborX="100000" custLinFactNeighborY="18733">
        <dgm:presLayoutVars>
          <dgm:bulletEnabled val="1"/>
        </dgm:presLayoutVars>
      </dgm:prSet>
      <dgm:spPr/>
    </dgm:pt>
  </dgm:ptLst>
  <dgm:cxnLst>
    <dgm:cxn modelId="{7E9FF40F-AE51-9F4B-BB6C-179EAFFA9DE1}" srcId="{2D076B49-53D4-8646-81E8-A485E8AC013F}" destId="{13650350-F198-074E-9D6A-029762067122}" srcOrd="0" destOrd="0" parTransId="{30B9B86E-877A-CC48-B8C1-B2D4CC968317}" sibTransId="{02E16F0E-FEC8-074F-B1B8-B722850B88F6}"/>
    <dgm:cxn modelId="{CC5CA124-2D67-0646-8F02-98450BC198B2}" type="presOf" srcId="{2D076B49-53D4-8646-81E8-A485E8AC013F}" destId="{4F0783E6-C52A-A847-A6E3-E332A152C91B}" srcOrd="0" destOrd="0" presId="urn:microsoft.com/office/officeart/2005/8/layout/balance1"/>
    <dgm:cxn modelId="{AB920B35-265C-7743-8E8F-1DD3ADFFBC8C}" srcId="{2D076B49-53D4-8646-81E8-A485E8AC013F}" destId="{7D69569B-2323-5D4E-9279-6914525E0E18}" srcOrd="1" destOrd="0" parTransId="{1E2697EF-97AC-4541-A484-63E297BB0CEF}" sibTransId="{A71F1C72-C0D3-6D43-B2BE-3AD8871B4007}"/>
    <dgm:cxn modelId="{B1D3F052-32D3-C14D-88DA-BBE8972A55A5}" type="presOf" srcId="{A53F1204-5BE4-684A-AD10-BC5DDE05FFC3}" destId="{F45C4F90-9252-014B-A19B-2CBB570FCAE0}" srcOrd="0" destOrd="0" presId="urn:microsoft.com/office/officeart/2005/8/layout/balance1"/>
    <dgm:cxn modelId="{56C45F56-E346-9349-9E9F-A180C647A323}" type="presOf" srcId="{13650350-F198-074E-9D6A-029762067122}" destId="{D76DC25C-596D-EC41-A5BE-1044C6E69FB0}" srcOrd="0" destOrd="0" presId="urn:microsoft.com/office/officeart/2005/8/layout/balance1"/>
    <dgm:cxn modelId="{6B665958-D165-AD4E-9881-21970047E831}" srcId="{A53F1204-5BE4-684A-AD10-BC5DDE05FFC3}" destId="{631A657C-6F77-8C47-A7AD-9F4E40AFFF54}" srcOrd="1" destOrd="0" parTransId="{0DF0805B-31CD-CF48-AF25-DF0315812651}" sibTransId="{221D99B7-23EE-AB44-A9A5-489831DED100}"/>
    <dgm:cxn modelId="{C750FF77-9BF2-C844-B5F5-99934E41777E}" srcId="{2D076B49-53D4-8646-81E8-A485E8AC013F}" destId="{694525C5-9FDD-814B-A067-F883D9022868}" srcOrd="2" destOrd="0" parTransId="{2C23D46C-88B9-BB49-A03E-023F51BE0CA7}" sibTransId="{40DD771D-95C0-6E42-B861-7926F8429782}"/>
    <dgm:cxn modelId="{DCD3019E-9E43-A440-9A33-B4AEB9D5BCFB}" type="presOf" srcId="{7D69569B-2323-5D4E-9279-6914525E0E18}" destId="{C1BE93AB-A0D0-C243-957E-EAE81D4B64BA}" srcOrd="0" destOrd="0" presId="urn:microsoft.com/office/officeart/2005/8/layout/balance1"/>
    <dgm:cxn modelId="{B22E3FBA-469F-AE4E-B3F7-CE6C154837A9}" srcId="{A53F1204-5BE4-684A-AD10-BC5DDE05FFC3}" destId="{2D076B49-53D4-8646-81E8-A485E8AC013F}" srcOrd="0" destOrd="0" parTransId="{635C5B82-80EB-CD44-9B22-EB89E4655CA3}" sibTransId="{BE91BF38-B07E-3B4A-A6D1-A516548ED13A}"/>
    <dgm:cxn modelId="{1291E7DE-5F74-4E4C-B17D-C62FC3B9ED6B}" type="presOf" srcId="{694525C5-9FDD-814B-A067-F883D9022868}" destId="{A42B88D9-872F-F246-B082-6E2FFF3800AA}" srcOrd="0" destOrd="0" presId="urn:microsoft.com/office/officeart/2005/8/layout/balance1"/>
    <dgm:cxn modelId="{94FBB0EF-9B89-F240-96C8-7E064722E1AF}" type="presOf" srcId="{631A657C-6F77-8C47-A7AD-9F4E40AFFF54}" destId="{62C31F2A-9A1E-A149-8EAF-036B99F62A9B}" srcOrd="0" destOrd="0" presId="urn:microsoft.com/office/officeart/2005/8/layout/balance1"/>
    <dgm:cxn modelId="{9CCC4E0C-F818-B94E-9833-311AF01E86A9}" type="presParOf" srcId="{F45C4F90-9252-014B-A19B-2CBB570FCAE0}" destId="{5A966515-05D9-7549-9FBE-52885586EBF8}" srcOrd="0" destOrd="0" presId="urn:microsoft.com/office/officeart/2005/8/layout/balance1"/>
    <dgm:cxn modelId="{A2FFBCA8-5F22-EB4F-B309-6FAFB669E880}" type="presParOf" srcId="{F45C4F90-9252-014B-A19B-2CBB570FCAE0}" destId="{4D65AE49-4CFF-0241-BCCE-AAF78EFC329D}" srcOrd="1" destOrd="0" presId="urn:microsoft.com/office/officeart/2005/8/layout/balance1"/>
    <dgm:cxn modelId="{BAD2ED8C-CDA8-4640-9EAD-B2BBC2B3E9EB}" type="presParOf" srcId="{4D65AE49-4CFF-0241-BCCE-AAF78EFC329D}" destId="{4F0783E6-C52A-A847-A6E3-E332A152C91B}" srcOrd="0" destOrd="0" presId="urn:microsoft.com/office/officeart/2005/8/layout/balance1"/>
    <dgm:cxn modelId="{91F280E3-15C7-FC4D-87AE-3768909DC3AA}" type="presParOf" srcId="{4D65AE49-4CFF-0241-BCCE-AAF78EFC329D}" destId="{62C31F2A-9A1E-A149-8EAF-036B99F62A9B}" srcOrd="1" destOrd="0" presId="urn:microsoft.com/office/officeart/2005/8/layout/balance1"/>
    <dgm:cxn modelId="{4A0B4F1F-EFBB-3F4C-96DC-934C6A7444DC}" type="presParOf" srcId="{F45C4F90-9252-014B-A19B-2CBB570FCAE0}" destId="{C15F9AC9-F67C-EB44-8C84-8D2E45F48E1F}" srcOrd="2" destOrd="0" presId="urn:microsoft.com/office/officeart/2005/8/layout/balance1"/>
    <dgm:cxn modelId="{6BDD1914-3024-034C-B807-D74623265DC7}" type="presParOf" srcId="{C15F9AC9-F67C-EB44-8C84-8D2E45F48E1F}" destId="{C9FDDC98-D973-4648-88C7-546222ADC43F}" srcOrd="0" destOrd="0" presId="urn:microsoft.com/office/officeart/2005/8/layout/balance1"/>
    <dgm:cxn modelId="{C882675D-EA83-374F-8FE4-0F32E9C2077D}" type="presParOf" srcId="{C15F9AC9-F67C-EB44-8C84-8D2E45F48E1F}" destId="{5CC5C51F-F3F8-BE46-A3E7-3F156BB7224C}" srcOrd="1" destOrd="0" presId="urn:microsoft.com/office/officeart/2005/8/layout/balance1"/>
    <dgm:cxn modelId="{293A19AF-B448-BE4D-96F3-DC7B9D162BB3}" type="presParOf" srcId="{C15F9AC9-F67C-EB44-8C84-8D2E45F48E1F}" destId="{802AD16A-2A7D-CD40-9219-0D013DAA56FD}" srcOrd="2" destOrd="0" presId="urn:microsoft.com/office/officeart/2005/8/layout/balance1"/>
    <dgm:cxn modelId="{B2FA7FA0-96F3-244A-BBA7-D432E48E5854}" type="presParOf" srcId="{C15F9AC9-F67C-EB44-8C84-8D2E45F48E1F}" destId="{D76DC25C-596D-EC41-A5BE-1044C6E69FB0}" srcOrd="3" destOrd="0" presId="urn:microsoft.com/office/officeart/2005/8/layout/balance1"/>
    <dgm:cxn modelId="{4B104DE6-D5B1-A944-9BF2-3BCE15424903}" type="presParOf" srcId="{C15F9AC9-F67C-EB44-8C84-8D2E45F48E1F}" destId="{C1BE93AB-A0D0-C243-957E-EAE81D4B64BA}" srcOrd="4" destOrd="0" presId="urn:microsoft.com/office/officeart/2005/8/layout/balance1"/>
    <dgm:cxn modelId="{54D70671-A503-8F46-95E4-727738ECFBAB}" type="presParOf" srcId="{C15F9AC9-F67C-EB44-8C84-8D2E45F48E1F}" destId="{A42B88D9-872F-F246-B082-6E2FFF3800AA}" srcOrd="5" destOrd="0" presId="urn:microsoft.com/office/officeart/2005/8/layout/balanc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A53F1204-5BE4-684A-AD10-BC5DDE05FFC3}" type="doc">
      <dgm:prSet loTypeId="urn:microsoft.com/office/officeart/2005/8/layout/balance1" loCatId="relationship" qsTypeId="urn:microsoft.com/office/officeart/2005/8/quickstyle/simple4" qsCatId="simple" csTypeId="urn:microsoft.com/office/officeart/2005/8/colors/accent1_2" csCatId="accent1" phldr="1"/>
      <dgm:spPr/>
      <dgm:t>
        <a:bodyPr/>
        <a:lstStyle/>
        <a:p>
          <a:endParaRPr lang="en-US"/>
        </a:p>
      </dgm:t>
    </dgm:pt>
    <dgm:pt modelId="{2D076B49-53D4-8646-81E8-A485E8AC013F}">
      <dgm:prSet phldrT="[Text]"/>
      <dgm:spPr/>
      <dgm:t>
        <a:bodyPr/>
        <a:lstStyle/>
        <a:p>
          <a:r>
            <a:rPr lang="zh-CN" altLang="en-US" dirty="0"/>
            <a:t>已去世</a:t>
          </a:r>
          <a:endParaRPr lang="en-GB" dirty="0"/>
        </a:p>
      </dgm:t>
    </dgm:pt>
    <dgm:pt modelId="{635C5B82-80EB-CD44-9B22-EB89E4655CA3}" type="parTrans" cxnId="{B22E3FBA-469F-AE4E-B3F7-CE6C154837A9}">
      <dgm:prSet/>
      <dgm:spPr/>
      <dgm:t>
        <a:bodyPr/>
        <a:lstStyle/>
        <a:p>
          <a:endParaRPr lang="en-US"/>
        </a:p>
      </dgm:t>
    </dgm:pt>
    <dgm:pt modelId="{BE91BF38-B07E-3B4A-A6D1-A516548ED13A}" type="sibTrans" cxnId="{B22E3FBA-469F-AE4E-B3F7-CE6C154837A9}">
      <dgm:prSet/>
      <dgm:spPr/>
      <dgm:t>
        <a:bodyPr/>
        <a:lstStyle/>
        <a:p>
          <a:endParaRPr lang="en-US"/>
        </a:p>
      </dgm:t>
    </dgm:pt>
    <dgm:pt modelId="{795537B5-4031-D94F-9CAE-B97D65B128F6}">
      <dgm:prSet phldrT="[Text]"/>
      <dgm:spPr>
        <a:solidFill>
          <a:srgbClr val="0000FF"/>
        </a:solidFill>
        <a:effectLst/>
      </dgm:spPr>
      <dgm:t>
        <a:bodyPr/>
        <a:lstStyle/>
        <a:p>
          <a:r>
            <a:rPr lang="zh-CN" altLang="en-US" dirty="0"/>
            <a:t>耶稣</a:t>
          </a:r>
          <a:endParaRPr lang="en-US" dirty="0"/>
        </a:p>
      </dgm:t>
    </dgm:pt>
    <dgm:pt modelId="{A5842693-465A-174D-8288-39F5F8128C97}" type="parTrans" cxnId="{4F3B14A3-1A7B-8E40-A792-7527AF3BEAF9}">
      <dgm:prSet/>
      <dgm:spPr/>
      <dgm:t>
        <a:bodyPr/>
        <a:lstStyle/>
        <a:p>
          <a:endParaRPr lang="en-US"/>
        </a:p>
      </dgm:t>
    </dgm:pt>
    <dgm:pt modelId="{9945CA7A-1790-084A-A6A3-462A04A5DA09}" type="sibTrans" cxnId="{4F3B14A3-1A7B-8E40-A792-7527AF3BEAF9}">
      <dgm:prSet/>
      <dgm:spPr/>
      <dgm:t>
        <a:bodyPr/>
        <a:lstStyle/>
        <a:p>
          <a:endParaRPr lang="en-US"/>
        </a:p>
      </dgm:t>
    </dgm:pt>
    <dgm:pt modelId="{CA4B5168-B8AD-DA4C-84A5-8FDCE7B96CF5}">
      <dgm:prSet phldrT="[Text]"/>
      <dgm:spPr/>
      <dgm:t>
        <a:bodyPr/>
        <a:lstStyle/>
        <a:p>
          <a:r>
            <a:rPr lang="zh-CN" altLang="en-US" dirty="0"/>
            <a:t>仍活着</a:t>
          </a:r>
          <a:endParaRPr lang="en-GB" dirty="0"/>
        </a:p>
      </dgm:t>
    </dgm:pt>
    <dgm:pt modelId="{70FD3067-D4B3-744A-AF04-A565C10213D5}" type="parTrans" cxnId="{D9C3F6FE-E138-B44A-9411-2686EAB39551}">
      <dgm:prSet/>
      <dgm:spPr/>
      <dgm:t>
        <a:bodyPr/>
        <a:lstStyle/>
        <a:p>
          <a:endParaRPr lang="en-US"/>
        </a:p>
      </dgm:t>
    </dgm:pt>
    <dgm:pt modelId="{8343436B-E757-174C-8D6D-427B37363472}" type="sibTrans" cxnId="{D9C3F6FE-E138-B44A-9411-2686EAB39551}">
      <dgm:prSet/>
      <dgm:spPr/>
      <dgm:t>
        <a:bodyPr/>
        <a:lstStyle/>
        <a:p>
          <a:endParaRPr lang="en-US"/>
        </a:p>
      </dgm:t>
    </dgm:pt>
    <dgm:pt modelId="{13650350-F198-074E-9D6A-029762067122}">
      <dgm:prSet phldrT="[Text]"/>
      <dgm:spPr>
        <a:solidFill>
          <a:schemeClr val="tx1">
            <a:lumMod val="75000"/>
            <a:lumOff val="25000"/>
          </a:schemeClr>
        </a:solidFill>
        <a:ln>
          <a:solidFill>
            <a:srgbClr val="FFFFFF"/>
          </a:solidFill>
        </a:ln>
        <a:effectLst/>
      </dgm:spPr>
      <dgm:t>
        <a:bodyPr/>
        <a:lstStyle/>
        <a:p>
          <a:r>
            <a:rPr lang="zh-CN" altLang="en-US" dirty="0"/>
            <a:t>佛</a:t>
          </a:r>
          <a:endParaRPr lang="en-US" dirty="0"/>
        </a:p>
      </dgm:t>
    </dgm:pt>
    <dgm:pt modelId="{30B9B86E-877A-CC48-B8C1-B2D4CC968317}" type="parTrans" cxnId="{7E9FF40F-AE51-9F4B-BB6C-179EAFFA9DE1}">
      <dgm:prSet/>
      <dgm:spPr/>
      <dgm:t>
        <a:bodyPr/>
        <a:lstStyle/>
        <a:p>
          <a:endParaRPr lang="en-US"/>
        </a:p>
      </dgm:t>
    </dgm:pt>
    <dgm:pt modelId="{02E16F0E-FEC8-074F-B1B8-B722850B88F6}" type="sibTrans" cxnId="{7E9FF40F-AE51-9F4B-BB6C-179EAFFA9DE1}">
      <dgm:prSet/>
      <dgm:spPr/>
      <dgm:t>
        <a:bodyPr/>
        <a:lstStyle/>
        <a:p>
          <a:endParaRPr lang="en-US"/>
        </a:p>
      </dgm:t>
    </dgm:pt>
    <dgm:pt modelId="{7D69569B-2323-5D4E-9279-6914525E0E18}">
      <dgm:prSet phldrT="[Text]"/>
      <dgm:spPr>
        <a:solidFill>
          <a:schemeClr val="tx1">
            <a:lumMod val="75000"/>
            <a:lumOff val="25000"/>
          </a:schemeClr>
        </a:solidFill>
        <a:ln>
          <a:solidFill>
            <a:srgbClr val="FFFFFF"/>
          </a:solidFill>
        </a:ln>
        <a:effectLst/>
      </dgm:spPr>
      <dgm:t>
        <a:bodyPr/>
        <a:lstStyle/>
        <a:p>
          <a:r>
            <a:rPr lang="zh-CN" altLang="en-US" dirty="0"/>
            <a:t>穆罕默德</a:t>
          </a:r>
          <a:endParaRPr lang="en-GB" dirty="0"/>
        </a:p>
      </dgm:t>
    </dgm:pt>
    <dgm:pt modelId="{1E2697EF-97AC-4541-A484-63E297BB0CEF}" type="parTrans" cxnId="{AB920B35-265C-7743-8E8F-1DD3ADFFBC8C}">
      <dgm:prSet/>
      <dgm:spPr/>
      <dgm:t>
        <a:bodyPr/>
        <a:lstStyle/>
        <a:p>
          <a:endParaRPr lang="en-US"/>
        </a:p>
      </dgm:t>
    </dgm:pt>
    <dgm:pt modelId="{A71F1C72-C0D3-6D43-B2BE-3AD8871B4007}" type="sibTrans" cxnId="{AB920B35-265C-7743-8E8F-1DD3ADFFBC8C}">
      <dgm:prSet/>
      <dgm:spPr/>
      <dgm:t>
        <a:bodyPr/>
        <a:lstStyle/>
        <a:p>
          <a:endParaRPr lang="en-US"/>
        </a:p>
      </dgm:t>
    </dgm:pt>
    <dgm:pt modelId="{694525C5-9FDD-814B-A067-F883D9022868}">
      <dgm:prSet phldrT="[Text]"/>
      <dgm:spPr>
        <a:solidFill>
          <a:schemeClr val="tx1">
            <a:lumMod val="75000"/>
            <a:lumOff val="25000"/>
          </a:schemeClr>
        </a:solidFill>
        <a:ln>
          <a:solidFill>
            <a:srgbClr val="FFFFFF"/>
          </a:solidFill>
        </a:ln>
        <a:effectLst/>
      </dgm:spPr>
      <dgm:t>
        <a:bodyPr/>
        <a:lstStyle/>
        <a:p>
          <a:r>
            <a:rPr lang="zh-CN" altLang="en-US" dirty="0"/>
            <a:t>马克思</a:t>
          </a:r>
          <a:endParaRPr lang="en-US" dirty="0"/>
        </a:p>
      </dgm:t>
    </dgm:pt>
    <dgm:pt modelId="{2C23D46C-88B9-BB49-A03E-023F51BE0CA7}" type="parTrans" cxnId="{C750FF77-9BF2-C844-B5F5-99934E41777E}">
      <dgm:prSet/>
      <dgm:spPr/>
      <dgm:t>
        <a:bodyPr/>
        <a:lstStyle/>
        <a:p>
          <a:endParaRPr lang="en-US"/>
        </a:p>
      </dgm:t>
    </dgm:pt>
    <dgm:pt modelId="{40DD771D-95C0-6E42-B861-7926F8429782}" type="sibTrans" cxnId="{C750FF77-9BF2-C844-B5F5-99934E41777E}">
      <dgm:prSet/>
      <dgm:spPr/>
      <dgm:t>
        <a:bodyPr/>
        <a:lstStyle/>
        <a:p>
          <a:endParaRPr lang="en-US"/>
        </a:p>
      </dgm:t>
    </dgm:pt>
    <dgm:pt modelId="{F45C4F90-9252-014B-A19B-2CBB570FCAE0}" type="pres">
      <dgm:prSet presAssocID="{A53F1204-5BE4-684A-AD10-BC5DDE05FFC3}" presName="outerComposite" presStyleCnt="0">
        <dgm:presLayoutVars>
          <dgm:chMax val="2"/>
          <dgm:animLvl val="lvl"/>
          <dgm:resizeHandles val="exact"/>
        </dgm:presLayoutVars>
      </dgm:prSet>
      <dgm:spPr/>
    </dgm:pt>
    <dgm:pt modelId="{5A966515-05D9-7549-9FBE-52885586EBF8}" type="pres">
      <dgm:prSet presAssocID="{A53F1204-5BE4-684A-AD10-BC5DDE05FFC3}" presName="dummyMaxCanvas" presStyleCnt="0"/>
      <dgm:spPr/>
    </dgm:pt>
    <dgm:pt modelId="{4D65AE49-4CFF-0241-BCCE-AAF78EFC329D}" type="pres">
      <dgm:prSet presAssocID="{A53F1204-5BE4-684A-AD10-BC5DDE05FFC3}" presName="parentComposite" presStyleCnt="0"/>
      <dgm:spPr/>
    </dgm:pt>
    <dgm:pt modelId="{4F0783E6-C52A-A847-A6E3-E332A152C91B}" type="pres">
      <dgm:prSet presAssocID="{A53F1204-5BE4-684A-AD10-BC5DDE05FFC3}" presName="parent1" presStyleLbl="alignAccFollowNode1" presStyleIdx="0" presStyleCnt="4" custLinFactX="47222" custLinFactNeighborX="100000" custLinFactNeighborY="12500">
        <dgm:presLayoutVars>
          <dgm:chMax val="4"/>
        </dgm:presLayoutVars>
      </dgm:prSet>
      <dgm:spPr/>
    </dgm:pt>
    <dgm:pt modelId="{62C31F2A-9A1E-A149-8EAF-036B99F62A9B}" type="pres">
      <dgm:prSet presAssocID="{A53F1204-5BE4-684A-AD10-BC5DDE05FFC3}" presName="parent2" presStyleLbl="alignAccFollowNode1" presStyleIdx="1" presStyleCnt="4" custLinFactX="-51389" custLinFactNeighborX="-100000" custLinFactNeighborY="12500">
        <dgm:presLayoutVars>
          <dgm:chMax val="4"/>
        </dgm:presLayoutVars>
      </dgm:prSet>
      <dgm:spPr/>
    </dgm:pt>
    <dgm:pt modelId="{C15F9AC9-F67C-EB44-8C84-8D2E45F48E1F}" type="pres">
      <dgm:prSet presAssocID="{A53F1204-5BE4-684A-AD10-BC5DDE05FFC3}" presName="childrenComposite" presStyleCnt="0"/>
      <dgm:spPr/>
    </dgm:pt>
    <dgm:pt modelId="{C9FDDC98-D973-4648-88C7-546222ADC43F}" type="pres">
      <dgm:prSet presAssocID="{A53F1204-5BE4-684A-AD10-BC5DDE05FFC3}" presName="dummyMaxCanvas_ChildArea" presStyleCnt="0"/>
      <dgm:spPr/>
    </dgm:pt>
    <dgm:pt modelId="{5CC5C51F-F3F8-BE46-A3E7-3F156BB7224C}" type="pres">
      <dgm:prSet presAssocID="{A53F1204-5BE4-684A-AD10-BC5DDE05FFC3}" presName="fulcrum" presStyleLbl="alignAccFollowNode1" presStyleIdx="2" presStyleCnt="4"/>
      <dgm:spPr>
        <a:effectLst>
          <a:outerShdw blurRad="50800" dist="38100" dir="2700000">
            <a:schemeClr val="tx1">
              <a:alpha val="43000"/>
            </a:schemeClr>
          </a:outerShdw>
        </a:effectLst>
      </dgm:spPr>
    </dgm:pt>
    <dgm:pt modelId="{CC12B939-B260-FA4A-AF29-3EC1BED1FDEF}" type="pres">
      <dgm:prSet presAssocID="{A53F1204-5BE4-684A-AD10-BC5DDE05FFC3}" presName="balance_13" presStyleLbl="alignAccFollowNode1" presStyleIdx="3" presStyleCnt="4" custAng="20817670">
        <dgm:presLayoutVars>
          <dgm:bulletEnabled val="1"/>
        </dgm:presLayoutVars>
      </dgm:prSet>
      <dgm:spPr>
        <a:effectLst>
          <a:outerShdw blurRad="50800" dist="38100" dir="2700000">
            <a:schemeClr val="tx1">
              <a:alpha val="43000"/>
            </a:schemeClr>
          </a:outerShdw>
        </a:effectLst>
      </dgm:spPr>
    </dgm:pt>
    <dgm:pt modelId="{244E3F71-DD21-3A43-AB35-C865DD4D16F1}" type="pres">
      <dgm:prSet presAssocID="{A53F1204-5BE4-684A-AD10-BC5DDE05FFC3}" presName="right_13_1" presStyleLbl="node1" presStyleIdx="0" presStyleCnt="4" custAng="20842408" custLinFactNeighborX="-10811" custLinFactNeighborY="-27257">
        <dgm:presLayoutVars>
          <dgm:bulletEnabled val="1"/>
        </dgm:presLayoutVars>
      </dgm:prSet>
      <dgm:spPr/>
    </dgm:pt>
    <dgm:pt modelId="{49FFE84F-1D3D-F044-8717-50CFD5D0D28E}" type="pres">
      <dgm:prSet presAssocID="{A53F1204-5BE4-684A-AD10-BC5DDE05FFC3}" presName="right_13_2" presStyleLbl="node1" presStyleIdx="1" presStyleCnt="4" custAng="20842408" custLinFactNeighborX="-10811" custLinFactNeighborY="-24306">
        <dgm:presLayoutVars>
          <dgm:bulletEnabled val="1"/>
        </dgm:presLayoutVars>
      </dgm:prSet>
      <dgm:spPr/>
    </dgm:pt>
    <dgm:pt modelId="{B2BE7D1A-F1FA-834A-B220-999616C11E72}" type="pres">
      <dgm:prSet presAssocID="{A53F1204-5BE4-684A-AD10-BC5DDE05FFC3}" presName="right_13_3" presStyleLbl="node1" presStyleIdx="2" presStyleCnt="4" custAng="20842408" custLinFactNeighborX="-10811" custLinFactNeighborY="-21527">
        <dgm:presLayoutVars>
          <dgm:bulletEnabled val="1"/>
        </dgm:presLayoutVars>
      </dgm:prSet>
      <dgm:spPr/>
    </dgm:pt>
    <dgm:pt modelId="{5D152859-4C11-C941-80D1-124F2617F304}" type="pres">
      <dgm:prSet presAssocID="{A53F1204-5BE4-684A-AD10-BC5DDE05FFC3}" presName="left_13_1" presStyleLbl="node1" presStyleIdx="3" presStyleCnt="4" custAng="20780510" custLinFactNeighborX="-11810" custLinFactNeighborY="32094">
        <dgm:presLayoutVars>
          <dgm:bulletEnabled val="1"/>
        </dgm:presLayoutVars>
      </dgm:prSet>
      <dgm:spPr/>
    </dgm:pt>
  </dgm:ptLst>
  <dgm:cxnLst>
    <dgm:cxn modelId="{5B09FF09-B4FA-C549-A84C-A85863E6C900}" type="presOf" srcId="{2D076B49-53D4-8646-81E8-A485E8AC013F}" destId="{4F0783E6-C52A-A847-A6E3-E332A152C91B}" srcOrd="0" destOrd="0" presId="urn:microsoft.com/office/officeart/2005/8/layout/balance1"/>
    <dgm:cxn modelId="{7E9FF40F-AE51-9F4B-BB6C-179EAFFA9DE1}" srcId="{CA4B5168-B8AD-DA4C-84A5-8FDCE7B96CF5}" destId="{13650350-F198-074E-9D6A-029762067122}" srcOrd="0" destOrd="0" parTransId="{30B9B86E-877A-CC48-B8C1-B2D4CC968317}" sibTransId="{02E16F0E-FEC8-074F-B1B8-B722850B88F6}"/>
    <dgm:cxn modelId="{35317C23-F2E6-F742-BDE0-16B49D92E4DF}" type="presOf" srcId="{7D69569B-2323-5D4E-9279-6914525E0E18}" destId="{49FFE84F-1D3D-F044-8717-50CFD5D0D28E}" srcOrd="0" destOrd="0" presId="urn:microsoft.com/office/officeart/2005/8/layout/balance1"/>
    <dgm:cxn modelId="{AB920B35-265C-7743-8E8F-1DD3ADFFBC8C}" srcId="{CA4B5168-B8AD-DA4C-84A5-8FDCE7B96CF5}" destId="{7D69569B-2323-5D4E-9279-6914525E0E18}" srcOrd="1" destOrd="0" parTransId="{1E2697EF-97AC-4541-A484-63E297BB0CEF}" sibTransId="{A71F1C72-C0D3-6D43-B2BE-3AD8871B4007}"/>
    <dgm:cxn modelId="{62F6623B-7F6B-5E43-B90D-4E079CA2B36A}" type="presOf" srcId="{694525C5-9FDD-814B-A067-F883D9022868}" destId="{B2BE7D1A-F1FA-834A-B220-999616C11E72}" srcOrd="0" destOrd="0" presId="urn:microsoft.com/office/officeart/2005/8/layout/balance1"/>
    <dgm:cxn modelId="{B8D3044F-1068-154D-971E-B5DDADC73E64}" type="presOf" srcId="{795537B5-4031-D94F-9CAE-B97D65B128F6}" destId="{5D152859-4C11-C941-80D1-124F2617F304}" srcOrd="0" destOrd="0" presId="urn:microsoft.com/office/officeart/2005/8/layout/balance1"/>
    <dgm:cxn modelId="{C750FF77-9BF2-C844-B5F5-99934E41777E}" srcId="{CA4B5168-B8AD-DA4C-84A5-8FDCE7B96CF5}" destId="{694525C5-9FDD-814B-A067-F883D9022868}" srcOrd="2" destOrd="0" parTransId="{2C23D46C-88B9-BB49-A03E-023F51BE0CA7}" sibTransId="{40DD771D-95C0-6E42-B861-7926F8429782}"/>
    <dgm:cxn modelId="{F44197A0-0B7A-2147-949B-22A4A34E87EC}" type="presOf" srcId="{13650350-F198-074E-9D6A-029762067122}" destId="{244E3F71-DD21-3A43-AB35-C865DD4D16F1}" srcOrd="0" destOrd="0" presId="urn:microsoft.com/office/officeart/2005/8/layout/balance1"/>
    <dgm:cxn modelId="{4F3B14A3-1A7B-8E40-A792-7527AF3BEAF9}" srcId="{2D076B49-53D4-8646-81E8-A485E8AC013F}" destId="{795537B5-4031-D94F-9CAE-B97D65B128F6}" srcOrd="0" destOrd="0" parTransId="{A5842693-465A-174D-8288-39F5F8128C97}" sibTransId="{9945CA7A-1790-084A-A6A3-462A04A5DA09}"/>
    <dgm:cxn modelId="{6DDFB0A7-99F9-E840-ADC7-C26C6DC23B8A}" type="presOf" srcId="{A53F1204-5BE4-684A-AD10-BC5DDE05FFC3}" destId="{F45C4F90-9252-014B-A19B-2CBB570FCAE0}" srcOrd="0" destOrd="0" presId="urn:microsoft.com/office/officeart/2005/8/layout/balance1"/>
    <dgm:cxn modelId="{B22E3FBA-469F-AE4E-B3F7-CE6C154837A9}" srcId="{A53F1204-5BE4-684A-AD10-BC5DDE05FFC3}" destId="{2D076B49-53D4-8646-81E8-A485E8AC013F}" srcOrd="0" destOrd="0" parTransId="{635C5B82-80EB-CD44-9B22-EB89E4655CA3}" sibTransId="{BE91BF38-B07E-3B4A-A6D1-A516548ED13A}"/>
    <dgm:cxn modelId="{B53C1BDF-0324-CC4E-9493-31DD1BD3C953}" type="presOf" srcId="{CA4B5168-B8AD-DA4C-84A5-8FDCE7B96CF5}" destId="{62C31F2A-9A1E-A149-8EAF-036B99F62A9B}" srcOrd="0" destOrd="0" presId="urn:microsoft.com/office/officeart/2005/8/layout/balance1"/>
    <dgm:cxn modelId="{D9C3F6FE-E138-B44A-9411-2686EAB39551}" srcId="{A53F1204-5BE4-684A-AD10-BC5DDE05FFC3}" destId="{CA4B5168-B8AD-DA4C-84A5-8FDCE7B96CF5}" srcOrd="1" destOrd="0" parTransId="{70FD3067-D4B3-744A-AF04-A565C10213D5}" sibTransId="{8343436B-E757-174C-8D6D-427B37363472}"/>
    <dgm:cxn modelId="{B3FD184B-079A-EE4D-AED1-DA462AA80FC1}" type="presParOf" srcId="{F45C4F90-9252-014B-A19B-2CBB570FCAE0}" destId="{5A966515-05D9-7549-9FBE-52885586EBF8}" srcOrd="0" destOrd="0" presId="urn:microsoft.com/office/officeart/2005/8/layout/balance1"/>
    <dgm:cxn modelId="{9D78B0E2-2BD8-7D40-A5F8-07B30279BEE0}" type="presParOf" srcId="{F45C4F90-9252-014B-A19B-2CBB570FCAE0}" destId="{4D65AE49-4CFF-0241-BCCE-AAF78EFC329D}" srcOrd="1" destOrd="0" presId="urn:microsoft.com/office/officeart/2005/8/layout/balance1"/>
    <dgm:cxn modelId="{6515CB56-43EE-2341-ADED-277AF87BBCFC}" type="presParOf" srcId="{4D65AE49-4CFF-0241-BCCE-AAF78EFC329D}" destId="{4F0783E6-C52A-A847-A6E3-E332A152C91B}" srcOrd="0" destOrd="0" presId="urn:microsoft.com/office/officeart/2005/8/layout/balance1"/>
    <dgm:cxn modelId="{8C178285-F723-7C4A-82CB-91858BCB12D0}" type="presParOf" srcId="{4D65AE49-4CFF-0241-BCCE-AAF78EFC329D}" destId="{62C31F2A-9A1E-A149-8EAF-036B99F62A9B}" srcOrd="1" destOrd="0" presId="urn:microsoft.com/office/officeart/2005/8/layout/balance1"/>
    <dgm:cxn modelId="{96E07A96-D324-E941-8E4B-220E87103B89}" type="presParOf" srcId="{F45C4F90-9252-014B-A19B-2CBB570FCAE0}" destId="{C15F9AC9-F67C-EB44-8C84-8D2E45F48E1F}" srcOrd="2" destOrd="0" presId="urn:microsoft.com/office/officeart/2005/8/layout/balance1"/>
    <dgm:cxn modelId="{9B6E4053-CA6E-CA4F-BC9D-1FD12675DD17}" type="presParOf" srcId="{C15F9AC9-F67C-EB44-8C84-8D2E45F48E1F}" destId="{C9FDDC98-D973-4648-88C7-546222ADC43F}" srcOrd="0" destOrd="0" presId="urn:microsoft.com/office/officeart/2005/8/layout/balance1"/>
    <dgm:cxn modelId="{547E0316-2EBB-644D-B66A-4EBD89786717}" type="presParOf" srcId="{C15F9AC9-F67C-EB44-8C84-8D2E45F48E1F}" destId="{5CC5C51F-F3F8-BE46-A3E7-3F156BB7224C}" srcOrd="1" destOrd="0" presId="urn:microsoft.com/office/officeart/2005/8/layout/balance1"/>
    <dgm:cxn modelId="{8215C898-71A9-A24D-9E37-F4D05D6104D2}" type="presParOf" srcId="{C15F9AC9-F67C-EB44-8C84-8D2E45F48E1F}" destId="{CC12B939-B260-FA4A-AF29-3EC1BED1FDEF}" srcOrd="2" destOrd="0" presId="urn:microsoft.com/office/officeart/2005/8/layout/balance1"/>
    <dgm:cxn modelId="{C6773537-BB99-224F-892B-D8D5FD7AE9E1}" type="presParOf" srcId="{C15F9AC9-F67C-EB44-8C84-8D2E45F48E1F}" destId="{244E3F71-DD21-3A43-AB35-C865DD4D16F1}" srcOrd="3" destOrd="0" presId="urn:microsoft.com/office/officeart/2005/8/layout/balance1"/>
    <dgm:cxn modelId="{FDCD3F44-984F-A343-A893-C1A0C71DBC3B}" type="presParOf" srcId="{C15F9AC9-F67C-EB44-8C84-8D2E45F48E1F}" destId="{49FFE84F-1D3D-F044-8717-50CFD5D0D28E}" srcOrd="4" destOrd="0" presId="urn:microsoft.com/office/officeart/2005/8/layout/balance1"/>
    <dgm:cxn modelId="{7D61ADB6-5096-374E-BFF3-0400CFF9EA16}" type="presParOf" srcId="{C15F9AC9-F67C-EB44-8C84-8D2E45F48E1F}" destId="{B2BE7D1A-F1FA-834A-B220-999616C11E72}" srcOrd="5" destOrd="0" presId="urn:microsoft.com/office/officeart/2005/8/layout/balance1"/>
    <dgm:cxn modelId="{0CD67232-EF24-E746-8012-22235021BFED}" type="presParOf" srcId="{C15F9AC9-F67C-EB44-8C84-8D2E45F48E1F}" destId="{5D152859-4C11-C941-80D1-124F2617F304}" srcOrd="6" destOrd="0" presId="urn:microsoft.com/office/officeart/2005/8/layout/balanc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384EA35-9B61-C346-BDBD-964737CBBFD8}">
      <dsp:nvSpPr>
        <dsp:cNvPr id="0" name=""/>
        <dsp:cNvSpPr/>
      </dsp:nvSpPr>
      <dsp:spPr>
        <a:xfrm>
          <a:off x="1922312" y="316991"/>
          <a:ext cx="4096512" cy="4096512"/>
        </a:xfrm>
        <a:prstGeom prst="pie">
          <a:avLst>
            <a:gd name="adj1" fmla="val 16200000"/>
            <a:gd name="adj2" fmla="val 1800000"/>
          </a:avLst>
        </a:prstGeom>
        <a:solidFill>
          <a:srgbClr val="0000FF"/>
        </a:solidFill>
        <a:ln>
          <a:noFill/>
        </a:ln>
        <a:effectLst>
          <a:reflection stA="50000" endPos="75000" dist="12700" dir="5400000" sy="-100000" algn="bl" rotWithShape="0"/>
        </a:effectLst>
      </dsp:spPr>
      <dsp:style>
        <a:lnRef idx="0">
          <a:scrgbClr r="0" g="0" b="0"/>
        </a:lnRef>
        <a:fillRef idx="3">
          <a:scrgbClr r="0" g="0" b="0"/>
        </a:fillRef>
        <a:effectRef idx="2">
          <a:scrgbClr r="0" g="0" b="0"/>
        </a:effectRef>
        <a:fontRef idx="minor">
          <a:schemeClr val="lt1"/>
        </a:fontRef>
      </dsp:style>
      <dsp:txBody>
        <a:bodyPr spcFirstLastPara="0" vert="horz" wrap="square" lIns="66040" tIns="66040" rIns="66040" bIns="66040" numCol="1" spcCol="1270" anchor="ctr" anchorCtr="0">
          <a:noAutofit/>
        </a:bodyPr>
        <a:lstStyle/>
        <a:p>
          <a:pPr marL="0" lvl="0" indent="0" algn="ctr" defTabSz="2311400">
            <a:lnSpc>
              <a:spcPct val="90000"/>
            </a:lnSpc>
            <a:spcBef>
              <a:spcPct val="0"/>
            </a:spcBef>
            <a:spcAft>
              <a:spcPct val="35000"/>
            </a:spcAft>
            <a:buNone/>
          </a:pPr>
          <a:r>
            <a:rPr lang="zh-CN" altLang="en-US" sz="5200" kern="1200" dirty="0"/>
            <a:t>死亡</a:t>
          </a:r>
          <a:endParaRPr lang="en-US" sz="5200" kern="1200" dirty="0"/>
        </a:p>
      </dsp:txBody>
      <dsp:txXfrm>
        <a:off x="4081271" y="1185062"/>
        <a:ext cx="1463040" cy="1219200"/>
      </dsp:txXfrm>
    </dsp:sp>
    <dsp:sp modelId="{6B5BD606-BF8F-BF4B-9313-F2FFFC4E6B8D}">
      <dsp:nvSpPr>
        <dsp:cNvPr id="0" name=""/>
        <dsp:cNvSpPr/>
      </dsp:nvSpPr>
      <dsp:spPr>
        <a:xfrm>
          <a:off x="1837944" y="463295"/>
          <a:ext cx="4096512" cy="4096512"/>
        </a:xfrm>
        <a:prstGeom prst="pie">
          <a:avLst>
            <a:gd name="adj1" fmla="val 1800000"/>
            <a:gd name="adj2" fmla="val 9000000"/>
          </a:avLst>
        </a:prstGeom>
        <a:solidFill>
          <a:srgbClr val="0000FF"/>
        </a:solidFill>
        <a:ln>
          <a:noFill/>
        </a:ln>
        <a:effectLst>
          <a:reflection stA="50000" endPos="75000" dist="12700" dir="5400000" sy="-100000" algn="bl" rotWithShape="0"/>
        </a:effectLst>
      </dsp:spPr>
      <dsp:style>
        <a:lnRef idx="0">
          <a:scrgbClr r="0" g="0" b="0"/>
        </a:lnRef>
        <a:fillRef idx="3">
          <a:scrgbClr r="0" g="0" b="0"/>
        </a:fillRef>
        <a:effectRef idx="2">
          <a:scrgbClr r="0" g="0" b="0"/>
        </a:effectRef>
        <a:fontRef idx="minor">
          <a:schemeClr val="lt1"/>
        </a:fontRef>
      </dsp:style>
      <dsp:txBody>
        <a:bodyPr spcFirstLastPara="0" vert="horz" wrap="square" lIns="66040" tIns="66040" rIns="66040" bIns="66040" numCol="1" spcCol="1270" anchor="ctr" anchorCtr="0">
          <a:noAutofit/>
        </a:bodyPr>
        <a:lstStyle/>
        <a:p>
          <a:pPr marL="0" lvl="0" indent="0" algn="ctr" defTabSz="2311400">
            <a:lnSpc>
              <a:spcPct val="90000"/>
            </a:lnSpc>
            <a:spcBef>
              <a:spcPct val="0"/>
            </a:spcBef>
            <a:spcAft>
              <a:spcPct val="35000"/>
            </a:spcAft>
            <a:buNone/>
          </a:pPr>
          <a:r>
            <a:rPr lang="zh-CN" altLang="en-US" sz="5200" kern="1200" dirty="0"/>
            <a:t>埋葬</a:t>
          </a:r>
          <a:endParaRPr lang="en-GB" sz="5200" kern="1200" dirty="0"/>
        </a:p>
      </dsp:txBody>
      <dsp:txXfrm>
        <a:off x="2813304" y="3121152"/>
        <a:ext cx="2194560" cy="1072896"/>
      </dsp:txXfrm>
    </dsp:sp>
    <dsp:sp modelId="{7A1F332F-0EF0-AC41-905E-4CA0527D6167}">
      <dsp:nvSpPr>
        <dsp:cNvPr id="0" name=""/>
        <dsp:cNvSpPr/>
      </dsp:nvSpPr>
      <dsp:spPr>
        <a:xfrm>
          <a:off x="1753575" y="316991"/>
          <a:ext cx="4096512" cy="4096512"/>
        </a:xfrm>
        <a:prstGeom prst="pie">
          <a:avLst>
            <a:gd name="adj1" fmla="val 9000000"/>
            <a:gd name="adj2" fmla="val 16200000"/>
          </a:avLst>
        </a:prstGeom>
        <a:solidFill>
          <a:srgbClr val="0000FF"/>
        </a:solidFill>
        <a:ln>
          <a:noFill/>
        </a:ln>
        <a:effectLst>
          <a:reflection stA="50000" endPos="75000" dist="12700" dir="5400000" sy="-100000" algn="bl" rotWithShape="0"/>
        </a:effectLst>
      </dsp:spPr>
      <dsp:style>
        <a:lnRef idx="0">
          <a:scrgbClr r="0" g="0" b="0"/>
        </a:lnRef>
        <a:fillRef idx="3">
          <a:scrgbClr r="0" g="0" b="0"/>
        </a:fillRef>
        <a:effectRef idx="2">
          <a:scrgbClr r="0" g="0" b="0"/>
        </a:effectRef>
        <a:fontRef idx="minor">
          <a:schemeClr val="lt1"/>
        </a:fontRef>
      </dsp:style>
      <dsp:txBody>
        <a:bodyPr spcFirstLastPara="0" vert="horz" wrap="square" lIns="66040" tIns="66040" rIns="66040" bIns="66040" numCol="1" spcCol="1270" anchor="ctr" anchorCtr="0">
          <a:noAutofit/>
        </a:bodyPr>
        <a:lstStyle/>
        <a:p>
          <a:pPr marL="0" lvl="0" indent="0" algn="ctr" defTabSz="2311400">
            <a:lnSpc>
              <a:spcPct val="90000"/>
            </a:lnSpc>
            <a:spcBef>
              <a:spcPct val="0"/>
            </a:spcBef>
            <a:spcAft>
              <a:spcPct val="35000"/>
            </a:spcAft>
            <a:buNone/>
          </a:pPr>
          <a:r>
            <a:rPr lang="zh-CN" altLang="en-US" sz="5200" kern="1200" dirty="0"/>
            <a:t>复活</a:t>
          </a:r>
          <a:endParaRPr lang="en-US" sz="5200" kern="1200" dirty="0"/>
        </a:p>
      </dsp:txBody>
      <dsp:txXfrm>
        <a:off x="2228087" y="1185062"/>
        <a:ext cx="1463040" cy="1219200"/>
      </dsp:txXfrm>
    </dsp:sp>
    <dsp:sp modelId="{436E2647-1ED5-3148-9666-10A54B791D68}">
      <dsp:nvSpPr>
        <dsp:cNvPr id="0" name=""/>
        <dsp:cNvSpPr/>
      </dsp:nvSpPr>
      <dsp:spPr>
        <a:xfrm>
          <a:off x="1669057" y="63398"/>
          <a:ext cx="4603699" cy="4603699"/>
        </a:xfrm>
        <a:prstGeom prst="circularArrow">
          <a:avLst>
            <a:gd name="adj1" fmla="val 5085"/>
            <a:gd name="adj2" fmla="val 327528"/>
            <a:gd name="adj3" fmla="val 1472472"/>
            <a:gd name="adj4" fmla="val 16199432"/>
            <a:gd name="adj5" fmla="val 5932"/>
          </a:avLst>
        </a:prstGeom>
        <a:gradFill rotWithShape="0">
          <a:gsLst>
            <a:gs pos="0">
              <a:schemeClr val="accent1">
                <a:tint val="60000"/>
                <a:hueOff val="0"/>
                <a:satOff val="0"/>
                <a:lumOff val="0"/>
                <a:alphaOff val="0"/>
                <a:shade val="51000"/>
                <a:satMod val="130000"/>
              </a:schemeClr>
            </a:gs>
            <a:gs pos="80000">
              <a:schemeClr val="accent1">
                <a:tint val="60000"/>
                <a:hueOff val="0"/>
                <a:satOff val="0"/>
                <a:lumOff val="0"/>
                <a:alphaOff val="0"/>
                <a:shade val="93000"/>
                <a:satMod val="130000"/>
              </a:schemeClr>
            </a:gs>
            <a:gs pos="100000">
              <a:schemeClr val="accent1">
                <a:tint val="60000"/>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BECA5EC-E10B-6541-880B-794BFF59D527}">
      <dsp:nvSpPr>
        <dsp:cNvPr id="0" name=""/>
        <dsp:cNvSpPr/>
      </dsp:nvSpPr>
      <dsp:spPr>
        <a:xfrm>
          <a:off x="1584350" y="209443"/>
          <a:ext cx="4603699" cy="4603699"/>
        </a:xfrm>
        <a:prstGeom prst="circularArrow">
          <a:avLst>
            <a:gd name="adj1" fmla="val 5085"/>
            <a:gd name="adj2" fmla="val 327528"/>
            <a:gd name="adj3" fmla="val 8671970"/>
            <a:gd name="adj4" fmla="val 1800502"/>
            <a:gd name="adj5" fmla="val 5932"/>
          </a:avLst>
        </a:prstGeom>
        <a:gradFill rotWithShape="0">
          <a:gsLst>
            <a:gs pos="0">
              <a:schemeClr val="accent1">
                <a:tint val="60000"/>
                <a:hueOff val="0"/>
                <a:satOff val="0"/>
                <a:lumOff val="0"/>
                <a:alphaOff val="0"/>
                <a:shade val="51000"/>
                <a:satMod val="130000"/>
              </a:schemeClr>
            </a:gs>
            <a:gs pos="80000">
              <a:schemeClr val="accent1">
                <a:tint val="60000"/>
                <a:hueOff val="0"/>
                <a:satOff val="0"/>
                <a:lumOff val="0"/>
                <a:alphaOff val="0"/>
                <a:shade val="93000"/>
                <a:satMod val="130000"/>
              </a:schemeClr>
            </a:gs>
            <a:gs pos="100000">
              <a:schemeClr val="accent1">
                <a:tint val="60000"/>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04B237A7-8148-7F4A-A35C-06AEC2C459B4}">
      <dsp:nvSpPr>
        <dsp:cNvPr id="0" name=""/>
        <dsp:cNvSpPr/>
      </dsp:nvSpPr>
      <dsp:spPr>
        <a:xfrm>
          <a:off x="1499643" y="63398"/>
          <a:ext cx="4603699" cy="4603699"/>
        </a:xfrm>
        <a:prstGeom prst="circularArrow">
          <a:avLst>
            <a:gd name="adj1" fmla="val 5085"/>
            <a:gd name="adj2" fmla="val 327528"/>
            <a:gd name="adj3" fmla="val 15873039"/>
            <a:gd name="adj4" fmla="val 9000000"/>
            <a:gd name="adj5" fmla="val 5932"/>
          </a:avLst>
        </a:prstGeom>
        <a:gradFill rotWithShape="0">
          <a:gsLst>
            <a:gs pos="0">
              <a:schemeClr val="accent1">
                <a:tint val="60000"/>
                <a:hueOff val="0"/>
                <a:satOff val="0"/>
                <a:lumOff val="0"/>
                <a:alphaOff val="0"/>
                <a:shade val="51000"/>
                <a:satMod val="130000"/>
              </a:schemeClr>
            </a:gs>
            <a:gs pos="80000">
              <a:schemeClr val="accent1">
                <a:tint val="60000"/>
                <a:hueOff val="0"/>
                <a:satOff val="0"/>
                <a:lumOff val="0"/>
                <a:alphaOff val="0"/>
                <a:shade val="93000"/>
                <a:satMod val="130000"/>
              </a:schemeClr>
            </a:gs>
            <a:gs pos="100000">
              <a:schemeClr val="accent1">
                <a:tint val="60000"/>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F0783E6-C52A-A847-A6E3-E332A152C91B}">
      <dsp:nvSpPr>
        <dsp:cNvPr id="0" name=""/>
        <dsp:cNvSpPr/>
      </dsp:nvSpPr>
      <dsp:spPr>
        <a:xfrm>
          <a:off x="4038595" y="127000"/>
          <a:ext cx="1828800" cy="1016000"/>
        </a:xfrm>
        <a:prstGeom prst="roundRect">
          <a:avLst>
            <a:gd name="adj" fmla="val 10000"/>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44780" tIns="144780" rIns="144780" bIns="144780" numCol="1" spcCol="1270" anchor="ctr" anchorCtr="0">
          <a:noAutofit/>
        </a:bodyPr>
        <a:lstStyle/>
        <a:p>
          <a:pPr marL="0" lvl="0" indent="0" algn="ctr" defTabSz="1689100">
            <a:lnSpc>
              <a:spcPct val="90000"/>
            </a:lnSpc>
            <a:spcBef>
              <a:spcPct val="0"/>
            </a:spcBef>
            <a:spcAft>
              <a:spcPct val="35000"/>
            </a:spcAft>
            <a:buNone/>
          </a:pPr>
          <a:r>
            <a:rPr lang="zh-CN" altLang="en-US" sz="3800" kern="1200" dirty="0"/>
            <a:t>已去世</a:t>
          </a:r>
          <a:endParaRPr lang="en-GB" sz="3800" kern="1200" dirty="0"/>
        </a:p>
      </dsp:txBody>
      <dsp:txXfrm>
        <a:off x="4068353" y="156758"/>
        <a:ext cx="1769284" cy="956484"/>
      </dsp:txXfrm>
    </dsp:sp>
    <dsp:sp modelId="{62C31F2A-9A1E-A149-8EAF-036B99F62A9B}">
      <dsp:nvSpPr>
        <dsp:cNvPr id="0" name=""/>
        <dsp:cNvSpPr/>
      </dsp:nvSpPr>
      <dsp:spPr>
        <a:xfrm>
          <a:off x="1219197" y="127000"/>
          <a:ext cx="1828800" cy="1016000"/>
        </a:xfrm>
        <a:prstGeom prst="roundRect">
          <a:avLst>
            <a:gd name="adj" fmla="val 10000"/>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44780" tIns="144780" rIns="144780" bIns="144780" numCol="1" spcCol="1270" anchor="ctr" anchorCtr="0">
          <a:noAutofit/>
        </a:bodyPr>
        <a:lstStyle/>
        <a:p>
          <a:pPr marL="0" lvl="0" indent="0" algn="ctr" defTabSz="1689100">
            <a:lnSpc>
              <a:spcPct val="90000"/>
            </a:lnSpc>
            <a:spcBef>
              <a:spcPct val="0"/>
            </a:spcBef>
            <a:spcAft>
              <a:spcPct val="35000"/>
            </a:spcAft>
            <a:buNone/>
          </a:pPr>
          <a:r>
            <a:rPr lang="zh-CN" altLang="en-US" sz="3800" kern="1200" dirty="0"/>
            <a:t>仍活着</a:t>
          </a:r>
          <a:endParaRPr lang="en-GB" sz="3800" kern="1200" dirty="0"/>
        </a:p>
      </dsp:txBody>
      <dsp:txXfrm>
        <a:off x="1248955" y="156758"/>
        <a:ext cx="1769284" cy="956484"/>
      </dsp:txXfrm>
    </dsp:sp>
    <dsp:sp modelId="{5CC5C51F-F3F8-BE46-A3E7-3F156BB7224C}">
      <dsp:nvSpPr>
        <dsp:cNvPr id="0" name=""/>
        <dsp:cNvSpPr/>
      </dsp:nvSpPr>
      <dsp:spPr>
        <a:xfrm>
          <a:off x="3200400" y="4318000"/>
          <a:ext cx="762000" cy="762000"/>
        </a:xfrm>
        <a:prstGeom prst="triangle">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50800" dist="38100" dir="2700000" rotWithShape="0">
            <a:schemeClr val="tx1">
              <a:alpha val="43000"/>
            </a:schemeClr>
          </a:outerShdw>
        </a:effectLst>
      </dsp:spPr>
      <dsp:style>
        <a:lnRef idx="1">
          <a:scrgbClr r="0" g="0" b="0"/>
        </a:lnRef>
        <a:fillRef idx="1">
          <a:scrgbClr r="0" g="0" b="0"/>
        </a:fillRef>
        <a:effectRef idx="0">
          <a:scrgbClr r="0" g="0" b="0"/>
        </a:effectRef>
        <a:fontRef idx="minor"/>
      </dsp:style>
    </dsp:sp>
    <dsp:sp modelId="{802AD16A-2A7D-CD40-9219-0D013DAA56FD}">
      <dsp:nvSpPr>
        <dsp:cNvPr id="0" name=""/>
        <dsp:cNvSpPr/>
      </dsp:nvSpPr>
      <dsp:spPr>
        <a:xfrm rot="280433">
          <a:off x="1294701" y="3991474"/>
          <a:ext cx="4573396" cy="319803"/>
        </a:xfrm>
        <a:prstGeom prst="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sp>
    <dsp:sp modelId="{D76DC25C-596D-EC41-A5BE-1044C6E69FB0}">
      <dsp:nvSpPr>
        <dsp:cNvPr id="0" name=""/>
        <dsp:cNvSpPr/>
      </dsp:nvSpPr>
      <dsp:spPr>
        <a:xfrm rot="280433">
          <a:off x="3979674" y="3242529"/>
          <a:ext cx="1824741" cy="850143"/>
        </a:xfrm>
        <a:prstGeom prst="roundRect">
          <a:avLst/>
        </a:prstGeom>
        <a:solidFill>
          <a:schemeClr val="tx1">
            <a:lumMod val="75000"/>
            <a:lumOff val="25000"/>
          </a:schemeClr>
        </a:solidFill>
        <a:ln>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110490" tIns="110490" rIns="110490" bIns="110490" numCol="1" spcCol="1270" anchor="ctr" anchorCtr="0">
          <a:noAutofit/>
        </a:bodyPr>
        <a:lstStyle/>
        <a:p>
          <a:pPr marL="0" lvl="0" indent="0" algn="ctr" defTabSz="1289050">
            <a:lnSpc>
              <a:spcPct val="90000"/>
            </a:lnSpc>
            <a:spcBef>
              <a:spcPct val="0"/>
            </a:spcBef>
            <a:spcAft>
              <a:spcPct val="35000"/>
            </a:spcAft>
            <a:buNone/>
          </a:pPr>
          <a:r>
            <a:rPr lang="zh-CN" altLang="en-US" sz="2900" kern="1200" dirty="0"/>
            <a:t>佛</a:t>
          </a:r>
          <a:endParaRPr lang="en-US" sz="2900" kern="1200" dirty="0"/>
        </a:p>
      </dsp:txBody>
      <dsp:txXfrm>
        <a:off x="4021175" y="3284030"/>
        <a:ext cx="1741739" cy="767141"/>
      </dsp:txXfrm>
    </dsp:sp>
    <dsp:sp modelId="{C1BE93AB-A0D0-C243-957E-EAE81D4B64BA}">
      <dsp:nvSpPr>
        <dsp:cNvPr id="0" name=""/>
        <dsp:cNvSpPr/>
      </dsp:nvSpPr>
      <dsp:spPr>
        <a:xfrm rot="280433">
          <a:off x="4066032" y="2404324"/>
          <a:ext cx="1824741" cy="850143"/>
        </a:xfrm>
        <a:prstGeom prst="roundRect">
          <a:avLst/>
        </a:prstGeom>
        <a:solidFill>
          <a:schemeClr val="tx1">
            <a:lumMod val="75000"/>
            <a:lumOff val="25000"/>
          </a:schemeClr>
        </a:solidFill>
        <a:ln>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110490" tIns="110490" rIns="110490" bIns="110490" numCol="1" spcCol="1270" anchor="ctr" anchorCtr="0">
          <a:noAutofit/>
        </a:bodyPr>
        <a:lstStyle/>
        <a:p>
          <a:pPr marL="0" lvl="0" indent="0" algn="ctr" defTabSz="1289050">
            <a:lnSpc>
              <a:spcPct val="90000"/>
            </a:lnSpc>
            <a:spcBef>
              <a:spcPct val="0"/>
            </a:spcBef>
            <a:spcAft>
              <a:spcPct val="35000"/>
            </a:spcAft>
            <a:buNone/>
          </a:pPr>
          <a:r>
            <a:rPr lang="zh-CN" altLang="en-US" sz="2900" kern="1200" dirty="0"/>
            <a:t>穆罕默德</a:t>
          </a:r>
          <a:endParaRPr lang="en-GB" sz="2900" kern="1200" dirty="0"/>
        </a:p>
      </dsp:txBody>
      <dsp:txXfrm>
        <a:off x="4107533" y="2445825"/>
        <a:ext cx="1741739" cy="767141"/>
      </dsp:txXfrm>
    </dsp:sp>
    <dsp:sp modelId="{A42B88D9-872F-F246-B082-6E2FFF3800AA}">
      <dsp:nvSpPr>
        <dsp:cNvPr id="0" name=""/>
        <dsp:cNvSpPr/>
      </dsp:nvSpPr>
      <dsp:spPr>
        <a:xfrm rot="280433">
          <a:off x="4146394" y="1566122"/>
          <a:ext cx="1824741" cy="850143"/>
        </a:xfrm>
        <a:prstGeom prst="roundRect">
          <a:avLst/>
        </a:prstGeom>
        <a:solidFill>
          <a:schemeClr val="tx1">
            <a:lumMod val="75000"/>
            <a:lumOff val="25000"/>
          </a:schemeClr>
        </a:solidFill>
        <a:ln>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110490" tIns="110490" rIns="110490" bIns="110490" numCol="1" spcCol="1270" anchor="ctr" anchorCtr="0">
          <a:noAutofit/>
        </a:bodyPr>
        <a:lstStyle/>
        <a:p>
          <a:pPr marL="0" lvl="0" indent="0" algn="ctr" defTabSz="1289050">
            <a:lnSpc>
              <a:spcPct val="90000"/>
            </a:lnSpc>
            <a:spcBef>
              <a:spcPct val="0"/>
            </a:spcBef>
            <a:spcAft>
              <a:spcPct val="35000"/>
            </a:spcAft>
            <a:buNone/>
          </a:pPr>
          <a:r>
            <a:rPr lang="zh-CN" altLang="en-US" sz="2900" kern="1200" dirty="0"/>
            <a:t>马克思</a:t>
          </a:r>
          <a:endParaRPr lang="en-GB" sz="2900" kern="1200" dirty="0"/>
        </a:p>
      </dsp:txBody>
      <dsp:txXfrm>
        <a:off x="4187895" y="1607623"/>
        <a:ext cx="1741739" cy="767141"/>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F0783E6-C52A-A847-A6E3-E332A152C91B}">
      <dsp:nvSpPr>
        <dsp:cNvPr id="0" name=""/>
        <dsp:cNvSpPr/>
      </dsp:nvSpPr>
      <dsp:spPr>
        <a:xfrm>
          <a:off x="4038595" y="127000"/>
          <a:ext cx="1828800" cy="1016000"/>
        </a:xfrm>
        <a:prstGeom prst="roundRect">
          <a:avLst>
            <a:gd name="adj" fmla="val 10000"/>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44780" tIns="144780" rIns="144780" bIns="144780" numCol="1" spcCol="1270" anchor="ctr" anchorCtr="0">
          <a:noAutofit/>
        </a:bodyPr>
        <a:lstStyle/>
        <a:p>
          <a:pPr marL="0" lvl="0" indent="0" algn="ctr" defTabSz="1689100">
            <a:lnSpc>
              <a:spcPct val="90000"/>
            </a:lnSpc>
            <a:spcBef>
              <a:spcPct val="0"/>
            </a:spcBef>
            <a:spcAft>
              <a:spcPct val="35000"/>
            </a:spcAft>
            <a:buNone/>
          </a:pPr>
          <a:r>
            <a:rPr lang="zh-CN" altLang="en-US" sz="3800" kern="1200" dirty="0"/>
            <a:t>已去世</a:t>
          </a:r>
          <a:endParaRPr lang="en-GB" sz="3800" kern="1200" dirty="0"/>
        </a:p>
      </dsp:txBody>
      <dsp:txXfrm>
        <a:off x="4068353" y="156758"/>
        <a:ext cx="1769284" cy="956484"/>
      </dsp:txXfrm>
    </dsp:sp>
    <dsp:sp modelId="{62C31F2A-9A1E-A149-8EAF-036B99F62A9B}">
      <dsp:nvSpPr>
        <dsp:cNvPr id="0" name=""/>
        <dsp:cNvSpPr/>
      </dsp:nvSpPr>
      <dsp:spPr>
        <a:xfrm>
          <a:off x="1219197" y="127000"/>
          <a:ext cx="1828800" cy="1016000"/>
        </a:xfrm>
        <a:prstGeom prst="roundRect">
          <a:avLst>
            <a:gd name="adj" fmla="val 10000"/>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44780" tIns="144780" rIns="144780" bIns="144780" numCol="1" spcCol="1270" anchor="ctr" anchorCtr="0">
          <a:noAutofit/>
        </a:bodyPr>
        <a:lstStyle/>
        <a:p>
          <a:pPr marL="0" lvl="0" indent="0" algn="ctr" defTabSz="1689100">
            <a:lnSpc>
              <a:spcPct val="90000"/>
            </a:lnSpc>
            <a:spcBef>
              <a:spcPct val="0"/>
            </a:spcBef>
            <a:spcAft>
              <a:spcPct val="35000"/>
            </a:spcAft>
            <a:buNone/>
          </a:pPr>
          <a:r>
            <a:rPr lang="zh-CN" altLang="en-US" sz="3800" kern="1200" dirty="0"/>
            <a:t>仍活着</a:t>
          </a:r>
          <a:endParaRPr lang="en-GB" sz="3800" kern="1200" dirty="0"/>
        </a:p>
      </dsp:txBody>
      <dsp:txXfrm>
        <a:off x="1248955" y="156758"/>
        <a:ext cx="1769284" cy="956484"/>
      </dsp:txXfrm>
    </dsp:sp>
    <dsp:sp modelId="{5CC5C51F-F3F8-BE46-A3E7-3F156BB7224C}">
      <dsp:nvSpPr>
        <dsp:cNvPr id="0" name=""/>
        <dsp:cNvSpPr/>
      </dsp:nvSpPr>
      <dsp:spPr>
        <a:xfrm>
          <a:off x="3200400" y="4318000"/>
          <a:ext cx="762000" cy="762000"/>
        </a:xfrm>
        <a:prstGeom prst="triangle">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50800" dist="38100" dir="2700000" rotWithShape="0">
            <a:schemeClr val="tx1">
              <a:alpha val="43000"/>
            </a:schemeClr>
          </a:outerShdw>
        </a:effectLst>
      </dsp:spPr>
      <dsp:style>
        <a:lnRef idx="1">
          <a:scrgbClr r="0" g="0" b="0"/>
        </a:lnRef>
        <a:fillRef idx="1">
          <a:scrgbClr r="0" g="0" b="0"/>
        </a:fillRef>
        <a:effectRef idx="0">
          <a:scrgbClr r="0" g="0" b="0"/>
        </a:effectRef>
        <a:fontRef idx="minor"/>
      </dsp:style>
    </dsp:sp>
    <dsp:sp modelId="{CC12B939-B260-FA4A-AF29-3EC1BED1FDEF}">
      <dsp:nvSpPr>
        <dsp:cNvPr id="0" name=""/>
        <dsp:cNvSpPr/>
      </dsp:nvSpPr>
      <dsp:spPr>
        <a:xfrm rot="21057670">
          <a:off x="1294701" y="3991474"/>
          <a:ext cx="4573396" cy="319803"/>
        </a:xfrm>
        <a:prstGeom prst="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50800" dist="38100" dir="2700000" rotWithShape="0">
            <a:schemeClr val="tx1">
              <a:alpha val="43000"/>
            </a:schemeClr>
          </a:outerShdw>
        </a:effectLst>
      </dsp:spPr>
      <dsp:style>
        <a:lnRef idx="1">
          <a:scrgbClr r="0" g="0" b="0"/>
        </a:lnRef>
        <a:fillRef idx="1">
          <a:scrgbClr r="0" g="0" b="0"/>
        </a:fillRef>
        <a:effectRef idx="0">
          <a:scrgbClr r="0" g="0" b="0"/>
        </a:effectRef>
        <a:fontRef idx="minor"/>
      </dsp:style>
    </dsp:sp>
    <dsp:sp modelId="{244E3F71-DD21-3A43-AB35-C865DD4D16F1}">
      <dsp:nvSpPr>
        <dsp:cNvPr id="0" name=""/>
        <dsp:cNvSpPr/>
      </dsp:nvSpPr>
      <dsp:spPr>
        <a:xfrm rot="21082408">
          <a:off x="3837425" y="2926034"/>
          <a:ext cx="1824741" cy="850143"/>
        </a:xfrm>
        <a:prstGeom prst="roundRect">
          <a:avLst/>
        </a:prstGeom>
        <a:solidFill>
          <a:schemeClr val="tx1">
            <a:lumMod val="75000"/>
            <a:lumOff val="25000"/>
          </a:schemeClr>
        </a:solidFill>
        <a:ln>
          <a:solidFill>
            <a:srgbClr val="FFFFFF"/>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110490" tIns="110490" rIns="110490" bIns="110490" numCol="1" spcCol="1270" anchor="ctr" anchorCtr="0">
          <a:noAutofit/>
        </a:bodyPr>
        <a:lstStyle/>
        <a:p>
          <a:pPr marL="0" lvl="0" indent="0" algn="ctr" defTabSz="1289050">
            <a:lnSpc>
              <a:spcPct val="90000"/>
            </a:lnSpc>
            <a:spcBef>
              <a:spcPct val="0"/>
            </a:spcBef>
            <a:spcAft>
              <a:spcPct val="35000"/>
            </a:spcAft>
            <a:buNone/>
          </a:pPr>
          <a:r>
            <a:rPr lang="zh-CN" altLang="en-US" sz="2900" kern="1200" dirty="0"/>
            <a:t>佛</a:t>
          </a:r>
          <a:endParaRPr lang="en-US" sz="2900" kern="1200" dirty="0"/>
        </a:p>
      </dsp:txBody>
      <dsp:txXfrm>
        <a:off x="3878926" y="2967535"/>
        <a:ext cx="1741739" cy="767141"/>
      </dsp:txXfrm>
    </dsp:sp>
    <dsp:sp modelId="{49FFE84F-1D3D-F044-8717-50CFD5D0D28E}">
      <dsp:nvSpPr>
        <dsp:cNvPr id="0" name=""/>
        <dsp:cNvSpPr/>
      </dsp:nvSpPr>
      <dsp:spPr>
        <a:xfrm rot="21082408">
          <a:off x="3903465" y="2040417"/>
          <a:ext cx="1824741" cy="850143"/>
        </a:xfrm>
        <a:prstGeom prst="roundRect">
          <a:avLst/>
        </a:prstGeom>
        <a:solidFill>
          <a:schemeClr val="tx1">
            <a:lumMod val="75000"/>
            <a:lumOff val="25000"/>
          </a:schemeClr>
        </a:solidFill>
        <a:ln>
          <a:solidFill>
            <a:srgbClr val="FFFFFF"/>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110490" tIns="110490" rIns="110490" bIns="110490" numCol="1" spcCol="1270" anchor="ctr" anchorCtr="0">
          <a:noAutofit/>
        </a:bodyPr>
        <a:lstStyle/>
        <a:p>
          <a:pPr marL="0" lvl="0" indent="0" algn="ctr" defTabSz="1289050">
            <a:lnSpc>
              <a:spcPct val="90000"/>
            </a:lnSpc>
            <a:spcBef>
              <a:spcPct val="0"/>
            </a:spcBef>
            <a:spcAft>
              <a:spcPct val="35000"/>
            </a:spcAft>
            <a:buNone/>
          </a:pPr>
          <a:r>
            <a:rPr lang="zh-CN" altLang="en-US" sz="2900" kern="1200" dirty="0"/>
            <a:t>穆罕默德</a:t>
          </a:r>
          <a:endParaRPr lang="en-GB" sz="2900" kern="1200" dirty="0"/>
        </a:p>
      </dsp:txBody>
      <dsp:txXfrm>
        <a:off x="3944966" y="2081918"/>
        <a:ext cx="1741739" cy="767141"/>
      </dsp:txXfrm>
    </dsp:sp>
    <dsp:sp modelId="{B2BE7D1A-F1FA-834A-B220-999616C11E72}">
      <dsp:nvSpPr>
        <dsp:cNvPr id="0" name=""/>
        <dsp:cNvSpPr/>
      </dsp:nvSpPr>
      <dsp:spPr>
        <a:xfrm rot="21082408">
          <a:off x="3969505" y="1173442"/>
          <a:ext cx="1824741" cy="850143"/>
        </a:xfrm>
        <a:prstGeom prst="roundRect">
          <a:avLst/>
        </a:prstGeom>
        <a:solidFill>
          <a:schemeClr val="tx1">
            <a:lumMod val="75000"/>
            <a:lumOff val="25000"/>
          </a:schemeClr>
        </a:solidFill>
        <a:ln>
          <a:solidFill>
            <a:srgbClr val="FFFFFF"/>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110490" tIns="110490" rIns="110490" bIns="110490" numCol="1" spcCol="1270" anchor="ctr" anchorCtr="0">
          <a:noAutofit/>
        </a:bodyPr>
        <a:lstStyle/>
        <a:p>
          <a:pPr marL="0" lvl="0" indent="0" algn="ctr" defTabSz="1289050">
            <a:lnSpc>
              <a:spcPct val="90000"/>
            </a:lnSpc>
            <a:spcBef>
              <a:spcPct val="0"/>
            </a:spcBef>
            <a:spcAft>
              <a:spcPct val="35000"/>
            </a:spcAft>
            <a:buNone/>
          </a:pPr>
          <a:r>
            <a:rPr lang="zh-CN" altLang="en-US" sz="2900" kern="1200" dirty="0"/>
            <a:t>马克思</a:t>
          </a:r>
          <a:endParaRPr lang="en-US" sz="2900" kern="1200" dirty="0"/>
        </a:p>
      </dsp:txBody>
      <dsp:txXfrm>
        <a:off x="4011006" y="1214943"/>
        <a:ext cx="1741739" cy="767141"/>
      </dsp:txXfrm>
    </dsp:sp>
    <dsp:sp modelId="{5D152859-4C11-C941-80D1-124F2617F304}">
      <dsp:nvSpPr>
        <dsp:cNvPr id="0" name=""/>
        <dsp:cNvSpPr/>
      </dsp:nvSpPr>
      <dsp:spPr>
        <a:xfrm rot="21020510">
          <a:off x="1202448" y="3322040"/>
          <a:ext cx="1824741" cy="850143"/>
        </a:xfrm>
        <a:prstGeom prst="roundRect">
          <a:avLst/>
        </a:prstGeom>
        <a:solidFill>
          <a:srgbClr val="0000FF"/>
        </a:soli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10490" tIns="110490" rIns="110490" bIns="110490" numCol="1" spcCol="1270" anchor="ctr" anchorCtr="0">
          <a:noAutofit/>
        </a:bodyPr>
        <a:lstStyle/>
        <a:p>
          <a:pPr marL="0" lvl="0" indent="0" algn="ctr" defTabSz="1289050">
            <a:lnSpc>
              <a:spcPct val="90000"/>
            </a:lnSpc>
            <a:spcBef>
              <a:spcPct val="0"/>
            </a:spcBef>
            <a:spcAft>
              <a:spcPct val="35000"/>
            </a:spcAft>
            <a:buNone/>
          </a:pPr>
          <a:r>
            <a:rPr lang="zh-CN" altLang="en-US" sz="2900" kern="1200" dirty="0"/>
            <a:t>耶稣</a:t>
          </a:r>
          <a:endParaRPr lang="en-US" sz="2900" kern="1200" dirty="0"/>
        </a:p>
      </dsp:txBody>
      <dsp:txXfrm>
        <a:off x="1243949" y="3363541"/>
        <a:ext cx="1741739" cy="767141"/>
      </dsp:txXfrm>
    </dsp:sp>
  </dsp:spTree>
</dsp:drawing>
</file>

<file path=ppt/diagrams/layout1.xml><?xml version="1.0" encoding="utf-8"?>
<dgm:layoutDef xmlns:dgm="http://schemas.openxmlformats.org/drawingml/2006/diagram" xmlns:a="http://schemas.openxmlformats.org/drawingml/2006/main" uniqueId="urn:microsoft.com/office/officeart/2005/8/layout/cycle8">
  <dgm:title val=""/>
  <dgm:desc val=""/>
  <dgm:catLst>
    <dgm:cat type="cycle" pri="7000"/>
  </dgm:catLst>
  <dgm:sampData useDef="1">
    <dgm:dataModel>
      <dgm:ptLst/>
      <dgm:bg/>
      <dgm:whole/>
    </dgm:dataModel>
  </dgm:sampData>
  <dgm:styleData useDef="1">
    <dgm:dataModel>
      <dgm:ptLst/>
      <dgm:bg/>
      <dgm:whole/>
    </dgm:dataModel>
  </dgm:styleData>
  <dgm:clrData>
    <dgm:dataModel>
      <dgm:ptLst>
        <dgm:pt modelId="0" type="doc"/>
        <dgm:pt modelId="1"/>
        <dgm:pt modelId="2"/>
        <dgm:pt modelId="3"/>
        <dgm:pt modelId="4"/>
        <dgm:pt modelId="5"/>
      </dgm:ptLst>
      <dgm:cxnLst>
        <dgm:cxn modelId="7" srcId="0" destId="1" srcOrd="0" destOrd="0"/>
        <dgm:cxn modelId="8" srcId="0" destId="2" srcOrd="1" destOrd="0"/>
        <dgm:cxn modelId="9" srcId="0" destId="3" srcOrd="2" destOrd="0"/>
        <dgm:cxn modelId="10" srcId="0" destId="4" srcOrd="3" destOrd="0"/>
        <dgm:cxn modelId="11" srcId="0" destId="5" srcOrd="4" destOrd="0"/>
      </dgm:cxnLst>
      <dgm:bg/>
      <dgm:whole/>
    </dgm:dataModel>
  </dgm:clrData>
  <dgm:layoutNode name="compositeShape">
    <dgm:varLst>
      <dgm:chMax val="7"/>
      <dgm:dir/>
      <dgm:resizeHandles val="exact"/>
    </dgm:varLst>
    <dgm:alg type="composite">
      <dgm:param type="horzAlign" val="ctr"/>
      <dgm:param type="vertAlign" val="mid"/>
      <dgm:param type="ar" val="1"/>
    </dgm:alg>
    <dgm:shape xmlns:r="http://schemas.openxmlformats.org/officeDocument/2006/relationships" r:blip="">
      <dgm:adjLst/>
    </dgm:shape>
    <dgm:presOf/>
    <dgm:choose name="Name0">
      <dgm:if name="Name1" axis="ch" ptType="node" func="cnt" op="equ" val="1">
        <dgm:constrLst>
          <dgm:constr type="l" for="ch" forName="wedge1" refType="w" fact="0.08"/>
          <dgm:constr type="t" for="ch" forName="wedge1" refType="w" fact="0.08"/>
          <dgm:constr type="w" for="ch" forName="wedge1" refType="w" fact="0.84"/>
          <dgm:constr type="h" for="ch" forName="wedge1" refType="h" fact="0.84"/>
          <dgm:constr type="l" for="ch" forName="dummy1a" refType="w" fact="0.5"/>
          <dgm:constr type="t" for="ch" forName="dummy1a" refType="h" fact="0.08"/>
          <dgm:constr type="l" for="ch" forName="dummy1b" refType="w" fact="0.5"/>
          <dgm:constr type="t" for="ch" forName="dummy1b" refType="h" fact="0.08"/>
          <dgm:constr type="l" for="ch" forName="wedge1Tx" refType="w" fact="0.22"/>
          <dgm:constr type="t" for="ch" forName="wedge1Tx" refType="h" fact="0.22"/>
          <dgm:constr type="w" for="ch" forName="wedge1Tx" refType="w" fact="0.56"/>
          <dgm:constr type="h" for="ch" forName="wedge1Tx" refType="h" fact="0.56"/>
          <dgm:constr type="h" for="ch" forName="arrowWedge1single" refType="w" fact="0.08"/>
          <dgm:constr type="diam" for="ch" forName="arrowWedge1single" refType="w" fact="0.84"/>
          <dgm:constr type="l" for="ch" forName="arrowWedge1single" refType="w" fact="0.5"/>
          <dgm:constr type="t" for="ch" forName="arrowWedge1single" refType="w" fact="0.5"/>
          <dgm:constr type="primFontSz" for="ch" ptType="node" op="equ"/>
        </dgm:constrLst>
      </dgm:if>
      <dgm:if name="Name2" axis="ch" ptType="node" func="cnt" op="equ" val="2">
        <dgm:constrLst>
          <dgm:constr type="l" for="ch" forName="wedge1" refType="w" fact="0.1"/>
          <dgm:constr type="t" for="ch" forName="wedge1" refType="w" fact="0.08"/>
          <dgm:constr type="w" for="ch" forName="wedge1" refType="w" fact="0.84"/>
          <dgm:constr type="h" for="ch" forName="wedge1" refType="h" fact="0.84"/>
          <dgm:constr type="l" for="ch" forName="dummy1a" refType="w" fact="0.52"/>
          <dgm:constr type="t" for="ch" forName="dummy1a" refType="h" fact="0.08"/>
          <dgm:constr type="l" for="ch" forName="dummy1b" refType="w" fact="0.52"/>
          <dgm:constr type="t" for="ch" forName="dummy1b" refType="h" fact="0.92"/>
          <dgm:constr type="l" for="ch" forName="wedge1Tx" refType="w" fact="0.559"/>
          <dgm:constr type="t" for="ch" forName="wedge1Tx" refType="h" fact="0.3"/>
          <dgm:constr type="w" for="ch" forName="wedge1Tx" refType="w" fact="0.3"/>
          <dgm:constr type="h" for="ch" forName="wedge1Tx" refType="h" fact="0.4"/>
          <dgm:constr type="l" for="ch" forName="wedge2" refType="w" fact="0.06"/>
          <dgm:constr type="t" for="ch" forName="wedge2" refType="w" fact="0.08"/>
          <dgm:constr type="w" for="ch" forName="wedge2" refType="w" fact="0.84"/>
          <dgm:constr type="h" for="ch" forName="wedge2" refType="h" fact="0.84"/>
          <dgm:constr type="l" for="ch" forName="dummy2a" refType="w" fact="0.48"/>
          <dgm:constr type="t" for="ch" forName="dummy2a" refType="h" fact="0.92"/>
          <dgm:constr type="l" for="ch" forName="dummy2b" refType="w" fact="0.48"/>
          <dgm:constr type="t" for="ch" forName="dummy2b" refType="h" fact="0.08"/>
          <dgm:constr type="r" for="ch" forName="wedge2Tx" refType="w" fact="0.441"/>
          <dgm:constr type="t" for="ch" forName="wedge2Tx" refType="h" fact="0.3"/>
          <dgm:constr type="w" for="ch" forName="wedge2Tx" refType="w" fact="0.3"/>
          <dgm:constr type="h" for="ch" forName="wedge2Tx" refType="h" fact="0.4"/>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primFontSz" for="ch" ptType="node" op="equ"/>
        </dgm:constrLst>
      </dgm:if>
      <dgm:if name="Name3" axis="ch" ptType="node" func="cnt" op="equ" val="3">
        <dgm:constrLst>
          <dgm:constr type="l" for="ch" forName="wedge1" refType="w" fact="0.0973"/>
          <dgm:constr type="t" for="ch" forName="wedge1" refType="w" fact="0.07"/>
          <dgm:constr type="w" for="ch" forName="wedge1" refType="w" fact="0.84"/>
          <dgm:constr type="h" for="ch" forName="wedge1" refType="h" fact="0.84"/>
          <dgm:constr type="l" for="ch" forName="dummy1a" refType="w" fact="0.5173"/>
          <dgm:constr type="t" for="ch" forName="dummy1a" refType="h" fact="0.07"/>
          <dgm:constr type="l" for="ch" forName="dummy1b" refType="w" fact="0.8811"/>
          <dgm:constr type="t" for="ch" forName="dummy1b" refType="h" fact="0.7"/>
          <dgm:constr type="l" for="ch" forName="wedge1Tx" refType="w" fact="0.54"/>
          <dgm:constr type="t" for="ch" forName="wedge1Tx" refType="h" fact="0.248"/>
          <dgm:constr type="w" for="ch" forName="wedge1Tx" refType="w" fact="0.3"/>
          <dgm:constr type="h" for="ch" forName="wedge1Tx" refType="h" fact="0.25"/>
          <dgm:constr type="l" for="ch" forName="wedge2" refType="w" fact="0.08"/>
          <dgm:constr type="t" for="ch" forName="wedge2" refType="w" fact="0.1"/>
          <dgm:constr type="w" for="ch" forName="wedge2" refType="w" fact="0.84"/>
          <dgm:constr type="h" for="ch" forName="wedge2" refType="h" fact="0.84"/>
          <dgm:constr type="l" for="ch" forName="dummy2a" refType="w" fact="0.8637"/>
          <dgm:constr type="t" for="ch" forName="dummy2a" refType="h" fact="0.73"/>
          <dgm:constr type="l" for="ch" forName="dummy2b" refType="w" fact="0.1363"/>
          <dgm:constr type="t" for="ch" forName="dummy2b" refType="h" fact="0.73"/>
          <dgm:constr type="l" for="ch" forName="wedge2Tx" refType="w" fact="0.28"/>
          <dgm:constr type="t" for="ch" forName="wedge2Tx" refType="h" fact="0.645"/>
          <dgm:constr type="w" for="ch" forName="wedge2Tx" refType="w" fact="0.45"/>
          <dgm:constr type="h" for="ch" forName="wedge2Tx" refType="h" fact="0.22"/>
          <dgm:constr type="l" for="ch" forName="wedge3" refType="w" fact="0.0627"/>
          <dgm:constr type="t" for="ch" forName="wedge3" refType="w" fact="0.07"/>
          <dgm:constr type="w" for="ch" forName="wedge3" refType="w" fact="0.84"/>
          <dgm:constr type="h" for="ch" forName="wedge3" refType="h" fact="0.84"/>
          <dgm:constr type="l" for="ch" forName="dummy3a" refType="w" fact="0.1189"/>
          <dgm:constr type="t" for="ch" forName="dummy3a" refType="h" fact="0.7"/>
          <dgm:constr type="l" for="ch" forName="dummy3b" refType="w" fact="0.4827"/>
          <dgm:constr type="t" for="ch" forName="dummy3b" refType="h" fact="0.07"/>
          <dgm:constr type="r" for="ch" forName="wedge3Tx" refType="w" fact="0.46"/>
          <dgm:constr type="t" for="ch" forName="wedge3Tx" refType="h" fact="0.248"/>
          <dgm:constr type="w" for="ch" forName="wedge3Tx" refType="w" fact="0.3"/>
          <dgm:constr type="h" for="ch" forName="wedge3Tx" refType="h" fact="0.25"/>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primFontSz" for="ch" ptType="node" op="equ"/>
        </dgm:constrLst>
      </dgm:if>
      <dgm:if name="Name4" axis="ch" ptType="node" func="cnt" op="equ" val="4">
        <dgm:constrLst>
          <dgm:constr type="l" for="ch" forName="wedge1" refType="w" fact="0.0941"/>
          <dgm:constr type="t" for="ch" forName="wedge1" refType="w" fact="0.0659"/>
          <dgm:constr type="w" for="ch" forName="wedge1" refType="w" fact="0.84"/>
          <dgm:constr type="h" for="ch" forName="wedge1" refType="h" fact="0.84"/>
          <dgm:constr type="l" for="ch" forName="dummy1a" refType="w" fact="0.5141"/>
          <dgm:constr type="t" for="ch" forName="dummy1a" refType="h" fact="0.0659"/>
          <dgm:constr type="l" for="ch" forName="dummy1b" refType="w" fact="0.9341"/>
          <dgm:constr type="t" for="ch" forName="dummy1b" refType="h" fact="0.4859"/>
          <dgm:constr type="l" for="ch" forName="wedge1Tx" refType="w" fact="0.54"/>
          <dgm:constr type="t" for="ch" forName="wedge1Tx" refType="h" fact="0.24"/>
          <dgm:constr type="w" for="ch" forName="wedge1Tx" refType="w" fact="0.31"/>
          <dgm:constr type="h" for="ch" forName="wedge1Tx" refType="h" fact="0.23"/>
          <dgm:constr type="l" for="ch" forName="wedge2" refType="w" fact="0.0941"/>
          <dgm:constr type="t" for="ch" forName="wedge2" refType="w" fact="0.0941"/>
          <dgm:constr type="w" for="ch" forName="wedge2" refType="w" fact="0.84"/>
          <dgm:constr type="h" for="ch" forName="wedge2" refType="h" fact="0.84"/>
          <dgm:constr type="l" for="ch" forName="dummy2a" refType="w" fact="0.9341"/>
          <dgm:constr type="t" for="ch" forName="dummy2a" refType="h" fact="0.5141"/>
          <dgm:constr type="l" for="ch" forName="dummy2b" refType="w" fact="0.5141"/>
          <dgm:constr type="t" for="ch" forName="dummy2b" refType="h" fact="0.9341"/>
          <dgm:constr type="l" for="ch" forName="wedge2Tx" refType="w" fact="0.54"/>
          <dgm:constr type="t" for="ch" forName="wedge2Tx" refType="h" fact="0.53"/>
          <dgm:constr type="w" for="ch" forName="wedge2Tx" refType="w" fact="0.31"/>
          <dgm:constr type="h" for="ch" forName="wedge2Tx" refType="h" fact="0.23"/>
          <dgm:constr type="l" for="ch" forName="wedge3" refType="w" fact="0.0659"/>
          <dgm:constr type="t" for="ch" forName="wedge3" refType="w" fact="0.0941"/>
          <dgm:constr type="w" for="ch" forName="wedge3" refType="w" fact="0.84"/>
          <dgm:constr type="h" for="ch" forName="wedge3" refType="h" fact="0.84"/>
          <dgm:constr type="l" for="ch" forName="dummy3a" refType="w" fact="0.4859"/>
          <dgm:constr type="t" for="ch" forName="dummy3a" refType="h" fact="0.9341"/>
          <dgm:constr type="l" for="ch" forName="dummy3b" refType="w" fact="0.0659"/>
          <dgm:constr type="t" for="ch" forName="dummy3b" refType="h" fact="0.5141"/>
          <dgm:constr type="r" for="ch" forName="wedge3Tx" refType="w" fact="0.46"/>
          <dgm:constr type="t" for="ch" forName="wedge3Tx" refType="h" fact="0.53"/>
          <dgm:constr type="w" for="ch" forName="wedge3Tx" refType="w" fact="0.31"/>
          <dgm:constr type="h" for="ch" forName="wedge3Tx" refType="h" fact="0.23"/>
          <dgm:constr type="l" for="ch" forName="wedge4" refType="w" fact="0.0659"/>
          <dgm:constr type="t" for="ch" forName="wedge4" refType="h" fact="0.0659"/>
          <dgm:constr type="w" for="ch" forName="wedge4" refType="w" fact="0.84"/>
          <dgm:constr type="h" for="ch" forName="wedge4" refType="h" fact="0.84"/>
          <dgm:constr type="l" for="ch" forName="dummy4a" refType="w" fact="0.0659"/>
          <dgm:constr type="t" for="ch" forName="dummy4a" refType="h" fact="0.4859"/>
          <dgm:constr type="l" for="ch" forName="dummy4b" refType="w" fact="0.4859"/>
          <dgm:constr type="t" for="ch" forName="dummy4b" refType="h" fact="0.0659"/>
          <dgm:constr type="r" for="ch" forName="wedge4Tx" refType="w" fact="0.46"/>
          <dgm:constr type="t" for="ch" forName="wedge4Tx" refType="h" fact="0.24"/>
          <dgm:constr type="w" for="ch" forName="wedge4Tx" refType="w" fact="0.31"/>
          <dgm:constr type="h" for="ch" forName="wedge4Tx" refType="h" fact="0.23"/>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primFontSz" for="ch" ptType="node" op="equ"/>
        </dgm:constrLst>
      </dgm:if>
      <dgm:if name="Name5" axis="ch" ptType="node" func="cnt" op="equ" val="5">
        <dgm:constrLst>
          <dgm:constr type="l" for="ch" forName="wedge1" refType="w" fact="0.0918"/>
          <dgm:constr type="t" for="ch" forName="wedge1" refType="w" fact="0.0638"/>
          <dgm:constr type="w" for="ch" forName="wedge1" refType="w" fact="0.84"/>
          <dgm:constr type="h" for="ch" forName="wedge1" refType="h" fact="0.84"/>
          <dgm:constr type="l" for="ch" forName="dummy1a" refType="w" fact="0.5118"/>
          <dgm:constr type="t" for="ch" forName="dummy1a" refType="h" fact="0.0638"/>
          <dgm:constr type="l" for="ch" forName="dummy1b" refType="w" fact="0.9112"/>
          <dgm:constr type="t" for="ch" forName="dummy1b" refType="h" fact="0.354"/>
          <dgm:constr type="l" for="ch" forName="wedge1Tx" refType="w" fact="0.53"/>
          <dgm:constr type="t" for="ch" forName="wedge1Tx" refType="h" fact="0.205"/>
          <dgm:constr type="w" for="ch" forName="wedge1Tx" refType="w" fact="0.27"/>
          <dgm:constr type="h" for="ch" forName="wedge1Tx" refType="h" fact="0.18"/>
          <dgm:constr type="l" for="ch" forName="wedge2" refType="w" fact="0.099"/>
          <dgm:constr type="t" for="ch" forName="wedge2" refType="w" fact="0.0862"/>
          <dgm:constr type="w" for="ch" forName="wedge2" refType="w" fact="0.84"/>
          <dgm:constr type="h" for="ch" forName="wedge2" refType="h" fact="0.84"/>
          <dgm:constr type="l" for="ch" forName="dummy2a" refType="w" fact="0.9185"/>
          <dgm:constr type="t" for="ch" forName="dummy2a" refType="h" fact="0.3764"/>
          <dgm:constr type="l" for="ch" forName="dummy2b" refType="w" fact="0.7659"/>
          <dgm:constr type="t" for="ch" forName="dummy2b" refType="h" fact="0.846"/>
          <dgm:constr type="l" for="ch" forName="wedge2Tx" refType="w" fact="0.64"/>
          <dgm:constr type="t" for="ch" forName="wedge2Tx" refType="h" fact="0.47"/>
          <dgm:constr type="w" for="ch" forName="wedge2Tx" refType="w" fact="0.25"/>
          <dgm:constr type="h" for="ch" forName="wedge2Tx" refType="h" fact="0.2"/>
          <dgm:constr type="l" for="ch" forName="wedge3" refType="w" fact="0.08"/>
          <dgm:constr type="t" for="ch" forName="wedge3" refType="w" fact="0.1"/>
          <dgm:constr type="w" for="ch" forName="wedge3" refType="w" fact="0.84"/>
          <dgm:constr type="h" for="ch" forName="wedge3" refType="h" fact="0.84"/>
          <dgm:constr type="l" for="ch" forName="dummy3a" refType="w" fact="0.7469"/>
          <dgm:constr type="t" for="ch" forName="dummy3a" refType="h" fact="0.8598"/>
          <dgm:constr type="l" for="ch" forName="dummy3b" refType="w" fact="0.2531"/>
          <dgm:constr type="t" for="ch" forName="dummy3b" refType="h" fact="0.8598"/>
          <dgm:constr type="l" for="ch" forName="wedge3Tx" refType="w" fact="0.38"/>
          <dgm:constr type="t" for="ch" forName="wedge3Tx" refType="h" fact="0.69"/>
          <dgm:constr type="w" for="ch" forName="wedge3Tx" refType="w" fact="0.24"/>
          <dgm:constr type="h" for="ch" forName="wedge3Tx" refType="h" fact="0.22"/>
          <dgm:constr type="l" for="ch" forName="wedge4" refType="w" fact="0.061"/>
          <dgm:constr type="t" for="ch" forName="wedge4" refType="h" fact="0.0862"/>
          <dgm:constr type="w" for="ch" forName="wedge4" refType="w" fact="0.84"/>
          <dgm:constr type="h" for="ch" forName="wedge4" refType="h" fact="0.84"/>
          <dgm:constr type="l" for="ch" forName="dummy4a" refType="w" fact="0.2341"/>
          <dgm:constr type="t" for="ch" forName="dummy4a" refType="h" fact="0.846"/>
          <dgm:constr type="l" for="ch" forName="dummy4b" refType="w" fact="0.0815"/>
          <dgm:constr type="t" for="ch" forName="dummy4b" refType="h" fact="0.3764"/>
          <dgm:constr type="r" for="ch" forName="wedge4Tx" refType="w" fact="0.36"/>
          <dgm:constr type="t" for="ch" forName="wedge4Tx" refType="h" fact="0.47"/>
          <dgm:constr type="w" for="ch" forName="wedge4Tx" refType="w" fact="0.25"/>
          <dgm:constr type="h" for="ch" forName="wedge4Tx" refType="h" fact="0.2"/>
          <dgm:constr type="l" for="ch" forName="wedge5" refType="w" fact="0.0682"/>
          <dgm:constr type="t" for="ch" forName="wedge5" refType="h" fact="0.0638"/>
          <dgm:constr type="w" for="ch" forName="wedge5" refType="w" fact="0.84"/>
          <dgm:constr type="h" for="ch" forName="wedge5" refType="h" fact="0.84"/>
          <dgm:constr type="l" for="ch" forName="dummy5a" refType="w" fact="0.0888"/>
          <dgm:constr type="t" for="ch" forName="dummy5a" refType="h" fact="0.354"/>
          <dgm:constr type="l" for="ch" forName="dummy5b" refType="w" fact="0.4882"/>
          <dgm:constr type="t" for="ch" forName="dummy5b" refType="h" fact="0.0638"/>
          <dgm:constr type="r" for="ch" forName="wedge5Tx" refType="w" fact="0.47"/>
          <dgm:constr type="t" for="ch" forName="wedge5Tx" refType="h" fact="0.205"/>
          <dgm:constr type="w" for="ch" forName="wedge5Tx" refType="w" fact="0.27"/>
          <dgm:constr type="h" for="ch" forName="wedge5Tx" refType="h" fact="0.18"/>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h" for="ch" forName="arrowWedge5" refType="w" fact="0.08"/>
          <dgm:constr type="diam" for="ch" forName="arrowWedge5" refType="w" fact="0.84"/>
          <dgm:constr type="l" for="ch" forName="arrowWedge5" refType="w" fact="0.5"/>
          <dgm:constr type="t" for="ch" forName="arrowWedge5" refType="w" fact="0.5"/>
          <dgm:constr type="primFontSz" for="ch" ptType="node" op="equ"/>
        </dgm:constrLst>
      </dgm:if>
      <dgm:if name="Name6" axis="ch" ptType="node" func="cnt" op="equ" val="6">
        <dgm:constrLst>
          <dgm:constr type="l" for="ch" forName="wedge1" refType="w" fact="0.09"/>
          <dgm:constr type="t" for="ch" forName="wedge1" refType="w" fact="0.0627"/>
          <dgm:constr type="w" for="ch" forName="wedge1" refType="w" fact="0.84"/>
          <dgm:constr type="h" for="ch" forName="wedge1" refType="h" fact="0.84"/>
          <dgm:constr type="l" for="ch" forName="dummy1a" refType="w" fact="0.51"/>
          <dgm:constr type="t" for="ch" forName="dummy1a" refType="h" fact="0.0627"/>
          <dgm:constr type="l" for="ch" forName="dummy1b" refType="w" fact="0.8737"/>
          <dgm:constr type="t" for="ch" forName="dummy1b" refType="h" fact="0.2727"/>
          <dgm:constr type="l" for="ch" forName="wedge1Tx" refType="w" fact="0.53"/>
          <dgm:constr type="t" for="ch" forName="wedge1Tx" refType="h" fact="0.17"/>
          <dgm:constr type="w" for="ch" forName="wedge1Tx" refType="w" fact="0.22"/>
          <dgm:constr type="h" for="ch" forName="wedge1Tx" refType="h" fact="0.17"/>
          <dgm:constr type="l" for="ch" forName="wedge2" refType="w" fact="0.1"/>
          <dgm:constr type="t" for="ch" forName="wedge2" refType="w" fact="0.08"/>
          <dgm:constr type="w" for="ch" forName="wedge2" refType="w" fact="0.84"/>
          <dgm:constr type="h" for="ch" forName="wedge2" refType="h" fact="0.84"/>
          <dgm:constr type="l" for="ch" forName="dummy2a" refType="w" fact="0.8837"/>
          <dgm:constr type="t" for="ch" forName="dummy2a" refType="h" fact="0.29"/>
          <dgm:constr type="l" for="ch" forName="dummy2b" refType="w" fact="0.8837"/>
          <dgm:constr type="t" for="ch" forName="dummy2b" refType="h" fact="0.71"/>
          <dgm:constr type="l" for="ch" forName="wedge2Tx" refType="w" fact="0.67"/>
          <dgm:constr type="t" for="ch" forName="wedge2Tx" refType="h" fact="0.42"/>
          <dgm:constr type="w" for="ch" forName="wedge2Tx" refType="w" fact="0.23"/>
          <dgm:constr type="h" for="ch" forName="wedge2Tx" refType="h" fact="0.165"/>
          <dgm:constr type="l" for="ch" forName="wedge3" refType="w" fact="0.09"/>
          <dgm:constr type="t" for="ch" forName="wedge3" refType="w" fact="0.0973"/>
          <dgm:constr type="w" for="ch" forName="wedge3" refType="w" fact="0.84"/>
          <dgm:constr type="h" for="ch" forName="wedge3" refType="h" fact="0.84"/>
          <dgm:constr type="l" for="ch" forName="dummy3a" refType="w" fact="0.8737"/>
          <dgm:constr type="t" for="ch" forName="dummy3a" refType="h" fact="0.7273"/>
          <dgm:constr type="l" for="ch" forName="dummy3b" refType="w" fact="0.51"/>
          <dgm:constr type="t" for="ch" forName="dummy3b" refType="h" fact="0.9373"/>
          <dgm:constr type="l" for="ch" forName="wedge3Tx" refType="w" fact="0.53"/>
          <dgm:constr type="t" for="ch" forName="wedge3Tx" refType="h" fact="0.665"/>
          <dgm:constr type="w" for="ch" forName="wedge3Tx" refType="w" fact="0.22"/>
          <dgm:constr type="h" for="ch" forName="wedge3Tx" refType="h" fact="0.17"/>
          <dgm:constr type="l" for="ch" forName="wedge4" refType="w" fact="0.07"/>
          <dgm:constr type="t" for="ch" forName="wedge4" refType="h" fact="0.0973"/>
          <dgm:constr type="w" for="ch" forName="wedge4" refType="w" fact="0.84"/>
          <dgm:constr type="h" for="ch" forName="wedge4" refType="h" fact="0.84"/>
          <dgm:constr type="l" for="ch" forName="dummy4a" refType="w" fact="0.49"/>
          <dgm:constr type="t" for="ch" forName="dummy4a" refType="h" fact="0.9373"/>
          <dgm:constr type="l" for="ch" forName="dummy4b" refType="w" fact="0.1263"/>
          <dgm:constr type="t" for="ch" forName="dummy4b" refType="h" fact="0.7273"/>
          <dgm:constr type="r" for="ch" forName="wedge4Tx" refType="w" fact="0.47"/>
          <dgm:constr type="t" for="ch" forName="wedge4Tx" refType="h" fact="0.665"/>
          <dgm:constr type="w" for="ch" forName="wedge4Tx" refType="w" fact="0.22"/>
          <dgm:constr type="h" for="ch" forName="wedge4Tx" refType="h" fact="0.17"/>
          <dgm:constr type="l" for="ch" forName="wedge5" refType="w" fact="0.06"/>
          <dgm:constr type="t" for="ch" forName="wedge5" refType="h" fact="0.08"/>
          <dgm:constr type="w" for="ch" forName="wedge5" refType="w" fact="0.84"/>
          <dgm:constr type="h" for="ch" forName="wedge5" refType="h" fact="0.84"/>
          <dgm:constr type="l" for="ch" forName="dummy5a" refType="w" fact="0.1163"/>
          <dgm:constr type="t" for="ch" forName="dummy5a" refType="h" fact="0.71"/>
          <dgm:constr type="l" for="ch" forName="dummy5b" refType="w" fact="0.1163"/>
          <dgm:constr type="t" for="ch" forName="dummy5b" refType="h" fact="0.29"/>
          <dgm:constr type="r" for="ch" forName="wedge5Tx" refType="w" fact="0.33"/>
          <dgm:constr type="t" for="ch" forName="wedge5Tx" refType="h" fact="0.42"/>
          <dgm:constr type="w" for="ch" forName="wedge5Tx" refType="w" fact="0.23"/>
          <dgm:constr type="h" for="ch" forName="wedge5Tx" refType="h" fact="0.165"/>
          <dgm:constr type="l" for="ch" forName="wedge6" refType="w" fact="0.07"/>
          <dgm:constr type="t" for="ch" forName="wedge6" refType="h" fact="0.0627"/>
          <dgm:constr type="w" for="ch" forName="wedge6" refType="w" fact="0.84"/>
          <dgm:constr type="h" for="ch" forName="wedge6" refType="h" fact="0.84"/>
          <dgm:constr type="l" for="ch" forName="dummy6a" refType="w" fact="0.1263"/>
          <dgm:constr type="t" for="ch" forName="dummy6a" refType="h" fact="0.2727"/>
          <dgm:constr type="l" for="ch" forName="dummy6b" refType="w" fact="0.49"/>
          <dgm:constr type="t" for="ch" forName="dummy6b" refType="h" fact="0.0627"/>
          <dgm:constr type="r" for="ch" forName="wedge6Tx" refType="w" fact="0.47"/>
          <dgm:constr type="t" for="ch" forName="wedge6Tx" refType="h" fact="0.17"/>
          <dgm:constr type="w" for="ch" forName="wedge6Tx" refType="w" fact="0.22"/>
          <dgm:constr type="h" for="ch" forName="wedge6Tx" refType="h" fact="0.17"/>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h" for="ch" forName="arrowWedge5" refType="w" fact="0.08"/>
          <dgm:constr type="diam" for="ch" forName="arrowWedge5" refType="w" fact="0.84"/>
          <dgm:constr type="l" for="ch" forName="arrowWedge5" refType="w" fact="0.5"/>
          <dgm:constr type="t" for="ch" forName="arrowWedge5" refType="w" fact="0.5"/>
          <dgm:constr type="h" for="ch" forName="arrowWedge6" refType="w" fact="0.08"/>
          <dgm:constr type="diam" for="ch" forName="arrowWedge6" refType="w" fact="0.84"/>
          <dgm:constr type="l" for="ch" forName="arrowWedge6" refType="w" fact="0.5"/>
          <dgm:constr type="t" for="ch" forName="arrowWedge6" refType="w" fact="0.5"/>
          <dgm:constr type="primFontSz" for="ch" ptType="node" op="equ"/>
        </dgm:constrLst>
      </dgm:if>
      <dgm:else name="Name7">
        <dgm:constrLst>
          <dgm:constr type="l" for="ch" forName="wedge1" refType="w" fact="0.0887"/>
          <dgm:constr type="t" for="ch" forName="wedge1" refType="w" fact="0.062"/>
          <dgm:constr type="w" for="ch" forName="wedge1" refType="w" fact="0.84"/>
          <dgm:constr type="h" for="ch" forName="wedge1" refType="h" fact="0.84"/>
          <dgm:constr type="l" for="ch" forName="dummy1a" refType="w" fact="0.5087"/>
          <dgm:constr type="t" for="ch" forName="dummy1a" refType="h" fact="0.062"/>
          <dgm:constr type="l" for="ch" forName="dummy1b" refType="w" fact="0.837"/>
          <dgm:constr type="t" for="ch" forName="dummy1b" refType="h" fact="0.2201"/>
          <dgm:constr type="l" for="ch" forName="wedge1Tx" refType="w" fact="0.53"/>
          <dgm:constr type="t" for="ch" forName="wedge1Tx" refType="h" fact="0.14"/>
          <dgm:constr type="w" for="ch" forName="wedge1Tx" refType="w" fact="0.2"/>
          <dgm:constr type="h" for="ch" forName="wedge1Tx" refType="h" fact="0.16"/>
          <dgm:constr type="l" for="ch" forName="wedge2" refType="w" fact="0.0995"/>
          <dgm:constr type="t" for="ch" forName="wedge2" refType="w" fact="0.0755"/>
          <dgm:constr type="w" for="ch" forName="wedge2" refType="w" fact="0.84"/>
          <dgm:constr type="h" for="ch" forName="wedge2" refType="h" fact="0.84"/>
          <dgm:constr type="l" for="ch" forName="dummy2a" refType="w" fact="0.8479"/>
          <dgm:constr type="t" for="ch" forName="dummy2a" refType="h" fact="0.2337"/>
          <dgm:constr type="l" for="ch" forName="dummy2b" refType="w" fact="0.929"/>
          <dgm:constr type="t" for="ch" forName="dummy2b" refType="h" fact="0.589"/>
          <dgm:constr type="l" for="ch" forName="wedge2Tx" refType="w" fact="0.67"/>
          <dgm:constr type="t" for="ch" forName="wedge2Tx" refType="h" fact="0.38"/>
          <dgm:constr type="w" for="ch" forName="wedge2Tx" refType="w" fact="0.23"/>
          <dgm:constr type="h" for="ch" forName="wedge2Tx" refType="h" fact="0.14"/>
          <dgm:constr type="l" for="ch" forName="wedge3" refType="w" fact="0.0956"/>
          <dgm:constr type="t" for="ch" forName="wedge3" refType="w" fact="0.0925"/>
          <dgm:constr type="w" for="ch" forName="wedge3" refType="w" fact="0.84"/>
          <dgm:constr type="h" for="ch" forName="wedge3" refType="h" fact="0.84"/>
          <dgm:constr type="l" for="ch" forName="dummy3a" refType="w" fact="0.9251"/>
          <dgm:constr type="t" for="ch" forName="dummy3a" refType="h" fact="0.6059"/>
          <dgm:constr type="l" for="ch" forName="dummy3b" refType="w" fact="0.6979"/>
          <dgm:constr type="t" for="ch" forName="dummy3b" refType="h" fact="0.8909"/>
          <dgm:constr type="l" for="ch" forName="wedge3Tx" refType="w" fact="0.635"/>
          <dgm:constr type="t" for="ch" forName="wedge3Tx" refType="h" fact="0.59"/>
          <dgm:constr type="w" for="ch" forName="wedge3Tx" refType="w" fact="0.2"/>
          <dgm:constr type="h" for="ch" forName="wedge3Tx" refType="h" fact="0.155"/>
          <dgm:constr type="l" for="ch" forName="wedge4" refType="w" fact="0.08"/>
          <dgm:constr type="t" for="ch" forName="wedge4" refType="h" fact="0.1"/>
          <dgm:constr type="w" for="ch" forName="wedge4" refType="w" fact="0.84"/>
          <dgm:constr type="h" for="ch" forName="wedge4" refType="h" fact="0.84"/>
          <dgm:constr type="l" for="ch" forName="dummy4a" refType="w" fact="0.6822"/>
          <dgm:constr type="t" for="ch" forName="dummy4a" refType="h" fact="0.8984"/>
          <dgm:constr type="l" for="ch" forName="dummy4b" refType="w" fact="0.3178"/>
          <dgm:constr type="t" for="ch" forName="dummy4b" refType="h" fact="0.8984"/>
          <dgm:constr type="l" for="ch" forName="wedge4Tx" refType="w" fact="0.4025"/>
          <dgm:constr type="t" for="ch" forName="wedge4Tx" refType="h" fact="0.76"/>
          <dgm:constr type="w" for="ch" forName="wedge4Tx" refType="w" fact="0.195"/>
          <dgm:constr type="h" for="ch" forName="wedge4Tx" refType="h" fact="0.14"/>
          <dgm:constr type="l" for="ch" forName="wedge5" refType="w" fact="0.0644"/>
          <dgm:constr type="t" for="ch" forName="wedge5" refType="h" fact="0.0925"/>
          <dgm:constr type="w" for="ch" forName="wedge5" refType="w" fact="0.84"/>
          <dgm:constr type="h" for="ch" forName="wedge5" refType="h" fact="0.84"/>
          <dgm:constr type="l" for="ch" forName="dummy5a" refType="w" fact="0.3021"/>
          <dgm:constr type="t" for="ch" forName="dummy5a" refType="h" fact="0.8909"/>
          <dgm:constr type="l" for="ch" forName="dummy5b" refType="w" fact="0.0749"/>
          <dgm:constr type="t" for="ch" forName="dummy5b" refType="h" fact="0.6059"/>
          <dgm:constr type="r" for="ch" forName="wedge5Tx" refType="w" fact="0.365"/>
          <dgm:constr type="t" for="ch" forName="wedge5Tx" refType="h" fact="0.59"/>
          <dgm:constr type="w" for="ch" forName="wedge5Tx" refType="w" fact="0.2"/>
          <dgm:constr type="h" for="ch" forName="wedge5Tx" refType="h" fact="0.155"/>
          <dgm:constr type="l" for="ch" forName="wedge6" refType="w" fact="0.0605"/>
          <dgm:constr type="t" for="ch" forName="wedge6" refType="h" fact="0.0755"/>
          <dgm:constr type="w" for="ch" forName="wedge6" refType="w" fact="0.84"/>
          <dgm:constr type="h" for="ch" forName="wedge6" refType="h" fact="0.84"/>
          <dgm:constr type="l" for="ch" forName="dummy6a" refType="w" fact="0.071"/>
          <dgm:constr type="t" for="ch" forName="dummy6a" refType="h" fact="0.589"/>
          <dgm:constr type="l" for="ch" forName="dummy6b" refType="w" fact="0.1521"/>
          <dgm:constr type="t" for="ch" forName="dummy6b" refType="h" fact="0.2337"/>
          <dgm:constr type="r" for="ch" forName="wedge6Tx" refType="w" fact="0.33"/>
          <dgm:constr type="t" for="ch" forName="wedge6Tx" refType="h" fact="0.38"/>
          <dgm:constr type="w" for="ch" forName="wedge6Tx" refType="w" fact="0.23"/>
          <dgm:constr type="h" for="ch" forName="wedge6Tx" refType="h" fact="0.14"/>
          <dgm:constr type="l" for="ch" forName="wedge7" refType="w" fact="0.0713"/>
          <dgm:constr type="t" for="ch" forName="wedge7" refType="h" fact="0.062"/>
          <dgm:constr type="w" for="ch" forName="wedge7" refType="w" fact="0.84"/>
          <dgm:constr type="h" for="ch" forName="wedge7" refType="h" fact="0.84"/>
          <dgm:constr type="l" for="ch" forName="dummy7a" refType="w" fact="0.163"/>
          <dgm:constr type="t" for="ch" forName="dummy7a" refType="h" fact="0.2201"/>
          <dgm:constr type="l" for="ch" forName="dummy7b" refType="w" fact="0.4913"/>
          <dgm:constr type="t" for="ch" forName="dummy7b" refType="h" fact="0.062"/>
          <dgm:constr type="r" for="ch" forName="wedge7Tx" refType="w" fact="0.47"/>
          <dgm:constr type="t" for="ch" forName="wedge7Tx" refType="h" fact="0.14"/>
          <dgm:constr type="w" for="ch" forName="wedge7Tx" refType="w" fact="0.2"/>
          <dgm:constr type="h" for="ch" forName="wedge7Tx" refType="h" fact="0.16"/>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h" for="ch" forName="arrowWedge5" refType="w" fact="0.08"/>
          <dgm:constr type="diam" for="ch" forName="arrowWedge5" refType="w" fact="0.84"/>
          <dgm:constr type="l" for="ch" forName="arrowWedge5" refType="w" fact="0.5"/>
          <dgm:constr type="t" for="ch" forName="arrowWedge5" refType="w" fact="0.5"/>
          <dgm:constr type="h" for="ch" forName="arrowWedge6" refType="w" fact="0.08"/>
          <dgm:constr type="diam" for="ch" forName="arrowWedge6" refType="w" fact="0.84"/>
          <dgm:constr type="l" for="ch" forName="arrowWedge6" refType="w" fact="0.5"/>
          <dgm:constr type="t" for="ch" forName="arrowWedge6" refType="w" fact="0.5"/>
          <dgm:constr type="h" for="ch" forName="arrowWedge7" refType="w" fact="0.08"/>
          <dgm:constr type="diam" for="ch" forName="arrowWedge7" refType="w" fact="0.84"/>
          <dgm:constr type="l" for="ch" forName="arrowWedge7" refType="w" fact="0.5"/>
          <dgm:constr type="t" for="ch" forName="arrowWedge7" refType="w" fact="0.5"/>
          <dgm:constr type="primFontSz" for="ch" ptType="node" op="equ"/>
        </dgm:constrLst>
      </dgm:else>
    </dgm:choose>
    <dgm:ruleLst/>
    <dgm:choose name="Name8">
      <dgm:if name="Name9" axis="ch" ptType="node" func="cnt" op="gte" val="1">
        <dgm:layoutNode name="wedge1">
          <dgm:alg type="sp"/>
          <dgm:choose name="Name10">
            <dgm:if name="Name11" axis="ch" ptType="node" func="cnt" op="equ" val="1">
              <dgm:shape xmlns:r="http://schemas.openxmlformats.org/officeDocument/2006/relationships" type="ellipse" r:blip="">
                <dgm:adjLst/>
              </dgm:shape>
            </dgm:if>
            <dgm:if name="Name12" axis="ch" ptType="node" func="cnt" op="equ" val="2">
              <dgm:shape xmlns:r="http://schemas.openxmlformats.org/officeDocument/2006/relationships" type="pie" r:blip="">
                <dgm:adjLst>
                  <dgm:adj idx="1" val="270"/>
                  <dgm:adj idx="2" val="90"/>
                </dgm:adjLst>
              </dgm:shape>
            </dgm:if>
            <dgm:if name="Name13" axis="ch" ptType="node" func="cnt" op="equ" val="3">
              <dgm:shape xmlns:r="http://schemas.openxmlformats.org/officeDocument/2006/relationships" type="pie" r:blip="">
                <dgm:adjLst>
                  <dgm:adj idx="1" val="270"/>
                  <dgm:adj idx="2" val="30"/>
                </dgm:adjLst>
              </dgm:shape>
            </dgm:if>
            <dgm:if name="Name14" axis="ch" ptType="node" func="cnt" op="equ" val="4">
              <dgm:shape xmlns:r="http://schemas.openxmlformats.org/officeDocument/2006/relationships" type="pie" r:blip="">
                <dgm:adjLst>
                  <dgm:adj idx="1" val="270"/>
                  <dgm:adj idx="2" val="0"/>
                </dgm:adjLst>
              </dgm:shape>
            </dgm:if>
            <dgm:if name="Name15" axis="ch" ptType="node" func="cnt" op="equ" val="5">
              <dgm:shape xmlns:r="http://schemas.openxmlformats.org/officeDocument/2006/relationships" type="pie" r:blip="">
                <dgm:adjLst>
                  <dgm:adj idx="1" val="270"/>
                  <dgm:adj idx="2" val="342"/>
                </dgm:adjLst>
              </dgm:shape>
            </dgm:if>
            <dgm:if name="Name16" axis="ch" ptType="node" func="cnt" op="equ" val="6">
              <dgm:shape xmlns:r="http://schemas.openxmlformats.org/officeDocument/2006/relationships" type="pie" r:blip="">
                <dgm:adjLst>
                  <dgm:adj idx="1" val="270"/>
                  <dgm:adj idx="2" val="330"/>
                </dgm:adjLst>
              </dgm:shape>
            </dgm:if>
            <dgm:else name="Name17">
              <dgm:shape xmlns:r="http://schemas.openxmlformats.org/officeDocument/2006/relationships" type="pie" r:blip="">
                <dgm:adjLst>
                  <dgm:adj idx="1" val="270"/>
                  <dgm:adj idx="2" val="321.4286"/>
                </dgm:adjLst>
              </dgm:shape>
            </dgm:else>
          </dgm:choose>
          <dgm:choose name="Name18">
            <dgm:if name="Name19" func="var" arg="dir" op="equ" val="norm">
              <dgm:presOf axis="ch desOrSelf" ptType="node node" st="1 1" cnt="1 0"/>
            </dgm:if>
            <dgm:else name="Name20">
              <dgm:choose name="Name21">
                <dgm:if name="Name22" axis="ch" ptType="node" func="cnt" op="equ" val="1">
                  <dgm:presOf axis="ch desOrSelf" ptType="node node" st="1 1" cnt="1 0"/>
                </dgm:if>
                <dgm:if name="Name23" axis="ch" ptType="node" func="cnt" op="equ" val="2">
                  <dgm:presOf axis="ch desOrSelf" ptType="node node" st="2 1" cnt="1 0"/>
                </dgm:if>
                <dgm:if name="Name24" axis="ch" ptType="node" func="cnt" op="equ" val="3">
                  <dgm:presOf axis="ch desOrSelf" ptType="node node" st="3 1" cnt="1 0"/>
                </dgm:if>
                <dgm:if name="Name25" axis="ch" ptType="node" func="cnt" op="equ" val="4">
                  <dgm:presOf axis="ch desOrSelf" ptType="node node" st="4 1" cnt="1 0"/>
                </dgm:if>
                <dgm:if name="Name26" axis="ch" ptType="node" func="cnt" op="equ" val="5">
                  <dgm:presOf axis="ch desOrSelf" ptType="node node" st="5 1" cnt="1 0"/>
                </dgm:if>
                <dgm:if name="Name27" axis="ch" ptType="node" func="cnt" op="equ" val="6">
                  <dgm:presOf axis="ch desOrSelf" ptType="node node" st="6 1" cnt="1 0"/>
                </dgm:if>
                <dgm:else name="Name28">
                  <dgm:presOf axis="ch desOrSelf" ptType="node node" st="7 1" cnt="1 0"/>
                </dgm:else>
              </dgm:choose>
            </dgm:else>
          </dgm:choose>
          <dgm:constrLst/>
          <dgm:ruleLst/>
        </dgm:layoutNode>
        <dgm:layoutNode name="dummy1a" moveWith="wedge1">
          <dgm:alg type="sp"/>
          <dgm:shape xmlns:r="http://schemas.openxmlformats.org/officeDocument/2006/relationships" r:blip="">
            <dgm:adjLst/>
          </dgm:shape>
          <dgm:presOf/>
          <dgm:constrLst>
            <dgm:constr type="w" val="1"/>
            <dgm:constr type="h" val="1"/>
          </dgm:constrLst>
          <dgm:ruleLst/>
        </dgm:layoutNode>
        <dgm:layoutNode name="dummy1b" moveWith="wedge1">
          <dgm:alg type="sp"/>
          <dgm:shape xmlns:r="http://schemas.openxmlformats.org/officeDocument/2006/relationships" r:blip="">
            <dgm:adjLst/>
          </dgm:shape>
          <dgm:presOf/>
          <dgm:constrLst>
            <dgm:constr type="w" val="1"/>
            <dgm:constr type="h" val="1"/>
          </dgm:constrLst>
          <dgm:ruleLst/>
        </dgm:layoutNode>
        <dgm:layoutNode name="wedge1Tx" moveWith="wedge1">
          <dgm:varLst>
            <dgm:chMax val="0"/>
            <dgm:chPref val="0"/>
            <dgm:bulletEnabled val="1"/>
          </dgm:varLst>
          <dgm:alg type="tx"/>
          <dgm:shape xmlns:r="http://schemas.openxmlformats.org/officeDocument/2006/relationships" type="rect" r:blip="" hideGeom="1">
            <dgm:adjLst/>
          </dgm:shape>
          <dgm:choose name="Name29">
            <dgm:if name="Name30" func="var" arg="dir" op="equ" val="norm">
              <dgm:presOf axis="ch desOrSelf" ptType="node node" st="1 1" cnt="1 0"/>
            </dgm:if>
            <dgm:else name="Name31">
              <dgm:choose name="Name32">
                <dgm:if name="Name33" axis="ch" ptType="node" func="cnt" op="equ" val="1">
                  <dgm:presOf axis="ch desOrSelf" ptType="node node" st="1 1" cnt="1 0"/>
                </dgm:if>
                <dgm:if name="Name34" axis="ch" ptType="node" func="cnt" op="equ" val="2">
                  <dgm:presOf axis="ch desOrSelf" ptType="node node" st="2 1" cnt="1 0"/>
                </dgm:if>
                <dgm:if name="Name35" axis="ch" ptType="node" func="cnt" op="equ" val="3">
                  <dgm:presOf axis="ch desOrSelf" ptType="node node" st="3 1" cnt="1 0"/>
                </dgm:if>
                <dgm:if name="Name36" axis="ch" ptType="node" func="cnt" op="equ" val="4">
                  <dgm:presOf axis="ch desOrSelf" ptType="node node" st="4 1" cnt="1 0"/>
                </dgm:if>
                <dgm:if name="Name37" axis="ch" ptType="node" func="cnt" op="equ" val="5">
                  <dgm:presOf axis="ch desOrSelf" ptType="node node" st="5 1" cnt="1 0"/>
                </dgm:if>
                <dgm:if name="Name38" axis="ch" ptType="node" func="cnt" op="equ" val="6">
                  <dgm:presOf axis="ch desOrSelf" ptType="node node" st="6 1" cnt="1 0"/>
                </dgm:if>
                <dgm:else name="Name39">
                  <dgm:presOf axis="ch desOrSelf" ptType="node node" st="7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40"/>
    </dgm:choose>
    <dgm:choose name="Name41">
      <dgm:if name="Name42" axis="ch" ptType="node" func="cnt" op="gte" val="2">
        <dgm:layoutNode name="wedge2">
          <dgm:alg type="sp"/>
          <dgm:choose name="Name43">
            <dgm:if name="Name44" axis="ch" ptType="node" func="cnt" op="equ" val="2">
              <dgm:shape xmlns:r="http://schemas.openxmlformats.org/officeDocument/2006/relationships" type="pie" r:blip="">
                <dgm:adjLst>
                  <dgm:adj idx="1" val="90"/>
                  <dgm:adj idx="2" val="270"/>
                </dgm:adjLst>
              </dgm:shape>
            </dgm:if>
            <dgm:if name="Name45" axis="ch" ptType="node" func="cnt" op="equ" val="3">
              <dgm:shape xmlns:r="http://schemas.openxmlformats.org/officeDocument/2006/relationships" type="pie" r:blip="">
                <dgm:adjLst>
                  <dgm:adj idx="1" val="30"/>
                  <dgm:adj idx="2" val="150"/>
                </dgm:adjLst>
              </dgm:shape>
            </dgm:if>
            <dgm:if name="Name46" axis="ch" ptType="node" func="cnt" op="equ" val="4">
              <dgm:shape xmlns:r="http://schemas.openxmlformats.org/officeDocument/2006/relationships" type="pie" r:blip="">
                <dgm:adjLst>
                  <dgm:adj idx="1" val="0"/>
                  <dgm:adj idx="2" val="90"/>
                </dgm:adjLst>
              </dgm:shape>
            </dgm:if>
            <dgm:if name="Name47" axis="ch" ptType="node" func="cnt" op="equ" val="5">
              <dgm:shape xmlns:r="http://schemas.openxmlformats.org/officeDocument/2006/relationships" type="pie" r:blip="">
                <dgm:adjLst>
                  <dgm:adj idx="1" val="342"/>
                  <dgm:adj idx="2" val="54"/>
                </dgm:adjLst>
              </dgm:shape>
            </dgm:if>
            <dgm:if name="Name48" axis="ch" ptType="node" func="cnt" op="equ" val="6">
              <dgm:shape xmlns:r="http://schemas.openxmlformats.org/officeDocument/2006/relationships" type="pie" r:blip="">
                <dgm:adjLst>
                  <dgm:adj idx="1" val="330"/>
                  <dgm:adj idx="2" val="30"/>
                </dgm:adjLst>
              </dgm:shape>
            </dgm:if>
            <dgm:else name="Name49">
              <dgm:shape xmlns:r="http://schemas.openxmlformats.org/officeDocument/2006/relationships" type="pie" r:blip="">
                <dgm:adjLst>
                  <dgm:adj idx="1" val="321.4286"/>
                  <dgm:adj idx="2" val="12.85714"/>
                </dgm:adjLst>
              </dgm:shape>
            </dgm:else>
          </dgm:choose>
          <dgm:choose name="Name50">
            <dgm:if name="Name51" func="var" arg="dir" op="equ" val="norm">
              <dgm:presOf axis="ch desOrSelf" ptType="node node" st="2 1" cnt="1 0"/>
            </dgm:if>
            <dgm:else name="Name52">
              <dgm:choose name="Name53">
                <dgm:if name="Name54" axis="ch" ptType="node" func="cnt" op="equ" val="2">
                  <dgm:presOf axis="ch desOrSelf" ptType="node node" st="1 1" cnt="1 0"/>
                </dgm:if>
                <dgm:if name="Name55" axis="ch" ptType="node" func="cnt" op="equ" val="3">
                  <dgm:presOf axis="ch desOrSelf" ptType="node node" st="2 1" cnt="1 0"/>
                </dgm:if>
                <dgm:if name="Name56" axis="ch" ptType="node" func="cnt" op="equ" val="4">
                  <dgm:presOf axis="ch desOrSelf" ptType="node node" st="3 1" cnt="1 0"/>
                </dgm:if>
                <dgm:if name="Name57" axis="ch" ptType="node" func="cnt" op="equ" val="5">
                  <dgm:presOf axis="ch desOrSelf" ptType="node node" st="4 1" cnt="1 0"/>
                </dgm:if>
                <dgm:if name="Name58" axis="ch" ptType="node" func="cnt" op="equ" val="6">
                  <dgm:presOf axis="ch desOrSelf" ptType="node node" st="5 1" cnt="1 0"/>
                </dgm:if>
                <dgm:else name="Name59">
                  <dgm:presOf axis="ch desOrSelf" ptType="node node" st="6 1" cnt="1 0"/>
                </dgm:else>
              </dgm:choose>
            </dgm:else>
          </dgm:choose>
          <dgm:constrLst/>
          <dgm:ruleLst/>
        </dgm:layoutNode>
        <dgm:layoutNode name="dummy2a" moveWith="wedge2">
          <dgm:alg type="sp"/>
          <dgm:shape xmlns:r="http://schemas.openxmlformats.org/officeDocument/2006/relationships" r:blip="">
            <dgm:adjLst/>
          </dgm:shape>
          <dgm:presOf/>
          <dgm:constrLst>
            <dgm:constr type="w" val="1"/>
            <dgm:constr type="h" val="1"/>
          </dgm:constrLst>
          <dgm:ruleLst/>
        </dgm:layoutNode>
        <dgm:layoutNode name="dummy2b" moveWith="wedge2">
          <dgm:alg type="sp"/>
          <dgm:shape xmlns:r="http://schemas.openxmlformats.org/officeDocument/2006/relationships" r:blip="">
            <dgm:adjLst/>
          </dgm:shape>
          <dgm:presOf/>
          <dgm:constrLst>
            <dgm:constr type="w" val="1"/>
            <dgm:constr type="h" val="1"/>
          </dgm:constrLst>
          <dgm:ruleLst/>
        </dgm:layoutNode>
        <dgm:layoutNode name="wedge2Tx" moveWith="wedge2">
          <dgm:varLst>
            <dgm:chMax val="0"/>
            <dgm:chPref val="0"/>
            <dgm:bulletEnabled val="1"/>
          </dgm:varLst>
          <dgm:alg type="tx"/>
          <dgm:shape xmlns:r="http://schemas.openxmlformats.org/officeDocument/2006/relationships" type="rect" r:blip="" hideGeom="1">
            <dgm:adjLst/>
          </dgm:shape>
          <dgm:choose name="Name60">
            <dgm:if name="Name61" func="var" arg="dir" op="equ" val="norm">
              <dgm:presOf axis="ch desOrSelf" ptType="node node" st="2 1" cnt="1 0"/>
            </dgm:if>
            <dgm:else name="Name62">
              <dgm:choose name="Name63">
                <dgm:if name="Name64" axis="ch" ptType="node" func="cnt" op="equ" val="2">
                  <dgm:presOf axis="ch desOrSelf" ptType="node node" st="1 1" cnt="1 0"/>
                </dgm:if>
                <dgm:if name="Name65" axis="ch" ptType="node" func="cnt" op="equ" val="3">
                  <dgm:presOf axis="ch desOrSelf" ptType="node node" st="2 1" cnt="1 0"/>
                </dgm:if>
                <dgm:if name="Name66" axis="ch" ptType="node" func="cnt" op="equ" val="4">
                  <dgm:presOf axis="ch desOrSelf" ptType="node node" st="3 1" cnt="1 0"/>
                </dgm:if>
                <dgm:if name="Name67" axis="ch" ptType="node" func="cnt" op="equ" val="5">
                  <dgm:presOf axis="ch desOrSelf" ptType="node node" st="4 1" cnt="1 0"/>
                </dgm:if>
                <dgm:if name="Name68" axis="ch" ptType="node" func="cnt" op="equ" val="6">
                  <dgm:presOf axis="ch desOrSelf" ptType="node node" st="5 1" cnt="1 0"/>
                </dgm:if>
                <dgm:else name="Name69">
                  <dgm:presOf axis="ch desOrSelf" ptType="node node" st="6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70"/>
    </dgm:choose>
    <dgm:choose name="Name71">
      <dgm:if name="Name72" axis="ch" ptType="node" func="cnt" op="gte" val="3">
        <dgm:layoutNode name="wedge3">
          <dgm:alg type="sp"/>
          <dgm:choose name="Name73">
            <dgm:if name="Name74" axis="ch" ptType="node" func="cnt" op="equ" val="3">
              <dgm:shape xmlns:r="http://schemas.openxmlformats.org/officeDocument/2006/relationships" type="pie" r:blip="">
                <dgm:adjLst>
                  <dgm:adj idx="1" val="150"/>
                  <dgm:adj idx="2" val="270"/>
                </dgm:adjLst>
              </dgm:shape>
            </dgm:if>
            <dgm:if name="Name75" axis="ch" ptType="node" func="cnt" op="equ" val="4">
              <dgm:shape xmlns:r="http://schemas.openxmlformats.org/officeDocument/2006/relationships" type="pie" r:blip="">
                <dgm:adjLst>
                  <dgm:adj idx="1" val="90"/>
                  <dgm:adj idx="2" val="180"/>
                </dgm:adjLst>
              </dgm:shape>
            </dgm:if>
            <dgm:if name="Name76" axis="ch" ptType="node" func="cnt" op="equ" val="5">
              <dgm:shape xmlns:r="http://schemas.openxmlformats.org/officeDocument/2006/relationships" type="pie" r:blip="">
                <dgm:adjLst>
                  <dgm:adj idx="1" val="54"/>
                  <dgm:adj idx="2" val="126"/>
                </dgm:adjLst>
              </dgm:shape>
            </dgm:if>
            <dgm:if name="Name77" axis="ch" ptType="node" func="cnt" op="equ" val="6">
              <dgm:shape xmlns:r="http://schemas.openxmlformats.org/officeDocument/2006/relationships" type="pie" r:blip="">
                <dgm:adjLst>
                  <dgm:adj idx="1" val="30"/>
                  <dgm:adj idx="2" val="90"/>
                </dgm:adjLst>
              </dgm:shape>
            </dgm:if>
            <dgm:else name="Name78">
              <dgm:shape xmlns:r="http://schemas.openxmlformats.org/officeDocument/2006/relationships" type="pie" r:blip="">
                <dgm:adjLst>
                  <dgm:adj idx="1" val="12.85714"/>
                  <dgm:adj idx="2" val="64.28571"/>
                </dgm:adjLst>
              </dgm:shape>
            </dgm:else>
          </dgm:choose>
          <dgm:choose name="Name79">
            <dgm:if name="Name80" func="var" arg="dir" op="equ" val="norm">
              <dgm:presOf axis="ch desOrSelf" ptType="node node" st="3 1" cnt="1 0"/>
            </dgm:if>
            <dgm:else name="Name81">
              <dgm:choose name="Name82">
                <dgm:if name="Name83" axis="ch" ptType="node" func="cnt" op="equ" val="3">
                  <dgm:presOf axis="ch desOrSelf" ptType="node node" st="1 1" cnt="1 0"/>
                </dgm:if>
                <dgm:if name="Name84" axis="ch" ptType="node" func="cnt" op="equ" val="4">
                  <dgm:presOf axis="ch desOrSelf" ptType="node node" st="2 1" cnt="1 0"/>
                </dgm:if>
                <dgm:if name="Name85" axis="ch" ptType="node" func="cnt" op="equ" val="5">
                  <dgm:presOf axis="ch desOrSelf" ptType="node node" st="3 1" cnt="1 0"/>
                </dgm:if>
                <dgm:if name="Name86" axis="ch" ptType="node" func="cnt" op="equ" val="6">
                  <dgm:presOf axis="ch desOrSelf" ptType="node node" st="4 1" cnt="1 0"/>
                </dgm:if>
                <dgm:else name="Name87">
                  <dgm:presOf axis="ch desOrSelf" ptType="node node" st="5 1" cnt="1 0"/>
                </dgm:else>
              </dgm:choose>
            </dgm:else>
          </dgm:choose>
          <dgm:constrLst/>
          <dgm:ruleLst/>
        </dgm:layoutNode>
        <dgm:layoutNode name="dummy3a" moveWith="wedge3">
          <dgm:alg type="sp"/>
          <dgm:shape xmlns:r="http://schemas.openxmlformats.org/officeDocument/2006/relationships" r:blip="">
            <dgm:adjLst/>
          </dgm:shape>
          <dgm:presOf/>
          <dgm:constrLst>
            <dgm:constr type="w" val="1"/>
            <dgm:constr type="h" val="1"/>
          </dgm:constrLst>
          <dgm:ruleLst/>
        </dgm:layoutNode>
        <dgm:layoutNode name="dummy3b" moveWith="wedge3">
          <dgm:alg type="sp"/>
          <dgm:shape xmlns:r="http://schemas.openxmlformats.org/officeDocument/2006/relationships" r:blip="">
            <dgm:adjLst/>
          </dgm:shape>
          <dgm:presOf/>
          <dgm:constrLst>
            <dgm:constr type="w" val="1"/>
            <dgm:constr type="h" val="1"/>
          </dgm:constrLst>
          <dgm:ruleLst/>
        </dgm:layoutNode>
        <dgm:layoutNode name="wedge3Tx" moveWith="wedge3">
          <dgm:varLst>
            <dgm:chMax val="0"/>
            <dgm:chPref val="0"/>
            <dgm:bulletEnabled val="1"/>
          </dgm:varLst>
          <dgm:alg type="tx"/>
          <dgm:shape xmlns:r="http://schemas.openxmlformats.org/officeDocument/2006/relationships" type="rect" r:blip="" hideGeom="1">
            <dgm:adjLst/>
          </dgm:shape>
          <dgm:choose name="Name88">
            <dgm:if name="Name89" func="var" arg="dir" op="equ" val="norm">
              <dgm:presOf axis="ch desOrSelf" ptType="node node" st="3 1" cnt="1 0"/>
            </dgm:if>
            <dgm:else name="Name90">
              <dgm:choose name="Name91">
                <dgm:if name="Name92" axis="ch" ptType="node" func="cnt" op="equ" val="3">
                  <dgm:presOf axis="ch desOrSelf" ptType="node node" st="1 1" cnt="1 0"/>
                </dgm:if>
                <dgm:if name="Name93" axis="ch" ptType="node" func="cnt" op="equ" val="4">
                  <dgm:presOf axis="ch desOrSelf" ptType="node node" st="2 1" cnt="1 0"/>
                </dgm:if>
                <dgm:if name="Name94" axis="ch" ptType="node" func="cnt" op="equ" val="5">
                  <dgm:presOf axis="ch desOrSelf" ptType="node node" st="3 1" cnt="1 0"/>
                </dgm:if>
                <dgm:if name="Name95" axis="ch" ptType="node" func="cnt" op="equ" val="6">
                  <dgm:presOf axis="ch desOrSelf" ptType="node node" st="4 1" cnt="1 0"/>
                </dgm:if>
                <dgm:else name="Name96">
                  <dgm:presOf axis="ch desOrSelf" ptType="node node" st="5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97"/>
    </dgm:choose>
    <dgm:choose name="Name98">
      <dgm:if name="Name99" axis="ch" ptType="node" func="cnt" op="gte" val="4">
        <dgm:layoutNode name="wedge4">
          <dgm:alg type="sp"/>
          <dgm:choose name="Name100">
            <dgm:if name="Name101" axis="ch" ptType="node" func="cnt" op="equ" val="4">
              <dgm:shape xmlns:r="http://schemas.openxmlformats.org/officeDocument/2006/relationships" type="pie" r:blip="">
                <dgm:adjLst>
                  <dgm:adj idx="1" val="180"/>
                  <dgm:adj idx="2" val="270"/>
                </dgm:adjLst>
              </dgm:shape>
            </dgm:if>
            <dgm:if name="Name102" axis="ch" ptType="node" func="cnt" op="equ" val="5">
              <dgm:shape xmlns:r="http://schemas.openxmlformats.org/officeDocument/2006/relationships" type="pie" r:blip="">
                <dgm:adjLst>
                  <dgm:adj idx="1" val="126"/>
                  <dgm:adj idx="2" val="198"/>
                </dgm:adjLst>
              </dgm:shape>
            </dgm:if>
            <dgm:if name="Name103" axis="ch" ptType="node" func="cnt" op="equ" val="6">
              <dgm:shape xmlns:r="http://schemas.openxmlformats.org/officeDocument/2006/relationships" type="pie" r:blip="">
                <dgm:adjLst>
                  <dgm:adj idx="1" val="90"/>
                  <dgm:adj idx="2" val="150"/>
                </dgm:adjLst>
              </dgm:shape>
            </dgm:if>
            <dgm:else name="Name104">
              <dgm:shape xmlns:r="http://schemas.openxmlformats.org/officeDocument/2006/relationships" type="pie" r:blip="">
                <dgm:adjLst>
                  <dgm:adj idx="1" val="64.2871"/>
                  <dgm:adj idx="2" val="115.7143"/>
                </dgm:adjLst>
              </dgm:shape>
            </dgm:else>
          </dgm:choose>
          <dgm:choose name="Name105">
            <dgm:if name="Name106" func="var" arg="dir" op="equ" val="norm">
              <dgm:presOf axis="ch desOrSelf" ptType="node node" st="4 1" cnt="1 0"/>
            </dgm:if>
            <dgm:else name="Name107">
              <dgm:choose name="Name108">
                <dgm:if name="Name109" axis="ch" ptType="node" func="cnt" op="equ" val="4">
                  <dgm:presOf axis="ch desOrSelf" ptType="node node" st="1 1" cnt="1 0"/>
                </dgm:if>
                <dgm:if name="Name110" axis="ch" ptType="node" func="cnt" op="equ" val="5">
                  <dgm:presOf axis="ch desOrSelf" ptType="node node" st="2 1" cnt="1 0"/>
                </dgm:if>
                <dgm:if name="Name111" axis="ch" ptType="node" func="cnt" op="equ" val="6">
                  <dgm:presOf axis="ch desOrSelf" ptType="node node" st="3 1" cnt="1 0"/>
                </dgm:if>
                <dgm:else name="Name112">
                  <dgm:presOf axis="ch desOrSelf" ptType="node node" st="4 1" cnt="1 0"/>
                </dgm:else>
              </dgm:choose>
            </dgm:else>
          </dgm:choose>
          <dgm:constrLst/>
          <dgm:ruleLst/>
        </dgm:layoutNode>
        <dgm:layoutNode name="dummy4a" moveWith="wedge4">
          <dgm:alg type="sp"/>
          <dgm:shape xmlns:r="http://schemas.openxmlformats.org/officeDocument/2006/relationships" r:blip="">
            <dgm:adjLst/>
          </dgm:shape>
          <dgm:presOf/>
          <dgm:constrLst>
            <dgm:constr type="w" val="1"/>
            <dgm:constr type="h" val="1"/>
          </dgm:constrLst>
          <dgm:ruleLst/>
        </dgm:layoutNode>
        <dgm:layoutNode name="dummy4b" moveWith="wedge4">
          <dgm:alg type="sp"/>
          <dgm:shape xmlns:r="http://schemas.openxmlformats.org/officeDocument/2006/relationships" r:blip="">
            <dgm:adjLst/>
          </dgm:shape>
          <dgm:presOf/>
          <dgm:constrLst>
            <dgm:constr type="w" val="1"/>
            <dgm:constr type="h" val="1"/>
          </dgm:constrLst>
          <dgm:ruleLst/>
        </dgm:layoutNode>
        <dgm:layoutNode name="wedge4Tx" moveWith="wedge4">
          <dgm:varLst>
            <dgm:chMax val="0"/>
            <dgm:chPref val="0"/>
            <dgm:bulletEnabled val="1"/>
          </dgm:varLst>
          <dgm:alg type="tx"/>
          <dgm:shape xmlns:r="http://schemas.openxmlformats.org/officeDocument/2006/relationships" type="rect" r:blip="" hideGeom="1">
            <dgm:adjLst/>
          </dgm:shape>
          <dgm:choose name="Name113">
            <dgm:if name="Name114" func="var" arg="dir" op="equ" val="norm">
              <dgm:presOf axis="ch desOrSelf" ptType="node node" st="4 1" cnt="1 0"/>
            </dgm:if>
            <dgm:else name="Name115">
              <dgm:choose name="Name116">
                <dgm:if name="Name117" axis="ch" ptType="node" func="cnt" op="equ" val="4">
                  <dgm:presOf axis="ch desOrSelf" ptType="node node" st="1 1" cnt="1 0"/>
                </dgm:if>
                <dgm:if name="Name118" axis="ch" ptType="node" func="cnt" op="equ" val="5">
                  <dgm:presOf axis="ch desOrSelf" ptType="node node" st="2 1" cnt="1 0"/>
                </dgm:if>
                <dgm:if name="Name119" axis="ch" ptType="node" func="cnt" op="equ" val="6">
                  <dgm:presOf axis="ch desOrSelf" ptType="node node" st="3 1" cnt="1 0"/>
                </dgm:if>
                <dgm:else name="Name120">
                  <dgm:presOf axis="ch desOrSelf" ptType="node node" st="4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21"/>
    </dgm:choose>
    <dgm:choose name="Name122">
      <dgm:if name="Name123" axis="ch" ptType="node" func="cnt" op="gte" val="5">
        <dgm:layoutNode name="wedge5">
          <dgm:alg type="sp"/>
          <dgm:choose name="Name124">
            <dgm:if name="Name125" axis="ch" ptType="node" func="cnt" op="equ" val="5">
              <dgm:shape xmlns:r="http://schemas.openxmlformats.org/officeDocument/2006/relationships" type="pie" r:blip="">
                <dgm:adjLst>
                  <dgm:adj idx="1" val="198"/>
                  <dgm:adj idx="2" val="270"/>
                </dgm:adjLst>
              </dgm:shape>
            </dgm:if>
            <dgm:if name="Name126" axis="ch" ptType="node" func="cnt" op="equ" val="6">
              <dgm:shape xmlns:r="http://schemas.openxmlformats.org/officeDocument/2006/relationships" type="pie" r:blip="">
                <dgm:adjLst>
                  <dgm:adj idx="1" val="150"/>
                  <dgm:adj idx="2" val="210"/>
                </dgm:adjLst>
              </dgm:shape>
            </dgm:if>
            <dgm:else name="Name127">
              <dgm:shape xmlns:r="http://schemas.openxmlformats.org/officeDocument/2006/relationships" type="pie" r:blip="">
                <dgm:adjLst>
                  <dgm:adj idx="1" val="115.7143"/>
                  <dgm:adj idx="2" val="167.1429"/>
                </dgm:adjLst>
              </dgm:shape>
            </dgm:else>
          </dgm:choose>
          <dgm:choose name="Name128">
            <dgm:if name="Name129" func="var" arg="dir" op="equ" val="norm">
              <dgm:presOf axis="ch desOrSelf" ptType="node node" st="5 1" cnt="1 0"/>
            </dgm:if>
            <dgm:else name="Name130">
              <dgm:choose name="Name131">
                <dgm:if name="Name132" axis="ch" ptType="node" func="cnt" op="equ" val="5">
                  <dgm:presOf axis="ch desOrSelf" ptType="node node" st="1 1" cnt="1 0"/>
                </dgm:if>
                <dgm:if name="Name133" axis="ch" ptType="node" func="cnt" op="equ" val="6">
                  <dgm:presOf axis="ch desOrSelf" ptType="node node" st="2 1" cnt="1 0"/>
                </dgm:if>
                <dgm:else name="Name134">
                  <dgm:presOf axis="ch desOrSelf" ptType="node node" st="3 1" cnt="1 0"/>
                </dgm:else>
              </dgm:choose>
            </dgm:else>
          </dgm:choose>
          <dgm:constrLst/>
          <dgm:ruleLst/>
        </dgm:layoutNode>
        <dgm:layoutNode name="dummy5a" moveWith="wedge5">
          <dgm:alg type="sp"/>
          <dgm:shape xmlns:r="http://schemas.openxmlformats.org/officeDocument/2006/relationships" r:blip="">
            <dgm:adjLst/>
          </dgm:shape>
          <dgm:presOf/>
          <dgm:constrLst>
            <dgm:constr type="w" val="1"/>
            <dgm:constr type="h" val="1"/>
          </dgm:constrLst>
          <dgm:ruleLst/>
        </dgm:layoutNode>
        <dgm:layoutNode name="dummy5b" moveWith="wedge5">
          <dgm:alg type="sp"/>
          <dgm:shape xmlns:r="http://schemas.openxmlformats.org/officeDocument/2006/relationships" r:blip="">
            <dgm:adjLst/>
          </dgm:shape>
          <dgm:presOf/>
          <dgm:constrLst>
            <dgm:constr type="w" val="1"/>
            <dgm:constr type="h" val="1"/>
          </dgm:constrLst>
          <dgm:ruleLst/>
        </dgm:layoutNode>
        <dgm:layoutNode name="wedge5Tx" moveWith="wedge5">
          <dgm:varLst>
            <dgm:chMax val="0"/>
            <dgm:chPref val="0"/>
            <dgm:bulletEnabled val="1"/>
          </dgm:varLst>
          <dgm:alg type="tx"/>
          <dgm:shape xmlns:r="http://schemas.openxmlformats.org/officeDocument/2006/relationships" type="rect" r:blip="" hideGeom="1">
            <dgm:adjLst/>
          </dgm:shape>
          <dgm:choose name="Name135">
            <dgm:if name="Name136" func="var" arg="dir" op="equ" val="norm">
              <dgm:presOf axis="ch desOrSelf" ptType="node node" st="5 1" cnt="1 0"/>
            </dgm:if>
            <dgm:else name="Name137">
              <dgm:choose name="Name138">
                <dgm:if name="Name139" axis="ch" ptType="node" func="cnt" op="equ" val="5">
                  <dgm:presOf axis="ch desOrSelf" ptType="node node" st="1 1" cnt="1 0"/>
                </dgm:if>
                <dgm:if name="Name140" axis="ch" ptType="node" func="cnt" op="equ" val="6">
                  <dgm:presOf axis="ch desOrSelf" ptType="node node" st="2 1" cnt="1 0"/>
                </dgm:if>
                <dgm:else name="Name141">
                  <dgm:presOf axis="ch desOrSelf" ptType="node node" st="3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42"/>
    </dgm:choose>
    <dgm:choose name="Name143">
      <dgm:if name="Name144" axis="ch" ptType="node" func="cnt" op="gte" val="6">
        <dgm:layoutNode name="wedge6">
          <dgm:alg type="sp"/>
          <dgm:choose name="Name145">
            <dgm:if name="Name146" axis="ch" ptType="node" func="cnt" op="equ" val="6">
              <dgm:shape xmlns:r="http://schemas.openxmlformats.org/officeDocument/2006/relationships" type="pie" r:blip="">
                <dgm:adjLst>
                  <dgm:adj idx="1" val="210"/>
                  <dgm:adj idx="2" val="270"/>
                </dgm:adjLst>
              </dgm:shape>
            </dgm:if>
            <dgm:else name="Name147">
              <dgm:shape xmlns:r="http://schemas.openxmlformats.org/officeDocument/2006/relationships" type="pie" r:blip="">
                <dgm:adjLst>
                  <dgm:adj idx="1" val="167.1429"/>
                  <dgm:adj idx="2" val="218.5714"/>
                </dgm:adjLst>
              </dgm:shape>
            </dgm:else>
          </dgm:choose>
          <dgm:choose name="Name148">
            <dgm:if name="Name149" func="var" arg="dir" op="equ" val="norm">
              <dgm:presOf axis="ch desOrSelf" ptType="node node" st="6 1" cnt="1 0"/>
            </dgm:if>
            <dgm:else name="Name150">
              <dgm:choose name="Name151">
                <dgm:if name="Name152" axis="ch" ptType="node" func="cnt" op="equ" val="6">
                  <dgm:presOf axis="ch desOrSelf" ptType="node node" st="1 1" cnt="1 0"/>
                </dgm:if>
                <dgm:else name="Name153">
                  <dgm:presOf axis="ch desOrSelf" ptType="node node" st="2 1" cnt="1 0"/>
                </dgm:else>
              </dgm:choose>
            </dgm:else>
          </dgm:choose>
          <dgm:constrLst/>
          <dgm:ruleLst/>
        </dgm:layoutNode>
        <dgm:layoutNode name="dummy6a" moveWith="wedge6">
          <dgm:alg type="sp"/>
          <dgm:shape xmlns:r="http://schemas.openxmlformats.org/officeDocument/2006/relationships" r:blip="">
            <dgm:adjLst/>
          </dgm:shape>
          <dgm:presOf/>
          <dgm:constrLst>
            <dgm:constr type="w" val="1"/>
            <dgm:constr type="h" val="1"/>
          </dgm:constrLst>
          <dgm:ruleLst/>
        </dgm:layoutNode>
        <dgm:layoutNode name="dummy6b" moveWith="wedge6">
          <dgm:alg type="sp"/>
          <dgm:shape xmlns:r="http://schemas.openxmlformats.org/officeDocument/2006/relationships" r:blip="">
            <dgm:adjLst/>
          </dgm:shape>
          <dgm:presOf/>
          <dgm:constrLst>
            <dgm:constr type="w" val="1"/>
            <dgm:constr type="h" val="1"/>
          </dgm:constrLst>
          <dgm:ruleLst/>
        </dgm:layoutNode>
        <dgm:layoutNode name="wedge6Tx" moveWith="wedge6">
          <dgm:varLst>
            <dgm:chMax val="0"/>
            <dgm:chPref val="0"/>
            <dgm:bulletEnabled val="1"/>
          </dgm:varLst>
          <dgm:alg type="tx"/>
          <dgm:shape xmlns:r="http://schemas.openxmlformats.org/officeDocument/2006/relationships" type="rect" r:blip="" hideGeom="1">
            <dgm:adjLst/>
          </dgm:shape>
          <dgm:choose name="Name154">
            <dgm:if name="Name155" func="var" arg="dir" op="equ" val="norm">
              <dgm:presOf axis="ch desOrSelf" ptType="node node" st="6 1" cnt="1 0"/>
            </dgm:if>
            <dgm:else name="Name156">
              <dgm:choose name="Name157">
                <dgm:if name="Name158" axis="ch" ptType="node" func="cnt" op="equ" val="6">
                  <dgm:presOf axis="ch desOrSelf" ptType="node node" st="1 1" cnt="1 0"/>
                </dgm:if>
                <dgm:else name="Name159">
                  <dgm:presOf axis="ch desOrSelf" ptType="node node" st="2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60"/>
    </dgm:choose>
    <dgm:choose name="Name161">
      <dgm:if name="Name162" axis="ch" ptType="node" func="cnt" op="gte" val="7">
        <dgm:layoutNode name="wedge7">
          <dgm:alg type="sp"/>
          <dgm:shape xmlns:r="http://schemas.openxmlformats.org/officeDocument/2006/relationships" type="pie" r:blip="">
            <dgm:adjLst>
              <dgm:adj idx="1" val="218.5714"/>
              <dgm:adj idx="2" val="270"/>
            </dgm:adjLst>
          </dgm:shape>
          <dgm:choose name="Name163">
            <dgm:if name="Name164" func="var" arg="dir" op="equ" val="norm">
              <dgm:presOf axis="ch desOrSelf" ptType="node node" st="7 1" cnt="1 0"/>
            </dgm:if>
            <dgm:else name="Name165">
              <dgm:presOf axis="ch desOrSelf" ptType="node node" st="1 1" cnt="1 0"/>
            </dgm:else>
          </dgm:choose>
          <dgm:constrLst/>
          <dgm:ruleLst/>
        </dgm:layoutNode>
        <dgm:layoutNode name="dummy7a" moveWith="wedge7">
          <dgm:alg type="sp"/>
          <dgm:shape xmlns:r="http://schemas.openxmlformats.org/officeDocument/2006/relationships" r:blip="">
            <dgm:adjLst/>
          </dgm:shape>
          <dgm:presOf/>
          <dgm:constrLst>
            <dgm:constr type="w" val="1"/>
            <dgm:constr type="h" val="1"/>
          </dgm:constrLst>
          <dgm:ruleLst/>
        </dgm:layoutNode>
        <dgm:layoutNode name="dummy7b" moveWith="wedge7">
          <dgm:alg type="sp"/>
          <dgm:shape xmlns:r="http://schemas.openxmlformats.org/officeDocument/2006/relationships" r:blip="">
            <dgm:adjLst/>
          </dgm:shape>
          <dgm:presOf/>
          <dgm:constrLst>
            <dgm:constr type="w" val="1"/>
            <dgm:constr type="h" val="1"/>
          </dgm:constrLst>
          <dgm:ruleLst/>
        </dgm:layoutNode>
        <dgm:layoutNode name="wedge7Tx" moveWith="wedge7">
          <dgm:varLst>
            <dgm:chMax val="0"/>
            <dgm:chPref val="0"/>
            <dgm:bulletEnabled val="1"/>
          </dgm:varLst>
          <dgm:alg type="tx"/>
          <dgm:shape xmlns:r="http://schemas.openxmlformats.org/officeDocument/2006/relationships" type="rect" r:blip="" hideGeom="1">
            <dgm:adjLst/>
          </dgm:shape>
          <dgm:choose name="Name166">
            <dgm:if name="Name167" func="var" arg="dir" op="equ" val="norm">
              <dgm:presOf axis="ch desOrSelf" ptType="node node" st="7 1" cnt="1 0"/>
            </dgm:if>
            <dgm:else name="Name168">
              <dgm:presOf axis="ch desOrSelf" ptType="node node" st="1 1" cnt="1 0"/>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69"/>
    </dgm:choose>
    <dgm:choose name="Name170">
      <dgm:if name="Name171" axis="ch" ptType="node" func="cnt" op="equ" val="1">
        <dgm:forEach name="Name172" axis="ch" ptType="sibTrans" hideLastTrans="0" cnt="1">
          <dgm:layoutNode name="arrowWedge1single" styleLbl="fgSibTrans2D1">
            <dgm:choose name="Name173">
              <dgm:if name="Name174" func="var" arg="dir" op="equ" val="norm">
                <dgm:alg type="conn">
                  <dgm:param type="connRout" val="longCurve"/>
                  <dgm:param type="srcNode" val="dummy1a"/>
                  <dgm:param type="dstNode" val="dummy1b"/>
                  <dgm:param type="begPts" val="tL"/>
                  <dgm:param type="endPts" val="tR"/>
                  <dgm:param type="begSty" val="arr"/>
                  <dgm:param type="endSty" val="noArr"/>
                </dgm:alg>
              </dgm:if>
              <dgm:else name="Name175">
                <dgm:alg type="conn">
                  <dgm:param type="connRout" val="longCurve"/>
                  <dgm:param type="srcNode" val="dummy1a"/>
                  <dgm:param type="dstNode" val="dummy1b"/>
                  <dgm:param type="begPts" val="tL"/>
                  <dgm:param type="endPts" val="tR"/>
                  <dgm:param type="begSty" val="noArr"/>
                  <dgm:param type="endSty" val="arr"/>
                </dgm:alg>
              </dgm:else>
            </dgm:choose>
            <dgm:shape xmlns:r="http://schemas.openxmlformats.org/officeDocument/2006/relationships" type="conn" r:blip="">
              <dgm:adjLst/>
            </dgm:shape>
            <dgm:presOf/>
            <dgm:constrLst>
              <dgm:constr type="w" val="1"/>
              <dgm:constr type="begPad"/>
              <dgm:constr type="endPad"/>
            </dgm:constrLst>
            <dgm:ruleLst/>
          </dgm:layoutNode>
        </dgm:forEach>
      </dgm:if>
      <dgm:if name="Name176" axis="ch" ptType="node" func="cnt" op="gte" val="2">
        <dgm:forEach name="Name177" axis="ch" ptType="sibTrans" hideLastTrans="0" cnt="1">
          <dgm:layoutNode name="arrowWedge1" styleLbl="fgSibTrans2D1">
            <dgm:choose name="Name178">
              <dgm:if name="Name179" func="var" arg="dir" op="equ" val="norm">
                <dgm:alg type="conn">
                  <dgm:param type="connRout" val="curve"/>
                  <dgm:param type="srcNode" val="dummy1a"/>
                  <dgm:param type="dstNode" val="dummy1b"/>
                  <dgm:param type="begPts" val="tL"/>
                  <dgm:param type="endPts" val="tL"/>
                  <dgm:param type="begSty" val="noArr"/>
                  <dgm:param type="endSty" val="arr"/>
                </dgm:alg>
              </dgm:if>
              <dgm:else name="Name180">
                <dgm:alg type="conn">
                  <dgm:param type="connRout" val="curve"/>
                  <dgm:param type="srcNode" val="dummy1a"/>
                  <dgm:param type="dstNode" val="dummy1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if>
      <dgm:else name="Name181"/>
    </dgm:choose>
    <dgm:forEach name="Name182" axis="ch" ptType="sibTrans" hideLastTrans="0" st="2" cnt="1">
      <dgm:layoutNode name="arrowWedge2" styleLbl="fgSibTrans2D1">
        <dgm:choose name="Name183">
          <dgm:if name="Name184" func="var" arg="dir" op="equ" val="norm">
            <dgm:alg type="conn">
              <dgm:param type="connRout" val="curve"/>
              <dgm:param type="srcNode" val="dummy2a"/>
              <dgm:param type="dstNode" val="dummy2b"/>
              <dgm:param type="begPts" val="tL"/>
              <dgm:param type="endPts" val="tL"/>
              <dgm:param type="begSty" val="noArr"/>
              <dgm:param type="endSty" val="arr"/>
            </dgm:alg>
          </dgm:if>
          <dgm:else name="Name185">
            <dgm:alg type="conn">
              <dgm:param type="connRout" val="curve"/>
              <dgm:param type="srcNode" val="dummy2a"/>
              <dgm:param type="dstNode" val="dummy2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86" axis="ch" ptType="sibTrans" hideLastTrans="0" st="3" cnt="1">
      <dgm:layoutNode name="arrowWedge3" styleLbl="fgSibTrans2D1">
        <dgm:choose name="Name187">
          <dgm:if name="Name188" func="var" arg="dir" op="equ" val="norm">
            <dgm:alg type="conn">
              <dgm:param type="connRout" val="curve"/>
              <dgm:param type="srcNode" val="dummy3a"/>
              <dgm:param type="dstNode" val="dummy3b"/>
              <dgm:param type="begPts" val="tL"/>
              <dgm:param type="endPts" val="tL"/>
              <dgm:param type="begSty" val="noArr"/>
              <dgm:param type="endSty" val="arr"/>
            </dgm:alg>
          </dgm:if>
          <dgm:else name="Name189">
            <dgm:alg type="conn">
              <dgm:param type="connRout" val="curve"/>
              <dgm:param type="srcNode" val="dummy3a"/>
              <dgm:param type="dstNode" val="dummy3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90" axis="ch" ptType="sibTrans" hideLastTrans="0" st="4" cnt="1">
      <dgm:layoutNode name="arrowWedge4" styleLbl="fgSibTrans2D1">
        <dgm:choose name="Name191">
          <dgm:if name="Name192" func="var" arg="dir" op="equ" val="norm">
            <dgm:alg type="conn">
              <dgm:param type="connRout" val="curve"/>
              <dgm:param type="srcNode" val="dummy4a"/>
              <dgm:param type="dstNode" val="dummy4b"/>
              <dgm:param type="begPts" val="tL"/>
              <dgm:param type="endPts" val="tL"/>
              <dgm:param type="begSty" val="noArr"/>
              <dgm:param type="endSty" val="arr"/>
            </dgm:alg>
          </dgm:if>
          <dgm:else name="Name193">
            <dgm:alg type="conn">
              <dgm:param type="connRout" val="curve"/>
              <dgm:param type="srcNode" val="dummy4a"/>
              <dgm:param type="dstNode" val="dummy4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94" axis="ch" ptType="sibTrans" hideLastTrans="0" st="5" cnt="1">
      <dgm:layoutNode name="arrowWedge5" styleLbl="fgSibTrans2D1">
        <dgm:choose name="Name195">
          <dgm:if name="Name196" func="var" arg="dir" op="equ" val="norm">
            <dgm:alg type="conn">
              <dgm:param type="connRout" val="curve"/>
              <dgm:param type="srcNode" val="dummy5a"/>
              <dgm:param type="dstNode" val="dummy5b"/>
              <dgm:param type="begPts" val="tL"/>
              <dgm:param type="endPts" val="tL"/>
              <dgm:param type="begSty" val="noArr"/>
              <dgm:param type="endSty" val="arr"/>
            </dgm:alg>
          </dgm:if>
          <dgm:else name="Name197">
            <dgm:alg type="conn">
              <dgm:param type="connRout" val="curve"/>
              <dgm:param type="srcNode" val="dummy5a"/>
              <dgm:param type="dstNode" val="dummy5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98" axis="ch" ptType="sibTrans" hideLastTrans="0" st="6" cnt="1">
      <dgm:layoutNode name="arrowWedge6" styleLbl="fgSibTrans2D1">
        <dgm:choose name="Name199">
          <dgm:if name="Name200" func="var" arg="dir" op="equ" val="norm">
            <dgm:alg type="conn">
              <dgm:param type="connRout" val="curve"/>
              <dgm:param type="srcNode" val="dummy6a"/>
              <dgm:param type="dstNode" val="dummy6b"/>
              <dgm:param type="begPts" val="tL"/>
              <dgm:param type="endPts" val="tL"/>
              <dgm:param type="begSty" val="noArr"/>
              <dgm:param type="endSty" val="arr"/>
            </dgm:alg>
          </dgm:if>
          <dgm:else name="Name201">
            <dgm:alg type="conn">
              <dgm:param type="connRout" val="curve"/>
              <dgm:param type="srcNode" val="dummy6a"/>
              <dgm:param type="dstNode" val="dummy6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202" axis="ch" ptType="sibTrans" hideLastTrans="0" st="7" cnt="1">
      <dgm:layoutNode name="arrowWedge7" styleLbl="fgSibTrans2D1">
        <dgm:choose name="Name203">
          <dgm:if name="Name204" func="var" arg="dir" op="equ" val="norm">
            <dgm:alg type="conn">
              <dgm:param type="connRout" val="curve"/>
              <dgm:param type="srcNode" val="dummy7a"/>
              <dgm:param type="dstNode" val="dummy7b"/>
              <dgm:param type="begPts" val="tL"/>
              <dgm:param type="endPts" val="tL"/>
              <dgm:param type="begSty" val="noArr"/>
              <dgm:param type="endSty" val="arr"/>
            </dgm:alg>
          </dgm:if>
          <dgm:else name="Name205">
            <dgm:alg type="conn">
              <dgm:param type="connRout" val="curve"/>
              <dgm:param type="srcNode" val="dummy7a"/>
              <dgm:param type="dstNode" val="dummy7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layoutNode>
</dgm:layoutDef>
</file>

<file path=ppt/diagrams/layout2.xml><?xml version="1.0" encoding="utf-8"?>
<dgm:layoutDef xmlns:dgm="http://schemas.openxmlformats.org/drawingml/2006/diagram" xmlns:a="http://schemas.openxmlformats.org/drawingml/2006/main" uniqueId="urn:microsoft.com/office/officeart/2005/8/layout/balance1">
  <dgm:title val=""/>
  <dgm:desc val=""/>
  <dgm:catLst>
    <dgm:cat type="relationship" pri="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23">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25" srcId="2" destId="23" srcOrd="0" destOrd="0"/>
      </dgm:cxnLst>
      <dgm:bg/>
      <dgm:whole/>
    </dgm:dataModel>
  </dgm:sampData>
  <dgm:styleData>
    <dgm:dataModel>
      <dgm:ptLst>
        <dgm:pt modelId="0" type="doc"/>
        <dgm:pt modelId="1"/>
        <dgm:pt modelId="11"/>
        <dgm:pt modelId="12"/>
        <dgm:pt modelId="2"/>
        <dgm:pt modelId="21"/>
        <dgm:pt modelId="22"/>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Lst>
      <dgm:bg/>
      <dgm:whole/>
    </dgm:dataModel>
  </dgm:styleData>
  <dgm:clrData>
    <dgm:dataModel>
      <dgm:ptLst>
        <dgm:pt modelId="0" type="doc"/>
        <dgm:pt modelId="1"/>
        <dgm:pt modelId="11"/>
        <dgm:pt modelId="12"/>
        <dgm:pt modelId="13"/>
        <dgm:pt modelId="2"/>
        <dgm:pt modelId="21"/>
        <dgm:pt modelId="22"/>
        <dgm:pt modelId="23"/>
      </dgm:ptLst>
      <dgm:cxnLst>
        <dgm:cxn modelId="4" srcId="0" destId="1" srcOrd="0" destOrd="0"/>
        <dgm:cxn modelId="5" srcId="0" destId="2" srcOrd="1" destOrd="0"/>
        <dgm:cxn modelId="15" srcId="1" destId="11" srcOrd="0" destOrd="0"/>
        <dgm:cxn modelId="16" srcId="1" destId="12" srcOrd="0" destOrd="0"/>
        <dgm:cxn modelId="17" srcId="1" destId="13" srcOrd="0" destOrd="0"/>
        <dgm:cxn modelId="25" srcId="2" destId="21" srcOrd="0" destOrd="0"/>
        <dgm:cxn modelId="26" srcId="2" destId="22" srcOrd="0" destOrd="0"/>
        <dgm:cxn modelId="27" srcId="2" destId="23" srcOrd="0" destOrd="0"/>
      </dgm:cxnLst>
      <dgm:bg/>
      <dgm:whole/>
    </dgm:dataModel>
  </dgm:clrData>
  <dgm:layoutNode name="outerComposite">
    <dgm:varLst>
      <dgm:chMax val="2"/>
      <dgm:animLvl val="lvl"/>
      <dgm:resizeHandles val="exact"/>
    </dgm:varLst>
    <dgm:alg type="composite">
      <dgm:param type="ar" val="1"/>
    </dgm:alg>
    <dgm:shape xmlns:r="http://schemas.openxmlformats.org/officeDocument/2006/relationships" r:blip="">
      <dgm:adjLst/>
    </dgm:shape>
    <dgm:presOf/>
    <dgm:constrLst>
      <dgm:constr type="h" for="ch" forName="parentComposite" refType="h" refFor="ch" refForName="dummyMaxCanvas" op="equ" fact="0.2"/>
      <dgm:constr type="t" for="ch" forName="parentComposite"/>
      <dgm:constr type="h" for="ch" forName="childrenComposite" refType="h" refFor="ch" refForName="dummyMaxCanvas" op="equ" fact="0.8"/>
      <dgm:constr type="t" for="ch" forName="childrenComposite" refType="h" refFor="ch" refForName="dummyMaxCanvas" fact="0.2"/>
    </dgm:constrLst>
    <dgm:ruleLst/>
    <dgm:layoutNode name="dummyMaxCanvas">
      <dgm:alg type="sp"/>
      <dgm:shape xmlns:r="http://schemas.openxmlformats.org/officeDocument/2006/relationships" r:blip="">
        <dgm:adjLst/>
      </dgm:shape>
      <dgm:presOf/>
      <dgm:constrLst/>
      <dgm:ruleLst/>
    </dgm:layoutNode>
    <dgm:layoutNode name="parentComposite">
      <dgm:alg type="composite"/>
      <dgm:shape xmlns:r="http://schemas.openxmlformats.org/officeDocument/2006/relationships" r:blip="">
        <dgm:adjLst/>
      </dgm:shape>
      <dgm:presOf/>
      <dgm:constrLst>
        <dgm:constr type="w" for="ch" forName="parent1" refType="w" fact="0.36"/>
        <dgm:constr type="ctrX" for="ch" forName="parent1" refType="w" fact="0.24"/>
        <dgm:constr type="w" for="ch" forName="parent2" refType="w" fact="0.36"/>
        <dgm:constr type="ctrX" for="ch" forName="parent2" refType="w" fact="0.76"/>
        <dgm:constr type="primFontSz" for="ch" ptType="node" op="equ"/>
      </dgm:constrLst>
      <dgm:ruleLst/>
      <dgm:layoutNode name="parent1" styleLbl="alignAccFollowNode1">
        <dgm:varLst>
          <dgm:chMax val="4"/>
        </dgm:varLst>
        <dgm:alg type="tx"/>
        <dgm:shape xmlns:r="http://schemas.openxmlformats.org/officeDocument/2006/relationships" type="roundRect" r:blip="">
          <dgm:adjLst>
            <dgm:adj idx="1" val="0.1"/>
          </dgm:adjLst>
        </dgm:shape>
        <dgm:presOf axis="ch" ptType="node" cnt="1"/>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arent2" styleLbl="alignAccFollowNode1">
        <dgm:varLst>
          <dgm:chMax val="4"/>
        </dgm:varLst>
        <dgm:alg type="tx"/>
        <dgm:shape xmlns:r="http://schemas.openxmlformats.org/officeDocument/2006/relationships" type="roundRect" r:blip="">
          <dgm:adjLst>
            <dgm:adj idx="1" val="0.1"/>
          </dgm:adjLst>
        </dgm:shape>
        <dgm:presOf axis="ch" ptType="node" st="2" cnt="1"/>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layoutNode name="childrenComposite">
      <dgm:alg type="composite"/>
      <dgm:shape xmlns:r="http://schemas.openxmlformats.org/officeDocument/2006/relationships" r:blip="">
        <dgm:adjLst/>
      </dgm:shape>
      <dgm:presOf/>
      <dgm:constrLst>
        <dgm:constr type="primFontSz" for="ch" ptType="node" op="equ" val="65"/>
        <dgm:constr type="w" for="ch" forName="fulcrum" refType="w" fact="0.15"/>
        <dgm:constr type="h" for="ch" forName="fulcrum" refType="w" refFor="ch" refForName="fulcrum"/>
        <dgm:constr type="b" for="ch" forName="fulcrum" refType="h"/>
        <dgm:constr type="ctrX" for="ch" forName="fulcrum" refType="w" fact="0.5"/>
        <dgm:constr type="w" for="ch" forName="balance_00" refType="w" fact="0.9"/>
        <dgm:constr type="h" for="ch" forName="balance_00" refType="h" fact="0.076"/>
        <dgm:constr type="b" for="ch" forName="balance_00" refType="h" fact="0.81"/>
        <dgm:constr type="ctrX" for="ch" forName="balance_00" refType="w" fact="0.5"/>
        <dgm:constr type="w" for="ch" forName="balance_01" refType="w"/>
        <dgm:constr type="h" for="ch" forName="balance_01" refType="h" fact="0.157"/>
        <dgm:constr type="b" for="ch" forName="balance_01" refType="h" fact="0.85"/>
        <dgm:constr type="ctrX" for="ch" forName="balance_01" refType="w" fact="0.5"/>
        <dgm:constr type="w" for="ch" forName="balance_02" refType="w"/>
        <dgm:constr type="h" for="ch" forName="balance_02" refType="h" fact="0.157"/>
        <dgm:constr type="b" for="ch" forName="balance_02" refType="h" fact="0.85"/>
        <dgm:constr type="ctrX" for="ch" forName="balance_02" refType="w" fact="0.5"/>
        <dgm:constr type="w" for="ch" forName="balance_03" refType="w"/>
        <dgm:constr type="h" for="ch" forName="balance_03" refType="h" fact="0.157"/>
        <dgm:constr type="b" for="ch" forName="balance_03" refType="h" fact="0.85"/>
        <dgm:constr type="ctrX" for="ch" forName="balance_03" refType="w" fact="0.5"/>
        <dgm:constr type="w" for="ch" forName="balance_04" refType="w"/>
        <dgm:constr type="h" for="ch" forName="balance_04" refType="h" fact="0.157"/>
        <dgm:constr type="b" for="ch" forName="balance_04" refType="h" fact="0.85"/>
        <dgm:constr type="ctrX" for="ch" forName="balance_04" refType="w" fact="0.5"/>
        <dgm:constr type="w" for="ch" forName="balance_10" refType="w"/>
        <dgm:constr type="h" for="ch" forName="balance_10" refType="h" fact="0.157"/>
        <dgm:constr type="b" for="ch" forName="balance_10" refType="h" fact="0.85"/>
        <dgm:constr type="ctrX" for="ch" forName="balance_10" refType="w" fact="0.5"/>
        <dgm:constr type="w" for="ch" forName="balance_11" refType="w" fact="0.9"/>
        <dgm:constr type="h" for="ch" forName="balance_11" refType="h" fact="0.076"/>
        <dgm:constr type="b" for="ch" forName="balance_11" refType="h" fact="0.81"/>
        <dgm:constr type="ctrX" for="ch" forName="balance_11" refType="w" fact="0.5"/>
        <dgm:constr type="w" for="ch" forName="balance_12" refType="w"/>
        <dgm:constr type="h" for="ch" forName="balance_12" refType="h" fact="0.157"/>
        <dgm:constr type="b" for="ch" forName="balance_12" refType="h" fact="0.85"/>
        <dgm:constr type="ctrX" for="ch" forName="balance_12" refType="w" fact="0.5"/>
        <dgm:constr type="w" for="ch" forName="balance_13" refType="w"/>
        <dgm:constr type="h" for="ch" forName="balance_13" refType="h" fact="0.157"/>
        <dgm:constr type="b" for="ch" forName="balance_13" refType="h" fact="0.85"/>
        <dgm:constr type="ctrX" for="ch" forName="balance_13" refType="w" fact="0.5"/>
        <dgm:constr type="w" for="ch" forName="balance_14" refType="w"/>
        <dgm:constr type="h" for="ch" forName="balance_14" refType="h" fact="0.157"/>
        <dgm:constr type="b" for="ch" forName="balance_14" refType="h" fact="0.85"/>
        <dgm:constr type="ctrX" for="ch" forName="balance_14" refType="w" fact="0.5"/>
        <dgm:constr type="w" for="ch" forName="balance_20" refType="w"/>
        <dgm:constr type="h" for="ch" forName="balance_20" refType="h" fact="0.157"/>
        <dgm:constr type="b" for="ch" forName="balance_20" refType="h" fact="0.85"/>
        <dgm:constr type="ctrX" for="ch" forName="balance_20" refType="w" fact="0.5"/>
        <dgm:constr type="w" for="ch" forName="balance_21" refType="w"/>
        <dgm:constr type="h" for="ch" forName="balance_21" refType="h" fact="0.157"/>
        <dgm:constr type="b" for="ch" forName="balance_21" refType="h" fact="0.85"/>
        <dgm:constr type="ctrX" for="ch" forName="balance_21" refType="w" fact="0.5"/>
        <dgm:constr type="w" for="ch" forName="balance_22" refType="w" fact="0.9"/>
        <dgm:constr type="h" for="ch" forName="balance_22" refType="h" fact="0.076"/>
        <dgm:constr type="b" for="ch" forName="balance_22" refType="h" fact="0.81"/>
        <dgm:constr type="ctrX" for="ch" forName="balance_22" refType="w" fact="0.5"/>
        <dgm:constr type="w" for="ch" forName="balance_23" refType="w"/>
        <dgm:constr type="h" for="ch" forName="balance_23" refType="h" fact="0.157"/>
        <dgm:constr type="b" for="ch" forName="balance_23" refType="h" fact="0.85"/>
        <dgm:constr type="ctrX" for="ch" forName="balance_23" refType="w" fact="0.5"/>
        <dgm:constr type="w" for="ch" forName="balance_24" refType="w"/>
        <dgm:constr type="h" for="ch" forName="balance_24" refType="h" fact="0.157"/>
        <dgm:constr type="b" for="ch" forName="balance_24" refType="h" fact="0.85"/>
        <dgm:constr type="ctrX" for="ch" forName="balance_24" refType="w" fact="0.5"/>
        <dgm:constr type="w" for="ch" forName="balance_30" refType="w"/>
        <dgm:constr type="h" for="ch" forName="balance_30" refType="h" fact="0.157"/>
        <dgm:constr type="b" for="ch" forName="balance_30" refType="h" fact="0.85"/>
        <dgm:constr type="ctrX" for="ch" forName="balance_30" refType="w" fact="0.5"/>
        <dgm:constr type="w" for="ch" forName="balance_31" refType="w"/>
        <dgm:constr type="h" for="ch" forName="balance_31" refType="h" fact="0.157"/>
        <dgm:constr type="b" for="ch" forName="balance_31" refType="h" fact="0.85"/>
        <dgm:constr type="ctrX" for="ch" forName="balance_31" refType="w" fact="0.5"/>
        <dgm:constr type="w" for="ch" forName="balance_32" refType="w"/>
        <dgm:constr type="h" for="ch" forName="balance_32" refType="h" fact="0.157"/>
        <dgm:constr type="b" for="ch" forName="balance_32" refType="h" fact="0.85"/>
        <dgm:constr type="ctrX" for="ch" forName="balance_32" refType="w" fact="0.5"/>
        <dgm:constr type="w" for="ch" forName="balance_33" refType="w" fact="0.9"/>
        <dgm:constr type="h" for="ch" forName="balance_33" refType="h" fact="0.076"/>
        <dgm:constr type="b" for="ch" forName="balance_33" refType="h" fact="0.81"/>
        <dgm:constr type="ctrX" for="ch" forName="balance_33" refType="w" fact="0.5"/>
        <dgm:constr type="w" for="ch" forName="balance_34" refType="w"/>
        <dgm:constr type="h" for="ch" forName="balance_34" refType="h" fact="0.157"/>
        <dgm:constr type="b" for="ch" forName="balance_34" refType="h" fact="0.85"/>
        <dgm:constr type="ctrX" for="ch" forName="balance_34" refType="w" fact="0.5"/>
        <dgm:constr type="w" for="ch" forName="balance_40" refType="w"/>
        <dgm:constr type="h" for="ch" forName="balance_40" refType="h" fact="0.157"/>
        <dgm:constr type="b" for="ch" forName="balance_40" refType="h" fact="0.85"/>
        <dgm:constr type="ctrX" for="ch" forName="balance_40" refType="w" fact="0.5"/>
        <dgm:constr type="w" for="ch" forName="balance_41" refType="w"/>
        <dgm:constr type="h" for="ch" forName="balance_41" refType="h" fact="0.157"/>
        <dgm:constr type="b" for="ch" forName="balance_41" refType="h" fact="0.85"/>
        <dgm:constr type="ctrX" for="ch" forName="balance_41" refType="w" fact="0.5"/>
        <dgm:constr type="w" for="ch" forName="balance_42" refType="w"/>
        <dgm:constr type="h" for="ch" forName="balance_42" refType="h" fact="0.157"/>
        <dgm:constr type="b" for="ch" forName="balance_42" refType="h" fact="0.85"/>
        <dgm:constr type="ctrX" for="ch" forName="balance_42" refType="w" fact="0.5"/>
        <dgm:constr type="w" for="ch" forName="balance_43" refType="w"/>
        <dgm:constr type="h" for="ch" forName="balance_43" refType="h" fact="0.157"/>
        <dgm:constr type="b" for="ch" forName="balance_43" refType="h" fact="0.85"/>
        <dgm:constr type="ctrX" for="ch" forName="balance_43" refType="w" fact="0.5"/>
        <dgm:constr type="w" for="ch" forName="balance_44" refType="w" fact="0.9"/>
        <dgm:constr type="h" for="ch" forName="balance_44" refType="h" fact="0.076"/>
        <dgm:constr type="b" for="ch" forName="balance_44" refType="h" fact="0.81"/>
        <dgm:constr type="ctrX" for="ch" forName="balance_44" refType="w" fact="0.5"/>
        <dgm:constr type="w" for="ch" forName="right_01_1" refType="w" fact="0.4"/>
        <dgm:constr type="h" for="ch" forName="right_01_1" refType="h" fact="0.7"/>
        <dgm:constr type="b" for="ch" forName="right_01_1" refType="h" fact="0.76"/>
        <dgm:constr type="ctrX" for="ch" forName="right_01_1" refType="w" fact="0.78"/>
        <dgm:constr type="w" for="ch" forName="left_10_1" refType="w" fact="0.4"/>
        <dgm:constr type="h" for="ch" forName="left_10_1" refType="h" fact="0.7"/>
        <dgm:constr type="b" for="ch" forName="left_10_1" refType="h" fact="0.76"/>
        <dgm:constr type="ctrX" for="ch" forName="left_10_1" refType="w" fact="0.22"/>
        <dgm:constr type="w" for="ch" forName="right_11_1" refType="w" fact="0.36"/>
        <dgm:constr type="h" for="ch" forName="right_11_1" refType="h" fact="0.67"/>
        <dgm:constr type="b" for="ch" forName="right_11_1" refType="h" fact="0.725"/>
        <dgm:constr type="ctrX" for="ch" forName="right_11_1" refType="w" fact="0.76"/>
        <dgm:constr type="w" for="ch" forName="left_11_1" refType="w" fact="0.36"/>
        <dgm:constr type="h" for="ch" forName="left_11_1" refType="h" fact="0.67"/>
        <dgm:constr type="b" for="ch" forName="left_11_1" refType="h" fact="0.725"/>
        <dgm:constr type="ctrX" for="ch" forName="left_11_1" refType="w" fact="0.24"/>
        <dgm:constr type="w" for="ch" forName="right_02_1" refType="w" fact="0.388"/>
        <dgm:constr type="h" for="ch" forName="right_02_1" refType="h" fact="0.36"/>
        <dgm:constr type="b" for="ch" forName="right_02_1" refType="h" fact="0.76"/>
        <dgm:constr type="ctrX" for="ch" forName="right_02_1" refType="w" fact="0.77"/>
        <dgm:constr type="w" for="ch" forName="right_02_2" refType="w" fact="0.388"/>
        <dgm:constr type="h" for="ch" forName="right_02_2" refType="h" fact="0.36"/>
        <dgm:constr type="b" for="ch" forName="right_02_2" refType="h" fact="0.42"/>
        <dgm:constr type="ctrX" for="ch" forName="right_02_2" refType="w" fact="0.79"/>
        <dgm:constr type="w" for="ch" forName="left_20_1" refType="w" fact="0.388"/>
        <dgm:constr type="h" for="ch" forName="left_20_1" refType="h" fact="0.36"/>
        <dgm:constr type="b" for="ch" forName="left_20_1" refType="h" fact="0.76"/>
        <dgm:constr type="ctrX" for="ch" forName="left_20_1" refType="w" fact="0.23"/>
        <dgm:constr type="w" for="ch" forName="left_20_2" refType="w" fact="0.388"/>
        <dgm:constr type="h" for="ch" forName="left_20_2" refType="h" fact="0.36"/>
        <dgm:constr type="b" for="ch" forName="left_20_2" refType="h" fact="0.42"/>
        <dgm:constr type="ctrX" for="ch" forName="left_20_2" refType="w" fact="0.21"/>
        <dgm:constr type="w" for="ch" forName="right_12_1" refType="w" fact="0.388"/>
        <dgm:constr type="h" for="ch" forName="right_12_1" refType="h" fact="0.36"/>
        <dgm:constr type="b" for="ch" forName="right_12_1" refType="h" fact="0.76"/>
        <dgm:constr type="ctrX" for="ch" forName="right_12_1" refType="w" fact="0.77"/>
        <dgm:constr type="w" for="ch" forName="right_12_2" refType="w" fact="0.388"/>
        <dgm:constr type="h" for="ch" forName="right_12_2" refType="h" fact="0.36"/>
        <dgm:constr type="b" for="ch" forName="right_12_2" refType="h" fact="0.42"/>
        <dgm:constr type="ctrX" for="ch" forName="right_12_2" refType="w" fact="0.79"/>
        <dgm:constr type="w" for="ch" forName="left_12_1" refType="w" fact="0.388"/>
        <dgm:constr type="h" for="ch" forName="left_12_1" refType="h" fact="0.36"/>
        <dgm:constr type="b" for="ch" forName="left_12_1" refType="h" fact="0.715"/>
        <dgm:constr type="ctrX" for="ch" forName="left_12_1" refType="w" fact="0.255"/>
        <dgm:constr type="w" for="ch" forName="right_22_1" refType="w" fact="0.36"/>
        <dgm:constr type="h" for="ch" forName="right_22_1" refType="h" fact="0.32"/>
        <dgm:constr type="b" for="ch" forName="right_22_1" refType="h" fact="0.725"/>
        <dgm:constr type="ctrX" for="ch" forName="right_22_1" refType="w" fact="0.76"/>
        <dgm:constr type="w" for="ch" forName="right_22_2" refType="w" fact="0.36"/>
        <dgm:constr type="h" for="ch" forName="right_22_2" refType="h" fact="0.32"/>
        <dgm:constr type="b" for="ch" forName="right_22_2" refType="h" fact="0.39"/>
        <dgm:constr type="ctrX" for="ch" forName="right_22_2" refType="w" fact="0.76"/>
        <dgm:constr type="w" for="ch" forName="left_22_1" refType="w" fact="0.36"/>
        <dgm:constr type="h" for="ch" forName="left_22_1" refType="h" fact="0.32"/>
        <dgm:constr type="b" for="ch" forName="left_22_1" refType="h" fact="0.725"/>
        <dgm:constr type="ctrX" for="ch" forName="left_22_1" refType="w" fact="0.24"/>
        <dgm:constr type="w" for="ch" forName="left_22_2" refType="w" fact="0.36"/>
        <dgm:constr type="h" for="ch" forName="left_22_2" refType="h" fact="0.32"/>
        <dgm:constr type="b" for="ch" forName="left_22_2" refType="h" fact="0.39"/>
        <dgm:constr type="ctrX" for="ch" forName="left_22_2" refType="w" fact="0.24"/>
        <dgm:constr type="w" for="ch" forName="left_21_1" refType="w" fact="0.388"/>
        <dgm:constr type="h" for="ch" forName="left_21_1" refType="h" fact="0.36"/>
        <dgm:constr type="b" for="ch" forName="left_21_1" refType="h" fact="0.76"/>
        <dgm:constr type="ctrX" for="ch" forName="left_21_1" refType="w" fact="0.23"/>
        <dgm:constr type="w" for="ch" forName="left_21_2" refType="w" fact="0.388"/>
        <dgm:constr type="h" for="ch" forName="left_21_2" refType="h" fact="0.36"/>
        <dgm:constr type="b" for="ch" forName="left_21_2" refType="h" fact="0.42"/>
        <dgm:constr type="ctrX" for="ch" forName="left_21_2" refType="w" fact="0.21"/>
        <dgm:constr type="w" for="ch" forName="right_21_1" refType="w" fact="0.388"/>
        <dgm:constr type="h" for="ch" forName="right_21_1" refType="h" fact="0.36"/>
        <dgm:constr type="b" for="ch" forName="right_21_1" refType="h" fact="0.715"/>
        <dgm:constr type="ctrX" for="ch" forName="right_21_1" refType="w" fact="0.745"/>
        <dgm:constr type="w" for="ch" forName="right_03_1" refType="w" fact="0.37"/>
        <dgm:constr type="h" for="ch" forName="right_03_1" refType="h" fact="0.24"/>
        <dgm:constr type="b" for="ch" forName="right_03_1" refType="h" fact="0.76"/>
        <dgm:constr type="ctrX" for="ch" forName="right_03_1" refType="w" fact="0.77"/>
        <dgm:constr type="w" for="ch" forName="right_03_2" refType="w" fact="0.37"/>
        <dgm:constr type="h" for="ch" forName="right_03_2" refType="h" fact="0.24"/>
        <dgm:constr type="b" for="ch" forName="right_03_2" refType="h" fact="0.535"/>
        <dgm:constr type="ctrX" for="ch" forName="right_03_2" refType="w" fact="0.783"/>
        <dgm:constr type="w" for="ch" forName="right_03_3" refType="w" fact="0.37"/>
        <dgm:constr type="h" for="ch" forName="right_03_3" refType="h" fact="0.24"/>
        <dgm:constr type="b" for="ch" forName="right_03_3" refType="h" fact="0.315"/>
        <dgm:constr type="ctrX" for="ch" forName="right_03_3" refType="w" fact="0.796"/>
        <dgm:constr type="w" for="ch" forName="left_30_1" refType="w" fact="0.37"/>
        <dgm:constr type="h" for="ch" forName="left_30_1" refType="h" fact="0.24"/>
        <dgm:constr type="b" for="ch" forName="left_30_1" refType="h" fact="0.76"/>
        <dgm:constr type="ctrX" for="ch" forName="left_30_1" refType="w" fact="0.23"/>
        <dgm:constr type="w" for="ch" forName="left_30_2" refType="w" fact="0.37"/>
        <dgm:constr type="h" for="ch" forName="left_30_2" refType="h" fact="0.24"/>
        <dgm:constr type="b" for="ch" forName="left_30_2" refType="h" fact="0.535"/>
        <dgm:constr type="ctrX" for="ch" forName="left_30_2" refType="w" fact="0.217"/>
        <dgm:constr type="w" for="ch" forName="left_30_3" refType="w" fact="0.37"/>
        <dgm:constr type="h" for="ch" forName="left_30_3" refType="h" fact="0.24"/>
        <dgm:constr type="b" for="ch" forName="left_30_3" refType="h" fact="0.315"/>
        <dgm:constr type="ctrX" for="ch" forName="left_30_3" refType="w" fact="0.204"/>
        <dgm:constr type="w" for="ch" forName="right_13_1" refType="w" fact="0.37"/>
        <dgm:constr type="h" for="ch" forName="right_13_1" refType="h" fact="0.24"/>
        <dgm:constr type="b" for="ch" forName="right_13_1" refType="h" fact="0.76"/>
        <dgm:constr type="ctrX" for="ch" forName="right_13_1" refType="w" fact="0.77"/>
        <dgm:constr type="w" for="ch" forName="right_13_2" refType="w" fact="0.37"/>
        <dgm:constr type="h" for="ch" forName="right_13_2" refType="h" fact="0.24"/>
        <dgm:constr type="b" for="ch" forName="right_13_2" refType="h" fact="0.535"/>
        <dgm:constr type="ctrX" for="ch" forName="right_13_2" refType="w" fact="0.783"/>
        <dgm:constr type="w" for="ch" forName="right_13_3" refType="w" fact="0.37"/>
        <dgm:constr type="h" for="ch" forName="right_13_3" refType="h" fact="0.24"/>
        <dgm:constr type="b" for="ch" forName="right_13_3" refType="h" fact="0.315"/>
        <dgm:constr type="ctrX" for="ch" forName="right_13_3" refType="w" fact="0.796"/>
        <dgm:constr type="w" for="ch" forName="left_13_1" refType="w" fact="0.37"/>
        <dgm:constr type="h" for="ch" forName="left_13_1" refType="h" fact="0.24"/>
        <dgm:constr type="b" for="ch" forName="left_13_1" refType="h" fact="0.715"/>
        <dgm:constr type="ctrX" for="ch" forName="left_13_1" refType="w" fact="0.255"/>
        <dgm:constr type="w" for="ch" forName="left_31_1" refType="w" fact="0.37"/>
        <dgm:constr type="h" for="ch" forName="left_31_1" refType="h" fact="0.24"/>
        <dgm:constr type="b" for="ch" forName="left_31_1" refType="h" fact="0.76"/>
        <dgm:constr type="ctrX" for="ch" forName="left_31_1" refType="w" fact="0.23"/>
        <dgm:constr type="w" for="ch" forName="left_31_2" refType="w" fact="0.37"/>
        <dgm:constr type="h" for="ch" forName="left_31_2" refType="h" fact="0.24"/>
        <dgm:constr type="b" for="ch" forName="left_31_2" refType="h" fact="0.535"/>
        <dgm:constr type="ctrX" for="ch" forName="left_31_2" refType="w" fact="0.217"/>
        <dgm:constr type="w" for="ch" forName="left_31_3" refType="w" fact="0.37"/>
        <dgm:constr type="h" for="ch" forName="left_31_3" refType="h" fact="0.24"/>
        <dgm:constr type="b" for="ch" forName="left_31_3" refType="h" fact="0.315"/>
        <dgm:constr type="ctrX" for="ch" forName="left_31_3" refType="w" fact="0.204"/>
        <dgm:constr type="w" for="ch" forName="right_31_1" refType="w" fact="0.37"/>
        <dgm:constr type="h" for="ch" forName="right_31_1" refType="h" fact="0.24"/>
        <dgm:constr type="b" for="ch" forName="right_31_1" refType="h" fact="0.715"/>
        <dgm:constr type="ctrX" for="ch" forName="right_31_1" refType="w" fact="0.745"/>
        <dgm:constr type="w" for="ch" forName="right_23_1" refType="w" fact="0.37"/>
        <dgm:constr type="h" for="ch" forName="right_23_1" refType="h" fact="0.24"/>
        <dgm:constr type="b" for="ch" forName="right_23_1" refType="h" fact="0.76"/>
        <dgm:constr type="ctrX" for="ch" forName="right_23_1" refType="w" fact="0.77"/>
        <dgm:constr type="w" for="ch" forName="right_23_2" refType="w" fact="0.37"/>
        <dgm:constr type="h" for="ch" forName="right_23_2" refType="h" fact="0.24"/>
        <dgm:constr type="b" for="ch" forName="right_23_2" refType="h" fact="0.535"/>
        <dgm:constr type="ctrX" for="ch" forName="right_23_2" refType="w" fact="0.783"/>
        <dgm:constr type="w" for="ch" forName="right_23_3" refType="w" fact="0.37"/>
        <dgm:constr type="h" for="ch" forName="right_23_3" refType="h" fact="0.24"/>
        <dgm:constr type="b" for="ch" forName="right_23_3" refType="h" fact="0.315"/>
        <dgm:constr type="ctrX" for="ch" forName="right_23_3" refType="w" fact="0.796"/>
        <dgm:constr type="w" for="ch" forName="left_23_1" refType="w" fact="0.37"/>
        <dgm:constr type="h" for="ch" forName="left_23_1" refType="h" fact="0.24"/>
        <dgm:constr type="b" for="ch" forName="left_23_1" refType="h" fact="0.715"/>
        <dgm:constr type="ctrX" for="ch" forName="left_23_1" refType="w" fact="0.255"/>
        <dgm:constr type="w" for="ch" forName="left_23_2" refType="w" fact="0.37"/>
        <dgm:constr type="h" for="ch" forName="left_23_2" refType="h" fact="0.24"/>
        <dgm:constr type="b" for="ch" forName="left_23_2" refType="h" fact="0.49"/>
        <dgm:constr type="ctrX" for="ch" forName="left_23_2" refType="w" fact="0.268"/>
        <dgm:constr type="w" for="ch" forName="left_32_1" refType="w" fact="0.37"/>
        <dgm:constr type="h" for="ch" forName="left_32_1" refType="h" fact="0.24"/>
        <dgm:constr type="b" for="ch" forName="left_32_1" refType="h" fact="0.76"/>
        <dgm:constr type="ctrX" for="ch" forName="left_32_1" refType="w" fact="0.23"/>
        <dgm:constr type="w" for="ch" forName="left_32_2" refType="w" fact="0.37"/>
        <dgm:constr type="h" for="ch" forName="left_32_2" refType="h" fact="0.24"/>
        <dgm:constr type="b" for="ch" forName="left_32_2" refType="h" fact="0.535"/>
        <dgm:constr type="ctrX" for="ch" forName="left_32_2" refType="w" fact="0.217"/>
        <dgm:constr type="w" for="ch" forName="left_32_3" refType="w" fact="0.37"/>
        <dgm:constr type="h" for="ch" forName="left_32_3" refType="h" fact="0.24"/>
        <dgm:constr type="b" for="ch" forName="left_32_3" refType="h" fact="0.315"/>
        <dgm:constr type="ctrX" for="ch" forName="left_32_3" refType="w" fact="0.204"/>
        <dgm:constr type="w" for="ch" forName="right_32_1" refType="w" fact="0.37"/>
        <dgm:constr type="h" for="ch" forName="right_32_1" refType="h" fact="0.24"/>
        <dgm:constr type="b" for="ch" forName="right_32_1" refType="h" fact="0.715"/>
        <dgm:constr type="ctrX" for="ch" forName="right_32_1" refType="w" fact="0.745"/>
        <dgm:constr type="w" for="ch" forName="right_32_2" refType="w" fact="0.37"/>
        <dgm:constr type="h" for="ch" forName="right_32_2" refType="h" fact="0.24"/>
        <dgm:constr type="b" for="ch" forName="right_32_2" refType="h" fact="0.49"/>
        <dgm:constr type="ctrX" for="ch" forName="right_32_2" refType="w" fact="0.732"/>
        <dgm:constr type="w" for="ch" forName="right_33_1" refType="w" fact="0.36"/>
        <dgm:constr type="h" for="ch" forName="right_33_1" refType="h" fact="0.21"/>
        <dgm:constr type="b" for="ch" forName="right_33_1" refType="h" fact="0.725"/>
        <dgm:constr type="ctrX" for="ch" forName="right_33_1" refType="w" fact="0.76"/>
        <dgm:constr type="w" for="ch" forName="right_33_2" refType="w" fact="0.36"/>
        <dgm:constr type="h" for="ch" forName="right_33_2" refType="h" fact="0.21"/>
        <dgm:constr type="b" for="ch" forName="right_33_2" refType="h" fact="0.5"/>
        <dgm:constr type="ctrX" for="ch" forName="right_33_2" refType="w" fact="0.76"/>
        <dgm:constr type="w" for="ch" forName="right_33_3" refType="w" fact="0.36"/>
        <dgm:constr type="h" for="ch" forName="right_33_3" refType="h" fact="0.21"/>
        <dgm:constr type="b" for="ch" forName="right_33_3" refType="h" fact="0.275"/>
        <dgm:constr type="ctrX" for="ch" forName="right_33_3" refType="w" fact="0.76"/>
        <dgm:constr type="w" for="ch" forName="left_33_1" refType="w" fact="0.36"/>
        <dgm:constr type="h" for="ch" forName="left_33_1" refType="h" fact="0.21"/>
        <dgm:constr type="b" for="ch" forName="left_33_1" refType="h" fact="0.725"/>
        <dgm:constr type="ctrX" for="ch" forName="left_33_1" refType="w" fact="0.24"/>
        <dgm:constr type="w" for="ch" forName="left_33_2" refType="w" fact="0.36"/>
        <dgm:constr type="h" for="ch" forName="left_33_2" refType="h" fact="0.21"/>
        <dgm:constr type="b" for="ch" forName="left_33_2" refType="h" fact="0.5"/>
        <dgm:constr type="ctrX" for="ch" forName="left_33_2" refType="w" fact="0.24"/>
        <dgm:constr type="w" for="ch" forName="left_33_3" refType="w" fact="0.36"/>
        <dgm:constr type="h" for="ch" forName="left_33_3" refType="h" fact="0.21"/>
        <dgm:constr type="b" for="ch" forName="left_33_3" refType="h" fact="0.275"/>
        <dgm:constr type="ctrX" for="ch" forName="left_33_3" refType="w" fact="0.24"/>
        <dgm:constr type="w" for="ch" forName="right_04_1" refType="w" fact="0.365"/>
        <dgm:constr type="h" for="ch" forName="right_04_1" refType="h" fact="0.185"/>
        <dgm:constr type="b" for="ch" forName="right_04_1" refType="h" fact="0.76"/>
        <dgm:constr type="ctrX" for="ch" forName="right_04_1" refType="w" fact="0.77"/>
        <dgm:constr type="w" for="ch" forName="right_04_2" refType="w" fact="0.365"/>
        <dgm:constr type="h" for="ch" forName="right_04_2" refType="h" fact="0.185"/>
        <dgm:constr type="b" for="ch" forName="right_04_2" refType="h" fact="0.595"/>
        <dgm:constr type="ctrX" for="ch" forName="right_04_2" refType="w" fact="0.78"/>
        <dgm:constr type="w" for="ch" forName="right_04_3" refType="w" fact="0.365"/>
        <dgm:constr type="h" for="ch" forName="right_04_3" refType="h" fact="0.185"/>
        <dgm:constr type="b" for="ch" forName="right_04_3" refType="h" fact="0.43"/>
        <dgm:constr type="ctrX" for="ch" forName="right_04_3" refType="w" fact="0.79"/>
        <dgm:constr type="w" for="ch" forName="right_04_4" refType="w" fact="0.365"/>
        <dgm:constr type="h" for="ch" forName="right_04_4" refType="h" fact="0.185"/>
        <dgm:constr type="b" for="ch" forName="right_04_4" refType="h" fact="0.265"/>
        <dgm:constr type="ctrX" for="ch" forName="right_04_4" refType="w" fact="0.8"/>
        <dgm:constr type="w" for="ch" forName="left_40_1" refType="w" fact="0.365"/>
        <dgm:constr type="h" for="ch" forName="left_40_1" refType="h" fact="0.185"/>
        <dgm:constr type="b" for="ch" forName="left_40_1" refType="h" fact="0.76"/>
        <dgm:constr type="ctrX" for="ch" forName="left_40_1" refType="w" fact="0.23"/>
        <dgm:constr type="w" for="ch" forName="left_40_2" refType="w" fact="0.365"/>
        <dgm:constr type="h" for="ch" forName="left_40_2" refType="h" fact="0.185"/>
        <dgm:constr type="b" for="ch" forName="left_40_2" refType="h" fact="0.595"/>
        <dgm:constr type="ctrX" for="ch" forName="left_40_2" refType="w" fact="0.22"/>
        <dgm:constr type="w" for="ch" forName="left_40_3" refType="w" fact="0.365"/>
        <dgm:constr type="h" for="ch" forName="left_40_3" refType="h" fact="0.185"/>
        <dgm:constr type="b" for="ch" forName="left_40_3" refType="h" fact="0.43"/>
        <dgm:constr type="ctrX" for="ch" forName="left_40_3" refType="w" fact="0.21"/>
        <dgm:constr type="w" for="ch" forName="left_40_4" refType="w" fact="0.365"/>
        <dgm:constr type="h" for="ch" forName="left_40_4" refType="h" fact="0.185"/>
        <dgm:constr type="b" for="ch" forName="left_40_4" refType="h" fact="0.265"/>
        <dgm:constr type="ctrX" for="ch" forName="left_40_4" refType="w" fact="0.2"/>
        <dgm:constr type="w" for="ch" forName="right_14_1" refType="w" fact="0.365"/>
        <dgm:constr type="h" for="ch" forName="right_14_1" refType="h" fact="0.185"/>
        <dgm:constr type="b" for="ch" forName="right_14_1" refType="h" fact="0.76"/>
        <dgm:constr type="ctrX" for="ch" forName="right_14_1" refType="w" fact="0.77"/>
        <dgm:constr type="w" for="ch" forName="right_14_2" refType="w" fact="0.365"/>
        <dgm:constr type="h" for="ch" forName="right_14_2" refType="h" fact="0.185"/>
        <dgm:constr type="b" for="ch" forName="right_14_2" refType="h" fact="0.595"/>
        <dgm:constr type="ctrX" for="ch" forName="right_14_2" refType="w" fact="0.78"/>
        <dgm:constr type="w" for="ch" forName="right_14_3" refType="w" fact="0.365"/>
        <dgm:constr type="h" for="ch" forName="right_14_3" refType="h" fact="0.185"/>
        <dgm:constr type="b" for="ch" forName="right_14_3" refType="h" fact="0.43"/>
        <dgm:constr type="ctrX" for="ch" forName="right_14_3" refType="w" fact="0.79"/>
        <dgm:constr type="w" for="ch" forName="right_14_4" refType="w" fact="0.365"/>
        <dgm:constr type="h" for="ch" forName="right_14_4" refType="h" fact="0.185"/>
        <dgm:constr type="b" for="ch" forName="right_14_4" refType="h" fact="0.265"/>
        <dgm:constr type="ctrX" for="ch" forName="right_14_4" refType="w" fact="0.8"/>
        <dgm:constr type="w" for="ch" forName="left_14_1" refType="w" fact="0.365"/>
        <dgm:constr type="h" for="ch" forName="left_14_1" refType="h" fact="0.185"/>
        <dgm:constr type="b" for="ch" forName="left_14_1" refType="h" fact="0.715"/>
        <dgm:constr type="ctrX" for="ch" forName="left_14_1" refType="w" fact="0.25"/>
        <dgm:constr type="w" for="ch" forName="left_41_1" refType="w" fact="0.365"/>
        <dgm:constr type="h" for="ch" forName="left_41_1" refType="h" fact="0.185"/>
        <dgm:constr type="b" for="ch" forName="left_41_1" refType="h" fact="0.76"/>
        <dgm:constr type="ctrX" for="ch" forName="left_41_1" refType="w" fact="0.23"/>
        <dgm:constr type="w" for="ch" forName="left_41_2" refType="w" fact="0.365"/>
        <dgm:constr type="h" for="ch" forName="left_41_2" refType="h" fact="0.185"/>
        <dgm:constr type="b" for="ch" forName="left_41_2" refType="h" fact="0.595"/>
        <dgm:constr type="ctrX" for="ch" forName="left_41_2" refType="w" fact="0.22"/>
        <dgm:constr type="w" for="ch" forName="left_41_3" refType="w" fact="0.365"/>
        <dgm:constr type="h" for="ch" forName="left_41_3" refType="h" fact="0.185"/>
        <dgm:constr type="b" for="ch" forName="left_41_3" refType="h" fact="0.43"/>
        <dgm:constr type="ctrX" for="ch" forName="left_41_3" refType="w" fact="0.21"/>
        <dgm:constr type="w" for="ch" forName="left_41_4" refType="w" fact="0.365"/>
        <dgm:constr type="h" for="ch" forName="left_41_4" refType="h" fact="0.185"/>
        <dgm:constr type="b" for="ch" forName="left_41_4" refType="h" fact="0.265"/>
        <dgm:constr type="ctrX" for="ch" forName="left_41_4" refType="w" fact="0.2"/>
        <dgm:constr type="w" for="ch" forName="right_41_1" refType="w" fact="0.365"/>
        <dgm:constr type="h" for="ch" forName="right_41_1" refType="h" fact="0.185"/>
        <dgm:constr type="b" for="ch" forName="right_41_1" refType="h" fact="0.715"/>
        <dgm:constr type="ctrX" for="ch" forName="right_41_1" refType="w" fact="0.75"/>
        <dgm:constr type="w" for="ch" forName="right_24_1" refType="w" fact="0.365"/>
        <dgm:constr type="h" for="ch" forName="right_24_1" refType="h" fact="0.185"/>
        <dgm:constr type="b" for="ch" forName="right_24_1" refType="h" fact="0.76"/>
        <dgm:constr type="ctrX" for="ch" forName="right_24_1" refType="w" fact="0.77"/>
        <dgm:constr type="w" for="ch" forName="right_24_2" refType="w" fact="0.365"/>
        <dgm:constr type="h" for="ch" forName="right_24_2" refType="h" fact="0.185"/>
        <dgm:constr type="b" for="ch" forName="right_24_2" refType="h" fact="0.595"/>
        <dgm:constr type="ctrX" for="ch" forName="right_24_2" refType="w" fact="0.78"/>
        <dgm:constr type="w" for="ch" forName="right_24_3" refType="w" fact="0.365"/>
        <dgm:constr type="h" for="ch" forName="right_24_3" refType="h" fact="0.185"/>
        <dgm:constr type="b" for="ch" forName="right_24_3" refType="h" fact="0.43"/>
        <dgm:constr type="ctrX" for="ch" forName="right_24_3" refType="w" fact="0.79"/>
        <dgm:constr type="w" for="ch" forName="right_24_4" refType="w" fact="0.365"/>
        <dgm:constr type="h" for="ch" forName="right_24_4" refType="h" fact="0.185"/>
        <dgm:constr type="b" for="ch" forName="right_24_4" refType="h" fact="0.265"/>
        <dgm:constr type="ctrX" for="ch" forName="right_24_4" refType="w" fact="0.8"/>
        <dgm:constr type="w" for="ch" forName="left_24_1" refType="w" fact="0.365"/>
        <dgm:constr type="h" for="ch" forName="left_24_1" refType="h" fact="0.185"/>
        <dgm:constr type="b" for="ch" forName="left_24_1" refType="h" fact="0.715"/>
        <dgm:constr type="ctrX" for="ch" forName="left_24_1" refType="w" fact="0.25"/>
        <dgm:constr type="w" for="ch" forName="left_24_2" refType="w" fact="0.365"/>
        <dgm:constr type="h" for="ch" forName="left_24_2" refType="h" fact="0.185"/>
        <dgm:constr type="b" for="ch" forName="left_24_2" refType="h" fact="0.55"/>
        <dgm:constr type="ctrX" for="ch" forName="left_24_2" refType="w" fact="0.26"/>
        <dgm:constr type="w" for="ch" forName="left_42_1" refType="w" fact="0.365"/>
        <dgm:constr type="h" for="ch" forName="left_42_1" refType="h" fact="0.185"/>
        <dgm:constr type="b" for="ch" forName="left_42_1" refType="h" fact="0.76"/>
        <dgm:constr type="ctrX" for="ch" forName="left_42_1" refType="w" fact="0.23"/>
        <dgm:constr type="w" for="ch" forName="left_42_2" refType="w" fact="0.365"/>
        <dgm:constr type="h" for="ch" forName="left_42_2" refType="h" fact="0.185"/>
        <dgm:constr type="b" for="ch" forName="left_42_2" refType="h" fact="0.595"/>
        <dgm:constr type="ctrX" for="ch" forName="left_42_2" refType="w" fact="0.22"/>
        <dgm:constr type="w" for="ch" forName="left_42_3" refType="w" fact="0.365"/>
        <dgm:constr type="h" for="ch" forName="left_42_3" refType="h" fact="0.185"/>
        <dgm:constr type="b" for="ch" forName="left_42_3" refType="h" fact="0.43"/>
        <dgm:constr type="ctrX" for="ch" forName="left_42_3" refType="w" fact="0.21"/>
        <dgm:constr type="w" for="ch" forName="left_42_4" refType="w" fact="0.365"/>
        <dgm:constr type="h" for="ch" forName="left_42_4" refType="h" fact="0.185"/>
        <dgm:constr type="b" for="ch" forName="left_42_4" refType="h" fact="0.265"/>
        <dgm:constr type="ctrX" for="ch" forName="left_42_4" refType="w" fact="0.2"/>
        <dgm:constr type="w" for="ch" forName="right_42_1" refType="w" fact="0.365"/>
        <dgm:constr type="h" for="ch" forName="right_42_1" refType="h" fact="0.185"/>
        <dgm:constr type="b" for="ch" forName="right_42_1" refType="h" fact="0.715"/>
        <dgm:constr type="ctrX" for="ch" forName="right_42_1" refType="w" fact="0.75"/>
        <dgm:constr type="w" for="ch" forName="right_42_2" refType="w" fact="0.365"/>
        <dgm:constr type="h" for="ch" forName="right_42_2" refType="h" fact="0.185"/>
        <dgm:constr type="b" for="ch" forName="right_42_2" refType="h" fact="0.55"/>
        <dgm:constr type="ctrX" for="ch" forName="right_42_2" refType="w" fact="0.74"/>
        <dgm:constr type="w" for="ch" forName="right_34_1" refType="w" fact="0.365"/>
        <dgm:constr type="h" for="ch" forName="right_34_1" refType="h" fact="0.185"/>
        <dgm:constr type="b" for="ch" forName="right_34_1" refType="h" fact="0.76"/>
        <dgm:constr type="ctrX" for="ch" forName="right_34_1" refType="w" fact="0.77"/>
        <dgm:constr type="w" for="ch" forName="right_34_2" refType="w" fact="0.365"/>
        <dgm:constr type="h" for="ch" forName="right_34_2" refType="h" fact="0.185"/>
        <dgm:constr type="b" for="ch" forName="right_34_2" refType="h" fact="0.595"/>
        <dgm:constr type="ctrX" for="ch" forName="right_34_2" refType="w" fact="0.78"/>
        <dgm:constr type="w" for="ch" forName="right_34_3" refType="w" fact="0.365"/>
        <dgm:constr type="h" for="ch" forName="right_34_3" refType="h" fact="0.185"/>
        <dgm:constr type="b" for="ch" forName="right_34_3" refType="h" fact="0.43"/>
        <dgm:constr type="ctrX" for="ch" forName="right_34_3" refType="w" fact="0.79"/>
        <dgm:constr type="w" for="ch" forName="right_34_4" refType="w" fact="0.365"/>
        <dgm:constr type="h" for="ch" forName="right_34_4" refType="h" fact="0.185"/>
        <dgm:constr type="b" for="ch" forName="right_34_4" refType="h" fact="0.265"/>
        <dgm:constr type="ctrX" for="ch" forName="right_34_4" refType="w" fact="0.8"/>
        <dgm:constr type="w" for="ch" forName="left_34_1" refType="w" fact="0.365"/>
        <dgm:constr type="h" for="ch" forName="left_34_1" refType="h" fact="0.185"/>
        <dgm:constr type="b" for="ch" forName="left_34_1" refType="h" fact="0.715"/>
        <dgm:constr type="ctrX" for="ch" forName="left_34_1" refType="w" fact="0.25"/>
        <dgm:constr type="w" for="ch" forName="left_34_2" refType="w" fact="0.365"/>
        <dgm:constr type="h" for="ch" forName="left_34_2" refType="h" fact="0.185"/>
        <dgm:constr type="b" for="ch" forName="left_34_2" refType="h" fact="0.55"/>
        <dgm:constr type="ctrX" for="ch" forName="left_34_2" refType="w" fact="0.26"/>
        <dgm:constr type="w" for="ch" forName="left_34_3" refType="w" fact="0.365"/>
        <dgm:constr type="h" for="ch" forName="left_34_3" refType="h" fact="0.185"/>
        <dgm:constr type="b" for="ch" forName="left_34_3" refType="h" fact="0.385"/>
        <dgm:constr type="ctrX" for="ch" forName="left_34_3" refType="w" fact="0.27"/>
        <dgm:constr type="w" for="ch" forName="left_43_1" refType="w" fact="0.365"/>
        <dgm:constr type="h" for="ch" forName="left_43_1" refType="h" fact="0.185"/>
        <dgm:constr type="b" for="ch" forName="left_43_1" refType="h" fact="0.76"/>
        <dgm:constr type="ctrX" for="ch" forName="left_43_1" refType="w" fact="0.23"/>
        <dgm:constr type="w" for="ch" forName="left_43_2" refType="w" fact="0.365"/>
        <dgm:constr type="h" for="ch" forName="left_43_2" refType="h" fact="0.185"/>
        <dgm:constr type="b" for="ch" forName="left_43_2" refType="h" fact="0.595"/>
        <dgm:constr type="ctrX" for="ch" forName="left_43_2" refType="w" fact="0.22"/>
        <dgm:constr type="w" for="ch" forName="left_43_3" refType="w" fact="0.365"/>
        <dgm:constr type="h" for="ch" forName="left_43_3" refType="h" fact="0.185"/>
        <dgm:constr type="b" for="ch" forName="left_43_3" refType="h" fact="0.43"/>
        <dgm:constr type="ctrX" for="ch" forName="left_43_3" refType="w" fact="0.21"/>
        <dgm:constr type="w" for="ch" forName="left_43_4" refType="w" fact="0.365"/>
        <dgm:constr type="h" for="ch" forName="left_43_4" refType="h" fact="0.185"/>
        <dgm:constr type="b" for="ch" forName="left_43_4" refType="h" fact="0.265"/>
        <dgm:constr type="ctrX" for="ch" forName="left_43_4" refType="w" fact="0.2"/>
        <dgm:constr type="w" for="ch" forName="right_43_1" refType="w" fact="0.365"/>
        <dgm:constr type="h" for="ch" forName="right_43_1" refType="h" fact="0.185"/>
        <dgm:constr type="b" for="ch" forName="right_43_1" refType="h" fact="0.715"/>
        <dgm:constr type="ctrX" for="ch" forName="right_43_1" refType="w" fact="0.75"/>
        <dgm:constr type="w" for="ch" forName="right_43_2" refType="w" fact="0.365"/>
        <dgm:constr type="h" for="ch" forName="right_43_2" refType="h" fact="0.185"/>
        <dgm:constr type="b" for="ch" forName="right_43_2" refType="h" fact="0.55"/>
        <dgm:constr type="ctrX" for="ch" forName="right_43_2" refType="w" fact="0.74"/>
        <dgm:constr type="w" for="ch" forName="right_43_3" refType="w" fact="0.365"/>
        <dgm:constr type="h" for="ch" forName="right_43_3" refType="h" fact="0.185"/>
        <dgm:constr type="b" for="ch" forName="right_43_3" refType="h" fact="0.385"/>
        <dgm:constr type="ctrX" for="ch" forName="right_43_3" refType="w" fact="0.73"/>
        <dgm:constr type="w" for="ch" forName="right_44_1" refType="w" fact="0.36"/>
        <dgm:constr type="h" for="ch" forName="right_44_1" refType="h" fact="0.154"/>
        <dgm:constr type="b" for="ch" forName="right_44_1" refType="h" fact="0.725"/>
        <dgm:constr type="ctrX" for="ch" forName="right_44_1" refType="w" fact="0.76"/>
        <dgm:constr type="w" for="ch" forName="right_44_2" refType="w" fact="0.36"/>
        <dgm:constr type="h" for="ch" forName="right_44_2" refType="h" fact="0.154"/>
        <dgm:constr type="b" for="ch" forName="right_44_2" refType="h" fact="0.559"/>
        <dgm:constr type="ctrX" for="ch" forName="right_44_2" refType="w" fact="0.76"/>
        <dgm:constr type="w" for="ch" forName="right_44_3" refType="w" fact="0.36"/>
        <dgm:constr type="h" for="ch" forName="right_44_3" refType="h" fact="0.154"/>
        <dgm:constr type="b" for="ch" forName="right_44_3" refType="h" fact="0.393"/>
        <dgm:constr type="ctrX" for="ch" forName="right_44_3" refType="w" fact="0.76"/>
        <dgm:constr type="w" for="ch" forName="right_44_4" refType="w" fact="0.36"/>
        <dgm:constr type="h" for="ch" forName="right_44_4" refType="h" fact="0.154"/>
        <dgm:constr type="b" for="ch" forName="right_44_4" refType="h" fact="0.224"/>
        <dgm:constr type="ctrX" for="ch" forName="right_44_4" refType="w" fact="0.76"/>
        <dgm:constr type="w" for="ch" forName="left_44_1" refType="w" fact="0.36"/>
        <dgm:constr type="h" for="ch" forName="left_44_1" refType="h" fact="0.154"/>
        <dgm:constr type="b" for="ch" forName="left_44_1" refType="h" fact="0.725"/>
        <dgm:constr type="ctrX" for="ch" forName="left_44_1" refType="w" fact="0.24"/>
        <dgm:constr type="w" for="ch" forName="left_44_2" refType="w" fact="0.36"/>
        <dgm:constr type="h" for="ch" forName="left_44_2" refType="h" fact="0.154"/>
        <dgm:constr type="b" for="ch" forName="left_44_2" refType="h" fact="0.559"/>
        <dgm:constr type="ctrX" for="ch" forName="left_44_2" refType="w" fact="0.24"/>
        <dgm:constr type="w" for="ch" forName="left_44_3" refType="w" fact="0.36"/>
        <dgm:constr type="h" for="ch" forName="left_44_3" refType="h" fact="0.154"/>
        <dgm:constr type="b" for="ch" forName="left_44_3" refType="h" fact="0.393"/>
        <dgm:constr type="ctrX" for="ch" forName="left_44_3" refType="w" fact="0.24"/>
        <dgm:constr type="w" for="ch" forName="left_44_4" refType="w" fact="0.36"/>
        <dgm:constr type="h" for="ch" forName="left_44_4" refType="h" fact="0.154"/>
        <dgm:constr type="b" for="ch" forName="left_44_4" refType="h" fact="0.224"/>
        <dgm:constr type="ctrX" for="ch" forName="left_44_4" refType="w" fact="0.24"/>
      </dgm:constrLst>
      <dgm:ruleLst/>
      <dgm:layoutNode name="dummyMaxCanvas_ChildArea">
        <dgm:alg type="sp"/>
        <dgm:shape xmlns:r="http://schemas.openxmlformats.org/officeDocument/2006/relationships" r:blip="">
          <dgm:adjLst/>
        </dgm:shape>
        <dgm:presOf/>
        <dgm:constrLst/>
        <dgm:ruleLst/>
      </dgm:layoutNode>
      <dgm:layoutNode name="fulcrum" styleLbl="alignAccFollowNode1">
        <dgm:alg type="sp"/>
        <dgm:shape xmlns:r="http://schemas.openxmlformats.org/officeDocument/2006/relationships" type="triangle" r:blip="">
          <dgm:adjLst/>
        </dgm:shape>
        <dgm:presOf/>
        <dgm:constrLst/>
        <dgm:ruleLst/>
      </dgm:layoutNode>
      <dgm:choose name="Name0">
        <dgm:if name="Name1" axis="ch ch" ptType="node node" st="1 1" cnt="1 0" func="cnt" op="equ" val="0">
          <dgm:choose name="Name2">
            <dgm:if name="Name3" axis="ch ch" ptType="node node" st="2 1" cnt="1 0" func="cnt" op="equ" val="0">
              <dgm:layoutNode name="balance_00" styleLbl="alignAccFollowNode1">
                <dgm:varLst>
                  <dgm:bulletEnabled val="1"/>
                </dgm:varLst>
                <dgm:alg type="sp"/>
                <dgm:shape xmlns:r="http://schemas.openxmlformats.org/officeDocument/2006/relationships" type="rect" r:blip="">
                  <dgm:adjLst/>
                </dgm:shape>
                <dgm:presOf/>
                <dgm:constrLst/>
                <dgm:ruleLst/>
              </dgm:layoutNode>
            </dgm:if>
            <dgm:else name="Name4">
              <dgm:choose name="Name5">
                <dgm:if name="Name6" axis="ch ch" ptType="node node" st="2 1" cnt="1 0" func="cnt" op="equ" val="1">
                  <dgm:layoutNode name="balance_01" styleLbl="alignAccFollowNode1">
                    <dgm:varLst>
                      <dgm:bulletEnabled val="1"/>
                    </dgm:varLst>
                    <dgm:alg type="sp"/>
                    <dgm:shape xmlns:r="http://schemas.openxmlformats.org/officeDocument/2006/relationships" rot="4" type="rect" r:blip="">
                      <dgm:adjLst/>
                    </dgm:shape>
                    <dgm:presOf/>
                    <dgm:constrLst/>
                    <dgm:ruleLst/>
                  </dgm:layoutNode>
                  <dgm:layoutNode name="right_0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
                  <dgm:choose name="Name8">
                    <dgm:if name="Name9" axis="ch ch" ptType="node node" st="2 1" cnt="1 0" func="cnt" op="equ" val="2">
                      <dgm:layoutNode name="balance_02" styleLbl="alignAccFollowNode1">
                        <dgm:varLst>
                          <dgm:bulletEnabled val="1"/>
                        </dgm:varLst>
                        <dgm:alg type="sp"/>
                        <dgm:shape xmlns:r="http://schemas.openxmlformats.org/officeDocument/2006/relationships" rot="4" type="rect" r:blip="">
                          <dgm:adjLst/>
                        </dgm:shape>
                        <dgm:presOf/>
                        <dgm:constrLst/>
                        <dgm:ruleLst/>
                      </dgm:layoutNode>
                      <dgm:layoutNode name="right_0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
                      <dgm:choose name="Name11">
                        <dgm:if name="Name12" axis="ch ch" ptType="node node" st="2 1" cnt="1 0" func="cnt" op="equ" val="3">
                          <dgm:layoutNode name="balance_03" styleLbl="alignAccFollowNode1">
                            <dgm:varLst>
                              <dgm:bulletEnabled val="1"/>
                            </dgm:varLst>
                            <dgm:alg type="sp"/>
                            <dgm:shape xmlns:r="http://schemas.openxmlformats.org/officeDocument/2006/relationships" rot="4" type="rect" r:blip="">
                              <dgm:adjLst/>
                            </dgm:shape>
                            <dgm:presOf/>
                            <dgm:constrLst/>
                            <dgm:ruleLst/>
                          </dgm:layoutNode>
                          <dgm:layoutNode name="right_0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3">
                          <dgm:choose name="Name14">
                            <dgm:if name="Name15" axis="ch ch" ptType="node node" st="2 1" cnt="1 0" func="cnt" op="gte" val="4">
                              <dgm:layoutNode name="balance_04" styleLbl="alignAccFollowNode1">
                                <dgm:varLst>
                                  <dgm:bulletEnabled val="1"/>
                                </dgm:varLst>
                                <dgm:alg type="sp"/>
                                <dgm:shape xmlns:r="http://schemas.openxmlformats.org/officeDocument/2006/relationships" rot="4" type="rect" r:blip="">
                                  <dgm:adjLst/>
                                </dgm:shape>
                                <dgm:presOf/>
                                <dgm:constrLst/>
                                <dgm:ruleLst/>
                              </dgm:layoutNode>
                              <dgm:layoutNode name="right_0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6"/>
                          </dgm:choose>
                        </dgm:else>
                      </dgm:choose>
                    </dgm:else>
                  </dgm:choose>
                </dgm:else>
              </dgm:choose>
            </dgm:else>
          </dgm:choose>
        </dgm:if>
        <dgm:else name="Name17">
          <dgm:choose name="Name18">
            <dgm:if name="Name19" axis="ch ch" ptType="node node" st="1 1" cnt="1 0" func="cnt" op="equ" val="1">
              <dgm:choose name="Name20">
                <dgm:if name="Name21" axis="ch ch" ptType="node node" st="2 1" cnt="1 0" func="cnt" op="equ" val="0">
                  <dgm:layoutNode name="balance_10" styleLbl="alignAccFollowNode1">
                    <dgm:varLst>
                      <dgm:bulletEnabled val="1"/>
                    </dgm:varLst>
                    <dgm:alg type="sp"/>
                    <dgm:shape xmlns:r="http://schemas.openxmlformats.org/officeDocument/2006/relationships" rot="-4" type="rect" r:blip="">
                      <dgm:adjLst/>
                    </dgm:shape>
                    <dgm:presOf/>
                    <dgm:constrLst/>
                    <dgm:ruleLst/>
                  </dgm:layoutNode>
                  <dgm:layoutNode name="left_1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2">
                  <dgm:choose name="Name23">
                    <dgm:if name="Name24" axis="ch ch" ptType="node node" st="2 1" cnt="1 0" func="cnt" op="equ" val="1">
                      <dgm:layoutNode name="balance_11" styleLbl="alignAccFollowNode1">
                        <dgm:varLst>
                          <dgm:bulletEnabled val="1"/>
                        </dgm:varLst>
                        <dgm:alg type="sp"/>
                        <dgm:shape xmlns:r="http://schemas.openxmlformats.org/officeDocument/2006/relationships" type="rect" r:blip="">
                          <dgm:adjLst/>
                        </dgm:shape>
                        <dgm:presOf/>
                        <dgm:constrLst/>
                        <dgm:ruleLst/>
                      </dgm:layoutNode>
                      <dgm:layoutNode name="left_11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1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5">
                      <dgm:choose name="Name26">
                        <dgm:if name="Name27" axis="ch ch" ptType="node node" st="2 1" cnt="1 0" func="cnt" op="equ" val="2">
                          <dgm:layoutNode name="balance_12" styleLbl="alignAccFollowNode1">
                            <dgm:varLst>
                              <dgm:bulletEnabled val="1"/>
                            </dgm:varLst>
                            <dgm:alg type="sp"/>
                            <dgm:shape xmlns:r="http://schemas.openxmlformats.org/officeDocument/2006/relationships" rot="4" type="rect" r:blip="">
                              <dgm:adjLst/>
                            </dgm:shape>
                            <dgm:presOf/>
                            <dgm:constrLst/>
                            <dgm:ruleLst/>
                          </dgm:layoutNode>
                          <dgm:layoutNode name="right_1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12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8">
                          <dgm:choose name="Name29">
                            <dgm:if name="Name30" axis="ch ch" ptType="node node" st="2 1" cnt="1 0" func="cnt" op="equ" val="3">
                              <dgm:layoutNode name="balance_13" styleLbl="alignAccFollowNode1">
                                <dgm:varLst>
                                  <dgm:bulletEnabled val="1"/>
                                </dgm:varLst>
                                <dgm:alg type="sp"/>
                                <dgm:shape xmlns:r="http://schemas.openxmlformats.org/officeDocument/2006/relationships" rot="4" type="rect" r:blip="">
                                  <dgm:adjLst/>
                                </dgm:shape>
                                <dgm:presOf/>
                                <dgm:constrLst/>
                                <dgm:ruleLst/>
                              </dgm:layoutNode>
                              <dgm:layoutNode name="right_1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13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31">
                              <dgm:choose name="Name32">
                                <dgm:if name="Name33" axis="ch ch" ptType="node node" st="2 1" cnt="1 0" func="cnt" op="gte" val="4">
                                  <dgm:layoutNode name="balance_14" styleLbl="alignAccFollowNode1">
                                    <dgm:varLst>
                                      <dgm:bulletEnabled val="1"/>
                                    </dgm:varLst>
                                    <dgm:alg type="sp"/>
                                    <dgm:shape xmlns:r="http://schemas.openxmlformats.org/officeDocument/2006/relationships" rot="4" type="rect" r:blip="">
                                      <dgm:adjLst/>
                                    </dgm:shape>
                                    <dgm:presOf/>
                                    <dgm:constrLst/>
                                    <dgm:ruleLst/>
                                  </dgm:layoutNode>
                                  <dgm:layoutNode name="right_1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14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34"/>
                              </dgm:choose>
                            </dgm:else>
                          </dgm:choose>
                        </dgm:else>
                      </dgm:choose>
                    </dgm:else>
                  </dgm:choose>
                </dgm:else>
              </dgm:choose>
            </dgm:if>
            <dgm:else name="Name35">
              <dgm:choose name="Name36">
                <dgm:if name="Name37" axis="ch ch" ptType="node node" st="1 1" cnt="1 0" func="cnt" op="equ" val="2">
                  <dgm:choose name="Name38">
                    <dgm:if name="Name39" axis="ch ch" ptType="node node" st="2 1" cnt="1 0" func="cnt" op="equ" val="0">
                      <dgm:layoutNode name="balance_20" styleLbl="alignAccFollowNode1">
                        <dgm:varLst>
                          <dgm:bulletEnabled val="1"/>
                        </dgm:varLst>
                        <dgm:alg type="sp"/>
                        <dgm:shape xmlns:r="http://schemas.openxmlformats.org/officeDocument/2006/relationships" rot="-4" type="rect" r:blip="">
                          <dgm:adjLst/>
                        </dgm:shape>
                        <dgm:presOf/>
                        <dgm:constrLst/>
                        <dgm:ruleLst/>
                      </dgm:layoutNode>
                      <dgm:layoutNode name="left_2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0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0">
                      <dgm:choose name="Name41">
                        <dgm:if name="Name42" axis="ch ch" ptType="node node" st="2 1" cnt="1 0" func="cnt" op="equ" val="1">
                          <dgm:layoutNode name="balance_21" styleLbl="alignAccFollowNode1">
                            <dgm:varLst>
                              <dgm:bulletEnabled val="1"/>
                            </dgm:varLst>
                            <dgm:alg type="sp"/>
                            <dgm:shape xmlns:r="http://schemas.openxmlformats.org/officeDocument/2006/relationships" rot="-4" type="rect" r:blip="">
                              <dgm:adjLst/>
                            </dgm:shape>
                            <dgm:presOf/>
                            <dgm:constrLst/>
                            <dgm:ruleLst/>
                          </dgm:layoutNode>
                          <dgm:layoutNode name="left_21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1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3">
                          <dgm:choose name="Name44">
                            <dgm:if name="Name45" axis="ch ch" ptType="node node" st="2 1" cnt="1 0" func="cnt" op="equ" val="2">
                              <dgm:layoutNode name="balance_22" styleLbl="alignAccFollowNode1">
                                <dgm:varLst>
                                  <dgm:bulletEnabled val="1"/>
                                </dgm:varLst>
                                <dgm:alg type="sp"/>
                                <dgm:shape xmlns:r="http://schemas.openxmlformats.org/officeDocument/2006/relationships" type="rect" r:blip="">
                                  <dgm:adjLst/>
                                </dgm:shape>
                                <dgm:presOf/>
                                <dgm:constrLst/>
                                <dgm:ruleLst/>
                              </dgm:layoutNode>
                              <dgm:layoutNode name="right_22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2_2" styleLbl="node1">
                                <dgm:varLst>
                                  <dgm:bulletEnabled val="1"/>
                                </dgm:varLst>
                                <dgm:alg type="tx"/>
                                <dgm:shape xmlns:r="http://schemas.openxmlformats.org/officeDocument/2006/relationships"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2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2_2" styleLbl="node1">
                                <dgm:varLst>
                                  <dgm:bulletEnabled val="1"/>
                                </dgm:varLst>
                                <dgm:alg type="tx"/>
                                <dgm:shape xmlns:r="http://schemas.openxmlformats.org/officeDocument/2006/relationships"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6">
                              <dgm:choose name="Name47">
                                <dgm:if name="Name48" axis="ch ch" ptType="node node" st="2 1" cnt="1 0" func="cnt" op="equ" val="3">
                                  <dgm:layoutNode name="balance_23" styleLbl="alignAccFollowNode1">
                                    <dgm:varLst>
                                      <dgm:bulletEnabled val="1"/>
                                    </dgm:varLst>
                                    <dgm:alg type="sp"/>
                                    <dgm:shape xmlns:r="http://schemas.openxmlformats.org/officeDocument/2006/relationships" rot="4" type="rect" r:blip="">
                                      <dgm:adjLst/>
                                    </dgm:shape>
                                    <dgm:presOf/>
                                    <dgm:constrLst/>
                                    <dgm:ruleLst/>
                                  </dgm:layoutNode>
                                  <dgm:layoutNode name="right_2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3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3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9">
                                  <dgm:choose name="Name50">
                                    <dgm:if name="Name51" axis="ch ch" ptType="node node" st="2 1" cnt="1 0" func="cnt" op="gte" val="4">
                                      <dgm:layoutNode name="balance_24" styleLbl="alignAccFollowNode1">
                                        <dgm:varLst>
                                          <dgm:bulletEnabled val="1"/>
                                        </dgm:varLst>
                                        <dgm:alg type="sp"/>
                                        <dgm:shape xmlns:r="http://schemas.openxmlformats.org/officeDocument/2006/relationships" rot="4" type="rect" r:blip="">
                                          <dgm:adjLst/>
                                        </dgm:shape>
                                        <dgm:presOf/>
                                        <dgm:constrLst/>
                                        <dgm:ruleLst/>
                                      </dgm:layoutNode>
                                      <dgm:layoutNode name="right_2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4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4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2"/>
                                  </dgm:choose>
                                </dgm:else>
                              </dgm:choose>
                            </dgm:else>
                          </dgm:choose>
                        </dgm:else>
                      </dgm:choose>
                    </dgm:else>
                  </dgm:choose>
                </dgm:if>
                <dgm:else name="Name53">
                  <dgm:choose name="Name54">
                    <dgm:if name="Name55" axis="ch ch" ptType="node node" st="1 1" cnt="1 0" func="cnt" op="equ" val="3">
                      <dgm:choose name="Name56">
                        <dgm:if name="Name57" axis="ch ch" ptType="node node" st="2 1" cnt="1 0" func="cnt" op="equ" val="0">
                          <dgm:layoutNode name="balance_30" styleLbl="alignAccFollowNode1">
                            <dgm:varLst>
                              <dgm:bulletEnabled val="1"/>
                            </dgm:varLst>
                            <dgm:alg type="sp"/>
                            <dgm:shape xmlns:r="http://schemas.openxmlformats.org/officeDocument/2006/relationships" rot="-4" type="rect" r:blip="">
                              <dgm:adjLst/>
                            </dgm:shape>
                            <dgm:presOf/>
                            <dgm:constrLst/>
                            <dgm:ruleLst/>
                          </dgm:layoutNode>
                          <dgm:layoutNode name="left_3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0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0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8">
                          <dgm:choose name="Name59">
                            <dgm:if name="Name60" axis="ch ch" ptType="node node" st="2 1" cnt="1 0" func="cnt" op="equ" val="1">
                              <dgm:layoutNode name="balance_31" styleLbl="alignAccFollowNode1">
                                <dgm:varLst>
                                  <dgm:bulletEnabled val="1"/>
                                </dgm:varLst>
                                <dgm:alg type="sp"/>
                                <dgm:shape xmlns:r="http://schemas.openxmlformats.org/officeDocument/2006/relationships" rot="-4" type="rect" r:blip="">
                                  <dgm:adjLst/>
                                </dgm:shape>
                                <dgm:presOf/>
                                <dgm:constrLst/>
                                <dgm:ruleLst/>
                              </dgm:layoutNode>
                              <dgm:layoutNode name="left_31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1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1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1">
                              <dgm:choose name="Name62">
                                <dgm:if name="Name63" axis="ch ch" ptType="node node" st="2 1" cnt="1 0" func="cnt" op="equ" val="2">
                                  <dgm:layoutNode name="balance_32" styleLbl="alignAccFollowNode1">
                                    <dgm:varLst>
                                      <dgm:bulletEnabled val="1"/>
                                    </dgm:varLst>
                                    <dgm:alg type="sp"/>
                                    <dgm:shape xmlns:r="http://schemas.openxmlformats.org/officeDocument/2006/relationships" rot="-4" type="rect" r:blip="">
                                      <dgm:adjLst/>
                                    </dgm:shape>
                                    <dgm:presOf/>
                                    <dgm:constrLst/>
                                    <dgm:ruleLst/>
                                  </dgm:layoutNode>
                                  <dgm:layoutNode name="left_32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2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2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4">
                                  <dgm:choose name="Name65">
                                    <dgm:if name="Name66" axis="ch ch" ptType="node node" st="2 1" cnt="1 0" func="cnt" op="equ" val="3">
                                      <dgm:layoutNode name="balance_33" styleLbl="alignAccFollowNode1">
                                        <dgm:varLst>
                                          <dgm:bulletEnabled val="1"/>
                                        </dgm:varLst>
                                        <dgm:alg type="sp"/>
                                        <dgm:shape xmlns:r="http://schemas.openxmlformats.org/officeDocument/2006/relationships" type="rect" r:blip="">
                                          <dgm:adjLst/>
                                        </dgm:shape>
                                        <dgm:presOf/>
                                        <dgm:constrLst/>
                                        <dgm:ruleLst/>
                                      </dgm:layoutNode>
                                      <dgm:layoutNode name="right_33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3_2" styleLbl="node1">
                                        <dgm:varLst>
                                          <dgm:bulletEnabled val="1"/>
                                        </dgm:varLst>
                                        <dgm:alg type="tx"/>
                                        <dgm:shape xmlns:r="http://schemas.openxmlformats.org/officeDocument/2006/relationships"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3_3" styleLbl="node1">
                                        <dgm:varLst>
                                          <dgm:bulletEnabled val="1"/>
                                        </dgm:varLst>
                                        <dgm:alg type="tx"/>
                                        <dgm:shape xmlns:r="http://schemas.openxmlformats.org/officeDocument/2006/relationships"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3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3_2" styleLbl="node1">
                                        <dgm:varLst>
                                          <dgm:bulletEnabled val="1"/>
                                        </dgm:varLst>
                                        <dgm:alg type="tx"/>
                                        <dgm:shape xmlns:r="http://schemas.openxmlformats.org/officeDocument/2006/relationships"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3_3" styleLbl="node1">
                                        <dgm:varLst>
                                          <dgm:bulletEnabled val="1"/>
                                        </dgm:varLst>
                                        <dgm:alg type="tx"/>
                                        <dgm:shape xmlns:r="http://schemas.openxmlformats.org/officeDocument/2006/relationships"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7">
                                      <dgm:choose name="Name68">
                                        <dgm:if name="Name69" axis="ch ch" ptType="node node" st="2 1" cnt="1 0" func="cnt" op="gte" val="4">
                                          <dgm:layoutNode name="balance_34" styleLbl="alignAccFollowNode1">
                                            <dgm:varLst>
                                              <dgm:bulletEnabled val="1"/>
                                            </dgm:varLst>
                                            <dgm:alg type="sp"/>
                                            <dgm:shape xmlns:r="http://schemas.openxmlformats.org/officeDocument/2006/relationships" rot="4" type="rect" r:blip="">
                                              <dgm:adjLst/>
                                            </dgm:shape>
                                            <dgm:presOf/>
                                            <dgm:constrLst/>
                                            <dgm:ruleLst/>
                                          </dgm:layoutNode>
                                          <dgm:layoutNode name="right_3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4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4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4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0"/>
                                      </dgm:choose>
                                    </dgm:else>
                                  </dgm:choose>
                                </dgm:else>
                              </dgm:choose>
                            </dgm:else>
                          </dgm:choose>
                        </dgm:else>
                      </dgm:choose>
                    </dgm:if>
                    <dgm:else name="Name71">
                      <dgm:choose name="Name72">
                        <dgm:if name="Name73" axis="ch ch" ptType="node node" st="1 1" cnt="1 0" func="cnt" op="gte" val="4">
                          <dgm:choose name="Name74">
                            <dgm:if name="Name75" axis="ch ch" ptType="node node" st="2 1" cnt="1 0" func="cnt" op="equ" val="0">
                              <dgm:layoutNode name="balance_40" styleLbl="alignAccFollowNode1">
                                <dgm:varLst>
                                  <dgm:bulletEnabled val="1"/>
                                </dgm:varLst>
                                <dgm:alg type="sp"/>
                                <dgm:shape xmlns:r="http://schemas.openxmlformats.org/officeDocument/2006/relationships" rot="-4" type="rect" r:blip="">
                                  <dgm:adjLst/>
                                </dgm:shape>
                                <dgm:presOf/>
                                <dgm:constrLst/>
                                <dgm:ruleLst/>
                              </dgm:layoutNode>
                              <dgm:layoutNode name="left_4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0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0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0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6">
                              <dgm:choose name="Name77">
                                <dgm:if name="Name78" axis="ch ch" ptType="node node" st="2 1" cnt="1 0" func="cnt" op="equ" val="1">
                                  <dgm:layoutNode name="balance_41" styleLbl="alignAccFollowNode1">
                                    <dgm:varLst>
                                      <dgm:bulletEnabled val="1"/>
                                    </dgm:varLst>
                                    <dgm:alg type="sp"/>
                                    <dgm:shape xmlns:r="http://schemas.openxmlformats.org/officeDocument/2006/relationships" rot="-4" type="rect" r:blip="">
                                      <dgm:adjLst/>
                                    </dgm:shape>
                                    <dgm:presOf/>
                                    <dgm:constrLst/>
                                    <dgm:ruleLst/>
                                  </dgm:layoutNode>
                                  <dgm:layoutNode name="left_41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1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1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1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9">
                                  <dgm:choose name="Name80">
                                    <dgm:if name="Name81" axis="ch ch" ptType="node node" st="2 1" cnt="1 0" func="cnt" op="equ" val="2">
                                      <dgm:layoutNode name="balance_42" styleLbl="alignAccFollowNode1">
                                        <dgm:varLst>
                                          <dgm:bulletEnabled val="1"/>
                                        </dgm:varLst>
                                        <dgm:alg type="sp"/>
                                        <dgm:shape xmlns:r="http://schemas.openxmlformats.org/officeDocument/2006/relationships" rot="-4" type="rect" r:blip="">
                                          <dgm:adjLst/>
                                        </dgm:shape>
                                        <dgm:presOf/>
                                        <dgm:constrLst/>
                                        <dgm:ruleLst/>
                                      </dgm:layoutNode>
                                      <dgm:layoutNode name="left_42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2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2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2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2">
                                      <dgm:choose name="Name83">
                                        <dgm:if name="Name84" axis="ch ch" ptType="node node" st="2 1" cnt="1 0" func="cnt" op="equ" val="3">
                                          <dgm:layoutNode name="balance_43" styleLbl="alignAccFollowNode1">
                                            <dgm:varLst>
                                              <dgm:bulletEnabled val="1"/>
                                            </dgm:varLst>
                                            <dgm:alg type="sp"/>
                                            <dgm:shape xmlns:r="http://schemas.openxmlformats.org/officeDocument/2006/relationships" rot="-4" type="rect" r:blip="">
                                              <dgm:adjLst/>
                                            </dgm:shape>
                                            <dgm:presOf/>
                                            <dgm:constrLst/>
                                            <dgm:ruleLst/>
                                          </dgm:layoutNode>
                                          <dgm:layoutNode name="left_43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3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3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3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5">
                                          <dgm:choose name="Name86">
                                            <dgm:if name="Name87" axis="ch ch" ptType="node node" st="2 1" cnt="1 0" func="cnt" op="gte" val="4">
                                              <dgm:layoutNode name="balance_44" styleLbl="alignAccFollowNode1">
                                                <dgm:varLst>
                                                  <dgm:bulletEnabled val="1"/>
                                                </dgm:varLst>
                                                <dgm:alg type="sp"/>
                                                <dgm:shape xmlns:r="http://schemas.openxmlformats.org/officeDocument/2006/relationships" type="rect" r:blip="">
                                                  <dgm:adjLst/>
                                                </dgm:shape>
                                                <dgm:presOf/>
                                                <dgm:constrLst/>
                                                <dgm:ruleLst/>
                                              </dgm:layoutNode>
                                              <dgm:layoutNode name="right_44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4_2" styleLbl="node1">
                                                <dgm:varLst>
                                                  <dgm:bulletEnabled val="1"/>
                                                </dgm:varLst>
                                                <dgm:alg type="tx"/>
                                                <dgm:shape xmlns:r="http://schemas.openxmlformats.org/officeDocument/2006/relationships"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4_3" styleLbl="node1">
                                                <dgm:varLst>
                                                  <dgm:bulletEnabled val="1"/>
                                                </dgm:varLst>
                                                <dgm:alg type="tx"/>
                                                <dgm:shape xmlns:r="http://schemas.openxmlformats.org/officeDocument/2006/relationships"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4_4" styleLbl="node1">
                                                <dgm:varLst>
                                                  <dgm:bulletEnabled val="1"/>
                                                </dgm:varLst>
                                                <dgm:alg type="tx"/>
                                                <dgm:shape xmlns:r="http://schemas.openxmlformats.org/officeDocument/2006/relationships"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2" styleLbl="node1">
                                                <dgm:varLst>
                                                  <dgm:bulletEnabled val="1"/>
                                                </dgm:varLst>
                                                <dgm:alg type="tx"/>
                                                <dgm:shape xmlns:r="http://schemas.openxmlformats.org/officeDocument/2006/relationships"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3" styleLbl="node1">
                                                <dgm:varLst>
                                                  <dgm:bulletEnabled val="1"/>
                                                </dgm:varLst>
                                                <dgm:alg type="tx"/>
                                                <dgm:shape xmlns:r="http://schemas.openxmlformats.org/officeDocument/2006/relationships"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4" styleLbl="node1">
                                                <dgm:varLst>
                                                  <dgm:bulletEnabled val="1"/>
                                                </dgm:varLst>
                                                <dgm:alg type="tx"/>
                                                <dgm:shape xmlns:r="http://schemas.openxmlformats.org/officeDocument/2006/relationships"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8"/>
                                          </dgm:choose>
                                        </dgm:else>
                                      </dgm:choose>
                                    </dgm:else>
                                  </dgm:choose>
                                </dgm:else>
                              </dgm:choose>
                            </dgm:else>
                          </dgm:choose>
                        </dgm:if>
                        <dgm:else name="Name89"/>
                      </dgm:choose>
                    </dgm:else>
                  </dgm:choose>
                </dgm:else>
              </dgm:choose>
            </dgm:else>
          </dgm:choose>
        </dgm:else>
      </dgm:choose>
    </dgm:layoutNode>
  </dgm:layoutNode>
</dgm:layoutDef>
</file>

<file path=ppt/diagrams/layout3.xml><?xml version="1.0" encoding="utf-8"?>
<dgm:layoutDef xmlns:dgm="http://schemas.openxmlformats.org/drawingml/2006/diagram" xmlns:a="http://schemas.openxmlformats.org/drawingml/2006/main" uniqueId="urn:microsoft.com/office/officeart/2005/8/layout/balance1">
  <dgm:title val=""/>
  <dgm:desc val=""/>
  <dgm:catLst>
    <dgm:cat type="relationship" pri="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23">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25" srcId="2" destId="23" srcOrd="0" destOrd="0"/>
      </dgm:cxnLst>
      <dgm:bg/>
      <dgm:whole/>
    </dgm:dataModel>
  </dgm:sampData>
  <dgm:styleData>
    <dgm:dataModel>
      <dgm:ptLst>
        <dgm:pt modelId="0" type="doc"/>
        <dgm:pt modelId="1"/>
        <dgm:pt modelId="11"/>
        <dgm:pt modelId="12"/>
        <dgm:pt modelId="2"/>
        <dgm:pt modelId="21"/>
        <dgm:pt modelId="22"/>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Lst>
      <dgm:bg/>
      <dgm:whole/>
    </dgm:dataModel>
  </dgm:styleData>
  <dgm:clrData>
    <dgm:dataModel>
      <dgm:ptLst>
        <dgm:pt modelId="0" type="doc"/>
        <dgm:pt modelId="1"/>
        <dgm:pt modelId="11"/>
        <dgm:pt modelId="12"/>
        <dgm:pt modelId="13"/>
        <dgm:pt modelId="2"/>
        <dgm:pt modelId="21"/>
        <dgm:pt modelId="22"/>
        <dgm:pt modelId="23"/>
      </dgm:ptLst>
      <dgm:cxnLst>
        <dgm:cxn modelId="4" srcId="0" destId="1" srcOrd="0" destOrd="0"/>
        <dgm:cxn modelId="5" srcId="0" destId="2" srcOrd="1" destOrd="0"/>
        <dgm:cxn modelId="15" srcId="1" destId="11" srcOrd="0" destOrd="0"/>
        <dgm:cxn modelId="16" srcId="1" destId="12" srcOrd="0" destOrd="0"/>
        <dgm:cxn modelId="17" srcId="1" destId="13" srcOrd="0" destOrd="0"/>
        <dgm:cxn modelId="25" srcId="2" destId="21" srcOrd="0" destOrd="0"/>
        <dgm:cxn modelId="26" srcId="2" destId="22" srcOrd="0" destOrd="0"/>
        <dgm:cxn modelId="27" srcId="2" destId="23" srcOrd="0" destOrd="0"/>
      </dgm:cxnLst>
      <dgm:bg/>
      <dgm:whole/>
    </dgm:dataModel>
  </dgm:clrData>
  <dgm:layoutNode name="outerComposite">
    <dgm:varLst>
      <dgm:chMax val="2"/>
      <dgm:animLvl val="lvl"/>
      <dgm:resizeHandles val="exact"/>
    </dgm:varLst>
    <dgm:alg type="composite">
      <dgm:param type="ar" val="1"/>
    </dgm:alg>
    <dgm:shape xmlns:r="http://schemas.openxmlformats.org/officeDocument/2006/relationships" r:blip="">
      <dgm:adjLst/>
    </dgm:shape>
    <dgm:presOf/>
    <dgm:constrLst>
      <dgm:constr type="h" for="ch" forName="parentComposite" refType="h" refFor="ch" refForName="dummyMaxCanvas" op="equ" fact="0.2"/>
      <dgm:constr type="t" for="ch" forName="parentComposite"/>
      <dgm:constr type="h" for="ch" forName="childrenComposite" refType="h" refFor="ch" refForName="dummyMaxCanvas" op="equ" fact="0.8"/>
      <dgm:constr type="t" for="ch" forName="childrenComposite" refType="h" refFor="ch" refForName="dummyMaxCanvas" fact="0.2"/>
    </dgm:constrLst>
    <dgm:ruleLst/>
    <dgm:layoutNode name="dummyMaxCanvas">
      <dgm:alg type="sp"/>
      <dgm:shape xmlns:r="http://schemas.openxmlformats.org/officeDocument/2006/relationships" r:blip="">
        <dgm:adjLst/>
      </dgm:shape>
      <dgm:presOf/>
      <dgm:constrLst/>
      <dgm:ruleLst/>
    </dgm:layoutNode>
    <dgm:layoutNode name="parentComposite">
      <dgm:alg type="composite"/>
      <dgm:shape xmlns:r="http://schemas.openxmlformats.org/officeDocument/2006/relationships" r:blip="">
        <dgm:adjLst/>
      </dgm:shape>
      <dgm:presOf/>
      <dgm:constrLst>
        <dgm:constr type="w" for="ch" forName="parent1" refType="w" fact="0.36"/>
        <dgm:constr type="ctrX" for="ch" forName="parent1" refType="w" fact="0.24"/>
        <dgm:constr type="w" for="ch" forName="parent2" refType="w" fact="0.36"/>
        <dgm:constr type="ctrX" for="ch" forName="parent2" refType="w" fact="0.76"/>
        <dgm:constr type="primFontSz" for="ch" ptType="node" op="equ"/>
      </dgm:constrLst>
      <dgm:ruleLst/>
      <dgm:layoutNode name="parent1" styleLbl="alignAccFollowNode1">
        <dgm:varLst>
          <dgm:chMax val="4"/>
        </dgm:varLst>
        <dgm:alg type="tx"/>
        <dgm:shape xmlns:r="http://schemas.openxmlformats.org/officeDocument/2006/relationships" type="roundRect" r:blip="">
          <dgm:adjLst>
            <dgm:adj idx="1" val="0.1"/>
          </dgm:adjLst>
        </dgm:shape>
        <dgm:presOf axis="ch" ptType="node" cnt="1"/>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arent2" styleLbl="alignAccFollowNode1">
        <dgm:varLst>
          <dgm:chMax val="4"/>
        </dgm:varLst>
        <dgm:alg type="tx"/>
        <dgm:shape xmlns:r="http://schemas.openxmlformats.org/officeDocument/2006/relationships" type="roundRect" r:blip="">
          <dgm:adjLst>
            <dgm:adj idx="1" val="0.1"/>
          </dgm:adjLst>
        </dgm:shape>
        <dgm:presOf axis="ch" ptType="node" st="2" cnt="1"/>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layoutNode name="childrenComposite">
      <dgm:alg type="composite"/>
      <dgm:shape xmlns:r="http://schemas.openxmlformats.org/officeDocument/2006/relationships" r:blip="">
        <dgm:adjLst/>
      </dgm:shape>
      <dgm:presOf/>
      <dgm:constrLst>
        <dgm:constr type="primFontSz" for="ch" ptType="node" op="equ" val="65"/>
        <dgm:constr type="w" for="ch" forName="fulcrum" refType="w" fact="0.15"/>
        <dgm:constr type="h" for="ch" forName="fulcrum" refType="w" refFor="ch" refForName="fulcrum"/>
        <dgm:constr type="b" for="ch" forName="fulcrum" refType="h"/>
        <dgm:constr type="ctrX" for="ch" forName="fulcrum" refType="w" fact="0.5"/>
        <dgm:constr type="w" for="ch" forName="balance_00" refType="w" fact="0.9"/>
        <dgm:constr type="h" for="ch" forName="balance_00" refType="h" fact="0.076"/>
        <dgm:constr type="b" for="ch" forName="balance_00" refType="h" fact="0.81"/>
        <dgm:constr type="ctrX" for="ch" forName="balance_00" refType="w" fact="0.5"/>
        <dgm:constr type="w" for="ch" forName="balance_01" refType="w"/>
        <dgm:constr type="h" for="ch" forName="balance_01" refType="h" fact="0.157"/>
        <dgm:constr type="b" for="ch" forName="balance_01" refType="h" fact="0.85"/>
        <dgm:constr type="ctrX" for="ch" forName="balance_01" refType="w" fact="0.5"/>
        <dgm:constr type="w" for="ch" forName="balance_02" refType="w"/>
        <dgm:constr type="h" for="ch" forName="balance_02" refType="h" fact="0.157"/>
        <dgm:constr type="b" for="ch" forName="balance_02" refType="h" fact="0.85"/>
        <dgm:constr type="ctrX" for="ch" forName="balance_02" refType="w" fact="0.5"/>
        <dgm:constr type="w" for="ch" forName="balance_03" refType="w"/>
        <dgm:constr type="h" for="ch" forName="balance_03" refType="h" fact="0.157"/>
        <dgm:constr type="b" for="ch" forName="balance_03" refType="h" fact="0.85"/>
        <dgm:constr type="ctrX" for="ch" forName="balance_03" refType="w" fact="0.5"/>
        <dgm:constr type="w" for="ch" forName="balance_04" refType="w"/>
        <dgm:constr type="h" for="ch" forName="balance_04" refType="h" fact="0.157"/>
        <dgm:constr type="b" for="ch" forName="balance_04" refType="h" fact="0.85"/>
        <dgm:constr type="ctrX" for="ch" forName="balance_04" refType="w" fact="0.5"/>
        <dgm:constr type="w" for="ch" forName="balance_10" refType="w"/>
        <dgm:constr type="h" for="ch" forName="balance_10" refType="h" fact="0.157"/>
        <dgm:constr type="b" for="ch" forName="balance_10" refType="h" fact="0.85"/>
        <dgm:constr type="ctrX" for="ch" forName="balance_10" refType="w" fact="0.5"/>
        <dgm:constr type="w" for="ch" forName="balance_11" refType="w" fact="0.9"/>
        <dgm:constr type="h" for="ch" forName="balance_11" refType="h" fact="0.076"/>
        <dgm:constr type="b" for="ch" forName="balance_11" refType="h" fact="0.81"/>
        <dgm:constr type="ctrX" for="ch" forName="balance_11" refType="w" fact="0.5"/>
        <dgm:constr type="w" for="ch" forName="balance_12" refType="w"/>
        <dgm:constr type="h" for="ch" forName="balance_12" refType="h" fact="0.157"/>
        <dgm:constr type="b" for="ch" forName="balance_12" refType="h" fact="0.85"/>
        <dgm:constr type="ctrX" for="ch" forName="balance_12" refType="w" fact="0.5"/>
        <dgm:constr type="w" for="ch" forName="balance_13" refType="w"/>
        <dgm:constr type="h" for="ch" forName="balance_13" refType="h" fact="0.157"/>
        <dgm:constr type="b" for="ch" forName="balance_13" refType="h" fact="0.85"/>
        <dgm:constr type="ctrX" for="ch" forName="balance_13" refType="w" fact="0.5"/>
        <dgm:constr type="w" for="ch" forName="balance_14" refType="w"/>
        <dgm:constr type="h" for="ch" forName="balance_14" refType="h" fact="0.157"/>
        <dgm:constr type="b" for="ch" forName="balance_14" refType="h" fact="0.85"/>
        <dgm:constr type="ctrX" for="ch" forName="balance_14" refType="w" fact="0.5"/>
        <dgm:constr type="w" for="ch" forName="balance_20" refType="w"/>
        <dgm:constr type="h" for="ch" forName="balance_20" refType="h" fact="0.157"/>
        <dgm:constr type="b" for="ch" forName="balance_20" refType="h" fact="0.85"/>
        <dgm:constr type="ctrX" for="ch" forName="balance_20" refType="w" fact="0.5"/>
        <dgm:constr type="w" for="ch" forName="balance_21" refType="w"/>
        <dgm:constr type="h" for="ch" forName="balance_21" refType="h" fact="0.157"/>
        <dgm:constr type="b" for="ch" forName="balance_21" refType="h" fact="0.85"/>
        <dgm:constr type="ctrX" for="ch" forName="balance_21" refType="w" fact="0.5"/>
        <dgm:constr type="w" for="ch" forName="balance_22" refType="w" fact="0.9"/>
        <dgm:constr type="h" for="ch" forName="balance_22" refType="h" fact="0.076"/>
        <dgm:constr type="b" for="ch" forName="balance_22" refType="h" fact="0.81"/>
        <dgm:constr type="ctrX" for="ch" forName="balance_22" refType="w" fact="0.5"/>
        <dgm:constr type="w" for="ch" forName="balance_23" refType="w"/>
        <dgm:constr type="h" for="ch" forName="balance_23" refType="h" fact="0.157"/>
        <dgm:constr type="b" for="ch" forName="balance_23" refType="h" fact="0.85"/>
        <dgm:constr type="ctrX" for="ch" forName="balance_23" refType="w" fact="0.5"/>
        <dgm:constr type="w" for="ch" forName="balance_24" refType="w"/>
        <dgm:constr type="h" for="ch" forName="balance_24" refType="h" fact="0.157"/>
        <dgm:constr type="b" for="ch" forName="balance_24" refType="h" fact="0.85"/>
        <dgm:constr type="ctrX" for="ch" forName="balance_24" refType="w" fact="0.5"/>
        <dgm:constr type="w" for="ch" forName="balance_30" refType="w"/>
        <dgm:constr type="h" for="ch" forName="balance_30" refType="h" fact="0.157"/>
        <dgm:constr type="b" for="ch" forName="balance_30" refType="h" fact="0.85"/>
        <dgm:constr type="ctrX" for="ch" forName="balance_30" refType="w" fact="0.5"/>
        <dgm:constr type="w" for="ch" forName="balance_31" refType="w"/>
        <dgm:constr type="h" for="ch" forName="balance_31" refType="h" fact="0.157"/>
        <dgm:constr type="b" for="ch" forName="balance_31" refType="h" fact="0.85"/>
        <dgm:constr type="ctrX" for="ch" forName="balance_31" refType="w" fact="0.5"/>
        <dgm:constr type="w" for="ch" forName="balance_32" refType="w"/>
        <dgm:constr type="h" for="ch" forName="balance_32" refType="h" fact="0.157"/>
        <dgm:constr type="b" for="ch" forName="balance_32" refType="h" fact="0.85"/>
        <dgm:constr type="ctrX" for="ch" forName="balance_32" refType="w" fact="0.5"/>
        <dgm:constr type="w" for="ch" forName="balance_33" refType="w" fact="0.9"/>
        <dgm:constr type="h" for="ch" forName="balance_33" refType="h" fact="0.076"/>
        <dgm:constr type="b" for="ch" forName="balance_33" refType="h" fact="0.81"/>
        <dgm:constr type="ctrX" for="ch" forName="balance_33" refType="w" fact="0.5"/>
        <dgm:constr type="w" for="ch" forName="balance_34" refType="w"/>
        <dgm:constr type="h" for="ch" forName="balance_34" refType="h" fact="0.157"/>
        <dgm:constr type="b" for="ch" forName="balance_34" refType="h" fact="0.85"/>
        <dgm:constr type="ctrX" for="ch" forName="balance_34" refType="w" fact="0.5"/>
        <dgm:constr type="w" for="ch" forName="balance_40" refType="w"/>
        <dgm:constr type="h" for="ch" forName="balance_40" refType="h" fact="0.157"/>
        <dgm:constr type="b" for="ch" forName="balance_40" refType="h" fact="0.85"/>
        <dgm:constr type="ctrX" for="ch" forName="balance_40" refType="w" fact="0.5"/>
        <dgm:constr type="w" for="ch" forName="balance_41" refType="w"/>
        <dgm:constr type="h" for="ch" forName="balance_41" refType="h" fact="0.157"/>
        <dgm:constr type="b" for="ch" forName="balance_41" refType="h" fact="0.85"/>
        <dgm:constr type="ctrX" for="ch" forName="balance_41" refType="w" fact="0.5"/>
        <dgm:constr type="w" for="ch" forName="balance_42" refType="w"/>
        <dgm:constr type="h" for="ch" forName="balance_42" refType="h" fact="0.157"/>
        <dgm:constr type="b" for="ch" forName="balance_42" refType="h" fact="0.85"/>
        <dgm:constr type="ctrX" for="ch" forName="balance_42" refType="w" fact="0.5"/>
        <dgm:constr type="w" for="ch" forName="balance_43" refType="w"/>
        <dgm:constr type="h" for="ch" forName="balance_43" refType="h" fact="0.157"/>
        <dgm:constr type="b" for="ch" forName="balance_43" refType="h" fact="0.85"/>
        <dgm:constr type="ctrX" for="ch" forName="balance_43" refType="w" fact="0.5"/>
        <dgm:constr type="w" for="ch" forName="balance_44" refType="w" fact="0.9"/>
        <dgm:constr type="h" for="ch" forName="balance_44" refType="h" fact="0.076"/>
        <dgm:constr type="b" for="ch" forName="balance_44" refType="h" fact="0.81"/>
        <dgm:constr type="ctrX" for="ch" forName="balance_44" refType="w" fact="0.5"/>
        <dgm:constr type="w" for="ch" forName="right_01_1" refType="w" fact="0.4"/>
        <dgm:constr type="h" for="ch" forName="right_01_1" refType="h" fact="0.7"/>
        <dgm:constr type="b" for="ch" forName="right_01_1" refType="h" fact="0.76"/>
        <dgm:constr type="ctrX" for="ch" forName="right_01_1" refType="w" fact="0.78"/>
        <dgm:constr type="w" for="ch" forName="left_10_1" refType="w" fact="0.4"/>
        <dgm:constr type="h" for="ch" forName="left_10_1" refType="h" fact="0.7"/>
        <dgm:constr type="b" for="ch" forName="left_10_1" refType="h" fact="0.76"/>
        <dgm:constr type="ctrX" for="ch" forName="left_10_1" refType="w" fact="0.22"/>
        <dgm:constr type="w" for="ch" forName="right_11_1" refType="w" fact="0.36"/>
        <dgm:constr type="h" for="ch" forName="right_11_1" refType="h" fact="0.67"/>
        <dgm:constr type="b" for="ch" forName="right_11_1" refType="h" fact="0.725"/>
        <dgm:constr type="ctrX" for="ch" forName="right_11_1" refType="w" fact="0.76"/>
        <dgm:constr type="w" for="ch" forName="left_11_1" refType="w" fact="0.36"/>
        <dgm:constr type="h" for="ch" forName="left_11_1" refType="h" fact="0.67"/>
        <dgm:constr type="b" for="ch" forName="left_11_1" refType="h" fact="0.725"/>
        <dgm:constr type="ctrX" for="ch" forName="left_11_1" refType="w" fact="0.24"/>
        <dgm:constr type="w" for="ch" forName="right_02_1" refType="w" fact="0.388"/>
        <dgm:constr type="h" for="ch" forName="right_02_1" refType="h" fact="0.36"/>
        <dgm:constr type="b" for="ch" forName="right_02_1" refType="h" fact="0.76"/>
        <dgm:constr type="ctrX" for="ch" forName="right_02_1" refType="w" fact="0.77"/>
        <dgm:constr type="w" for="ch" forName="right_02_2" refType="w" fact="0.388"/>
        <dgm:constr type="h" for="ch" forName="right_02_2" refType="h" fact="0.36"/>
        <dgm:constr type="b" for="ch" forName="right_02_2" refType="h" fact="0.42"/>
        <dgm:constr type="ctrX" for="ch" forName="right_02_2" refType="w" fact="0.79"/>
        <dgm:constr type="w" for="ch" forName="left_20_1" refType="w" fact="0.388"/>
        <dgm:constr type="h" for="ch" forName="left_20_1" refType="h" fact="0.36"/>
        <dgm:constr type="b" for="ch" forName="left_20_1" refType="h" fact="0.76"/>
        <dgm:constr type="ctrX" for="ch" forName="left_20_1" refType="w" fact="0.23"/>
        <dgm:constr type="w" for="ch" forName="left_20_2" refType="w" fact="0.388"/>
        <dgm:constr type="h" for="ch" forName="left_20_2" refType="h" fact="0.36"/>
        <dgm:constr type="b" for="ch" forName="left_20_2" refType="h" fact="0.42"/>
        <dgm:constr type="ctrX" for="ch" forName="left_20_2" refType="w" fact="0.21"/>
        <dgm:constr type="w" for="ch" forName="right_12_1" refType="w" fact="0.388"/>
        <dgm:constr type="h" for="ch" forName="right_12_1" refType="h" fact="0.36"/>
        <dgm:constr type="b" for="ch" forName="right_12_1" refType="h" fact="0.76"/>
        <dgm:constr type="ctrX" for="ch" forName="right_12_1" refType="w" fact="0.77"/>
        <dgm:constr type="w" for="ch" forName="right_12_2" refType="w" fact="0.388"/>
        <dgm:constr type="h" for="ch" forName="right_12_2" refType="h" fact="0.36"/>
        <dgm:constr type="b" for="ch" forName="right_12_2" refType="h" fact="0.42"/>
        <dgm:constr type="ctrX" for="ch" forName="right_12_2" refType="w" fact="0.79"/>
        <dgm:constr type="w" for="ch" forName="left_12_1" refType="w" fact="0.388"/>
        <dgm:constr type="h" for="ch" forName="left_12_1" refType="h" fact="0.36"/>
        <dgm:constr type="b" for="ch" forName="left_12_1" refType="h" fact="0.715"/>
        <dgm:constr type="ctrX" for="ch" forName="left_12_1" refType="w" fact="0.255"/>
        <dgm:constr type="w" for="ch" forName="right_22_1" refType="w" fact="0.36"/>
        <dgm:constr type="h" for="ch" forName="right_22_1" refType="h" fact="0.32"/>
        <dgm:constr type="b" for="ch" forName="right_22_1" refType="h" fact="0.725"/>
        <dgm:constr type="ctrX" for="ch" forName="right_22_1" refType="w" fact="0.76"/>
        <dgm:constr type="w" for="ch" forName="right_22_2" refType="w" fact="0.36"/>
        <dgm:constr type="h" for="ch" forName="right_22_2" refType="h" fact="0.32"/>
        <dgm:constr type="b" for="ch" forName="right_22_2" refType="h" fact="0.39"/>
        <dgm:constr type="ctrX" for="ch" forName="right_22_2" refType="w" fact="0.76"/>
        <dgm:constr type="w" for="ch" forName="left_22_1" refType="w" fact="0.36"/>
        <dgm:constr type="h" for="ch" forName="left_22_1" refType="h" fact="0.32"/>
        <dgm:constr type="b" for="ch" forName="left_22_1" refType="h" fact="0.725"/>
        <dgm:constr type="ctrX" for="ch" forName="left_22_1" refType="w" fact="0.24"/>
        <dgm:constr type="w" for="ch" forName="left_22_2" refType="w" fact="0.36"/>
        <dgm:constr type="h" for="ch" forName="left_22_2" refType="h" fact="0.32"/>
        <dgm:constr type="b" for="ch" forName="left_22_2" refType="h" fact="0.39"/>
        <dgm:constr type="ctrX" for="ch" forName="left_22_2" refType="w" fact="0.24"/>
        <dgm:constr type="w" for="ch" forName="left_21_1" refType="w" fact="0.388"/>
        <dgm:constr type="h" for="ch" forName="left_21_1" refType="h" fact="0.36"/>
        <dgm:constr type="b" for="ch" forName="left_21_1" refType="h" fact="0.76"/>
        <dgm:constr type="ctrX" for="ch" forName="left_21_1" refType="w" fact="0.23"/>
        <dgm:constr type="w" for="ch" forName="left_21_2" refType="w" fact="0.388"/>
        <dgm:constr type="h" for="ch" forName="left_21_2" refType="h" fact="0.36"/>
        <dgm:constr type="b" for="ch" forName="left_21_2" refType="h" fact="0.42"/>
        <dgm:constr type="ctrX" for="ch" forName="left_21_2" refType="w" fact="0.21"/>
        <dgm:constr type="w" for="ch" forName="right_21_1" refType="w" fact="0.388"/>
        <dgm:constr type="h" for="ch" forName="right_21_1" refType="h" fact="0.36"/>
        <dgm:constr type="b" for="ch" forName="right_21_1" refType="h" fact="0.715"/>
        <dgm:constr type="ctrX" for="ch" forName="right_21_1" refType="w" fact="0.745"/>
        <dgm:constr type="w" for="ch" forName="right_03_1" refType="w" fact="0.37"/>
        <dgm:constr type="h" for="ch" forName="right_03_1" refType="h" fact="0.24"/>
        <dgm:constr type="b" for="ch" forName="right_03_1" refType="h" fact="0.76"/>
        <dgm:constr type="ctrX" for="ch" forName="right_03_1" refType="w" fact="0.77"/>
        <dgm:constr type="w" for="ch" forName="right_03_2" refType="w" fact="0.37"/>
        <dgm:constr type="h" for="ch" forName="right_03_2" refType="h" fact="0.24"/>
        <dgm:constr type="b" for="ch" forName="right_03_2" refType="h" fact="0.535"/>
        <dgm:constr type="ctrX" for="ch" forName="right_03_2" refType="w" fact="0.783"/>
        <dgm:constr type="w" for="ch" forName="right_03_3" refType="w" fact="0.37"/>
        <dgm:constr type="h" for="ch" forName="right_03_3" refType="h" fact="0.24"/>
        <dgm:constr type="b" for="ch" forName="right_03_3" refType="h" fact="0.315"/>
        <dgm:constr type="ctrX" for="ch" forName="right_03_3" refType="w" fact="0.796"/>
        <dgm:constr type="w" for="ch" forName="left_30_1" refType="w" fact="0.37"/>
        <dgm:constr type="h" for="ch" forName="left_30_1" refType="h" fact="0.24"/>
        <dgm:constr type="b" for="ch" forName="left_30_1" refType="h" fact="0.76"/>
        <dgm:constr type="ctrX" for="ch" forName="left_30_1" refType="w" fact="0.23"/>
        <dgm:constr type="w" for="ch" forName="left_30_2" refType="w" fact="0.37"/>
        <dgm:constr type="h" for="ch" forName="left_30_2" refType="h" fact="0.24"/>
        <dgm:constr type="b" for="ch" forName="left_30_2" refType="h" fact="0.535"/>
        <dgm:constr type="ctrX" for="ch" forName="left_30_2" refType="w" fact="0.217"/>
        <dgm:constr type="w" for="ch" forName="left_30_3" refType="w" fact="0.37"/>
        <dgm:constr type="h" for="ch" forName="left_30_3" refType="h" fact="0.24"/>
        <dgm:constr type="b" for="ch" forName="left_30_3" refType="h" fact="0.315"/>
        <dgm:constr type="ctrX" for="ch" forName="left_30_3" refType="w" fact="0.204"/>
        <dgm:constr type="w" for="ch" forName="right_13_1" refType="w" fact="0.37"/>
        <dgm:constr type="h" for="ch" forName="right_13_1" refType="h" fact="0.24"/>
        <dgm:constr type="b" for="ch" forName="right_13_1" refType="h" fact="0.76"/>
        <dgm:constr type="ctrX" for="ch" forName="right_13_1" refType="w" fact="0.77"/>
        <dgm:constr type="w" for="ch" forName="right_13_2" refType="w" fact="0.37"/>
        <dgm:constr type="h" for="ch" forName="right_13_2" refType="h" fact="0.24"/>
        <dgm:constr type="b" for="ch" forName="right_13_2" refType="h" fact="0.535"/>
        <dgm:constr type="ctrX" for="ch" forName="right_13_2" refType="w" fact="0.783"/>
        <dgm:constr type="w" for="ch" forName="right_13_3" refType="w" fact="0.37"/>
        <dgm:constr type="h" for="ch" forName="right_13_3" refType="h" fact="0.24"/>
        <dgm:constr type="b" for="ch" forName="right_13_3" refType="h" fact="0.315"/>
        <dgm:constr type="ctrX" for="ch" forName="right_13_3" refType="w" fact="0.796"/>
        <dgm:constr type="w" for="ch" forName="left_13_1" refType="w" fact="0.37"/>
        <dgm:constr type="h" for="ch" forName="left_13_1" refType="h" fact="0.24"/>
        <dgm:constr type="b" for="ch" forName="left_13_1" refType="h" fact="0.715"/>
        <dgm:constr type="ctrX" for="ch" forName="left_13_1" refType="w" fact="0.255"/>
        <dgm:constr type="w" for="ch" forName="left_31_1" refType="w" fact="0.37"/>
        <dgm:constr type="h" for="ch" forName="left_31_1" refType="h" fact="0.24"/>
        <dgm:constr type="b" for="ch" forName="left_31_1" refType="h" fact="0.76"/>
        <dgm:constr type="ctrX" for="ch" forName="left_31_1" refType="w" fact="0.23"/>
        <dgm:constr type="w" for="ch" forName="left_31_2" refType="w" fact="0.37"/>
        <dgm:constr type="h" for="ch" forName="left_31_2" refType="h" fact="0.24"/>
        <dgm:constr type="b" for="ch" forName="left_31_2" refType="h" fact="0.535"/>
        <dgm:constr type="ctrX" for="ch" forName="left_31_2" refType="w" fact="0.217"/>
        <dgm:constr type="w" for="ch" forName="left_31_3" refType="w" fact="0.37"/>
        <dgm:constr type="h" for="ch" forName="left_31_3" refType="h" fact="0.24"/>
        <dgm:constr type="b" for="ch" forName="left_31_3" refType="h" fact="0.315"/>
        <dgm:constr type="ctrX" for="ch" forName="left_31_3" refType="w" fact="0.204"/>
        <dgm:constr type="w" for="ch" forName="right_31_1" refType="w" fact="0.37"/>
        <dgm:constr type="h" for="ch" forName="right_31_1" refType="h" fact="0.24"/>
        <dgm:constr type="b" for="ch" forName="right_31_1" refType="h" fact="0.715"/>
        <dgm:constr type="ctrX" for="ch" forName="right_31_1" refType="w" fact="0.745"/>
        <dgm:constr type="w" for="ch" forName="right_23_1" refType="w" fact="0.37"/>
        <dgm:constr type="h" for="ch" forName="right_23_1" refType="h" fact="0.24"/>
        <dgm:constr type="b" for="ch" forName="right_23_1" refType="h" fact="0.76"/>
        <dgm:constr type="ctrX" for="ch" forName="right_23_1" refType="w" fact="0.77"/>
        <dgm:constr type="w" for="ch" forName="right_23_2" refType="w" fact="0.37"/>
        <dgm:constr type="h" for="ch" forName="right_23_2" refType="h" fact="0.24"/>
        <dgm:constr type="b" for="ch" forName="right_23_2" refType="h" fact="0.535"/>
        <dgm:constr type="ctrX" for="ch" forName="right_23_2" refType="w" fact="0.783"/>
        <dgm:constr type="w" for="ch" forName="right_23_3" refType="w" fact="0.37"/>
        <dgm:constr type="h" for="ch" forName="right_23_3" refType="h" fact="0.24"/>
        <dgm:constr type="b" for="ch" forName="right_23_3" refType="h" fact="0.315"/>
        <dgm:constr type="ctrX" for="ch" forName="right_23_3" refType="w" fact="0.796"/>
        <dgm:constr type="w" for="ch" forName="left_23_1" refType="w" fact="0.37"/>
        <dgm:constr type="h" for="ch" forName="left_23_1" refType="h" fact="0.24"/>
        <dgm:constr type="b" for="ch" forName="left_23_1" refType="h" fact="0.715"/>
        <dgm:constr type="ctrX" for="ch" forName="left_23_1" refType="w" fact="0.255"/>
        <dgm:constr type="w" for="ch" forName="left_23_2" refType="w" fact="0.37"/>
        <dgm:constr type="h" for="ch" forName="left_23_2" refType="h" fact="0.24"/>
        <dgm:constr type="b" for="ch" forName="left_23_2" refType="h" fact="0.49"/>
        <dgm:constr type="ctrX" for="ch" forName="left_23_2" refType="w" fact="0.268"/>
        <dgm:constr type="w" for="ch" forName="left_32_1" refType="w" fact="0.37"/>
        <dgm:constr type="h" for="ch" forName="left_32_1" refType="h" fact="0.24"/>
        <dgm:constr type="b" for="ch" forName="left_32_1" refType="h" fact="0.76"/>
        <dgm:constr type="ctrX" for="ch" forName="left_32_1" refType="w" fact="0.23"/>
        <dgm:constr type="w" for="ch" forName="left_32_2" refType="w" fact="0.37"/>
        <dgm:constr type="h" for="ch" forName="left_32_2" refType="h" fact="0.24"/>
        <dgm:constr type="b" for="ch" forName="left_32_2" refType="h" fact="0.535"/>
        <dgm:constr type="ctrX" for="ch" forName="left_32_2" refType="w" fact="0.217"/>
        <dgm:constr type="w" for="ch" forName="left_32_3" refType="w" fact="0.37"/>
        <dgm:constr type="h" for="ch" forName="left_32_3" refType="h" fact="0.24"/>
        <dgm:constr type="b" for="ch" forName="left_32_3" refType="h" fact="0.315"/>
        <dgm:constr type="ctrX" for="ch" forName="left_32_3" refType="w" fact="0.204"/>
        <dgm:constr type="w" for="ch" forName="right_32_1" refType="w" fact="0.37"/>
        <dgm:constr type="h" for="ch" forName="right_32_1" refType="h" fact="0.24"/>
        <dgm:constr type="b" for="ch" forName="right_32_1" refType="h" fact="0.715"/>
        <dgm:constr type="ctrX" for="ch" forName="right_32_1" refType="w" fact="0.745"/>
        <dgm:constr type="w" for="ch" forName="right_32_2" refType="w" fact="0.37"/>
        <dgm:constr type="h" for="ch" forName="right_32_2" refType="h" fact="0.24"/>
        <dgm:constr type="b" for="ch" forName="right_32_2" refType="h" fact="0.49"/>
        <dgm:constr type="ctrX" for="ch" forName="right_32_2" refType="w" fact="0.732"/>
        <dgm:constr type="w" for="ch" forName="right_33_1" refType="w" fact="0.36"/>
        <dgm:constr type="h" for="ch" forName="right_33_1" refType="h" fact="0.21"/>
        <dgm:constr type="b" for="ch" forName="right_33_1" refType="h" fact="0.725"/>
        <dgm:constr type="ctrX" for="ch" forName="right_33_1" refType="w" fact="0.76"/>
        <dgm:constr type="w" for="ch" forName="right_33_2" refType="w" fact="0.36"/>
        <dgm:constr type="h" for="ch" forName="right_33_2" refType="h" fact="0.21"/>
        <dgm:constr type="b" for="ch" forName="right_33_2" refType="h" fact="0.5"/>
        <dgm:constr type="ctrX" for="ch" forName="right_33_2" refType="w" fact="0.76"/>
        <dgm:constr type="w" for="ch" forName="right_33_3" refType="w" fact="0.36"/>
        <dgm:constr type="h" for="ch" forName="right_33_3" refType="h" fact="0.21"/>
        <dgm:constr type="b" for="ch" forName="right_33_3" refType="h" fact="0.275"/>
        <dgm:constr type="ctrX" for="ch" forName="right_33_3" refType="w" fact="0.76"/>
        <dgm:constr type="w" for="ch" forName="left_33_1" refType="w" fact="0.36"/>
        <dgm:constr type="h" for="ch" forName="left_33_1" refType="h" fact="0.21"/>
        <dgm:constr type="b" for="ch" forName="left_33_1" refType="h" fact="0.725"/>
        <dgm:constr type="ctrX" for="ch" forName="left_33_1" refType="w" fact="0.24"/>
        <dgm:constr type="w" for="ch" forName="left_33_2" refType="w" fact="0.36"/>
        <dgm:constr type="h" for="ch" forName="left_33_2" refType="h" fact="0.21"/>
        <dgm:constr type="b" for="ch" forName="left_33_2" refType="h" fact="0.5"/>
        <dgm:constr type="ctrX" for="ch" forName="left_33_2" refType="w" fact="0.24"/>
        <dgm:constr type="w" for="ch" forName="left_33_3" refType="w" fact="0.36"/>
        <dgm:constr type="h" for="ch" forName="left_33_3" refType="h" fact="0.21"/>
        <dgm:constr type="b" for="ch" forName="left_33_3" refType="h" fact="0.275"/>
        <dgm:constr type="ctrX" for="ch" forName="left_33_3" refType="w" fact="0.24"/>
        <dgm:constr type="w" for="ch" forName="right_04_1" refType="w" fact="0.365"/>
        <dgm:constr type="h" for="ch" forName="right_04_1" refType="h" fact="0.185"/>
        <dgm:constr type="b" for="ch" forName="right_04_1" refType="h" fact="0.76"/>
        <dgm:constr type="ctrX" for="ch" forName="right_04_1" refType="w" fact="0.77"/>
        <dgm:constr type="w" for="ch" forName="right_04_2" refType="w" fact="0.365"/>
        <dgm:constr type="h" for="ch" forName="right_04_2" refType="h" fact="0.185"/>
        <dgm:constr type="b" for="ch" forName="right_04_2" refType="h" fact="0.595"/>
        <dgm:constr type="ctrX" for="ch" forName="right_04_2" refType="w" fact="0.78"/>
        <dgm:constr type="w" for="ch" forName="right_04_3" refType="w" fact="0.365"/>
        <dgm:constr type="h" for="ch" forName="right_04_3" refType="h" fact="0.185"/>
        <dgm:constr type="b" for="ch" forName="right_04_3" refType="h" fact="0.43"/>
        <dgm:constr type="ctrX" for="ch" forName="right_04_3" refType="w" fact="0.79"/>
        <dgm:constr type="w" for="ch" forName="right_04_4" refType="w" fact="0.365"/>
        <dgm:constr type="h" for="ch" forName="right_04_4" refType="h" fact="0.185"/>
        <dgm:constr type="b" for="ch" forName="right_04_4" refType="h" fact="0.265"/>
        <dgm:constr type="ctrX" for="ch" forName="right_04_4" refType="w" fact="0.8"/>
        <dgm:constr type="w" for="ch" forName="left_40_1" refType="w" fact="0.365"/>
        <dgm:constr type="h" for="ch" forName="left_40_1" refType="h" fact="0.185"/>
        <dgm:constr type="b" for="ch" forName="left_40_1" refType="h" fact="0.76"/>
        <dgm:constr type="ctrX" for="ch" forName="left_40_1" refType="w" fact="0.23"/>
        <dgm:constr type="w" for="ch" forName="left_40_2" refType="w" fact="0.365"/>
        <dgm:constr type="h" for="ch" forName="left_40_2" refType="h" fact="0.185"/>
        <dgm:constr type="b" for="ch" forName="left_40_2" refType="h" fact="0.595"/>
        <dgm:constr type="ctrX" for="ch" forName="left_40_2" refType="w" fact="0.22"/>
        <dgm:constr type="w" for="ch" forName="left_40_3" refType="w" fact="0.365"/>
        <dgm:constr type="h" for="ch" forName="left_40_3" refType="h" fact="0.185"/>
        <dgm:constr type="b" for="ch" forName="left_40_3" refType="h" fact="0.43"/>
        <dgm:constr type="ctrX" for="ch" forName="left_40_3" refType="w" fact="0.21"/>
        <dgm:constr type="w" for="ch" forName="left_40_4" refType="w" fact="0.365"/>
        <dgm:constr type="h" for="ch" forName="left_40_4" refType="h" fact="0.185"/>
        <dgm:constr type="b" for="ch" forName="left_40_4" refType="h" fact="0.265"/>
        <dgm:constr type="ctrX" for="ch" forName="left_40_4" refType="w" fact="0.2"/>
        <dgm:constr type="w" for="ch" forName="right_14_1" refType="w" fact="0.365"/>
        <dgm:constr type="h" for="ch" forName="right_14_1" refType="h" fact="0.185"/>
        <dgm:constr type="b" for="ch" forName="right_14_1" refType="h" fact="0.76"/>
        <dgm:constr type="ctrX" for="ch" forName="right_14_1" refType="w" fact="0.77"/>
        <dgm:constr type="w" for="ch" forName="right_14_2" refType="w" fact="0.365"/>
        <dgm:constr type="h" for="ch" forName="right_14_2" refType="h" fact="0.185"/>
        <dgm:constr type="b" for="ch" forName="right_14_2" refType="h" fact="0.595"/>
        <dgm:constr type="ctrX" for="ch" forName="right_14_2" refType="w" fact="0.78"/>
        <dgm:constr type="w" for="ch" forName="right_14_3" refType="w" fact="0.365"/>
        <dgm:constr type="h" for="ch" forName="right_14_3" refType="h" fact="0.185"/>
        <dgm:constr type="b" for="ch" forName="right_14_3" refType="h" fact="0.43"/>
        <dgm:constr type="ctrX" for="ch" forName="right_14_3" refType="w" fact="0.79"/>
        <dgm:constr type="w" for="ch" forName="right_14_4" refType="w" fact="0.365"/>
        <dgm:constr type="h" for="ch" forName="right_14_4" refType="h" fact="0.185"/>
        <dgm:constr type="b" for="ch" forName="right_14_4" refType="h" fact="0.265"/>
        <dgm:constr type="ctrX" for="ch" forName="right_14_4" refType="w" fact="0.8"/>
        <dgm:constr type="w" for="ch" forName="left_14_1" refType="w" fact="0.365"/>
        <dgm:constr type="h" for="ch" forName="left_14_1" refType="h" fact="0.185"/>
        <dgm:constr type="b" for="ch" forName="left_14_1" refType="h" fact="0.715"/>
        <dgm:constr type="ctrX" for="ch" forName="left_14_1" refType="w" fact="0.25"/>
        <dgm:constr type="w" for="ch" forName="left_41_1" refType="w" fact="0.365"/>
        <dgm:constr type="h" for="ch" forName="left_41_1" refType="h" fact="0.185"/>
        <dgm:constr type="b" for="ch" forName="left_41_1" refType="h" fact="0.76"/>
        <dgm:constr type="ctrX" for="ch" forName="left_41_1" refType="w" fact="0.23"/>
        <dgm:constr type="w" for="ch" forName="left_41_2" refType="w" fact="0.365"/>
        <dgm:constr type="h" for="ch" forName="left_41_2" refType="h" fact="0.185"/>
        <dgm:constr type="b" for="ch" forName="left_41_2" refType="h" fact="0.595"/>
        <dgm:constr type="ctrX" for="ch" forName="left_41_2" refType="w" fact="0.22"/>
        <dgm:constr type="w" for="ch" forName="left_41_3" refType="w" fact="0.365"/>
        <dgm:constr type="h" for="ch" forName="left_41_3" refType="h" fact="0.185"/>
        <dgm:constr type="b" for="ch" forName="left_41_3" refType="h" fact="0.43"/>
        <dgm:constr type="ctrX" for="ch" forName="left_41_3" refType="w" fact="0.21"/>
        <dgm:constr type="w" for="ch" forName="left_41_4" refType="w" fact="0.365"/>
        <dgm:constr type="h" for="ch" forName="left_41_4" refType="h" fact="0.185"/>
        <dgm:constr type="b" for="ch" forName="left_41_4" refType="h" fact="0.265"/>
        <dgm:constr type="ctrX" for="ch" forName="left_41_4" refType="w" fact="0.2"/>
        <dgm:constr type="w" for="ch" forName="right_41_1" refType="w" fact="0.365"/>
        <dgm:constr type="h" for="ch" forName="right_41_1" refType="h" fact="0.185"/>
        <dgm:constr type="b" for="ch" forName="right_41_1" refType="h" fact="0.715"/>
        <dgm:constr type="ctrX" for="ch" forName="right_41_1" refType="w" fact="0.75"/>
        <dgm:constr type="w" for="ch" forName="right_24_1" refType="w" fact="0.365"/>
        <dgm:constr type="h" for="ch" forName="right_24_1" refType="h" fact="0.185"/>
        <dgm:constr type="b" for="ch" forName="right_24_1" refType="h" fact="0.76"/>
        <dgm:constr type="ctrX" for="ch" forName="right_24_1" refType="w" fact="0.77"/>
        <dgm:constr type="w" for="ch" forName="right_24_2" refType="w" fact="0.365"/>
        <dgm:constr type="h" for="ch" forName="right_24_2" refType="h" fact="0.185"/>
        <dgm:constr type="b" for="ch" forName="right_24_2" refType="h" fact="0.595"/>
        <dgm:constr type="ctrX" for="ch" forName="right_24_2" refType="w" fact="0.78"/>
        <dgm:constr type="w" for="ch" forName="right_24_3" refType="w" fact="0.365"/>
        <dgm:constr type="h" for="ch" forName="right_24_3" refType="h" fact="0.185"/>
        <dgm:constr type="b" for="ch" forName="right_24_3" refType="h" fact="0.43"/>
        <dgm:constr type="ctrX" for="ch" forName="right_24_3" refType="w" fact="0.79"/>
        <dgm:constr type="w" for="ch" forName="right_24_4" refType="w" fact="0.365"/>
        <dgm:constr type="h" for="ch" forName="right_24_4" refType="h" fact="0.185"/>
        <dgm:constr type="b" for="ch" forName="right_24_4" refType="h" fact="0.265"/>
        <dgm:constr type="ctrX" for="ch" forName="right_24_4" refType="w" fact="0.8"/>
        <dgm:constr type="w" for="ch" forName="left_24_1" refType="w" fact="0.365"/>
        <dgm:constr type="h" for="ch" forName="left_24_1" refType="h" fact="0.185"/>
        <dgm:constr type="b" for="ch" forName="left_24_1" refType="h" fact="0.715"/>
        <dgm:constr type="ctrX" for="ch" forName="left_24_1" refType="w" fact="0.25"/>
        <dgm:constr type="w" for="ch" forName="left_24_2" refType="w" fact="0.365"/>
        <dgm:constr type="h" for="ch" forName="left_24_2" refType="h" fact="0.185"/>
        <dgm:constr type="b" for="ch" forName="left_24_2" refType="h" fact="0.55"/>
        <dgm:constr type="ctrX" for="ch" forName="left_24_2" refType="w" fact="0.26"/>
        <dgm:constr type="w" for="ch" forName="left_42_1" refType="w" fact="0.365"/>
        <dgm:constr type="h" for="ch" forName="left_42_1" refType="h" fact="0.185"/>
        <dgm:constr type="b" for="ch" forName="left_42_1" refType="h" fact="0.76"/>
        <dgm:constr type="ctrX" for="ch" forName="left_42_1" refType="w" fact="0.23"/>
        <dgm:constr type="w" for="ch" forName="left_42_2" refType="w" fact="0.365"/>
        <dgm:constr type="h" for="ch" forName="left_42_2" refType="h" fact="0.185"/>
        <dgm:constr type="b" for="ch" forName="left_42_2" refType="h" fact="0.595"/>
        <dgm:constr type="ctrX" for="ch" forName="left_42_2" refType="w" fact="0.22"/>
        <dgm:constr type="w" for="ch" forName="left_42_3" refType="w" fact="0.365"/>
        <dgm:constr type="h" for="ch" forName="left_42_3" refType="h" fact="0.185"/>
        <dgm:constr type="b" for="ch" forName="left_42_3" refType="h" fact="0.43"/>
        <dgm:constr type="ctrX" for="ch" forName="left_42_3" refType="w" fact="0.21"/>
        <dgm:constr type="w" for="ch" forName="left_42_4" refType="w" fact="0.365"/>
        <dgm:constr type="h" for="ch" forName="left_42_4" refType="h" fact="0.185"/>
        <dgm:constr type="b" for="ch" forName="left_42_4" refType="h" fact="0.265"/>
        <dgm:constr type="ctrX" for="ch" forName="left_42_4" refType="w" fact="0.2"/>
        <dgm:constr type="w" for="ch" forName="right_42_1" refType="w" fact="0.365"/>
        <dgm:constr type="h" for="ch" forName="right_42_1" refType="h" fact="0.185"/>
        <dgm:constr type="b" for="ch" forName="right_42_1" refType="h" fact="0.715"/>
        <dgm:constr type="ctrX" for="ch" forName="right_42_1" refType="w" fact="0.75"/>
        <dgm:constr type="w" for="ch" forName="right_42_2" refType="w" fact="0.365"/>
        <dgm:constr type="h" for="ch" forName="right_42_2" refType="h" fact="0.185"/>
        <dgm:constr type="b" for="ch" forName="right_42_2" refType="h" fact="0.55"/>
        <dgm:constr type="ctrX" for="ch" forName="right_42_2" refType="w" fact="0.74"/>
        <dgm:constr type="w" for="ch" forName="right_34_1" refType="w" fact="0.365"/>
        <dgm:constr type="h" for="ch" forName="right_34_1" refType="h" fact="0.185"/>
        <dgm:constr type="b" for="ch" forName="right_34_1" refType="h" fact="0.76"/>
        <dgm:constr type="ctrX" for="ch" forName="right_34_1" refType="w" fact="0.77"/>
        <dgm:constr type="w" for="ch" forName="right_34_2" refType="w" fact="0.365"/>
        <dgm:constr type="h" for="ch" forName="right_34_2" refType="h" fact="0.185"/>
        <dgm:constr type="b" for="ch" forName="right_34_2" refType="h" fact="0.595"/>
        <dgm:constr type="ctrX" for="ch" forName="right_34_2" refType="w" fact="0.78"/>
        <dgm:constr type="w" for="ch" forName="right_34_3" refType="w" fact="0.365"/>
        <dgm:constr type="h" for="ch" forName="right_34_3" refType="h" fact="0.185"/>
        <dgm:constr type="b" for="ch" forName="right_34_3" refType="h" fact="0.43"/>
        <dgm:constr type="ctrX" for="ch" forName="right_34_3" refType="w" fact="0.79"/>
        <dgm:constr type="w" for="ch" forName="right_34_4" refType="w" fact="0.365"/>
        <dgm:constr type="h" for="ch" forName="right_34_4" refType="h" fact="0.185"/>
        <dgm:constr type="b" for="ch" forName="right_34_4" refType="h" fact="0.265"/>
        <dgm:constr type="ctrX" for="ch" forName="right_34_4" refType="w" fact="0.8"/>
        <dgm:constr type="w" for="ch" forName="left_34_1" refType="w" fact="0.365"/>
        <dgm:constr type="h" for="ch" forName="left_34_1" refType="h" fact="0.185"/>
        <dgm:constr type="b" for="ch" forName="left_34_1" refType="h" fact="0.715"/>
        <dgm:constr type="ctrX" for="ch" forName="left_34_1" refType="w" fact="0.25"/>
        <dgm:constr type="w" for="ch" forName="left_34_2" refType="w" fact="0.365"/>
        <dgm:constr type="h" for="ch" forName="left_34_2" refType="h" fact="0.185"/>
        <dgm:constr type="b" for="ch" forName="left_34_2" refType="h" fact="0.55"/>
        <dgm:constr type="ctrX" for="ch" forName="left_34_2" refType="w" fact="0.26"/>
        <dgm:constr type="w" for="ch" forName="left_34_3" refType="w" fact="0.365"/>
        <dgm:constr type="h" for="ch" forName="left_34_3" refType="h" fact="0.185"/>
        <dgm:constr type="b" for="ch" forName="left_34_3" refType="h" fact="0.385"/>
        <dgm:constr type="ctrX" for="ch" forName="left_34_3" refType="w" fact="0.27"/>
        <dgm:constr type="w" for="ch" forName="left_43_1" refType="w" fact="0.365"/>
        <dgm:constr type="h" for="ch" forName="left_43_1" refType="h" fact="0.185"/>
        <dgm:constr type="b" for="ch" forName="left_43_1" refType="h" fact="0.76"/>
        <dgm:constr type="ctrX" for="ch" forName="left_43_1" refType="w" fact="0.23"/>
        <dgm:constr type="w" for="ch" forName="left_43_2" refType="w" fact="0.365"/>
        <dgm:constr type="h" for="ch" forName="left_43_2" refType="h" fact="0.185"/>
        <dgm:constr type="b" for="ch" forName="left_43_2" refType="h" fact="0.595"/>
        <dgm:constr type="ctrX" for="ch" forName="left_43_2" refType="w" fact="0.22"/>
        <dgm:constr type="w" for="ch" forName="left_43_3" refType="w" fact="0.365"/>
        <dgm:constr type="h" for="ch" forName="left_43_3" refType="h" fact="0.185"/>
        <dgm:constr type="b" for="ch" forName="left_43_3" refType="h" fact="0.43"/>
        <dgm:constr type="ctrX" for="ch" forName="left_43_3" refType="w" fact="0.21"/>
        <dgm:constr type="w" for="ch" forName="left_43_4" refType="w" fact="0.365"/>
        <dgm:constr type="h" for="ch" forName="left_43_4" refType="h" fact="0.185"/>
        <dgm:constr type="b" for="ch" forName="left_43_4" refType="h" fact="0.265"/>
        <dgm:constr type="ctrX" for="ch" forName="left_43_4" refType="w" fact="0.2"/>
        <dgm:constr type="w" for="ch" forName="right_43_1" refType="w" fact="0.365"/>
        <dgm:constr type="h" for="ch" forName="right_43_1" refType="h" fact="0.185"/>
        <dgm:constr type="b" for="ch" forName="right_43_1" refType="h" fact="0.715"/>
        <dgm:constr type="ctrX" for="ch" forName="right_43_1" refType="w" fact="0.75"/>
        <dgm:constr type="w" for="ch" forName="right_43_2" refType="w" fact="0.365"/>
        <dgm:constr type="h" for="ch" forName="right_43_2" refType="h" fact="0.185"/>
        <dgm:constr type="b" for="ch" forName="right_43_2" refType="h" fact="0.55"/>
        <dgm:constr type="ctrX" for="ch" forName="right_43_2" refType="w" fact="0.74"/>
        <dgm:constr type="w" for="ch" forName="right_43_3" refType="w" fact="0.365"/>
        <dgm:constr type="h" for="ch" forName="right_43_3" refType="h" fact="0.185"/>
        <dgm:constr type="b" for="ch" forName="right_43_3" refType="h" fact="0.385"/>
        <dgm:constr type="ctrX" for="ch" forName="right_43_3" refType="w" fact="0.73"/>
        <dgm:constr type="w" for="ch" forName="right_44_1" refType="w" fact="0.36"/>
        <dgm:constr type="h" for="ch" forName="right_44_1" refType="h" fact="0.154"/>
        <dgm:constr type="b" for="ch" forName="right_44_1" refType="h" fact="0.725"/>
        <dgm:constr type="ctrX" for="ch" forName="right_44_1" refType="w" fact="0.76"/>
        <dgm:constr type="w" for="ch" forName="right_44_2" refType="w" fact="0.36"/>
        <dgm:constr type="h" for="ch" forName="right_44_2" refType="h" fact="0.154"/>
        <dgm:constr type="b" for="ch" forName="right_44_2" refType="h" fact="0.559"/>
        <dgm:constr type="ctrX" for="ch" forName="right_44_2" refType="w" fact="0.76"/>
        <dgm:constr type="w" for="ch" forName="right_44_3" refType="w" fact="0.36"/>
        <dgm:constr type="h" for="ch" forName="right_44_3" refType="h" fact="0.154"/>
        <dgm:constr type="b" for="ch" forName="right_44_3" refType="h" fact="0.393"/>
        <dgm:constr type="ctrX" for="ch" forName="right_44_3" refType="w" fact="0.76"/>
        <dgm:constr type="w" for="ch" forName="right_44_4" refType="w" fact="0.36"/>
        <dgm:constr type="h" for="ch" forName="right_44_4" refType="h" fact="0.154"/>
        <dgm:constr type="b" for="ch" forName="right_44_4" refType="h" fact="0.224"/>
        <dgm:constr type="ctrX" for="ch" forName="right_44_4" refType="w" fact="0.76"/>
        <dgm:constr type="w" for="ch" forName="left_44_1" refType="w" fact="0.36"/>
        <dgm:constr type="h" for="ch" forName="left_44_1" refType="h" fact="0.154"/>
        <dgm:constr type="b" for="ch" forName="left_44_1" refType="h" fact="0.725"/>
        <dgm:constr type="ctrX" for="ch" forName="left_44_1" refType="w" fact="0.24"/>
        <dgm:constr type="w" for="ch" forName="left_44_2" refType="w" fact="0.36"/>
        <dgm:constr type="h" for="ch" forName="left_44_2" refType="h" fact="0.154"/>
        <dgm:constr type="b" for="ch" forName="left_44_2" refType="h" fact="0.559"/>
        <dgm:constr type="ctrX" for="ch" forName="left_44_2" refType="w" fact="0.24"/>
        <dgm:constr type="w" for="ch" forName="left_44_3" refType="w" fact="0.36"/>
        <dgm:constr type="h" for="ch" forName="left_44_3" refType="h" fact="0.154"/>
        <dgm:constr type="b" for="ch" forName="left_44_3" refType="h" fact="0.393"/>
        <dgm:constr type="ctrX" for="ch" forName="left_44_3" refType="w" fact="0.24"/>
        <dgm:constr type="w" for="ch" forName="left_44_4" refType="w" fact="0.36"/>
        <dgm:constr type="h" for="ch" forName="left_44_4" refType="h" fact="0.154"/>
        <dgm:constr type="b" for="ch" forName="left_44_4" refType="h" fact="0.224"/>
        <dgm:constr type="ctrX" for="ch" forName="left_44_4" refType="w" fact="0.24"/>
      </dgm:constrLst>
      <dgm:ruleLst/>
      <dgm:layoutNode name="dummyMaxCanvas_ChildArea">
        <dgm:alg type="sp"/>
        <dgm:shape xmlns:r="http://schemas.openxmlformats.org/officeDocument/2006/relationships" r:blip="">
          <dgm:adjLst/>
        </dgm:shape>
        <dgm:presOf/>
        <dgm:constrLst/>
        <dgm:ruleLst/>
      </dgm:layoutNode>
      <dgm:layoutNode name="fulcrum" styleLbl="alignAccFollowNode1">
        <dgm:alg type="sp"/>
        <dgm:shape xmlns:r="http://schemas.openxmlformats.org/officeDocument/2006/relationships" type="triangle" r:blip="">
          <dgm:adjLst/>
        </dgm:shape>
        <dgm:presOf/>
        <dgm:constrLst/>
        <dgm:ruleLst/>
      </dgm:layoutNode>
      <dgm:choose name="Name0">
        <dgm:if name="Name1" axis="ch ch" ptType="node node" st="1 1" cnt="1 0" func="cnt" op="equ" val="0">
          <dgm:choose name="Name2">
            <dgm:if name="Name3" axis="ch ch" ptType="node node" st="2 1" cnt="1 0" func="cnt" op="equ" val="0">
              <dgm:layoutNode name="balance_00" styleLbl="alignAccFollowNode1">
                <dgm:varLst>
                  <dgm:bulletEnabled val="1"/>
                </dgm:varLst>
                <dgm:alg type="sp"/>
                <dgm:shape xmlns:r="http://schemas.openxmlformats.org/officeDocument/2006/relationships" type="rect" r:blip="">
                  <dgm:adjLst/>
                </dgm:shape>
                <dgm:presOf/>
                <dgm:constrLst/>
                <dgm:ruleLst/>
              </dgm:layoutNode>
            </dgm:if>
            <dgm:else name="Name4">
              <dgm:choose name="Name5">
                <dgm:if name="Name6" axis="ch ch" ptType="node node" st="2 1" cnt="1 0" func="cnt" op="equ" val="1">
                  <dgm:layoutNode name="balance_01" styleLbl="alignAccFollowNode1">
                    <dgm:varLst>
                      <dgm:bulletEnabled val="1"/>
                    </dgm:varLst>
                    <dgm:alg type="sp"/>
                    <dgm:shape xmlns:r="http://schemas.openxmlformats.org/officeDocument/2006/relationships" rot="4" type="rect" r:blip="">
                      <dgm:adjLst/>
                    </dgm:shape>
                    <dgm:presOf/>
                    <dgm:constrLst/>
                    <dgm:ruleLst/>
                  </dgm:layoutNode>
                  <dgm:layoutNode name="right_0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
                  <dgm:choose name="Name8">
                    <dgm:if name="Name9" axis="ch ch" ptType="node node" st="2 1" cnt="1 0" func="cnt" op="equ" val="2">
                      <dgm:layoutNode name="balance_02" styleLbl="alignAccFollowNode1">
                        <dgm:varLst>
                          <dgm:bulletEnabled val="1"/>
                        </dgm:varLst>
                        <dgm:alg type="sp"/>
                        <dgm:shape xmlns:r="http://schemas.openxmlformats.org/officeDocument/2006/relationships" rot="4" type="rect" r:blip="">
                          <dgm:adjLst/>
                        </dgm:shape>
                        <dgm:presOf/>
                        <dgm:constrLst/>
                        <dgm:ruleLst/>
                      </dgm:layoutNode>
                      <dgm:layoutNode name="right_0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
                      <dgm:choose name="Name11">
                        <dgm:if name="Name12" axis="ch ch" ptType="node node" st="2 1" cnt="1 0" func="cnt" op="equ" val="3">
                          <dgm:layoutNode name="balance_03" styleLbl="alignAccFollowNode1">
                            <dgm:varLst>
                              <dgm:bulletEnabled val="1"/>
                            </dgm:varLst>
                            <dgm:alg type="sp"/>
                            <dgm:shape xmlns:r="http://schemas.openxmlformats.org/officeDocument/2006/relationships" rot="4" type="rect" r:blip="">
                              <dgm:adjLst/>
                            </dgm:shape>
                            <dgm:presOf/>
                            <dgm:constrLst/>
                            <dgm:ruleLst/>
                          </dgm:layoutNode>
                          <dgm:layoutNode name="right_0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3">
                          <dgm:choose name="Name14">
                            <dgm:if name="Name15" axis="ch ch" ptType="node node" st="2 1" cnt="1 0" func="cnt" op="gte" val="4">
                              <dgm:layoutNode name="balance_04" styleLbl="alignAccFollowNode1">
                                <dgm:varLst>
                                  <dgm:bulletEnabled val="1"/>
                                </dgm:varLst>
                                <dgm:alg type="sp"/>
                                <dgm:shape xmlns:r="http://schemas.openxmlformats.org/officeDocument/2006/relationships" rot="4" type="rect" r:blip="">
                                  <dgm:adjLst/>
                                </dgm:shape>
                                <dgm:presOf/>
                                <dgm:constrLst/>
                                <dgm:ruleLst/>
                              </dgm:layoutNode>
                              <dgm:layoutNode name="right_0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6"/>
                          </dgm:choose>
                        </dgm:else>
                      </dgm:choose>
                    </dgm:else>
                  </dgm:choose>
                </dgm:else>
              </dgm:choose>
            </dgm:else>
          </dgm:choose>
        </dgm:if>
        <dgm:else name="Name17">
          <dgm:choose name="Name18">
            <dgm:if name="Name19" axis="ch ch" ptType="node node" st="1 1" cnt="1 0" func="cnt" op="equ" val="1">
              <dgm:choose name="Name20">
                <dgm:if name="Name21" axis="ch ch" ptType="node node" st="2 1" cnt="1 0" func="cnt" op="equ" val="0">
                  <dgm:layoutNode name="balance_10" styleLbl="alignAccFollowNode1">
                    <dgm:varLst>
                      <dgm:bulletEnabled val="1"/>
                    </dgm:varLst>
                    <dgm:alg type="sp"/>
                    <dgm:shape xmlns:r="http://schemas.openxmlformats.org/officeDocument/2006/relationships" rot="-4" type="rect" r:blip="">
                      <dgm:adjLst/>
                    </dgm:shape>
                    <dgm:presOf/>
                    <dgm:constrLst/>
                    <dgm:ruleLst/>
                  </dgm:layoutNode>
                  <dgm:layoutNode name="left_1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2">
                  <dgm:choose name="Name23">
                    <dgm:if name="Name24" axis="ch ch" ptType="node node" st="2 1" cnt="1 0" func="cnt" op="equ" val="1">
                      <dgm:layoutNode name="balance_11" styleLbl="alignAccFollowNode1">
                        <dgm:varLst>
                          <dgm:bulletEnabled val="1"/>
                        </dgm:varLst>
                        <dgm:alg type="sp"/>
                        <dgm:shape xmlns:r="http://schemas.openxmlformats.org/officeDocument/2006/relationships" type="rect" r:blip="">
                          <dgm:adjLst/>
                        </dgm:shape>
                        <dgm:presOf/>
                        <dgm:constrLst/>
                        <dgm:ruleLst/>
                      </dgm:layoutNode>
                      <dgm:layoutNode name="left_11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1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5">
                      <dgm:choose name="Name26">
                        <dgm:if name="Name27" axis="ch ch" ptType="node node" st="2 1" cnt="1 0" func="cnt" op="equ" val="2">
                          <dgm:layoutNode name="balance_12" styleLbl="alignAccFollowNode1">
                            <dgm:varLst>
                              <dgm:bulletEnabled val="1"/>
                            </dgm:varLst>
                            <dgm:alg type="sp"/>
                            <dgm:shape xmlns:r="http://schemas.openxmlformats.org/officeDocument/2006/relationships" rot="4" type="rect" r:blip="">
                              <dgm:adjLst/>
                            </dgm:shape>
                            <dgm:presOf/>
                            <dgm:constrLst/>
                            <dgm:ruleLst/>
                          </dgm:layoutNode>
                          <dgm:layoutNode name="right_1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12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8">
                          <dgm:choose name="Name29">
                            <dgm:if name="Name30" axis="ch ch" ptType="node node" st="2 1" cnt="1 0" func="cnt" op="equ" val="3">
                              <dgm:layoutNode name="balance_13" styleLbl="alignAccFollowNode1">
                                <dgm:varLst>
                                  <dgm:bulletEnabled val="1"/>
                                </dgm:varLst>
                                <dgm:alg type="sp"/>
                                <dgm:shape xmlns:r="http://schemas.openxmlformats.org/officeDocument/2006/relationships" rot="4" type="rect" r:blip="">
                                  <dgm:adjLst/>
                                </dgm:shape>
                                <dgm:presOf/>
                                <dgm:constrLst/>
                                <dgm:ruleLst/>
                              </dgm:layoutNode>
                              <dgm:layoutNode name="right_1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13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31">
                              <dgm:choose name="Name32">
                                <dgm:if name="Name33" axis="ch ch" ptType="node node" st="2 1" cnt="1 0" func="cnt" op="gte" val="4">
                                  <dgm:layoutNode name="balance_14" styleLbl="alignAccFollowNode1">
                                    <dgm:varLst>
                                      <dgm:bulletEnabled val="1"/>
                                    </dgm:varLst>
                                    <dgm:alg type="sp"/>
                                    <dgm:shape xmlns:r="http://schemas.openxmlformats.org/officeDocument/2006/relationships" rot="4" type="rect" r:blip="">
                                      <dgm:adjLst/>
                                    </dgm:shape>
                                    <dgm:presOf/>
                                    <dgm:constrLst/>
                                    <dgm:ruleLst/>
                                  </dgm:layoutNode>
                                  <dgm:layoutNode name="right_1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14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34"/>
                              </dgm:choose>
                            </dgm:else>
                          </dgm:choose>
                        </dgm:else>
                      </dgm:choose>
                    </dgm:else>
                  </dgm:choose>
                </dgm:else>
              </dgm:choose>
            </dgm:if>
            <dgm:else name="Name35">
              <dgm:choose name="Name36">
                <dgm:if name="Name37" axis="ch ch" ptType="node node" st="1 1" cnt="1 0" func="cnt" op="equ" val="2">
                  <dgm:choose name="Name38">
                    <dgm:if name="Name39" axis="ch ch" ptType="node node" st="2 1" cnt="1 0" func="cnt" op="equ" val="0">
                      <dgm:layoutNode name="balance_20" styleLbl="alignAccFollowNode1">
                        <dgm:varLst>
                          <dgm:bulletEnabled val="1"/>
                        </dgm:varLst>
                        <dgm:alg type="sp"/>
                        <dgm:shape xmlns:r="http://schemas.openxmlformats.org/officeDocument/2006/relationships" rot="-4" type="rect" r:blip="">
                          <dgm:adjLst/>
                        </dgm:shape>
                        <dgm:presOf/>
                        <dgm:constrLst/>
                        <dgm:ruleLst/>
                      </dgm:layoutNode>
                      <dgm:layoutNode name="left_2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0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0">
                      <dgm:choose name="Name41">
                        <dgm:if name="Name42" axis="ch ch" ptType="node node" st="2 1" cnt="1 0" func="cnt" op="equ" val="1">
                          <dgm:layoutNode name="balance_21" styleLbl="alignAccFollowNode1">
                            <dgm:varLst>
                              <dgm:bulletEnabled val="1"/>
                            </dgm:varLst>
                            <dgm:alg type="sp"/>
                            <dgm:shape xmlns:r="http://schemas.openxmlformats.org/officeDocument/2006/relationships" rot="-4" type="rect" r:blip="">
                              <dgm:adjLst/>
                            </dgm:shape>
                            <dgm:presOf/>
                            <dgm:constrLst/>
                            <dgm:ruleLst/>
                          </dgm:layoutNode>
                          <dgm:layoutNode name="left_21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1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3">
                          <dgm:choose name="Name44">
                            <dgm:if name="Name45" axis="ch ch" ptType="node node" st="2 1" cnt="1 0" func="cnt" op="equ" val="2">
                              <dgm:layoutNode name="balance_22" styleLbl="alignAccFollowNode1">
                                <dgm:varLst>
                                  <dgm:bulletEnabled val="1"/>
                                </dgm:varLst>
                                <dgm:alg type="sp"/>
                                <dgm:shape xmlns:r="http://schemas.openxmlformats.org/officeDocument/2006/relationships" type="rect" r:blip="">
                                  <dgm:adjLst/>
                                </dgm:shape>
                                <dgm:presOf/>
                                <dgm:constrLst/>
                                <dgm:ruleLst/>
                              </dgm:layoutNode>
                              <dgm:layoutNode name="right_22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2_2" styleLbl="node1">
                                <dgm:varLst>
                                  <dgm:bulletEnabled val="1"/>
                                </dgm:varLst>
                                <dgm:alg type="tx"/>
                                <dgm:shape xmlns:r="http://schemas.openxmlformats.org/officeDocument/2006/relationships"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2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2_2" styleLbl="node1">
                                <dgm:varLst>
                                  <dgm:bulletEnabled val="1"/>
                                </dgm:varLst>
                                <dgm:alg type="tx"/>
                                <dgm:shape xmlns:r="http://schemas.openxmlformats.org/officeDocument/2006/relationships"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6">
                              <dgm:choose name="Name47">
                                <dgm:if name="Name48" axis="ch ch" ptType="node node" st="2 1" cnt="1 0" func="cnt" op="equ" val="3">
                                  <dgm:layoutNode name="balance_23" styleLbl="alignAccFollowNode1">
                                    <dgm:varLst>
                                      <dgm:bulletEnabled val="1"/>
                                    </dgm:varLst>
                                    <dgm:alg type="sp"/>
                                    <dgm:shape xmlns:r="http://schemas.openxmlformats.org/officeDocument/2006/relationships" rot="4" type="rect" r:blip="">
                                      <dgm:adjLst/>
                                    </dgm:shape>
                                    <dgm:presOf/>
                                    <dgm:constrLst/>
                                    <dgm:ruleLst/>
                                  </dgm:layoutNode>
                                  <dgm:layoutNode name="right_2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3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3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9">
                                  <dgm:choose name="Name50">
                                    <dgm:if name="Name51" axis="ch ch" ptType="node node" st="2 1" cnt="1 0" func="cnt" op="gte" val="4">
                                      <dgm:layoutNode name="balance_24" styleLbl="alignAccFollowNode1">
                                        <dgm:varLst>
                                          <dgm:bulletEnabled val="1"/>
                                        </dgm:varLst>
                                        <dgm:alg type="sp"/>
                                        <dgm:shape xmlns:r="http://schemas.openxmlformats.org/officeDocument/2006/relationships" rot="4" type="rect" r:blip="">
                                          <dgm:adjLst/>
                                        </dgm:shape>
                                        <dgm:presOf/>
                                        <dgm:constrLst/>
                                        <dgm:ruleLst/>
                                      </dgm:layoutNode>
                                      <dgm:layoutNode name="right_2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4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4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2"/>
                                  </dgm:choose>
                                </dgm:else>
                              </dgm:choose>
                            </dgm:else>
                          </dgm:choose>
                        </dgm:else>
                      </dgm:choose>
                    </dgm:else>
                  </dgm:choose>
                </dgm:if>
                <dgm:else name="Name53">
                  <dgm:choose name="Name54">
                    <dgm:if name="Name55" axis="ch ch" ptType="node node" st="1 1" cnt="1 0" func="cnt" op="equ" val="3">
                      <dgm:choose name="Name56">
                        <dgm:if name="Name57" axis="ch ch" ptType="node node" st="2 1" cnt="1 0" func="cnt" op="equ" val="0">
                          <dgm:layoutNode name="balance_30" styleLbl="alignAccFollowNode1">
                            <dgm:varLst>
                              <dgm:bulletEnabled val="1"/>
                            </dgm:varLst>
                            <dgm:alg type="sp"/>
                            <dgm:shape xmlns:r="http://schemas.openxmlformats.org/officeDocument/2006/relationships" rot="-4" type="rect" r:blip="">
                              <dgm:adjLst/>
                            </dgm:shape>
                            <dgm:presOf/>
                            <dgm:constrLst/>
                            <dgm:ruleLst/>
                          </dgm:layoutNode>
                          <dgm:layoutNode name="left_3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0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0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8">
                          <dgm:choose name="Name59">
                            <dgm:if name="Name60" axis="ch ch" ptType="node node" st="2 1" cnt="1 0" func="cnt" op="equ" val="1">
                              <dgm:layoutNode name="balance_31" styleLbl="alignAccFollowNode1">
                                <dgm:varLst>
                                  <dgm:bulletEnabled val="1"/>
                                </dgm:varLst>
                                <dgm:alg type="sp"/>
                                <dgm:shape xmlns:r="http://schemas.openxmlformats.org/officeDocument/2006/relationships" rot="-4" type="rect" r:blip="">
                                  <dgm:adjLst/>
                                </dgm:shape>
                                <dgm:presOf/>
                                <dgm:constrLst/>
                                <dgm:ruleLst/>
                              </dgm:layoutNode>
                              <dgm:layoutNode name="left_31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1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1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1">
                              <dgm:choose name="Name62">
                                <dgm:if name="Name63" axis="ch ch" ptType="node node" st="2 1" cnt="1 0" func="cnt" op="equ" val="2">
                                  <dgm:layoutNode name="balance_32" styleLbl="alignAccFollowNode1">
                                    <dgm:varLst>
                                      <dgm:bulletEnabled val="1"/>
                                    </dgm:varLst>
                                    <dgm:alg type="sp"/>
                                    <dgm:shape xmlns:r="http://schemas.openxmlformats.org/officeDocument/2006/relationships" rot="-4" type="rect" r:blip="">
                                      <dgm:adjLst/>
                                    </dgm:shape>
                                    <dgm:presOf/>
                                    <dgm:constrLst/>
                                    <dgm:ruleLst/>
                                  </dgm:layoutNode>
                                  <dgm:layoutNode name="left_32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2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2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4">
                                  <dgm:choose name="Name65">
                                    <dgm:if name="Name66" axis="ch ch" ptType="node node" st="2 1" cnt="1 0" func="cnt" op="equ" val="3">
                                      <dgm:layoutNode name="balance_33" styleLbl="alignAccFollowNode1">
                                        <dgm:varLst>
                                          <dgm:bulletEnabled val="1"/>
                                        </dgm:varLst>
                                        <dgm:alg type="sp"/>
                                        <dgm:shape xmlns:r="http://schemas.openxmlformats.org/officeDocument/2006/relationships" type="rect" r:blip="">
                                          <dgm:adjLst/>
                                        </dgm:shape>
                                        <dgm:presOf/>
                                        <dgm:constrLst/>
                                        <dgm:ruleLst/>
                                      </dgm:layoutNode>
                                      <dgm:layoutNode name="right_33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3_2" styleLbl="node1">
                                        <dgm:varLst>
                                          <dgm:bulletEnabled val="1"/>
                                        </dgm:varLst>
                                        <dgm:alg type="tx"/>
                                        <dgm:shape xmlns:r="http://schemas.openxmlformats.org/officeDocument/2006/relationships"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3_3" styleLbl="node1">
                                        <dgm:varLst>
                                          <dgm:bulletEnabled val="1"/>
                                        </dgm:varLst>
                                        <dgm:alg type="tx"/>
                                        <dgm:shape xmlns:r="http://schemas.openxmlformats.org/officeDocument/2006/relationships"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3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3_2" styleLbl="node1">
                                        <dgm:varLst>
                                          <dgm:bulletEnabled val="1"/>
                                        </dgm:varLst>
                                        <dgm:alg type="tx"/>
                                        <dgm:shape xmlns:r="http://schemas.openxmlformats.org/officeDocument/2006/relationships"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3_3" styleLbl="node1">
                                        <dgm:varLst>
                                          <dgm:bulletEnabled val="1"/>
                                        </dgm:varLst>
                                        <dgm:alg type="tx"/>
                                        <dgm:shape xmlns:r="http://schemas.openxmlformats.org/officeDocument/2006/relationships"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7">
                                      <dgm:choose name="Name68">
                                        <dgm:if name="Name69" axis="ch ch" ptType="node node" st="2 1" cnt="1 0" func="cnt" op="gte" val="4">
                                          <dgm:layoutNode name="balance_34" styleLbl="alignAccFollowNode1">
                                            <dgm:varLst>
                                              <dgm:bulletEnabled val="1"/>
                                            </dgm:varLst>
                                            <dgm:alg type="sp"/>
                                            <dgm:shape xmlns:r="http://schemas.openxmlformats.org/officeDocument/2006/relationships" rot="4" type="rect" r:blip="">
                                              <dgm:adjLst/>
                                            </dgm:shape>
                                            <dgm:presOf/>
                                            <dgm:constrLst/>
                                            <dgm:ruleLst/>
                                          </dgm:layoutNode>
                                          <dgm:layoutNode name="right_3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4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4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4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0"/>
                                      </dgm:choose>
                                    </dgm:else>
                                  </dgm:choose>
                                </dgm:else>
                              </dgm:choose>
                            </dgm:else>
                          </dgm:choose>
                        </dgm:else>
                      </dgm:choose>
                    </dgm:if>
                    <dgm:else name="Name71">
                      <dgm:choose name="Name72">
                        <dgm:if name="Name73" axis="ch ch" ptType="node node" st="1 1" cnt="1 0" func="cnt" op="gte" val="4">
                          <dgm:choose name="Name74">
                            <dgm:if name="Name75" axis="ch ch" ptType="node node" st="2 1" cnt="1 0" func="cnt" op="equ" val="0">
                              <dgm:layoutNode name="balance_40" styleLbl="alignAccFollowNode1">
                                <dgm:varLst>
                                  <dgm:bulletEnabled val="1"/>
                                </dgm:varLst>
                                <dgm:alg type="sp"/>
                                <dgm:shape xmlns:r="http://schemas.openxmlformats.org/officeDocument/2006/relationships" rot="-4" type="rect" r:blip="">
                                  <dgm:adjLst/>
                                </dgm:shape>
                                <dgm:presOf/>
                                <dgm:constrLst/>
                                <dgm:ruleLst/>
                              </dgm:layoutNode>
                              <dgm:layoutNode name="left_4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0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0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0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6">
                              <dgm:choose name="Name77">
                                <dgm:if name="Name78" axis="ch ch" ptType="node node" st="2 1" cnt="1 0" func="cnt" op="equ" val="1">
                                  <dgm:layoutNode name="balance_41" styleLbl="alignAccFollowNode1">
                                    <dgm:varLst>
                                      <dgm:bulletEnabled val="1"/>
                                    </dgm:varLst>
                                    <dgm:alg type="sp"/>
                                    <dgm:shape xmlns:r="http://schemas.openxmlformats.org/officeDocument/2006/relationships" rot="-4" type="rect" r:blip="">
                                      <dgm:adjLst/>
                                    </dgm:shape>
                                    <dgm:presOf/>
                                    <dgm:constrLst/>
                                    <dgm:ruleLst/>
                                  </dgm:layoutNode>
                                  <dgm:layoutNode name="left_41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1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1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1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9">
                                  <dgm:choose name="Name80">
                                    <dgm:if name="Name81" axis="ch ch" ptType="node node" st="2 1" cnt="1 0" func="cnt" op="equ" val="2">
                                      <dgm:layoutNode name="balance_42" styleLbl="alignAccFollowNode1">
                                        <dgm:varLst>
                                          <dgm:bulletEnabled val="1"/>
                                        </dgm:varLst>
                                        <dgm:alg type="sp"/>
                                        <dgm:shape xmlns:r="http://schemas.openxmlformats.org/officeDocument/2006/relationships" rot="-4" type="rect" r:blip="">
                                          <dgm:adjLst/>
                                        </dgm:shape>
                                        <dgm:presOf/>
                                        <dgm:constrLst/>
                                        <dgm:ruleLst/>
                                      </dgm:layoutNode>
                                      <dgm:layoutNode name="left_42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2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2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2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2">
                                      <dgm:choose name="Name83">
                                        <dgm:if name="Name84" axis="ch ch" ptType="node node" st="2 1" cnt="1 0" func="cnt" op="equ" val="3">
                                          <dgm:layoutNode name="balance_43" styleLbl="alignAccFollowNode1">
                                            <dgm:varLst>
                                              <dgm:bulletEnabled val="1"/>
                                            </dgm:varLst>
                                            <dgm:alg type="sp"/>
                                            <dgm:shape xmlns:r="http://schemas.openxmlformats.org/officeDocument/2006/relationships" rot="-4" type="rect" r:blip="">
                                              <dgm:adjLst/>
                                            </dgm:shape>
                                            <dgm:presOf/>
                                            <dgm:constrLst/>
                                            <dgm:ruleLst/>
                                          </dgm:layoutNode>
                                          <dgm:layoutNode name="left_43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3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3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3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5">
                                          <dgm:choose name="Name86">
                                            <dgm:if name="Name87" axis="ch ch" ptType="node node" st="2 1" cnt="1 0" func="cnt" op="gte" val="4">
                                              <dgm:layoutNode name="balance_44" styleLbl="alignAccFollowNode1">
                                                <dgm:varLst>
                                                  <dgm:bulletEnabled val="1"/>
                                                </dgm:varLst>
                                                <dgm:alg type="sp"/>
                                                <dgm:shape xmlns:r="http://schemas.openxmlformats.org/officeDocument/2006/relationships" type="rect" r:blip="">
                                                  <dgm:adjLst/>
                                                </dgm:shape>
                                                <dgm:presOf/>
                                                <dgm:constrLst/>
                                                <dgm:ruleLst/>
                                              </dgm:layoutNode>
                                              <dgm:layoutNode name="right_44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4_2" styleLbl="node1">
                                                <dgm:varLst>
                                                  <dgm:bulletEnabled val="1"/>
                                                </dgm:varLst>
                                                <dgm:alg type="tx"/>
                                                <dgm:shape xmlns:r="http://schemas.openxmlformats.org/officeDocument/2006/relationships"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4_3" styleLbl="node1">
                                                <dgm:varLst>
                                                  <dgm:bulletEnabled val="1"/>
                                                </dgm:varLst>
                                                <dgm:alg type="tx"/>
                                                <dgm:shape xmlns:r="http://schemas.openxmlformats.org/officeDocument/2006/relationships"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4_4" styleLbl="node1">
                                                <dgm:varLst>
                                                  <dgm:bulletEnabled val="1"/>
                                                </dgm:varLst>
                                                <dgm:alg type="tx"/>
                                                <dgm:shape xmlns:r="http://schemas.openxmlformats.org/officeDocument/2006/relationships"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2" styleLbl="node1">
                                                <dgm:varLst>
                                                  <dgm:bulletEnabled val="1"/>
                                                </dgm:varLst>
                                                <dgm:alg type="tx"/>
                                                <dgm:shape xmlns:r="http://schemas.openxmlformats.org/officeDocument/2006/relationships"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3" styleLbl="node1">
                                                <dgm:varLst>
                                                  <dgm:bulletEnabled val="1"/>
                                                </dgm:varLst>
                                                <dgm:alg type="tx"/>
                                                <dgm:shape xmlns:r="http://schemas.openxmlformats.org/officeDocument/2006/relationships"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4" styleLbl="node1">
                                                <dgm:varLst>
                                                  <dgm:bulletEnabled val="1"/>
                                                </dgm:varLst>
                                                <dgm:alg type="tx"/>
                                                <dgm:shape xmlns:r="http://schemas.openxmlformats.org/officeDocument/2006/relationships"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8"/>
                                          </dgm:choose>
                                        </dgm:else>
                                      </dgm:choose>
                                    </dgm:else>
                                  </dgm:choose>
                                </dgm:else>
                              </dgm:choose>
                            </dgm:else>
                          </dgm:choose>
                        </dgm:if>
                        <dgm:else name="Name89"/>
                      </dgm:choose>
                    </dgm:else>
                  </dgm:choose>
                </dgm:else>
              </dgm:choose>
            </dgm:else>
          </dgm:choose>
        </dgm:else>
      </dgm:choose>
    </dgm:layoutNode>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1" Type="http://schemas.openxmlformats.org/officeDocument/2006/relationships/image" Target="../media/image297.png"/></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0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3250"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a:latin typeface="Arial" charset="0"/>
                <a:ea typeface="+mn-ea"/>
                <a:cs typeface="+mn-cs"/>
              </a:defRPr>
            </a:lvl1pPr>
          </a:lstStyle>
          <a:p>
            <a:pPr>
              <a:defRPr/>
            </a:pPr>
            <a:endParaRPr lang="en-US"/>
          </a:p>
        </p:txBody>
      </p:sp>
      <p:sp>
        <p:nvSpPr>
          <p:cNvPr id="53251" name="Rectangle 3"/>
          <p:cNvSpPr>
            <a:spLocks noGrp="1" noChangeArrowheads="1"/>
          </p:cNvSpPr>
          <p:nvPr>
            <p:ph type="dt" idx="1"/>
          </p:nvPr>
        </p:nvSpPr>
        <p:spPr bwMode="auto">
          <a:xfrm>
            <a:off x="388620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atin typeface="Arial" charset="0"/>
                <a:ea typeface="+mn-ea"/>
                <a:cs typeface="+mn-cs"/>
              </a:defRPr>
            </a:lvl1pPr>
          </a:lstStyle>
          <a:p>
            <a:pPr>
              <a:defRPr/>
            </a:pPr>
            <a:endParaRPr lang="en-US"/>
          </a:p>
        </p:txBody>
      </p:sp>
      <p:sp>
        <p:nvSpPr>
          <p:cNvPr id="172036"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xmlns="" val="1"/>
            </a:ext>
          </a:extLst>
        </p:spPr>
      </p:sp>
      <p:sp>
        <p:nvSpPr>
          <p:cNvPr id="53253"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3254"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sz="1200">
                <a:latin typeface="Arial" charset="0"/>
                <a:ea typeface="+mn-ea"/>
                <a:cs typeface="+mn-cs"/>
              </a:defRPr>
            </a:lvl1pPr>
          </a:lstStyle>
          <a:p>
            <a:pPr>
              <a:defRPr/>
            </a:pPr>
            <a:endParaRPr lang="en-US"/>
          </a:p>
        </p:txBody>
      </p:sp>
      <p:sp>
        <p:nvSpPr>
          <p:cNvPr id="53255"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vl1pPr>
          </a:lstStyle>
          <a:p>
            <a:fld id="{92449075-6428-6045-85D2-6CCB9673E1B0}" type="slidenum">
              <a:rPr lang="en-US"/>
              <a:pPr/>
              <a:t>‹#›</a:t>
            </a:fld>
            <a:endParaRPr lang="en-US"/>
          </a:p>
        </p:txBody>
      </p:sp>
    </p:spTree>
    <p:extLst>
      <p:ext uri="{BB962C8B-B14F-4D97-AF65-F5344CB8AC3E}">
        <p14:creationId xmlns:p14="http://schemas.microsoft.com/office/powerpoint/2010/main" val="1332540050"/>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ＭＳ Ｐゴシック" pitchFamily="-111" charset="-128"/>
      </a:defRPr>
    </a:lvl1pPr>
    <a:lvl2pPr marL="456348"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mn-cs"/>
      </a:defRPr>
    </a:lvl2pPr>
    <a:lvl3pPr marL="912713"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mn-cs"/>
      </a:defRPr>
    </a:lvl3pPr>
    <a:lvl4pPr marL="1369080"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mn-cs"/>
      </a:defRPr>
    </a:lvl4pPr>
    <a:lvl5pPr marL="1825435"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mn-cs"/>
      </a:defRPr>
    </a:lvl5pPr>
    <a:lvl6pPr marL="2281788" algn="l" defTabSz="456348" rtl="0" eaLnBrk="1" latinLnBrk="0" hangingPunct="1">
      <a:defRPr sz="1200" kern="1200">
        <a:solidFill>
          <a:schemeClr val="tx1"/>
        </a:solidFill>
        <a:latin typeface="+mn-lt"/>
        <a:ea typeface="+mn-ea"/>
        <a:cs typeface="+mn-cs"/>
      </a:defRPr>
    </a:lvl6pPr>
    <a:lvl7pPr marL="2738155" algn="l" defTabSz="456348" rtl="0" eaLnBrk="1" latinLnBrk="0" hangingPunct="1">
      <a:defRPr sz="1200" kern="1200">
        <a:solidFill>
          <a:schemeClr val="tx1"/>
        </a:solidFill>
        <a:latin typeface="+mn-lt"/>
        <a:ea typeface="+mn-ea"/>
        <a:cs typeface="+mn-cs"/>
      </a:defRPr>
    </a:lvl7pPr>
    <a:lvl8pPr marL="3194510" algn="l" defTabSz="456348" rtl="0" eaLnBrk="1" latinLnBrk="0" hangingPunct="1">
      <a:defRPr sz="1200" kern="1200">
        <a:solidFill>
          <a:schemeClr val="tx1"/>
        </a:solidFill>
        <a:latin typeface="+mn-lt"/>
        <a:ea typeface="+mn-ea"/>
        <a:cs typeface="+mn-cs"/>
      </a:defRPr>
    </a:lvl8pPr>
    <a:lvl9pPr marL="3650868" algn="l" defTabSz="456348"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359.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36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Slide 48 in Chinese needs to be made into two slides for 1 Cor.</a:t>
            </a:r>
            <a:r>
              <a:rPr lang="en-US" baseline="0" dirty="0"/>
              <a:t> 10:23-27</a:t>
            </a:r>
          </a:p>
          <a:p>
            <a:r>
              <a:rPr lang="en-US" baseline="0" dirty="0"/>
              <a:t>Slides 75-77 added for veils</a:t>
            </a:r>
          </a:p>
          <a:p>
            <a:r>
              <a:rPr lang="en-US" baseline="0" dirty="0"/>
              <a:t>Slide 104 expanded to two slides into slide 105</a:t>
            </a:r>
          </a:p>
          <a:p>
            <a:r>
              <a:rPr lang="en-US" baseline="0" dirty="0"/>
              <a:t>Slides 109-153 added as 1 Cor. 11:17-24 section missing in previous edition</a:t>
            </a:r>
            <a:endParaRPr lang="en-US" dirty="0"/>
          </a:p>
        </p:txBody>
      </p:sp>
      <p:sp>
        <p:nvSpPr>
          <p:cNvPr id="4" name="Slide Number Placeholder 3"/>
          <p:cNvSpPr>
            <a:spLocks noGrp="1"/>
          </p:cNvSpPr>
          <p:nvPr>
            <p:ph type="sldNum" sz="quarter" idx="10"/>
          </p:nvPr>
        </p:nvSpPr>
        <p:spPr/>
        <p:txBody>
          <a:bodyPr/>
          <a:lstStyle/>
          <a:p>
            <a:fld id="{92449075-6428-6045-85D2-6CCB9673E1B0}" type="slidenum">
              <a:rPr lang="en-US" smtClean="0"/>
              <a:pPr/>
              <a:t>1</a:t>
            </a:fld>
            <a:endParaRPr lang="en-US"/>
          </a:p>
        </p:txBody>
      </p:sp>
    </p:spTree>
    <p:extLst>
      <p:ext uri="{BB962C8B-B14F-4D97-AF65-F5344CB8AC3E}">
        <p14:creationId xmlns:p14="http://schemas.microsoft.com/office/powerpoint/2010/main" val="350643461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1"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fld id="{533D7220-F9A9-664C-8FE6-DBB24C335EC8}" type="slidenum">
              <a:rPr lang="en-US" sz="1200" b="1" smtClean="0">
                <a:solidFill>
                  <a:srgbClr val="000000"/>
                </a:solidFill>
                <a:latin typeface="Times" charset="0"/>
              </a:rPr>
              <a:pPr eaLnBrk="1" hangingPunct="1">
                <a:defRPr/>
              </a:pPr>
              <a:t>10</a:t>
            </a:fld>
            <a:endParaRPr lang="en-US" sz="1200" b="1">
              <a:solidFill>
                <a:srgbClr val="000000"/>
              </a:solidFill>
              <a:latin typeface="Times" charset="0"/>
            </a:endParaRPr>
          </a:p>
        </p:txBody>
      </p:sp>
      <p:sp>
        <p:nvSpPr>
          <p:cNvPr id="199682" name="Rectangle 2"/>
          <p:cNvSpPr>
            <a:spLocks noGrp="1" noRot="1" noChangeAspect="1" noChangeArrowheads="1" noTextEdit="1"/>
          </p:cNvSpPr>
          <p:nvPr>
            <p:ph type="sldImg"/>
          </p:nvPr>
        </p:nvSpPr>
        <p:spPr>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xmlns="" val="1"/>
            </a:ext>
          </a:extLst>
        </p:spPr>
      </p:sp>
      <p:sp>
        <p:nvSpPr>
          <p:cNvPr id="199683" name="Rectangle 3"/>
          <p:cNvSpPr>
            <a:spLocks noGrp="1" noChangeArrowheads="1"/>
          </p:cNvSpPr>
          <p:nvPr>
            <p:ph type="body" idx="1"/>
          </p:nvPr>
        </p:nvSpPr>
        <p:spPr>
          <a:xfrm>
            <a:off x="914400" y="4343400"/>
            <a:ext cx="5029200" cy="274638"/>
          </a:xfr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a:tailEnd/>
              </a14:hiddenLine>
            </a:ext>
          </a:extLst>
        </p:spPr>
        <p:txBody>
          <a:bodyPr/>
          <a:lstStyle/>
          <a:p>
            <a:pPr eaLnBrk="1" hangingPunct="1">
              <a:spcBef>
                <a:spcPct val="0"/>
              </a:spcBef>
              <a:defRPr/>
            </a:pPr>
            <a:endParaRPr lang="en-US">
              <a:latin typeface="Times New Roman" charset="0"/>
              <a:cs typeface="+mn-cs"/>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ACEE9534-8730-9D47-80C6-B38D7387B021}" type="slidenum">
              <a:rPr lang="en-US" sz="1200" b="0" smtClean="0">
                <a:solidFill>
                  <a:prstClr val="black"/>
                </a:solidFill>
              </a:rPr>
              <a:pPr algn="r" eaLnBrk="0" hangingPunct="0"/>
              <a:t>103</a:t>
            </a:fld>
            <a:endParaRPr lang="en-US" sz="1200" b="0">
              <a:solidFill>
                <a:prstClr val="black"/>
              </a:solidFill>
            </a:endParaRPr>
          </a:p>
        </p:txBody>
      </p:sp>
      <p:sp>
        <p:nvSpPr>
          <p:cNvPr id="217090" name="Rectangle 2"/>
          <p:cNvSpPr>
            <a:spLocks noGrp="1" noRot="1" noChangeAspect="1" noChangeArrowheads="1" noTextEdit="1"/>
          </p:cNvSpPr>
          <p:nvPr>
            <p:ph type="sldImg"/>
          </p:nvPr>
        </p:nvSpPr>
        <p:spPr>
          <a:ln/>
        </p:spPr>
      </p:sp>
      <p:sp>
        <p:nvSpPr>
          <p:cNvPr id="21709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1433C1D3-15B3-B543-B941-AF7493E3C21E}" type="slidenum">
              <a:rPr lang="en-US" sz="1200" b="0" smtClean="0">
                <a:solidFill>
                  <a:prstClr val="black"/>
                </a:solidFill>
              </a:rPr>
              <a:pPr algn="r" eaLnBrk="0" hangingPunct="0"/>
              <a:t>104</a:t>
            </a:fld>
            <a:endParaRPr lang="en-US" sz="1200" b="0">
              <a:solidFill>
                <a:prstClr val="black"/>
              </a:solidFill>
            </a:endParaRPr>
          </a:p>
        </p:txBody>
      </p:sp>
      <p:sp>
        <p:nvSpPr>
          <p:cNvPr id="221186" name="Rectangle 2"/>
          <p:cNvSpPr>
            <a:spLocks noGrp="1" noRot="1" noChangeAspect="1" noChangeArrowheads="1"/>
          </p:cNvSpPr>
          <p:nvPr>
            <p:ph type="sldImg"/>
          </p:nvPr>
        </p:nvSpPr>
        <p:spPr>
          <a:solidFill>
            <a:srgbClr val="FFFFFF"/>
          </a:solidFill>
          <a:ln/>
        </p:spPr>
      </p:sp>
      <p:sp>
        <p:nvSpPr>
          <p:cNvPr id="22118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Calibri" charset="0"/>
              </a:rPr>
              <a:t>Brown</a:t>
            </a:r>
            <a:r>
              <a:rPr lang="uk-UA" altLang="ja-JP" dirty="0">
                <a:latin typeface="Calibri" charset="0"/>
              </a:rPr>
              <a:t>'</a:t>
            </a:r>
            <a:r>
              <a:rPr lang="en-US" dirty="0">
                <a:latin typeface="Calibri" charset="0"/>
              </a:rPr>
              <a:t>s views of </a:t>
            </a:r>
            <a:r>
              <a:rPr lang="ru-RU" altLang="ja-JP" dirty="0">
                <a:latin typeface="Calibri" charset="0"/>
              </a:rPr>
              <a:t>"</a:t>
            </a:r>
            <a:r>
              <a:rPr lang="en-US" altLang="ja-JP" dirty="0">
                <a:latin typeface="Calibri" charset="0"/>
              </a:rPr>
              <a:t>free sex</a:t>
            </a:r>
            <a:r>
              <a:rPr lang="ru-RU" altLang="ja-JP" dirty="0">
                <a:latin typeface="Calibri" charset="0"/>
              </a:rPr>
              <a:t>"</a:t>
            </a:r>
            <a:r>
              <a:rPr lang="en-US" altLang="ja-JP" dirty="0">
                <a:latin typeface="Calibri" charset="0"/>
              </a:rPr>
              <a:t> finds a welcome audience in western society that has largely abandoned the marriage institution.  England even has more unmarried living partners than it has married couples.</a:t>
            </a:r>
            <a:endParaRPr lang="en-US" dirty="0">
              <a:latin typeface="Calibri"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3E3F094C-2537-854A-8656-620A9D817161}" type="slidenum">
              <a:rPr lang="en-US" sz="1200" b="0" smtClean="0">
                <a:solidFill>
                  <a:prstClr val="black"/>
                </a:solidFill>
              </a:rPr>
              <a:pPr algn="r" eaLnBrk="0" hangingPunct="0"/>
              <a:t>105</a:t>
            </a:fld>
            <a:endParaRPr lang="en-US" sz="1200" b="0">
              <a:solidFill>
                <a:prstClr val="black"/>
              </a:solidFill>
            </a:endParaRPr>
          </a:p>
        </p:txBody>
      </p:sp>
      <p:sp>
        <p:nvSpPr>
          <p:cNvPr id="223234" name="Rectangle 2"/>
          <p:cNvSpPr>
            <a:spLocks noGrp="1" noRot="1" noChangeAspect="1" noChangeArrowheads="1"/>
          </p:cNvSpPr>
          <p:nvPr>
            <p:ph type="sldImg"/>
          </p:nvPr>
        </p:nvSpPr>
        <p:spPr>
          <a:solidFill>
            <a:srgbClr val="FFFFFF"/>
          </a:solidFill>
          <a:ln/>
        </p:spPr>
      </p:sp>
      <p:sp>
        <p:nvSpPr>
          <p:cNvPr id="22323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Calibri" charset="0"/>
              </a:rPr>
              <a:t>Brown</a:t>
            </a:r>
            <a:r>
              <a:rPr lang="uk-UA" altLang="ja-JP" dirty="0">
                <a:latin typeface="Calibri" charset="0"/>
              </a:rPr>
              <a:t>'</a:t>
            </a:r>
            <a:r>
              <a:rPr lang="en-US" dirty="0">
                <a:latin typeface="Calibri" charset="0"/>
              </a:rPr>
              <a:t>s views of </a:t>
            </a:r>
            <a:r>
              <a:rPr lang="ru-RU" altLang="ja-JP" dirty="0">
                <a:latin typeface="Calibri" charset="0"/>
              </a:rPr>
              <a:t>"</a:t>
            </a:r>
            <a:r>
              <a:rPr lang="en-US" altLang="ja-JP" dirty="0">
                <a:latin typeface="Calibri" charset="0"/>
              </a:rPr>
              <a:t>free sex</a:t>
            </a:r>
            <a:r>
              <a:rPr lang="ru-RU" altLang="ja-JP" dirty="0">
                <a:latin typeface="Calibri" charset="0"/>
              </a:rPr>
              <a:t>"</a:t>
            </a:r>
            <a:r>
              <a:rPr lang="en-US" altLang="ja-JP" dirty="0">
                <a:latin typeface="Calibri" charset="0"/>
              </a:rPr>
              <a:t> finds a welcome audience in western society that has largely abandoned the marriage institution.  England even has more unmarried living partners than it has married couples.</a:t>
            </a:r>
            <a:endParaRPr lang="en-US" dirty="0">
              <a:latin typeface="Calibri"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A0E0287A-DCBD-784E-9877-87D0AF0B2F79}" type="slidenum">
              <a:rPr lang="en-US" sz="1200" b="0" smtClean="0">
                <a:solidFill>
                  <a:prstClr val="black"/>
                </a:solidFill>
              </a:rPr>
              <a:pPr algn="r" eaLnBrk="0" hangingPunct="0"/>
              <a:t>106</a:t>
            </a:fld>
            <a:endParaRPr lang="en-US" sz="1200" b="0">
              <a:solidFill>
                <a:prstClr val="black"/>
              </a:solidFill>
            </a:endParaRPr>
          </a:p>
        </p:txBody>
      </p:sp>
      <p:sp>
        <p:nvSpPr>
          <p:cNvPr id="225282" name="Rectangle 2"/>
          <p:cNvSpPr>
            <a:spLocks noGrp="1" noRot="1" noChangeAspect="1" noChangeArrowheads="1"/>
          </p:cNvSpPr>
          <p:nvPr>
            <p:ph type="sldImg"/>
          </p:nvPr>
        </p:nvSpPr>
        <p:spPr>
          <a:solidFill>
            <a:srgbClr val="FFFFFF"/>
          </a:solidFill>
          <a:ln/>
        </p:spPr>
      </p:sp>
      <p:sp>
        <p:nvSpPr>
          <p:cNvPr id="22528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Calibri" charset="0"/>
              </a:rPr>
              <a:t>Brown</a:t>
            </a:r>
            <a:r>
              <a:rPr lang="uk-UA" altLang="ja-JP" dirty="0">
                <a:latin typeface="Calibri" charset="0"/>
              </a:rPr>
              <a:t>'</a:t>
            </a:r>
            <a:r>
              <a:rPr lang="en-US" dirty="0">
                <a:latin typeface="Calibri" charset="0"/>
              </a:rPr>
              <a:t>s views of </a:t>
            </a:r>
            <a:r>
              <a:rPr lang="ru-RU" altLang="ja-JP" dirty="0">
                <a:latin typeface="Calibri" charset="0"/>
              </a:rPr>
              <a:t>"</a:t>
            </a:r>
            <a:r>
              <a:rPr lang="en-US" altLang="ja-JP" dirty="0">
                <a:latin typeface="Calibri" charset="0"/>
              </a:rPr>
              <a:t>free sex</a:t>
            </a:r>
            <a:r>
              <a:rPr lang="ru-RU" altLang="ja-JP" dirty="0">
                <a:latin typeface="Calibri" charset="0"/>
              </a:rPr>
              <a:t>"</a:t>
            </a:r>
            <a:r>
              <a:rPr lang="en-US" altLang="ja-JP" dirty="0">
                <a:latin typeface="Calibri" charset="0"/>
              </a:rPr>
              <a:t> finds a welcome audience in western society that has largely abandoned the marriage institution.  England even has more unmarried living partners than it has married couples.</a:t>
            </a:r>
            <a:endParaRPr lang="en-US" dirty="0">
              <a:latin typeface="Calibri"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2"/>
          <p:cNvSpPr>
            <a:spLocks noGrp="1" noRot="1" noChangeAspect="1" noChangeArrowheads="1" noTextEdit="1"/>
          </p:cNvSpPr>
          <p:nvPr>
            <p:ph type="sldImg"/>
          </p:nvPr>
        </p:nvSpPr>
        <p:spPr>
          <a:ln/>
        </p:spPr>
      </p:sp>
      <p:sp>
        <p:nvSpPr>
          <p:cNvPr id="22733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Calibri"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3" name="Rectangle 2"/>
          <p:cNvSpPr>
            <a:spLocks noGrp="1" noRot="1" noChangeAspect="1" noChangeArrowheads="1" noTextEdit="1"/>
          </p:cNvSpPr>
          <p:nvPr>
            <p:ph type="sldImg"/>
          </p:nvPr>
        </p:nvSpPr>
        <p:spPr>
          <a:ln/>
        </p:spPr>
      </p:sp>
      <p:sp>
        <p:nvSpPr>
          <p:cNvPr id="23347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Calibri"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1" name="Rectangle 2"/>
          <p:cNvSpPr>
            <a:spLocks noGrp="1" noRot="1" noChangeAspect="1" noChangeArrowheads="1" noTextEdit="1"/>
          </p:cNvSpPr>
          <p:nvPr>
            <p:ph type="sldImg"/>
          </p:nvPr>
        </p:nvSpPr>
        <p:spPr>
          <a:ln/>
        </p:spPr>
      </p:sp>
      <p:sp>
        <p:nvSpPr>
          <p:cNvPr id="23552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Calibri"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3"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fld id="{8055E39D-DBC1-4E32-8284-F71C2C9C8DD3}" type="slidenum">
              <a:rPr kumimoji="0" lang="en-US" altLang="en-US" sz="1200" b="1" i="0" u="none" strike="noStrike" kern="1200" cap="none" spc="0" normalizeH="0" baseline="0" noProof="0">
                <a:ln>
                  <a:noFill/>
                </a:ln>
                <a:solidFill>
                  <a:srgbClr val="EEECE1"/>
                </a:solidFill>
                <a:effectLst/>
                <a:uLnTx/>
                <a:uFillTx/>
                <a:latin typeface="Engravers MT" pitchFamily="18" charset="0"/>
                <a:ea typeface="MS PGothic" pitchFamily="34" charset="-128"/>
                <a:cs typeface="+mn-cs"/>
                <a:sym typeface="Arial" pitchFamily="34" charset="0"/>
              </a:rPr>
              <a:pPr marL="0" marR="0" lvl="0" indent="0" algn="l" defTabSz="914400" rtl="0" eaLnBrk="1" fontAlgn="base" latinLnBrk="0" hangingPunct="1">
                <a:lnSpc>
                  <a:spcPct val="100000"/>
                </a:lnSpc>
                <a:spcBef>
                  <a:spcPct val="0"/>
                </a:spcBef>
                <a:spcAft>
                  <a:spcPct val="0"/>
                </a:spcAft>
                <a:buClrTx/>
                <a:buSzTx/>
                <a:buFontTx/>
                <a:buNone/>
                <a:tabLst/>
                <a:defRPr/>
              </a:pPr>
              <a:t>119</a:t>
            </a:fld>
            <a:endParaRPr kumimoji="0" lang="en-US" altLang="en-US" sz="1200" b="1" i="0" u="none" strike="noStrike" kern="1200" cap="none" spc="0" normalizeH="0" baseline="0" noProof="0">
              <a:ln>
                <a:noFill/>
              </a:ln>
              <a:solidFill>
                <a:srgbClr val="EEECE1"/>
              </a:solidFill>
              <a:effectLst/>
              <a:uLnTx/>
              <a:uFillTx/>
              <a:latin typeface="Engravers MT" pitchFamily="18" charset="0"/>
              <a:ea typeface="MS PGothic" pitchFamily="34" charset="-128"/>
              <a:cs typeface="+mn-cs"/>
              <a:sym typeface="Arial" pitchFamily="34" charset="0"/>
            </a:endParaRPr>
          </a:p>
        </p:txBody>
      </p:sp>
      <p:sp>
        <p:nvSpPr>
          <p:cNvPr id="266242" name="Rectangle 2"/>
          <p:cNvSpPr>
            <a:spLocks noGrp="1" noRot="1" noChangeAspect="1" noChangeArrowheads="1"/>
          </p:cNvSpPr>
          <p:nvPr>
            <p:ph type="sldImg"/>
          </p:nvPr>
        </p:nvSpPr>
        <p:spPr>
          <a:solidFill>
            <a:srgbClr val="FFFFFF"/>
          </a:solidFill>
          <a:ln/>
        </p:spPr>
      </p:sp>
      <p:sp>
        <p:nvSpPr>
          <p:cNvPr id="2662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tLang="en-US">
              <a:latin typeface="Avenir Roman" pitchFamily="2" charset="0"/>
            </a:endParaRPr>
          </a:p>
        </p:txBody>
      </p:sp>
    </p:spTree>
    <p:extLst>
      <p:ext uri="{BB962C8B-B14F-4D97-AF65-F5344CB8AC3E}">
        <p14:creationId xmlns:p14="http://schemas.microsoft.com/office/powerpoint/2010/main" val="2428424829"/>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1411" name="Rectangle 2"/>
          <p:cNvSpPr>
            <a:spLocks noGrp="1" noRot="1" noChangeAspect="1" noChangeArrowheads="1" noTextEdit="1"/>
          </p:cNvSpPr>
          <p:nvPr>
            <p:ph type="sldImg"/>
          </p:nvPr>
        </p:nvSpPr>
        <p:spPr>
          <a:ln/>
        </p:spPr>
      </p:sp>
      <p:sp>
        <p:nvSpPr>
          <p:cNvPr id="4014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161983942"/>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F9CF4A4A-4C56-6547-A233-D040DE1A4B46}" type="slidenum">
              <a:rPr lang="en-US" sz="1200" b="0" smtClean="0">
                <a:solidFill>
                  <a:srgbClr val="000000"/>
                </a:solidFill>
              </a:rPr>
              <a:pPr algn="r" eaLnBrk="0" hangingPunct="0"/>
              <a:t>137</a:t>
            </a:fld>
            <a:endParaRPr lang="en-US" sz="1200" b="0">
              <a:solidFill>
                <a:srgbClr val="000000"/>
              </a:solidFill>
            </a:endParaRPr>
          </a:p>
        </p:txBody>
      </p:sp>
      <p:sp>
        <p:nvSpPr>
          <p:cNvPr id="110594" name="Rectangle 2"/>
          <p:cNvSpPr>
            <a:spLocks noGrp="1" noRot="1" noChangeAspect="1" noChangeArrowheads="1" noTextEdit="1"/>
          </p:cNvSpPr>
          <p:nvPr>
            <p:ph type="sldImg"/>
          </p:nvPr>
        </p:nvSpPr>
        <p:spPr>
          <a:solidFill>
            <a:srgbClr val="FFFFFF"/>
          </a:solidFill>
          <a:ln/>
        </p:spPr>
      </p:sp>
      <p:sp>
        <p:nvSpPr>
          <p:cNvPr id="1105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a typeface="MS PGothic" charset="0"/>
              <a:cs typeface="MS PGothic"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13257453-1913-C449-8EF8-2F87BC7B8773}" type="slidenum">
              <a:rPr lang="en-US">
                <a:solidFill>
                  <a:prstClr val="black"/>
                </a:solidFill>
              </a:rPr>
              <a:pPr>
                <a:defRPr/>
              </a:pPr>
              <a:t>11</a:t>
            </a:fld>
            <a:endParaRPr lang="en-US">
              <a:solidFill>
                <a:prstClr val="black"/>
              </a:solidFill>
            </a:endParaRPr>
          </a:p>
        </p:txBody>
      </p:sp>
      <p:sp>
        <p:nvSpPr>
          <p:cNvPr id="1340418"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4041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30F8E7B6-694C-DB40-897D-26A77D862F12}" type="slidenum">
              <a:rPr lang="en-US" sz="1200">
                <a:solidFill>
                  <a:prstClr val="black"/>
                </a:solidFill>
              </a:rPr>
              <a:pPr/>
              <a:t>138</a:t>
            </a:fld>
            <a:endParaRPr lang="en-US" sz="1200">
              <a:solidFill>
                <a:prstClr val="black"/>
              </a:solidFill>
            </a:endParaRPr>
          </a:p>
        </p:txBody>
      </p:sp>
      <p:sp>
        <p:nvSpPr>
          <p:cNvPr id="112642" name="Rectangle 2"/>
          <p:cNvSpPr>
            <a:spLocks noGrp="1" noRot="1" noChangeAspect="1" noChangeArrowheads="1"/>
          </p:cNvSpPr>
          <p:nvPr>
            <p:ph type="sldImg"/>
          </p:nvPr>
        </p:nvSpPr>
        <p:spPr>
          <a:solidFill>
            <a:srgbClr val="FFFFFF"/>
          </a:solidFill>
          <a:ln/>
        </p:spPr>
      </p:sp>
      <p:sp>
        <p:nvSpPr>
          <p:cNvPr id="11264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308DACC2-7B77-E940-9A12-8209AA8B67A0}" type="slidenum">
              <a:rPr lang="en-US" sz="1200">
                <a:solidFill>
                  <a:prstClr val="black"/>
                </a:solidFill>
              </a:rPr>
              <a:pPr/>
              <a:t>139</a:t>
            </a:fld>
            <a:endParaRPr lang="en-US" sz="1200">
              <a:solidFill>
                <a:prstClr val="black"/>
              </a:solidFill>
            </a:endParaRPr>
          </a:p>
        </p:txBody>
      </p:sp>
      <p:sp>
        <p:nvSpPr>
          <p:cNvPr id="11469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9D0E1A62-0801-EA42-A553-24D14D9699A7}" type="slidenum">
              <a:rPr lang="en-US" sz="1200" b="0" smtClean="0">
                <a:solidFill>
                  <a:prstClr val="black"/>
                </a:solidFill>
              </a:rPr>
              <a:pPr algn="r" eaLnBrk="0" hangingPunct="0"/>
              <a:t>139</a:t>
            </a:fld>
            <a:endParaRPr lang="en-US" sz="1200" b="0">
              <a:solidFill>
                <a:prstClr val="black"/>
              </a:solidFill>
            </a:endParaRPr>
          </a:p>
        </p:txBody>
      </p:sp>
      <p:sp>
        <p:nvSpPr>
          <p:cNvPr id="114691" name="Rectangle 2"/>
          <p:cNvSpPr>
            <a:spLocks noGrp="1" noRot="1" noChangeAspect="1" noChangeArrowheads="1" noTextEdit="1"/>
          </p:cNvSpPr>
          <p:nvPr>
            <p:ph type="sldImg"/>
          </p:nvPr>
        </p:nvSpPr>
        <p:spPr>
          <a:solidFill>
            <a:srgbClr val="FFFFFF"/>
          </a:solidFill>
          <a:ln/>
        </p:spPr>
      </p:sp>
      <p:sp>
        <p:nvSpPr>
          <p:cNvPr id="11469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E5E44F9E-3478-E24D-A9E1-513F7107384D}" type="slidenum">
              <a:rPr lang="en-US" sz="1200">
                <a:solidFill>
                  <a:prstClr val="black"/>
                </a:solidFill>
              </a:rPr>
              <a:pPr/>
              <a:t>140</a:t>
            </a:fld>
            <a:endParaRPr lang="en-US" sz="1200">
              <a:solidFill>
                <a:prstClr val="black"/>
              </a:solidFill>
            </a:endParaRPr>
          </a:p>
        </p:txBody>
      </p:sp>
      <p:sp>
        <p:nvSpPr>
          <p:cNvPr id="11673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C3BA3205-5333-D547-B0E4-62EF17A35436}" type="slidenum">
              <a:rPr lang="en-US" sz="1200" b="0" smtClean="0">
                <a:solidFill>
                  <a:prstClr val="black"/>
                </a:solidFill>
              </a:rPr>
              <a:pPr algn="r" eaLnBrk="0" hangingPunct="0"/>
              <a:t>140</a:t>
            </a:fld>
            <a:endParaRPr lang="en-US" sz="1200" b="0">
              <a:solidFill>
                <a:prstClr val="black"/>
              </a:solidFill>
            </a:endParaRPr>
          </a:p>
        </p:txBody>
      </p:sp>
      <p:sp>
        <p:nvSpPr>
          <p:cNvPr id="116739" name="Rectangle 2"/>
          <p:cNvSpPr>
            <a:spLocks noGrp="1" noRot="1" noChangeAspect="1" noChangeArrowheads="1" noTextEdit="1"/>
          </p:cNvSpPr>
          <p:nvPr>
            <p:ph type="sldImg"/>
          </p:nvPr>
        </p:nvSpPr>
        <p:spPr>
          <a:solidFill>
            <a:srgbClr val="FFFFFF"/>
          </a:solidFill>
          <a:ln/>
        </p:spPr>
      </p:sp>
      <p:sp>
        <p:nvSpPr>
          <p:cNvPr id="11674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D74E65D-BCE3-FF44-94A7-F51145D05A4F}" type="slidenum">
              <a:rPr lang="en-US" sz="1200">
                <a:solidFill>
                  <a:prstClr val="black"/>
                </a:solidFill>
              </a:rPr>
              <a:pPr/>
              <a:t>141</a:t>
            </a:fld>
            <a:endParaRPr lang="en-US" sz="1200">
              <a:solidFill>
                <a:prstClr val="black"/>
              </a:solidFill>
            </a:endParaRPr>
          </a:p>
        </p:txBody>
      </p:sp>
      <p:sp>
        <p:nvSpPr>
          <p:cNvPr id="118786" name="Rectangle 2"/>
          <p:cNvSpPr>
            <a:spLocks noGrp="1" noRot="1" noChangeAspect="1" noChangeArrowheads="1"/>
          </p:cNvSpPr>
          <p:nvPr>
            <p:ph type="sldImg"/>
          </p:nvPr>
        </p:nvSpPr>
        <p:spPr>
          <a:solidFill>
            <a:srgbClr val="FFFFFF"/>
          </a:solidFill>
          <a:ln/>
        </p:spPr>
      </p:sp>
      <p:sp>
        <p:nvSpPr>
          <p:cNvPr id="11878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B2F7A36-534E-8A41-8942-CCBC80F23B98}" type="slidenum">
              <a:rPr lang="en-US" sz="1200">
                <a:solidFill>
                  <a:prstClr val="black"/>
                </a:solidFill>
              </a:rPr>
              <a:pPr/>
              <a:t>142</a:t>
            </a:fld>
            <a:endParaRPr lang="en-US" sz="1200">
              <a:solidFill>
                <a:prstClr val="black"/>
              </a:solidFill>
            </a:endParaRPr>
          </a:p>
        </p:txBody>
      </p:sp>
      <p:sp>
        <p:nvSpPr>
          <p:cNvPr id="120834" name="Rectangle 2"/>
          <p:cNvSpPr>
            <a:spLocks noGrp="1" noRot="1" noChangeAspect="1" noChangeArrowheads="1"/>
          </p:cNvSpPr>
          <p:nvPr>
            <p:ph type="sldImg"/>
          </p:nvPr>
        </p:nvSpPr>
        <p:spPr>
          <a:solidFill>
            <a:srgbClr val="FFFFFF"/>
          </a:solidFill>
          <a:ln/>
        </p:spPr>
      </p:sp>
      <p:sp>
        <p:nvSpPr>
          <p:cNvPr id="1208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3C4CEBEC-AEE4-224E-84A7-126628C74D97}" type="slidenum">
              <a:rPr lang="en-US" sz="1200">
                <a:solidFill>
                  <a:prstClr val="black"/>
                </a:solidFill>
              </a:rPr>
              <a:pPr/>
              <a:t>143</a:t>
            </a:fld>
            <a:endParaRPr lang="en-US" sz="1200">
              <a:solidFill>
                <a:prstClr val="black"/>
              </a:solidFill>
            </a:endParaRPr>
          </a:p>
        </p:txBody>
      </p:sp>
      <p:sp>
        <p:nvSpPr>
          <p:cNvPr id="12288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E6560294-7C6C-8C4E-B2D5-D219F8B834DB}" type="slidenum">
              <a:rPr lang="en-US" sz="1200" b="0" smtClean="0">
                <a:solidFill>
                  <a:prstClr val="black"/>
                </a:solidFill>
              </a:rPr>
              <a:pPr algn="r" eaLnBrk="0" hangingPunct="0"/>
              <a:t>143</a:t>
            </a:fld>
            <a:endParaRPr lang="en-US" sz="1200" b="0">
              <a:solidFill>
                <a:prstClr val="black"/>
              </a:solidFill>
            </a:endParaRPr>
          </a:p>
        </p:txBody>
      </p:sp>
      <p:sp>
        <p:nvSpPr>
          <p:cNvPr id="122883" name="Rectangle 2"/>
          <p:cNvSpPr>
            <a:spLocks noGrp="1" noRot="1" noChangeAspect="1" noChangeArrowheads="1"/>
          </p:cNvSpPr>
          <p:nvPr>
            <p:ph type="sldImg"/>
          </p:nvPr>
        </p:nvSpPr>
        <p:spPr>
          <a:solidFill>
            <a:srgbClr val="FFFFFF"/>
          </a:solidFill>
          <a:ln/>
        </p:spPr>
      </p:sp>
      <p:sp>
        <p:nvSpPr>
          <p:cNvPr id="12288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23AEB52B-71FB-C84D-8EA9-CE6E1C66586C}" type="slidenum">
              <a:rPr lang="en-US" sz="1200">
                <a:solidFill>
                  <a:prstClr val="black"/>
                </a:solidFill>
              </a:rPr>
              <a:pPr/>
              <a:t>144</a:t>
            </a:fld>
            <a:endParaRPr lang="en-US" sz="1200">
              <a:solidFill>
                <a:prstClr val="black"/>
              </a:solidFill>
            </a:endParaRPr>
          </a:p>
        </p:txBody>
      </p:sp>
      <p:sp>
        <p:nvSpPr>
          <p:cNvPr id="12493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346599D8-6BA8-5C42-AFE1-8861AFC910D3}" type="slidenum">
              <a:rPr lang="en-US" sz="1200" b="0" smtClean="0">
                <a:solidFill>
                  <a:prstClr val="black"/>
                </a:solidFill>
              </a:rPr>
              <a:pPr algn="r" eaLnBrk="0" hangingPunct="0"/>
              <a:t>144</a:t>
            </a:fld>
            <a:endParaRPr lang="en-US" sz="1200" b="0">
              <a:solidFill>
                <a:prstClr val="black"/>
              </a:solidFill>
            </a:endParaRPr>
          </a:p>
        </p:txBody>
      </p:sp>
      <p:sp>
        <p:nvSpPr>
          <p:cNvPr id="124931" name="Rectangle 2"/>
          <p:cNvSpPr>
            <a:spLocks noGrp="1" noRot="1" noChangeAspect="1" noChangeArrowheads="1"/>
          </p:cNvSpPr>
          <p:nvPr>
            <p:ph type="sldImg"/>
          </p:nvPr>
        </p:nvSpPr>
        <p:spPr>
          <a:solidFill>
            <a:srgbClr val="FFFFFF"/>
          </a:solidFill>
          <a:ln/>
        </p:spPr>
      </p:sp>
      <p:sp>
        <p:nvSpPr>
          <p:cNvPr id="12493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828BFB7F-26A3-764F-9345-33E6FD0D83CE}" type="slidenum">
              <a:rPr lang="en-US" sz="1200">
                <a:solidFill>
                  <a:prstClr val="black"/>
                </a:solidFill>
              </a:rPr>
              <a:pPr/>
              <a:t>145</a:t>
            </a:fld>
            <a:endParaRPr lang="en-US" sz="1200">
              <a:solidFill>
                <a:prstClr val="black"/>
              </a:solidFill>
            </a:endParaRPr>
          </a:p>
        </p:txBody>
      </p:sp>
      <p:sp>
        <p:nvSpPr>
          <p:cNvPr id="126978" name="Rectangle 2"/>
          <p:cNvSpPr>
            <a:spLocks noGrp="1" noRot="1" noChangeAspect="1" noChangeArrowheads="1"/>
          </p:cNvSpPr>
          <p:nvPr>
            <p:ph type="sldImg"/>
          </p:nvPr>
        </p:nvSpPr>
        <p:spPr>
          <a:solidFill>
            <a:srgbClr val="FFFFFF"/>
          </a:solidFill>
          <a:ln/>
        </p:spPr>
      </p:sp>
      <p:sp>
        <p:nvSpPr>
          <p:cNvPr id="12697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2331FB58-0777-9A40-8409-5984E969B307}" type="slidenum">
              <a:rPr lang="en-US">
                <a:solidFill>
                  <a:prstClr val="black"/>
                </a:solidFill>
              </a:rPr>
              <a:pPr>
                <a:defRPr/>
              </a:pPr>
              <a:t>146</a:t>
            </a:fld>
            <a:endParaRPr lang="en-US">
              <a:solidFill>
                <a:prstClr val="black"/>
              </a:solidFill>
            </a:endParaRPr>
          </a:p>
        </p:txBody>
      </p:sp>
      <p:sp>
        <p:nvSpPr>
          <p:cNvPr id="1415170"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15171"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2467EA5B-AE86-2F4B-81DE-2CB43912BE30}" type="slidenum">
              <a:rPr lang="en-US" sz="1200">
                <a:solidFill>
                  <a:prstClr val="black"/>
                </a:solidFill>
              </a:rPr>
              <a:pPr/>
              <a:t>147</a:t>
            </a:fld>
            <a:endParaRPr lang="en-US" sz="1200">
              <a:solidFill>
                <a:prstClr val="black"/>
              </a:solidFill>
            </a:endParaRPr>
          </a:p>
        </p:txBody>
      </p:sp>
      <p:sp>
        <p:nvSpPr>
          <p:cNvPr id="133122" name="Rectangle 2"/>
          <p:cNvSpPr>
            <a:spLocks noGrp="1" noRot="1" noChangeAspect="1" noChangeArrowheads="1"/>
          </p:cNvSpPr>
          <p:nvPr>
            <p:ph type="sldImg"/>
          </p:nvPr>
        </p:nvSpPr>
        <p:spPr>
          <a:solidFill>
            <a:srgbClr val="FFFFFF"/>
          </a:solidFill>
          <a:ln/>
        </p:spPr>
      </p:sp>
      <p:sp>
        <p:nvSpPr>
          <p:cNvPr id="13312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36FFE7F3-F105-0949-A1BC-2E3C7C022B2D}" type="slidenum">
              <a:rPr lang="en-US">
                <a:solidFill>
                  <a:prstClr val="black"/>
                </a:solidFill>
              </a:rPr>
              <a:pPr>
                <a:defRPr/>
              </a:pPr>
              <a:t>12</a:t>
            </a:fld>
            <a:endParaRPr lang="en-US">
              <a:solidFill>
                <a:prstClr val="black"/>
              </a:solidFill>
            </a:endParaRPr>
          </a:p>
        </p:txBody>
      </p:sp>
      <p:sp>
        <p:nvSpPr>
          <p:cNvPr id="1342466"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4246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2C6804DB-AE9D-B744-ACDA-2CF008FE0E8B}" type="slidenum">
              <a:rPr lang="en-US" sz="1200">
                <a:solidFill>
                  <a:prstClr val="black"/>
                </a:solidFill>
              </a:rPr>
              <a:pPr/>
              <a:t>148</a:t>
            </a:fld>
            <a:endParaRPr lang="en-US" sz="1200">
              <a:solidFill>
                <a:prstClr val="black"/>
              </a:solidFill>
            </a:endParaRPr>
          </a:p>
        </p:txBody>
      </p:sp>
      <p:sp>
        <p:nvSpPr>
          <p:cNvPr id="135170" name="Rectangle 2"/>
          <p:cNvSpPr>
            <a:spLocks noGrp="1" noRot="1" noChangeAspect="1" noChangeArrowheads="1"/>
          </p:cNvSpPr>
          <p:nvPr>
            <p:ph type="sldImg"/>
          </p:nvPr>
        </p:nvSpPr>
        <p:spPr>
          <a:solidFill>
            <a:srgbClr val="FFFFFF"/>
          </a:solidFill>
          <a:ln/>
        </p:spPr>
      </p:sp>
      <p:sp>
        <p:nvSpPr>
          <p:cNvPr id="13517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E9536083-74F0-C748-9680-8AE9F1E30CCF}" type="slidenum">
              <a:rPr lang="zh-CN" altLang="en-US" sz="1200">
                <a:solidFill>
                  <a:srgbClr val="000000"/>
                </a:solidFill>
                <a:latin typeface="Arial" charset="0"/>
              </a:rPr>
              <a:pPr/>
              <a:t>149</a:t>
            </a:fld>
            <a:endParaRPr lang="en-US" altLang="zh-CN" sz="1200">
              <a:solidFill>
                <a:srgbClr val="000000"/>
              </a:solidFill>
              <a:latin typeface="Arial" charset="0"/>
            </a:endParaRPr>
          </a:p>
        </p:txBody>
      </p:sp>
      <p:sp>
        <p:nvSpPr>
          <p:cNvPr id="321538" name="Rectangle 2"/>
          <p:cNvSpPr>
            <a:spLocks noGrp="1" noRot="1" noChangeAspect="1" noChangeArrowheads="1" noTextEdit="1"/>
          </p:cNvSpPr>
          <p:nvPr>
            <p:ph type="sldImg"/>
          </p:nvPr>
        </p:nvSpPr>
        <p:spPr>
          <a:solidFill>
            <a:srgbClr val="FFFFFF"/>
          </a:solidFill>
          <a:ln/>
        </p:spPr>
      </p:sp>
      <p:sp>
        <p:nvSpPr>
          <p:cNvPr id="3215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p>
          <a:p>
            <a:pPr eaLnBrk="1" hangingPunct="1"/>
            <a:r>
              <a:rPr lang="en-US" sz="1200" kern="1200" dirty="0">
                <a:solidFill>
                  <a:schemeClr val="tx1"/>
                </a:solidFill>
                <a:effectLst/>
                <a:latin typeface="Arial" charset="0"/>
                <a:ea typeface="ＭＳ Ｐゴシック" charset="0"/>
                <a:cs typeface="ＭＳ Ｐゴシック" charset="0"/>
              </a:rPr>
              <a:t>The last I checked, believers weren’t offering up sacrifices at the altar.  So what does the </a:t>
            </a:r>
            <a:r>
              <a:rPr lang="ru-RU"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altar</a:t>
            </a:r>
            <a:r>
              <a:rPr lang="ru-RU"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 refer to today?</a:t>
            </a:r>
            <a:r>
              <a:rPr lang="en-SG" dirty="0">
                <a:effectLst/>
              </a:rPr>
              <a:t> </a:t>
            </a:r>
            <a:endParaRPr lang="en-US" dirty="0"/>
          </a:p>
          <a:p>
            <a:pPr eaLnBrk="1" hangingPunct="1"/>
            <a:endParaRPr lang="zh-CN" altLang="en-US" dirty="0">
              <a:ea typeface="MS PGothic"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B2F7A36-534E-8A41-8942-CCBC80F23B98}" type="slidenum">
              <a:rPr lang="en-US" sz="1200">
                <a:solidFill>
                  <a:prstClr val="black"/>
                </a:solidFill>
              </a:rPr>
              <a:pPr/>
              <a:t>150</a:t>
            </a:fld>
            <a:endParaRPr lang="en-US" sz="1200">
              <a:solidFill>
                <a:prstClr val="black"/>
              </a:solidFill>
            </a:endParaRPr>
          </a:p>
        </p:txBody>
      </p:sp>
      <p:sp>
        <p:nvSpPr>
          <p:cNvPr id="120834" name="Rectangle 2"/>
          <p:cNvSpPr>
            <a:spLocks noGrp="1" noRot="1" noChangeAspect="1" noChangeArrowheads="1"/>
          </p:cNvSpPr>
          <p:nvPr>
            <p:ph type="sldImg"/>
          </p:nvPr>
        </p:nvSpPr>
        <p:spPr>
          <a:solidFill>
            <a:srgbClr val="FFFFFF"/>
          </a:solidFill>
          <a:ln/>
        </p:spPr>
      </p:sp>
      <p:sp>
        <p:nvSpPr>
          <p:cNvPr id="1208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7CA9DFD-EFFB-1347-A7CC-B8D55EF8BECD}" type="slidenum">
              <a:rPr lang="en-US" sz="1200">
                <a:solidFill>
                  <a:prstClr val="black"/>
                </a:solidFill>
              </a:rPr>
              <a:pPr/>
              <a:t>151</a:t>
            </a:fld>
            <a:endParaRPr lang="en-US" sz="1200">
              <a:solidFill>
                <a:prstClr val="black"/>
              </a:solidFill>
            </a:endParaRPr>
          </a:p>
        </p:txBody>
      </p:sp>
      <p:sp>
        <p:nvSpPr>
          <p:cNvPr id="145410" name="Rectangle 2"/>
          <p:cNvSpPr>
            <a:spLocks noGrp="1" noRot="1" noChangeAspect="1" noChangeArrowheads="1"/>
          </p:cNvSpPr>
          <p:nvPr>
            <p:ph type="sldImg"/>
          </p:nvPr>
        </p:nvSpPr>
        <p:spPr>
          <a:solidFill>
            <a:srgbClr val="FFFFFF"/>
          </a:solidFill>
          <a:ln/>
        </p:spPr>
      </p:sp>
      <p:sp>
        <p:nvSpPr>
          <p:cNvPr id="1454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1025A6E-1239-8644-B0AE-8EBB78EF93DC}" type="slidenum">
              <a:rPr lang="en-US" sz="1200">
                <a:solidFill>
                  <a:prstClr val="black"/>
                </a:solidFill>
              </a:rPr>
              <a:pPr/>
              <a:t>152</a:t>
            </a:fld>
            <a:endParaRPr lang="en-US" sz="1200">
              <a:solidFill>
                <a:prstClr val="black"/>
              </a:solidFill>
            </a:endParaRPr>
          </a:p>
        </p:txBody>
      </p:sp>
      <p:sp>
        <p:nvSpPr>
          <p:cNvPr id="14745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F8CBEA17-CD0D-9745-BC28-E748E69E1EB1}" type="slidenum">
              <a:rPr lang="en-US" sz="1200" b="0" smtClean="0">
                <a:solidFill>
                  <a:prstClr val="black"/>
                </a:solidFill>
              </a:rPr>
              <a:pPr algn="r" eaLnBrk="0" hangingPunct="0"/>
              <a:t>152</a:t>
            </a:fld>
            <a:endParaRPr lang="en-US" sz="1200" b="0">
              <a:solidFill>
                <a:prstClr val="black"/>
              </a:solidFill>
            </a:endParaRPr>
          </a:p>
        </p:txBody>
      </p:sp>
      <p:sp>
        <p:nvSpPr>
          <p:cNvPr id="147459" name="Rectangle 2"/>
          <p:cNvSpPr>
            <a:spLocks noGrp="1" noRot="1" noChangeAspect="1" noChangeArrowheads="1"/>
          </p:cNvSpPr>
          <p:nvPr>
            <p:ph type="sldImg"/>
          </p:nvPr>
        </p:nvSpPr>
        <p:spPr>
          <a:solidFill>
            <a:srgbClr val="FFFFFF"/>
          </a:solidFill>
          <a:ln/>
        </p:spPr>
      </p:sp>
      <p:sp>
        <p:nvSpPr>
          <p:cNvPr id="14746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6F00CEF0-DDD3-7940-87AC-E5EB269221C1}" type="slidenum">
              <a:rPr lang="en-US" sz="1200">
                <a:solidFill>
                  <a:prstClr val="black"/>
                </a:solidFill>
              </a:rPr>
              <a:pPr/>
              <a:t>153</a:t>
            </a:fld>
            <a:endParaRPr lang="en-US" sz="1200">
              <a:solidFill>
                <a:prstClr val="black"/>
              </a:solidFill>
            </a:endParaRPr>
          </a:p>
        </p:txBody>
      </p:sp>
      <p:sp>
        <p:nvSpPr>
          <p:cNvPr id="149506" name="Rectangle 2"/>
          <p:cNvSpPr>
            <a:spLocks noGrp="1" noRot="1" noChangeAspect="1" noChangeArrowheads="1"/>
          </p:cNvSpPr>
          <p:nvPr>
            <p:ph type="sldImg"/>
          </p:nvPr>
        </p:nvSpPr>
        <p:spPr>
          <a:solidFill>
            <a:srgbClr val="FFFFFF"/>
          </a:solidFill>
          <a:ln/>
        </p:spPr>
      </p:sp>
      <p:sp>
        <p:nvSpPr>
          <p:cNvPr id="14950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76D9745-2560-1246-8D31-766E31693AEE}" type="slidenum">
              <a:rPr lang="en-US" sz="1200">
                <a:solidFill>
                  <a:prstClr val="black"/>
                </a:solidFill>
              </a:rPr>
              <a:pPr/>
              <a:t>154</a:t>
            </a:fld>
            <a:endParaRPr lang="en-US" sz="1200">
              <a:solidFill>
                <a:prstClr val="black"/>
              </a:solidFill>
            </a:endParaRPr>
          </a:p>
        </p:txBody>
      </p:sp>
      <p:sp>
        <p:nvSpPr>
          <p:cNvPr id="151554" name="Rectangle 2"/>
          <p:cNvSpPr>
            <a:spLocks noGrp="1" noRot="1" noChangeAspect="1" noChangeArrowheads="1"/>
          </p:cNvSpPr>
          <p:nvPr>
            <p:ph type="sldImg"/>
          </p:nvPr>
        </p:nvSpPr>
        <p:spPr>
          <a:solidFill>
            <a:srgbClr val="FFFFFF"/>
          </a:solidFill>
          <a:ln/>
        </p:spPr>
      </p:sp>
      <p:sp>
        <p:nvSpPr>
          <p:cNvPr id="15155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2125582-69A5-1C4A-B7EC-3902AC972E80}" type="slidenum">
              <a:rPr lang="en-US" sz="1200">
                <a:solidFill>
                  <a:prstClr val="black"/>
                </a:solidFill>
              </a:rPr>
              <a:pPr/>
              <a:t>155</a:t>
            </a:fld>
            <a:endParaRPr lang="en-US" sz="1200">
              <a:solidFill>
                <a:prstClr val="black"/>
              </a:solidFill>
            </a:endParaRPr>
          </a:p>
        </p:txBody>
      </p:sp>
      <p:sp>
        <p:nvSpPr>
          <p:cNvPr id="153602" name="Rectangle 2"/>
          <p:cNvSpPr>
            <a:spLocks noGrp="1" noRot="1" noChangeAspect="1" noChangeArrowheads="1"/>
          </p:cNvSpPr>
          <p:nvPr>
            <p:ph type="sldImg"/>
          </p:nvPr>
        </p:nvSpPr>
        <p:spPr>
          <a:solidFill>
            <a:srgbClr val="FFFFFF"/>
          </a:solidFill>
          <a:ln/>
        </p:spPr>
      </p:sp>
      <p:sp>
        <p:nvSpPr>
          <p:cNvPr id="15360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9FF69F35-CF58-754A-B972-91934EF60800}" type="slidenum">
              <a:rPr lang="en-US" sz="1200">
                <a:solidFill>
                  <a:prstClr val="black"/>
                </a:solidFill>
              </a:rPr>
              <a:pPr/>
              <a:t>156</a:t>
            </a:fld>
            <a:endParaRPr lang="en-US" sz="1200">
              <a:solidFill>
                <a:prstClr val="black"/>
              </a:solidFill>
            </a:endParaRPr>
          </a:p>
        </p:txBody>
      </p:sp>
      <p:sp>
        <p:nvSpPr>
          <p:cNvPr id="155650" name="Rectangle 2"/>
          <p:cNvSpPr>
            <a:spLocks noGrp="1" noRot="1" noChangeAspect="1" noChangeArrowheads="1"/>
          </p:cNvSpPr>
          <p:nvPr>
            <p:ph type="sldImg"/>
          </p:nvPr>
        </p:nvSpPr>
        <p:spPr>
          <a:solidFill>
            <a:srgbClr val="FFFFFF"/>
          </a:solidFill>
          <a:ln/>
        </p:spPr>
      </p:sp>
      <p:sp>
        <p:nvSpPr>
          <p:cNvPr id="15565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828ACA7E-12D9-3B4F-9457-BAFF2FFF4AD2}" type="slidenum">
              <a:rPr lang="en-US" sz="1200">
                <a:solidFill>
                  <a:prstClr val="black"/>
                </a:solidFill>
              </a:rPr>
              <a:pPr/>
              <a:t>157</a:t>
            </a:fld>
            <a:endParaRPr lang="en-US" sz="1200">
              <a:solidFill>
                <a:prstClr val="black"/>
              </a:solidFill>
            </a:endParaRPr>
          </a:p>
        </p:txBody>
      </p:sp>
      <p:sp>
        <p:nvSpPr>
          <p:cNvPr id="157698" name="Rectangle 2"/>
          <p:cNvSpPr>
            <a:spLocks noGrp="1" noRot="1" noChangeAspect="1" noChangeArrowheads="1"/>
          </p:cNvSpPr>
          <p:nvPr>
            <p:ph type="sldImg"/>
          </p:nvPr>
        </p:nvSpPr>
        <p:spPr>
          <a:solidFill>
            <a:srgbClr val="FFFFFF"/>
          </a:solidFill>
          <a:ln/>
        </p:spPr>
      </p:sp>
      <p:sp>
        <p:nvSpPr>
          <p:cNvPr id="15769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133EDB5B-6835-9B40-B530-D4ABD7914D6E}" type="slidenum">
              <a:rPr lang="en-US">
                <a:solidFill>
                  <a:prstClr val="black"/>
                </a:solidFill>
              </a:rPr>
              <a:pPr>
                <a:defRPr/>
              </a:pPr>
              <a:t>13</a:t>
            </a:fld>
            <a:endParaRPr lang="en-US">
              <a:solidFill>
                <a:prstClr val="black"/>
              </a:solidFill>
            </a:endParaRPr>
          </a:p>
        </p:txBody>
      </p:sp>
      <p:sp>
        <p:nvSpPr>
          <p:cNvPr id="1344514"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44515"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B380751-26FC-1046-9B0E-DF0F7C7269D6}" type="slidenum">
              <a:rPr lang="en-US" sz="1200">
                <a:solidFill>
                  <a:prstClr val="black"/>
                </a:solidFill>
              </a:rPr>
              <a:pPr/>
              <a:t>158</a:t>
            </a:fld>
            <a:endParaRPr lang="en-US" sz="1200">
              <a:solidFill>
                <a:prstClr val="black"/>
              </a:solidFill>
            </a:endParaRPr>
          </a:p>
        </p:txBody>
      </p:sp>
      <p:sp>
        <p:nvSpPr>
          <p:cNvPr id="15974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A7DE2776-D5D2-1940-9A51-88D91A0721BE}" type="slidenum">
              <a:rPr lang="en-US" sz="1200" b="0" smtClean="0">
                <a:solidFill>
                  <a:prstClr val="black"/>
                </a:solidFill>
              </a:rPr>
              <a:pPr algn="r" eaLnBrk="0" hangingPunct="0"/>
              <a:t>158</a:t>
            </a:fld>
            <a:endParaRPr lang="en-US" sz="1200" b="0">
              <a:solidFill>
                <a:prstClr val="black"/>
              </a:solidFill>
            </a:endParaRPr>
          </a:p>
        </p:txBody>
      </p:sp>
      <p:sp>
        <p:nvSpPr>
          <p:cNvPr id="159747" name="Rectangle 2"/>
          <p:cNvSpPr>
            <a:spLocks noGrp="1" noRot="1" noChangeAspect="1" noChangeArrowheads="1" noTextEdit="1"/>
          </p:cNvSpPr>
          <p:nvPr>
            <p:ph type="sldImg"/>
          </p:nvPr>
        </p:nvSpPr>
        <p:spPr>
          <a:solidFill>
            <a:srgbClr val="FFFFFF"/>
          </a:solidFill>
          <a:ln/>
        </p:spPr>
      </p:sp>
      <p:sp>
        <p:nvSpPr>
          <p:cNvPr id="15974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76D9745-2560-1246-8D31-766E31693AEE}" type="slidenum">
              <a:rPr lang="en-US" sz="1200">
                <a:solidFill>
                  <a:prstClr val="black"/>
                </a:solidFill>
              </a:rPr>
              <a:pPr/>
              <a:t>159</a:t>
            </a:fld>
            <a:endParaRPr lang="en-US" sz="1200">
              <a:solidFill>
                <a:prstClr val="black"/>
              </a:solidFill>
            </a:endParaRPr>
          </a:p>
        </p:txBody>
      </p:sp>
      <p:sp>
        <p:nvSpPr>
          <p:cNvPr id="151554" name="Rectangle 2"/>
          <p:cNvSpPr>
            <a:spLocks noGrp="1" noRot="1" noChangeAspect="1" noChangeArrowheads="1"/>
          </p:cNvSpPr>
          <p:nvPr>
            <p:ph type="sldImg"/>
          </p:nvPr>
        </p:nvSpPr>
        <p:spPr>
          <a:solidFill>
            <a:srgbClr val="FFFFFF"/>
          </a:solidFill>
          <a:ln/>
        </p:spPr>
      </p:sp>
      <p:sp>
        <p:nvSpPr>
          <p:cNvPr id="15155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B0503C3C-F63C-774E-933B-E91A715D6A8E}" type="slidenum">
              <a:rPr lang="en-US" sz="1200">
                <a:solidFill>
                  <a:prstClr val="black"/>
                </a:solidFill>
              </a:rPr>
              <a:pPr/>
              <a:t>160</a:t>
            </a:fld>
            <a:endParaRPr lang="en-US" sz="1200">
              <a:solidFill>
                <a:prstClr val="black"/>
              </a:solidFill>
            </a:endParaRPr>
          </a:p>
        </p:txBody>
      </p:sp>
      <p:sp>
        <p:nvSpPr>
          <p:cNvPr id="163842" name="Rectangle 2"/>
          <p:cNvSpPr>
            <a:spLocks noGrp="1" noRot="1" noChangeAspect="1" noChangeArrowheads="1"/>
          </p:cNvSpPr>
          <p:nvPr>
            <p:ph type="sldImg"/>
          </p:nvPr>
        </p:nvSpPr>
        <p:spPr>
          <a:solidFill>
            <a:srgbClr val="FFFFFF"/>
          </a:solidFill>
          <a:ln/>
        </p:spPr>
      </p:sp>
      <p:sp>
        <p:nvSpPr>
          <p:cNvPr id="16384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A96CE46-D64F-4B4C-BEDE-48D37A66FE30}" type="slidenum">
              <a:rPr lang="en-US" sz="1200">
                <a:solidFill>
                  <a:prstClr val="black"/>
                </a:solidFill>
              </a:rPr>
              <a:pPr/>
              <a:t>161</a:t>
            </a:fld>
            <a:endParaRPr lang="en-US" sz="1200">
              <a:solidFill>
                <a:prstClr val="black"/>
              </a:solidFill>
            </a:endParaRPr>
          </a:p>
        </p:txBody>
      </p:sp>
      <p:sp>
        <p:nvSpPr>
          <p:cNvPr id="16589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A06DE62E-F7AC-1D4C-8A98-970861C1990C}" type="slidenum">
              <a:rPr lang="en-US" sz="1200" b="0" smtClean="0">
                <a:solidFill>
                  <a:prstClr val="black"/>
                </a:solidFill>
              </a:rPr>
              <a:pPr algn="r" eaLnBrk="0" hangingPunct="0"/>
              <a:t>161</a:t>
            </a:fld>
            <a:endParaRPr lang="en-US" sz="1200" b="0">
              <a:solidFill>
                <a:prstClr val="black"/>
              </a:solidFill>
            </a:endParaRPr>
          </a:p>
        </p:txBody>
      </p:sp>
      <p:sp>
        <p:nvSpPr>
          <p:cNvPr id="165891" name="Rectangle 2"/>
          <p:cNvSpPr>
            <a:spLocks noGrp="1" noRot="1" noChangeAspect="1" noChangeArrowheads="1"/>
          </p:cNvSpPr>
          <p:nvPr>
            <p:ph type="sldImg"/>
          </p:nvPr>
        </p:nvSpPr>
        <p:spPr>
          <a:solidFill>
            <a:srgbClr val="FFFFFF"/>
          </a:solidFill>
          <a:ln/>
        </p:spPr>
      </p:sp>
      <p:sp>
        <p:nvSpPr>
          <p:cNvPr id="16589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5C9654B-85B6-074D-9AA6-3792C295EDC3}" type="slidenum">
              <a:rPr lang="en-US" sz="1200">
                <a:solidFill>
                  <a:prstClr val="black"/>
                </a:solidFill>
              </a:rPr>
              <a:pPr/>
              <a:t>162</a:t>
            </a:fld>
            <a:endParaRPr lang="en-US" sz="1200">
              <a:solidFill>
                <a:prstClr val="black"/>
              </a:solidFill>
            </a:endParaRPr>
          </a:p>
        </p:txBody>
      </p:sp>
      <p:sp>
        <p:nvSpPr>
          <p:cNvPr id="16998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0DFEBF04-ABC8-0B4D-A788-933915F4727F}" type="slidenum">
              <a:rPr lang="en-US" sz="1200" b="0" smtClean="0">
                <a:solidFill>
                  <a:prstClr val="black"/>
                </a:solidFill>
              </a:rPr>
              <a:pPr algn="r" eaLnBrk="0" hangingPunct="0"/>
              <a:t>162</a:t>
            </a:fld>
            <a:endParaRPr lang="en-US" sz="1200" b="0">
              <a:solidFill>
                <a:prstClr val="black"/>
              </a:solidFill>
            </a:endParaRPr>
          </a:p>
        </p:txBody>
      </p:sp>
      <p:sp>
        <p:nvSpPr>
          <p:cNvPr id="169987" name="Rectangle 2"/>
          <p:cNvSpPr>
            <a:spLocks noGrp="1" noRot="1" noChangeAspect="1" noChangeArrowheads="1"/>
          </p:cNvSpPr>
          <p:nvPr>
            <p:ph type="sldImg"/>
          </p:nvPr>
        </p:nvSpPr>
        <p:spPr>
          <a:solidFill>
            <a:srgbClr val="FFFFFF"/>
          </a:solidFill>
          <a:ln/>
        </p:spPr>
      </p:sp>
      <p:sp>
        <p:nvSpPr>
          <p:cNvPr id="16998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7CA9DFD-EFFB-1347-A7CC-B8D55EF8BECD}" type="slidenum">
              <a:rPr lang="en-US" sz="1200">
                <a:solidFill>
                  <a:prstClr val="black"/>
                </a:solidFill>
              </a:rPr>
              <a:pPr/>
              <a:t>163</a:t>
            </a:fld>
            <a:endParaRPr lang="en-US" sz="1200">
              <a:solidFill>
                <a:prstClr val="black"/>
              </a:solidFill>
            </a:endParaRPr>
          </a:p>
        </p:txBody>
      </p:sp>
      <p:sp>
        <p:nvSpPr>
          <p:cNvPr id="145410" name="Rectangle 2"/>
          <p:cNvSpPr>
            <a:spLocks noGrp="1" noRot="1" noChangeAspect="1" noChangeArrowheads="1"/>
          </p:cNvSpPr>
          <p:nvPr>
            <p:ph type="sldImg"/>
          </p:nvPr>
        </p:nvSpPr>
        <p:spPr>
          <a:solidFill>
            <a:srgbClr val="FFFFFF"/>
          </a:solidFill>
          <a:ln/>
        </p:spPr>
      </p:sp>
      <p:sp>
        <p:nvSpPr>
          <p:cNvPr id="1454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3DC239AC-63D6-8448-A238-FE59D8A3C987}" type="slidenum">
              <a:rPr lang="en-US" sz="1200">
                <a:solidFill>
                  <a:prstClr val="black"/>
                </a:solidFill>
              </a:rPr>
              <a:pPr/>
              <a:t>164</a:t>
            </a:fld>
            <a:endParaRPr lang="en-US" sz="1200">
              <a:solidFill>
                <a:prstClr val="black"/>
              </a:solidFill>
            </a:endParaRPr>
          </a:p>
        </p:txBody>
      </p:sp>
      <p:sp>
        <p:nvSpPr>
          <p:cNvPr id="174082" name="Rectangle 2"/>
          <p:cNvSpPr>
            <a:spLocks noGrp="1" noRot="1" noChangeAspect="1" noChangeArrowheads="1"/>
          </p:cNvSpPr>
          <p:nvPr>
            <p:ph type="sldImg"/>
          </p:nvPr>
        </p:nvSpPr>
        <p:spPr>
          <a:solidFill>
            <a:srgbClr val="FFFFFF"/>
          </a:solidFill>
          <a:ln/>
        </p:spPr>
      </p:sp>
      <p:sp>
        <p:nvSpPr>
          <p:cNvPr id="1740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29517B7D-120E-CC49-9618-7A033D3A9161}" type="slidenum">
              <a:rPr lang="en-US" sz="1200">
                <a:solidFill>
                  <a:prstClr val="black"/>
                </a:solidFill>
              </a:rPr>
              <a:pPr/>
              <a:t>165</a:t>
            </a:fld>
            <a:endParaRPr lang="en-US" sz="1200">
              <a:solidFill>
                <a:prstClr val="black"/>
              </a:solidFill>
            </a:endParaRPr>
          </a:p>
        </p:txBody>
      </p:sp>
      <p:sp>
        <p:nvSpPr>
          <p:cNvPr id="17613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D12C149E-0498-8740-8ABD-977BD6D718C4}" type="slidenum">
              <a:rPr lang="en-US" sz="1200" b="0" smtClean="0">
                <a:solidFill>
                  <a:prstClr val="black"/>
                </a:solidFill>
              </a:rPr>
              <a:pPr algn="r" eaLnBrk="0" hangingPunct="0"/>
              <a:t>165</a:t>
            </a:fld>
            <a:endParaRPr lang="en-US" sz="1200" b="0">
              <a:solidFill>
                <a:prstClr val="black"/>
              </a:solidFill>
            </a:endParaRPr>
          </a:p>
        </p:txBody>
      </p:sp>
      <p:sp>
        <p:nvSpPr>
          <p:cNvPr id="176131" name="Rectangle 2"/>
          <p:cNvSpPr>
            <a:spLocks noGrp="1" noRot="1" noChangeAspect="1" noChangeArrowheads="1"/>
          </p:cNvSpPr>
          <p:nvPr>
            <p:ph type="sldImg"/>
          </p:nvPr>
        </p:nvSpPr>
        <p:spPr>
          <a:solidFill>
            <a:srgbClr val="FFFFFF"/>
          </a:solidFill>
          <a:ln/>
        </p:spPr>
      </p:sp>
      <p:sp>
        <p:nvSpPr>
          <p:cNvPr id="17613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B0503C3C-F63C-774E-933B-E91A715D6A8E}" type="slidenum">
              <a:rPr lang="en-US" sz="1200">
                <a:solidFill>
                  <a:prstClr val="black"/>
                </a:solidFill>
              </a:rPr>
              <a:pPr/>
              <a:t>166</a:t>
            </a:fld>
            <a:endParaRPr lang="en-US" sz="1200">
              <a:solidFill>
                <a:prstClr val="black"/>
              </a:solidFill>
            </a:endParaRPr>
          </a:p>
        </p:txBody>
      </p:sp>
      <p:sp>
        <p:nvSpPr>
          <p:cNvPr id="163842" name="Rectangle 2"/>
          <p:cNvSpPr>
            <a:spLocks noGrp="1" noRot="1" noChangeAspect="1" noChangeArrowheads="1"/>
          </p:cNvSpPr>
          <p:nvPr>
            <p:ph type="sldImg"/>
          </p:nvPr>
        </p:nvSpPr>
        <p:spPr>
          <a:solidFill>
            <a:srgbClr val="FFFFFF"/>
          </a:solidFill>
          <a:ln/>
        </p:spPr>
      </p:sp>
      <p:sp>
        <p:nvSpPr>
          <p:cNvPr id="16384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2676E2E0-94A4-6047-9996-D9BDD59DD81A}" type="slidenum">
              <a:rPr lang="en-US" sz="1200">
                <a:solidFill>
                  <a:prstClr val="black"/>
                </a:solidFill>
              </a:rPr>
              <a:pPr/>
              <a:t>167</a:t>
            </a:fld>
            <a:endParaRPr lang="en-US" sz="1200">
              <a:solidFill>
                <a:prstClr val="black"/>
              </a:solidFill>
            </a:endParaRPr>
          </a:p>
        </p:txBody>
      </p:sp>
      <p:sp>
        <p:nvSpPr>
          <p:cNvPr id="180226" name="Rectangle 2"/>
          <p:cNvSpPr>
            <a:spLocks noGrp="1" noRot="1" noChangeAspect="1" noChangeArrowheads="1"/>
          </p:cNvSpPr>
          <p:nvPr>
            <p:ph type="sldImg"/>
          </p:nvPr>
        </p:nvSpPr>
        <p:spPr>
          <a:solidFill>
            <a:srgbClr val="FFFFFF"/>
          </a:solidFill>
          <a:ln/>
        </p:spPr>
      </p:sp>
      <p:sp>
        <p:nvSpPr>
          <p:cNvPr id="18022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106B7BA3-5086-7D42-9F07-D5C834B683F2}" type="slidenum">
              <a:rPr lang="en-US">
                <a:solidFill>
                  <a:prstClr val="black"/>
                </a:solidFill>
              </a:rPr>
              <a:pPr>
                <a:defRPr/>
              </a:pPr>
              <a:t>14</a:t>
            </a:fld>
            <a:endParaRPr lang="en-US">
              <a:solidFill>
                <a:prstClr val="black"/>
              </a:solidFill>
            </a:endParaRPr>
          </a:p>
        </p:txBody>
      </p:sp>
      <p:sp>
        <p:nvSpPr>
          <p:cNvPr id="1346562"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46563"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3DC239AC-63D6-8448-A238-FE59D8A3C987}" type="slidenum">
              <a:rPr lang="en-US" sz="1200">
                <a:solidFill>
                  <a:prstClr val="black"/>
                </a:solidFill>
              </a:rPr>
              <a:pPr/>
              <a:t>168</a:t>
            </a:fld>
            <a:endParaRPr lang="en-US" sz="1200">
              <a:solidFill>
                <a:prstClr val="black"/>
              </a:solidFill>
            </a:endParaRPr>
          </a:p>
        </p:txBody>
      </p:sp>
      <p:sp>
        <p:nvSpPr>
          <p:cNvPr id="174082" name="Rectangle 2"/>
          <p:cNvSpPr>
            <a:spLocks noGrp="1" noRot="1" noChangeAspect="1" noChangeArrowheads="1"/>
          </p:cNvSpPr>
          <p:nvPr>
            <p:ph type="sldImg"/>
          </p:nvPr>
        </p:nvSpPr>
        <p:spPr>
          <a:solidFill>
            <a:srgbClr val="FFFFFF"/>
          </a:solidFill>
          <a:ln/>
        </p:spPr>
      </p:sp>
      <p:sp>
        <p:nvSpPr>
          <p:cNvPr id="1740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19F300D4-CDC7-E64C-A8FF-4EB423461A67}" type="slidenum">
              <a:rPr lang="en-US" sz="1200">
                <a:solidFill>
                  <a:prstClr val="black"/>
                </a:solidFill>
              </a:rPr>
              <a:pPr/>
              <a:t>169</a:t>
            </a:fld>
            <a:endParaRPr lang="en-US" sz="1200">
              <a:solidFill>
                <a:prstClr val="black"/>
              </a:solidFill>
            </a:endParaRPr>
          </a:p>
        </p:txBody>
      </p:sp>
      <p:sp>
        <p:nvSpPr>
          <p:cNvPr id="184322" name="Rectangle 2"/>
          <p:cNvSpPr>
            <a:spLocks noGrp="1" noRot="1" noChangeAspect="1" noChangeArrowheads="1"/>
          </p:cNvSpPr>
          <p:nvPr>
            <p:ph type="sldImg"/>
          </p:nvPr>
        </p:nvSpPr>
        <p:spPr>
          <a:solidFill>
            <a:srgbClr val="FFFFFF"/>
          </a:solidFill>
          <a:ln/>
        </p:spPr>
      </p:sp>
      <p:sp>
        <p:nvSpPr>
          <p:cNvPr id="1843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363C2CB-4B9F-F045-93C8-CBA2D7CC971C}" type="slidenum">
              <a:rPr lang="en-US" sz="1200">
                <a:solidFill>
                  <a:prstClr val="black"/>
                </a:solidFill>
              </a:rPr>
              <a:pPr/>
              <a:t>170</a:t>
            </a:fld>
            <a:endParaRPr lang="en-US" sz="1200">
              <a:solidFill>
                <a:prstClr val="black"/>
              </a:solidFill>
            </a:endParaRPr>
          </a:p>
        </p:txBody>
      </p:sp>
      <p:sp>
        <p:nvSpPr>
          <p:cNvPr id="18637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0B530766-A2C4-6041-9665-5A616800F0B0}" type="slidenum">
              <a:rPr lang="en-US" sz="1200" b="0" smtClean="0">
                <a:solidFill>
                  <a:prstClr val="black"/>
                </a:solidFill>
              </a:rPr>
              <a:pPr algn="r" eaLnBrk="0" hangingPunct="0"/>
              <a:t>170</a:t>
            </a:fld>
            <a:endParaRPr lang="en-US" sz="1200" b="0">
              <a:solidFill>
                <a:prstClr val="black"/>
              </a:solidFill>
            </a:endParaRPr>
          </a:p>
        </p:txBody>
      </p:sp>
      <p:sp>
        <p:nvSpPr>
          <p:cNvPr id="186371" name="Rectangle 2"/>
          <p:cNvSpPr>
            <a:spLocks noGrp="1" noRot="1" noChangeAspect="1" noChangeArrowheads="1"/>
          </p:cNvSpPr>
          <p:nvPr>
            <p:ph type="sldImg"/>
          </p:nvPr>
        </p:nvSpPr>
        <p:spPr>
          <a:solidFill>
            <a:srgbClr val="FFFFFF"/>
          </a:solidFill>
          <a:ln/>
        </p:spPr>
      </p:sp>
      <p:sp>
        <p:nvSpPr>
          <p:cNvPr id="18637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4C838F7-7BB9-EE46-8426-03269C77E5C5}" type="slidenum">
              <a:rPr lang="en-US" sz="1200">
                <a:solidFill>
                  <a:prstClr val="black"/>
                </a:solidFill>
              </a:rPr>
              <a:pPr/>
              <a:t>171</a:t>
            </a:fld>
            <a:endParaRPr lang="en-US" sz="1200">
              <a:solidFill>
                <a:prstClr val="black"/>
              </a:solidFill>
            </a:endParaRPr>
          </a:p>
        </p:txBody>
      </p:sp>
      <p:sp>
        <p:nvSpPr>
          <p:cNvPr id="18841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16D4D169-871D-534A-ABB5-01047FD1F639}" type="slidenum">
              <a:rPr lang="en-US" sz="1200" b="0" smtClean="0">
                <a:solidFill>
                  <a:prstClr val="black"/>
                </a:solidFill>
              </a:rPr>
              <a:pPr algn="r" eaLnBrk="0" hangingPunct="0"/>
              <a:t>171</a:t>
            </a:fld>
            <a:endParaRPr lang="en-US" sz="1200" b="0">
              <a:solidFill>
                <a:prstClr val="black"/>
              </a:solidFill>
            </a:endParaRPr>
          </a:p>
        </p:txBody>
      </p:sp>
      <p:sp>
        <p:nvSpPr>
          <p:cNvPr id="188419" name="Rectangle 2"/>
          <p:cNvSpPr>
            <a:spLocks noGrp="1" noRot="1" noChangeAspect="1" noChangeArrowheads="1"/>
          </p:cNvSpPr>
          <p:nvPr>
            <p:ph type="sldImg"/>
          </p:nvPr>
        </p:nvSpPr>
        <p:spPr>
          <a:solidFill>
            <a:srgbClr val="FFFFFF"/>
          </a:solidFill>
          <a:ln/>
        </p:spPr>
      </p:sp>
      <p:sp>
        <p:nvSpPr>
          <p:cNvPr id="18842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69A3765D-4F6E-BD4D-A769-3EF7F55AD4E4}" type="slidenum">
              <a:rPr lang="en-US" sz="1200">
                <a:solidFill>
                  <a:prstClr val="black"/>
                </a:solidFill>
              </a:rPr>
              <a:pPr/>
              <a:t>172</a:t>
            </a:fld>
            <a:endParaRPr lang="en-US" sz="1200">
              <a:solidFill>
                <a:prstClr val="black"/>
              </a:solidFill>
            </a:endParaRPr>
          </a:p>
        </p:txBody>
      </p:sp>
      <p:sp>
        <p:nvSpPr>
          <p:cNvPr id="19046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209FC5A8-5629-9E42-9038-EEC5B474C975}" type="slidenum">
              <a:rPr lang="en-US" sz="1200" b="0" smtClean="0">
                <a:solidFill>
                  <a:prstClr val="black"/>
                </a:solidFill>
              </a:rPr>
              <a:pPr algn="r" eaLnBrk="0" hangingPunct="0"/>
              <a:t>172</a:t>
            </a:fld>
            <a:endParaRPr lang="en-US" sz="1200" b="0">
              <a:solidFill>
                <a:prstClr val="black"/>
              </a:solidFill>
            </a:endParaRPr>
          </a:p>
        </p:txBody>
      </p:sp>
      <p:sp>
        <p:nvSpPr>
          <p:cNvPr id="190467" name="Rectangle 2"/>
          <p:cNvSpPr>
            <a:spLocks noGrp="1" noRot="1" noChangeAspect="1" noChangeArrowheads="1"/>
          </p:cNvSpPr>
          <p:nvPr>
            <p:ph type="sldImg"/>
          </p:nvPr>
        </p:nvSpPr>
        <p:spPr>
          <a:solidFill>
            <a:srgbClr val="FFFFFF"/>
          </a:solidFill>
          <a:ln/>
        </p:spPr>
      </p:sp>
      <p:sp>
        <p:nvSpPr>
          <p:cNvPr id="19046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3178AEB9-F8A3-7B4F-B2C1-833CE06F7823}" type="slidenum">
              <a:rPr lang="en-US" sz="1200">
                <a:solidFill>
                  <a:prstClr val="black"/>
                </a:solidFill>
              </a:rPr>
              <a:pPr/>
              <a:t>173</a:t>
            </a:fld>
            <a:endParaRPr lang="en-US" sz="1200">
              <a:solidFill>
                <a:prstClr val="black"/>
              </a:solidFill>
            </a:endParaRPr>
          </a:p>
        </p:txBody>
      </p:sp>
      <p:sp>
        <p:nvSpPr>
          <p:cNvPr id="192514" name="Rectangle 2"/>
          <p:cNvSpPr>
            <a:spLocks noGrp="1" noRot="1" noChangeAspect="1" noChangeArrowheads="1" noTextEdit="1"/>
          </p:cNvSpPr>
          <p:nvPr>
            <p:ph type="sldImg"/>
          </p:nvPr>
        </p:nvSpPr>
        <p:spPr>
          <a:solidFill>
            <a:srgbClr val="FFFFFF"/>
          </a:solidFill>
          <a:ln/>
        </p:spPr>
      </p:sp>
      <p:sp>
        <p:nvSpPr>
          <p:cNvPr id="192515"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r>
              <a:rPr lang="en-US">
                <a:latin typeface="Arial" charset="0"/>
                <a:ea typeface="ＭＳ Ｐゴシック" charset="0"/>
                <a:cs typeface="ＭＳ Ｐゴシック" charset="0"/>
              </a:rPr>
              <a:t>www.stephenwilliamson.com/ Hobbies/bakin.htm (Yeast bloom)</a:t>
            </a: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1042905-E0C8-7C41-B17B-3B948352A932}" type="slidenum">
              <a:rPr lang="en-US" sz="1200">
                <a:solidFill>
                  <a:prstClr val="black"/>
                </a:solidFill>
              </a:rPr>
              <a:pPr/>
              <a:t>174</a:t>
            </a:fld>
            <a:endParaRPr lang="en-US" sz="1200">
              <a:solidFill>
                <a:prstClr val="black"/>
              </a:solidFill>
            </a:endParaRPr>
          </a:p>
        </p:txBody>
      </p:sp>
      <p:sp>
        <p:nvSpPr>
          <p:cNvPr id="194562" name="Rectangle 2"/>
          <p:cNvSpPr>
            <a:spLocks noGrp="1" noRot="1" noChangeAspect="1" noChangeArrowheads="1"/>
          </p:cNvSpPr>
          <p:nvPr>
            <p:ph type="sldImg"/>
          </p:nvPr>
        </p:nvSpPr>
        <p:spPr>
          <a:solidFill>
            <a:srgbClr val="FFFFFF"/>
          </a:solidFill>
          <a:ln/>
        </p:spPr>
      </p:sp>
      <p:sp>
        <p:nvSpPr>
          <p:cNvPr id="19456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16AA8960-3E50-FB4B-8293-66CD82FFA0F4}" type="slidenum">
              <a:rPr lang="en-US" sz="1200">
                <a:solidFill>
                  <a:prstClr val="black"/>
                </a:solidFill>
              </a:rPr>
              <a:pPr/>
              <a:t>175</a:t>
            </a:fld>
            <a:endParaRPr lang="en-US" sz="1200">
              <a:solidFill>
                <a:prstClr val="black"/>
              </a:solidFill>
            </a:endParaRPr>
          </a:p>
        </p:txBody>
      </p:sp>
      <p:sp>
        <p:nvSpPr>
          <p:cNvPr id="198658" name="Rectangle 2"/>
          <p:cNvSpPr>
            <a:spLocks noGrp="1" noRot="1" noChangeAspect="1" noChangeArrowheads="1"/>
          </p:cNvSpPr>
          <p:nvPr>
            <p:ph type="sldImg"/>
          </p:nvPr>
        </p:nvSpPr>
        <p:spPr>
          <a:solidFill>
            <a:srgbClr val="FFFFFF"/>
          </a:solidFill>
          <a:ln/>
        </p:spPr>
      </p:sp>
      <p:sp>
        <p:nvSpPr>
          <p:cNvPr id="1986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65D81F1D-29A3-BA40-9C77-D38BE1DAFC0E}" type="slidenum">
              <a:rPr lang="en-US" sz="1200">
                <a:solidFill>
                  <a:srgbClr val="000000"/>
                </a:solidFill>
              </a:rPr>
              <a:pPr/>
              <a:t>176</a:t>
            </a:fld>
            <a:endParaRPr lang="en-US" sz="1200">
              <a:solidFill>
                <a:srgbClr val="000000"/>
              </a:solidFill>
            </a:endParaRPr>
          </a:p>
        </p:txBody>
      </p:sp>
      <p:sp>
        <p:nvSpPr>
          <p:cNvPr id="20070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914CA112-5BE0-EC4B-93BC-410D61372C3C}" type="slidenum">
              <a:rPr lang="en-US" sz="1200" b="0" smtClean="0">
                <a:solidFill>
                  <a:srgbClr val="000000"/>
                </a:solidFill>
              </a:rPr>
              <a:pPr algn="r" eaLnBrk="0" hangingPunct="0"/>
              <a:t>176</a:t>
            </a:fld>
            <a:endParaRPr lang="en-US" sz="1200" b="0">
              <a:solidFill>
                <a:srgbClr val="000000"/>
              </a:solidFill>
            </a:endParaRPr>
          </a:p>
        </p:txBody>
      </p:sp>
      <p:sp>
        <p:nvSpPr>
          <p:cNvPr id="200707" name="Rectangle 2"/>
          <p:cNvSpPr>
            <a:spLocks noGrp="1" noRot="1" noChangeAspect="1" noChangeArrowheads="1" noTextEdit="1"/>
          </p:cNvSpPr>
          <p:nvPr>
            <p:ph type="sldImg"/>
          </p:nvPr>
        </p:nvSpPr>
        <p:spPr>
          <a:solidFill>
            <a:srgbClr val="FFFFFF"/>
          </a:solidFill>
          <a:ln/>
        </p:spPr>
      </p:sp>
      <p:sp>
        <p:nvSpPr>
          <p:cNvPr id="20070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19F300D4-CDC7-E64C-A8FF-4EB423461A67}" type="slidenum">
              <a:rPr lang="en-US" sz="1200">
                <a:solidFill>
                  <a:prstClr val="black"/>
                </a:solidFill>
              </a:rPr>
              <a:pPr/>
              <a:t>177</a:t>
            </a:fld>
            <a:endParaRPr lang="en-US" sz="1200">
              <a:solidFill>
                <a:prstClr val="black"/>
              </a:solidFill>
            </a:endParaRPr>
          </a:p>
        </p:txBody>
      </p:sp>
      <p:sp>
        <p:nvSpPr>
          <p:cNvPr id="184322" name="Rectangle 2"/>
          <p:cNvSpPr>
            <a:spLocks noGrp="1" noRot="1" noChangeAspect="1" noChangeArrowheads="1"/>
          </p:cNvSpPr>
          <p:nvPr>
            <p:ph type="sldImg"/>
          </p:nvPr>
        </p:nvSpPr>
        <p:spPr>
          <a:solidFill>
            <a:srgbClr val="FFFFFF"/>
          </a:solidFill>
          <a:ln/>
        </p:spPr>
      </p:sp>
      <p:sp>
        <p:nvSpPr>
          <p:cNvPr id="1843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1F2EF805-12CC-794C-9787-F240BEE81A2C}" type="slidenum">
              <a:rPr lang="en-US">
                <a:solidFill>
                  <a:prstClr val="black"/>
                </a:solidFill>
              </a:rPr>
              <a:pPr>
                <a:defRPr/>
              </a:pPr>
              <a:t>15</a:t>
            </a:fld>
            <a:endParaRPr lang="en-US">
              <a:solidFill>
                <a:prstClr val="black"/>
              </a:solidFill>
            </a:endParaRPr>
          </a:p>
        </p:txBody>
      </p:sp>
      <p:sp>
        <p:nvSpPr>
          <p:cNvPr id="1348610"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48611"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23B9AC13-25BF-DC46-B630-DFEA7DF8F1B4}" type="slidenum">
              <a:rPr lang="en-US" sz="1200">
                <a:solidFill>
                  <a:prstClr val="black"/>
                </a:solidFill>
              </a:rPr>
              <a:pPr/>
              <a:t>178</a:t>
            </a:fld>
            <a:endParaRPr lang="en-US" sz="1200">
              <a:solidFill>
                <a:prstClr val="black"/>
              </a:solidFill>
            </a:endParaRPr>
          </a:p>
        </p:txBody>
      </p:sp>
      <p:sp>
        <p:nvSpPr>
          <p:cNvPr id="204802" name="Rectangle 2"/>
          <p:cNvSpPr>
            <a:spLocks noGrp="1" noRot="1" noChangeAspect="1" noChangeArrowheads="1"/>
          </p:cNvSpPr>
          <p:nvPr>
            <p:ph type="sldImg"/>
          </p:nvPr>
        </p:nvSpPr>
        <p:spPr>
          <a:solidFill>
            <a:srgbClr val="FFFFFF"/>
          </a:solidFill>
          <a:ln/>
        </p:spPr>
      </p:sp>
      <p:sp>
        <p:nvSpPr>
          <p:cNvPr id="20480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A570FF61-77AD-9B46-9A41-2E19C16CD486}" type="slidenum">
              <a:rPr lang="en-US" sz="1200">
                <a:solidFill>
                  <a:prstClr val="black"/>
                </a:solidFill>
              </a:rPr>
              <a:pPr/>
              <a:t>179</a:t>
            </a:fld>
            <a:endParaRPr lang="en-US" sz="1200">
              <a:solidFill>
                <a:prstClr val="black"/>
              </a:solidFill>
            </a:endParaRPr>
          </a:p>
        </p:txBody>
      </p:sp>
      <p:sp>
        <p:nvSpPr>
          <p:cNvPr id="206850" name="Rectangle 2"/>
          <p:cNvSpPr>
            <a:spLocks noGrp="1" noRot="1" noChangeAspect="1" noChangeArrowheads="1"/>
          </p:cNvSpPr>
          <p:nvPr>
            <p:ph type="sldImg"/>
          </p:nvPr>
        </p:nvSpPr>
        <p:spPr>
          <a:solidFill>
            <a:srgbClr val="FFFFFF"/>
          </a:solidFill>
          <a:ln/>
        </p:spPr>
      </p:sp>
      <p:sp>
        <p:nvSpPr>
          <p:cNvPr id="2068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343EA017-962C-DE4D-A072-60C9BC69F453}" type="slidenum">
              <a:rPr lang="en-US" sz="1200">
                <a:solidFill>
                  <a:prstClr val="black"/>
                </a:solidFill>
              </a:rPr>
              <a:pPr/>
              <a:t>180</a:t>
            </a:fld>
            <a:endParaRPr lang="en-US" sz="1200">
              <a:solidFill>
                <a:prstClr val="black"/>
              </a:solidFill>
            </a:endParaRPr>
          </a:p>
        </p:txBody>
      </p:sp>
      <p:sp>
        <p:nvSpPr>
          <p:cNvPr id="210946" name="Rectangle 2"/>
          <p:cNvSpPr>
            <a:spLocks noGrp="1" noRot="1" noChangeAspect="1" noChangeArrowheads="1"/>
          </p:cNvSpPr>
          <p:nvPr>
            <p:ph type="sldImg"/>
          </p:nvPr>
        </p:nvSpPr>
        <p:spPr>
          <a:solidFill>
            <a:srgbClr val="FFFFFF"/>
          </a:solidFill>
          <a:ln/>
        </p:spPr>
      </p:sp>
      <p:sp>
        <p:nvSpPr>
          <p:cNvPr id="2109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A87BFA4F-F835-B648-935F-46E6557A0B31}" type="slidenum">
              <a:rPr lang="en-US" sz="1200">
                <a:solidFill>
                  <a:prstClr val="black"/>
                </a:solidFill>
              </a:rPr>
              <a:pPr/>
              <a:t>181</a:t>
            </a:fld>
            <a:endParaRPr lang="en-US" sz="1200">
              <a:solidFill>
                <a:prstClr val="black"/>
              </a:solidFill>
            </a:endParaRPr>
          </a:p>
        </p:txBody>
      </p:sp>
      <p:sp>
        <p:nvSpPr>
          <p:cNvPr id="212994" name="Rectangle 2"/>
          <p:cNvSpPr>
            <a:spLocks noGrp="1" noRot="1" noChangeAspect="1" noChangeArrowheads="1"/>
          </p:cNvSpPr>
          <p:nvPr>
            <p:ph type="sldImg"/>
          </p:nvPr>
        </p:nvSpPr>
        <p:spPr>
          <a:solidFill>
            <a:srgbClr val="FFFFFF"/>
          </a:solidFill>
          <a:ln/>
        </p:spPr>
      </p:sp>
      <p:sp>
        <p:nvSpPr>
          <p:cNvPr id="2129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AF912D1-FB0D-A147-8EB6-06595CD6DC77}" type="slidenum">
              <a:rPr lang="en-US">
                <a:solidFill>
                  <a:prstClr val="black"/>
                </a:solidFill>
              </a:rPr>
              <a:pPr/>
              <a:t>183</a:t>
            </a:fld>
            <a:endParaRPr lang="en-US">
              <a:solidFill>
                <a:prstClr val="black"/>
              </a:solidFill>
            </a:endParaRPr>
          </a:p>
        </p:txBody>
      </p:sp>
      <p:sp>
        <p:nvSpPr>
          <p:cNvPr id="216678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66787"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E6F3378-36B8-0E47-B501-E8CB8E0DAFDC}" type="slidenum">
              <a:rPr lang="en-US">
                <a:solidFill>
                  <a:prstClr val="black"/>
                </a:solidFill>
              </a:rPr>
              <a:pPr/>
              <a:t>184</a:t>
            </a:fld>
            <a:endParaRPr lang="en-US">
              <a:solidFill>
                <a:prstClr val="black"/>
              </a:solidFill>
            </a:endParaRPr>
          </a:p>
        </p:txBody>
      </p:sp>
      <p:sp>
        <p:nvSpPr>
          <p:cNvPr id="2168834"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68835"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494CEA0-A904-B546-A70E-E8481487A59F}" type="slidenum">
              <a:rPr lang="en-US">
                <a:solidFill>
                  <a:prstClr val="black"/>
                </a:solidFill>
              </a:rPr>
              <a:pPr/>
              <a:t>185</a:t>
            </a:fld>
            <a:endParaRPr lang="en-US">
              <a:solidFill>
                <a:prstClr val="black"/>
              </a:solidFill>
            </a:endParaRPr>
          </a:p>
        </p:txBody>
      </p:sp>
      <p:sp>
        <p:nvSpPr>
          <p:cNvPr id="2170882"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70883"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AB36069-4E93-4D45-BCEA-D1DA48EA5403}" type="slidenum">
              <a:rPr lang="en-US">
                <a:solidFill>
                  <a:prstClr val="black"/>
                </a:solidFill>
              </a:rPr>
              <a:pPr/>
              <a:t>186</a:t>
            </a:fld>
            <a:endParaRPr lang="en-US">
              <a:solidFill>
                <a:prstClr val="black"/>
              </a:solidFill>
            </a:endParaRPr>
          </a:p>
        </p:txBody>
      </p:sp>
      <p:sp>
        <p:nvSpPr>
          <p:cNvPr id="217702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77027"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0C797E5-9723-9944-B151-C324B1AADB3C}" type="slidenum">
              <a:rPr lang="en-US">
                <a:solidFill>
                  <a:prstClr val="black"/>
                </a:solidFill>
              </a:rPr>
              <a:pPr/>
              <a:t>189</a:t>
            </a:fld>
            <a:endParaRPr lang="en-US">
              <a:solidFill>
                <a:prstClr val="black"/>
              </a:solidFill>
            </a:endParaRPr>
          </a:p>
        </p:txBody>
      </p:sp>
      <p:sp>
        <p:nvSpPr>
          <p:cNvPr id="218521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85219"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AB36069-4E93-4D45-BCEA-D1DA48EA5403}" type="slidenum">
              <a:rPr lang="en-US">
                <a:solidFill>
                  <a:prstClr val="black"/>
                </a:solidFill>
              </a:rPr>
              <a:pPr/>
              <a:t>190</a:t>
            </a:fld>
            <a:endParaRPr lang="en-US">
              <a:solidFill>
                <a:prstClr val="black"/>
              </a:solidFill>
            </a:endParaRPr>
          </a:p>
        </p:txBody>
      </p:sp>
      <p:sp>
        <p:nvSpPr>
          <p:cNvPr id="217702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77027"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B80C7AAC-153D-814F-AF60-AEDC18AC3C4F}" type="slidenum">
              <a:rPr lang="en-US">
                <a:solidFill>
                  <a:prstClr val="black"/>
                </a:solidFill>
              </a:rPr>
              <a:pPr>
                <a:defRPr/>
              </a:pPr>
              <a:t>16</a:t>
            </a:fld>
            <a:endParaRPr lang="en-US">
              <a:solidFill>
                <a:prstClr val="black"/>
              </a:solidFill>
            </a:endParaRPr>
          </a:p>
        </p:txBody>
      </p:sp>
      <p:sp>
        <p:nvSpPr>
          <p:cNvPr id="1350658"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5065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494CEA0-A904-B546-A70E-E8481487A59F}" type="slidenum">
              <a:rPr lang="en-US">
                <a:solidFill>
                  <a:prstClr val="black"/>
                </a:solidFill>
              </a:rPr>
              <a:pPr/>
              <a:t>191</a:t>
            </a:fld>
            <a:endParaRPr lang="en-US">
              <a:solidFill>
                <a:prstClr val="black"/>
              </a:solidFill>
            </a:endParaRPr>
          </a:p>
        </p:txBody>
      </p:sp>
      <p:sp>
        <p:nvSpPr>
          <p:cNvPr id="2170882"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70883"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5F4CAC7-AD9D-3243-89D9-8746F07F5626}" type="slidenum">
              <a:rPr lang="en-US">
                <a:solidFill>
                  <a:prstClr val="black"/>
                </a:solidFill>
              </a:rPr>
              <a:pPr/>
              <a:t>192</a:t>
            </a:fld>
            <a:endParaRPr lang="en-US">
              <a:solidFill>
                <a:prstClr val="black"/>
              </a:solidFill>
            </a:endParaRPr>
          </a:p>
        </p:txBody>
      </p:sp>
      <p:sp>
        <p:nvSpPr>
          <p:cNvPr id="219750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97507"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E1943B8-7D3A-D643-B32B-03B94A12447A}" type="slidenum">
              <a:rPr lang="en-US">
                <a:solidFill>
                  <a:prstClr val="black"/>
                </a:solidFill>
              </a:rPr>
              <a:pPr/>
              <a:t>193</a:t>
            </a:fld>
            <a:endParaRPr lang="en-US">
              <a:solidFill>
                <a:prstClr val="black"/>
              </a:solidFill>
            </a:endParaRPr>
          </a:p>
        </p:txBody>
      </p:sp>
      <p:sp>
        <p:nvSpPr>
          <p:cNvPr id="2199554"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99555"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FC7C1A6-3ABD-3046-A3E0-FFA36DB77008}" type="slidenum">
              <a:rPr lang="en-US">
                <a:solidFill>
                  <a:prstClr val="black"/>
                </a:solidFill>
              </a:rPr>
              <a:pPr/>
              <a:t>194</a:t>
            </a:fld>
            <a:endParaRPr lang="en-US">
              <a:solidFill>
                <a:prstClr val="black"/>
              </a:solidFill>
            </a:endParaRPr>
          </a:p>
        </p:txBody>
      </p:sp>
      <p:sp>
        <p:nvSpPr>
          <p:cNvPr id="2201602"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201603"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8B2699D-6AE8-C44C-8E64-72D81D6A853F}" type="slidenum">
              <a:rPr lang="en-US">
                <a:solidFill>
                  <a:prstClr val="black"/>
                </a:solidFill>
              </a:rPr>
              <a:pPr/>
              <a:t>195</a:t>
            </a:fld>
            <a:endParaRPr lang="en-US">
              <a:solidFill>
                <a:prstClr val="black"/>
              </a:solidFill>
            </a:endParaRPr>
          </a:p>
        </p:txBody>
      </p:sp>
      <p:sp>
        <p:nvSpPr>
          <p:cNvPr id="220569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205699"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39AD4D1-22FE-8345-AF3C-098C62ED8E19}" type="slidenum">
              <a:rPr lang="en-US">
                <a:solidFill>
                  <a:prstClr val="black"/>
                </a:solidFill>
              </a:rPr>
              <a:pPr/>
              <a:t>196</a:t>
            </a:fld>
            <a:endParaRPr lang="en-US">
              <a:solidFill>
                <a:prstClr val="black"/>
              </a:solidFill>
            </a:endParaRPr>
          </a:p>
        </p:txBody>
      </p:sp>
      <p:sp>
        <p:nvSpPr>
          <p:cNvPr id="220774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207747"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F3E1DD6-DFBD-4F4B-AB5A-2CF08420A226}" type="slidenum">
              <a:rPr lang="en-US">
                <a:solidFill>
                  <a:prstClr val="black"/>
                </a:solidFill>
              </a:rPr>
              <a:pPr/>
              <a:t>197</a:t>
            </a:fld>
            <a:endParaRPr lang="en-US">
              <a:solidFill>
                <a:prstClr val="black"/>
              </a:solidFill>
            </a:endParaRPr>
          </a:p>
        </p:txBody>
      </p:sp>
      <p:sp>
        <p:nvSpPr>
          <p:cNvPr id="2211842"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211843"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9E54081-F400-E94E-BEFF-A34BB6032295}" type="slidenum">
              <a:rPr lang="en-US">
                <a:solidFill>
                  <a:prstClr val="black"/>
                </a:solidFill>
              </a:rPr>
              <a:pPr/>
              <a:t>198</a:t>
            </a:fld>
            <a:endParaRPr lang="en-US">
              <a:solidFill>
                <a:prstClr val="black"/>
              </a:solidFill>
            </a:endParaRPr>
          </a:p>
        </p:txBody>
      </p:sp>
      <p:sp>
        <p:nvSpPr>
          <p:cNvPr id="2213890"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213891"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BEC2405-91E8-C745-AF83-3EBE3DEC276D}" type="slidenum">
              <a:rPr lang="en-US">
                <a:solidFill>
                  <a:prstClr val="black"/>
                </a:solidFill>
              </a:rPr>
              <a:pPr/>
              <a:t>199</a:t>
            </a:fld>
            <a:endParaRPr lang="en-US">
              <a:solidFill>
                <a:prstClr val="black"/>
              </a:solidFill>
            </a:endParaRPr>
          </a:p>
        </p:txBody>
      </p:sp>
      <p:sp>
        <p:nvSpPr>
          <p:cNvPr id="221798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217987"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C12E46E-1231-0A4D-8FF7-038C978ECB63}" type="slidenum">
              <a:rPr lang="en-US">
                <a:solidFill>
                  <a:prstClr val="black"/>
                </a:solidFill>
              </a:rPr>
              <a:pPr/>
              <a:t>200</a:t>
            </a:fld>
            <a:endParaRPr lang="en-US">
              <a:solidFill>
                <a:prstClr val="black"/>
              </a:solidFill>
            </a:endParaRPr>
          </a:p>
        </p:txBody>
      </p:sp>
      <p:sp>
        <p:nvSpPr>
          <p:cNvPr id="2220034"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220035"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A50112A7-4D27-D04C-9B42-50E2CE1EE19D}" type="slidenum">
              <a:rPr lang="en-US">
                <a:solidFill>
                  <a:prstClr val="black"/>
                </a:solidFill>
              </a:rPr>
              <a:pPr>
                <a:defRPr/>
              </a:pPr>
              <a:t>17</a:t>
            </a:fld>
            <a:endParaRPr lang="en-US">
              <a:solidFill>
                <a:prstClr val="black"/>
              </a:solidFill>
            </a:endParaRPr>
          </a:p>
        </p:txBody>
      </p:sp>
      <p:sp>
        <p:nvSpPr>
          <p:cNvPr id="1352706"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5270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4C90840-6ECC-4641-A35E-625D2ACDB760}" type="slidenum">
              <a:rPr lang="en-US">
                <a:solidFill>
                  <a:prstClr val="black"/>
                </a:solidFill>
              </a:rPr>
              <a:pPr/>
              <a:t>201</a:t>
            </a:fld>
            <a:endParaRPr lang="en-US">
              <a:solidFill>
                <a:prstClr val="black"/>
              </a:solidFill>
            </a:endParaRPr>
          </a:p>
        </p:txBody>
      </p:sp>
      <p:sp>
        <p:nvSpPr>
          <p:cNvPr id="2224130"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224131"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4469A0C-AFCA-B543-A858-7931E3369DB2}" type="slidenum">
              <a:rPr lang="en-US">
                <a:solidFill>
                  <a:prstClr val="black"/>
                </a:solidFill>
              </a:rPr>
              <a:pPr/>
              <a:t>202</a:t>
            </a:fld>
            <a:endParaRPr lang="en-US">
              <a:solidFill>
                <a:prstClr val="black"/>
              </a:solidFill>
            </a:endParaRPr>
          </a:p>
        </p:txBody>
      </p:sp>
      <p:sp>
        <p:nvSpPr>
          <p:cNvPr id="222617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226179"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77ED930-542D-BB45-ADE8-87387879EDDA}" type="slidenum">
              <a:rPr lang="en-US">
                <a:solidFill>
                  <a:prstClr val="black"/>
                </a:solidFill>
              </a:rPr>
              <a:pPr/>
              <a:t>203</a:t>
            </a:fld>
            <a:endParaRPr lang="en-US">
              <a:solidFill>
                <a:prstClr val="black"/>
              </a:solidFill>
            </a:endParaRPr>
          </a:p>
        </p:txBody>
      </p:sp>
      <p:sp>
        <p:nvSpPr>
          <p:cNvPr id="806914"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806915"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p:spPr>
        <p:txBody>
          <a:bodyPr/>
          <a:lstStyle/>
          <a:p>
            <a:r>
              <a:rPr lang="en-US" u="sng">
                <a:latin typeface="Helvetica" charset="0"/>
              </a:rPr>
              <a:t>Intro to MPI</a:t>
            </a:r>
            <a:r>
              <a:rPr lang="en-US">
                <a:latin typeface="Helvetica" charset="0"/>
              </a:rPr>
              <a:t>: But do you identify with this?  How do you see the Spirit working in your life?</a:t>
            </a: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18E5398-570E-4143-A341-9F4D628DC0F5}" type="slidenum">
              <a:rPr lang="en-US">
                <a:solidFill>
                  <a:prstClr val="black"/>
                </a:solidFill>
              </a:rPr>
              <a:pPr/>
              <a:t>204</a:t>
            </a:fld>
            <a:endParaRPr lang="en-US">
              <a:solidFill>
                <a:prstClr val="black"/>
              </a:solidFill>
            </a:endParaRPr>
          </a:p>
        </p:txBody>
      </p:sp>
      <p:sp>
        <p:nvSpPr>
          <p:cNvPr id="48230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482307"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3CDA568-FF9B-324E-B29E-2524B5DF9C87}" type="slidenum">
              <a:rPr lang="en-US">
                <a:solidFill>
                  <a:prstClr val="black"/>
                </a:solidFill>
              </a:rPr>
              <a:pPr/>
              <a:t>205</a:t>
            </a:fld>
            <a:endParaRPr lang="en-US">
              <a:solidFill>
                <a:prstClr val="black"/>
              </a:solidFill>
            </a:endParaRPr>
          </a:p>
        </p:txBody>
      </p:sp>
      <p:sp>
        <p:nvSpPr>
          <p:cNvPr id="48537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485379"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4BAD0C2-6348-514E-BC4B-F64C8672A282}" type="slidenum">
              <a:rPr lang="en-US">
                <a:solidFill>
                  <a:prstClr val="black"/>
                </a:solidFill>
              </a:rPr>
              <a:pPr/>
              <a:t>206</a:t>
            </a:fld>
            <a:endParaRPr lang="en-US">
              <a:solidFill>
                <a:prstClr val="black"/>
              </a:solidFill>
            </a:endParaRPr>
          </a:p>
        </p:txBody>
      </p:sp>
      <p:sp>
        <p:nvSpPr>
          <p:cNvPr id="48742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487427"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484E095-DE3F-1643-BD81-49479C613E67}" type="slidenum">
              <a:rPr lang="en-US">
                <a:solidFill>
                  <a:prstClr val="black"/>
                </a:solidFill>
              </a:rPr>
              <a:pPr/>
              <a:t>207</a:t>
            </a:fld>
            <a:endParaRPr lang="en-US">
              <a:solidFill>
                <a:prstClr val="black"/>
              </a:solidFill>
            </a:endParaRPr>
          </a:p>
        </p:txBody>
      </p:sp>
      <p:sp>
        <p:nvSpPr>
          <p:cNvPr id="489474"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489475"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C0CCBB8-CAF0-1043-BE7C-2EE7F2FB5E38}" type="slidenum">
              <a:rPr lang="en-US">
                <a:solidFill>
                  <a:prstClr val="black"/>
                </a:solidFill>
              </a:rPr>
              <a:pPr/>
              <a:t>208</a:t>
            </a:fld>
            <a:endParaRPr lang="en-US">
              <a:solidFill>
                <a:prstClr val="black"/>
              </a:solidFill>
            </a:endParaRPr>
          </a:p>
        </p:txBody>
      </p:sp>
      <p:sp>
        <p:nvSpPr>
          <p:cNvPr id="491522"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491523"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6642"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809ED8AA-78C9-4F4B-A7BD-608C4057F67C}" type="slidenum">
              <a:rPr lang="en-US" sz="1200" b="0" smtClean="0">
                <a:solidFill>
                  <a:prstClr val="black"/>
                </a:solidFill>
                <a:latin typeface="Arial" charset="0"/>
                <a:cs typeface="ＭＳ Ｐゴシック" charset="0"/>
              </a:rPr>
              <a:pPr algn="r"/>
              <a:t>209</a:t>
            </a:fld>
            <a:endParaRPr lang="en-US" sz="1200" b="0">
              <a:solidFill>
                <a:prstClr val="black"/>
              </a:solidFill>
              <a:latin typeface="Arial" charset="0"/>
              <a:cs typeface="ＭＳ Ｐゴシック" charset="0"/>
            </a:endParaRPr>
          </a:p>
        </p:txBody>
      </p:sp>
      <p:sp>
        <p:nvSpPr>
          <p:cNvPr id="496643" name="Rectangle 2"/>
          <p:cNvSpPr>
            <a:spLocks noGrp="1" noRot="1" noChangeAspect="1" noChangeArrowheads="1" noTextEdit="1"/>
          </p:cNvSpPr>
          <p:nvPr>
            <p:ph type="sldImg"/>
          </p:nvPr>
        </p:nvSpPr>
        <p:spPr>
          <a:xfrm>
            <a:off x="1143000" y="685800"/>
            <a:ext cx="4573588" cy="3429000"/>
          </a:xfrm>
          <a:ln/>
        </p:spPr>
      </p:sp>
      <p:sp>
        <p:nvSpPr>
          <p:cNvPr id="496644"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8690"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F909CDE3-619B-DB42-B551-CEA11AE34267}" type="slidenum">
              <a:rPr lang="en-US" sz="1200" b="0" smtClean="0">
                <a:solidFill>
                  <a:prstClr val="black"/>
                </a:solidFill>
                <a:latin typeface="Arial" charset="0"/>
                <a:cs typeface="ＭＳ Ｐゴシック" charset="0"/>
              </a:rPr>
              <a:pPr algn="r"/>
              <a:t>210</a:t>
            </a:fld>
            <a:endParaRPr lang="en-US" sz="1200" b="0">
              <a:solidFill>
                <a:prstClr val="black"/>
              </a:solidFill>
              <a:latin typeface="Arial" charset="0"/>
              <a:cs typeface="ＭＳ Ｐゴシック" charset="0"/>
            </a:endParaRPr>
          </a:p>
        </p:txBody>
      </p:sp>
      <p:sp>
        <p:nvSpPr>
          <p:cNvPr id="498691" name="Rectangle 2"/>
          <p:cNvSpPr>
            <a:spLocks noGrp="1" noRot="1" noChangeAspect="1" noChangeArrowheads="1" noTextEdit="1"/>
          </p:cNvSpPr>
          <p:nvPr>
            <p:ph type="sldImg"/>
          </p:nvPr>
        </p:nvSpPr>
        <p:spPr>
          <a:xfrm>
            <a:off x="1143000" y="685800"/>
            <a:ext cx="4573588" cy="3429000"/>
          </a:xfrm>
          <a:ln/>
        </p:spPr>
      </p:sp>
      <p:sp>
        <p:nvSpPr>
          <p:cNvPr id="498692"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B80C7AAC-153D-814F-AF60-AEDC18AC3C4F}" type="slidenum">
              <a:rPr lang="en-US">
                <a:solidFill>
                  <a:prstClr val="black"/>
                </a:solidFill>
              </a:rPr>
              <a:pPr>
                <a:defRPr/>
              </a:pPr>
              <a:t>18</a:t>
            </a:fld>
            <a:endParaRPr lang="en-US">
              <a:solidFill>
                <a:prstClr val="black"/>
              </a:solidFill>
            </a:endParaRPr>
          </a:p>
        </p:txBody>
      </p:sp>
      <p:sp>
        <p:nvSpPr>
          <p:cNvPr id="1350658"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5065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2786"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0EEEAE17-822B-D342-ACFE-CA5D7AFE90D5}" type="slidenum">
              <a:rPr lang="en-US" sz="1200" b="0" smtClean="0">
                <a:solidFill>
                  <a:prstClr val="black"/>
                </a:solidFill>
                <a:latin typeface="Arial" charset="0"/>
                <a:cs typeface="ＭＳ Ｐゴシック" charset="0"/>
              </a:rPr>
              <a:pPr algn="r"/>
              <a:t>211</a:t>
            </a:fld>
            <a:endParaRPr lang="en-US" sz="1200" b="0">
              <a:solidFill>
                <a:prstClr val="black"/>
              </a:solidFill>
              <a:latin typeface="Arial" charset="0"/>
              <a:cs typeface="ＭＳ Ｐゴシック" charset="0"/>
            </a:endParaRPr>
          </a:p>
        </p:txBody>
      </p:sp>
      <p:sp>
        <p:nvSpPr>
          <p:cNvPr id="502787" name="Rectangle 2"/>
          <p:cNvSpPr>
            <a:spLocks noGrp="1" noRot="1" noChangeAspect="1" noChangeArrowheads="1" noTextEdit="1"/>
          </p:cNvSpPr>
          <p:nvPr>
            <p:ph type="sldImg"/>
          </p:nvPr>
        </p:nvSpPr>
        <p:spPr>
          <a:xfrm>
            <a:off x="1143000" y="685800"/>
            <a:ext cx="4573588" cy="3429000"/>
          </a:xfrm>
          <a:ln/>
        </p:spPr>
      </p:sp>
      <p:sp>
        <p:nvSpPr>
          <p:cNvPr id="502788"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5858"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80ABDE00-2AD7-8C4C-9BE1-4F3D2ED9E5AD}" type="slidenum">
              <a:rPr lang="en-US" sz="1200" b="0" smtClean="0">
                <a:solidFill>
                  <a:srgbClr val="000000"/>
                </a:solidFill>
                <a:cs typeface="ＭＳ Ｐゴシック" charset="0"/>
              </a:rPr>
              <a:pPr algn="r"/>
              <a:t>212</a:t>
            </a:fld>
            <a:endParaRPr lang="en-US" sz="1200" b="0">
              <a:solidFill>
                <a:srgbClr val="000000"/>
              </a:solidFill>
              <a:cs typeface="ＭＳ Ｐゴシック" charset="0"/>
            </a:endParaRPr>
          </a:p>
        </p:txBody>
      </p:sp>
      <p:sp>
        <p:nvSpPr>
          <p:cNvPr id="505859" name="Rectangle 2"/>
          <p:cNvSpPr>
            <a:spLocks noGrp="1" noRot="1" noChangeAspect="1" noChangeArrowheads="1" noTextEdit="1"/>
          </p:cNvSpPr>
          <p:nvPr>
            <p:ph type="sldImg"/>
          </p:nvPr>
        </p:nvSpPr>
        <p:spPr>
          <a:xfrm>
            <a:off x="1143000" y="685800"/>
            <a:ext cx="4573588" cy="3429000"/>
          </a:xfrm>
          <a:ln/>
        </p:spPr>
      </p:sp>
      <p:sp>
        <p:nvSpPr>
          <p:cNvPr id="505860"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0978"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BDE6F659-BD30-1742-9777-01387CAB0C99}" type="slidenum">
              <a:rPr lang="en-US" sz="1200" b="0" smtClean="0">
                <a:solidFill>
                  <a:srgbClr val="000000"/>
                </a:solidFill>
                <a:cs typeface="ＭＳ Ｐゴシック" charset="0"/>
              </a:rPr>
              <a:pPr algn="r"/>
              <a:t>213</a:t>
            </a:fld>
            <a:endParaRPr lang="en-US" sz="1200" b="0">
              <a:solidFill>
                <a:srgbClr val="000000"/>
              </a:solidFill>
              <a:cs typeface="ＭＳ Ｐゴシック" charset="0"/>
            </a:endParaRPr>
          </a:p>
        </p:txBody>
      </p:sp>
      <p:sp>
        <p:nvSpPr>
          <p:cNvPr id="510979" name="Rectangle 2"/>
          <p:cNvSpPr>
            <a:spLocks noGrp="1" noRot="1" noChangeAspect="1" noChangeArrowheads="1" noTextEdit="1"/>
          </p:cNvSpPr>
          <p:nvPr>
            <p:ph type="sldImg"/>
          </p:nvPr>
        </p:nvSpPr>
        <p:spPr>
          <a:xfrm>
            <a:off x="1143000" y="685800"/>
            <a:ext cx="4573588" cy="3429000"/>
          </a:xfrm>
          <a:ln/>
        </p:spPr>
      </p:sp>
      <p:sp>
        <p:nvSpPr>
          <p:cNvPr id="510980"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3026"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1866D095-B455-834E-B5B7-0E160D886740}" type="slidenum">
              <a:rPr lang="en-US" sz="1200" b="0" smtClean="0">
                <a:solidFill>
                  <a:prstClr val="black"/>
                </a:solidFill>
                <a:latin typeface="Arial" charset="0"/>
                <a:cs typeface="ＭＳ Ｐゴシック" charset="0"/>
              </a:rPr>
              <a:pPr algn="r"/>
              <a:t>214</a:t>
            </a:fld>
            <a:endParaRPr lang="en-US" sz="1200" b="0">
              <a:solidFill>
                <a:prstClr val="black"/>
              </a:solidFill>
              <a:latin typeface="Arial" charset="0"/>
              <a:cs typeface="ＭＳ Ｐゴシック" charset="0"/>
            </a:endParaRPr>
          </a:p>
        </p:txBody>
      </p:sp>
      <p:sp>
        <p:nvSpPr>
          <p:cNvPr id="513027" name="Rectangle 2"/>
          <p:cNvSpPr>
            <a:spLocks noGrp="1" noRot="1" noChangeAspect="1" noChangeArrowheads="1" noTextEdit="1"/>
          </p:cNvSpPr>
          <p:nvPr>
            <p:ph type="sldImg"/>
          </p:nvPr>
        </p:nvSpPr>
        <p:spPr>
          <a:xfrm>
            <a:off x="1143000" y="685800"/>
            <a:ext cx="4573588" cy="3429000"/>
          </a:xfrm>
          <a:ln/>
        </p:spPr>
      </p:sp>
      <p:sp>
        <p:nvSpPr>
          <p:cNvPr id="513028"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b="1" dirty="0">
                <a:latin typeface="Times New Roman" charset="0"/>
              </a:rPr>
              <a:t>The church is a body—not a building.</a:t>
            </a:r>
          </a:p>
          <a:p>
            <a:r>
              <a:rPr lang="en-US" b="1" dirty="0">
                <a:latin typeface="Times New Roman" charset="0"/>
              </a:rPr>
              <a:t>In ancient Athens, the citizens were very appreciative of their privilege to be a vital part of the city-state—and they recognized their responsibility as well.  When a herald would call a meeting of the citizens, each would close his shop, drop what he was doing, and walk out of the city, past the Acropolis and to the next hill for a meeting.  This group became known as the </a:t>
            </a:r>
            <a:r>
              <a:rPr lang="en-US" b="1" i="1" dirty="0">
                <a:latin typeface="Times New Roman" charset="0"/>
              </a:rPr>
              <a:t>ecclesia</a:t>
            </a:r>
            <a:r>
              <a:rPr lang="en-US" b="1" dirty="0">
                <a:latin typeface="Times New Roman" charset="0"/>
              </a:rPr>
              <a:t>, or </a:t>
            </a:r>
            <a:r>
              <a:rPr lang="ru-RU" altLang="ja-JP" b="1" dirty="0">
                <a:latin typeface="Times New Roman" charset="0"/>
              </a:rPr>
              <a:t>"</a:t>
            </a:r>
            <a:r>
              <a:rPr lang="en-US" b="1" dirty="0">
                <a:latin typeface="Times New Roman" charset="0"/>
              </a:rPr>
              <a:t>called out ones.</a:t>
            </a:r>
            <a:r>
              <a:rPr lang="ru-RU" altLang="ja-JP" b="1" dirty="0">
                <a:latin typeface="Times New Roman" charset="0"/>
              </a:rPr>
              <a:t>"</a:t>
            </a:r>
            <a:br>
              <a:rPr lang="en-US" b="1" dirty="0">
                <a:latin typeface="Times New Roman" charset="0"/>
              </a:rPr>
            </a:br>
            <a:r>
              <a:rPr lang="en-US" b="1" dirty="0">
                <a:latin typeface="Times New Roman" charset="0"/>
              </a:rPr>
              <a:t>Some citizens, of course, loved the </a:t>
            </a:r>
            <a:r>
              <a:rPr lang="en-US" b="1" i="1" dirty="0">
                <a:latin typeface="Times New Roman" charset="0"/>
              </a:rPr>
              <a:t>privileges</a:t>
            </a:r>
            <a:r>
              <a:rPr lang="en-US" b="1" dirty="0">
                <a:latin typeface="Times New Roman" charset="0"/>
              </a:rPr>
              <a:t> of being part of the city-state but felt no </a:t>
            </a:r>
            <a:r>
              <a:rPr lang="en-US" b="1" i="1" dirty="0">
                <a:latin typeface="Times New Roman" charset="0"/>
              </a:rPr>
              <a:t>responsibility</a:t>
            </a:r>
            <a:r>
              <a:rPr lang="en-US" b="1" dirty="0">
                <a:latin typeface="Times New Roman" charset="0"/>
              </a:rPr>
              <a:t> for it.  They left their shops open and refused to join the </a:t>
            </a:r>
            <a:r>
              <a:rPr lang="en-US" b="1" i="1" dirty="0">
                <a:latin typeface="Times New Roman" charset="0"/>
              </a:rPr>
              <a:t>ecclesia</a:t>
            </a:r>
            <a:r>
              <a:rPr lang="en-US" b="1" dirty="0">
                <a:latin typeface="Times New Roman" charset="0"/>
              </a:rPr>
              <a:t>, so the latter called them </a:t>
            </a:r>
            <a:r>
              <a:rPr lang="en-US" b="1" i="1" dirty="0" err="1">
                <a:latin typeface="Times New Roman" charset="0"/>
              </a:rPr>
              <a:t>idiotes</a:t>
            </a:r>
            <a:r>
              <a:rPr lang="en-US" b="1" dirty="0">
                <a:latin typeface="Times New Roman" charset="0"/>
              </a:rPr>
              <a:t>, or ones who did their own thing for selfish purposes.  We derive our English word </a:t>
            </a:r>
            <a:r>
              <a:rPr lang="ru-RU" altLang="ja-JP" b="1" dirty="0">
                <a:latin typeface="Times New Roman" charset="0"/>
              </a:rPr>
              <a:t>"</a:t>
            </a:r>
            <a:r>
              <a:rPr lang="en-US" b="1" dirty="0">
                <a:latin typeface="Times New Roman" charset="0"/>
              </a:rPr>
              <a:t>idiot</a:t>
            </a:r>
            <a:r>
              <a:rPr lang="ru-RU" altLang="ja-JP" b="1" dirty="0">
                <a:latin typeface="Times New Roman" charset="0"/>
              </a:rPr>
              <a:t>"</a:t>
            </a:r>
            <a:r>
              <a:rPr lang="en-US" b="1" dirty="0">
                <a:latin typeface="Times New Roman" charset="0"/>
              </a:rPr>
              <a:t> from this group of lazy people characterized by self concern and social irresponsibility (CHURCH definition of—</a:t>
            </a:r>
            <a:r>
              <a:rPr lang="ru-RU" altLang="ja-JP" b="1" dirty="0">
                <a:latin typeface="Times New Roman" charset="0"/>
              </a:rPr>
              <a:t>"</a:t>
            </a:r>
            <a:r>
              <a:rPr lang="en-US" b="1" dirty="0">
                <a:latin typeface="Times New Roman" charset="0"/>
              </a:rPr>
              <a:t>called out ones</a:t>
            </a:r>
            <a:r>
              <a:rPr lang="ru-RU" altLang="ja-JP" b="1" dirty="0">
                <a:latin typeface="Times New Roman" charset="0"/>
              </a:rPr>
              <a:t>"</a:t>
            </a:r>
            <a:r>
              <a:rPr lang="en-US" b="1" dirty="0">
                <a:latin typeface="Times New Roman" charset="0"/>
              </a:rPr>
              <a:t> by Stuart Briscoe, Singapore missionary retreat, 92).</a:t>
            </a:r>
          </a:p>
          <a:p>
            <a:r>
              <a:rPr lang="en-US" b="1" dirty="0">
                <a:latin typeface="Times New Roman" charset="0"/>
              </a:rPr>
              <a:t>For the first three centuries of Christianity, the body of believers was always called the </a:t>
            </a:r>
            <a:r>
              <a:rPr lang="en-US" b="1" i="1" dirty="0">
                <a:latin typeface="Times New Roman" charset="0"/>
              </a:rPr>
              <a:t>ecclesia</a:t>
            </a:r>
            <a:r>
              <a:rPr lang="en-US" b="1" dirty="0">
                <a:latin typeface="Times New Roman" charset="0"/>
              </a:rPr>
              <a:t>.  Only in the time of Constantine in the 4</a:t>
            </a:r>
            <a:r>
              <a:rPr lang="en-US" b="1" baseline="30000" dirty="0">
                <a:latin typeface="Times New Roman" charset="0"/>
              </a:rPr>
              <a:t>th</a:t>
            </a:r>
            <a:r>
              <a:rPr lang="en-US" b="1" dirty="0">
                <a:latin typeface="Times New Roman" charset="0"/>
              </a:rPr>
              <a:t> century did the term </a:t>
            </a:r>
            <a:r>
              <a:rPr lang="en-US" b="1" i="1" dirty="0" err="1">
                <a:latin typeface="Times New Roman" charset="0"/>
              </a:rPr>
              <a:t>kurioikos</a:t>
            </a:r>
            <a:r>
              <a:rPr lang="en-US" b="1" dirty="0">
                <a:latin typeface="Times New Roman" charset="0"/>
              </a:rPr>
              <a:t>, </a:t>
            </a:r>
            <a:r>
              <a:rPr lang="ru-RU" altLang="ja-JP" b="1" dirty="0">
                <a:latin typeface="Times New Roman" charset="0"/>
              </a:rPr>
              <a:t>"</a:t>
            </a:r>
            <a:r>
              <a:rPr lang="en-US" b="1" dirty="0">
                <a:latin typeface="Times New Roman" charset="0"/>
              </a:rPr>
              <a:t>house of the Lord,</a:t>
            </a:r>
            <a:r>
              <a:rPr lang="ru-RU" altLang="ja-JP" b="1" dirty="0">
                <a:latin typeface="Times New Roman" charset="0"/>
              </a:rPr>
              <a:t>"</a:t>
            </a:r>
            <a:r>
              <a:rPr lang="en-US" b="1" dirty="0">
                <a:latin typeface="Times New Roman" charset="0"/>
              </a:rPr>
              <a:t> come about, from which through the Latin we arrive at our English word </a:t>
            </a:r>
            <a:r>
              <a:rPr lang="ru-RU" altLang="ja-JP" b="1" dirty="0">
                <a:latin typeface="Times New Roman" charset="0"/>
              </a:rPr>
              <a:t>"</a:t>
            </a:r>
            <a:r>
              <a:rPr lang="en-US" b="1" dirty="0">
                <a:latin typeface="Times New Roman" charset="0"/>
              </a:rPr>
              <a:t>church.</a:t>
            </a:r>
            <a:r>
              <a:rPr lang="ru-RU" altLang="ja-JP" b="1" dirty="0">
                <a:latin typeface="Times New Roman" charset="0"/>
              </a:rPr>
              <a:t>"</a:t>
            </a:r>
            <a:r>
              <a:rPr lang="en-US" b="1" dirty="0">
                <a:latin typeface="Times New Roman" charset="0"/>
              </a:rPr>
              <a:t>  The early Christians never associated themselves with a building called the </a:t>
            </a:r>
            <a:r>
              <a:rPr lang="ru-RU" altLang="ja-JP" b="1" dirty="0">
                <a:latin typeface="Times New Roman" charset="0"/>
              </a:rPr>
              <a:t>"</a:t>
            </a:r>
            <a:r>
              <a:rPr lang="en-US" b="1" dirty="0">
                <a:latin typeface="Times New Roman" charset="0"/>
              </a:rPr>
              <a:t>church</a:t>
            </a:r>
            <a:r>
              <a:rPr lang="ru-RU" altLang="ja-JP" b="1" dirty="0">
                <a:latin typeface="Times New Roman" charset="0"/>
              </a:rPr>
              <a:t>"</a:t>
            </a:r>
            <a:r>
              <a:rPr lang="en-US" b="1" dirty="0">
                <a:latin typeface="Times New Roman" charset="0"/>
              </a:rPr>
              <a:t> (CHURCH body, not a building by W.A. Criswell at DTS chapel).  They saw themselves only as the </a:t>
            </a:r>
            <a:r>
              <a:rPr lang="en-US" b="1" i="1" dirty="0">
                <a:latin typeface="Times New Roman" charset="0"/>
              </a:rPr>
              <a:t>ecclesia</a:t>
            </a:r>
            <a:r>
              <a:rPr lang="en-US" b="1" dirty="0">
                <a:latin typeface="Times New Roman" charset="0"/>
              </a:rPr>
              <a:t>, or </a:t>
            </a:r>
            <a:r>
              <a:rPr lang="ru-RU" altLang="ja-JP" b="1" dirty="0">
                <a:latin typeface="Times New Roman" charset="0"/>
              </a:rPr>
              <a:t>"</a:t>
            </a:r>
            <a:r>
              <a:rPr lang="en-US" b="1" dirty="0">
                <a:latin typeface="Times New Roman" charset="0"/>
              </a:rPr>
              <a:t>called out ones</a:t>
            </a:r>
            <a:r>
              <a:rPr lang="ru-RU" altLang="ja-JP" b="1" dirty="0">
                <a:latin typeface="Times New Roman" charset="0"/>
              </a:rPr>
              <a:t>"</a:t>
            </a:r>
            <a:r>
              <a:rPr lang="en-US" b="1" dirty="0">
                <a:latin typeface="Times New Roman" charset="0"/>
              </a:rPr>
              <a:t>—called out from the world to be God</a:t>
            </a:r>
            <a:r>
              <a:rPr lang="uk-UA" altLang="ja-JP" b="1" dirty="0">
                <a:latin typeface="Times New Roman" charset="0"/>
              </a:rPr>
              <a:t>'</a:t>
            </a:r>
            <a:r>
              <a:rPr lang="en-US" b="1" dirty="0">
                <a:latin typeface="Times New Roman" charset="0"/>
              </a:rPr>
              <a:t>s own people!</a:t>
            </a: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18"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9D802CDB-255E-AF45-8FE4-C6A127DDC7A7}" type="slidenum">
              <a:rPr lang="en-US" sz="1200" b="0" smtClean="0">
                <a:solidFill>
                  <a:srgbClr val="000000"/>
                </a:solidFill>
                <a:latin typeface="Arial" charset="0"/>
                <a:cs typeface="ＭＳ Ｐゴシック" charset="0"/>
              </a:rPr>
              <a:pPr algn="r"/>
              <a:t>215</a:t>
            </a:fld>
            <a:endParaRPr lang="en-US" sz="1200" b="0">
              <a:solidFill>
                <a:srgbClr val="000000"/>
              </a:solidFill>
              <a:latin typeface="Arial" charset="0"/>
              <a:cs typeface="ＭＳ Ｐゴシック" charset="0"/>
            </a:endParaRPr>
          </a:p>
        </p:txBody>
      </p:sp>
      <p:sp>
        <p:nvSpPr>
          <p:cNvPr id="521219" name="Rectangle 1026"/>
          <p:cNvSpPr>
            <a:spLocks noGrp="1" noRot="1" noChangeAspect="1" noChangeArrowheads="1" noTextEdit="1"/>
          </p:cNvSpPr>
          <p:nvPr>
            <p:ph type="sldImg"/>
          </p:nvPr>
        </p:nvSpPr>
        <p:spPr>
          <a:xfrm>
            <a:off x="1143000" y="685800"/>
            <a:ext cx="4573588" cy="3429000"/>
          </a:xfrm>
          <a:ln/>
        </p:spPr>
      </p:sp>
      <p:sp>
        <p:nvSpPr>
          <p:cNvPr id="521220" name="Rectangle 1027"/>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b="1" dirty="0">
                <a:latin typeface="Times New Roman" charset="0"/>
              </a:rPr>
              <a:t>If you</a:t>
            </a:r>
            <a:r>
              <a:rPr lang="uk-UA" altLang="ja-JP" b="1" dirty="0">
                <a:latin typeface="Times New Roman" charset="0"/>
              </a:rPr>
              <a:t>'</a:t>
            </a:r>
            <a:r>
              <a:rPr lang="en-US" b="1" dirty="0">
                <a:latin typeface="Times New Roman" charset="0"/>
              </a:rPr>
              <a:t>re asked if you</a:t>
            </a:r>
            <a:r>
              <a:rPr lang="uk-UA" altLang="ja-JP" b="1" dirty="0">
                <a:latin typeface="Times New Roman" charset="0"/>
              </a:rPr>
              <a:t>'</a:t>
            </a:r>
            <a:r>
              <a:rPr lang="en-US" b="1" dirty="0" err="1">
                <a:latin typeface="Times New Roman" charset="0"/>
              </a:rPr>
              <a:t>ve</a:t>
            </a:r>
            <a:r>
              <a:rPr lang="en-US" b="1" dirty="0">
                <a:latin typeface="Times New Roman" charset="0"/>
              </a:rPr>
              <a:t> received the </a:t>
            </a:r>
            <a:r>
              <a:rPr lang="ru-RU" altLang="ja-JP" b="1" dirty="0">
                <a:latin typeface="Times New Roman" charset="0"/>
              </a:rPr>
              <a:t>"</a:t>
            </a:r>
            <a:r>
              <a:rPr lang="en-US" b="1" dirty="0">
                <a:latin typeface="Times New Roman" charset="0"/>
              </a:rPr>
              <a:t>baptism of the Spirit,</a:t>
            </a:r>
            <a:r>
              <a:rPr lang="ru-RU" altLang="ja-JP" b="1" dirty="0">
                <a:latin typeface="Times New Roman" charset="0"/>
              </a:rPr>
              <a:t>"</a:t>
            </a:r>
            <a:r>
              <a:rPr lang="en-US" b="1" dirty="0">
                <a:latin typeface="Times New Roman" charset="0"/>
              </a:rPr>
              <a:t> what will you say? </a:t>
            </a:r>
            <a:endParaRPr lang="en-US" dirty="0">
              <a:latin typeface="Times New Roman" charset="0"/>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3266"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EAAFD136-6D24-0247-BE2C-C5532EF4A09F}" type="slidenum">
              <a:rPr lang="en-US" sz="1200" b="0" smtClean="0">
                <a:solidFill>
                  <a:srgbClr val="000000"/>
                </a:solidFill>
                <a:latin typeface="Arial" charset="0"/>
                <a:cs typeface="ＭＳ Ｐゴシック" charset="0"/>
              </a:rPr>
              <a:pPr algn="r"/>
              <a:t>216</a:t>
            </a:fld>
            <a:endParaRPr lang="en-US" sz="1200" b="0">
              <a:solidFill>
                <a:srgbClr val="000000"/>
              </a:solidFill>
              <a:latin typeface="Arial" charset="0"/>
              <a:cs typeface="ＭＳ Ｐゴシック" charset="0"/>
            </a:endParaRPr>
          </a:p>
        </p:txBody>
      </p:sp>
      <p:sp>
        <p:nvSpPr>
          <p:cNvPr id="523267" name="Rectangle 2"/>
          <p:cNvSpPr>
            <a:spLocks noGrp="1" noRot="1" noChangeAspect="1" noChangeArrowheads="1" noTextEdit="1"/>
          </p:cNvSpPr>
          <p:nvPr>
            <p:ph type="sldImg"/>
          </p:nvPr>
        </p:nvSpPr>
        <p:spPr>
          <a:xfrm>
            <a:off x="1143000" y="685800"/>
            <a:ext cx="4573588" cy="3429000"/>
          </a:xfrm>
          <a:ln/>
        </p:spPr>
      </p:sp>
      <p:sp>
        <p:nvSpPr>
          <p:cNvPr id="523268"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b="1" dirty="0">
                <a:latin typeface="Times New Roman" charset="0"/>
              </a:rPr>
              <a:t>So many aberrations of this exist today—even </a:t>
            </a:r>
            <a:r>
              <a:rPr lang="ru-RU" altLang="ja-JP" b="1" dirty="0">
                <a:latin typeface="Times New Roman" charset="0"/>
              </a:rPr>
              <a:t>"</a:t>
            </a:r>
            <a:r>
              <a:rPr lang="en-US" b="1" dirty="0">
                <a:latin typeface="Times New Roman" charset="0"/>
              </a:rPr>
              <a:t>swimming in the Spirit</a:t>
            </a:r>
            <a:r>
              <a:rPr lang="ru-RU" altLang="ja-JP" b="1" dirty="0">
                <a:latin typeface="Times New Roman" charset="0"/>
              </a:rPr>
              <a:t>"</a:t>
            </a:r>
            <a:r>
              <a:rPr lang="en-US" b="1" dirty="0">
                <a:latin typeface="Times New Roman" charset="0"/>
              </a:rPr>
              <a:t>!</a:t>
            </a:r>
          </a:p>
          <a:p>
            <a:pPr eaLnBrk="1" hangingPunct="1"/>
            <a:r>
              <a:rPr lang="en-US" b="1" dirty="0" err="1">
                <a:solidFill>
                  <a:srgbClr val="0000CC"/>
                </a:solidFill>
                <a:latin typeface="Times New Roman" charset="0"/>
              </a:rPr>
              <a:t>www.ohiem.org</a:t>
            </a:r>
            <a:r>
              <a:rPr lang="en-US" b="1" dirty="0">
                <a:solidFill>
                  <a:srgbClr val="0000CC"/>
                </a:solidFill>
                <a:latin typeface="Times New Roman" charset="0"/>
              </a:rPr>
              <a:t>/ photo-album/</a:t>
            </a:r>
            <a:r>
              <a:rPr lang="en-US" b="1" dirty="0" err="1">
                <a:solidFill>
                  <a:srgbClr val="0000CC"/>
                </a:solidFill>
                <a:latin typeface="Times New Roman" charset="0"/>
              </a:rPr>
              <a:t>index.htm</a:t>
            </a:r>
            <a:endParaRPr lang="en-US" b="1" dirty="0">
              <a:solidFill>
                <a:srgbClr val="0000CC"/>
              </a:solidFill>
              <a:latin typeface="Times New Roman" charset="0"/>
            </a:endParaRP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5314" name="Slide Image Placeholder 1"/>
          <p:cNvSpPr>
            <a:spLocks noGrp="1" noRot="1" noChangeAspect="1" noTextEdit="1"/>
          </p:cNvSpPr>
          <p:nvPr>
            <p:ph type="sldImg"/>
          </p:nvPr>
        </p:nvSpPr>
        <p:spPr>
          <a:xfrm>
            <a:off x="1143000" y="685800"/>
            <a:ext cx="4573588" cy="3429000"/>
          </a:xfrm>
          <a:ln/>
        </p:spPr>
      </p:sp>
      <p:sp>
        <p:nvSpPr>
          <p:cNvPr id="525315" name="Notes Placeholder 2"/>
          <p:cNvSpPr>
            <a:spLocks noGrp="1"/>
          </p:cNvSpPr>
          <p:nvPr>
            <p:ph type="body" idx="1"/>
          </p:nvPr>
        </p:nvSpPr>
        <p:spPr>
          <a:xfrm>
            <a:off x="914508" y="4343363"/>
            <a:ext cx="5028986" cy="411546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b="1" dirty="0">
                <a:latin typeface="Times New Roman" charset="0"/>
              </a:rPr>
              <a:t>I say, </a:t>
            </a:r>
            <a:r>
              <a:rPr lang="ru-RU" altLang="ja-JP" b="1" dirty="0">
                <a:latin typeface="Times New Roman" charset="0"/>
              </a:rPr>
              <a:t>"</a:t>
            </a:r>
            <a:r>
              <a:rPr lang="en-US" b="1" dirty="0">
                <a:latin typeface="Times New Roman" charset="0"/>
              </a:rPr>
              <a:t>There</a:t>
            </a:r>
            <a:r>
              <a:rPr lang="uk-UA" altLang="ja-JP" b="1" dirty="0">
                <a:latin typeface="Times New Roman" charset="0"/>
              </a:rPr>
              <a:t>'</a:t>
            </a:r>
            <a:r>
              <a:rPr lang="en-US" b="1" dirty="0">
                <a:latin typeface="Times New Roman" charset="0"/>
              </a:rPr>
              <a:t>s no such thing as the baptism </a:t>
            </a:r>
            <a:r>
              <a:rPr lang="en-US" b="1" i="1" dirty="0">
                <a:latin typeface="Times New Roman" charset="0"/>
              </a:rPr>
              <a:t>of </a:t>
            </a:r>
            <a:r>
              <a:rPr lang="en-US" b="1" dirty="0">
                <a:latin typeface="Times New Roman" charset="0"/>
              </a:rPr>
              <a:t>the Spirit.  Scripture never once uses this phrase.  The Greek can be translated as </a:t>
            </a:r>
            <a:r>
              <a:rPr lang="ru-RU" altLang="ja-JP" b="1" dirty="0">
                <a:latin typeface="Times New Roman" charset="0"/>
              </a:rPr>
              <a:t>"</a:t>
            </a:r>
            <a:r>
              <a:rPr lang="en-US" b="1" dirty="0">
                <a:latin typeface="Times New Roman" charset="0"/>
              </a:rPr>
              <a:t>baptized </a:t>
            </a:r>
            <a:r>
              <a:rPr lang="en-US" b="1" i="1" dirty="0">
                <a:latin typeface="Times New Roman" charset="0"/>
              </a:rPr>
              <a:t>with</a:t>
            </a:r>
            <a:r>
              <a:rPr lang="en-US" b="1" dirty="0">
                <a:latin typeface="Times New Roman" charset="0"/>
              </a:rPr>
              <a:t>, </a:t>
            </a:r>
            <a:r>
              <a:rPr lang="en-US" b="1" i="1" dirty="0">
                <a:latin typeface="Times New Roman" charset="0"/>
              </a:rPr>
              <a:t>in</a:t>
            </a:r>
            <a:r>
              <a:rPr lang="en-US" b="1" dirty="0">
                <a:latin typeface="Times New Roman" charset="0"/>
              </a:rPr>
              <a:t>, or </a:t>
            </a:r>
            <a:r>
              <a:rPr lang="en-US" b="1" i="1" dirty="0">
                <a:latin typeface="Times New Roman" charset="0"/>
              </a:rPr>
              <a:t>by</a:t>
            </a:r>
            <a:r>
              <a:rPr lang="en-US" b="1" dirty="0">
                <a:latin typeface="Times New Roman" charset="0"/>
              </a:rPr>
              <a:t> the Spirit.</a:t>
            </a:r>
            <a:r>
              <a:rPr lang="ru-RU" altLang="ja-JP" b="1" dirty="0">
                <a:latin typeface="Times New Roman" charset="0"/>
              </a:rPr>
              <a:t>"</a:t>
            </a:r>
            <a:r>
              <a:rPr lang="en-US" b="1" dirty="0">
                <a:latin typeface="Times New Roman" charset="0"/>
              </a:rPr>
              <a:t>  But if you mean am I baptized </a:t>
            </a:r>
            <a:r>
              <a:rPr lang="en-US" b="1" i="1" dirty="0">
                <a:latin typeface="Times New Roman" charset="0"/>
              </a:rPr>
              <a:t>by</a:t>
            </a:r>
            <a:r>
              <a:rPr lang="en-US" b="1" dirty="0">
                <a:latin typeface="Times New Roman" charset="0"/>
              </a:rPr>
              <a:t> the Spirit, the answer is YES—every Christian has been baptized by the Spirit into the body of Christ.</a:t>
            </a:r>
            <a:r>
              <a:rPr lang="ru-RU" altLang="ja-JP" b="1" dirty="0">
                <a:latin typeface="Times New Roman" charset="0"/>
              </a:rPr>
              <a:t>"</a:t>
            </a:r>
            <a:endParaRPr lang="en-US" b="1" dirty="0">
              <a:latin typeface="Times New Roman" charset="0"/>
            </a:endParaRPr>
          </a:p>
        </p:txBody>
      </p:sp>
      <p:sp>
        <p:nvSpPr>
          <p:cNvPr id="525316" name="Slide Number Placeholder 3"/>
          <p:cNvSpPr txBox="1">
            <a:spLocks noGrp="1"/>
          </p:cNvSpPr>
          <p:nvPr/>
        </p:nvSpPr>
        <p:spPr bwMode="auto">
          <a:xfrm>
            <a:off x="3885453" y="8686726"/>
            <a:ext cx="2972547" cy="457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F7C64C87-A61D-7041-9682-E507A4497AB9}" type="slidenum">
              <a:rPr lang="en-US" sz="1200" b="0" smtClean="0">
                <a:solidFill>
                  <a:prstClr val="black"/>
                </a:solidFill>
                <a:latin typeface="Arial" charset="0"/>
                <a:cs typeface="ＭＳ Ｐゴシック" charset="0"/>
              </a:rPr>
              <a:pPr algn="r"/>
              <a:t>217</a:t>
            </a:fld>
            <a:endParaRPr lang="en-US" sz="1200" b="0">
              <a:solidFill>
                <a:prstClr val="black"/>
              </a:solidFill>
              <a:latin typeface="Arial" charset="0"/>
              <a:cs typeface="ＭＳ Ｐゴシック" charset="0"/>
            </a:endParaRP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386"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3E492D68-2485-F540-A6F1-10D7156ADB26}" type="slidenum">
              <a:rPr lang="en-US" sz="1200" b="0" smtClean="0">
                <a:solidFill>
                  <a:srgbClr val="000000"/>
                </a:solidFill>
                <a:latin typeface="Arial" charset="0"/>
                <a:cs typeface="ＭＳ Ｐゴシック" charset="0"/>
              </a:rPr>
              <a:pPr algn="r"/>
              <a:t>218</a:t>
            </a:fld>
            <a:endParaRPr lang="en-US" sz="1200" b="0">
              <a:solidFill>
                <a:srgbClr val="000000"/>
              </a:solidFill>
              <a:latin typeface="Arial" charset="0"/>
              <a:cs typeface="ＭＳ Ｐゴシック" charset="0"/>
            </a:endParaRPr>
          </a:p>
        </p:txBody>
      </p:sp>
      <p:sp>
        <p:nvSpPr>
          <p:cNvPr id="528387" name="Rectangle 2"/>
          <p:cNvSpPr>
            <a:spLocks noGrp="1" noRot="1" noChangeAspect="1" noChangeArrowheads="1" noTextEdit="1"/>
          </p:cNvSpPr>
          <p:nvPr>
            <p:ph type="sldImg"/>
          </p:nvPr>
        </p:nvSpPr>
        <p:spPr>
          <a:xfrm>
            <a:off x="1143000" y="685800"/>
            <a:ext cx="4573588" cy="3429000"/>
          </a:xfrm>
          <a:solidFill>
            <a:srgbClr val="FFFFFF"/>
          </a:solidFill>
          <a:ln/>
        </p:spPr>
      </p:sp>
      <p:sp>
        <p:nvSpPr>
          <p:cNvPr id="528388" name="Rectangle 3"/>
          <p:cNvSpPr>
            <a:spLocks noGrp="1" noChangeArrowheads="1"/>
          </p:cNvSpPr>
          <p:nvPr>
            <p:ph type="body" idx="1"/>
          </p:nvPr>
        </p:nvSpPr>
        <p:spPr>
          <a:xfrm>
            <a:off x="914508" y="4343363"/>
            <a:ext cx="5028986" cy="4115462"/>
          </a:xfrm>
          <a:solidFill>
            <a:srgbClr val="FFFFFF"/>
          </a:solidFill>
          <a:ln>
            <a:solidFill>
              <a:srgbClr val="000000"/>
            </a:solidFill>
          </a:ln>
        </p:spPr>
        <p:txBody>
          <a:bodyPr/>
          <a:lstStyle/>
          <a:p>
            <a:pPr marL="0" marR="0" indent="0" algn="l" defTabSz="914400" rtl="0" eaLnBrk="0" fontAlgn="base" latinLnBrk="0" hangingPunct="0">
              <a:lnSpc>
                <a:spcPct val="100000"/>
              </a:lnSpc>
              <a:spcBef>
                <a:spcPct val="0"/>
              </a:spcBef>
              <a:spcAft>
                <a:spcPct val="0"/>
              </a:spcAft>
              <a:buClrTx/>
              <a:buSzTx/>
              <a:buFontTx/>
              <a:buNone/>
              <a:tabLst/>
              <a:defRPr/>
            </a:pPr>
            <a:r>
              <a:rPr lang="en-US" sz="2400" dirty="0">
                <a:latin typeface="Times New Roman" charset="0"/>
              </a:rPr>
              <a:t>Different translations render 1</a:t>
            </a:r>
            <a:r>
              <a:rPr lang="en-US" sz="2400" baseline="0" dirty="0">
                <a:latin typeface="Times New Roman" charset="0"/>
              </a:rPr>
              <a:t> Cor. 12:13 </a:t>
            </a:r>
            <a:r>
              <a:rPr lang="ru-RU" altLang="ja-JP" sz="2400" dirty="0">
                <a:latin typeface="Times New Roman" charset="0"/>
              </a:rPr>
              <a:t>"</a:t>
            </a:r>
            <a:r>
              <a:rPr lang="en-US" sz="2400" dirty="0">
                <a:latin typeface="Times New Roman" charset="0"/>
              </a:rPr>
              <a:t>baptized </a:t>
            </a:r>
            <a:r>
              <a:rPr lang="en-US" sz="2400" i="1" dirty="0">
                <a:latin typeface="Times New Roman" charset="0"/>
              </a:rPr>
              <a:t>with</a:t>
            </a:r>
            <a:r>
              <a:rPr lang="en-US" sz="2400" dirty="0">
                <a:latin typeface="Times New Roman" charset="0"/>
              </a:rPr>
              <a:t>, </a:t>
            </a:r>
            <a:r>
              <a:rPr lang="en-US" sz="2400" i="1" dirty="0">
                <a:latin typeface="Times New Roman" charset="0"/>
              </a:rPr>
              <a:t>in</a:t>
            </a:r>
            <a:r>
              <a:rPr lang="en-US" sz="2400" dirty="0">
                <a:latin typeface="Times New Roman" charset="0"/>
              </a:rPr>
              <a:t>, or </a:t>
            </a:r>
            <a:r>
              <a:rPr lang="en-US" sz="2400" i="1" dirty="0">
                <a:latin typeface="Times New Roman" charset="0"/>
              </a:rPr>
              <a:t>by</a:t>
            </a:r>
            <a:r>
              <a:rPr lang="en-US" sz="2400" dirty="0">
                <a:latin typeface="Times New Roman" charset="0"/>
              </a:rPr>
              <a:t> the Spirit</a:t>
            </a:r>
            <a:r>
              <a:rPr lang="ru-RU" altLang="ja-JP" sz="2400" dirty="0">
                <a:latin typeface="Times New Roman" charset="0"/>
              </a:rPr>
              <a:t>"</a:t>
            </a:r>
            <a:r>
              <a:rPr lang="en-US" sz="2400" dirty="0">
                <a:latin typeface="Times New Roman" charset="0"/>
              </a:rPr>
              <a:t> while in the Gospels and Acts it</a:t>
            </a:r>
            <a:r>
              <a:rPr lang="uk-UA" altLang="ja-JP" sz="2400" dirty="0">
                <a:latin typeface="Times New Roman" charset="0"/>
              </a:rPr>
              <a:t>'</a:t>
            </a:r>
            <a:r>
              <a:rPr lang="en-US" sz="2400" dirty="0">
                <a:latin typeface="Times New Roman" charset="0"/>
              </a:rPr>
              <a:t>s always </a:t>
            </a:r>
            <a:r>
              <a:rPr lang="ru-RU" altLang="ja-JP" sz="2400" dirty="0">
                <a:latin typeface="Times New Roman" charset="0"/>
              </a:rPr>
              <a:t>"</a:t>
            </a:r>
            <a:r>
              <a:rPr lang="en-US" sz="2400" dirty="0">
                <a:latin typeface="Times New Roman" charset="0"/>
              </a:rPr>
              <a:t>baptized </a:t>
            </a:r>
            <a:r>
              <a:rPr lang="en-US" sz="2400" i="1" dirty="0">
                <a:latin typeface="Times New Roman" charset="0"/>
              </a:rPr>
              <a:t>with</a:t>
            </a:r>
            <a:r>
              <a:rPr lang="en-US" sz="2400" dirty="0">
                <a:latin typeface="Times New Roman" charset="0"/>
              </a:rPr>
              <a:t> the Spirit.</a:t>
            </a:r>
            <a:r>
              <a:rPr lang="ru-RU" altLang="ja-JP" sz="2400" dirty="0">
                <a:latin typeface="Times New Roman" charset="0"/>
              </a:rPr>
              <a:t>"</a:t>
            </a:r>
            <a:r>
              <a:rPr lang="en-US" sz="2400" dirty="0">
                <a:latin typeface="Times New Roman" charset="0"/>
              </a:rPr>
              <a:t>  Either way, all are baptized! This includes Jews and Greeks, slaves and free men.</a:t>
            </a:r>
            <a:endParaRPr lang="en-US" sz="4800" dirty="0">
              <a:latin typeface="Times New Roman" charset="0"/>
            </a:endParaRPr>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236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eaLnBrk="0" hangingPunct="0">
              <a:defRPr sz="3400">
                <a:solidFill>
                  <a:srgbClr val="000000"/>
                </a:solidFill>
                <a:latin typeface="Times New Roman" charset="0"/>
                <a:ea typeface="ＭＳ Ｐゴシック" charset="0"/>
                <a:sym typeface="Times New Roman" charset="0"/>
              </a:defRPr>
            </a:lvl2pPr>
            <a:lvl3pPr marL="1143000" indent="-228600" eaLnBrk="0" hangingPunct="0">
              <a:defRPr sz="3400">
                <a:solidFill>
                  <a:srgbClr val="000000"/>
                </a:solidFill>
                <a:latin typeface="Times New Roman" charset="0"/>
                <a:ea typeface="ＭＳ Ｐゴシック" charset="0"/>
                <a:sym typeface="Times New Roman" charset="0"/>
              </a:defRPr>
            </a:lvl3pPr>
            <a:lvl4pPr marL="1600200" indent="-228600" eaLnBrk="0" hangingPunct="0">
              <a:defRPr sz="3400">
                <a:solidFill>
                  <a:srgbClr val="000000"/>
                </a:solidFill>
                <a:latin typeface="Times New Roman" charset="0"/>
                <a:ea typeface="ＭＳ Ｐゴシック" charset="0"/>
                <a:sym typeface="Times New Roman" charset="0"/>
              </a:defRPr>
            </a:lvl4pPr>
            <a:lvl5pPr marL="2057400" indent="-228600" eaLnBrk="0" hangingPunct="0">
              <a:defRPr sz="3400">
                <a:solidFill>
                  <a:srgbClr val="000000"/>
                </a:solidFill>
                <a:latin typeface="Times New Roman" charset="0"/>
                <a:ea typeface="ＭＳ Ｐゴシック" charset="0"/>
                <a:sym typeface="Times New Roman" charset="0"/>
              </a:defRPr>
            </a:lvl5pPr>
            <a:lvl6pPr marL="25146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r" eaLnBrk="1" hangingPunct="1"/>
            <a:fld id="{18D553D2-309C-BE42-A481-3366FED37581}" type="slidenum">
              <a:rPr lang="zh-CN" altLang="en-US" sz="1200">
                <a:solidFill>
                  <a:prstClr val="black"/>
                </a:solidFill>
                <a:latin typeface="Arial" charset="0"/>
              </a:rPr>
              <a:pPr algn="r" eaLnBrk="1" hangingPunct="1"/>
              <a:t>219</a:t>
            </a:fld>
            <a:endParaRPr lang="en-US" altLang="zh-CN" sz="1200">
              <a:solidFill>
                <a:prstClr val="black"/>
              </a:solidFill>
              <a:latin typeface="Arial" charset="0"/>
            </a:endParaRPr>
          </a:p>
        </p:txBody>
      </p:sp>
      <p:sp>
        <p:nvSpPr>
          <p:cNvPr id="1673219"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673220" name="Rectangle 3"/>
          <p:cNvSpPr>
            <a:spLocks noGrp="1" noChangeArrowheads="1"/>
          </p:cNvSpPr>
          <p:nvPr>
            <p:ph type="body" idx="1"/>
          </p:nvPr>
        </p:nvSpPr>
        <p:spPr>
          <a:xfrm>
            <a:off x="914400" y="4343400"/>
            <a:ext cx="5029200" cy="4114800"/>
          </a:xfrm>
        </p:spPr>
        <p:txBody>
          <a:bodyPr/>
          <a:lstStyle/>
          <a:p>
            <a:pPr eaLnBrk="1" hangingPunct="1">
              <a:defRPr/>
            </a:pPr>
            <a:endParaRPr lang="zh-CN" altLang="en-US">
              <a:cs typeface="+mn-cs"/>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3026" name="Rectangle 7"/>
          <p:cNvSpPr>
            <a:spLocks noGrp="1" noChangeArrowheads="1"/>
          </p:cNvSpPr>
          <p:nvPr>
            <p:ph type="sldNum" sz="quarter" idx="5"/>
          </p:nvPr>
        </p:nvSpPr>
        <p:spPr>
          <a:xfrm>
            <a:off x="3884613" y="8685213"/>
            <a:ext cx="2971800" cy="4572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4F532256-B38D-8342-B9B4-E69C18A739E9}" type="slidenum">
              <a:rPr lang="en-US" sz="1200">
                <a:solidFill>
                  <a:srgbClr val="000000"/>
                </a:solidFill>
              </a:rPr>
              <a:pPr eaLnBrk="1" hangingPunct="1"/>
              <a:t>220</a:t>
            </a:fld>
            <a:endParaRPr lang="en-US" sz="1200">
              <a:solidFill>
                <a:srgbClr val="000000"/>
              </a:solidFill>
            </a:endParaRPr>
          </a:p>
        </p:txBody>
      </p:sp>
      <p:sp>
        <p:nvSpPr>
          <p:cNvPr id="513027" name="Rectangle 2"/>
          <p:cNvSpPr>
            <a:spLocks noGrp="1" noRot="1" noChangeAspect="1" noChangeArrowheads="1" noTextEdit="1"/>
          </p:cNvSpPr>
          <p:nvPr>
            <p:ph type="sldImg"/>
          </p:nvPr>
        </p:nvSpPr>
        <p:spPr>
          <a:ln/>
        </p:spPr>
      </p:sp>
      <p:sp>
        <p:nvSpPr>
          <p:cNvPr id="5130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9F0B3A52-FD79-9744-8424-FE31BB23FFEA}" type="slidenum">
              <a:rPr lang="zh-CN" altLang="en-US" sz="1200">
                <a:solidFill>
                  <a:prstClr val="black"/>
                </a:solidFill>
                <a:latin typeface="Times" charset="0"/>
                <a:cs typeface="Times New Roman" charset="0"/>
              </a:rPr>
              <a:pPr/>
              <a:t>19</a:t>
            </a:fld>
            <a:endParaRPr lang="en-US" altLang="zh-CN" sz="1200">
              <a:solidFill>
                <a:prstClr val="black"/>
              </a:solidFill>
              <a:latin typeface="Times" charset="0"/>
              <a:cs typeface="Times New Roman" charset="0"/>
            </a:endParaRPr>
          </a:p>
        </p:txBody>
      </p:sp>
      <p:sp>
        <p:nvSpPr>
          <p:cNvPr id="161795" name="Rectangle 2"/>
          <p:cNvSpPr>
            <a:spLocks noGrp="1" noRot="1" noChangeAspect="1" noChangeArrowheads="1" noTextEdit="1"/>
          </p:cNvSpPr>
          <p:nvPr>
            <p:ph type="sldImg"/>
          </p:nvPr>
        </p:nvSpPr>
        <p:spPr>
          <a:ln/>
        </p:spPr>
      </p:sp>
      <p:sp>
        <p:nvSpPr>
          <p:cNvPr id="161796" name="Rectangle 3"/>
          <p:cNvSpPr>
            <a:spLocks noGrp="1" noChangeArrowheads="1"/>
          </p:cNvSpPr>
          <p:nvPr>
            <p:ph type="body" idx="1"/>
          </p:nvPr>
        </p:nvSpPr>
        <p:spPr>
          <a:xfrm>
            <a:off x="914400" y="4343400"/>
            <a:ext cx="5029200" cy="274638"/>
          </a:xfrm>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5074" name="Rectangle 7"/>
          <p:cNvSpPr>
            <a:spLocks noGrp="1" noChangeArrowheads="1"/>
          </p:cNvSpPr>
          <p:nvPr>
            <p:ph type="sldNum" sz="quarter" idx="5"/>
          </p:nvPr>
        </p:nvSpPr>
        <p:spPr>
          <a:xfrm>
            <a:off x="3884613" y="8685213"/>
            <a:ext cx="2971800" cy="4572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3C25FF14-E317-454D-BA6F-00FEBB8D1882}" type="slidenum">
              <a:rPr lang="en-US" sz="1200">
                <a:solidFill>
                  <a:srgbClr val="000000"/>
                </a:solidFill>
              </a:rPr>
              <a:pPr eaLnBrk="1" hangingPunct="1"/>
              <a:t>221</a:t>
            </a:fld>
            <a:endParaRPr lang="en-US" sz="1200">
              <a:solidFill>
                <a:srgbClr val="000000"/>
              </a:solidFill>
            </a:endParaRPr>
          </a:p>
        </p:txBody>
      </p:sp>
      <p:sp>
        <p:nvSpPr>
          <p:cNvPr id="515075" name="Rectangle 2"/>
          <p:cNvSpPr>
            <a:spLocks noGrp="1" noRot="1" noChangeAspect="1" noChangeArrowheads="1" noTextEdit="1"/>
          </p:cNvSpPr>
          <p:nvPr>
            <p:ph type="sldImg"/>
          </p:nvPr>
        </p:nvSpPr>
        <p:spPr>
          <a:ln/>
        </p:spPr>
      </p:sp>
      <p:sp>
        <p:nvSpPr>
          <p:cNvPr id="5150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82"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91113D98-44BD-1549-8453-0B3F8958ADD8}" type="slidenum">
              <a:rPr lang="en-US" sz="1200" b="0" smtClean="0">
                <a:solidFill>
                  <a:prstClr val="black"/>
                </a:solidFill>
                <a:latin typeface="Arial" charset="0"/>
                <a:cs typeface="ＭＳ Ｐゴシック" charset="0"/>
              </a:rPr>
              <a:pPr algn="r"/>
              <a:t>222</a:t>
            </a:fld>
            <a:endParaRPr lang="en-US" sz="1200" b="0">
              <a:solidFill>
                <a:prstClr val="black"/>
              </a:solidFill>
              <a:latin typeface="Arial" charset="0"/>
              <a:cs typeface="ＭＳ Ｐゴシック" charset="0"/>
            </a:endParaRPr>
          </a:p>
        </p:txBody>
      </p:sp>
      <p:sp>
        <p:nvSpPr>
          <p:cNvPr id="532483" name="Rectangle 2"/>
          <p:cNvSpPr>
            <a:spLocks noGrp="1" noRot="1" noChangeAspect="1" noChangeArrowheads="1" noTextEdit="1"/>
          </p:cNvSpPr>
          <p:nvPr>
            <p:ph type="sldImg"/>
          </p:nvPr>
        </p:nvSpPr>
        <p:spPr>
          <a:xfrm>
            <a:off x="1143000" y="685800"/>
            <a:ext cx="4573588" cy="3429000"/>
          </a:xfrm>
          <a:solidFill>
            <a:srgbClr val="FFFFFF"/>
          </a:solidFill>
          <a:ln/>
        </p:spPr>
      </p:sp>
      <p:sp>
        <p:nvSpPr>
          <p:cNvPr id="532484" name="Rectangle 3"/>
          <p:cNvSpPr>
            <a:spLocks noGrp="1" noChangeArrowheads="1"/>
          </p:cNvSpPr>
          <p:nvPr>
            <p:ph type="body" idx="1"/>
          </p:nvPr>
        </p:nvSpPr>
        <p:spPr>
          <a:xfrm>
            <a:off x="914508" y="4343363"/>
            <a:ext cx="5028986" cy="4115462"/>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1548F843-ADAF-C547-BA8C-662565C447FF}" type="slidenum">
              <a:rPr lang="en-US" sz="1200" b="0" smtClean="0">
                <a:solidFill>
                  <a:prstClr val="black"/>
                </a:solidFill>
                <a:latin typeface="Arial" charset="0"/>
                <a:cs typeface="ＭＳ Ｐゴシック" charset="0"/>
              </a:rPr>
              <a:pPr algn="r"/>
              <a:t>223</a:t>
            </a:fld>
            <a:endParaRPr lang="en-US" sz="1200" b="0">
              <a:solidFill>
                <a:prstClr val="black"/>
              </a:solidFill>
              <a:latin typeface="Arial" charset="0"/>
              <a:cs typeface="ＭＳ Ｐゴシック" charset="0"/>
            </a:endParaRPr>
          </a:p>
        </p:txBody>
      </p:sp>
      <p:sp>
        <p:nvSpPr>
          <p:cNvPr id="534531" name="Rectangle 2"/>
          <p:cNvSpPr>
            <a:spLocks noGrp="1" noRot="1" noChangeAspect="1" noChangeArrowheads="1" noTextEdit="1"/>
          </p:cNvSpPr>
          <p:nvPr>
            <p:ph type="sldImg"/>
          </p:nvPr>
        </p:nvSpPr>
        <p:spPr>
          <a:xfrm>
            <a:off x="1143000" y="685800"/>
            <a:ext cx="4573588" cy="3429000"/>
          </a:xfrm>
          <a:solidFill>
            <a:srgbClr val="FFFFFF"/>
          </a:solidFill>
          <a:ln/>
        </p:spPr>
      </p:sp>
      <p:sp>
        <p:nvSpPr>
          <p:cNvPr id="534532" name="Rectangle 3"/>
          <p:cNvSpPr>
            <a:spLocks noGrp="1" noChangeArrowheads="1"/>
          </p:cNvSpPr>
          <p:nvPr>
            <p:ph type="body" idx="1"/>
          </p:nvPr>
        </p:nvSpPr>
        <p:spPr>
          <a:xfrm>
            <a:off x="914508" y="4343363"/>
            <a:ext cx="5028986" cy="4115462"/>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6578"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5CFA446B-0610-AC4A-9CCF-3CD56205C140}" type="slidenum">
              <a:rPr lang="en-US" sz="1200" b="0" smtClean="0">
                <a:solidFill>
                  <a:prstClr val="black"/>
                </a:solidFill>
                <a:latin typeface="Arial" charset="0"/>
                <a:cs typeface="ＭＳ Ｐゴシック" charset="0"/>
              </a:rPr>
              <a:pPr algn="r"/>
              <a:t>224</a:t>
            </a:fld>
            <a:endParaRPr lang="en-US" sz="1200" b="0">
              <a:solidFill>
                <a:prstClr val="black"/>
              </a:solidFill>
              <a:latin typeface="Arial" charset="0"/>
              <a:cs typeface="ＭＳ Ｐゴシック" charset="0"/>
            </a:endParaRPr>
          </a:p>
        </p:txBody>
      </p:sp>
      <p:sp>
        <p:nvSpPr>
          <p:cNvPr id="536579" name="Rectangle 2"/>
          <p:cNvSpPr>
            <a:spLocks noGrp="1" noRot="1" noChangeAspect="1" noChangeArrowheads="1" noTextEdit="1"/>
          </p:cNvSpPr>
          <p:nvPr>
            <p:ph type="sldImg"/>
          </p:nvPr>
        </p:nvSpPr>
        <p:spPr>
          <a:xfrm>
            <a:off x="1143000" y="685800"/>
            <a:ext cx="4573588" cy="3429000"/>
          </a:xfrm>
          <a:solidFill>
            <a:srgbClr val="FFFFFF"/>
          </a:solidFill>
          <a:ln/>
        </p:spPr>
      </p:sp>
      <p:sp>
        <p:nvSpPr>
          <p:cNvPr id="536580" name="Rectangle 3"/>
          <p:cNvSpPr>
            <a:spLocks noGrp="1" noChangeArrowheads="1"/>
          </p:cNvSpPr>
          <p:nvPr>
            <p:ph type="body" idx="1"/>
          </p:nvPr>
        </p:nvSpPr>
        <p:spPr>
          <a:xfrm>
            <a:off x="914508" y="4343363"/>
            <a:ext cx="5028986" cy="4115462"/>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5794"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D24411A4-3F4C-C74C-915A-6C66F70746F1}" type="slidenum">
              <a:rPr lang="en-US" sz="1200" b="0" smtClean="0">
                <a:solidFill>
                  <a:prstClr val="black"/>
                </a:solidFill>
                <a:latin typeface="Arial" charset="0"/>
                <a:cs typeface="ＭＳ Ｐゴシック" charset="0"/>
              </a:rPr>
              <a:pPr algn="r"/>
              <a:t>227</a:t>
            </a:fld>
            <a:endParaRPr lang="en-US" sz="1200" b="0">
              <a:solidFill>
                <a:prstClr val="black"/>
              </a:solidFill>
              <a:latin typeface="Arial" charset="0"/>
              <a:cs typeface="ＭＳ Ｐゴシック" charset="0"/>
            </a:endParaRPr>
          </a:p>
        </p:txBody>
      </p:sp>
      <p:sp>
        <p:nvSpPr>
          <p:cNvPr id="545795" name="Rectangle 2"/>
          <p:cNvSpPr>
            <a:spLocks noGrp="1" noRot="1" noChangeAspect="1" noChangeArrowheads="1" noTextEdit="1"/>
          </p:cNvSpPr>
          <p:nvPr>
            <p:ph type="sldImg"/>
          </p:nvPr>
        </p:nvSpPr>
        <p:spPr>
          <a:xfrm>
            <a:off x="1143000" y="685800"/>
            <a:ext cx="4573588" cy="3429000"/>
          </a:xfrm>
          <a:ln/>
        </p:spPr>
      </p:sp>
      <p:sp>
        <p:nvSpPr>
          <p:cNvPr id="545796"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9890"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05EEE004-1DFB-E340-A305-6A8B286301AF}" type="slidenum">
              <a:rPr lang="en-US" sz="1200" b="0" smtClean="0">
                <a:solidFill>
                  <a:srgbClr val="000000"/>
                </a:solidFill>
                <a:cs typeface="ＭＳ Ｐゴシック" charset="0"/>
              </a:rPr>
              <a:pPr algn="r"/>
              <a:t>229</a:t>
            </a:fld>
            <a:endParaRPr lang="en-US" sz="1200" b="0">
              <a:solidFill>
                <a:srgbClr val="000000"/>
              </a:solidFill>
              <a:cs typeface="ＭＳ Ｐゴシック" charset="0"/>
            </a:endParaRPr>
          </a:p>
        </p:txBody>
      </p:sp>
      <p:sp>
        <p:nvSpPr>
          <p:cNvPr id="549891" name="Rectangle 2"/>
          <p:cNvSpPr>
            <a:spLocks noGrp="1" noRot="1" noChangeAspect="1" noChangeArrowheads="1" noTextEdit="1"/>
          </p:cNvSpPr>
          <p:nvPr>
            <p:ph type="sldImg"/>
          </p:nvPr>
        </p:nvSpPr>
        <p:spPr>
          <a:xfrm>
            <a:off x="1143000" y="685800"/>
            <a:ext cx="4573588" cy="3429000"/>
          </a:xfrm>
          <a:ln/>
        </p:spPr>
      </p:sp>
      <p:sp>
        <p:nvSpPr>
          <p:cNvPr id="549892"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1938"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10F7CB11-AFDA-7444-9C71-C304CAA21616}" type="slidenum">
              <a:rPr lang="en-US" sz="1200" b="0" smtClean="0">
                <a:solidFill>
                  <a:srgbClr val="000000"/>
                </a:solidFill>
                <a:cs typeface="ＭＳ Ｐゴシック" charset="0"/>
              </a:rPr>
              <a:pPr algn="r"/>
              <a:t>230</a:t>
            </a:fld>
            <a:endParaRPr lang="en-US" sz="1200" b="0">
              <a:solidFill>
                <a:srgbClr val="000000"/>
              </a:solidFill>
              <a:cs typeface="ＭＳ Ｐゴシック" charset="0"/>
            </a:endParaRPr>
          </a:p>
        </p:txBody>
      </p:sp>
      <p:sp>
        <p:nvSpPr>
          <p:cNvPr id="551939" name="Rectangle 2"/>
          <p:cNvSpPr>
            <a:spLocks noGrp="1" noRot="1" noChangeAspect="1" noChangeArrowheads="1" noTextEdit="1"/>
          </p:cNvSpPr>
          <p:nvPr>
            <p:ph type="sldImg"/>
          </p:nvPr>
        </p:nvSpPr>
        <p:spPr>
          <a:xfrm>
            <a:off x="1143000" y="685800"/>
            <a:ext cx="4573588" cy="3429000"/>
          </a:xfrm>
          <a:ln/>
        </p:spPr>
      </p:sp>
      <p:sp>
        <p:nvSpPr>
          <p:cNvPr id="551940"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3986"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B790B4DF-45F2-874D-8685-BE8111B24004}" type="slidenum">
              <a:rPr lang="en-US" sz="1200" b="0" smtClean="0">
                <a:solidFill>
                  <a:srgbClr val="000000"/>
                </a:solidFill>
                <a:cs typeface="ＭＳ Ｐゴシック" charset="0"/>
              </a:rPr>
              <a:pPr algn="r"/>
              <a:t>231</a:t>
            </a:fld>
            <a:endParaRPr lang="en-US" sz="1200" b="0">
              <a:solidFill>
                <a:srgbClr val="000000"/>
              </a:solidFill>
              <a:cs typeface="ＭＳ Ｐゴシック" charset="0"/>
            </a:endParaRPr>
          </a:p>
        </p:txBody>
      </p:sp>
      <p:sp>
        <p:nvSpPr>
          <p:cNvPr id="553987" name="Rectangle 2"/>
          <p:cNvSpPr>
            <a:spLocks noGrp="1" noRot="1" noChangeAspect="1" noChangeArrowheads="1" noTextEdit="1"/>
          </p:cNvSpPr>
          <p:nvPr>
            <p:ph type="sldImg"/>
          </p:nvPr>
        </p:nvSpPr>
        <p:spPr>
          <a:xfrm>
            <a:off x="1143000" y="685800"/>
            <a:ext cx="4573588" cy="3429000"/>
          </a:xfrm>
          <a:ln/>
        </p:spPr>
      </p:sp>
      <p:sp>
        <p:nvSpPr>
          <p:cNvPr id="553988"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6034"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9729A550-A23E-F148-A04B-B2C7C6403439}" type="slidenum">
              <a:rPr lang="en-US" sz="1200" b="0" smtClean="0">
                <a:solidFill>
                  <a:srgbClr val="000000"/>
                </a:solidFill>
                <a:cs typeface="ＭＳ Ｐゴシック" charset="0"/>
              </a:rPr>
              <a:pPr algn="r"/>
              <a:t>232</a:t>
            </a:fld>
            <a:endParaRPr lang="en-US" sz="1200" b="0">
              <a:solidFill>
                <a:srgbClr val="000000"/>
              </a:solidFill>
              <a:cs typeface="ＭＳ Ｐゴシック" charset="0"/>
            </a:endParaRPr>
          </a:p>
        </p:txBody>
      </p:sp>
      <p:sp>
        <p:nvSpPr>
          <p:cNvPr id="556035" name="Rectangle 2"/>
          <p:cNvSpPr>
            <a:spLocks noGrp="1" noRot="1" noChangeAspect="1" noChangeArrowheads="1" noTextEdit="1"/>
          </p:cNvSpPr>
          <p:nvPr>
            <p:ph type="sldImg"/>
          </p:nvPr>
        </p:nvSpPr>
        <p:spPr>
          <a:xfrm>
            <a:off x="1143000" y="685800"/>
            <a:ext cx="4573588" cy="3429000"/>
          </a:xfrm>
          <a:ln/>
        </p:spPr>
      </p:sp>
      <p:sp>
        <p:nvSpPr>
          <p:cNvPr id="556036"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8082"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CA999105-E63D-2148-A5B9-58774A54F70D}" type="slidenum">
              <a:rPr lang="en-US" sz="1200" b="0" smtClean="0">
                <a:solidFill>
                  <a:srgbClr val="000000"/>
                </a:solidFill>
                <a:cs typeface="ＭＳ Ｐゴシック" charset="0"/>
              </a:rPr>
              <a:pPr algn="r"/>
              <a:t>233</a:t>
            </a:fld>
            <a:endParaRPr lang="en-US" sz="1200" b="0">
              <a:solidFill>
                <a:srgbClr val="000000"/>
              </a:solidFill>
              <a:cs typeface="ＭＳ Ｐゴシック" charset="0"/>
            </a:endParaRPr>
          </a:p>
        </p:txBody>
      </p:sp>
      <p:sp>
        <p:nvSpPr>
          <p:cNvPr id="558083" name="Rectangle 2"/>
          <p:cNvSpPr>
            <a:spLocks noGrp="1" noRot="1" noChangeAspect="1" noChangeArrowheads="1" noTextEdit="1"/>
          </p:cNvSpPr>
          <p:nvPr>
            <p:ph type="sldImg"/>
          </p:nvPr>
        </p:nvSpPr>
        <p:spPr>
          <a:xfrm>
            <a:off x="1143000" y="685800"/>
            <a:ext cx="4573588" cy="3429000"/>
          </a:xfrm>
          <a:ln/>
        </p:spPr>
      </p:sp>
      <p:sp>
        <p:nvSpPr>
          <p:cNvPr id="558084"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A152347-C468-814A-8FB9-54149FB65832}" type="slidenum">
              <a:rPr lang="en-US">
                <a:solidFill>
                  <a:prstClr val="black"/>
                </a:solidFill>
              </a:rPr>
              <a:pPr/>
              <a:t>2</a:t>
            </a:fld>
            <a:endParaRPr lang="en-US">
              <a:solidFill>
                <a:prstClr val="black"/>
              </a:solidFill>
            </a:endParaRPr>
          </a:p>
        </p:txBody>
      </p:sp>
      <p:sp>
        <p:nvSpPr>
          <p:cNvPr id="131686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316867"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a:tailEnd/>
              </a14:hiddenLine>
            </a:ext>
          </a:extLst>
        </p:spPr>
        <p:txBody>
          <a:bodyPr anchor="b">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eaLnBrk="0" hangingPunct="0">
              <a:spcBef>
                <a:spcPct val="50000"/>
              </a:spcBef>
              <a:buFont typeface="Wingdings" charset="0"/>
              <a:buChar char="§"/>
            </a:pPr>
            <a:fld id="{E0807D98-BA19-CA44-81DC-E6B111477178}" type="slidenum">
              <a:rPr lang="zh-CN" altLang="en-US" sz="1200">
                <a:solidFill>
                  <a:prstClr val="black"/>
                </a:solidFill>
                <a:latin typeface="Times" charset="0"/>
                <a:cs typeface="Times New Roman" charset="0"/>
              </a:rPr>
              <a:pPr algn="r" eaLnBrk="0" hangingPunct="0">
                <a:spcBef>
                  <a:spcPct val="50000"/>
                </a:spcBef>
                <a:buFont typeface="Wingdings" charset="0"/>
                <a:buChar char="§"/>
              </a:pPr>
              <a:t>20</a:t>
            </a:fld>
            <a:endParaRPr lang="en-US" altLang="zh-CN" sz="1200">
              <a:solidFill>
                <a:prstClr val="black"/>
              </a:solidFill>
              <a:latin typeface="Times" charset="0"/>
              <a:cs typeface="Times New Roman" charset="0"/>
            </a:endParaRPr>
          </a:p>
        </p:txBody>
      </p:sp>
      <p:sp>
        <p:nvSpPr>
          <p:cNvPr id="163843" name="Rectangle 2"/>
          <p:cNvSpPr>
            <a:spLocks noGrp="1" noRot="1" noChangeAspect="1" noChangeArrowheads="1" noTextEdit="1"/>
          </p:cNvSpPr>
          <p:nvPr>
            <p:ph type="sldImg"/>
          </p:nvPr>
        </p:nvSpPr>
        <p:spPr>
          <a:ln/>
        </p:spPr>
      </p:sp>
      <p:sp>
        <p:nvSpPr>
          <p:cNvPr id="163844" name="Rectangle 3"/>
          <p:cNvSpPr>
            <a:spLocks noGrp="1" noChangeArrowheads="1"/>
          </p:cNvSpPr>
          <p:nvPr>
            <p:ph type="body" idx="1"/>
          </p:nvPr>
        </p:nvSpPr>
        <p:spPr>
          <a:xfrm>
            <a:off x="914400" y="4343400"/>
            <a:ext cx="5029200" cy="274638"/>
          </a:xfrm>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0130"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4E7A47B3-B381-7A4B-82FB-D9559A3C08D5}" type="slidenum">
              <a:rPr lang="en-US" sz="1200" b="0" smtClean="0">
                <a:solidFill>
                  <a:srgbClr val="000000"/>
                </a:solidFill>
                <a:cs typeface="ＭＳ Ｐゴシック" charset="0"/>
              </a:rPr>
              <a:pPr algn="r"/>
              <a:t>234</a:t>
            </a:fld>
            <a:endParaRPr lang="en-US" sz="1200" b="0">
              <a:solidFill>
                <a:srgbClr val="000000"/>
              </a:solidFill>
              <a:cs typeface="ＭＳ Ｐゴシック" charset="0"/>
            </a:endParaRPr>
          </a:p>
        </p:txBody>
      </p:sp>
      <p:sp>
        <p:nvSpPr>
          <p:cNvPr id="560131" name="Rectangle 2"/>
          <p:cNvSpPr>
            <a:spLocks noGrp="1" noRot="1" noChangeAspect="1" noChangeArrowheads="1" noTextEdit="1"/>
          </p:cNvSpPr>
          <p:nvPr>
            <p:ph type="sldImg"/>
          </p:nvPr>
        </p:nvSpPr>
        <p:spPr>
          <a:xfrm>
            <a:off x="1143000" y="685800"/>
            <a:ext cx="4573588" cy="3429000"/>
          </a:xfrm>
          <a:ln/>
        </p:spPr>
      </p:sp>
      <p:sp>
        <p:nvSpPr>
          <p:cNvPr id="560132"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2178"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F0C425E5-C169-8048-B4F6-50A5C40EF7D6}" type="slidenum">
              <a:rPr lang="en-US" sz="1200" b="0" smtClean="0">
                <a:solidFill>
                  <a:prstClr val="black"/>
                </a:solidFill>
                <a:latin typeface="Arial" charset="0"/>
                <a:cs typeface="ＭＳ Ｐゴシック" charset="0"/>
              </a:rPr>
              <a:pPr algn="r"/>
              <a:t>235</a:t>
            </a:fld>
            <a:endParaRPr lang="en-US" sz="1200" b="0">
              <a:solidFill>
                <a:prstClr val="black"/>
              </a:solidFill>
              <a:latin typeface="Arial" charset="0"/>
              <a:cs typeface="ＭＳ Ｐゴシック" charset="0"/>
            </a:endParaRPr>
          </a:p>
        </p:txBody>
      </p:sp>
      <p:sp>
        <p:nvSpPr>
          <p:cNvPr id="562179" name="Rectangle 2"/>
          <p:cNvSpPr>
            <a:spLocks noGrp="1" noRot="1" noChangeAspect="1" noChangeArrowheads="1" noTextEdit="1"/>
          </p:cNvSpPr>
          <p:nvPr>
            <p:ph type="sldImg"/>
          </p:nvPr>
        </p:nvSpPr>
        <p:spPr>
          <a:xfrm>
            <a:off x="1143000" y="685800"/>
            <a:ext cx="4573588" cy="3429000"/>
          </a:xfrm>
          <a:ln/>
        </p:spPr>
      </p:sp>
      <p:sp>
        <p:nvSpPr>
          <p:cNvPr id="562180"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5250"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6CE82CE4-B026-DC49-93BB-8355663CE813}" type="slidenum">
              <a:rPr lang="en-US" sz="1200" b="0" smtClean="0">
                <a:solidFill>
                  <a:srgbClr val="000000"/>
                </a:solidFill>
                <a:cs typeface="ＭＳ Ｐゴシック" charset="0"/>
              </a:rPr>
              <a:pPr algn="r"/>
              <a:t>236</a:t>
            </a:fld>
            <a:endParaRPr lang="en-US" sz="1200" b="0">
              <a:solidFill>
                <a:srgbClr val="000000"/>
              </a:solidFill>
              <a:cs typeface="ＭＳ Ｐゴシック" charset="0"/>
            </a:endParaRPr>
          </a:p>
        </p:txBody>
      </p:sp>
      <p:sp>
        <p:nvSpPr>
          <p:cNvPr id="565251" name="Rectangle 2"/>
          <p:cNvSpPr>
            <a:spLocks noGrp="1" noRot="1" noChangeAspect="1" noChangeArrowheads="1" noTextEdit="1"/>
          </p:cNvSpPr>
          <p:nvPr>
            <p:ph type="sldImg"/>
          </p:nvPr>
        </p:nvSpPr>
        <p:spPr>
          <a:xfrm>
            <a:off x="1143000" y="685800"/>
            <a:ext cx="4573588" cy="3429000"/>
          </a:xfrm>
          <a:ln/>
        </p:spPr>
      </p:sp>
      <p:sp>
        <p:nvSpPr>
          <p:cNvPr id="565252"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7298"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AAEC9B0E-169D-564A-AB6F-24D163B356BB}" type="slidenum">
              <a:rPr lang="en-US" sz="1200" b="0" smtClean="0">
                <a:solidFill>
                  <a:srgbClr val="000000"/>
                </a:solidFill>
                <a:cs typeface="ＭＳ Ｐゴシック" charset="0"/>
              </a:rPr>
              <a:pPr algn="r"/>
              <a:t>237</a:t>
            </a:fld>
            <a:endParaRPr lang="en-US" sz="1200" b="0">
              <a:solidFill>
                <a:srgbClr val="000000"/>
              </a:solidFill>
              <a:cs typeface="ＭＳ Ｐゴシック" charset="0"/>
            </a:endParaRPr>
          </a:p>
        </p:txBody>
      </p:sp>
      <p:sp>
        <p:nvSpPr>
          <p:cNvPr id="567299" name="Rectangle 2"/>
          <p:cNvSpPr>
            <a:spLocks noGrp="1" noRot="1" noChangeAspect="1" noChangeArrowheads="1" noTextEdit="1"/>
          </p:cNvSpPr>
          <p:nvPr>
            <p:ph type="sldImg"/>
          </p:nvPr>
        </p:nvSpPr>
        <p:spPr>
          <a:xfrm>
            <a:off x="1143000" y="685800"/>
            <a:ext cx="4573588" cy="3429000"/>
          </a:xfrm>
          <a:ln/>
        </p:spPr>
      </p:sp>
      <p:sp>
        <p:nvSpPr>
          <p:cNvPr id="567300"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9346"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7367AFD2-EC9C-4643-AB1A-A7DA03838ED4}" type="slidenum">
              <a:rPr lang="en-US" sz="1200" b="0" smtClean="0">
                <a:solidFill>
                  <a:srgbClr val="000000"/>
                </a:solidFill>
                <a:cs typeface="ＭＳ Ｐゴシック" charset="0"/>
              </a:rPr>
              <a:pPr algn="r"/>
              <a:t>238</a:t>
            </a:fld>
            <a:endParaRPr lang="en-US" sz="1200" b="0">
              <a:solidFill>
                <a:srgbClr val="000000"/>
              </a:solidFill>
              <a:cs typeface="ＭＳ Ｐゴシック" charset="0"/>
            </a:endParaRPr>
          </a:p>
        </p:txBody>
      </p:sp>
      <p:sp>
        <p:nvSpPr>
          <p:cNvPr id="569347" name="Rectangle 2"/>
          <p:cNvSpPr>
            <a:spLocks noGrp="1" noRot="1" noChangeAspect="1" noChangeArrowheads="1" noTextEdit="1"/>
          </p:cNvSpPr>
          <p:nvPr>
            <p:ph type="sldImg"/>
          </p:nvPr>
        </p:nvSpPr>
        <p:spPr>
          <a:xfrm>
            <a:off x="1143000" y="685800"/>
            <a:ext cx="4573588" cy="3429000"/>
          </a:xfrm>
          <a:ln/>
        </p:spPr>
      </p:sp>
      <p:sp>
        <p:nvSpPr>
          <p:cNvPr id="569348"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1394"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429CB128-6E50-9349-991C-1AA67974A171}" type="slidenum">
              <a:rPr lang="en-US" sz="1200" b="0" smtClean="0">
                <a:solidFill>
                  <a:prstClr val="black"/>
                </a:solidFill>
                <a:latin typeface="Arial" charset="0"/>
                <a:cs typeface="ＭＳ Ｐゴシック" charset="0"/>
              </a:rPr>
              <a:pPr algn="r"/>
              <a:t>239</a:t>
            </a:fld>
            <a:endParaRPr lang="en-US" sz="1200" b="0">
              <a:solidFill>
                <a:prstClr val="black"/>
              </a:solidFill>
              <a:latin typeface="Arial" charset="0"/>
              <a:cs typeface="ＭＳ Ｐゴシック" charset="0"/>
            </a:endParaRPr>
          </a:p>
        </p:txBody>
      </p:sp>
      <p:sp>
        <p:nvSpPr>
          <p:cNvPr id="571395" name="Rectangle 2"/>
          <p:cNvSpPr>
            <a:spLocks noGrp="1" noRot="1" noChangeAspect="1" noChangeArrowheads="1" noTextEdit="1"/>
          </p:cNvSpPr>
          <p:nvPr>
            <p:ph type="sldImg"/>
          </p:nvPr>
        </p:nvSpPr>
        <p:spPr>
          <a:xfrm>
            <a:off x="1143000" y="685800"/>
            <a:ext cx="4573588" cy="3429000"/>
          </a:xfrm>
          <a:ln/>
        </p:spPr>
      </p:sp>
      <p:sp>
        <p:nvSpPr>
          <p:cNvPr id="571396"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42"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FC01A92E-20DC-6F4E-A775-392B901E077A}" type="slidenum">
              <a:rPr lang="en-US" sz="1200" b="0" smtClean="0">
                <a:solidFill>
                  <a:prstClr val="black"/>
                </a:solidFill>
                <a:latin typeface="Arial" charset="0"/>
                <a:cs typeface="ＭＳ Ｐゴシック" charset="0"/>
              </a:rPr>
              <a:pPr algn="r"/>
              <a:t>240</a:t>
            </a:fld>
            <a:endParaRPr lang="en-US" sz="1200" b="0">
              <a:solidFill>
                <a:prstClr val="black"/>
              </a:solidFill>
              <a:latin typeface="Arial" charset="0"/>
              <a:cs typeface="ＭＳ Ｐゴシック" charset="0"/>
            </a:endParaRPr>
          </a:p>
        </p:txBody>
      </p:sp>
      <p:sp>
        <p:nvSpPr>
          <p:cNvPr id="573443" name="Rectangle 2"/>
          <p:cNvSpPr>
            <a:spLocks noGrp="1" noRot="1" noChangeAspect="1" noChangeArrowheads="1" noTextEdit="1"/>
          </p:cNvSpPr>
          <p:nvPr>
            <p:ph type="sldImg"/>
          </p:nvPr>
        </p:nvSpPr>
        <p:spPr>
          <a:xfrm>
            <a:off x="1143000" y="685800"/>
            <a:ext cx="4573588" cy="3429000"/>
          </a:xfrm>
          <a:ln/>
        </p:spPr>
      </p:sp>
      <p:sp>
        <p:nvSpPr>
          <p:cNvPr id="573444"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DB23751-FE25-9743-8E21-C14320797C85}" type="slidenum">
              <a:rPr lang="en-US">
                <a:solidFill>
                  <a:prstClr val="black"/>
                </a:solidFill>
              </a:rPr>
              <a:pPr/>
              <a:t>242</a:t>
            </a:fld>
            <a:endParaRPr lang="en-US">
              <a:solidFill>
                <a:prstClr val="black"/>
              </a:solidFill>
            </a:endParaRPr>
          </a:p>
        </p:txBody>
      </p:sp>
      <p:sp>
        <p:nvSpPr>
          <p:cNvPr id="55705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557059"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176EF55-AA0D-C94E-907B-BFDD45F2DA56}" type="slidenum">
              <a:rPr lang="en-US">
                <a:solidFill>
                  <a:prstClr val="black"/>
                </a:solidFill>
              </a:rPr>
              <a:pPr/>
              <a:t>243</a:t>
            </a:fld>
            <a:endParaRPr lang="en-US">
              <a:solidFill>
                <a:prstClr val="black"/>
              </a:solidFill>
            </a:endParaRPr>
          </a:p>
        </p:txBody>
      </p:sp>
      <p:sp>
        <p:nvSpPr>
          <p:cNvPr id="67891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7891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C58F36C-A6D8-4E46-B9B8-937F6952A16D}" type="slidenum">
              <a:rPr lang="en-US">
                <a:solidFill>
                  <a:prstClr val="black"/>
                </a:solidFill>
              </a:rPr>
              <a:pPr/>
              <a:t>244</a:t>
            </a:fld>
            <a:endParaRPr lang="en-US">
              <a:solidFill>
                <a:prstClr val="black"/>
              </a:solidFill>
            </a:endParaRPr>
          </a:p>
        </p:txBody>
      </p:sp>
      <p:sp>
        <p:nvSpPr>
          <p:cNvPr id="67993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7993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7C9D8132-A800-7C42-AA9F-AEDB5B173F94}" type="slidenum">
              <a:rPr lang="zh-CN" altLang="en-US" sz="1200">
                <a:solidFill>
                  <a:prstClr val="black"/>
                </a:solidFill>
                <a:latin typeface="Times" charset="0"/>
                <a:cs typeface="Times New Roman" charset="0"/>
              </a:rPr>
              <a:pPr/>
              <a:t>21</a:t>
            </a:fld>
            <a:endParaRPr lang="en-US" altLang="zh-CN" sz="1200">
              <a:solidFill>
                <a:prstClr val="black"/>
              </a:solidFill>
              <a:latin typeface="Times" charset="0"/>
              <a:cs typeface="Times New Roman" charset="0"/>
            </a:endParaRPr>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xfrm>
            <a:off x="914400" y="4343400"/>
            <a:ext cx="5029200" cy="274638"/>
          </a:xfrm>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2571354-C943-3A42-A5A3-7D3D4BABC088}" type="slidenum">
              <a:rPr lang="en-US">
                <a:solidFill>
                  <a:prstClr val="black"/>
                </a:solidFill>
              </a:rPr>
              <a:pPr/>
              <a:t>245</a:t>
            </a:fld>
            <a:endParaRPr lang="en-US">
              <a:solidFill>
                <a:prstClr val="black"/>
              </a:solidFill>
            </a:endParaRPr>
          </a:p>
        </p:txBody>
      </p:sp>
      <p:sp>
        <p:nvSpPr>
          <p:cNvPr id="68096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8096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F16851E-1873-F64D-B1AD-2CC0AC7F31B6}" type="slidenum">
              <a:rPr lang="en-US">
                <a:solidFill>
                  <a:prstClr val="black"/>
                </a:solidFill>
              </a:rPr>
              <a:pPr/>
              <a:t>246</a:t>
            </a:fld>
            <a:endParaRPr lang="en-US">
              <a:solidFill>
                <a:prstClr val="black"/>
              </a:solidFill>
            </a:endParaRPr>
          </a:p>
        </p:txBody>
      </p:sp>
      <p:sp>
        <p:nvSpPr>
          <p:cNvPr id="6819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8198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123B184-473C-BC43-A0EE-77CBFC2C35A0}" type="slidenum">
              <a:rPr lang="en-US">
                <a:solidFill>
                  <a:prstClr val="black"/>
                </a:solidFill>
              </a:rPr>
              <a:pPr/>
              <a:t>247</a:t>
            </a:fld>
            <a:endParaRPr lang="en-US">
              <a:solidFill>
                <a:prstClr val="black"/>
              </a:solidFill>
            </a:endParaRPr>
          </a:p>
        </p:txBody>
      </p:sp>
      <p:sp>
        <p:nvSpPr>
          <p:cNvPr id="683010"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8301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5B57236-F401-3746-8A4A-32D4E0FA6123}" type="slidenum">
              <a:rPr lang="en-US">
                <a:solidFill>
                  <a:prstClr val="black"/>
                </a:solidFill>
              </a:rPr>
              <a:pPr/>
              <a:t>248</a:t>
            </a:fld>
            <a:endParaRPr lang="en-US">
              <a:solidFill>
                <a:prstClr val="black"/>
              </a:solidFill>
            </a:endParaRPr>
          </a:p>
        </p:txBody>
      </p:sp>
      <p:sp>
        <p:nvSpPr>
          <p:cNvPr id="68403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8403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269430D-6DDF-A546-8FB5-7A1245454436}" type="slidenum">
              <a:rPr lang="en-US">
                <a:solidFill>
                  <a:prstClr val="black"/>
                </a:solidFill>
              </a:rPr>
              <a:pPr/>
              <a:t>249</a:t>
            </a:fld>
            <a:endParaRPr lang="en-US">
              <a:solidFill>
                <a:prstClr val="black"/>
              </a:solidFill>
            </a:endParaRPr>
          </a:p>
        </p:txBody>
      </p:sp>
      <p:sp>
        <p:nvSpPr>
          <p:cNvPr id="68505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8505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204D16C-6DB0-3346-A0F5-B76AA8FBE7B7}" type="slidenum">
              <a:rPr lang="en-US">
                <a:solidFill>
                  <a:prstClr val="black"/>
                </a:solidFill>
              </a:rPr>
              <a:pPr/>
              <a:t>250</a:t>
            </a:fld>
            <a:endParaRPr lang="en-US">
              <a:solidFill>
                <a:prstClr val="black"/>
              </a:solidFill>
            </a:endParaRPr>
          </a:p>
        </p:txBody>
      </p:sp>
      <p:sp>
        <p:nvSpPr>
          <p:cNvPr id="68608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8608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7C55654-5FB8-724B-9427-4148925A5B77}" type="slidenum">
              <a:rPr lang="en-US">
                <a:solidFill>
                  <a:prstClr val="black"/>
                </a:solidFill>
              </a:rPr>
              <a:pPr/>
              <a:t>251</a:t>
            </a:fld>
            <a:endParaRPr lang="en-US">
              <a:solidFill>
                <a:prstClr val="black"/>
              </a:solidFill>
            </a:endParaRPr>
          </a:p>
        </p:txBody>
      </p:sp>
      <p:sp>
        <p:nvSpPr>
          <p:cNvPr id="73625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736259"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585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eaLnBrk="0" hangingPunct="0">
              <a:defRPr sz="3400">
                <a:solidFill>
                  <a:srgbClr val="000000"/>
                </a:solidFill>
                <a:latin typeface="Times New Roman" charset="0"/>
                <a:ea typeface="ＭＳ Ｐゴシック" charset="0"/>
                <a:sym typeface="Times New Roman" charset="0"/>
              </a:defRPr>
            </a:lvl2pPr>
            <a:lvl3pPr marL="1143000" indent="-228600" eaLnBrk="0" hangingPunct="0">
              <a:defRPr sz="3400">
                <a:solidFill>
                  <a:srgbClr val="000000"/>
                </a:solidFill>
                <a:latin typeface="Times New Roman" charset="0"/>
                <a:ea typeface="ＭＳ Ｐゴシック" charset="0"/>
                <a:sym typeface="Times New Roman" charset="0"/>
              </a:defRPr>
            </a:lvl3pPr>
            <a:lvl4pPr marL="1600200" indent="-228600" eaLnBrk="0" hangingPunct="0">
              <a:defRPr sz="3400">
                <a:solidFill>
                  <a:srgbClr val="000000"/>
                </a:solidFill>
                <a:latin typeface="Times New Roman" charset="0"/>
                <a:ea typeface="ＭＳ Ｐゴシック" charset="0"/>
                <a:sym typeface="Times New Roman" charset="0"/>
              </a:defRPr>
            </a:lvl4pPr>
            <a:lvl5pPr marL="2057400" indent="-228600" eaLnBrk="0" hangingPunct="0">
              <a:defRPr sz="3400">
                <a:solidFill>
                  <a:srgbClr val="000000"/>
                </a:solidFill>
                <a:latin typeface="Times New Roman" charset="0"/>
                <a:ea typeface="ＭＳ Ｐゴシック" charset="0"/>
                <a:sym typeface="Times New Roman" charset="0"/>
              </a:defRPr>
            </a:lvl5pPr>
            <a:lvl6pPr marL="25146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r" eaLnBrk="1" hangingPunct="1"/>
            <a:fld id="{E324D894-6AE7-394D-92BA-6EE7ECA2360D}" type="slidenum">
              <a:rPr lang="en-US" altLang="zh-CN" sz="1200" b="0">
                <a:latin typeface="Arial" charset="0"/>
              </a:rPr>
              <a:pPr algn="r" eaLnBrk="1" hangingPunct="1"/>
              <a:t>252</a:t>
            </a:fld>
            <a:endParaRPr lang="en-US" altLang="zh-CN" sz="1200" b="0">
              <a:latin typeface="Arial" charset="0"/>
            </a:endParaRPr>
          </a:p>
        </p:txBody>
      </p:sp>
      <p:sp>
        <p:nvSpPr>
          <p:cNvPr id="1343491"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343492" name="Rectangle 3"/>
          <p:cNvSpPr>
            <a:spLocks noGrp="1" noChangeArrowheads="1"/>
          </p:cNvSpPr>
          <p:nvPr>
            <p:ph type="body" idx="1"/>
          </p:nvPr>
        </p:nvSpPr>
        <p:spPr/>
        <p:txBody>
          <a:bodyPr/>
          <a:lstStyle/>
          <a:p>
            <a:pPr eaLnBrk="1" hangingPunct="1">
              <a:defRPr/>
            </a:pPr>
            <a:endParaRPr lang="en-US" altLang="zh-CN"/>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7905"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eaLnBrk="0" hangingPunct="0">
              <a:defRPr sz="3400">
                <a:solidFill>
                  <a:srgbClr val="000000"/>
                </a:solidFill>
                <a:latin typeface="Times New Roman" charset="0"/>
                <a:ea typeface="ＭＳ Ｐゴシック" charset="0"/>
                <a:sym typeface="Times New Roman" charset="0"/>
              </a:defRPr>
            </a:lvl2pPr>
            <a:lvl3pPr marL="1143000" indent="-228600" eaLnBrk="0" hangingPunct="0">
              <a:defRPr sz="3400">
                <a:solidFill>
                  <a:srgbClr val="000000"/>
                </a:solidFill>
                <a:latin typeface="Times New Roman" charset="0"/>
                <a:ea typeface="ＭＳ Ｐゴシック" charset="0"/>
                <a:sym typeface="Times New Roman" charset="0"/>
              </a:defRPr>
            </a:lvl3pPr>
            <a:lvl4pPr marL="1600200" indent="-228600" eaLnBrk="0" hangingPunct="0">
              <a:defRPr sz="3400">
                <a:solidFill>
                  <a:srgbClr val="000000"/>
                </a:solidFill>
                <a:latin typeface="Times New Roman" charset="0"/>
                <a:ea typeface="ＭＳ Ｐゴシック" charset="0"/>
                <a:sym typeface="Times New Roman" charset="0"/>
              </a:defRPr>
            </a:lvl4pPr>
            <a:lvl5pPr marL="2057400" indent="-228600" eaLnBrk="0" hangingPunct="0">
              <a:defRPr sz="3400">
                <a:solidFill>
                  <a:srgbClr val="000000"/>
                </a:solidFill>
                <a:latin typeface="Times New Roman" charset="0"/>
                <a:ea typeface="ＭＳ Ｐゴシック" charset="0"/>
                <a:sym typeface="Times New Roman" charset="0"/>
              </a:defRPr>
            </a:lvl5pPr>
            <a:lvl6pPr marL="25146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r" eaLnBrk="1" hangingPunct="1"/>
            <a:fld id="{EAD89F47-E11A-B149-A90B-0236E5FF1C75}" type="slidenum">
              <a:rPr lang="en-US" altLang="zh-CN" sz="1200" b="0">
                <a:latin typeface="Arial" charset="0"/>
              </a:rPr>
              <a:pPr algn="r" eaLnBrk="1" hangingPunct="1"/>
              <a:t>253</a:t>
            </a:fld>
            <a:endParaRPr lang="en-US" altLang="zh-CN" sz="1200" b="0">
              <a:latin typeface="Arial" charset="0"/>
            </a:endParaRPr>
          </a:p>
        </p:txBody>
      </p:sp>
      <p:sp>
        <p:nvSpPr>
          <p:cNvPr id="1345539"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345540" name="Rectangle 3"/>
          <p:cNvSpPr>
            <a:spLocks noGrp="1" noChangeArrowheads="1"/>
          </p:cNvSpPr>
          <p:nvPr>
            <p:ph type="body" idx="1"/>
          </p:nvPr>
        </p:nvSpPr>
        <p:spPr/>
        <p:txBody>
          <a:bodyPr/>
          <a:lstStyle/>
          <a:p>
            <a:pPr eaLnBrk="1" hangingPunct="1">
              <a:defRPr/>
            </a:pPr>
            <a:endParaRPr lang="en-US" altLang="zh-CN"/>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995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eaLnBrk="0" hangingPunct="0">
              <a:defRPr sz="3400">
                <a:solidFill>
                  <a:srgbClr val="000000"/>
                </a:solidFill>
                <a:latin typeface="Times New Roman" charset="0"/>
                <a:ea typeface="ＭＳ Ｐゴシック" charset="0"/>
                <a:sym typeface="Times New Roman" charset="0"/>
              </a:defRPr>
            </a:lvl2pPr>
            <a:lvl3pPr marL="1143000" indent="-228600" eaLnBrk="0" hangingPunct="0">
              <a:defRPr sz="3400">
                <a:solidFill>
                  <a:srgbClr val="000000"/>
                </a:solidFill>
                <a:latin typeface="Times New Roman" charset="0"/>
                <a:ea typeface="ＭＳ Ｐゴシック" charset="0"/>
                <a:sym typeface="Times New Roman" charset="0"/>
              </a:defRPr>
            </a:lvl3pPr>
            <a:lvl4pPr marL="1600200" indent="-228600" eaLnBrk="0" hangingPunct="0">
              <a:defRPr sz="3400">
                <a:solidFill>
                  <a:srgbClr val="000000"/>
                </a:solidFill>
                <a:latin typeface="Times New Roman" charset="0"/>
                <a:ea typeface="ＭＳ Ｐゴシック" charset="0"/>
                <a:sym typeface="Times New Roman" charset="0"/>
              </a:defRPr>
            </a:lvl4pPr>
            <a:lvl5pPr marL="2057400" indent="-228600" eaLnBrk="0" hangingPunct="0">
              <a:defRPr sz="3400">
                <a:solidFill>
                  <a:srgbClr val="000000"/>
                </a:solidFill>
                <a:latin typeface="Times New Roman" charset="0"/>
                <a:ea typeface="ＭＳ Ｐゴシック" charset="0"/>
                <a:sym typeface="Times New Roman" charset="0"/>
              </a:defRPr>
            </a:lvl5pPr>
            <a:lvl6pPr marL="25146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r" eaLnBrk="1" hangingPunct="1"/>
            <a:fld id="{9FE2499B-96E7-714C-92D1-68ACC8152CFD}" type="slidenum">
              <a:rPr lang="en-US" altLang="zh-CN" sz="1200" b="0">
                <a:latin typeface="Arial" charset="0"/>
              </a:rPr>
              <a:pPr algn="r" eaLnBrk="1" hangingPunct="1"/>
              <a:t>254</a:t>
            </a:fld>
            <a:endParaRPr lang="en-US" altLang="zh-CN" sz="1200" b="0">
              <a:latin typeface="Arial" charset="0"/>
            </a:endParaRPr>
          </a:p>
        </p:txBody>
      </p:sp>
      <p:sp>
        <p:nvSpPr>
          <p:cNvPr id="1347587"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347588" name="Rectangle 3"/>
          <p:cNvSpPr>
            <a:spLocks noGrp="1" noChangeArrowheads="1"/>
          </p:cNvSpPr>
          <p:nvPr>
            <p:ph type="body" idx="1"/>
          </p:nvPr>
        </p:nvSpPr>
        <p:spPr/>
        <p:txBody>
          <a:bodyPr/>
          <a:lstStyle/>
          <a:p>
            <a:pPr eaLnBrk="1" hangingPunct="1">
              <a:defRPr/>
            </a:pPr>
            <a:endParaRPr lang="en-US" altLang="zh-CN"/>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3BAC758E-EC07-EC43-B9F0-C5DCEBC86A88}" type="slidenum">
              <a:rPr lang="en-US">
                <a:solidFill>
                  <a:prstClr val="black"/>
                </a:solidFill>
              </a:rPr>
              <a:pPr>
                <a:defRPr/>
              </a:pPr>
              <a:t>22</a:t>
            </a:fld>
            <a:endParaRPr lang="en-US">
              <a:solidFill>
                <a:prstClr val="black"/>
              </a:solidFill>
            </a:endParaRPr>
          </a:p>
        </p:txBody>
      </p:sp>
      <p:sp>
        <p:nvSpPr>
          <p:cNvPr id="1363970"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63971"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0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eaLnBrk="0" hangingPunct="0">
              <a:defRPr sz="3400">
                <a:solidFill>
                  <a:srgbClr val="000000"/>
                </a:solidFill>
                <a:latin typeface="Times New Roman" charset="0"/>
                <a:ea typeface="ＭＳ Ｐゴシック" charset="0"/>
                <a:sym typeface="Times New Roman" charset="0"/>
              </a:defRPr>
            </a:lvl2pPr>
            <a:lvl3pPr marL="1143000" indent="-228600" eaLnBrk="0" hangingPunct="0">
              <a:defRPr sz="3400">
                <a:solidFill>
                  <a:srgbClr val="000000"/>
                </a:solidFill>
                <a:latin typeface="Times New Roman" charset="0"/>
                <a:ea typeface="ＭＳ Ｐゴシック" charset="0"/>
                <a:sym typeface="Times New Roman" charset="0"/>
              </a:defRPr>
            </a:lvl3pPr>
            <a:lvl4pPr marL="1600200" indent="-228600" eaLnBrk="0" hangingPunct="0">
              <a:defRPr sz="3400">
                <a:solidFill>
                  <a:srgbClr val="000000"/>
                </a:solidFill>
                <a:latin typeface="Times New Roman" charset="0"/>
                <a:ea typeface="ＭＳ Ｐゴシック" charset="0"/>
                <a:sym typeface="Times New Roman" charset="0"/>
              </a:defRPr>
            </a:lvl4pPr>
            <a:lvl5pPr marL="2057400" indent="-228600" eaLnBrk="0" hangingPunct="0">
              <a:defRPr sz="3400">
                <a:solidFill>
                  <a:srgbClr val="000000"/>
                </a:solidFill>
                <a:latin typeface="Times New Roman" charset="0"/>
                <a:ea typeface="ＭＳ Ｐゴシック" charset="0"/>
                <a:sym typeface="Times New Roman" charset="0"/>
              </a:defRPr>
            </a:lvl5pPr>
            <a:lvl6pPr marL="25146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r" eaLnBrk="1" hangingPunct="1"/>
            <a:fld id="{F8AC3C02-6FA3-9649-83AF-B42215C78EEB}" type="slidenum">
              <a:rPr lang="en-US" altLang="zh-CN" sz="1200" b="0">
                <a:latin typeface="Arial" charset="0"/>
              </a:rPr>
              <a:pPr algn="r" eaLnBrk="1" hangingPunct="1"/>
              <a:t>255</a:t>
            </a:fld>
            <a:endParaRPr lang="en-US" altLang="zh-CN" sz="1200" b="0">
              <a:latin typeface="Arial" charset="0"/>
            </a:endParaRPr>
          </a:p>
        </p:txBody>
      </p:sp>
      <p:sp>
        <p:nvSpPr>
          <p:cNvPr id="1349635"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349636" name="Rectangle 3"/>
          <p:cNvSpPr>
            <a:spLocks noGrp="1" noChangeArrowheads="1"/>
          </p:cNvSpPr>
          <p:nvPr>
            <p:ph type="body" idx="1"/>
          </p:nvPr>
        </p:nvSpPr>
        <p:spPr/>
        <p:txBody>
          <a:bodyPr/>
          <a:lstStyle/>
          <a:p>
            <a:pPr eaLnBrk="1" hangingPunct="1">
              <a:defRPr/>
            </a:pPr>
            <a:endParaRPr lang="en-US" altLang="zh-CN"/>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BFCAC2D-DF0B-2443-9EDD-CFE553E67DFC}" type="slidenum">
              <a:rPr lang="en-US">
                <a:solidFill>
                  <a:prstClr val="black"/>
                </a:solidFill>
              </a:rPr>
              <a:pPr/>
              <a:t>256</a:t>
            </a:fld>
            <a:endParaRPr lang="en-US">
              <a:solidFill>
                <a:prstClr val="black"/>
              </a:solidFill>
            </a:endParaRPr>
          </a:p>
        </p:txBody>
      </p:sp>
      <p:sp>
        <p:nvSpPr>
          <p:cNvPr id="69427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9427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572BDCC-8FF4-F141-BED4-E9DCC35319D5}" type="slidenum">
              <a:rPr lang="en-US">
                <a:solidFill>
                  <a:prstClr val="black"/>
                </a:solidFill>
              </a:rPr>
              <a:pPr/>
              <a:t>257</a:t>
            </a:fld>
            <a:endParaRPr lang="en-US">
              <a:solidFill>
                <a:prstClr val="black"/>
              </a:solidFill>
            </a:endParaRPr>
          </a:p>
        </p:txBody>
      </p:sp>
      <p:sp>
        <p:nvSpPr>
          <p:cNvPr id="70656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70656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C12AE2C-1B08-B741-9F7D-462F63CFE77F}" type="slidenum">
              <a:rPr lang="en-US">
                <a:solidFill>
                  <a:prstClr val="black"/>
                </a:solidFill>
              </a:rPr>
              <a:pPr/>
              <a:t>258</a:t>
            </a:fld>
            <a:endParaRPr lang="en-US">
              <a:solidFill>
                <a:prstClr val="black"/>
              </a:solidFill>
            </a:endParaRPr>
          </a:p>
        </p:txBody>
      </p:sp>
      <p:sp>
        <p:nvSpPr>
          <p:cNvPr id="71577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71577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E7B3C2F-620E-E846-8B41-C3CC7762F9DC}" type="slidenum">
              <a:rPr lang="en-US">
                <a:solidFill>
                  <a:prstClr val="black"/>
                </a:solidFill>
              </a:rPr>
              <a:pPr/>
              <a:t>259</a:t>
            </a:fld>
            <a:endParaRPr lang="en-US">
              <a:solidFill>
                <a:prstClr val="black"/>
              </a:solidFill>
            </a:endParaRPr>
          </a:p>
        </p:txBody>
      </p:sp>
      <p:sp>
        <p:nvSpPr>
          <p:cNvPr id="713730"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71373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61E6782-6D92-F94B-8A2F-A94E17135912}" type="slidenum">
              <a:rPr lang="en-US">
                <a:solidFill>
                  <a:prstClr val="black"/>
                </a:solidFill>
              </a:rPr>
              <a:pPr/>
              <a:t>260</a:t>
            </a:fld>
            <a:endParaRPr lang="en-US">
              <a:solidFill>
                <a:prstClr val="black"/>
              </a:solidFill>
            </a:endParaRPr>
          </a:p>
        </p:txBody>
      </p:sp>
      <p:sp>
        <p:nvSpPr>
          <p:cNvPr id="69734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9734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E7B3C2F-620E-E846-8B41-C3CC7762F9DC}" type="slidenum">
              <a:rPr lang="en-US">
                <a:solidFill>
                  <a:prstClr val="black"/>
                </a:solidFill>
              </a:rPr>
              <a:pPr/>
              <a:t>261</a:t>
            </a:fld>
            <a:endParaRPr lang="en-US">
              <a:solidFill>
                <a:prstClr val="black"/>
              </a:solidFill>
            </a:endParaRPr>
          </a:p>
        </p:txBody>
      </p:sp>
      <p:sp>
        <p:nvSpPr>
          <p:cNvPr id="713730"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71373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6D00EA0-0E73-874A-AD3A-9065B218A671}" type="slidenum">
              <a:rPr lang="en-US">
                <a:solidFill>
                  <a:prstClr val="black"/>
                </a:solidFill>
              </a:rPr>
              <a:pPr/>
              <a:t>262</a:t>
            </a:fld>
            <a:endParaRPr lang="en-US">
              <a:solidFill>
                <a:prstClr val="black"/>
              </a:solidFill>
            </a:endParaRPr>
          </a:p>
        </p:txBody>
      </p:sp>
      <p:sp>
        <p:nvSpPr>
          <p:cNvPr id="698370"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9837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E7B3C2F-620E-E846-8B41-C3CC7762F9DC}" type="slidenum">
              <a:rPr lang="en-US">
                <a:solidFill>
                  <a:prstClr val="black"/>
                </a:solidFill>
              </a:rPr>
              <a:pPr/>
              <a:t>263</a:t>
            </a:fld>
            <a:endParaRPr lang="en-US">
              <a:solidFill>
                <a:prstClr val="black"/>
              </a:solidFill>
            </a:endParaRPr>
          </a:p>
        </p:txBody>
      </p:sp>
      <p:sp>
        <p:nvSpPr>
          <p:cNvPr id="713730"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71373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3AAF40E-0E07-C244-8BAA-ECB6E0003D5A}" type="slidenum">
              <a:rPr lang="en-US">
                <a:solidFill>
                  <a:prstClr val="black"/>
                </a:solidFill>
              </a:rPr>
              <a:pPr/>
              <a:t>264</a:t>
            </a:fld>
            <a:endParaRPr lang="en-US">
              <a:solidFill>
                <a:prstClr val="black"/>
              </a:solidFill>
            </a:endParaRPr>
          </a:p>
        </p:txBody>
      </p:sp>
      <p:sp>
        <p:nvSpPr>
          <p:cNvPr id="73216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73216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C785A895-B895-4A45-8AE5-EC150B5609EE}" type="slidenum">
              <a:rPr lang="en-US">
                <a:solidFill>
                  <a:prstClr val="black"/>
                </a:solidFill>
              </a:rPr>
              <a:pPr>
                <a:defRPr/>
              </a:pPr>
              <a:t>23</a:t>
            </a:fld>
            <a:endParaRPr lang="en-US">
              <a:solidFill>
                <a:prstClr val="black"/>
              </a:solidFill>
            </a:endParaRPr>
          </a:p>
        </p:txBody>
      </p:sp>
      <p:sp>
        <p:nvSpPr>
          <p:cNvPr id="1366018"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6601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DB21765-7EBB-EE40-9F09-4DEA15C2CFBC}" type="slidenum">
              <a:rPr lang="en-US">
                <a:solidFill>
                  <a:prstClr val="black"/>
                </a:solidFill>
              </a:rPr>
              <a:pPr/>
              <a:t>265</a:t>
            </a:fld>
            <a:endParaRPr lang="en-US">
              <a:solidFill>
                <a:prstClr val="black"/>
              </a:solidFill>
            </a:endParaRPr>
          </a:p>
        </p:txBody>
      </p:sp>
      <p:sp>
        <p:nvSpPr>
          <p:cNvPr id="69632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96323" name="Rectangle 3"/>
          <p:cNvSpPr>
            <a:spLocks noGrp="1" noChangeArrowheads="1"/>
          </p:cNvSpPr>
          <p:nvPr>
            <p:ph type="body" idx="1"/>
          </p:nvPr>
        </p:nvSpPr>
        <p:spPr/>
        <p:txBody>
          <a:bodyPr/>
          <a:lstStyle/>
          <a:p>
            <a:r>
              <a:rPr lang="ru-RU" altLang="ja-JP" dirty="0">
                <a:latin typeface="Arial"/>
              </a:rPr>
              <a:t>"</a:t>
            </a:r>
            <a:r>
              <a:rPr lang="en-US" dirty="0">
                <a:latin typeface="Times" charset="0"/>
              </a:rPr>
              <a:t>Love never gives up, never loses faith, is always hopeful, and endures through every circumstance</a:t>
            </a:r>
            <a:r>
              <a:rPr lang="ru-RU" altLang="ja-JP" dirty="0">
                <a:latin typeface="Arial"/>
              </a:rPr>
              <a:t>"</a:t>
            </a:r>
            <a:r>
              <a:rPr lang="en-US" dirty="0">
                <a:latin typeface="Times" charset="0"/>
              </a:rPr>
              <a:t> (NLT)</a:t>
            </a:r>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CC72656-4616-B049-9E60-7FE550BC256B}" type="slidenum">
              <a:rPr lang="en-US">
                <a:solidFill>
                  <a:prstClr val="black"/>
                </a:solidFill>
              </a:rPr>
              <a:pPr/>
              <a:t>266</a:t>
            </a:fld>
            <a:endParaRPr lang="en-US">
              <a:solidFill>
                <a:prstClr val="black"/>
              </a:solidFill>
            </a:endParaRPr>
          </a:p>
        </p:txBody>
      </p:sp>
      <p:sp>
        <p:nvSpPr>
          <p:cNvPr id="69939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9939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C5EE6C0-93A9-4D49-B08D-8CE88CFE9FDC}" type="slidenum">
              <a:rPr lang="en-US">
                <a:solidFill>
                  <a:prstClr val="black"/>
                </a:solidFill>
              </a:rPr>
              <a:pPr/>
              <a:t>267</a:t>
            </a:fld>
            <a:endParaRPr lang="en-US">
              <a:solidFill>
                <a:prstClr val="black"/>
              </a:solidFill>
            </a:endParaRPr>
          </a:p>
        </p:txBody>
      </p:sp>
      <p:sp>
        <p:nvSpPr>
          <p:cNvPr id="593922"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593923"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7C95DA9-C04F-1641-A8E4-493AB80A3F1B}" type="slidenum">
              <a:rPr lang="en-US">
                <a:solidFill>
                  <a:prstClr val="black"/>
                </a:solidFill>
              </a:rPr>
              <a:pPr/>
              <a:t>268</a:t>
            </a:fld>
            <a:endParaRPr lang="en-US">
              <a:solidFill>
                <a:prstClr val="black"/>
              </a:solidFill>
            </a:endParaRPr>
          </a:p>
        </p:txBody>
      </p:sp>
      <p:sp>
        <p:nvSpPr>
          <p:cNvPr id="70041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70041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AA14B5DC-B592-514C-B4CB-0ACEFF14051F}" type="slidenum">
              <a:rPr lang="en-US" sz="1200"/>
              <a:pPr eaLnBrk="1" hangingPunct="1"/>
              <a:t>269</a:t>
            </a:fld>
            <a:endParaRPr lang="en-US" sz="1200"/>
          </a:p>
        </p:txBody>
      </p:sp>
      <p:sp>
        <p:nvSpPr>
          <p:cNvPr id="522243" name="Rectangle 2"/>
          <p:cNvSpPr>
            <a:spLocks noGrp="1" noRot="1" noChangeAspect="1" noChangeArrowheads="1"/>
          </p:cNvSpPr>
          <p:nvPr>
            <p:ph type="sldImg"/>
          </p:nvPr>
        </p:nvSpPr>
        <p:spPr>
          <a:solidFill>
            <a:srgbClr val="FFFFFF"/>
          </a:solidFill>
          <a:ln/>
        </p:spPr>
      </p:sp>
      <p:sp>
        <p:nvSpPr>
          <p:cNvPr id="52224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42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5279F650-0D88-9C41-92AC-5AE060EE313B}" type="slidenum">
              <a:rPr lang="en-US" sz="1200"/>
              <a:pPr eaLnBrk="1" hangingPunct="1"/>
              <a:t>270</a:t>
            </a:fld>
            <a:endParaRPr lang="en-US" sz="1200"/>
          </a:p>
        </p:txBody>
      </p:sp>
      <p:sp>
        <p:nvSpPr>
          <p:cNvPr id="524291" name="Rectangle 2"/>
          <p:cNvSpPr>
            <a:spLocks noGrp="1" noRot="1" noChangeAspect="1" noChangeArrowheads="1"/>
          </p:cNvSpPr>
          <p:nvPr>
            <p:ph type="sldImg"/>
          </p:nvPr>
        </p:nvSpPr>
        <p:spPr>
          <a:solidFill>
            <a:srgbClr val="FFFFFF"/>
          </a:solidFill>
          <a:ln/>
        </p:spPr>
      </p:sp>
      <p:sp>
        <p:nvSpPr>
          <p:cNvPr id="52429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63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58B8D290-737D-114C-878F-A46138513F58}" type="slidenum">
              <a:rPr lang="en-US" sz="1200"/>
              <a:pPr eaLnBrk="1" hangingPunct="1"/>
              <a:t>271</a:t>
            </a:fld>
            <a:endParaRPr lang="en-US" sz="1200"/>
          </a:p>
        </p:txBody>
      </p:sp>
      <p:sp>
        <p:nvSpPr>
          <p:cNvPr id="526339" name="Rectangle 2"/>
          <p:cNvSpPr>
            <a:spLocks noGrp="1" noRot="1" noChangeAspect="1" noChangeArrowheads="1"/>
          </p:cNvSpPr>
          <p:nvPr>
            <p:ph type="sldImg"/>
          </p:nvPr>
        </p:nvSpPr>
        <p:spPr>
          <a:solidFill>
            <a:srgbClr val="FFFFFF"/>
          </a:solidFill>
          <a:ln/>
        </p:spPr>
      </p:sp>
      <p:sp>
        <p:nvSpPr>
          <p:cNvPr id="52634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E282F6E-E944-DD48-A8ED-ECF59DC2D3C1}" type="slidenum">
              <a:rPr lang="en-US">
                <a:solidFill>
                  <a:prstClr val="black"/>
                </a:solidFill>
              </a:rPr>
              <a:pPr/>
              <a:t>272</a:t>
            </a:fld>
            <a:endParaRPr lang="en-US">
              <a:solidFill>
                <a:prstClr val="black"/>
              </a:solidFill>
            </a:endParaRPr>
          </a:p>
        </p:txBody>
      </p:sp>
      <p:sp>
        <p:nvSpPr>
          <p:cNvPr id="46489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464899"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87D3BBF-66B6-6942-8EFF-FD8FB7B2B14C}" type="slidenum">
              <a:rPr lang="en-US">
                <a:solidFill>
                  <a:prstClr val="black"/>
                </a:solidFill>
              </a:rPr>
              <a:pPr/>
              <a:t>273</a:t>
            </a:fld>
            <a:endParaRPr lang="en-US">
              <a:solidFill>
                <a:prstClr val="black"/>
              </a:solidFill>
            </a:endParaRPr>
          </a:p>
        </p:txBody>
      </p:sp>
      <p:sp>
        <p:nvSpPr>
          <p:cNvPr id="73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73318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3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A1E9AA61-79F5-6144-A26F-0DF6DB7F6765}" type="slidenum">
              <a:rPr lang="en-US" sz="1200"/>
              <a:pPr eaLnBrk="1" hangingPunct="1"/>
              <a:t>274</a:t>
            </a:fld>
            <a:endParaRPr lang="en-US" sz="1200"/>
          </a:p>
        </p:txBody>
      </p:sp>
      <p:sp>
        <p:nvSpPr>
          <p:cNvPr id="528387" name="Rectangle 2"/>
          <p:cNvSpPr>
            <a:spLocks noGrp="1" noRot="1" noChangeAspect="1" noChangeArrowheads="1"/>
          </p:cNvSpPr>
          <p:nvPr>
            <p:ph type="sldImg"/>
          </p:nvPr>
        </p:nvSpPr>
        <p:spPr>
          <a:solidFill>
            <a:srgbClr val="FFFFFF"/>
          </a:solidFill>
          <a:ln/>
        </p:spPr>
      </p:sp>
      <p:sp>
        <p:nvSpPr>
          <p:cNvPr id="52838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B5311C40-DFB1-1F4B-A486-13F0D9A07E03}" type="slidenum">
              <a:rPr lang="en-US">
                <a:solidFill>
                  <a:prstClr val="black"/>
                </a:solidFill>
              </a:rPr>
              <a:pPr>
                <a:defRPr/>
              </a:pPr>
              <a:t>24</a:t>
            </a:fld>
            <a:endParaRPr lang="en-US">
              <a:solidFill>
                <a:prstClr val="black"/>
              </a:solidFill>
            </a:endParaRPr>
          </a:p>
        </p:txBody>
      </p:sp>
      <p:sp>
        <p:nvSpPr>
          <p:cNvPr id="1368066"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6806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82512F2-082B-714C-BE62-36425D8C431C}" type="slidenum">
              <a:rPr lang="en-US">
                <a:solidFill>
                  <a:prstClr val="black"/>
                </a:solidFill>
              </a:rPr>
              <a:pPr/>
              <a:t>275</a:t>
            </a:fld>
            <a:endParaRPr lang="en-US">
              <a:solidFill>
                <a:prstClr val="black"/>
              </a:solidFill>
            </a:endParaRPr>
          </a:p>
        </p:txBody>
      </p:sp>
      <p:sp>
        <p:nvSpPr>
          <p:cNvPr id="595970"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595971"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A5D1254-67F2-8E45-8768-C01BA65CDAC8}" type="slidenum">
              <a:rPr lang="en-US">
                <a:solidFill>
                  <a:prstClr val="black"/>
                </a:solidFill>
              </a:rPr>
              <a:pPr/>
              <a:t>276</a:t>
            </a:fld>
            <a:endParaRPr lang="en-US">
              <a:solidFill>
                <a:prstClr val="black"/>
              </a:solidFill>
            </a:endParaRPr>
          </a:p>
        </p:txBody>
      </p:sp>
      <p:sp>
        <p:nvSpPr>
          <p:cNvPr id="734210"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73421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1E24595-2081-A34E-8E8F-BD65F46475A7}" type="slidenum">
              <a:rPr lang="en-US">
                <a:solidFill>
                  <a:prstClr val="black"/>
                </a:solidFill>
              </a:rPr>
              <a:pPr/>
              <a:t>277</a:t>
            </a:fld>
            <a:endParaRPr lang="en-US">
              <a:solidFill>
                <a:prstClr val="black"/>
              </a:solidFill>
            </a:endParaRPr>
          </a:p>
        </p:txBody>
      </p:sp>
      <p:sp>
        <p:nvSpPr>
          <p:cNvPr id="52838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528387"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05B018D-CA01-7C44-BB54-3B5A06D51F00}" type="slidenum">
              <a:rPr lang="en-US">
                <a:solidFill>
                  <a:prstClr val="black"/>
                </a:solidFill>
              </a:rPr>
              <a:pPr/>
              <a:t>278</a:t>
            </a:fld>
            <a:endParaRPr lang="en-US">
              <a:solidFill>
                <a:prstClr val="black"/>
              </a:solidFill>
            </a:endParaRPr>
          </a:p>
        </p:txBody>
      </p:sp>
      <p:sp>
        <p:nvSpPr>
          <p:cNvPr id="61440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1440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3D023FB-55F7-334F-B710-1ACEB55474C6}" type="slidenum">
              <a:rPr lang="en-US">
                <a:solidFill>
                  <a:prstClr val="black"/>
                </a:solidFill>
              </a:rPr>
              <a:pPr/>
              <a:t>279</a:t>
            </a:fld>
            <a:endParaRPr lang="en-US">
              <a:solidFill>
                <a:prstClr val="black"/>
              </a:solidFill>
            </a:endParaRPr>
          </a:p>
        </p:txBody>
      </p:sp>
      <p:sp>
        <p:nvSpPr>
          <p:cNvPr id="51200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51200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7A8FF43-53FD-9940-9F99-954C0C697EDE}" type="slidenum">
              <a:rPr lang="en-US">
                <a:solidFill>
                  <a:prstClr val="black"/>
                </a:solidFill>
              </a:rPr>
              <a:pPr/>
              <a:t>280</a:t>
            </a:fld>
            <a:endParaRPr lang="en-US">
              <a:solidFill>
                <a:prstClr val="black"/>
              </a:solidFill>
            </a:endParaRPr>
          </a:p>
        </p:txBody>
      </p:sp>
      <p:sp>
        <p:nvSpPr>
          <p:cNvPr id="422914"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422915"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6161"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2C1B426-9F98-8546-BF57-9CED56EC182D}" type="slidenum">
              <a:rPr kumimoji="0" lang="en-US" sz="1200" b="0" i="0" u="none" strike="noStrike" kern="1200" cap="none" spc="0" normalizeH="0" baseline="0" noProof="0">
                <a:ln>
                  <a:noFill/>
                </a:ln>
                <a:solidFill>
                  <a:srgbClr val="000000"/>
                </a:solidFill>
                <a:effectLst/>
                <a:uLnTx/>
                <a:uFillTx/>
                <a:latin typeface="Times New Roman" charset="0"/>
                <a:ea typeface="Osaka" charset="0"/>
                <a:cs typeface="Osaka" charset="0"/>
              </a:rPr>
              <a:pPr marL="0" marR="0" lvl="0" indent="0" algn="r" defTabSz="914400" rtl="0" eaLnBrk="1" fontAlgn="base" latinLnBrk="0" hangingPunct="1">
                <a:lnSpc>
                  <a:spcPct val="100000"/>
                </a:lnSpc>
                <a:spcBef>
                  <a:spcPct val="0"/>
                </a:spcBef>
                <a:spcAft>
                  <a:spcPct val="0"/>
                </a:spcAft>
                <a:buClrTx/>
                <a:buSzTx/>
                <a:buFontTx/>
                <a:buNone/>
                <a:tabLst/>
                <a:defRPr/>
              </a:pPr>
              <a:t>282</a:t>
            </a:fld>
            <a:endParaRPr kumimoji="0" lang="en-US" sz="1200" b="0" i="0" u="none" strike="noStrike" kern="1200" cap="none" spc="0" normalizeH="0" baseline="0" noProof="0">
              <a:ln>
                <a:noFill/>
              </a:ln>
              <a:solidFill>
                <a:srgbClr val="000000"/>
              </a:solidFill>
              <a:effectLst/>
              <a:uLnTx/>
              <a:uFillTx/>
              <a:latin typeface="Times New Roman" charset="0"/>
              <a:ea typeface="Osaka" charset="0"/>
              <a:cs typeface="Osaka" charset="0"/>
            </a:endParaRPr>
          </a:p>
        </p:txBody>
      </p:sp>
      <p:sp>
        <p:nvSpPr>
          <p:cNvPr id="476162" name="Rectangle 2"/>
          <p:cNvSpPr>
            <a:spLocks noGrp="1" noRot="1" noChangeAspect="1" noChangeArrowheads="1" noTextEdit="1"/>
          </p:cNvSpPr>
          <p:nvPr>
            <p:ph type="sldImg"/>
          </p:nvPr>
        </p:nvSpPr>
        <p:spPr>
          <a:solidFill>
            <a:srgbClr val="FFFFFF"/>
          </a:solidFill>
          <a:ln/>
        </p:spPr>
      </p:sp>
      <p:sp>
        <p:nvSpPr>
          <p:cNvPr id="476163" name="Rectangle 3"/>
          <p:cNvSpPr>
            <a:spLocks noGrp="1" noChangeArrowheads="1"/>
          </p:cNvSpPr>
          <p:nvPr>
            <p:ph type="body" idx="1"/>
          </p:nvPr>
        </p:nvSpPr>
        <p:spPr>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03448394"/>
      </p:ext>
    </p:extLst>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8209"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6065078-C3E7-DB46-9A29-4F2A9E084E89}" type="slidenum">
              <a:rPr kumimoji="0" lang="en-US" sz="1200" b="0" i="0" u="none" strike="noStrike" kern="1200" cap="none" spc="0" normalizeH="0" baseline="0" noProof="0">
                <a:ln>
                  <a:noFill/>
                </a:ln>
                <a:solidFill>
                  <a:srgbClr val="000000"/>
                </a:solidFill>
                <a:effectLst/>
                <a:uLnTx/>
                <a:uFillTx/>
                <a:latin typeface="Times New Roman" charset="0"/>
                <a:ea typeface="Osaka" charset="0"/>
                <a:cs typeface="Osaka" charset="0"/>
              </a:rPr>
              <a:pPr marL="0" marR="0" lvl="0" indent="0" algn="r" defTabSz="914400" rtl="0" eaLnBrk="1" fontAlgn="base" latinLnBrk="0" hangingPunct="1">
                <a:lnSpc>
                  <a:spcPct val="100000"/>
                </a:lnSpc>
                <a:spcBef>
                  <a:spcPct val="0"/>
                </a:spcBef>
                <a:spcAft>
                  <a:spcPct val="0"/>
                </a:spcAft>
                <a:buClrTx/>
                <a:buSzTx/>
                <a:buFontTx/>
                <a:buNone/>
                <a:tabLst/>
                <a:defRPr/>
              </a:pPr>
              <a:t>283</a:t>
            </a:fld>
            <a:endParaRPr kumimoji="0" lang="en-US" sz="1200" b="0" i="0" u="none" strike="noStrike" kern="1200" cap="none" spc="0" normalizeH="0" baseline="0" noProof="0">
              <a:ln>
                <a:noFill/>
              </a:ln>
              <a:solidFill>
                <a:srgbClr val="000000"/>
              </a:solidFill>
              <a:effectLst/>
              <a:uLnTx/>
              <a:uFillTx/>
              <a:latin typeface="Times New Roman" charset="0"/>
              <a:ea typeface="Osaka" charset="0"/>
              <a:cs typeface="Osaka" charset="0"/>
            </a:endParaRPr>
          </a:p>
        </p:txBody>
      </p:sp>
      <p:sp>
        <p:nvSpPr>
          <p:cNvPr id="478210" name="Rectangle 2"/>
          <p:cNvSpPr>
            <a:spLocks noGrp="1" noRot="1" noChangeAspect="1" noChangeArrowheads="1" noTextEdit="1"/>
          </p:cNvSpPr>
          <p:nvPr>
            <p:ph type="sldImg"/>
          </p:nvPr>
        </p:nvSpPr>
        <p:spPr>
          <a:solidFill>
            <a:srgbClr val="FFFFFF"/>
          </a:solidFill>
          <a:ln/>
        </p:spPr>
      </p:sp>
      <p:sp>
        <p:nvSpPr>
          <p:cNvPr id="478211" name="Rectangle 3"/>
          <p:cNvSpPr>
            <a:spLocks noGrp="1" noChangeArrowheads="1"/>
          </p:cNvSpPr>
          <p:nvPr>
            <p:ph type="body" idx="1"/>
          </p:nvPr>
        </p:nvSpPr>
        <p:spPr>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723509036"/>
      </p:ext>
    </p:extLst>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extLst>
            <a:ext uri="{FAA26D3D-D897-4be2-8F04-BA451C77F1D7}">
              <ma14:placeholderFlag xmlns:ma14="http://schemas.microsoft.com/office/mac/drawingml/2011/main" xmlns="" val="1"/>
            </a:ext>
          </a:extLst>
        </p:spPr>
        <p:txBody>
          <a:bodyPr/>
          <a:lstStyle>
            <a:lvl1pPr eaLnBrk="0" hangingPunct="0">
              <a:defRPr sz="3200">
                <a:solidFill>
                  <a:schemeClr val="bg1"/>
                </a:solidFill>
                <a:latin typeface="Arial" pitchFamily="34" charset="0"/>
                <a:ea typeface="ＭＳ Ｐゴシック" pitchFamily="34" charset="-128"/>
              </a:defRPr>
            </a:lvl1pPr>
            <a:lvl2pPr marL="742950" indent="-285750" eaLnBrk="0" hangingPunct="0">
              <a:defRPr sz="3200">
                <a:solidFill>
                  <a:schemeClr val="bg1"/>
                </a:solidFill>
                <a:latin typeface="Arial" pitchFamily="34" charset="0"/>
                <a:ea typeface="ＭＳ Ｐゴシック" pitchFamily="34" charset="-128"/>
              </a:defRPr>
            </a:lvl2pPr>
            <a:lvl3pPr marL="1143000" indent="-228600" eaLnBrk="0" hangingPunct="0">
              <a:defRPr sz="3200">
                <a:solidFill>
                  <a:schemeClr val="bg1"/>
                </a:solidFill>
                <a:latin typeface="Arial" pitchFamily="34" charset="0"/>
                <a:ea typeface="ＭＳ Ｐゴシック" pitchFamily="34" charset="-128"/>
              </a:defRPr>
            </a:lvl3pPr>
            <a:lvl4pPr marL="1600200" indent="-228600" eaLnBrk="0" hangingPunct="0">
              <a:defRPr sz="3200">
                <a:solidFill>
                  <a:schemeClr val="bg1"/>
                </a:solidFill>
                <a:latin typeface="Arial" pitchFamily="34" charset="0"/>
                <a:ea typeface="ＭＳ Ｐゴシック" pitchFamily="34" charset="-128"/>
              </a:defRPr>
            </a:lvl4pPr>
            <a:lvl5pPr marL="2057400" indent="-228600" eaLnBrk="0" hangingPunct="0">
              <a:defRPr sz="3200">
                <a:solidFill>
                  <a:schemeClr val="bg1"/>
                </a:solidFill>
                <a:latin typeface="Arial" pitchFamily="34" charset="0"/>
                <a:ea typeface="ＭＳ Ｐゴシック" pitchFamily="34" charset="-128"/>
              </a:defRPr>
            </a:lvl5pPr>
            <a:lvl6pPr marL="2514600" indent="-228600" eaLnBrk="0" fontAlgn="base" hangingPunct="0">
              <a:spcBef>
                <a:spcPct val="0"/>
              </a:spcBef>
              <a:spcAft>
                <a:spcPct val="0"/>
              </a:spcAft>
              <a:defRPr sz="3200">
                <a:solidFill>
                  <a:schemeClr val="bg1"/>
                </a:solidFill>
                <a:latin typeface="Arial" pitchFamily="34" charset="0"/>
                <a:ea typeface="ＭＳ Ｐゴシック" pitchFamily="34" charset="-128"/>
              </a:defRPr>
            </a:lvl6pPr>
            <a:lvl7pPr marL="2971800" indent="-228600" eaLnBrk="0" fontAlgn="base" hangingPunct="0">
              <a:spcBef>
                <a:spcPct val="0"/>
              </a:spcBef>
              <a:spcAft>
                <a:spcPct val="0"/>
              </a:spcAft>
              <a:defRPr sz="3200">
                <a:solidFill>
                  <a:schemeClr val="bg1"/>
                </a:solidFill>
                <a:latin typeface="Arial" pitchFamily="34" charset="0"/>
                <a:ea typeface="ＭＳ Ｐゴシック" pitchFamily="34" charset="-128"/>
              </a:defRPr>
            </a:lvl7pPr>
            <a:lvl8pPr marL="3429000" indent="-228600" eaLnBrk="0" fontAlgn="base" hangingPunct="0">
              <a:spcBef>
                <a:spcPct val="0"/>
              </a:spcBef>
              <a:spcAft>
                <a:spcPct val="0"/>
              </a:spcAft>
              <a:defRPr sz="3200">
                <a:solidFill>
                  <a:schemeClr val="bg1"/>
                </a:solidFill>
                <a:latin typeface="Arial" pitchFamily="34" charset="0"/>
                <a:ea typeface="ＭＳ Ｐゴシック" pitchFamily="34" charset="-128"/>
              </a:defRPr>
            </a:lvl8pPr>
            <a:lvl9pPr marL="3886200" indent="-228600" eaLnBrk="0" fontAlgn="base" hangingPunct="0">
              <a:spcBef>
                <a:spcPct val="0"/>
              </a:spcBef>
              <a:spcAft>
                <a:spcPct val="0"/>
              </a:spcAft>
              <a:defRPr sz="3200">
                <a:solidFill>
                  <a:schemeClr val="bg1"/>
                </a:solidFill>
                <a:latin typeface="Arial" pitchFamily="34" charset="0"/>
                <a:ea typeface="ＭＳ Ｐゴシック" pitchFamily="34" charset="-128"/>
              </a:defRPr>
            </a:lvl9pPr>
          </a:lstStyle>
          <a:p>
            <a:pPr eaLnBrk="1" hangingPunct="1"/>
            <a:fld id="{C0FC53B5-4BAE-4B8F-88B4-E4A4C75F29C3}" type="slidenum">
              <a:rPr lang="en-US" altLang="en-US" sz="1200">
                <a:solidFill>
                  <a:prstClr val="white"/>
                </a:solidFill>
              </a:rPr>
              <a:pPr eaLnBrk="1" hangingPunct="1"/>
              <a:t>284</a:t>
            </a:fld>
            <a:endParaRPr lang="en-US" altLang="en-US" sz="1200">
              <a:solidFill>
                <a:prstClr val="white"/>
              </a:solidFill>
            </a:endParaRPr>
          </a:p>
        </p:txBody>
      </p:sp>
      <p:sp>
        <p:nvSpPr>
          <p:cNvPr id="9011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0115" name="Rectangle 3"/>
          <p:cNvSpPr>
            <a:spLocks noGrp="1" noChangeArrowheads="1"/>
          </p:cNvSpPr>
          <p:nvPr>
            <p:ph type="body" idx="1"/>
          </p:nvPr>
        </p:nvSpPr>
        <p:spPr/>
        <p:txBody>
          <a:bodyPr/>
          <a:lstStyle/>
          <a:p>
            <a:pPr eaLnBrk="1" hangingPunct="1"/>
            <a:endParaRPr lang="en-GB" altLang="en-US">
              <a:latin typeface="Arial" pitchFamily="34" charset="0"/>
              <a:ea typeface="ＭＳ Ｐゴシック" pitchFamily="34" charset="-128"/>
            </a:endParaRPr>
          </a:p>
        </p:txBody>
      </p:sp>
    </p:spTree>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35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BF40BB4E-3581-2448-BDB1-A1662EF740E7}" type="slidenum">
              <a:rPr lang="en-US" sz="1200">
                <a:solidFill>
                  <a:srgbClr val="000000"/>
                </a:solidFill>
              </a:rPr>
              <a:pPr eaLnBrk="1" hangingPunct="1"/>
              <a:t>285</a:t>
            </a:fld>
            <a:endParaRPr lang="en-US" sz="1200">
              <a:solidFill>
                <a:srgbClr val="000000"/>
              </a:solidFill>
            </a:endParaRPr>
          </a:p>
        </p:txBody>
      </p:sp>
      <p:sp>
        <p:nvSpPr>
          <p:cNvPr id="533507" name="Rectangle 2"/>
          <p:cNvSpPr>
            <a:spLocks noGrp="1" noRot="1" noChangeAspect="1" noChangeArrowheads="1" noTextEdit="1"/>
          </p:cNvSpPr>
          <p:nvPr>
            <p:ph type="sldImg"/>
          </p:nvPr>
        </p:nvSpPr>
        <p:spPr>
          <a:ln/>
        </p:spPr>
      </p:sp>
      <p:sp>
        <p:nvSpPr>
          <p:cNvPr id="5335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610AC01C-7E66-4E4F-AD67-D3F90BC3E5F9}" type="slidenum">
              <a:rPr lang="en-US">
                <a:solidFill>
                  <a:prstClr val="black"/>
                </a:solidFill>
              </a:rPr>
              <a:pPr>
                <a:defRPr/>
              </a:pPr>
              <a:t>25</a:t>
            </a:fld>
            <a:endParaRPr lang="en-US">
              <a:solidFill>
                <a:prstClr val="black"/>
              </a:solidFill>
            </a:endParaRPr>
          </a:p>
        </p:txBody>
      </p:sp>
      <p:sp>
        <p:nvSpPr>
          <p:cNvPr id="1370114"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70115" name="Rectangle 3"/>
          <p:cNvSpPr>
            <a:spLocks noGrp="1" noChangeArrowheads="1"/>
          </p:cNvSpPr>
          <p:nvPr>
            <p:ph type="body" idx="1"/>
          </p:nvPr>
        </p:nvSpPr>
        <p:spPr>
          <a:xfrm>
            <a:off x="914400" y="4343400"/>
            <a:ext cx="5029200" cy="274638"/>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5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48A2DB6F-B25F-0B43-8FC6-23F554964916}" type="slidenum">
              <a:rPr lang="en-US" sz="1200">
                <a:solidFill>
                  <a:srgbClr val="000000"/>
                </a:solidFill>
              </a:rPr>
              <a:pPr eaLnBrk="1" hangingPunct="1"/>
              <a:t>286</a:t>
            </a:fld>
            <a:endParaRPr lang="en-US" sz="1200">
              <a:solidFill>
                <a:srgbClr val="000000"/>
              </a:solidFill>
            </a:endParaRPr>
          </a:p>
        </p:txBody>
      </p:sp>
      <p:sp>
        <p:nvSpPr>
          <p:cNvPr id="535555" name="Rectangle 2"/>
          <p:cNvSpPr>
            <a:spLocks noGrp="1" noRot="1" noChangeAspect="1" noChangeArrowheads="1" noTextEdit="1"/>
          </p:cNvSpPr>
          <p:nvPr>
            <p:ph type="sldImg"/>
          </p:nvPr>
        </p:nvSpPr>
        <p:spPr>
          <a:ln/>
        </p:spPr>
      </p:sp>
      <p:sp>
        <p:nvSpPr>
          <p:cNvPr id="5355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353"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509C2A8-23CF-A345-ACFA-5DC47024F6FA}" type="slidenum">
              <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rPr>
              <a:pPr marL="0" marR="0" lvl="0" indent="0" algn="r" defTabSz="914400" rtl="0" eaLnBrk="1" fontAlgn="base" latinLnBrk="0" hangingPunct="1">
                <a:lnSpc>
                  <a:spcPct val="100000"/>
                </a:lnSpc>
                <a:spcBef>
                  <a:spcPct val="0"/>
                </a:spcBef>
                <a:spcAft>
                  <a:spcPct val="0"/>
                </a:spcAft>
                <a:buClrTx/>
                <a:buSzTx/>
                <a:buFontTx/>
                <a:buNone/>
                <a:tabLst/>
                <a:defRPr/>
              </a:pPr>
              <a:t>287</a:t>
            </a:fld>
            <a:endPar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endParaRPr>
          </a:p>
        </p:txBody>
      </p:sp>
      <p:sp>
        <p:nvSpPr>
          <p:cNvPr id="484354" name="Rectangle 2"/>
          <p:cNvSpPr>
            <a:spLocks noGrp="1" noRot="1" noChangeAspect="1" noChangeArrowheads="1" noTextEdit="1"/>
          </p:cNvSpPr>
          <p:nvPr>
            <p:ph type="sldImg"/>
          </p:nvPr>
        </p:nvSpPr>
        <p:spPr>
          <a:solidFill>
            <a:srgbClr val="FFFFFF"/>
          </a:solidFill>
          <a:ln/>
        </p:spPr>
      </p:sp>
      <p:sp>
        <p:nvSpPr>
          <p:cNvPr id="484355" name="Rectangle 3"/>
          <p:cNvSpPr>
            <a:spLocks noGrp="1" noChangeArrowheads="1"/>
          </p:cNvSpPr>
          <p:nvPr>
            <p:ph type="body" idx="1"/>
          </p:nvPr>
        </p:nvSpPr>
        <p:spPr>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153471737"/>
      </p:ext>
    </p:extLst>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401"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418EACC-BA41-E04C-B8BD-4C55CDAD8B13}" type="slidenum">
              <a:rPr kumimoji="0" lang="en-US" sz="1200" b="0" i="0" u="none" strike="noStrike" kern="1200" cap="none" spc="0" normalizeH="0" baseline="0" noProof="0">
                <a:ln>
                  <a:noFill/>
                </a:ln>
                <a:solidFill>
                  <a:srgbClr val="000000"/>
                </a:solidFill>
                <a:effectLst/>
                <a:uLnTx/>
                <a:uFillTx/>
                <a:latin typeface="Times New Roman" charset="0"/>
                <a:ea typeface="Osaka" charset="0"/>
                <a:cs typeface="Osaka" charset="0"/>
              </a:rPr>
              <a:pPr marL="0" marR="0" lvl="0" indent="0" algn="r" defTabSz="914400" rtl="0" eaLnBrk="1" fontAlgn="base" latinLnBrk="0" hangingPunct="1">
                <a:lnSpc>
                  <a:spcPct val="100000"/>
                </a:lnSpc>
                <a:spcBef>
                  <a:spcPct val="0"/>
                </a:spcBef>
                <a:spcAft>
                  <a:spcPct val="0"/>
                </a:spcAft>
                <a:buClrTx/>
                <a:buSzTx/>
                <a:buFontTx/>
                <a:buNone/>
                <a:tabLst/>
                <a:defRPr/>
              </a:pPr>
              <a:t>288</a:t>
            </a:fld>
            <a:endParaRPr kumimoji="0" lang="en-US" sz="1200" b="0" i="0" u="none" strike="noStrike" kern="1200" cap="none" spc="0" normalizeH="0" baseline="0" noProof="0">
              <a:ln>
                <a:noFill/>
              </a:ln>
              <a:solidFill>
                <a:srgbClr val="000000"/>
              </a:solidFill>
              <a:effectLst/>
              <a:uLnTx/>
              <a:uFillTx/>
              <a:latin typeface="Times New Roman" charset="0"/>
              <a:ea typeface="Osaka" charset="0"/>
              <a:cs typeface="Osaka" charset="0"/>
            </a:endParaRPr>
          </a:p>
        </p:txBody>
      </p:sp>
      <p:sp>
        <p:nvSpPr>
          <p:cNvPr id="486402" name="Rectangle 2"/>
          <p:cNvSpPr>
            <a:spLocks noGrp="1" noRot="1" noChangeAspect="1" noChangeArrowheads="1" noTextEdit="1"/>
          </p:cNvSpPr>
          <p:nvPr>
            <p:ph type="sldImg"/>
          </p:nvPr>
        </p:nvSpPr>
        <p:spPr>
          <a:solidFill>
            <a:srgbClr val="FFFFFF"/>
          </a:solidFill>
          <a:ln/>
        </p:spPr>
      </p:sp>
      <p:sp>
        <p:nvSpPr>
          <p:cNvPr id="486403" name="Rectangle 3"/>
          <p:cNvSpPr>
            <a:spLocks noGrp="1" noChangeArrowheads="1"/>
          </p:cNvSpPr>
          <p:nvPr>
            <p:ph type="body" idx="1"/>
          </p:nvPr>
        </p:nvSpPr>
        <p:spPr>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550276739"/>
      </p:ext>
    </p:extLst>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8449"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472C902-3EBB-8A42-89EA-6F52658D6BC9}" type="slidenum">
              <a:rPr kumimoji="0" lang="en-US" sz="1200" b="0" i="0" u="none" strike="noStrike" kern="1200" cap="none" spc="0" normalizeH="0" baseline="0" noProof="0">
                <a:ln>
                  <a:noFill/>
                </a:ln>
                <a:solidFill>
                  <a:srgbClr val="000000"/>
                </a:solidFill>
                <a:effectLst/>
                <a:uLnTx/>
                <a:uFillTx/>
                <a:latin typeface="Times New Roman" charset="0"/>
                <a:ea typeface="Osaka" charset="0"/>
                <a:cs typeface="Osaka" charset="0"/>
              </a:rPr>
              <a:pPr marL="0" marR="0" lvl="0" indent="0" algn="r" defTabSz="914400" rtl="0" eaLnBrk="1" fontAlgn="base" latinLnBrk="0" hangingPunct="1">
                <a:lnSpc>
                  <a:spcPct val="100000"/>
                </a:lnSpc>
                <a:spcBef>
                  <a:spcPct val="0"/>
                </a:spcBef>
                <a:spcAft>
                  <a:spcPct val="0"/>
                </a:spcAft>
                <a:buClrTx/>
                <a:buSzTx/>
                <a:buFontTx/>
                <a:buNone/>
                <a:tabLst/>
                <a:defRPr/>
              </a:pPr>
              <a:t>289</a:t>
            </a:fld>
            <a:endParaRPr kumimoji="0" lang="en-US" sz="1200" b="0" i="0" u="none" strike="noStrike" kern="1200" cap="none" spc="0" normalizeH="0" baseline="0" noProof="0">
              <a:ln>
                <a:noFill/>
              </a:ln>
              <a:solidFill>
                <a:srgbClr val="000000"/>
              </a:solidFill>
              <a:effectLst/>
              <a:uLnTx/>
              <a:uFillTx/>
              <a:latin typeface="Times New Roman" charset="0"/>
              <a:ea typeface="Osaka" charset="0"/>
              <a:cs typeface="Osaka" charset="0"/>
            </a:endParaRPr>
          </a:p>
        </p:txBody>
      </p:sp>
      <p:sp>
        <p:nvSpPr>
          <p:cNvPr id="488450" name="Rectangle 2"/>
          <p:cNvSpPr>
            <a:spLocks noGrp="1" noRot="1" noChangeAspect="1" noChangeArrowheads="1" noTextEdit="1"/>
          </p:cNvSpPr>
          <p:nvPr>
            <p:ph type="sldImg"/>
          </p:nvPr>
        </p:nvSpPr>
        <p:spPr>
          <a:solidFill>
            <a:srgbClr val="FFFFFF"/>
          </a:solidFill>
          <a:ln/>
        </p:spPr>
      </p:sp>
      <p:sp>
        <p:nvSpPr>
          <p:cNvPr id="488451" name="Rectangle 3"/>
          <p:cNvSpPr>
            <a:spLocks noGrp="1" noChangeArrowheads="1"/>
          </p:cNvSpPr>
          <p:nvPr>
            <p:ph type="body" idx="1"/>
          </p:nvPr>
        </p:nvSpPr>
        <p:spPr>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781526523"/>
      </p:ext>
    </p:extLst>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0497" name="Rectangle 2"/>
          <p:cNvSpPr>
            <a:spLocks noGrp="1" noRot="1" noChangeAspect="1" noChangeArrowheads="1" noTextEdit="1"/>
          </p:cNvSpPr>
          <p:nvPr>
            <p:ph type="sldImg"/>
          </p:nvPr>
        </p:nvSpPr>
        <p:spPr>
          <a:ln/>
        </p:spPr>
      </p:sp>
      <p:sp>
        <p:nvSpPr>
          <p:cNvPr id="49049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67608692"/>
      </p:ext>
    </p:extLst>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2545"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118AFB7-535E-1741-A2CE-BEFE9CD1B26E}" type="slidenum">
              <a:rPr kumimoji="0" lang="en-US" sz="1200" b="0" i="0" u="none" strike="noStrike" kern="1200" cap="none" spc="0" normalizeH="0" baseline="0" noProof="0">
                <a:ln>
                  <a:noFill/>
                </a:ln>
                <a:solidFill>
                  <a:srgbClr val="000000"/>
                </a:solidFill>
                <a:effectLst/>
                <a:uLnTx/>
                <a:uFillTx/>
                <a:latin typeface="Times New Roman" charset="0"/>
                <a:ea typeface="Osaka" charset="0"/>
                <a:cs typeface="Osaka" charset="0"/>
              </a:rPr>
              <a:pPr marL="0" marR="0" lvl="0" indent="0" algn="r" defTabSz="914400" rtl="0" eaLnBrk="1" fontAlgn="base" latinLnBrk="0" hangingPunct="1">
                <a:lnSpc>
                  <a:spcPct val="100000"/>
                </a:lnSpc>
                <a:spcBef>
                  <a:spcPct val="0"/>
                </a:spcBef>
                <a:spcAft>
                  <a:spcPct val="0"/>
                </a:spcAft>
                <a:buClrTx/>
                <a:buSzTx/>
                <a:buFontTx/>
                <a:buNone/>
                <a:tabLst/>
                <a:defRPr/>
              </a:pPr>
              <a:t>291</a:t>
            </a:fld>
            <a:endParaRPr kumimoji="0" lang="en-US" sz="1200" b="0" i="0" u="none" strike="noStrike" kern="1200" cap="none" spc="0" normalizeH="0" baseline="0" noProof="0">
              <a:ln>
                <a:noFill/>
              </a:ln>
              <a:solidFill>
                <a:srgbClr val="000000"/>
              </a:solidFill>
              <a:effectLst/>
              <a:uLnTx/>
              <a:uFillTx/>
              <a:latin typeface="Times New Roman" charset="0"/>
              <a:ea typeface="Osaka" charset="0"/>
              <a:cs typeface="Osaka" charset="0"/>
            </a:endParaRPr>
          </a:p>
        </p:txBody>
      </p:sp>
      <p:sp>
        <p:nvSpPr>
          <p:cNvPr id="492546" name="Rectangle 2"/>
          <p:cNvSpPr>
            <a:spLocks noGrp="1" noRot="1" noChangeAspect="1" noChangeArrowheads="1" noTextEdit="1"/>
          </p:cNvSpPr>
          <p:nvPr>
            <p:ph type="sldImg"/>
          </p:nvPr>
        </p:nvSpPr>
        <p:spPr>
          <a:solidFill>
            <a:srgbClr val="FFFFFF"/>
          </a:solidFill>
          <a:ln/>
        </p:spPr>
      </p:sp>
      <p:sp>
        <p:nvSpPr>
          <p:cNvPr id="492547" name="Rectangle 3"/>
          <p:cNvSpPr>
            <a:spLocks noGrp="1" noChangeArrowheads="1"/>
          </p:cNvSpPr>
          <p:nvPr>
            <p:ph type="body" idx="1"/>
          </p:nvPr>
        </p:nvSpPr>
        <p:spPr>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260638356"/>
      </p:ext>
    </p:extLst>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4593"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731CA28-34C6-3444-B3A7-8BD82222A267}" type="slidenum">
              <a:rPr kumimoji="0" lang="en-US" sz="1200" b="0" i="0" u="none" strike="noStrike" kern="1200" cap="none" spc="0" normalizeH="0" baseline="0" noProof="0">
                <a:ln>
                  <a:noFill/>
                </a:ln>
                <a:solidFill>
                  <a:srgbClr val="000000"/>
                </a:solidFill>
                <a:effectLst/>
                <a:uLnTx/>
                <a:uFillTx/>
                <a:latin typeface="Times New Roman" charset="0"/>
                <a:ea typeface="Osaka" charset="0"/>
                <a:cs typeface="Osaka" charset="0"/>
              </a:rPr>
              <a:pPr marL="0" marR="0" lvl="0" indent="0" algn="r" defTabSz="914400" rtl="0" eaLnBrk="1" fontAlgn="base" latinLnBrk="0" hangingPunct="1">
                <a:lnSpc>
                  <a:spcPct val="100000"/>
                </a:lnSpc>
                <a:spcBef>
                  <a:spcPct val="0"/>
                </a:spcBef>
                <a:spcAft>
                  <a:spcPct val="0"/>
                </a:spcAft>
                <a:buClrTx/>
                <a:buSzTx/>
                <a:buFontTx/>
                <a:buNone/>
                <a:tabLst/>
                <a:defRPr/>
              </a:pPr>
              <a:t>292</a:t>
            </a:fld>
            <a:endParaRPr kumimoji="0" lang="en-US" sz="1200" b="0" i="0" u="none" strike="noStrike" kern="1200" cap="none" spc="0" normalizeH="0" baseline="0" noProof="0">
              <a:ln>
                <a:noFill/>
              </a:ln>
              <a:solidFill>
                <a:srgbClr val="000000"/>
              </a:solidFill>
              <a:effectLst/>
              <a:uLnTx/>
              <a:uFillTx/>
              <a:latin typeface="Times New Roman" charset="0"/>
              <a:ea typeface="Osaka" charset="0"/>
              <a:cs typeface="Osaka" charset="0"/>
            </a:endParaRPr>
          </a:p>
        </p:txBody>
      </p:sp>
      <p:sp>
        <p:nvSpPr>
          <p:cNvPr id="494594" name="Rectangle 2"/>
          <p:cNvSpPr>
            <a:spLocks noGrp="1" noRot="1" noChangeAspect="1" noChangeArrowheads="1" noTextEdit="1"/>
          </p:cNvSpPr>
          <p:nvPr>
            <p:ph type="sldImg"/>
          </p:nvPr>
        </p:nvSpPr>
        <p:spPr>
          <a:solidFill>
            <a:srgbClr val="FFFFFF"/>
          </a:solidFill>
          <a:ln/>
        </p:spPr>
      </p:sp>
      <p:sp>
        <p:nvSpPr>
          <p:cNvPr id="494595" name="Rectangle 3"/>
          <p:cNvSpPr>
            <a:spLocks noGrp="1" noChangeArrowheads="1"/>
          </p:cNvSpPr>
          <p:nvPr>
            <p:ph type="body" idx="1"/>
          </p:nvPr>
        </p:nvSpPr>
        <p:spPr>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750484534"/>
      </p:ext>
    </p:extLst>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6641"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B139739-A97E-B74B-8465-ACB5EF0D602E}" type="slidenum">
              <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rPr>
              <a:pPr marL="0" marR="0" lvl="0" indent="0" algn="r" defTabSz="914400" rtl="0" eaLnBrk="1" fontAlgn="base" latinLnBrk="0" hangingPunct="1">
                <a:lnSpc>
                  <a:spcPct val="100000"/>
                </a:lnSpc>
                <a:spcBef>
                  <a:spcPct val="0"/>
                </a:spcBef>
                <a:spcAft>
                  <a:spcPct val="0"/>
                </a:spcAft>
                <a:buClrTx/>
                <a:buSzTx/>
                <a:buFontTx/>
                <a:buNone/>
                <a:tabLst/>
                <a:defRPr/>
              </a:pPr>
              <a:t>293</a:t>
            </a:fld>
            <a:endPar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endParaRPr>
          </a:p>
        </p:txBody>
      </p:sp>
      <p:sp>
        <p:nvSpPr>
          <p:cNvPr id="496642" name="Rectangle 2"/>
          <p:cNvSpPr>
            <a:spLocks noGrp="1" noRot="1" noChangeAspect="1" noChangeArrowheads="1" noTextEdit="1"/>
          </p:cNvSpPr>
          <p:nvPr>
            <p:ph type="sldImg"/>
          </p:nvPr>
        </p:nvSpPr>
        <p:spPr>
          <a:solidFill>
            <a:srgbClr val="FFFFFF"/>
          </a:solidFill>
          <a:ln/>
        </p:spPr>
      </p:sp>
      <p:sp>
        <p:nvSpPr>
          <p:cNvPr id="496643" name="Rectangle 3"/>
          <p:cNvSpPr>
            <a:spLocks noGrp="1" noChangeArrowheads="1"/>
          </p:cNvSpPr>
          <p:nvPr>
            <p:ph type="body" idx="1"/>
          </p:nvPr>
        </p:nvSpPr>
        <p:spPr>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493227796"/>
      </p:ext>
    </p:extLst>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8689"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A43B73-CB19-4241-ACE1-69475FE84DBB}" type="slidenum">
              <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rPr>
              <a:pPr marL="0" marR="0" lvl="0" indent="0" algn="r" defTabSz="914400" rtl="0" eaLnBrk="1" fontAlgn="base" latinLnBrk="0" hangingPunct="1">
                <a:lnSpc>
                  <a:spcPct val="100000"/>
                </a:lnSpc>
                <a:spcBef>
                  <a:spcPct val="0"/>
                </a:spcBef>
                <a:spcAft>
                  <a:spcPct val="0"/>
                </a:spcAft>
                <a:buClrTx/>
                <a:buSzTx/>
                <a:buFontTx/>
                <a:buNone/>
                <a:tabLst/>
                <a:defRPr/>
              </a:pPr>
              <a:t>294</a:t>
            </a:fld>
            <a:endPar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endParaRPr>
          </a:p>
        </p:txBody>
      </p:sp>
      <p:sp>
        <p:nvSpPr>
          <p:cNvPr id="498690" name="Rectangle 2"/>
          <p:cNvSpPr>
            <a:spLocks noGrp="1" noRot="1" noChangeAspect="1" noChangeArrowheads="1" noTextEdit="1"/>
          </p:cNvSpPr>
          <p:nvPr>
            <p:ph type="sldImg"/>
          </p:nvPr>
        </p:nvSpPr>
        <p:spPr>
          <a:solidFill>
            <a:srgbClr val="FFFFFF"/>
          </a:solidFill>
          <a:ln/>
        </p:spPr>
      </p:sp>
      <p:sp>
        <p:nvSpPr>
          <p:cNvPr id="498691" name="Rectangle 3"/>
          <p:cNvSpPr>
            <a:spLocks noGrp="1" noChangeArrowheads="1"/>
          </p:cNvSpPr>
          <p:nvPr>
            <p:ph type="body" idx="1"/>
          </p:nvPr>
        </p:nvSpPr>
        <p:spPr>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72539277"/>
      </p:ext>
    </p:extLst>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0737"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2FC1CCC-C3CE-354F-B07B-F8CA74DE0CBE}" type="slidenum">
              <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rPr>
              <a:pPr marL="0" marR="0" lvl="0" indent="0" algn="r" defTabSz="914400" rtl="0" eaLnBrk="1" fontAlgn="base" latinLnBrk="0" hangingPunct="1">
                <a:lnSpc>
                  <a:spcPct val="100000"/>
                </a:lnSpc>
                <a:spcBef>
                  <a:spcPct val="0"/>
                </a:spcBef>
                <a:spcAft>
                  <a:spcPct val="0"/>
                </a:spcAft>
                <a:buClrTx/>
                <a:buSzTx/>
                <a:buFontTx/>
                <a:buNone/>
                <a:tabLst/>
                <a:defRPr/>
              </a:pPr>
              <a:t>295</a:t>
            </a:fld>
            <a:endPar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endParaRPr>
          </a:p>
        </p:txBody>
      </p:sp>
      <p:sp>
        <p:nvSpPr>
          <p:cNvPr id="500738" name="Rectangle 2"/>
          <p:cNvSpPr>
            <a:spLocks noGrp="1" noRot="1" noChangeAspect="1" noChangeArrowheads="1" noTextEdit="1"/>
          </p:cNvSpPr>
          <p:nvPr>
            <p:ph type="sldImg"/>
          </p:nvPr>
        </p:nvSpPr>
        <p:spPr>
          <a:solidFill>
            <a:srgbClr val="FFFFFF"/>
          </a:solidFill>
          <a:ln/>
        </p:spPr>
      </p:sp>
      <p:sp>
        <p:nvSpPr>
          <p:cNvPr id="500739" name="Rectangle 3"/>
          <p:cNvSpPr>
            <a:spLocks noGrp="1" noChangeArrowheads="1"/>
          </p:cNvSpPr>
          <p:nvPr>
            <p:ph type="body" idx="1"/>
          </p:nvPr>
        </p:nvSpPr>
        <p:spPr>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82537153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3765FDFC-5EF4-6D47-95D3-325715B67EB1}" type="slidenum">
              <a:rPr lang="en-US">
                <a:solidFill>
                  <a:prstClr val="black"/>
                </a:solidFill>
              </a:rPr>
              <a:pPr>
                <a:defRPr/>
              </a:pPr>
              <a:t>26</a:t>
            </a:fld>
            <a:endParaRPr lang="en-US">
              <a:solidFill>
                <a:prstClr val="black"/>
              </a:solidFill>
            </a:endParaRPr>
          </a:p>
        </p:txBody>
      </p:sp>
      <p:sp>
        <p:nvSpPr>
          <p:cNvPr id="1372162"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72163" name="Rectangle 3"/>
          <p:cNvSpPr>
            <a:spLocks noGrp="1" noChangeArrowheads="1"/>
          </p:cNvSpPr>
          <p:nvPr>
            <p:ph type="body" idx="1"/>
          </p:nvPr>
        </p:nvSpPr>
        <p:spPr>
          <a:xfrm>
            <a:off x="914400" y="4343400"/>
            <a:ext cx="5029200" cy="274638"/>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2785" name="Rectangle 1031"/>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F33DD-C886-194A-8274-DE94EAE6A2C1}" type="slidenum">
              <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rPr>
              <a:pPr marL="0" marR="0" lvl="0" indent="0" algn="r" defTabSz="914400" rtl="0" eaLnBrk="1" fontAlgn="base" latinLnBrk="0" hangingPunct="1">
                <a:lnSpc>
                  <a:spcPct val="100000"/>
                </a:lnSpc>
                <a:spcBef>
                  <a:spcPct val="0"/>
                </a:spcBef>
                <a:spcAft>
                  <a:spcPct val="0"/>
                </a:spcAft>
                <a:buClrTx/>
                <a:buSzTx/>
                <a:buFontTx/>
                <a:buNone/>
                <a:tabLst/>
                <a:defRPr/>
              </a:pPr>
              <a:t>296</a:t>
            </a:fld>
            <a:endPar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endParaRPr>
          </a:p>
        </p:txBody>
      </p:sp>
      <p:sp>
        <p:nvSpPr>
          <p:cNvPr id="502786" name="Rectangle 1026"/>
          <p:cNvSpPr>
            <a:spLocks noGrp="1" noRot="1" noChangeAspect="1" noChangeArrowheads="1" noTextEdit="1"/>
          </p:cNvSpPr>
          <p:nvPr>
            <p:ph type="sldImg"/>
          </p:nvPr>
        </p:nvSpPr>
        <p:spPr>
          <a:solidFill>
            <a:srgbClr val="FFFFFF"/>
          </a:solidFill>
          <a:ln/>
        </p:spPr>
      </p:sp>
      <p:sp>
        <p:nvSpPr>
          <p:cNvPr id="502787"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278210117"/>
      </p:ext>
    </p:extLst>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14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E3C02FA4-0232-4D48-8C48-758D653B3339}" type="slidenum">
              <a:rPr lang="en-US" sz="1200"/>
              <a:pPr eaLnBrk="1" hangingPunct="1"/>
              <a:t>297</a:t>
            </a:fld>
            <a:endParaRPr lang="en-US" sz="1200"/>
          </a:p>
        </p:txBody>
      </p:sp>
      <p:sp>
        <p:nvSpPr>
          <p:cNvPr id="531459" name="Rectangle 2"/>
          <p:cNvSpPr>
            <a:spLocks noGrp="1" noRot="1" noChangeAspect="1" noChangeArrowheads="1"/>
          </p:cNvSpPr>
          <p:nvPr>
            <p:ph type="sldImg"/>
          </p:nvPr>
        </p:nvSpPr>
        <p:spPr>
          <a:solidFill>
            <a:srgbClr val="FFFFFF"/>
          </a:solidFill>
          <a:ln/>
        </p:spPr>
      </p:sp>
      <p:sp>
        <p:nvSpPr>
          <p:cNvPr id="53146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5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48A2DB6F-B25F-0B43-8FC6-23F554964916}" type="slidenum">
              <a:rPr lang="en-US" sz="1200">
                <a:solidFill>
                  <a:srgbClr val="000000"/>
                </a:solidFill>
              </a:rPr>
              <a:pPr eaLnBrk="1" hangingPunct="1"/>
              <a:t>298</a:t>
            </a:fld>
            <a:endParaRPr lang="en-US" sz="1200">
              <a:solidFill>
                <a:srgbClr val="000000"/>
              </a:solidFill>
            </a:endParaRPr>
          </a:p>
        </p:txBody>
      </p:sp>
      <p:sp>
        <p:nvSpPr>
          <p:cNvPr id="535555" name="Rectangle 2"/>
          <p:cNvSpPr>
            <a:spLocks noGrp="1" noRot="1" noChangeAspect="1" noChangeArrowheads="1" noTextEdit="1"/>
          </p:cNvSpPr>
          <p:nvPr>
            <p:ph type="sldImg"/>
          </p:nvPr>
        </p:nvSpPr>
        <p:spPr>
          <a:ln/>
        </p:spPr>
      </p:sp>
      <p:sp>
        <p:nvSpPr>
          <p:cNvPr id="5355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5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48A2DB6F-B25F-0B43-8FC6-23F554964916}" type="slidenum">
              <a:rPr lang="en-US" sz="1200">
                <a:solidFill>
                  <a:srgbClr val="000000"/>
                </a:solidFill>
              </a:rPr>
              <a:pPr eaLnBrk="1" hangingPunct="1"/>
              <a:t>299</a:t>
            </a:fld>
            <a:endParaRPr lang="en-US" sz="1200">
              <a:solidFill>
                <a:srgbClr val="000000"/>
              </a:solidFill>
            </a:endParaRPr>
          </a:p>
        </p:txBody>
      </p:sp>
      <p:sp>
        <p:nvSpPr>
          <p:cNvPr id="535555" name="Rectangle 2"/>
          <p:cNvSpPr>
            <a:spLocks noGrp="1" noRot="1" noChangeAspect="1" noChangeArrowheads="1" noTextEdit="1"/>
          </p:cNvSpPr>
          <p:nvPr>
            <p:ph type="sldImg"/>
          </p:nvPr>
        </p:nvSpPr>
        <p:spPr>
          <a:ln/>
        </p:spPr>
      </p:sp>
      <p:sp>
        <p:nvSpPr>
          <p:cNvPr id="5355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651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eaLnBrk="0" hangingPunct="0">
              <a:defRPr sz="3400">
                <a:solidFill>
                  <a:srgbClr val="000000"/>
                </a:solidFill>
                <a:latin typeface="Times New Roman" charset="0"/>
                <a:ea typeface="ＭＳ Ｐゴシック" charset="0"/>
                <a:sym typeface="Times New Roman" charset="0"/>
              </a:defRPr>
            </a:lvl2pPr>
            <a:lvl3pPr marL="1143000" indent="-228600" eaLnBrk="0" hangingPunct="0">
              <a:defRPr sz="3400">
                <a:solidFill>
                  <a:srgbClr val="000000"/>
                </a:solidFill>
                <a:latin typeface="Times New Roman" charset="0"/>
                <a:ea typeface="ＭＳ Ｐゴシック" charset="0"/>
                <a:sym typeface="Times New Roman" charset="0"/>
              </a:defRPr>
            </a:lvl3pPr>
            <a:lvl4pPr marL="1600200" indent="-228600" eaLnBrk="0" hangingPunct="0">
              <a:defRPr sz="3400">
                <a:solidFill>
                  <a:srgbClr val="000000"/>
                </a:solidFill>
                <a:latin typeface="Times New Roman" charset="0"/>
                <a:ea typeface="ＭＳ Ｐゴシック" charset="0"/>
                <a:sym typeface="Times New Roman" charset="0"/>
              </a:defRPr>
            </a:lvl4pPr>
            <a:lvl5pPr marL="2057400" indent="-228600" eaLnBrk="0" hangingPunct="0">
              <a:defRPr sz="3400">
                <a:solidFill>
                  <a:srgbClr val="000000"/>
                </a:solidFill>
                <a:latin typeface="Times New Roman" charset="0"/>
                <a:ea typeface="ＭＳ Ｐゴシック" charset="0"/>
                <a:sym typeface="Times New Roman" charset="0"/>
              </a:defRPr>
            </a:lvl5pPr>
            <a:lvl6pPr marL="25146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r" eaLnBrk="1" hangingPunct="1"/>
            <a:fld id="{733EACC3-64BA-3540-BF3F-C8F223E14E3D}" type="slidenum">
              <a:rPr lang="zh-CN" altLang="en-US" sz="1200">
                <a:solidFill>
                  <a:prstClr val="black"/>
                </a:solidFill>
                <a:latin typeface="Arial" charset="0"/>
              </a:rPr>
              <a:pPr algn="r" eaLnBrk="1" hangingPunct="1"/>
              <a:t>300</a:t>
            </a:fld>
            <a:endParaRPr lang="en-US" altLang="zh-CN" sz="1200">
              <a:solidFill>
                <a:prstClr val="black"/>
              </a:solidFill>
              <a:latin typeface="Arial" charset="0"/>
            </a:endParaRPr>
          </a:p>
        </p:txBody>
      </p:sp>
      <p:sp>
        <p:nvSpPr>
          <p:cNvPr id="1734659"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734660"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zh-CN" altLang="en-US">
              <a:cs typeface="+mn-cs"/>
            </a:endParaRPr>
          </a:p>
        </p:txBody>
      </p:sp>
    </p:spTree>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554" name="Rectangle 7"/>
          <p:cNvSpPr>
            <a:spLocks noGrp="1" noChangeArrowheads="1"/>
          </p:cNvSpPr>
          <p:nvPr>
            <p:ph type="sldNum" sz="quarter" idx="5"/>
          </p:nvPr>
        </p:nvSpPr>
        <p:spPr>
          <a:xfrm>
            <a:off x="3884613" y="8685213"/>
            <a:ext cx="2971800" cy="4572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48A2DB6F-B25F-0B43-8FC6-23F554964916}" type="slidenum">
              <a:rPr lang="en-US" sz="1200">
                <a:solidFill>
                  <a:srgbClr val="000000"/>
                </a:solidFill>
              </a:rPr>
              <a:pPr eaLnBrk="1" hangingPunct="1"/>
              <a:t>301</a:t>
            </a:fld>
            <a:endParaRPr lang="en-US" sz="1200">
              <a:solidFill>
                <a:srgbClr val="000000"/>
              </a:solidFill>
            </a:endParaRPr>
          </a:p>
        </p:txBody>
      </p:sp>
      <p:sp>
        <p:nvSpPr>
          <p:cNvPr id="535555" name="Rectangle 2"/>
          <p:cNvSpPr>
            <a:spLocks noGrp="1" noRot="1" noChangeAspect="1" noChangeArrowheads="1" noTextEdit="1"/>
          </p:cNvSpPr>
          <p:nvPr>
            <p:ph type="sldImg"/>
          </p:nvPr>
        </p:nvSpPr>
        <p:spPr>
          <a:ln/>
        </p:spPr>
      </p:sp>
      <p:sp>
        <p:nvSpPr>
          <p:cNvPr id="5355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554" name="Rectangle 7"/>
          <p:cNvSpPr>
            <a:spLocks noGrp="1" noChangeArrowheads="1"/>
          </p:cNvSpPr>
          <p:nvPr>
            <p:ph type="sldNum" sz="quarter" idx="5"/>
          </p:nvPr>
        </p:nvSpPr>
        <p:spPr>
          <a:xfrm>
            <a:off x="3884613" y="8685213"/>
            <a:ext cx="2971800" cy="4572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48A2DB6F-B25F-0B43-8FC6-23F554964916}" type="slidenum">
              <a:rPr lang="en-US" sz="1200">
                <a:solidFill>
                  <a:srgbClr val="000000"/>
                </a:solidFill>
              </a:rPr>
              <a:pPr eaLnBrk="1" hangingPunct="1"/>
              <a:t>302</a:t>
            </a:fld>
            <a:endParaRPr lang="en-US" sz="1200">
              <a:solidFill>
                <a:srgbClr val="000000"/>
              </a:solidFill>
            </a:endParaRPr>
          </a:p>
        </p:txBody>
      </p:sp>
      <p:sp>
        <p:nvSpPr>
          <p:cNvPr id="535555" name="Rectangle 2"/>
          <p:cNvSpPr>
            <a:spLocks noGrp="1" noRot="1" noChangeAspect="1" noChangeArrowheads="1" noTextEdit="1"/>
          </p:cNvSpPr>
          <p:nvPr>
            <p:ph type="sldImg"/>
          </p:nvPr>
        </p:nvSpPr>
        <p:spPr>
          <a:ln/>
        </p:spPr>
      </p:sp>
      <p:sp>
        <p:nvSpPr>
          <p:cNvPr id="5355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88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AB5C8802-B017-1047-A878-7279F06957BC}" type="slidenum">
              <a:rPr lang="en-US" sz="1200">
                <a:solidFill>
                  <a:srgbClr val="000000"/>
                </a:solidFill>
              </a:rPr>
              <a:pPr eaLnBrk="1" hangingPunct="1"/>
              <a:t>304</a:t>
            </a:fld>
            <a:endParaRPr lang="en-US" sz="1200">
              <a:solidFill>
                <a:srgbClr val="000000"/>
              </a:solidFill>
            </a:endParaRPr>
          </a:p>
        </p:txBody>
      </p:sp>
      <p:sp>
        <p:nvSpPr>
          <p:cNvPr id="548867" name="Rectangle 2"/>
          <p:cNvSpPr>
            <a:spLocks noGrp="1" noRot="1" noChangeAspect="1" noChangeArrowheads="1" noTextEdit="1"/>
          </p:cNvSpPr>
          <p:nvPr>
            <p:ph type="sldImg"/>
          </p:nvPr>
        </p:nvSpPr>
        <p:spPr>
          <a:ln/>
        </p:spPr>
      </p:sp>
      <p:sp>
        <p:nvSpPr>
          <p:cNvPr id="5488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ヒラギノ角ゴ Pro W3" charset="0"/>
              <a:cs typeface="ヒラギノ角ゴ Pro W3" charset="0"/>
            </a:endParaRPr>
          </a:p>
        </p:txBody>
      </p:sp>
    </p:spTree>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0914" name="Slide Image Placeholder 1"/>
          <p:cNvSpPr>
            <a:spLocks noGrp="1" noRot="1" noChangeAspect="1"/>
          </p:cNvSpPr>
          <p:nvPr>
            <p:ph type="sldImg"/>
          </p:nvPr>
        </p:nvSpPr>
        <p:spPr>
          <a:ln/>
        </p:spPr>
      </p:sp>
      <p:sp>
        <p:nvSpPr>
          <p:cNvPr id="55091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dirty="0">
                <a:latin typeface="Times New Roman" charset="0"/>
                <a:ea typeface="ヒラギノ角ゴ Pro W3" charset="0"/>
                <a:cs typeface="ヒラギノ角ゴ Pro W3" charset="0"/>
              </a:rPr>
              <a:t>In February 2007 members of the media gathered at a news conference in New York to photograph two ossuaries (a chests with human skeletal remains)  said to have been found in a 2000-year-old tomb in </a:t>
            </a:r>
            <a:r>
              <a:rPr lang="en-US" dirty="0" err="1">
                <a:latin typeface="Times New Roman" charset="0"/>
                <a:ea typeface="ヒラギノ角ゴ Pro W3" charset="0"/>
                <a:cs typeface="ヒラギノ角ゴ Pro W3" charset="0"/>
              </a:rPr>
              <a:t>Talpiot</a:t>
            </a:r>
            <a:r>
              <a:rPr lang="en-US" dirty="0">
                <a:latin typeface="Times New Roman" charset="0"/>
                <a:ea typeface="ヒラギノ角ゴ Pro W3" charset="0"/>
                <a:cs typeface="ヒラギノ角ゴ Pro W3" charset="0"/>
              </a:rPr>
              <a:t> Jerusalem in 1980 that may have held the bones of Jesus and Mary Magdalene. Filmmaker James Cameron unveiled the artifacts in New York to promote a documentary film which claims scientists may have found the lost tomb of Jesus Christ and that Jesus and Mary Magdalene may have had a son named Judah.</a:t>
            </a:r>
          </a:p>
          <a:p>
            <a:endParaRPr lang="en-US" dirty="0">
              <a:latin typeface="Times New Roman" charset="0"/>
              <a:ea typeface="ヒラギノ角ゴ Pro W3" charset="0"/>
              <a:cs typeface="ヒラギノ角ゴ Pro W3" charset="0"/>
            </a:endParaRPr>
          </a:p>
          <a:p>
            <a:r>
              <a:rPr lang="en-US" dirty="0">
                <a:latin typeface="Times New Roman" charset="0"/>
                <a:ea typeface="ヒラギノ角ゴ Pro W3" charset="0"/>
                <a:cs typeface="ヒラギノ角ゴ Pro W3" charset="0"/>
              </a:rPr>
              <a:t>26 Feb 2007 REUTERS/Mike Segar</a:t>
            </a:r>
          </a:p>
        </p:txBody>
      </p:sp>
      <p:sp>
        <p:nvSpPr>
          <p:cNvPr id="55091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6594CFA0-3605-8041-A16F-7703145DC7A9}" type="slidenum">
              <a:rPr lang="en-US" sz="1200">
                <a:solidFill>
                  <a:srgbClr val="000000"/>
                </a:solidFill>
              </a:rPr>
              <a:pPr eaLnBrk="1" hangingPunct="1"/>
              <a:t>305</a:t>
            </a:fld>
            <a:endParaRPr lang="en-US" sz="1200">
              <a:solidFill>
                <a:srgbClr val="000000"/>
              </a:solidFill>
            </a:endParaRPr>
          </a:p>
        </p:txBody>
      </p:sp>
    </p:spTree>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92449075-6428-6045-85D2-6CCB9673E1B0}" type="slidenum">
              <a:rPr lang="en-US" smtClean="0"/>
              <a:pPr/>
              <a:t>306</a:t>
            </a:fld>
            <a:endParaRPr lang="en-US"/>
          </a:p>
        </p:txBody>
      </p:sp>
    </p:spTree>
    <p:extLst>
      <p:ext uri="{BB962C8B-B14F-4D97-AF65-F5344CB8AC3E}">
        <p14:creationId xmlns:p14="http://schemas.microsoft.com/office/powerpoint/2010/main" val="80842060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4DCF3205-6F21-6E4B-8FEF-6C1A25094169}" type="slidenum">
              <a:rPr lang="en-US">
                <a:solidFill>
                  <a:prstClr val="black"/>
                </a:solidFill>
              </a:rPr>
              <a:pPr>
                <a:defRPr/>
              </a:pPr>
              <a:t>27</a:t>
            </a:fld>
            <a:endParaRPr lang="en-US">
              <a:solidFill>
                <a:prstClr val="black"/>
              </a:solidFill>
            </a:endParaRPr>
          </a:p>
        </p:txBody>
      </p:sp>
      <p:sp>
        <p:nvSpPr>
          <p:cNvPr id="1376258"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7625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5010" name="Slide Image Placeholder 1"/>
          <p:cNvSpPr>
            <a:spLocks noGrp="1" noRot="1" noChangeAspect="1" noTextEdit="1"/>
          </p:cNvSpPr>
          <p:nvPr>
            <p:ph type="sldImg"/>
          </p:nvPr>
        </p:nvSpPr>
        <p:spPr>
          <a:ln/>
        </p:spPr>
      </p:sp>
      <p:sp>
        <p:nvSpPr>
          <p:cNvPr id="55501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spcBef>
                <a:spcPct val="0"/>
              </a:spcBef>
            </a:pPr>
            <a:endParaRPr lang="en-US">
              <a:latin typeface="Times New Roman" charset="0"/>
              <a:ea typeface="ヒラギノ角ゴ Pro W3" charset="0"/>
              <a:cs typeface="ヒラギノ角ゴ Pro W3" charset="0"/>
            </a:endParaRPr>
          </a:p>
        </p:txBody>
      </p:sp>
      <p:sp>
        <p:nvSpPr>
          <p:cNvPr id="55501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CD923C36-7ADA-5543-843D-53DA2FF60BA5}" type="slidenum">
              <a:rPr lang="en-US" sz="1200">
                <a:solidFill>
                  <a:srgbClr val="000000"/>
                </a:solidFill>
              </a:rPr>
              <a:pPr eaLnBrk="1" hangingPunct="1"/>
              <a:t>308</a:t>
            </a:fld>
            <a:endParaRPr lang="en-US" sz="1200">
              <a:solidFill>
                <a:srgbClr val="000000"/>
              </a:solidFill>
            </a:endParaRPr>
          </a:p>
        </p:txBody>
      </p:sp>
    </p:spTree>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02864D77-2605-754F-9C23-C10E659C78F1}" type="slidenum">
              <a:rPr lang="en-US" sz="1200">
                <a:solidFill>
                  <a:srgbClr val="000000"/>
                </a:solidFill>
              </a:rPr>
              <a:pPr eaLnBrk="1" hangingPunct="1"/>
              <a:t>309</a:t>
            </a:fld>
            <a:endParaRPr lang="en-US" sz="1200">
              <a:solidFill>
                <a:srgbClr val="000000"/>
              </a:solidFill>
            </a:endParaRPr>
          </a:p>
        </p:txBody>
      </p:sp>
      <p:sp>
        <p:nvSpPr>
          <p:cNvPr id="563203" name="Rectangle 2"/>
          <p:cNvSpPr>
            <a:spLocks noGrp="1" noRot="1" noChangeAspect="1" noChangeArrowheads="1" noTextEdit="1"/>
          </p:cNvSpPr>
          <p:nvPr>
            <p:ph type="sldImg"/>
          </p:nvPr>
        </p:nvSpPr>
        <p:spPr>
          <a:ln/>
        </p:spPr>
      </p:sp>
      <p:sp>
        <p:nvSpPr>
          <p:cNvPr id="5632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ヒラギノ角ゴ Pro W3" charset="0"/>
              <a:cs typeface="ヒラギノ角ゴ Pro W3" charset="0"/>
            </a:endParaRPr>
          </a:p>
        </p:txBody>
      </p:sp>
    </p:spTree>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72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FB7DF067-7B3D-E04C-9E62-4EDFA3C271E3}" type="slidenum">
              <a:rPr lang="en-US" sz="1200">
                <a:solidFill>
                  <a:srgbClr val="000000"/>
                </a:solidFill>
              </a:rPr>
              <a:pPr eaLnBrk="1" hangingPunct="1"/>
              <a:t>312</a:t>
            </a:fld>
            <a:endParaRPr lang="en-US" sz="1200">
              <a:solidFill>
                <a:srgbClr val="000000"/>
              </a:solidFill>
            </a:endParaRPr>
          </a:p>
        </p:txBody>
      </p:sp>
      <p:sp>
        <p:nvSpPr>
          <p:cNvPr id="567299" name="Rectangle 2"/>
          <p:cNvSpPr>
            <a:spLocks noGrp="1" noRot="1" noChangeAspect="1" noChangeArrowheads="1" noTextEdit="1"/>
          </p:cNvSpPr>
          <p:nvPr>
            <p:ph type="sldImg"/>
          </p:nvPr>
        </p:nvSpPr>
        <p:spPr>
          <a:ln/>
        </p:spPr>
      </p:sp>
      <p:sp>
        <p:nvSpPr>
          <p:cNvPr id="5673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ヒラギノ角ゴ Pro W3" charset="0"/>
              <a:cs typeface="ヒラギノ角ゴ Pro W3" charset="0"/>
            </a:endParaRPr>
          </a:p>
        </p:txBody>
      </p:sp>
    </p:spTree>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93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F7C425F2-FA93-5041-89AE-1E4B7A121448}" type="slidenum">
              <a:rPr lang="en-US" sz="1200">
                <a:solidFill>
                  <a:srgbClr val="000000"/>
                </a:solidFill>
              </a:rPr>
              <a:pPr eaLnBrk="1" hangingPunct="1"/>
              <a:t>313</a:t>
            </a:fld>
            <a:endParaRPr lang="en-US" sz="1200">
              <a:solidFill>
                <a:srgbClr val="000000"/>
              </a:solidFill>
            </a:endParaRPr>
          </a:p>
        </p:txBody>
      </p:sp>
      <p:sp>
        <p:nvSpPr>
          <p:cNvPr id="569347" name="Rectangle 2"/>
          <p:cNvSpPr>
            <a:spLocks noGrp="1" noRot="1" noChangeAspect="1" noChangeArrowheads="1" noTextEdit="1"/>
          </p:cNvSpPr>
          <p:nvPr>
            <p:ph type="sldImg"/>
          </p:nvPr>
        </p:nvSpPr>
        <p:spPr>
          <a:ln/>
        </p:spPr>
      </p:sp>
      <p:sp>
        <p:nvSpPr>
          <p:cNvPr id="5693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ヒラギノ角ゴ Pro W3" charset="0"/>
              <a:cs typeface="ヒラギノ角ゴ Pro W3" charset="0"/>
            </a:endParaRPr>
          </a:p>
        </p:txBody>
      </p:sp>
    </p:spTree>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13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5244A656-F3A1-3B41-A717-2B4E54CCB4AF}" type="slidenum">
              <a:rPr lang="en-US" sz="1200">
                <a:solidFill>
                  <a:srgbClr val="000000"/>
                </a:solidFill>
              </a:rPr>
              <a:pPr eaLnBrk="1" hangingPunct="1"/>
              <a:t>314</a:t>
            </a:fld>
            <a:endParaRPr lang="en-US" sz="1200">
              <a:solidFill>
                <a:srgbClr val="000000"/>
              </a:solidFill>
            </a:endParaRPr>
          </a:p>
        </p:txBody>
      </p:sp>
      <p:sp>
        <p:nvSpPr>
          <p:cNvPr id="571395" name="Rectangle 2"/>
          <p:cNvSpPr>
            <a:spLocks noGrp="1" noRot="1" noChangeAspect="1" noChangeArrowheads="1" noTextEdit="1"/>
          </p:cNvSpPr>
          <p:nvPr>
            <p:ph type="sldImg"/>
          </p:nvPr>
        </p:nvSpPr>
        <p:spPr>
          <a:ln/>
        </p:spPr>
      </p:sp>
      <p:sp>
        <p:nvSpPr>
          <p:cNvPr id="5713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ヒラギノ角ゴ Pro W3" charset="0"/>
              <a:cs typeface="ヒラギノ角ゴ Pro W3" charset="0"/>
            </a:endParaRPr>
          </a:p>
        </p:txBody>
      </p:sp>
    </p:spTree>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fld id="{66DC40EA-6D90-9840-8EB3-43C49DD55227}" type="slidenum">
              <a:rPr lang="en-US" sz="1200"/>
              <a:pPr/>
              <a:t>315</a:t>
            </a:fld>
            <a:endParaRPr lang="en-US" sz="1200"/>
          </a:p>
        </p:txBody>
      </p:sp>
      <p:sp>
        <p:nvSpPr>
          <p:cNvPr id="64515"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xmlns="" val="1"/>
            </a:ext>
          </a:extLst>
        </p:spPr>
      </p:sp>
      <p:sp>
        <p:nvSpPr>
          <p:cNvPr id="64516"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a typeface="ＭＳ Ｐゴシック" charset="0"/>
              <a:cs typeface="ＭＳ Ｐゴシック" charset="0"/>
            </a:endParaRPr>
          </a:p>
        </p:txBody>
      </p:sp>
    </p:spTree>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75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19765491-4330-D843-9876-5BBE4E6A5E54}" type="slidenum">
              <a:rPr lang="en-US" sz="1200">
                <a:solidFill>
                  <a:srgbClr val="000000"/>
                </a:solidFill>
              </a:rPr>
              <a:pPr eaLnBrk="1" hangingPunct="1"/>
              <a:t>316</a:t>
            </a:fld>
            <a:endParaRPr lang="en-US" sz="1200">
              <a:solidFill>
                <a:srgbClr val="000000"/>
              </a:solidFill>
            </a:endParaRPr>
          </a:p>
        </p:txBody>
      </p:sp>
      <p:sp>
        <p:nvSpPr>
          <p:cNvPr id="577539" name="Rectangle 2"/>
          <p:cNvSpPr>
            <a:spLocks noGrp="1" noRot="1" noChangeAspect="1" noChangeArrowheads="1" noTextEdit="1"/>
          </p:cNvSpPr>
          <p:nvPr>
            <p:ph type="sldImg"/>
          </p:nvPr>
        </p:nvSpPr>
        <p:spPr>
          <a:ln/>
        </p:spPr>
      </p:sp>
      <p:sp>
        <p:nvSpPr>
          <p:cNvPr id="5775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ヒラギノ角ゴ Pro W3" charset="0"/>
              <a:cs typeface="ヒラギノ角ゴ Pro W3" charset="0"/>
            </a:endParaRPr>
          </a:p>
        </p:txBody>
      </p:sp>
    </p:spTree>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57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9070210F-9644-A340-92D7-FA338529F1BE}" type="slidenum">
              <a:rPr lang="en-US" sz="1200">
                <a:solidFill>
                  <a:srgbClr val="000000"/>
                </a:solidFill>
              </a:rPr>
              <a:pPr eaLnBrk="1" hangingPunct="1"/>
              <a:t>321</a:t>
            </a:fld>
            <a:endParaRPr lang="en-US" sz="1200">
              <a:solidFill>
                <a:srgbClr val="000000"/>
              </a:solidFill>
            </a:endParaRPr>
          </a:p>
        </p:txBody>
      </p:sp>
      <p:sp>
        <p:nvSpPr>
          <p:cNvPr id="585731" name="Rectangle 2"/>
          <p:cNvSpPr>
            <a:spLocks noGrp="1" noRot="1" noChangeAspect="1" noChangeArrowheads="1" noTextEdit="1"/>
          </p:cNvSpPr>
          <p:nvPr>
            <p:ph type="sldImg"/>
          </p:nvPr>
        </p:nvSpPr>
        <p:spPr>
          <a:ln/>
        </p:spPr>
      </p:sp>
      <p:sp>
        <p:nvSpPr>
          <p:cNvPr id="5857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ヒラギノ角ゴ Pro W3" charset="0"/>
              <a:cs typeface="ヒラギノ角ゴ Pro W3" charset="0"/>
            </a:endParaRPr>
          </a:p>
        </p:txBody>
      </p:sp>
    </p:spTree>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17" name="Slide Image Placeholder 1"/>
          <p:cNvSpPr>
            <a:spLocks noGrp="1" noRot="1" noChangeAspect="1"/>
          </p:cNvSpPr>
          <p:nvPr>
            <p:ph type="sldImg"/>
          </p:nvPr>
        </p:nvSpPr>
        <p:spPr>
          <a:ln/>
        </p:spPr>
        <p:txBody>
          <a:bodyPr/>
          <a:lstStyle/>
          <a:p>
            <a:endParaRPr lang="en-US"/>
          </a:p>
        </p:txBody>
      </p:sp>
      <p:sp>
        <p:nvSpPr>
          <p:cNvPr id="521218" name="Notes Placeholder 2"/>
          <p:cNvSpPr>
            <a:spLocks noGrp="1"/>
          </p:cNvSpPr>
          <p:nvPr>
            <p:ph type="body"/>
          </p:nvPr>
        </p:nvSpPr>
        <p:spPr>
          <a:ln w="9525">
            <a:miter/>
          </a:ln>
        </p:spPr>
        <p:txBody>
          <a:bodyPr wrap="square" lIns="91440" tIns="45720" rIns="91440" bIns="45720" anchor="t"/>
          <a:lstStyle/>
          <a:p>
            <a:pPr lvl="0"/>
            <a:r>
              <a:rPr lang="en-US" altLang="en-US">
                <a:latin typeface="Times New Roman" pitchFamily="18" charset="0"/>
              </a:rPr>
              <a:t>http://home.sandiego.edu/~baber/logic/gallup.html</a:t>
            </a:r>
          </a:p>
          <a:p>
            <a:pPr lvl="0"/>
            <a:endParaRPr lang="en-US" altLang="en-US">
              <a:latin typeface="Times New Roman" pitchFamily="18" charset="0"/>
            </a:endParaRPr>
          </a:p>
          <a:p>
            <a:pPr lvl="0"/>
            <a:r>
              <a:rPr lang="en-US" altLang="en-US">
                <a:latin typeface="Times New Roman" pitchFamily="18" charset="0"/>
              </a:rPr>
              <a:t>In 1994 it was 27% and 2001 at 25%, so the belief is going down but still strong.</a:t>
            </a:r>
            <a:endParaRPr>
              <a:latin typeface="Times New Roman" pitchFamily="18" charset="0"/>
            </a:endParaRPr>
          </a:p>
        </p:txBody>
      </p:sp>
      <p:sp>
        <p:nvSpPr>
          <p:cNvPr id="521219" name="Slide Number Placeholder 3"/>
          <p:cNvSpPr>
            <a:spLocks noGrp="1"/>
          </p:cNvSpPr>
          <p:nvPr>
            <p:ph type="sldNum" sz="quarter"/>
          </p:nvPr>
        </p:nvSpPr>
        <p:spPr>
          <a:xfrm>
            <a:off x="0" y="0"/>
            <a:ext cx="0" cy="0"/>
          </a:xfrm>
          <a:prstGeom prst="rect">
            <a:avLst/>
          </a:prstGeom>
          <a:noFill/>
          <a:ln w="9525">
            <a:noFill/>
            <a:miter/>
          </a:ln>
        </p:spPr>
        <p:txBody>
          <a:bodyPr anchor="t"/>
          <a:lstStyle/>
          <a:p>
            <a:pPr marL="0" marR="0" lvl="0" indent="0" algn="r" defTabSz="914400" rtl="0" eaLnBrk="0" fontAlgn="base" latinLnBrk="0" hangingPunct="0">
              <a:lnSpc>
                <a:spcPct val="100000"/>
              </a:lnSpc>
              <a:spcBef>
                <a:spcPct val="0"/>
              </a:spcBef>
              <a:spcAft>
                <a:spcPct val="0"/>
              </a:spcAft>
              <a:buClrTx/>
              <a:buSzTx/>
              <a:buFontTx/>
              <a:buNone/>
              <a:tabLst/>
              <a:defRPr/>
            </a:pPr>
            <a:fld id="{9A0DB2DC-4C9A-4742-B13C-FB6460FD3503}" type="slidenum">
              <a:rPr kumimoji="0" lang="en-US" altLang="en-US" sz="1200" b="0" i="0" u="none" strike="noStrike" kern="1200" cap="none" spc="0" normalizeH="0" baseline="0" noProof="0">
                <a:ln>
                  <a:noFill/>
                </a:ln>
                <a:solidFill>
                  <a:prstClr val="black"/>
                </a:solidFill>
                <a:effectLst/>
                <a:uLnTx/>
                <a:uFillTx/>
                <a:latin typeface="Times New Roman" pitchFamily="18" charset="0"/>
                <a:ea typeface="SimSun" charset="-122"/>
              </a:rPr>
              <a:pPr marL="0" marR="0" lvl="0" indent="0" algn="r" defTabSz="914400" rtl="0" eaLnBrk="0" fontAlgn="base" latinLnBrk="0" hangingPunct="0">
                <a:lnSpc>
                  <a:spcPct val="100000"/>
                </a:lnSpc>
                <a:spcBef>
                  <a:spcPct val="0"/>
                </a:spcBef>
                <a:spcAft>
                  <a:spcPct val="0"/>
                </a:spcAft>
                <a:buClrTx/>
                <a:buSzTx/>
                <a:buFontTx/>
                <a:buNone/>
                <a:tabLst/>
                <a:defRPr/>
              </a:pPr>
              <a:t>325</a:t>
            </a:fld>
            <a:endParaRPr kumimoji="0" lang="en-US" altLang="en-US" sz="1200" b="0" i="0" u="none" strike="noStrike" kern="1200" cap="none" spc="0" normalizeH="0" baseline="0" noProof="0">
              <a:ln>
                <a:noFill/>
              </a:ln>
              <a:solidFill>
                <a:prstClr val="black"/>
              </a:solidFill>
              <a:effectLst/>
              <a:uLnTx/>
              <a:uFillTx/>
              <a:latin typeface="Times New Roman" pitchFamily="18" charset="0"/>
              <a:ea typeface="SimSun" charset="-122"/>
            </a:endParaRPr>
          </a:p>
        </p:txBody>
      </p:sp>
    </p:spTree>
    <p:extLst>
      <p:ext uri="{BB962C8B-B14F-4D97-AF65-F5344CB8AC3E}">
        <p14:creationId xmlns:p14="http://schemas.microsoft.com/office/powerpoint/2010/main" val="3702956342"/>
      </p:ext>
    </p:extLst>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8802" name="Slide Image Placeholder 1"/>
          <p:cNvSpPr>
            <a:spLocks noGrp="1" noRot="1" noChangeAspect="1"/>
          </p:cNvSpPr>
          <p:nvPr>
            <p:ph type="sldImg"/>
          </p:nvPr>
        </p:nvSpPr>
        <p:spPr>
          <a:ln/>
        </p:spPr>
      </p:sp>
      <p:sp>
        <p:nvSpPr>
          <p:cNvPr id="58880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dirty="0">
                <a:latin typeface="Times New Roman" charset="0"/>
                <a:ea typeface="ヒラギノ角ゴ Pro W3" charset="0"/>
                <a:cs typeface="ヒラギノ角ゴ Pro W3" charset="0"/>
              </a:rPr>
              <a:t>On 19 December 1997, a </a:t>
            </a:r>
            <a:r>
              <a:rPr lang="en-US" dirty="0" err="1">
                <a:latin typeface="Times New Roman" charset="0"/>
                <a:ea typeface="ヒラギノ角ゴ Pro W3" charset="0"/>
                <a:cs typeface="ヒラギノ角ゴ Pro W3" charset="0"/>
              </a:rPr>
              <a:t>SilkAir</a:t>
            </a:r>
            <a:r>
              <a:rPr lang="en-US" dirty="0">
                <a:latin typeface="Times New Roman" charset="0"/>
                <a:ea typeface="ヒラギノ角ゴ Pro W3" charset="0"/>
                <a:cs typeface="ヒラギノ角ゴ Pro W3" charset="0"/>
              </a:rPr>
              <a:t> Boeing 737- 300 en route from Jakarta to Singapore crashed near Palembang, Sumatra. All 97 passengers on board, the five cabin crew, Captain </a:t>
            </a:r>
            <a:r>
              <a:rPr lang="en-US" dirty="0" err="1">
                <a:latin typeface="Times New Roman" charset="0"/>
                <a:ea typeface="ヒラギノ角ゴ Pro W3" charset="0"/>
                <a:cs typeface="ヒラギノ角ゴ Pro W3" charset="0"/>
              </a:rPr>
              <a:t>Tsu</a:t>
            </a:r>
            <a:r>
              <a:rPr lang="en-US" dirty="0">
                <a:latin typeface="Times New Roman" charset="0"/>
                <a:ea typeface="ヒラギノ角ゴ Pro W3" charset="0"/>
                <a:cs typeface="ヒラギノ角ゴ Pro W3" charset="0"/>
              </a:rPr>
              <a:t> Way Ming and co- pilot Duncan Ward died in the crash.  The Jakarta to Singapore flight never made it—and no one can say for sure why it crashed in Indonesia.  A website was set up and different religious</a:t>
            </a:r>
            <a:r>
              <a:rPr lang="en-US" baseline="0" dirty="0">
                <a:latin typeface="Times New Roman" charset="0"/>
                <a:ea typeface="ヒラギノ角ゴ Pro W3" charset="0"/>
                <a:cs typeface="ヒラギノ角ゴ Pro W3" charset="0"/>
              </a:rPr>
              <a:t> leaders where asked to give words of comfort.  One Buddhist priest wrote…</a:t>
            </a:r>
            <a:endParaRPr lang="en-US" dirty="0">
              <a:latin typeface="Times New Roman" charset="0"/>
              <a:ea typeface="ヒラギノ角ゴ Pro W3" charset="0"/>
              <a:cs typeface="ヒラギノ角ゴ Pro W3" charset="0"/>
            </a:endParaRPr>
          </a:p>
        </p:txBody>
      </p:sp>
      <p:sp>
        <p:nvSpPr>
          <p:cNvPr id="58880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8EF80D4C-288F-D844-A2BA-B4A538383B56}" type="slidenum">
              <a:rPr lang="en-US" sz="1200">
                <a:solidFill>
                  <a:srgbClr val="000000"/>
                </a:solidFill>
              </a:rPr>
              <a:pPr eaLnBrk="1" hangingPunct="1"/>
              <a:t>327</a:t>
            </a:fld>
            <a:endParaRPr lang="en-US" sz="1200">
              <a:solidFill>
                <a:srgbClr val="000000"/>
              </a:solidFill>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F1CADF16-529E-E346-963A-450F86AED98F}" type="slidenum">
              <a:rPr lang="en-US">
                <a:solidFill>
                  <a:prstClr val="black"/>
                </a:solidFill>
              </a:rPr>
              <a:pPr>
                <a:defRPr/>
              </a:pPr>
              <a:t>28</a:t>
            </a:fld>
            <a:endParaRPr lang="en-US">
              <a:solidFill>
                <a:prstClr val="black"/>
              </a:solidFill>
            </a:endParaRPr>
          </a:p>
        </p:txBody>
      </p:sp>
      <p:sp>
        <p:nvSpPr>
          <p:cNvPr id="1378306"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7830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0850" name="Slide Image Placeholder 1"/>
          <p:cNvSpPr>
            <a:spLocks noGrp="1" noRot="1" noChangeAspect="1"/>
          </p:cNvSpPr>
          <p:nvPr>
            <p:ph type="sldImg"/>
          </p:nvPr>
        </p:nvSpPr>
        <p:spPr>
          <a:ln/>
        </p:spPr>
      </p:sp>
      <p:sp>
        <p:nvSpPr>
          <p:cNvPr id="59085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ru-RU" altLang="ja-JP" b="1" dirty="0">
                <a:latin typeface="Times New Roman" charset="0"/>
                <a:ea typeface="ヒラギノ角ゴ Pro W3" charset="0"/>
                <a:cs typeface="ヒラギノ角ゴ Pro W3" charset="0"/>
              </a:rPr>
              <a:t>"</a:t>
            </a:r>
            <a:r>
              <a:rPr lang="en-US" b="1" dirty="0">
                <a:latin typeface="Times New Roman" charset="0"/>
                <a:ea typeface="ヒラギノ角ゴ Pro W3" charset="0"/>
                <a:cs typeface="ヒラギノ角ゴ Pro W3" charset="0"/>
              </a:rPr>
              <a:t>What is in store in your next life depends on what you do in this one… If [you don</a:t>
            </a:r>
            <a:r>
              <a:rPr lang="uk-UA" altLang="ja-JP" b="1" dirty="0">
                <a:latin typeface="Times New Roman" charset="0"/>
                <a:ea typeface="ヒラギノ角ゴ Pro W3" charset="0"/>
                <a:cs typeface="ヒラギノ角ゴ Pro W3" charset="0"/>
              </a:rPr>
              <a:t>'</a:t>
            </a:r>
            <a:r>
              <a:rPr lang="en-US" b="1" dirty="0">
                <a:latin typeface="Times New Roman" charset="0"/>
                <a:ea typeface="ヒラギノ角ゴ Pro W3" charset="0"/>
                <a:cs typeface="ヒラギノ角ゴ Pro W3" charset="0"/>
              </a:rPr>
              <a:t>t share your wealth with others], you could be born into the world of the hungry ghosts or be reborn as an animal… At times of tragedies and sudden deaths, it helps to regard death as escape from this imperfect world to a </a:t>
            </a:r>
            <a:r>
              <a:rPr lang="en-US" b="1" i="1" dirty="0">
                <a:latin typeface="Times New Roman" charset="0"/>
                <a:ea typeface="ヒラギノ角ゴ Pro W3" charset="0"/>
                <a:cs typeface="ヒラギノ角ゴ Pro W3" charset="0"/>
              </a:rPr>
              <a:t>possibly</a:t>
            </a:r>
            <a:r>
              <a:rPr lang="en-US" b="1" dirty="0">
                <a:latin typeface="Times New Roman" charset="0"/>
                <a:ea typeface="ヒラギノ角ゴ Pro W3" charset="0"/>
                <a:cs typeface="ヒラギノ角ゴ Pro W3" charset="0"/>
              </a:rPr>
              <a:t> better next life, so surviving relatives can find peace in their loss.</a:t>
            </a:r>
            <a:r>
              <a:rPr lang="ru-RU" altLang="ja-JP" b="1" dirty="0">
                <a:latin typeface="Times New Roman" charset="0"/>
                <a:ea typeface="ヒラギノ角ゴ Pro W3" charset="0"/>
                <a:cs typeface="ヒラギノ角ゴ Pro W3" charset="0"/>
              </a:rPr>
              <a:t>"</a:t>
            </a:r>
            <a:r>
              <a:rPr lang="en-US" b="1" dirty="0">
                <a:latin typeface="Times New Roman" charset="0"/>
                <a:ea typeface="ヒラギノ角ゴ Pro W3" charset="0"/>
                <a:cs typeface="ヒラギノ角ゴ Pro W3" charset="0"/>
              </a:rPr>
              <a:t> </a:t>
            </a:r>
          </a:p>
          <a:p>
            <a:r>
              <a:rPr lang="en-US" b="1" dirty="0">
                <a:latin typeface="Times New Roman" charset="0"/>
                <a:ea typeface="ヒラギノ角ゴ Pro W3" charset="0"/>
                <a:cs typeface="ヒラギノ角ゴ Pro W3" charset="0"/>
              </a:rPr>
              <a:t>It struck me how this viewpoint is filled with admirable compassion, but ultimately little hope—perhaps you</a:t>
            </a:r>
            <a:r>
              <a:rPr lang="uk-UA" altLang="ja-JP" b="1" dirty="0">
                <a:latin typeface="Times New Roman" charset="0"/>
                <a:ea typeface="ヒラギノ角ゴ Pro W3" charset="0"/>
                <a:cs typeface="ヒラギノ角ゴ Pro W3" charset="0"/>
              </a:rPr>
              <a:t>'</a:t>
            </a:r>
            <a:r>
              <a:rPr lang="en-US" b="1" dirty="0" err="1">
                <a:latin typeface="Times New Roman" charset="0"/>
                <a:ea typeface="ヒラギノ角ゴ Pro W3" charset="0"/>
                <a:cs typeface="ヒラギノ角ゴ Pro W3" charset="0"/>
              </a:rPr>
              <a:t>ll</a:t>
            </a:r>
            <a:r>
              <a:rPr lang="en-US" b="1" dirty="0">
                <a:latin typeface="Times New Roman" charset="0"/>
                <a:ea typeface="ヒラギノ角ゴ Pro W3" charset="0"/>
                <a:cs typeface="ヒラギノ角ゴ Pro W3" charset="0"/>
              </a:rPr>
              <a:t> be an </a:t>
            </a:r>
            <a:r>
              <a:rPr lang="en-US" b="1" i="1" dirty="0">
                <a:latin typeface="Times New Roman" charset="0"/>
                <a:ea typeface="ヒラギノ角ゴ Pro W3" charset="0"/>
                <a:cs typeface="ヒラギノ角ゴ Pro W3" charset="0"/>
              </a:rPr>
              <a:t>animal</a:t>
            </a:r>
            <a:r>
              <a:rPr lang="en-US" b="1" dirty="0">
                <a:latin typeface="Times New Roman" charset="0"/>
                <a:ea typeface="ヒラギノ角ゴ Pro W3" charset="0"/>
                <a:cs typeface="ヒラギノ角ゴ Pro W3" charset="0"/>
              </a:rPr>
              <a:t> or human and </a:t>
            </a:r>
            <a:r>
              <a:rPr lang="en-US" b="1" i="1" dirty="0">
                <a:latin typeface="Times New Roman" charset="0"/>
                <a:ea typeface="ヒラギノ角ゴ Pro W3" charset="0"/>
                <a:cs typeface="ヒラギノ角ゴ Pro W3" charset="0"/>
              </a:rPr>
              <a:t>possibly</a:t>
            </a:r>
            <a:r>
              <a:rPr lang="en-US" b="1" dirty="0">
                <a:latin typeface="Times New Roman" charset="0"/>
                <a:ea typeface="ヒラギノ角ゴ Pro W3" charset="0"/>
                <a:cs typeface="ヒラギノ角ゴ Pro W3" charset="0"/>
              </a:rPr>
              <a:t> have a better next life?  Not much comfort indeed…</a:t>
            </a:r>
          </a:p>
          <a:p>
            <a:endParaRPr lang="en-US" dirty="0">
              <a:latin typeface="Times New Roman" charset="0"/>
              <a:ea typeface="ヒラギノ角ゴ Pro W3" charset="0"/>
              <a:cs typeface="ヒラギノ角ゴ Pro W3" charset="0"/>
            </a:endParaRPr>
          </a:p>
        </p:txBody>
      </p:sp>
      <p:sp>
        <p:nvSpPr>
          <p:cNvPr id="59085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BE19B68F-4A12-DC43-8A7F-77682F9FCB07}" type="slidenum">
              <a:rPr lang="en-US" sz="1200">
                <a:solidFill>
                  <a:srgbClr val="000000"/>
                </a:solidFill>
              </a:rPr>
              <a:pPr eaLnBrk="1" hangingPunct="1"/>
              <a:t>328</a:t>
            </a:fld>
            <a:endParaRPr lang="en-US" sz="1200">
              <a:solidFill>
                <a:srgbClr val="000000"/>
              </a:solidFill>
            </a:endParaRPr>
          </a:p>
        </p:txBody>
      </p:sp>
    </p:spTree>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90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52B18A21-F830-AC42-A04D-F13086BD9F78}" type="slidenum">
              <a:rPr lang="en-US" sz="1200">
                <a:solidFill>
                  <a:srgbClr val="000000"/>
                </a:solidFill>
                <a:latin typeface="Times New Roman" charset="0"/>
              </a:rPr>
              <a:pPr eaLnBrk="1" hangingPunct="1"/>
              <a:t>332</a:t>
            </a:fld>
            <a:endParaRPr lang="en-US" sz="1200">
              <a:solidFill>
                <a:srgbClr val="000000"/>
              </a:solidFill>
              <a:latin typeface="Times New Roman" charset="0"/>
            </a:endParaRPr>
          </a:p>
        </p:txBody>
      </p:sp>
      <p:sp>
        <p:nvSpPr>
          <p:cNvPr id="599043" name="Rectangle 2"/>
          <p:cNvSpPr>
            <a:spLocks noGrp="1" noRot="1" noChangeAspect="1" noChangeArrowheads="1" noTextEdit="1"/>
          </p:cNvSpPr>
          <p:nvPr>
            <p:ph type="sldImg"/>
          </p:nvPr>
        </p:nvSpPr>
        <p:spPr>
          <a:ln/>
        </p:spPr>
      </p:sp>
      <p:sp>
        <p:nvSpPr>
          <p:cNvPr id="5990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ヒラギノ角ゴ Pro W3" charset="0"/>
              <a:cs typeface="ヒラギノ角ゴ Pro W3" charset="0"/>
            </a:endParaRPr>
          </a:p>
        </p:txBody>
      </p:sp>
    </p:spTree>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10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E662712C-6A53-9443-8DD8-8CDFB8627E43}" type="slidenum">
              <a:rPr lang="en-US" sz="1200">
                <a:solidFill>
                  <a:srgbClr val="000000"/>
                </a:solidFill>
                <a:latin typeface="Times New Roman" charset="0"/>
              </a:rPr>
              <a:pPr eaLnBrk="1" hangingPunct="1"/>
              <a:t>333</a:t>
            </a:fld>
            <a:endParaRPr lang="en-US" sz="1200">
              <a:solidFill>
                <a:srgbClr val="000000"/>
              </a:solidFill>
              <a:latin typeface="Times New Roman" charset="0"/>
            </a:endParaRPr>
          </a:p>
        </p:txBody>
      </p:sp>
      <p:sp>
        <p:nvSpPr>
          <p:cNvPr id="601091" name="Rectangle 2"/>
          <p:cNvSpPr>
            <a:spLocks noGrp="1" noRot="1" noChangeAspect="1" noChangeArrowheads="1" noTextEdit="1"/>
          </p:cNvSpPr>
          <p:nvPr>
            <p:ph type="sldImg"/>
          </p:nvPr>
        </p:nvSpPr>
        <p:spPr>
          <a:ln/>
        </p:spPr>
      </p:sp>
      <p:sp>
        <p:nvSpPr>
          <p:cNvPr id="6010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ヒラギノ角ゴ Pro W3" charset="0"/>
              <a:cs typeface="ヒラギノ角ゴ Pro W3" charset="0"/>
            </a:endParaRPr>
          </a:p>
        </p:txBody>
      </p:sp>
    </p:spTree>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72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6760477C-02C6-5345-A7BF-70D66B01EA4B}" type="slidenum">
              <a:rPr lang="en-US" sz="1200">
                <a:solidFill>
                  <a:srgbClr val="000000"/>
                </a:solidFill>
              </a:rPr>
              <a:pPr eaLnBrk="1" hangingPunct="1"/>
              <a:t>335</a:t>
            </a:fld>
            <a:endParaRPr lang="en-US" sz="1200">
              <a:solidFill>
                <a:srgbClr val="000000"/>
              </a:solidFill>
            </a:endParaRPr>
          </a:p>
        </p:txBody>
      </p:sp>
      <p:sp>
        <p:nvSpPr>
          <p:cNvPr id="607235" name="Rectangle 2"/>
          <p:cNvSpPr>
            <a:spLocks noGrp="1" noRot="1" noChangeAspect="1" noChangeArrowheads="1" noTextEdit="1"/>
          </p:cNvSpPr>
          <p:nvPr>
            <p:ph type="sldImg"/>
          </p:nvPr>
        </p:nvSpPr>
        <p:spPr>
          <a:ln/>
        </p:spPr>
      </p:sp>
      <p:sp>
        <p:nvSpPr>
          <p:cNvPr id="60723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ヒラギノ角ゴ Pro W3" charset="0"/>
              <a:cs typeface="ヒラギノ角ゴ Pro W3" charset="0"/>
            </a:endParaRPr>
          </a:p>
        </p:txBody>
      </p:sp>
    </p:spTree>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23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254C6224-C992-E34F-83A7-91A0D87E3C47}" type="slidenum">
              <a:rPr lang="en-US" sz="1200">
                <a:solidFill>
                  <a:srgbClr val="000000"/>
                </a:solidFill>
              </a:rPr>
              <a:pPr eaLnBrk="1" hangingPunct="1"/>
              <a:t>337</a:t>
            </a:fld>
            <a:endParaRPr lang="en-US" sz="1200">
              <a:solidFill>
                <a:srgbClr val="000000"/>
              </a:solidFill>
            </a:endParaRPr>
          </a:p>
        </p:txBody>
      </p:sp>
      <p:sp>
        <p:nvSpPr>
          <p:cNvPr id="612355" name="Rectangle 2"/>
          <p:cNvSpPr>
            <a:spLocks noGrp="1" noRot="1" noChangeAspect="1" noChangeArrowheads="1"/>
          </p:cNvSpPr>
          <p:nvPr>
            <p:ph type="sldImg"/>
          </p:nvPr>
        </p:nvSpPr>
        <p:spPr>
          <a:solidFill>
            <a:srgbClr val="FFFFFF"/>
          </a:solidFill>
          <a:ln/>
        </p:spPr>
      </p:sp>
      <p:sp>
        <p:nvSpPr>
          <p:cNvPr id="61235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7C738E8F-7C95-BE45-A995-73E12A6792A4}" type="slidenum">
              <a:rPr lang="en-US" sz="1200">
                <a:solidFill>
                  <a:srgbClr val="000000"/>
                </a:solidFill>
              </a:rPr>
              <a:pPr eaLnBrk="1" hangingPunct="1"/>
              <a:t>338</a:t>
            </a:fld>
            <a:endParaRPr lang="en-US" sz="1200">
              <a:solidFill>
                <a:srgbClr val="000000"/>
              </a:solidFill>
            </a:endParaRPr>
          </a:p>
        </p:txBody>
      </p:sp>
      <p:sp>
        <p:nvSpPr>
          <p:cNvPr id="61440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r" eaLnBrk="1" hangingPunct="1"/>
            <a:fld id="{40C1DDB3-33CF-C74B-8A14-2B770F0F0A93}" type="slidenum">
              <a:rPr lang="en-US" sz="1200" b="0">
                <a:solidFill>
                  <a:srgbClr val="000000"/>
                </a:solidFill>
                <a:latin typeface="Times New Roman" charset="0"/>
              </a:rPr>
              <a:pPr algn="r" eaLnBrk="1" hangingPunct="1"/>
              <a:t>338</a:t>
            </a:fld>
            <a:endParaRPr lang="en-US" sz="1200" b="0">
              <a:solidFill>
                <a:srgbClr val="000000"/>
              </a:solidFill>
              <a:latin typeface="Times New Roman" charset="0"/>
            </a:endParaRPr>
          </a:p>
        </p:txBody>
      </p:sp>
      <p:sp>
        <p:nvSpPr>
          <p:cNvPr id="614404" name="Rectangle 2"/>
          <p:cNvSpPr>
            <a:spLocks noGrp="1" noRot="1" noChangeAspect="1" noChangeArrowheads="1" noTextEdit="1"/>
          </p:cNvSpPr>
          <p:nvPr>
            <p:ph type="sldImg"/>
          </p:nvPr>
        </p:nvSpPr>
        <p:spPr>
          <a:ln/>
        </p:spPr>
      </p:sp>
      <p:sp>
        <p:nvSpPr>
          <p:cNvPr id="614405"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56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56A813C4-30A1-0941-AE5B-849C380FB97C}" type="slidenum">
              <a:rPr lang="en-US" sz="1200">
                <a:solidFill>
                  <a:srgbClr val="000000"/>
                </a:solidFill>
              </a:rPr>
              <a:pPr eaLnBrk="1" hangingPunct="1"/>
              <a:t>340</a:t>
            </a:fld>
            <a:endParaRPr lang="en-US" sz="1200">
              <a:solidFill>
                <a:srgbClr val="000000"/>
              </a:solidFill>
            </a:endParaRPr>
          </a:p>
        </p:txBody>
      </p:sp>
      <p:sp>
        <p:nvSpPr>
          <p:cNvPr id="625667" name="Rectangle 2"/>
          <p:cNvSpPr>
            <a:spLocks noGrp="1" noRot="1" noChangeAspect="1" noChangeArrowheads="1"/>
          </p:cNvSpPr>
          <p:nvPr>
            <p:ph type="sldImg"/>
          </p:nvPr>
        </p:nvSpPr>
        <p:spPr>
          <a:solidFill>
            <a:srgbClr val="FFFFFF"/>
          </a:solidFill>
          <a:ln/>
        </p:spPr>
      </p:sp>
      <p:sp>
        <p:nvSpPr>
          <p:cNvPr id="62566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77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2F712B32-D7A6-8040-A175-25939ADF8296}" type="slidenum">
              <a:rPr lang="en-US" sz="1200">
                <a:solidFill>
                  <a:srgbClr val="000000"/>
                </a:solidFill>
              </a:rPr>
              <a:pPr eaLnBrk="1" hangingPunct="1"/>
              <a:t>341</a:t>
            </a:fld>
            <a:endParaRPr lang="en-US" sz="1200">
              <a:solidFill>
                <a:srgbClr val="000000"/>
              </a:solidFill>
            </a:endParaRPr>
          </a:p>
        </p:txBody>
      </p:sp>
      <p:sp>
        <p:nvSpPr>
          <p:cNvPr id="627715" name="Rectangle 1026"/>
          <p:cNvSpPr>
            <a:spLocks noGrp="1" noRot="1" noChangeAspect="1" noChangeArrowheads="1"/>
          </p:cNvSpPr>
          <p:nvPr>
            <p:ph type="sldImg"/>
          </p:nvPr>
        </p:nvSpPr>
        <p:spPr>
          <a:solidFill>
            <a:srgbClr val="FFFFFF"/>
          </a:solidFill>
          <a:ln/>
        </p:spPr>
      </p:sp>
      <p:sp>
        <p:nvSpPr>
          <p:cNvPr id="627716"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97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491A0043-FCAC-8048-9FD3-AE4CA5100BBF}" type="slidenum">
              <a:rPr lang="en-US" sz="1200">
                <a:solidFill>
                  <a:srgbClr val="000000"/>
                </a:solidFill>
              </a:rPr>
              <a:pPr eaLnBrk="1" hangingPunct="1"/>
              <a:t>342</a:t>
            </a:fld>
            <a:endParaRPr lang="en-US" sz="1200">
              <a:solidFill>
                <a:srgbClr val="000000"/>
              </a:solidFill>
            </a:endParaRPr>
          </a:p>
        </p:txBody>
      </p:sp>
      <p:sp>
        <p:nvSpPr>
          <p:cNvPr id="62976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r" eaLnBrk="1" hangingPunct="1"/>
            <a:fld id="{FC2101DD-4CA7-3B46-A77A-47B3D54A42C2}" type="slidenum">
              <a:rPr lang="en-US" sz="1200" b="0">
                <a:solidFill>
                  <a:srgbClr val="000000"/>
                </a:solidFill>
                <a:latin typeface="Times New Roman" charset="0"/>
              </a:rPr>
              <a:pPr algn="r" eaLnBrk="1" hangingPunct="1"/>
              <a:t>342</a:t>
            </a:fld>
            <a:endParaRPr lang="en-US" sz="1200" b="0">
              <a:solidFill>
                <a:srgbClr val="000000"/>
              </a:solidFill>
              <a:latin typeface="Times New Roman" charset="0"/>
            </a:endParaRPr>
          </a:p>
        </p:txBody>
      </p:sp>
      <p:sp>
        <p:nvSpPr>
          <p:cNvPr id="629764" name="Rectangle 2"/>
          <p:cNvSpPr>
            <a:spLocks noGrp="1" noRot="1" noChangeAspect="1" noChangeArrowheads="1" noTextEdit="1"/>
          </p:cNvSpPr>
          <p:nvPr>
            <p:ph type="sldImg"/>
          </p:nvPr>
        </p:nvSpPr>
        <p:spPr>
          <a:ln/>
        </p:spPr>
      </p:sp>
      <p:sp>
        <p:nvSpPr>
          <p:cNvPr id="629765"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a:solidFill>
                  <a:srgbClr val="FFFFFF"/>
                </a:solidFill>
              </a14:hiddenFill>
            </a:ext>
          </a:extLst>
        </p:spPr>
        <p:txBody>
          <a:bodyPr/>
          <a:lstStyle/>
          <a:p>
            <a:pPr eaLnBrk="1" hangingPunct="1"/>
            <a:r>
              <a:rPr lang="en-US" dirty="0">
                <a:latin typeface="Arial" charset="0"/>
                <a:ea typeface="ＭＳ Ｐゴシック" charset="0"/>
                <a:cs typeface="ＭＳ Ｐゴシック" charset="0"/>
              </a:rPr>
              <a:t>What about our finances?  I</a:t>
            </a:r>
            <a:r>
              <a:rPr lang="uk-UA" altLang="ja-JP" dirty="0">
                <a:latin typeface="Arial" charset="0"/>
                <a:ea typeface="ＭＳ Ｐゴシック" charset="0"/>
                <a:cs typeface="ＭＳ Ｐゴシック" charset="0"/>
              </a:rPr>
              <a:t>'</a:t>
            </a:r>
            <a:r>
              <a:rPr lang="en-US" dirty="0" err="1">
                <a:latin typeface="Arial" charset="0"/>
                <a:ea typeface="ＭＳ Ｐゴシック" charset="0"/>
                <a:cs typeface="ＭＳ Ｐゴシック" charset="0"/>
              </a:rPr>
              <a:t>ll</a:t>
            </a:r>
            <a:r>
              <a:rPr lang="en-US" dirty="0">
                <a:latin typeface="Arial" charset="0"/>
                <a:ea typeface="ＭＳ Ｐゴシック" charset="0"/>
                <a:cs typeface="ＭＳ Ｐゴシック" charset="0"/>
              </a:rPr>
              <a:t> leave this report to our intern and treasurer, Manik Corea.</a:t>
            </a:r>
          </a:p>
        </p:txBody>
      </p:sp>
    </p:spTree>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59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FFE185E8-9B31-0C41-9D77-4A60E5F88A48}" type="slidenum">
              <a:rPr lang="en-US" sz="1200">
                <a:solidFill>
                  <a:srgbClr val="000000"/>
                </a:solidFill>
              </a:rPr>
              <a:pPr eaLnBrk="1" hangingPunct="1"/>
              <a:t>344</a:t>
            </a:fld>
            <a:endParaRPr lang="en-US" sz="1200">
              <a:solidFill>
                <a:srgbClr val="000000"/>
              </a:solidFill>
            </a:endParaRPr>
          </a:p>
        </p:txBody>
      </p:sp>
      <p:sp>
        <p:nvSpPr>
          <p:cNvPr id="63590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r" eaLnBrk="1" hangingPunct="1"/>
            <a:fld id="{301E7048-D11A-0644-86C5-9BA7148B380C}" type="slidenum">
              <a:rPr lang="en-US" sz="1200" b="0">
                <a:solidFill>
                  <a:srgbClr val="000000"/>
                </a:solidFill>
                <a:latin typeface="Times New Roman" charset="0"/>
              </a:rPr>
              <a:pPr algn="r" eaLnBrk="1" hangingPunct="1"/>
              <a:t>344</a:t>
            </a:fld>
            <a:endParaRPr lang="en-US" sz="1200" b="0">
              <a:solidFill>
                <a:srgbClr val="000000"/>
              </a:solidFill>
              <a:latin typeface="Times New Roman" charset="0"/>
            </a:endParaRPr>
          </a:p>
        </p:txBody>
      </p:sp>
      <p:sp>
        <p:nvSpPr>
          <p:cNvPr id="635908" name="Rectangle 2"/>
          <p:cNvSpPr>
            <a:spLocks noGrp="1" noRot="1" noChangeAspect="1" noChangeArrowheads="1" noTextEdit="1"/>
          </p:cNvSpPr>
          <p:nvPr>
            <p:ph type="sldImg"/>
          </p:nvPr>
        </p:nvSpPr>
        <p:spPr>
          <a:ln/>
        </p:spPr>
      </p:sp>
      <p:sp>
        <p:nvSpPr>
          <p:cNvPr id="635909"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2B4709A3-8837-FE48-A6F2-56EC4569F038}" type="slidenum">
              <a:rPr lang="en-US">
                <a:solidFill>
                  <a:prstClr val="black"/>
                </a:solidFill>
              </a:rPr>
              <a:pPr>
                <a:defRPr/>
              </a:pPr>
              <a:t>29</a:t>
            </a:fld>
            <a:endParaRPr lang="en-US">
              <a:solidFill>
                <a:prstClr val="black"/>
              </a:solidFill>
            </a:endParaRPr>
          </a:p>
        </p:txBody>
      </p:sp>
      <p:sp>
        <p:nvSpPr>
          <p:cNvPr id="1380354"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80355"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59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FFE185E8-9B31-0C41-9D77-4A60E5F88A48}" type="slidenum">
              <a:rPr lang="en-US" sz="1200">
                <a:solidFill>
                  <a:srgbClr val="000000"/>
                </a:solidFill>
              </a:rPr>
              <a:pPr eaLnBrk="1" hangingPunct="1"/>
              <a:t>348</a:t>
            </a:fld>
            <a:endParaRPr lang="en-US" sz="1200">
              <a:solidFill>
                <a:srgbClr val="000000"/>
              </a:solidFill>
            </a:endParaRPr>
          </a:p>
        </p:txBody>
      </p:sp>
      <p:sp>
        <p:nvSpPr>
          <p:cNvPr id="63590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r" eaLnBrk="1" hangingPunct="1"/>
            <a:fld id="{301E7048-D11A-0644-86C5-9BA7148B380C}" type="slidenum">
              <a:rPr lang="en-US" sz="1200" b="0">
                <a:solidFill>
                  <a:srgbClr val="000000"/>
                </a:solidFill>
                <a:latin typeface="Times New Roman" charset="0"/>
              </a:rPr>
              <a:pPr algn="r" eaLnBrk="1" hangingPunct="1"/>
              <a:t>348</a:t>
            </a:fld>
            <a:endParaRPr lang="en-US" sz="1200" b="0">
              <a:solidFill>
                <a:srgbClr val="000000"/>
              </a:solidFill>
              <a:latin typeface="Times New Roman" charset="0"/>
            </a:endParaRPr>
          </a:p>
        </p:txBody>
      </p:sp>
      <p:sp>
        <p:nvSpPr>
          <p:cNvPr id="635908" name="Rectangle 2"/>
          <p:cNvSpPr>
            <a:spLocks noGrp="1" noRot="1" noChangeAspect="1" noChangeArrowheads="1" noTextEdit="1"/>
          </p:cNvSpPr>
          <p:nvPr>
            <p:ph type="sldImg"/>
          </p:nvPr>
        </p:nvSpPr>
        <p:spPr>
          <a:ln/>
        </p:spPr>
      </p:sp>
      <p:sp>
        <p:nvSpPr>
          <p:cNvPr id="635909"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30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8796E8FC-6B9F-5247-B1F6-F73D0C763EC2}" type="slidenum">
              <a:rPr lang="en-US" sz="1200">
                <a:solidFill>
                  <a:srgbClr val="000000"/>
                </a:solidFill>
              </a:rPr>
              <a:pPr eaLnBrk="1" hangingPunct="1"/>
              <a:t>349</a:t>
            </a:fld>
            <a:endParaRPr lang="en-US" sz="1200">
              <a:solidFill>
                <a:srgbClr val="000000"/>
              </a:solidFill>
            </a:endParaRPr>
          </a:p>
        </p:txBody>
      </p:sp>
      <p:sp>
        <p:nvSpPr>
          <p:cNvPr id="643075"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r" eaLnBrk="1" hangingPunct="1"/>
            <a:fld id="{69DB9444-69B7-C04E-BDEE-0FA0CE9FC3CD}" type="slidenum">
              <a:rPr lang="en-US" sz="1200" b="0">
                <a:solidFill>
                  <a:srgbClr val="000000"/>
                </a:solidFill>
                <a:latin typeface="Times New Roman" charset="0"/>
              </a:rPr>
              <a:pPr algn="r" eaLnBrk="1" hangingPunct="1"/>
              <a:t>349</a:t>
            </a:fld>
            <a:endParaRPr lang="en-US" sz="1200" b="0">
              <a:solidFill>
                <a:srgbClr val="000000"/>
              </a:solidFill>
              <a:latin typeface="Times New Roman" charset="0"/>
            </a:endParaRPr>
          </a:p>
        </p:txBody>
      </p:sp>
      <p:sp>
        <p:nvSpPr>
          <p:cNvPr id="643076" name="Rectangle 2"/>
          <p:cNvSpPr>
            <a:spLocks noGrp="1" noRot="1" noChangeAspect="1" noChangeArrowheads="1"/>
          </p:cNvSpPr>
          <p:nvPr>
            <p:ph type="sldImg"/>
          </p:nvPr>
        </p:nvSpPr>
        <p:spPr>
          <a:solidFill>
            <a:srgbClr val="FFFFFF"/>
          </a:solidFill>
          <a:ln/>
        </p:spPr>
      </p:sp>
      <p:sp>
        <p:nvSpPr>
          <p:cNvPr id="643077" name="Rectangle 3"/>
          <p:cNvSpPr>
            <a:spLocks noGrp="1" noChangeArrowheads="1"/>
          </p:cNvSpPr>
          <p:nvPr>
            <p:ph type="body" idx="1"/>
          </p:nvPr>
        </p:nvSpPr>
        <p:spPr>
          <a:solidFill>
            <a:srgbClr val="FFFFFF"/>
          </a:solidFill>
          <a:ln>
            <a:solidFill>
              <a:srgbClr val="000000"/>
            </a:solidFill>
          </a:ln>
        </p:spPr>
        <p:txBody>
          <a:bodyPr/>
          <a:lstStyle/>
          <a:p>
            <a:pPr eaLnBrk="1" hangingPunct="1">
              <a:spcBef>
                <a:spcPct val="0"/>
              </a:spcBef>
            </a:pPr>
            <a:r>
              <a:rPr lang="en-US" sz="2400">
                <a:latin typeface="Arial" charset="0"/>
                <a:ea typeface="ＭＳ Ｐゴシック" charset="0"/>
                <a:cs typeface="ＭＳ Ｐゴシック" charset="0"/>
              </a:rPr>
              <a:t>Like a sports team needs a common goal, so do we.</a:t>
            </a:r>
          </a:p>
          <a:p>
            <a:pPr eaLnBrk="1" hangingPunct="1">
              <a:spcBef>
                <a:spcPct val="0"/>
              </a:spcBef>
            </a:pPr>
            <a:r>
              <a:rPr lang="en-US" sz="2400">
                <a:latin typeface="Arial" charset="0"/>
                <a:ea typeface="ＭＳ Ｐゴシック" charset="0"/>
                <a:cs typeface="ＭＳ Ｐゴシック" charset="0"/>
              </a:rPr>
              <a:t>Praise God for the unity of this body.  I have been a part of 13 churches in my 36 years as a Christian--and this is the most united!</a:t>
            </a:r>
          </a:p>
        </p:txBody>
      </p:sp>
    </p:spTree>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dirty="0">
                <a:latin typeface="Arial" panose="020B0604020202020204" pitchFamily="34" charset="0"/>
                <a:cs typeface="Arial" panose="020B0604020202020204" pitchFamily="34" charset="0"/>
              </a:rPr>
              <a:t>We all are too keenly aware that there is a herd mentality in our world. It seems that the blind keeps leading the blind—insisting that we slavishly follow. </a:t>
            </a:r>
          </a:p>
          <a:p>
            <a:r>
              <a:rPr lang="en-US" dirty="0">
                <a:latin typeface="Arial" panose="020B0604020202020204" pitchFamily="34" charset="0"/>
                <a:cs typeface="Arial" panose="020B0604020202020204" pitchFamily="34" charset="0"/>
              </a:rPr>
              <a:t>This week the governor of Virginia publicly argued for infanticide—and millions supported him!</a:t>
            </a:r>
          </a:p>
          <a:p>
            <a:r>
              <a:rPr lang="en-US" dirty="0">
                <a:latin typeface="Arial" panose="020B0604020202020204" pitchFamily="34" charset="0"/>
                <a:cs typeface="Arial" panose="020B0604020202020204" pitchFamily="34" charset="0"/>
              </a:rPr>
              <a:t>Then pictures arouse of his racism while in medical school—so now politicians of his own party are calling for his resignation!</a:t>
            </a:r>
          </a:p>
          <a:p>
            <a:r>
              <a:rPr lang="en-US" dirty="0">
                <a:latin typeface="Arial" panose="020B0604020202020204" pitchFamily="34" charset="0"/>
                <a:cs typeface="Arial" panose="020B0604020202020204" pitchFamily="34" charset="0"/>
              </a:rPr>
              <a:t>Since when is prejudice worse than killing babies right after birth?</a:t>
            </a:r>
          </a:p>
        </p:txBody>
      </p:sp>
    </p:spTree>
    <p:extLst>
      <p:ext uri="{BB962C8B-B14F-4D97-AF65-F5344CB8AC3E}">
        <p14:creationId xmlns:p14="http://schemas.microsoft.com/office/powerpoint/2010/main" val="1308333316"/>
      </p:ext>
    </p:extLst>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dirty="0">
                <a:effectLst/>
                <a:latin typeface="Arial" panose="020B0604020202020204" pitchFamily="34" charset="0"/>
                <a:ea typeface="Times New Roman" panose="02020603050405020304" pitchFamily="18" charset="0"/>
                <a:cs typeface="Arial" panose="020B0604020202020204" pitchFamily="34" charset="0"/>
              </a:rPr>
              <a:t>How should we be </a:t>
            </a:r>
            <a:r>
              <a:rPr lang="en-US" sz="1200" u="sng" dirty="0">
                <a:effectLst/>
                <a:latin typeface="Arial" panose="020B0604020202020204" pitchFamily="34" charset="0"/>
                <a:ea typeface="Times New Roman" panose="02020603050405020304" pitchFamily="18" charset="0"/>
                <a:cs typeface="Arial" panose="020B0604020202020204" pitchFamily="34" charset="0"/>
              </a:rPr>
              <a:t>different</a:t>
            </a:r>
            <a:r>
              <a:rPr lang="en-US" sz="1200" dirty="0">
                <a:effectLst/>
                <a:latin typeface="Arial" panose="020B0604020202020204" pitchFamily="34" charset="0"/>
                <a:ea typeface="Times New Roman" panose="02020603050405020304" pitchFamily="18" charset="0"/>
                <a:cs typeface="Arial" panose="020B0604020202020204" pitchFamily="34" charset="0"/>
              </a:rPr>
              <a:t> from unbelievers? I just told you three ways! </a:t>
            </a:r>
          </a:p>
          <a:p>
            <a:pPr marL="0" marR="0" indent="0" algn="l" defTabSz="914400" rtl="0" eaLnBrk="0" fontAlgn="base" latinLnBrk="0" hangingPunct="0">
              <a:lnSpc>
                <a:spcPct val="100000"/>
              </a:lnSpc>
              <a:spcBef>
                <a:spcPct val="30000"/>
              </a:spcBef>
              <a:spcAft>
                <a:spcPct val="0"/>
              </a:spcAft>
              <a:buClrTx/>
              <a:buSzTx/>
              <a:buFontTx/>
              <a:buNone/>
              <a:tabLst/>
              <a:defRPr/>
            </a:pPr>
            <a:r>
              <a:rPr lang="en-US" sz="1200" dirty="0">
                <a:effectLst/>
                <a:latin typeface="Arial" panose="020B0604020202020204" pitchFamily="34" charset="0"/>
                <a:ea typeface="Times New Roman" panose="02020603050405020304" pitchFamily="18" charset="0"/>
                <a:cs typeface="Arial" panose="020B0604020202020204" pitchFamily="34" charset="0"/>
              </a:rPr>
              <a:t>What are some of the ways that God wants your life to escape the herd mentality? </a:t>
            </a:r>
          </a:p>
          <a:p>
            <a:pPr marL="0" marR="0" indent="0" algn="l" defTabSz="914400" rtl="0" eaLnBrk="0" fontAlgn="base" latinLnBrk="0" hangingPunct="0">
              <a:lnSpc>
                <a:spcPct val="100000"/>
              </a:lnSpc>
              <a:spcBef>
                <a:spcPct val="30000"/>
              </a:spcBef>
              <a:spcAft>
                <a:spcPct val="0"/>
              </a:spcAft>
              <a:buClrTx/>
              <a:buSzTx/>
              <a:buFontTx/>
              <a:buNone/>
              <a:tabLst/>
              <a:defRPr/>
            </a:pPr>
            <a:r>
              <a:rPr lang="en-US" sz="1200" dirty="0">
                <a:effectLst/>
                <a:latin typeface="Arial" panose="020B0604020202020204" pitchFamily="34" charset="0"/>
                <a:ea typeface="Times New Roman" panose="02020603050405020304" pitchFamily="18" charset="0"/>
                <a:cs typeface="Arial" panose="020B0604020202020204" pitchFamily="34" charset="0"/>
              </a:rPr>
              <a:t>How does Jesus desire you to rise above the fray?</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72703870"/>
      </p:ext>
    </p:extLst>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70440057"/>
      </p:ext>
    </p:extLst>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SG" dirty="0">
                <a:latin typeface="Arial" panose="020B0604020202020204" pitchFamily="34" charset="0"/>
                <a:cs typeface="Arial" panose="020B0604020202020204" pitchFamily="34" charset="0"/>
              </a:rPr>
              <a:t>Said differently, do not divide the church, do not be immoral, and do not act only for your own benefit (restatement).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72139951"/>
      </p:ext>
    </p:extLst>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2363188337"/>
      </p:ext>
    </p:extLst>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b="1">
                <a:solidFill>
                  <a:schemeClr val="tx1"/>
                </a:solidFill>
                <a:latin typeface="Arial" charset="0"/>
                <a:ea typeface="MS PGothic" charset="0"/>
                <a:cs typeface="MS PGothic" charset="0"/>
              </a:defRPr>
            </a:lvl1pPr>
            <a:lvl2pPr marL="742950" indent="-285750">
              <a:defRPr sz="2400" b="1">
                <a:solidFill>
                  <a:schemeClr val="tx1"/>
                </a:solidFill>
                <a:latin typeface="Arial" charset="0"/>
                <a:ea typeface="MS PGothic" charset="0"/>
                <a:cs typeface="MS PGothic" charset="0"/>
              </a:defRPr>
            </a:lvl2pPr>
            <a:lvl3pPr marL="1143000" indent="-228600">
              <a:defRPr sz="2400" b="1">
                <a:solidFill>
                  <a:schemeClr val="tx1"/>
                </a:solidFill>
                <a:latin typeface="Arial" charset="0"/>
                <a:ea typeface="MS PGothic" charset="0"/>
                <a:cs typeface="MS PGothic" charset="0"/>
              </a:defRPr>
            </a:lvl3pPr>
            <a:lvl4pPr marL="1600200" indent="-228600">
              <a:defRPr sz="2400" b="1">
                <a:solidFill>
                  <a:schemeClr val="tx1"/>
                </a:solidFill>
                <a:latin typeface="Arial" charset="0"/>
                <a:ea typeface="MS PGothic" charset="0"/>
                <a:cs typeface="MS PGothic" charset="0"/>
              </a:defRPr>
            </a:lvl4pPr>
            <a:lvl5pPr marL="2057400" indent="-228600">
              <a:defRPr sz="2400" b="1">
                <a:solidFill>
                  <a:schemeClr val="tx1"/>
                </a:solidFill>
                <a:latin typeface="Arial" charset="0"/>
                <a:ea typeface="MS PGothic" charset="0"/>
                <a:cs typeface="MS PGothic" charset="0"/>
              </a:defRPr>
            </a:lvl5pPr>
            <a:lvl6pPr marL="25146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6pPr>
            <a:lvl7pPr marL="29718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7pPr>
            <a:lvl8pPr marL="34290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8pPr>
            <a:lvl9pPr marL="38862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9pPr>
          </a:lstStyle>
          <a:p>
            <a:pPr marL="0" marR="0" lvl="0" indent="0" algn="r" defTabSz="457150" rtl="0" eaLnBrk="1" fontAlgn="auto" latinLnBrk="0" hangingPunct="1">
              <a:lnSpc>
                <a:spcPct val="100000"/>
              </a:lnSpc>
              <a:spcBef>
                <a:spcPts val="0"/>
              </a:spcBef>
              <a:spcAft>
                <a:spcPts val="0"/>
              </a:spcAft>
              <a:buClrTx/>
              <a:buSzTx/>
              <a:buFontTx/>
              <a:buNone/>
              <a:tabLst/>
              <a:defRPr/>
            </a:pPr>
            <a:fld id="{E71FD3BA-F0B8-DA4C-B590-69A23FF2915B}" type="slidenum">
              <a:rPr kumimoji="0" lang="en-US" sz="1200" b="0" i="0" u="none" strike="noStrike" kern="1200" cap="none" spc="0" normalizeH="0" baseline="0" noProof="0">
                <a:ln>
                  <a:noFill/>
                </a:ln>
                <a:solidFill>
                  <a:srgbClr val="000000"/>
                </a:solidFill>
                <a:effectLst/>
                <a:uLnTx/>
                <a:uFillTx/>
                <a:latin typeface="Times New Roman" charset="0"/>
                <a:ea typeface="MS PGothic" charset="0"/>
              </a:rPr>
              <a:pPr marL="0" marR="0" lvl="0" indent="0" algn="r" defTabSz="457150" rtl="0" eaLnBrk="1" fontAlgn="auto" latinLnBrk="0" hangingPunct="1">
                <a:lnSpc>
                  <a:spcPct val="100000"/>
                </a:lnSpc>
                <a:spcBef>
                  <a:spcPts val="0"/>
                </a:spcBef>
                <a:spcAft>
                  <a:spcPts val="0"/>
                </a:spcAft>
                <a:buClrTx/>
                <a:buSzTx/>
                <a:buFontTx/>
                <a:buNone/>
                <a:tabLst/>
                <a:defRPr/>
              </a:pPr>
              <a:t>359</a:t>
            </a:fld>
            <a:endParaRPr kumimoji="0" lang="en-US" sz="12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203778" name="Rectangle 2"/>
          <p:cNvSpPr>
            <a:spLocks noGrp="1" noRot="1" noChangeAspect="1" noChangeArrowheads="1"/>
          </p:cNvSpPr>
          <p:nvPr>
            <p:ph type="sldImg"/>
          </p:nvPr>
        </p:nvSpPr>
        <p:spPr>
          <a:xfrm>
            <a:off x="1143000" y="685800"/>
            <a:ext cx="4572000" cy="3429000"/>
          </a:xfrm>
          <a:solidFill>
            <a:srgbClr val="FFFFFF"/>
          </a:solidFill>
          <a:ln/>
        </p:spPr>
      </p:sp>
      <p:sp>
        <p:nvSpPr>
          <p:cNvPr id="2037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charset="0"/>
              </a:rPr>
              <a:t>The explanation for free</a:t>
            </a:r>
          </a:p>
          <a:p>
            <a:pPr eaLnBrk="1" hangingPunct="1"/>
            <a:r>
              <a:rPr lang="en-US" dirty="0">
                <a:latin typeface="Arial" charset="0"/>
              </a:rPr>
              <a:t>NT Preaching link address</a:t>
            </a:r>
          </a:p>
        </p:txBody>
      </p:sp>
    </p:spTree>
    <p:extLst>
      <p:ext uri="{BB962C8B-B14F-4D97-AF65-F5344CB8AC3E}">
        <p14:creationId xmlns:p14="http://schemas.microsoft.com/office/powerpoint/2010/main" val="3809550520"/>
      </p:ext>
    </p:extLst>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92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5C39D7D7-3169-D547-B0DC-1CEC6E708FCB}" type="slidenum">
              <a:rPr lang="en-US" sz="1200">
                <a:solidFill>
                  <a:srgbClr val="000000"/>
                </a:solidFill>
              </a:rPr>
              <a:pPr eaLnBrk="1" hangingPunct="1"/>
              <a:t>360</a:t>
            </a:fld>
            <a:endParaRPr lang="en-US" sz="1200">
              <a:solidFill>
                <a:srgbClr val="000000"/>
              </a:solidFill>
            </a:endParaRPr>
          </a:p>
        </p:txBody>
      </p:sp>
      <p:sp>
        <p:nvSpPr>
          <p:cNvPr id="649219" name="Rectangle 2"/>
          <p:cNvSpPr>
            <a:spLocks noGrp="1" noRot="1" noChangeAspect="1" noChangeArrowheads="1"/>
          </p:cNvSpPr>
          <p:nvPr>
            <p:ph type="sldImg"/>
          </p:nvPr>
        </p:nvSpPr>
        <p:spPr>
          <a:solidFill>
            <a:srgbClr val="FFFFFF"/>
          </a:solidFill>
          <a:ln/>
        </p:spPr>
      </p:sp>
      <p:sp>
        <p:nvSpPr>
          <p:cNvPr id="64922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361</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charset="0"/>
                <a:ea typeface="ＭＳ Ｐゴシック" charset="0"/>
                <a:cs typeface="ＭＳ Ｐゴシック" charset="0"/>
              </a:rPr>
              <a:t>NT Survey link: http://biblestudydownloads.org/resource/</a:t>
            </a:r>
            <a:r>
              <a:rPr lang="en-US" dirty="0">
                <a:latin typeface="SimHei" panose="02010609060101010101" pitchFamily="49" charset="-122"/>
                <a:ea typeface="SimHei" panose="02010609060101010101" pitchFamily="49" charset="-122"/>
                <a:cs typeface="ＭＳ Ｐゴシック" charset="0"/>
              </a:rPr>
              <a:t>%e6%96%b0%e7%ba%a6%e5%85%a8%e4%b9%a6/</a:t>
            </a: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4BD7A48-B4EF-4843-815C-DB96A2BBBEF0}" type="slidenum">
              <a:rPr lang="en-US">
                <a:solidFill>
                  <a:prstClr val="black"/>
                </a:solidFill>
              </a:rPr>
              <a:pPr/>
              <a:t>3</a:t>
            </a:fld>
            <a:endParaRPr lang="en-US">
              <a:solidFill>
                <a:prstClr val="black"/>
              </a:solidFill>
            </a:endParaRPr>
          </a:p>
        </p:txBody>
      </p:sp>
      <p:sp>
        <p:nvSpPr>
          <p:cNvPr id="1320962"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320963"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3DED8934-A25B-654C-B415-E218CA0B19F9}" type="slidenum">
              <a:rPr lang="en-US">
                <a:solidFill>
                  <a:prstClr val="black"/>
                </a:solidFill>
              </a:rPr>
              <a:pPr>
                <a:defRPr/>
              </a:pPr>
              <a:t>30</a:t>
            </a:fld>
            <a:endParaRPr lang="en-US">
              <a:solidFill>
                <a:prstClr val="black"/>
              </a:solidFill>
            </a:endParaRPr>
          </a:p>
        </p:txBody>
      </p:sp>
      <p:sp>
        <p:nvSpPr>
          <p:cNvPr id="1382402"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82403"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B3882A52-4913-F244-ACE1-2F7C5907EA77}" type="slidenum">
              <a:rPr lang="en-US">
                <a:solidFill>
                  <a:prstClr val="black"/>
                </a:solidFill>
              </a:rPr>
              <a:pPr>
                <a:defRPr/>
              </a:pPr>
              <a:t>31</a:t>
            </a:fld>
            <a:endParaRPr lang="en-US">
              <a:solidFill>
                <a:prstClr val="black"/>
              </a:solidFill>
            </a:endParaRPr>
          </a:p>
        </p:txBody>
      </p:sp>
      <p:sp>
        <p:nvSpPr>
          <p:cNvPr id="1384450"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84451"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5371DEC7-2082-1241-8381-C1E0327F4E2A}" type="slidenum">
              <a:rPr lang="en-US">
                <a:solidFill>
                  <a:prstClr val="black"/>
                </a:solidFill>
              </a:rPr>
              <a:pPr>
                <a:defRPr/>
              </a:pPr>
              <a:t>32</a:t>
            </a:fld>
            <a:endParaRPr lang="en-US">
              <a:solidFill>
                <a:prstClr val="black"/>
              </a:solidFill>
            </a:endParaRPr>
          </a:p>
        </p:txBody>
      </p:sp>
      <p:sp>
        <p:nvSpPr>
          <p:cNvPr id="1388546"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8854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7023197B-599E-BB41-A667-4492CE58188F}" type="slidenum">
              <a:rPr lang="en-US">
                <a:solidFill>
                  <a:prstClr val="black"/>
                </a:solidFill>
              </a:rPr>
              <a:pPr>
                <a:defRPr/>
              </a:pPr>
              <a:t>33</a:t>
            </a:fld>
            <a:endParaRPr lang="en-US">
              <a:solidFill>
                <a:prstClr val="black"/>
              </a:solidFill>
            </a:endParaRPr>
          </a:p>
        </p:txBody>
      </p:sp>
      <p:sp>
        <p:nvSpPr>
          <p:cNvPr id="1392642"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92643"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6A710012-6D3D-6D43-AA0C-9388FAEA03BC}" type="slidenum">
              <a:rPr lang="en-US">
                <a:solidFill>
                  <a:prstClr val="black"/>
                </a:solidFill>
              </a:rPr>
              <a:pPr>
                <a:defRPr/>
              </a:pPr>
              <a:t>34</a:t>
            </a:fld>
            <a:endParaRPr lang="en-US">
              <a:solidFill>
                <a:prstClr val="black"/>
              </a:solidFill>
            </a:endParaRPr>
          </a:p>
        </p:txBody>
      </p:sp>
      <p:sp>
        <p:nvSpPr>
          <p:cNvPr id="1396738"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9673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9A7091DB-7908-0045-9EDB-B7C06BAE4316}" type="slidenum">
              <a:rPr lang="en-US">
                <a:solidFill>
                  <a:prstClr val="black"/>
                </a:solidFill>
              </a:rPr>
              <a:pPr>
                <a:defRPr/>
              </a:pPr>
              <a:t>35</a:t>
            </a:fld>
            <a:endParaRPr lang="en-US">
              <a:solidFill>
                <a:prstClr val="black"/>
              </a:solidFill>
            </a:endParaRPr>
          </a:p>
        </p:txBody>
      </p:sp>
      <p:sp>
        <p:nvSpPr>
          <p:cNvPr id="1398786"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9878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0394E44E-B1E1-2F4A-9914-E8E0DA33AC78}" type="slidenum">
              <a:rPr lang="en-US">
                <a:solidFill>
                  <a:prstClr val="black"/>
                </a:solidFill>
              </a:rPr>
              <a:pPr>
                <a:defRPr/>
              </a:pPr>
              <a:t>36</a:t>
            </a:fld>
            <a:endParaRPr lang="en-US">
              <a:solidFill>
                <a:prstClr val="black"/>
              </a:solidFill>
            </a:endParaRPr>
          </a:p>
        </p:txBody>
      </p:sp>
      <p:sp>
        <p:nvSpPr>
          <p:cNvPr id="1400834"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00835"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2E983436-2D9D-DF4C-9509-D67ACB046338}" type="slidenum">
              <a:rPr lang="en-US">
                <a:solidFill>
                  <a:prstClr val="black"/>
                </a:solidFill>
              </a:rPr>
              <a:pPr>
                <a:defRPr/>
              </a:pPr>
              <a:t>37</a:t>
            </a:fld>
            <a:endParaRPr lang="en-US">
              <a:solidFill>
                <a:prstClr val="black"/>
              </a:solidFill>
            </a:endParaRPr>
          </a:p>
        </p:txBody>
      </p:sp>
      <p:sp>
        <p:nvSpPr>
          <p:cNvPr id="1402882"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02883"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35262EBD-0E7C-244C-A900-E4E1E597137C}" type="slidenum">
              <a:rPr lang="en-US">
                <a:solidFill>
                  <a:prstClr val="black"/>
                </a:solidFill>
              </a:rPr>
              <a:pPr>
                <a:defRPr/>
              </a:pPr>
              <a:t>38</a:t>
            </a:fld>
            <a:endParaRPr lang="en-US">
              <a:solidFill>
                <a:prstClr val="black"/>
              </a:solidFill>
            </a:endParaRPr>
          </a:p>
        </p:txBody>
      </p:sp>
      <p:sp>
        <p:nvSpPr>
          <p:cNvPr id="1406978"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0697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9DE42745-099C-644E-9839-E6EDB8292C0D}" type="slidenum">
              <a:rPr lang="en-US">
                <a:solidFill>
                  <a:prstClr val="black"/>
                </a:solidFill>
              </a:rPr>
              <a:pPr>
                <a:defRPr/>
              </a:pPr>
              <a:t>39</a:t>
            </a:fld>
            <a:endParaRPr lang="en-US">
              <a:solidFill>
                <a:prstClr val="black"/>
              </a:solidFill>
            </a:endParaRPr>
          </a:p>
        </p:txBody>
      </p:sp>
      <p:sp>
        <p:nvSpPr>
          <p:cNvPr id="1409026"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0902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B5C2445-BE51-F944-B8EE-D63853412043}" type="slidenum">
              <a:rPr lang="en-US">
                <a:solidFill>
                  <a:prstClr val="black"/>
                </a:solidFill>
              </a:rPr>
              <a:pPr/>
              <a:t>4</a:t>
            </a:fld>
            <a:endParaRPr lang="en-US">
              <a:solidFill>
                <a:prstClr val="black"/>
              </a:solidFill>
            </a:endParaRPr>
          </a:p>
        </p:txBody>
      </p:sp>
      <p:sp>
        <p:nvSpPr>
          <p:cNvPr id="1323010"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323011"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78BCC377-5E91-D245-AFF8-7343E0ACDD02}" type="slidenum">
              <a:rPr lang="en-US">
                <a:solidFill>
                  <a:prstClr val="black"/>
                </a:solidFill>
              </a:rPr>
              <a:pPr>
                <a:defRPr/>
              </a:pPr>
              <a:t>40</a:t>
            </a:fld>
            <a:endParaRPr lang="en-US">
              <a:solidFill>
                <a:prstClr val="black"/>
              </a:solidFill>
            </a:endParaRPr>
          </a:p>
        </p:txBody>
      </p:sp>
      <p:sp>
        <p:nvSpPr>
          <p:cNvPr id="1411074"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11075"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2331FB58-0777-9A40-8409-5984E969B307}" type="slidenum">
              <a:rPr lang="en-US">
                <a:solidFill>
                  <a:prstClr val="black"/>
                </a:solidFill>
              </a:rPr>
              <a:pPr>
                <a:defRPr/>
              </a:pPr>
              <a:t>41</a:t>
            </a:fld>
            <a:endParaRPr lang="en-US">
              <a:solidFill>
                <a:prstClr val="black"/>
              </a:solidFill>
            </a:endParaRPr>
          </a:p>
        </p:txBody>
      </p:sp>
      <p:sp>
        <p:nvSpPr>
          <p:cNvPr id="1415170"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15171"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691A5DEA-4F91-E743-833E-C52068B31489}" type="slidenum">
              <a:rPr lang="en-US">
                <a:solidFill>
                  <a:prstClr val="black"/>
                </a:solidFill>
              </a:rPr>
              <a:pPr>
                <a:defRPr/>
              </a:pPr>
              <a:t>42</a:t>
            </a:fld>
            <a:endParaRPr lang="en-US">
              <a:solidFill>
                <a:prstClr val="black"/>
              </a:solidFill>
            </a:endParaRPr>
          </a:p>
        </p:txBody>
      </p:sp>
      <p:sp>
        <p:nvSpPr>
          <p:cNvPr id="1419266"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19267"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3606EC01-64D5-704C-B4FE-82ED1FAF7FB2}" type="slidenum">
              <a:rPr lang="en-US">
                <a:solidFill>
                  <a:prstClr val="black"/>
                </a:solidFill>
              </a:rPr>
              <a:pPr>
                <a:defRPr/>
              </a:pPr>
              <a:t>43</a:t>
            </a:fld>
            <a:endParaRPr lang="en-US">
              <a:solidFill>
                <a:prstClr val="black"/>
              </a:solidFill>
            </a:endParaRPr>
          </a:p>
        </p:txBody>
      </p:sp>
      <p:sp>
        <p:nvSpPr>
          <p:cNvPr id="1421314"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21315"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36BE5670-FE7B-AE40-ABA4-B1CB832F8822}" type="slidenum">
              <a:rPr lang="en-US">
                <a:solidFill>
                  <a:prstClr val="black"/>
                </a:solidFill>
              </a:rPr>
              <a:pPr>
                <a:defRPr/>
              </a:pPr>
              <a:t>44</a:t>
            </a:fld>
            <a:endParaRPr lang="en-US">
              <a:solidFill>
                <a:prstClr val="black"/>
              </a:solidFill>
            </a:endParaRPr>
          </a:p>
        </p:txBody>
      </p:sp>
      <p:sp>
        <p:nvSpPr>
          <p:cNvPr id="1423362"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23363"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2CDD732-F301-A94E-91C1-609FEFE19596}" type="slidenum">
              <a:rPr lang="en-US">
                <a:solidFill>
                  <a:prstClr val="black"/>
                </a:solidFill>
              </a:rPr>
              <a:pPr/>
              <a:t>45</a:t>
            </a:fld>
            <a:endParaRPr lang="en-US">
              <a:solidFill>
                <a:prstClr val="black"/>
              </a:solidFill>
            </a:endParaRPr>
          </a:p>
        </p:txBody>
      </p:sp>
      <p:sp>
        <p:nvSpPr>
          <p:cNvPr id="142745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427459"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F7829FC5-EEE3-4747-BC21-8392B38F6BDC}" type="slidenum">
              <a:rPr lang="en-US">
                <a:solidFill>
                  <a:prstClr val="black"/>
                </a:solidFill>
              </a:rPr>
              <a:pPr>
                <a:defRPr/>
              </a:pPr>
              <a:t>46</a:t>
            </a:fld>
            <a:endParaRPr lang="en-US">
              <a:solidFill>
                <a:prstClr val="black"/>
              </a:solidFill>
            </a:endParaRPr>
          </a:p>
        </p:txBody>
      </p:sp>
      <p:sp>
        <p:nvSpPr>
          <p:cNvPr id="1431554"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31555"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030502D0-8EBD-8C48-BB53-0C02807004F6}" type="slidenum">
              <a:rPr lang="en-US">
                <a:solidFill>
                  <a:prstClr val="black"/>
                </a:solidFill>
              </a:rPr>
              <a:pPr>
                <a:defRPr/>
              </a:pPr>
              <a:t>47</a:t>
            </a:fld>
            <a:endParaRPr lang="en-US">
              <a:solidFill>
                <a:prstClr val="black"/>
              </a:solidFill>
            </a:endParaRPr>
          </a:p>
        </p:txBody>
      </p:sp>
      <p:sp>
        <p:nvSpPr>
          <p:cNvPr id="1437698"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3769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09DB3341-7433-3949-9886-2852B4F769A4}" type="slidenum">
              <a:rPr lang="en-US">
                <a:solidFill>
                  <a:prstClr val="black"/>
                </a:solidFill>
              </a:rPr>
              <a:pPr>
                <a:defRPr/>
              </a:pPr>
              <a:t>48</a:t>
            </a:fld>
            <a:endParaRPr lang="en-US">
              <a:solidFill>
                <a:prstClr val="black"/>
              </a:solidFill>
            </a:endParaRPr>
          </a:p>
        </p:txBody>
      </p:sp>
      <p:sp>
        <p:nvSpPr>
          <p:cNvPr id="1439746"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3974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C24E1744-41E0-6F4D-A9CD-FC660862F23C}" type="slidenum">
              <a:rPr lang="en-US">
                <a:solidFill>
                  <a:prstClr val="black"/>
                </a:solidFill>
              </a:rPr>
              <a:pPr>
                <a:defRPr/>
              </a:pPr>
              <a:t>49</a:t>
            </a:fld>
            <a:endParaRPr lang="en-US">
              <a:solidFill>
                <a:prstClr val="black"/>
              </a:solidFill>
            </a:endParaRPr>
          </a:p>
        </p:txBody>
      </p:sp>
      <p:sp>
        <p:nvSpPr>
          <p:cNvPr id="1439746"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3974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7FE7248-97FF-4845-97A6-FAE3DEA63D22}" type="slidenum">
              <a:rPr lang="en-US">
                <a:solidFill>
                  <a:prstClr val="black"/>
                </a:solidFill>
              </a:rPr>
              <a:pPr/>
              <a:t>5</a:t>
            </a:fld>
            <a:endParaRPr lang="en-US">
              <a:solidFill>
                <a:prstClr val="black"/>
              </a:solidFill>
            </a:endParaRPr>
          </a:p>
        </p:txBody>
      </p:sp>
      <p:sp>
        <p:nvSpPr>
          <p:cNvPr id="132505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325059"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6751D3F3-FA3A-384A-AE81-B782EAB07C53}" type="slidenum">
              <a:rPr lang="en-US">
                <a:solidFill>
                  <a:prstClr val="black"/>
                </a:solidFill>
              </a:rPr>
              <a:pPr>
                <a:defRPr/>
              </a:pPr>
              <a:t>50</a:t>
            </a:fld>
            <a:endParaRPr lang="en-US">
              <a:solidFill>
                <a:prstClr val="black"/>
              </a:solidFill>
            </a:endParaRPr>
          </a:p>
        </p:txBody>
      </p:sp>
      <p:sp>
        <p:nvSpPr>
          <p:cNvPr id="1441794"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41795"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030502D0-8EBD-8C48-BB53-0C02807004F6}" type="slidenum">
              <a:rPr lang="en-US">
                <a:solidFill>
                  <a:prstClr val="black"/>
                </a:solidFill>
              </a:rPr>
              <a:pPr>
                <a:defRPr/>
              </a:pPr>
              <a:t>51</a:t>
            </a:fld>
            <a:endParaRPr lang="en-US">
              <a:solidFill>
                <a:prstClr val="black"/>
              </a:solidFill>
            </a:endParaRPr>
          </a:p>
        </p:txBody>
      </p:sp>
      <p:sp>
        <p:nvSpPr>
          <p:cNvPr id="1437698"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3769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4E0B2BC9-BF8C-9348-B3D0-E8755CDA451F}" type="slidenum">
              <a:rPr lang="en-US">
                <a:solidFill>
                  <a:prstClr val="black"/>
                </a:solidFill>
              </a:rPr>
              <a:pPr>
                <a:defRPr/>
              </a:pPr>
              <a:t>52</a:t>
            </a:fld>
            <a:endParaRPr lang="en-US">
              <a:solidFill>
                <a:prstClr val="black"/>
              </a:solidFill>
            </a:endParaRPr>
          </a:p>
        </p:txBody>
      </p:sp>
      <p:sp>
        <p:nvSpPr>
          <p:cNvPr id="1447938"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4793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D5A44DAE-F4BA-8845-8C16-51F4D5BAF770}" type="slidenum">
              <a:rPr lang="en-US" sz="1200"/>
              <a:pPr eaLnBrk="1" hangingPunct="1"/>
              <a:t>55</a:t>
            </a:fld>
            <a:endParaRPr lang="en-US" sz="1200"/>
          </a:p>
        </p:txBody>
      </p:sp>
      <p:sp>
        <p:nvSpPr>
          <p:cNvPr id="399363" name="Rectangle 2"/>
          <p:cNvSpPr>
            <a:spLocks noGrp="1" noRot="1" noChangeAspect="1" noChangeArrowheads="1" noTextEdit="1"/>
          </p:cNvSpPr>
          <p:nvPr>
            <p:ph type="sldImg"/>
          </p:nvPr>
        </p:nvSpPr>
        <p:spPr>
          <a:ln/>
        </p:spPr>
      </p:sp>
      <p:sp>
        <p:nvSpPr>
          <p:cNvPr id="3993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1411" name="Rectangle 2"/>
          <p:cNvSpPr>
            <a:spLocks noGrp="1" noRot="1" noChangeAspect="1" noChangeArrowheads="1" noTextEdit="1"/>
          </p:cNvSpPr>
          <p:nvPr>
            <p:ph type="sldImg"/>
          </p:nvPr>
        </p:nvSpPr>
        <p:spPr>
          <a:ln/>
        </p:spPr>
      </p:sp>
      <p:sp>
        <p:nvSpPr>
          <p:cNvPr id="4014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377726F1-60EE-C041-BD02-D00BF7978F5C}" type="slidenum">
              <a:rPr lang="en-US" sz="1200" b="0" smtClean="0">
                <a:solidFill>
                  <a:prstClr val="black"/>
                </a:solidFill>
              </a:rPr>
              <a:pPr algn="r" eaLnBrk="0" hangingPunct="0"/>
              <a:t>57</a:t>
            </a:fld>
            <a:endParaRPr lang="en-US" sz="1200" b="0">
              <a:solidFill>
                <a:prstClr val="black"/>
              </a:solidFill>
            </a:endParaRPr>
          </a:p>
        </p:txBody>
      </p:sp>
      <p:sp>
        <p:nvSpPr>
          <p:cNvPr id="108546" name="Rectangle 2"/>
          <p:cNvSpPr>
            <a:spLocks noGrp="1" noRot="1" noChangeAspect="1" noChangeArrowheads="1"/>
          </p:cNvSpPr>
          <p:nvPr>
            <p:ph type="sldImg"/>
          </p:nvPr>
        </p:nvSpPr>
        <p:spPr>
          <a:solidFill>
            <a:srgbClr val="FFFFFF"/>
          </a:solidFill>
          <a:ln/>
        </p:spPr>
      </p:sp>
      <p:sp>
        <p:nvSpPr>
          <p:cNvPr id="10854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a:solidFill>
                  <a:srgbClr val="0000CC"/>
                </a:solidFill>
                <a:latin typeface="Arial-BoldMT" charset="0"/>
              </a:rPr>
              <a:t>www.work4women.org/multimedia/ photos.cfm</a:t>
            </a: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5AF4F3B3-0197-114C-8F6D-6807E7BAD23A}" type="slidenum">
              <a:rPr lang="en-US" sz="1200">
                <a:solidFill>
                  <a:prstClr val="black"/>
                </a:solidFill>
              </a:rPr>
              <a:pPr/>
              <a:t>58</a:t>
            </a:fld>
            <a:endParaRPr lang="en-US" sz="1200">
              <a:solidFill>
                <a:prstClr val="black"/>
              </a:solidFill>
            </a:endParaRPr>
          </a:p>
        </p:txBody>
      </p:sp>
      <p:sp>
        <p:nvSpPr>
          <p:cNvPr id="110594" name="Rectangle 2"/>
          <p:cNvSpPr>
            <a:spLocks noGrp="1" noRot="1" noChangeAspect="1" noChangeArrowheads="1"/>
          </p:cNvSpPr>
          <p:nvPr>
            <p:ph type="sldImg"/>
          </p:nvPr>
        </p:nvSpPr>
        <p:spPr>
          <a:solidFill>
            <a:srgbClr val="FFFFFF"/>
          </a:solidFill>
          <a:ln/>
        </p:spPr>
      </p:sp>
      <p:sp>
        <p:nvSpPr>
          <p:cNvPr id="1105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26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6AEBE7B-74C6-754D-BA85-945F46253A3C}" type="slidenum">
              <a:rPr lang="en-US" sz="1200">
                <a:solidFill>
                  <a:prstClr val="black"/>
                </a:solidFill>
              </a:rPr>
              <a:pPr/>
              <a:t>59</a:t>
            </a:fld>
            <a:endParaRPr lang="en-US" sz="1200">
              <a:solidFill>
                <a:prstClr val="black"/>
              </a:solidFill>
            </a:endParaRPr>
          </a:p>
        </p:txBody>
      </p:sp>
      <p:sp>
        <p:nvSpPr>
          <p:cNvPr id="112643" name="Text Box 2"/>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endParaRPr lang="en-US" b="0">
              <a:solidFill>
                <a:prstClr val="black"/>
              </a:solidFill>
            </a:endParaRPr>
          </a:p>
        </p:txBody>
      </p:sp>
      <p:sp>
        <p:nvSpPr>
          <p:cNvPr id="112644" name="Text Box 3"/>
          <p:cNvSpPr>
            <a:spLocks noGrp="1" noChangeArrowheads="1"/>
          </p:cNvSpPr>
          <p:nvPr>
            <p:ph type="body"/>
          </p:nvPr>
        </p:nvSpPr>
        <p:spPr>
          <a:xfrm>
            <a:off x="914400" y="4343400"/>
            <a:ext cx="5029200" cy="411638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pPr eaLnBrk="1" hangingPunct="1"/>
            <a:endParaRPr lang="en-US">
              <a:latin typeface="Calibri"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6AB835EA-65C1-7C45-B439-E0ED90758CD0}" type="slidenum">
              <a:rPr lang="en-US" sz="1200">
                <a:solidFill>
                  <a:prstClr val="black"/>
                </a:solidFill>
              </a:rPr>
              <a:pPr/>
              <a:t>60</a:t>
            </a:fld>
            <a:endParaRPr lang="en-US" sz="1200">
              <a:solidFill>
                <a:prstClr val="black"/>
              </a:solidFill>
            </a:endParaRPr>
          </a:p>
        </p:txBody>
      </p:sp>
      <p:sp>
        <p:nvSpPr>
          <p:cNvPr id="114690" name="Rectangle 2"/>
          <p:cNvSpPr>
            <a:spLocks noGrp="1" noRot="1" noChangeAspect="1" noChangeArrowheads="1" noTextEdit="1"/>
          </p:cNvSpPr>
          <p:nvPr>
            <p:ph type="sldImg"/>
          </p:nvPr>
        </p:nvSpPr>
        <p:spPr>
          <a:ln/>
        </p:spPr>
      </p:sp>
      <p:sp>
        <p:nvSpPr>
          <p:cNvPr id="11469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23AFA6E-C205-1F47-A2BB-1CE4861F8302}" type="slidenum">
              <a:rPr lang="en-US" sz="1200">
                <a:solidFill>
                  <a:prstClr val="black"/>
                </a:solidFill>
              </a:rPr>
              <a:pPr/>
              <a:t>61</a:t>
            </a:fld>
            <a:endParaRPr lang="en-US" sz="1200">
              <a:solidFill>
                <a:prstClr val="black"/>
              </a:solidFill>
            </a:endParaRPr>
          </a:p>
        </p:txBody>
      </p:sp>
      <p:sp>
        <p:nvSpPr>
          <p:cNvPr id="118786" name="Rectangle 2"/>
          <p:cNvSpPr>
            <a:spLocks noGrp="1" noRot="1" noChangeAspect="1" noChangeArrowheads="1"/>
          </p:cNvSpPr>
          <p:nvPr>
            <p:ph type="sldImg"/>
          </p:nvPr>
        </p:nvSpPr>
        <p:spPr>
          <a:solidFill>
            <a:srgbClr val="FFFFFF"/>
          </a:solidFill>
          <a:ln/>
        </p:spPr>
      </p:sp>
      <p:sp>
        <p:nvSpPr>
          <p:cNvPr id="1187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974CD12-7983-224C-925F-E39269E9DEF2}" type="slidenum">
              <a:rPr lang="en-US">
                <a:solidFill>
                  <a:prstClr val="black"/>
                </a:solidFill>
              </a:rPr>
              <a:pPr/>
              <a:t>6</a:t>
            </a:fld>
            <a:endParaRPr lang="en-US">
              <a:solidFill>
                <a:prstClr val="black"/>
              </a:solidFill>
            </a:endParaRPr>
          </a:p>
        </p:txBody>
      </p:sp>
      <p:sp>
        <p:nvSpPr>
          <p:cNvPr id="132710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327107"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08C31CB-D815-CB43-8426-CAC5F754D280}" type="slidenum">
              <a:rPr lang="en-US" sz="1200">
                <a:solidFill>
                  <a:prstClr val="black"/>
                </a:solidFill>
              </a:rPr>
              <a:pPr/>
              <a:t>62</a:t>
            </a:fld>
            <a:endParaRPr lang="en-US" sz="1200">
              <a:solidFill>
                <a:prstClr val="black"/>
              </a:solidFill>
            </a:endParaRPr>
          </a:p>
        </p:txBody>
      </p:sp>
      <p:sp>
        <p:nvSpPr>
          <p:cNvPr id="120834" name="Rectangle 2"/>
          <p:cNvSpPr>
            <a:spLocks noGrp="1" noRot="1" noChangeAspect="1" noChangeArrowheads="1"/>
          </p:cNvSpPr>
          <p:nvPr>
            <p:ph type="sldImg"/>
          </p:nvPr>
        </p:nvSpPr>
        <p:spPr>
          <a:solidFill>
            <a:srgbClr val="FFFFFF"/>
          </a:solidFill>
          <a:ln/>
        </p:spPr>
      </p:sp>
      <p:sp>
        <p:nvSpPr>
          <p:cNvPr id="1208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25131892-C365-EB4B-8FB0-3562BF2F06C8}" type="slidenum">
              <a:rPr lang="en-US" sz="1200">
                <a:solidFill>
                  <a:prstClr val="black"/>
                </a:solidFill>
              </a:rPr>
              <a:pPr/>
              <a:t>63</a:t>
            </a:fld>
            <a:endParaRPr lang="en-US" sz="1200">
              <a:solidFill>
                <a:prstClr val="black"/>
              </a:solidFill>
            </a:endParaRPr>
          </a:p>
        </p:txBody>
      </p:sp>
      <p:sp>
        <p:nvSpPr>
          <p:cNvPr id="122882" name="Rectangle 2"/>
          <p:cNvSpPr>
            <a:spLocks noGrp="1" noRot="1" noChangeAspect="1" noChangeArrowheads="1"/>
          </p:cNvSpPr>
          <p:nvPr>
            <p:ph type="sldImg"/>
          </p:nvPr>
        </p:nvSpPr>
        <p:spPr>
          <a:solidFill>
            <a:srgbClr val="FFFFFF"/>
          </a:solidFill>
          <a:ln/>
        </p:spPr>
      </p:sp>
      <p:sp>
        <p:nvSpPr>
          <p:cNvPr id="1228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B0CF76B-0D0C-3A4B-8914-2935844624BB}" type="slidenum">
              <a:rPr lang="en-US" sz="1200">
                <a:solidFill>
                  <a:prstClr val="black"/>
                </a:solidFill>
              </a:rPr>
              <a:pPr/>
              <a:t>64</a:t>
            </a:fld>
            <a:endParaRPr lang="en-US" sz="1200">
              <a:solidFill>
                <a:prstClr val="black"/>
              </a:solidFill>
            </a:endParaRPr>
          </a:p>
        </p:txBody>
      </p:sp>
      <p:sp>
        <p:nvSpPr>
          <p:cNvPr id="124930" name="Rectangle 2"/>
          <p:cNvSpPr>
            <a:spLocks noGrp="1" noRot="1" noChangeAspect="1" noChangeArrowheads="1"/>
          </p:cNvSpPr>
          <p:nvPr>
            <p:ph type="sldImg"/>
          </p:nvPr>
        </p:nvSpPr>
        <p:spPr>
          <a:solidFill>
            <a:srgbClr val="FFFFFF"/>
          </a:solidFill>
          <a:ln/>
        </p:spPr>
      </p:sp>
      <p:sp>
        <p:nvSpPr>
          <p:cNvPr id="1249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FD996435-3B79-C34E-9912-471051F05509}" type="slidenum">
              <a:rPr lang="en-US" sz="1200" b="0" smtClean="0">
                <a:solidFill>
                  <a:prstClr val="black"/>
                </a:solidFill>
              </a:rPr>
              <a:pPr algn="r" eaLnBrk="0" hangingPunct="0"/>
              <a:t>65</a:t>
            </a:fld>
            <a:endParaRPr lang="en-US" sz="1200" b="0">
              <a:solidFill>
                <a:prstClr val="black"/>
              </a:solidFill>
            </a:endParaRPr>
          </a:p>
        </p:txBody>
      </p:sp>
      <p:sp>
        <p:nvSpPr>
          <p:cNvPr id="126978" name="Rectangle 2"/>
          <p:cNvSpPr>
            <a:spLocks noGrp="1" noRot="1" noChangeAspect="1" noChangeArrowheads="1" noTextEdit="1"/>
          </p:cNvSpPr>
          <p:nvPr>
            <p:ph type="sldImg"/>
          </p:nvPr>
        </p:nvSpPr>
        <p:spPr>
          <a:ln/>
        </p:spPr>
      </p:sp>
      <p:sp>
        <p:nvSpPr>
          <p:cNvPr id="12697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A390CF98-0CE2-8945-BF50-062383E4950E}" type="slidenum">
              <a:rPr lang="en-US" sz="1200" b="0" smtClean="0">
                <a:solidFill>
                  <a:prstClr val="black"/>
                </a:solidFill>
              </a:rPr>
              <a:pPr algn="r" eaLnBrk="0" hangingPunct="0"/>
              <a:t>66</a:t>
            </a:fld>
            <a:endParaRPr lang="en-US" sz="1200" b="0">
              <a:solidFill>
                <a:prstClr val="black"/>
              </a:solidFill>
            </a:endParaRPr>
          </a:p>
        </p:txBody>
      </p:sp>
      <p:sp>
        <p:nvSpPr>
          <p:cNvPr id="129026" name="Rectangle 2"/>
          <p:cNvSpPr>
            <a:spLocks noGrp="1" noRot="1" noChangeAspect="1" noChangeArrowheads="1" noTextEdit="1"/>
          </p:cNvSpPr>
          <p:nvPr>
            <p:ph type="sldImg"/>
          </p:nvPr>
        </p:nvSpPr>
        <p:spPr>
          <a:ln/>
        </p:spPr>
      </p:sp>
      <p:sp>
        <p:nvSpPr>
          <p:cNvPr id="12902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B0CF76B-0D0C-3A4B-8914-2935844624BB}" type="slidenum">
              <a:rPr lang="en-US" sz="1200">
                <a:solidFill>
                  <a:prstClr val="black"/>
                </a:solidFill>
              </a:rPr>
              <a:pPr/>
              <a:t>67</a:t>
            </a:fld>
            <a:endParaRPr lang="en-US" sz="1200">
              <a:solidFill>
                <a:prstClr val="black"/>
              </a:solidFill>
            </a:endParaRPr>
          </a:p>
        </p:txBody>
      </p:sp>
      <p:sp>
        <p:nvSpPr>
          <p:cNvPr id="124930" name="Rectangle 2"/>
          <p:cNvSpPr>
            <a:spLocks noGrp="1" noRot="1" noChangeAspect="1" noChangeArrowheads="1"/>
          </p:cNvSpPr>
          <p:nvPr>
            <p:ph type="sldImg"/>
          </p:nvPr>
        </p:nvSpPr>
        <p:spPr>
          <a:solidFill>
            <a:srgbClr val="FFFFFF"/>
          </a:solidFill>
          <a:ln/>
        </p:spPr>
      </p:sp>
      <p:sp>
        <p:nvSpPr>
          <p:cNvPr id="1249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99979B51-55CE-3E4E-9A82-1BE62F9283D0}" type="slidenum">
              <a:rPr lang="en-US" sz="1200" b="0" smtClean="0">
                <a:solidFill>
                  <a:prstClr val="black"/>
                </a:solidFill>
              </a:rPr>
              <a:pPr algn="r" eaLnBrk="0" hangingPunct="0"/>
              <a:t>68</a:t>
            </a:fld>
            <a:endParaRPr lang="en-US" sz="1200" b="0">
              <a:solidFill>
                <a:prstClr val="black"/>
              </a:solidFill>
            </a:endParaRPr>
          </a:p>
        </p:txBody>
      </p:sp>
      <p:sp>
        <p:nvSpPr>
          <p:cNvPr id="135170" name="Rectangle 2"/>
          <p:cNvSpPr>
            <a:spLocks noGrp="1" noRot="1" noChangeAspect="1" noChangeArrowheads="1" noTextEdit="1"/>
          </p:cNvSpPr>
          <p:nvPr>
            <p:ph type="sldImg"/>
          </p:nvPr>
        </p:nvSpPr>
        <p:spPr>
          <a:ln/>
        </p:spPr>
      </p:sp>
      <p:sp>
        <p:nvSpPr>
          <p:cNvPr id="13517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7" name="Rectangle 2"/>
          <p:cNvSpPr>
            <a:spLocks noGrp="1" noRot="1" noChangeAspect="1" noChangeArrowheads="1" noTextEdit="1"/>
          </p:cNvSpPr>
          <p:nvPr>
            <p:ph type="sldImg"/>
          </p:nvPr>
        </p:nvSpPr>
        <p:spPr>
          <a:ln/>
        </p:spPr>
      </p:sp>
      <p:sp>
        <p:nvSpPr>
          <p:cNvPr id="13721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Calibri"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5" name="Rectangle 2"/>
          <p:cNvSpPr>
            <a:spLocks noGrp="1" noRot="1" noChangeAspect="1" noChangeArrowheads="1"/>
          </p:cNvSpPr>
          <p:nvPr>
            <p:ph type="sldImg"/>
          </p:nvPr>
        </p:nvSpPr>
        <p:spPr>
          <a:solidFill>
            <a:srgbClr val="FFFFFF"/>
          </a:solidFill>
          <a:ln/>
        </p:spPr>
      </p:sp>
      <p:sp>
        <p:nvSpPr>
          <p:cNvPr id="13926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Calibri"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99979B51-55CE-3E4E-9A82-1BE62F9283D0}" type="slidenum">
              <a:rPr lang="en-US" sz="1200" b="0" smtClean="0">
                <a:solidFill>
                  <a:prstClr val="black"/>
                </a:solidFill>
              </a:rPr>
              <a:pPr algn="r" eaLnBrk="0" hangingPunct="0"/>
              <a:t>71</a:t>
            </a:fld>
            <a:endParaRPr lang="en-US" sz="1200" b="0">
              <a:solidFill>
                <a:prstClr val="black"/>
              </a:solidFill>
            </a:endParaRPr>
          </a:p>
        </p:txBody>
      </p:sp>
      <p:sp>
        <p:nvSpPr>
          <p:cNvPr id="135170" name="Rectangle 2"/>
          <p:cNvSpPr>
            <a:spLocks noGrp="1" noRot="1" noChangeAspect="1" noChangeArrowheads="1" noTextEdit="1"/>
          </p:cNvSpPr>
          <p:nvPr>
            <p:ph type="sldImg"/>
          </p:nvPr>
        </p:nvSpPr>
        <p:spPr>
          <a:ln/>
        </p:spPr>
      </p:sp>
      <p:sp>
        <p:nvSpPr>
          <p:cNvPr id="13517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526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39BAAD78-30C0-5646-8124-9C33295F1D31}" type="slidenum">
              <a:rPr lang="en-US" sz="1200">
                <a:solidFill>
                  <a:srgbClr val="000000"/>
                </a:solidFill>
              </a:rPr>
              <a:pPr/>
              <a:t>7</a:t>
            </a:fld>
            <a:endParaRPr lang="en-US" sz="1200">
              <a:solidFill>
                <a:srgbClr val="000000"/>
              </a:solidFill>
            </a:endParaRPr>
          </a:p>
        </p:txBody>
      </p:sp>
      <p:sp>
        <p:nvSpPr>
          <p:cNvPr id="1035266" name="Rectangle 2"/>
          <p:cNvSpPr>
            <a:spLocks noGrp="1" noRot="1" noChangeAspect="1" noChangeArrowheads="1" noTextEdit="1"/>
          </p:cNvSpPr>
          <p:nvPr>
            <p:ph type="sldImg"/>
          </p:nvPr>
        </p:nvSpPr>
        <p:spPr>
          <a:ln/>
        </p:spPr>
      </p:sp>
      <p:sp>
        <p:nvSpPr>
          <p:cNvPr id="103526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133A4BF1-9BDF-6148-9C81-598961671155}" type="slidenum">
              <a:rPr lang="en-US" sz="1200" b="0" smtClean="0">
                <a:solidFill>
                  <a:prstClr val="black"/>
                </a:solidFill>
              </a:rPr>
              <a:pPr algn="r" eaLnBrk="0" hangingPunct="0"/>
              <a:t>72</a:t>
            </a:fld>
            <a:endParaRPr lang="en-US" sz="1200" b="0">
              <a:solidFill>
                <a:prstClr val="black"/>
              </a:solidFill>
            </a:endParaRPr>
          </a:p>
        </p:txBody>
      </p:sp>
      <p:sp>
        <p:nvSpPr>
          <p:cNvPr id="143362" name="Rectangle 2"/>
          <p:cNvSpPr>
            <a:spLocks noGrp="1" noRot="1" noChangeAspect="1" noChangeArrowheads="1" noTextEdit="1"/>
          </p:cNvSpPr>
          <p:nvPr>
            <p:ph type="sldImg"/>
          </p:nvPr>
        </p:nvSpPr>
        <p:spPr>
          <a:ln/>
        </p:spPr>
      </p:sp>
      <p:sp>
        <p:nvSpPr>
          <p:cNvPr id="14336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0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D72D1198-EED9-9044-946B-49B367946C4B}" type="slidenum">
              <a:rPr lang="en-US" sz="1200" b="0" smtClean="0">
                <a:solidFill>
                  <a:prstClr val="black"/>
                </a:solidFill>
              </a:rPr>
              <a:pPr algn="r" eaLnBrk="0" hangingPunct="0"/>
              <a:t>73</a:t>
            </a:fld>
            <a:endParaRPr lang="en-US" sz="1200" b="0">
              <a:solidFill>
                <a:prstClr val="black"/>
              </a:solidFill>
            </a:endParaRPr>
          </a:p>
        </p:txBody>
      </p:sp>
      <p:sp>
        <p:nvSpPr>
          <p:cNvPr id="145410" name="Rectangle 2"/>
          <p:cNvSpPr>
            <a:spLocks noGrp="1" noRot="1" noChangeAspect="1" noChangeArrowheads="1" noTextEdit="1"/>
          </p:cNvSpPr>
          <p:nvPr>
            <p:ph type="sldImg"/>
          </p:nvPr>
        </p:nvSpPr>
        <p:spPr>
          <a:ln/>
        </p:spPr>
      </p:sp>
      <p:sp>
        <p:nvSpPr>
          <p:cNvPr id="14541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CE15A2CB-94EF-524F-992D-BA5C4CB540CC}" type="slidenum">
              <a:rPr lang="en-US" sz="1200" b="0" smtClean="0">
                <a:solidFill>
                  <a:prstClr val="black"/>
                </a:solidFill>
              </a:rPr>
              <a:pPr algn="r" eaLnBrk="0" hangingPunct="0"/>
              <a:t>74</a:t>
            </a:fld>
            <a:endParaRPr lang="en-US" sz="1200" b="0">
              <a:solidFill>
                <a:prstClr val="black"/>
              </a:solidFill>
            </a:endParaRPr>
          </a:p>
        </p:txBody>
      </p:sp>
      <p:sp>
        <p:nvSpPr>
          <p:cNvPr id="147458" name="Rectangle 2"/>
          <p:cNvSpPr>
            <a:spLocks noGrp="1" noRot="1" noChangeAspect="1" noChangeArrowheads="1" noTextEdit="1"/>
          </p:cNvSpPr>
          <p:nvPr>
            <p:ph type="sldImg"/>
          </p:nvPr>
        </p:nvSpPr>
        <p:spPr>
          <a:solidFill>
            <a:srgbClr val="FFFFFF"/>
          </a:solidFill>
          <a:ln/>
        </p:spPr>
      </p:sp>
      <p:sp>
        <p:nvSpPr>
          <p:cNvPr id="1474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4D2C4417-42B3-D44E-874D-C91E623ED1AE}" type="slidenum">
              <a:rPr lang="en-US" sz="1200" b="0" smtClean="0">
                <a:solidFill>
                  <a:prstClr val="black"/>
                </a:solidFill>
              </a:rPr>
              <a:pPr algn="r" eaLnBrk="0" hangingPunct="0"/>
              <a:t>75</a:t>
            </a:fld>
            <a:endParaRPr lang="en-US" sz="1200" b="0">
              <a:solidFill>
                <a:prstClr val="black"/>
              </a:solidFill>
            </a:endParaRPr>
          </a:p>
        </p:txBody>
      </p:sp>
      <p:sp>
        <p:nvSpPr>
          <p:cNvPr id="149506" name="Rectangle 2"/>
          <p:cNvSpPr>
            <a:spLocks noGrp="1" noRot="1" noChangeAspect="1" noChangeArrowheads="1" noTextEdit="1"/>
          </p:cNvSpPr>
          <p:nvPr>
            <p:ph type="sldImg"/>
          </p:nvPr>
        </p:nvSpPr>
        <p:spPr>
          <a:solidFill>
            <a:srgbClr val="FFFFFF"/>
          </a:solidFill>
          <a:ln/>
        </p:spPr>
      </p:sp>
      <p:sp>
        <p:nvSpPr>
          <p:cNvPr id="14950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C2641BCD-A869-C642-BE5C-B48D374A1E9A}" type="slidenum">
              <a:rPr lang="en-US" sz="1200" b="0" smtClean="0">
                <a:solidFill>
                  <a:prstClr val="black"/>
                </a:solidFill>
              </a:rPr>
              <a:pPr algn="r" eaLnBrk="0" hangingPunct="0"/>
              <a:t>76</a:t>
            </a:fld>
            <a:endParaRPr lang="en-US" sz="1200" b="0">
              <a:solidFill>
                <a:prstClr val="black"/>
              </a:solidFill>
            </a:endParaRPr>
          </a:p>
        </p:txBody>
      </p:sp>
      <p:sp>
        <p:nvSpPr>
          <p:cNvPr id="151554" name="Rectangle 2"/>
          <p:cNvSpPr>
            <a:spLocks noGrp="1" noRot="1" noChangeAspect="1" noChangeArrowheads="1" noTextEdit="1"/>
          </p:cNvSpPr>
          <p:nvPr>
            <p:ph type="sldImg"/>
          </p:nvPr>
        </p:nvSpPr>
        <p:spPr>
          <a:ln/>
        </p:spPr>
      </p:sp>
      <p:sp>
        <p:nvSpPr>
          <p:cNvPr id="15155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C920D6F8-71EA-6047-8495-7D0C78F50D50}" type="slidenum">
              <a:rPr lang="en-US" sz="1200" b="0" smtClean="0">
                <a:solidFill>
                  <a:prstClr val="black"/>
                </a:solidFill>
              </a:rPr>
              <a:pPr algn="r" eaLnBrk="0" hangingPunct="0"/>
              <a:t>77</a:t>
            </a:fld>
            <a:endParaRPr lang="en-US" sz="1200" b="0">
              <a:solidFill>
                <a:prstClr val="black"/>
              </a:solidFill>
            </a:endParaRPr>
          </a:p>
        </p:txBody>
      </p:sp>
      <p:sp>
        <p:nvSpPr>
          <p:cNvPr id="153602" name="Rectangle 2"/>
          <p:cNvSpPr>
            <a:spLocks noGrp="1" noRot="1" noChangeAspect="1" noChangeArrowheads="1" noTextEdit="1"/>
          </p:cNvSpPr>
          <p:nvPr>
            <p:ph type="sldImg"/>
          </p:nvPr>
        </p:nvSpPr>
        <p:spPr>
          <a:ln/>
        </p:spPr>
      </p:sp>
      <p:sp>
        <p:nvSpPr>
          <p:cNvPr id="15360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BE2515F3-67AE-DB4A-8A9D-7DD1764BA240}" type="slidenum">
              <a:rPr lang="en-US" sz="1200" b="0" smtClean="0">
                <a:solidFill>
                  <a:prstClr val="black"/>
                </a:solidFill>
              </a:rPr>
              <a:pPr algn="r" eaLnBrk="0" hangingPunct="0"/>
              <a:t>78</a:t>
            </a:fld>
            <a:endParaRPr lang="en-US" sz="1200" b="0">
              <a:solidFill>
                <a:prstClr val="black"/>
              </a:solidFill>
            </a:endParaRPr>
          </a:p>
        </p:txBody>
      </p:sp>
      <p:sp>
        <p:nvSpPr>
          <p:cNvPr id="155650" name="Rectangle 2"/>
          <p:cNvSpPr>
            <a:spLocks noGrp="1" noRot="1" noChangeAspect="1" noChangeArrowheads="1" noTextEdit="1"/>
          </p:cNvSpPr>
          <p:nvPr>
            <p:ph type="sldImg"/>
          </p:nvPr>
        </p:nvSpPr>
        <p:spPr>
          <a:ln/>
        </p:spPr>
      </p:sp>
      <p:sp>
        <p:nvSpPr>
          <p:cNvPr id="15565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C6833A00-C7A1-E94B-8B30-0E838B068BF8}" type="slidenum">
              <a:rPr lang="en-US" sz="1200" b="0" smtClean="0">
                <a:solidFill>
                  <a:prstClr val="black"/>
                </a:solidFill>
              </a:rPr>
              <a:pPr algn="r" eaLnBrk="0" hangingPunct="0"/>
              <a:t>79</a:t>
            </a:fld>
            <a:endParaRPr lang="en-US" sz="1200" b="0">
              <a:solidFill>
                <a:prstClr val="black"/>
              </a:solidFill>
            </a:endParaRPr>
          </a:p>
        </p:txBody>
      </p:sp>
      <p:sp>
        <p:nvSpPr>
          <p:cNvPr id="163842" name="Rectangle 2"/>
          <p:cNvSpPr>
            <a:spLocks noGrp="1" noRot="1" noChangeAspect="1" noChangeArrowheads="1" noTextEdit="1"/>
          </p:cNvSpPr>
          <p:nvPr>
            <p:ph type="sldImg"/>
          </p:nvPr>
        </p:nvSpPr>
        <p:spPr>
          <a:ln/>
        </p:spPr>
      </p:sp>
      <p:sp>
        <p:nvSpPr>
          <p:cNvPr id="16384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C6833A00-C7A1-E94B-8B30-0E838B068BF8}" type="slidenum">
              <a:rPr lang="en-US" sz="1200" b="0" smtClean="0">
                <a:solidFill>
                  <a:prstClr val="black"/>
                </a:solidFill>
              </a:rPr>
              <a:pPr algn="r" eaLnBrk="0" hangingPunct="0"/>
              <a:t>81</a:t>
            </a:fld>
            <a:endParaRPr lang="en-US" sz="1200" b="0">
              <a:solidFill>
                <a:prstClr val="black"/>
              </a:solidFill>
            </a:endParaRPr>
          </a:p>
        </p:txBody>
      </p:sp>
      <p:sp>
        <p:nvSpPr>
          <p:cNvPr id="163842" name="Rectangle 2"/>
          <p:cNvSpPr>
            <a:spLocks noGrp="1" noRot="1" noChangeAspect="1" noChangeArrowheads="1" noTextEdit="1"/>
          </p:cNvSpPr>
          <p:nvPr>
            <p:ph type="sldImg"/>
          </p:nvPr>
        </p:nvSpPr>
        <p:spPr>
          <a:ln/>
        </p:spPr>
      </p:sp>
      <p:sp>
        <p:nvSpPr>
          <p:cNvPr id="16384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08C31CB-D815-CB43-8426-CAC5F754D280}" type="slidenum">
              <a:rPr lang="en-US" sz="1200">
                <a:solidFill>
                  <a:prstClr val="black"/>
                </a:solidFill>
              </a:rPr>
              <a:pPr/>
              <a:t>82</a:t>
            </a:fld>
            <a:endParaRPr lang="en-US" sz="1200">
              <a:solidFill>
                <a:prstClr val="black"/>
              </a:solidFill>
            </a:endParaRPr>
          </a:p>
        </p:txBody>
      </p:sp>
      <p:sp>
        <p:nvSpPr>
          <p:cNvPr id="120834" name="Rectangle 2"/>
          <p:cNvSpPr>
            <a:spLocks noGrp="1" noRot="1" noChangeAspect="1" noChangeArrowheads="1"/>
          </p:cNvSpPr>
          <p:nvPr>
            <p:ph type="sldImg"/>
          </p:nvPr>
        </p:nvSpPr>
        <p:spPr>
          <a:solidFill>
            <a:srgbClr val="FFFFFF"/>
          </a:solidFill>
          <a:ln/>
        </p:spPr>
      </p:sp>
      <p:sp>
        <p:nvSpPr>
          <p:cNvPr id="1208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AC096E8-14A6-7544-98AB-A87368512E44}" type="slidenum">
              <a:rPr lang="en-US">
                <a:solidFill>
                  <a:prstClr val="black"/>
                </a:solidFill>
              </a:rPr>
              <a:pPr/>
              <a:t>8</a:t>
            </a:fld>
            <a:endParaRPr lang="en-US">
              <a:solidFill>
                <a:prstClr val="black"/>
              </a:solidFill>
            </a:endParaRPr>
          </a:p>
        </p:txBody>
      </p:sp>
      <p:sp>
        <p:nvSpPr>
          <p:cNvPr id="1333250"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333251"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CDAF83E-5576-FE4B-B693-E2455954C58B}" type="slidenum">
              <a:rPr lang="en-US" sz="1200">
                <a:solidFill>
                  <a:prstClr val="black"/>
                </a:solidFill>
              </a:rPr>
              <a:pPr/>
              <a:t>83</a:t>
            </a:fld>
            <a:endParaRPr lang="en-US" sz="1200">
              <a:solidFill>
                <a:prstClr val="black"/>
              </a:solidFill>
            </a:endParaRPr>
          </a:p>
        </p:txBody>
      </p:sp>
      <p:sp>
        <p:nvSpPr>
          <p:cNvPr id="172034" name="Rectangle 2"/>
          <p:cNvSpPr>
            <a:spLocks noGrp="1" noRot="1" noChangeAspect="1" noChangeArrowheads="1" noTextEdit="1"/>
          </p:cNvSpPr>
          <p:nvPr>
            <p:ph type="sldImg"/>
          </p:nvPr>
        </p:nvSpPr>
        <p:spPr>
          <a:ln/>
        </p:spPr>
      </p:sp>
      <p:sp>
        <p:nvSpPr>
          <p:cNvPr id="17203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8D41BAD5-0DE9-9940-9B0B-D85F96E6540F}" type="slidenum">
              <a:rPr lang="en-US" sz="1200">
                <a:solidFill>
                  <a:prstClr val="black"/>
                </a:solidFill>
              </a:rPr>
              <a:pPr/>
              <a:t>84</a:t>
            </a:fld>
            <a:endParaRPr lang="en-US" sz="1200">
              <a:solidFill>
                <a:prstClr val="black"/>
              </a:solidFill>
            </a:endParaRPr>
          </a:p>
        </p:txBody>
      </p:sp>
      <p:sp>
        <p:nvSpPr>
          <p:cNvPr id="174082" name="Rectangle 2"/>
          <p:cNvSpPr>
            <a:spLocks noGrp="1" noRot="1" noChangeAspect="1" noChangeArrowheads="1"/>
          </p:cNvSpPr>
          <p:nvPr>
            <p:ph type="sldImg"/>
          </p:nvPr>
        </p:nvSpPr>
        <p:spPr>
          <a:solidFill>
            <a:srgbClr val="FFFFFF"/>
          </a:solidFill>
          <a:ln/>
        </p:spPr>
      </p:sp>
      <p:sp>
        <p:nvSpPr>
          <p:cNvPr id="1740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2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34D547DC-5817-184F-B10D-FEF3F706B173}" type="slidenum">
              <a:rPr lang="en-US" sz="1200" b="0" smtClean="0">
                <a:solidFill>
                  <a:prstClr val="black"/>
                </a:solidFill>
              </a:rPr>
              <a:pPr algn="r" eaLnBrk="0" hangingPunct="0"/>
              <a:t>85</a:t>
            </a:fld>
            <a:endParaRPr lang="en-US" sz="1200" b="0">
              <a:solidFill>
                <a:prstClr val="black"/>
              </a:solidFill>
            </a:endParaRPr>
          </a:p>
        </p:txBody>
      </p:sp>
      <p:sp>
        <p:nvSpPr>
          <p:cNvPr id="176130" name="Rectangle 2"/>
          <p:cNvSpPr>
            <a:spLocks noGrp="1" noRot="1" noChangeAspect="1" noChangeArrowheads="1" noTextEdit="1"/>
          </p:cNvSpPr>
          <p:nvPr>
            <p:ph type="sldImg"/>
          </p:nvPr>
        </p:nvSpPr>
        <p:spPr>
          <a:ln/>
        </p:spPr>
      </p:sp>
      <p:sp>
        <p:nvSpPr>
          <p:cNvPr id="17613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7" name="Rectangle 2"/>
          <p:cNvSpPr>
            <a:spLocks noGrp="1" noRot="1" noChangeAspect="1" noChangeArrowheads="1"/>
          </p:cNvSpPr>
          <p:nvPr>
            <p:ph type="sldImg"/>
          </p:nvPr>
        </p:nvSpPr>
        <p:spPr>
          <a:xfrm>
            <a:off x="1131888" y="703263"/>
            <a:ext cx="4586287" cy="3440112"/>
          </a:xfrm>
          <a:solidFill>
            <a:srgbClr val="FFFFFF"/>
          </a:solidFill>
          <a:ln/>
        </p:spPr>
      </p:sp>
      <p:sp>
        <p:nvSpPr>
          <p:cNvPr id="178178" name="Rectangle 3"/>
          <p:cNvSpPr>
            <a:spLocks noGrp="1" noChangeArrowheads="1"/>
          </p:cNvSpPr>
          <p:nvPr>
            <p:ph type="body" idx="1"/>
          </p:nvPr>
        </p:nvSpPr>
        <p:spPr>
          <a:xfrm>
            <a:off x="923925" y="4352925"/>
            <a:ext cx="5000625" cy="4075113"/>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US" sz="2400">
              <a:latin typeface="Arial"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5" name="Rectangle 2"/>
          <p:cNvSpPr>
            <a:spLocks noGrp="1" noRot="1" noChangeAspect="1" noChangeArrowheads="1"/>
          </p:cNvSpPr>
          <p:nvPr>
            <p:ph type="sldImg"/>
          </p:nvPr>
        </p:nvSpPr>
        <p:spPr>
          <a:solidFill>
            <a:srgbClr val="FFFFFF"/>
          </a:solidFill>
          <a:ln/>
        </p:spPr>
      </p:sp>
      <p:sp>
        <p:nvSpPr>
          <p:cNvPr id="18022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Calibri" charset="0"/>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4FC8D810-A38C-4A45-B4CF-57DB800C8843}" type="slidenum">
              <a:rPr lang="en-US" sz="1200" b="0" smtClean="0">
                <a:solidFill>
                  <a:prstClr val="black"/>
                </a:solidFill>
              </a:rPr>
              <a:pPr algn="r" eaLnBrk="0" hangingPunct="0"/>
              <a:t>88</a:t>
            </a:fld>
            <a:endParaRPr lang="en-US" sz="1200" b="0">
              <a:solidFill>
                <a:prstClr val="black"/>
              </a:solidFill>
            </a:endParaRPr>
          </a:p>
        </p:txBody>
      </p:sp>
      <p:sp>
        <p:nvSpPr>
          <p:cNvPr id="182274" name="Rectangle 2"/>
          <p:cNvSpPr>
            <a:spLocks noGrp="1" noRot="1" noChangeAspect="1" noChangeArrowheads="1" noTextEdit="1"/>
          </p:cNvSpPr>
          <p:nvPr>
            <p:ph type="sldImg"/>
          </p:nvPr>
        </p:nvSpPr>
        <p:spPr>
          <a:ln/>
        </p:spPr>
      </p:sp>
      <p:sp>
        <p:nvSpPr>
          <p:cNvPr id="18227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119F69C3-B783-7A46-A85F-3DC31BDCEAA1}" type="slidenum">
              <a:rPr lang="en-US" sz="1200" b="0" smtClean="0">
                <a:solidFill>
                  <a:prstClr val="black"/>
                </a:solidFill>
              </a:rPr>
              <a:pPr algn="r" eaLnBrk="0" hangingPunct="0"/>
              <a:t>89</a:t>
            </a:fld>
            <a:endParaRPr lang="en-US" sz="1200" b="0">
              <a:solidFill>
                <a:prstClr val="black"/>
              </a:solidFill>
            </a:endParaRPr>
          </a:p>
        </p:txBody>
      </p:sp>
      <p:sp>
        <p:nvSpPr>
          <p:cNvPr id="184322" name="Rectangle 2"/>
          <p:cNvSpPr>
            <a:spLocks noGrp="1" noRot="1" noChangeAspect="1" noChangeArrowheads="1" noTextEdit="1"/>
          </p:cNvSpPr>
          <p:nvPr>
            <p:ph type="sldImg"/>
          </p:nvPr>
        </p:nvSpPr>
        <p:spPr>
          <a:ln/>
        </p:spPr>
      </p:sp>
      <p:sp>
        <p:nvSpPr>
          <p:cNvPr id="18432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9F36E777-1202-7748-886A-F6EB8043657A}" type="slidenum">
              <a:rPr lang="en-US" sz="1200" b="0" smtClean="0">
                <a:solidFill>
                  <a:prstClr val="black"/>
                </a:solidFill>
              </a:rPr>
              <a:pPr algn="r" eaLnBrk="0" hangingPunct="0"/>
              <a:t>90</a:t>
            </a:fld>
            <a:endParaRPr lang="en-US" sz="1200" b="0">
              <a:solidFill>
                <a:prstClr val="black"/>
              </a:solidFill>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FDCAB4D7-8912-2048-BDBB-80DF96147425}" type="slidenum">
              <a:rPr lang="en-US" sz="1200" b="0" smtClean="0">
                <a:solidFill>
                  <a:prstClr val="black"/>
                </a:solidFill>
              </a:rPr>
              <a:pPr algn="r" eaLnBrk="0" hangingPunct="0"/>
              <a:t>91</a:t>
            </a:fld>
            <a:endParaRPr lang="en-US" sz="1200" b="0">
              <a:solidFill>
                <a:prstClr val="black"/>
              </a:solidFill>
            </a:endParaRPr>
          </a:p>
        </p:txBody>
      </p:sp>
      <p:sp>
        <p:nvSpPr>
          <p:cNvPr id="188418" name="Rectangle 2"/>
          <p:cNvSpPr>
            <a:spLocks noGrp="1" noRot="1" noChangeAspect="1" noChangeArrowheads="1" noTextEdit="1"/>
          </p:cNvSpPr>
          <p:nvPr>
            <p:ph type="sldImg"/>
          </p:nvPr>
        </p:nvSpPr>
        <p:spPr>
          <a:ln/>
        </p:spPr>
      </p:sp>
      <p:sp>
        <p:nvSpPr>
          <p:cNvPr id="18841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9F36E777-1202-7748-886A-F6EB8043657A}" type="slidenum">
              <a:rPr lang="en-US" sz="1200" b="0" smtClean="0">
                <a:solidFill>
                  <a:prstClr val="black"/>
                </a:solidFill>
              </a:rPr>
              <a:pPr algn="r" eaLnBrk="0" hangingPunct="0"/>
              <a:t>92</a:t>
            </a:fld>
            <a:endParaRPr lang="en-US" sz="1200" b="0">
              <a:solidFill>
                <a:prstClr val="black"/>
              </a:solidFill>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69084E5-8D1C-6343-A84A-A3B4E2058E70}" type="slidenum">
              <a:rPr lang="en-US">
                <a:solidFill>
                  <a:prstClr val="black"/>
                </a:solidFill>
              </a:rPr>
              <a:pPr/>
              <a:t>9</a:t>
            </a:fld>
            <a:endParaRPr lang="en-US">
              <a:solidFill>
                <a:prstClr val="black"/>
              </a:solidFill>
            </a:endParaRPr>
          </a:p>
        </p:txBody>
      </p:sp>
      <p:sp>
        <p:nvSpPr>
          <p:cNvPr id="133529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335299"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BA3F82F5-BD81-C644-B505-AE42A3AE96CF}" type="slidenum">
              <a:rPr lang="en-US" sz="1200">
                <a:solidFill>
                  <a:prstClr val="black"/>
                </a:solidFill>
              </a:rPr>
              <a:pPr/>
              <a:t>93</a:t>
            </a:fld>
            <a:endParaRPr lang="en-US" sz="1200">
              <a:solidFill>
                <a:prstClr val="black"/>
              </a:solidFill>
            </a:endParaRPr>
          </a:p>
        </p:txBody>
      </p:sp>
      <p:sp>
        <p:nvSpPr>
          <p:cNvPr id="192514" name="Rectangle 2"/>
          <p:cNvSpPr>
            <a:spLocks noGrp="1" noRot="1" noChangeAspect="1" noChangeArrowheads="1" noTextEdit="1"/>
          </p:cNvSpPr>
          <p:nvPr>
            <p:ph type="sldImg"/>
          </p:nvPr>
        </p:nvSpPr>
        <p:spPr>
          <a:ln/>
        </p:spPr>
      </p:sp>
      <p:sp>
        <p:nvSpPr>
          <p:cNvPr id="19251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D7CB9F50-9CD6-574B-9A1A-CE152E59E582}" type="slidenum">
              <a:rPr lang="en-US" sz="1200">
                <a:solidFill>
                  <a:prstClr val="black"/>
                </a:solidFill>
              </a:rPr>
              <a:pPr/>
              <a:t>94</a:t>
            </a:fld>
            <a:endParaRPr lang="en-US" sz="1200">
              <a:solidFill>
                <a:prstClr val="black"/>
              </a:solidFill>
            </a:endParaRPr>
          </a:p>
        </p:txBody>
      </p:sp>
      <p:sp>
        <p:nvSpPr>
          <p:cNvPr id="198658" name="Rectangle 2"/>
          <p:cNvSpPr>
            <a:spLocks noGrp="1" noRot="1" noChangeAspect="1" noChangeArrowheads="1"/>
          </p:cNvSpPr>
          <p:nvPr>
            <p:ph type="sldImg"/>
          </p:nvPr>
        </p:nvSpPr>
        <p:spPr>
          <a:solidFill>
            <a:srgbClr val="FFFFFF"/>
          </a:solidFill>
          <a:ln/>
        </p:spPr>
      </p:sp>
      <p:sp>
        <p:nvSpPr>
          <p:cNvPr id="1986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E50DA4A1-79DF-9E43-B259-284B62BFF40B}" type="slidenum">
              <a:rPr lang="en-US" sz="1200" b="0" smtClean="0">
                <a:solidFill>
                  <a:prstClr val="black"/>
                </a:solidFill>
              </a:rPr>
              <a:pPr algn="r" eaLnBrk="0" hangingPunct="0"/>
              <a:t>95</a:t>
            </a:fld>
            <a:endParaRPr lang="en-US" sz="1200" b="0">
              <a:solidFill>
                <a:prstClr val="black"/>
              </a:solidFill>
            </a:endParaRPr>
          </a:p>
        </p:txBody>
      </p:sp>
      <p:sp>
        <p:nvSpPr>
          <p:cNvPr id="200706" name="Rectangle 2"/>
          <p:cNvSpPr>
            <a:spLocks noGrp="1" noRot="1" noChangeAspect="1" noChangeArrowheads="1" noTextEdit="1"/>
          </p:cNvSpPr>
          <p:nvPr>
            <p:ph type="sldImg"/>
          </p:nvPr>
        </p:nvSpPr>
        <p:spPr>
          <a:ln/>
        </p:spPr>
      </p:sp>
      <p:sp>
        <p:nvSpPr>
          <p:cNvPr id="20070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6EF9E058-73D8-B447-90C4-14CF8696D37B}" type="slidenum">
              <a:rPr lang="en-US" sz="1200" b="0" smtClean="0">
                <a:solidFill>
                  <a:prstClr val="black"/>
                </a:solidFill>
              </a:rPr>
              <a:pPr algn="r" eaLnBrk="0" hangingPunct="0"/>
              <a:t>96</a:t>
            </a:fld>
            <a:endParaRPr lang="en-US" sz="1200" b="0">
              <a:solidFill>
                <a:prstClr val="black"/>
              </a:solidFill>
            </a:endParaRPr>
          </a:p>
        </p:txBody>
      </p:sp>
      <p:sp>
        <p:nvSpPr>
          <p:cNvPr id="202754" name="Rectangle 2"/>
          <p:cNvSpPr>
            <a:spLocks noGrp="1" noRot="1" noChangeAspect="1" noChangeArrowheads="1" noTextEdit="1"/>
          </p:cNvSpPr>
          <p:nvPr>
            <p:ph type="sldImg"/>
          </p:nvPr>
        </p:nvSpPr>
        <p:spPr>
          <a:ln/>
        </p:spPr>
      </p:sp>
      <p:sp>
        <p:nvSpPr>
          <p:cNvPr id="20275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2424C53C-09F6-1A47-B8EB-FFB879740FA6}" type="slidenum">
              <a:rPr lang="en-US" sz="1200" b="0" smtClean="0">
                <a:solidFill>
                  <a:prstClr val="black"/>
                </a:solidFill>
              </a:rPr>
              <a:pPr algn="r" eaLnBrk="0" hangingPunct="0"/>
              <a:t>97</a:t>
            </a:fld>
            <a:endParaRPr lang="en-US" sz="1200" b="0">
              <a:solidFill>
                <a:prstClr val="black"/>
              </a:solidFill>
            </a:endParaRPr>
          </a:p>
        </p:txBody>
      </p:sp>
      <p:sp>
        <p:nvSpPr>
          <p:cNvPr id="204802" name="Rectangle 2"/>
          <p:cNvSpPr>
            <a:spLocks noGrp="1" noRot="1" noChangeAspect="1" noChangeArrowheads="1" noTextEdit="1"/>
          </p:cNvSpPr>
          <p:nvPr>
            <p:ph type="sldImg"/>
          </p:nvPr>
        </p:nvSpPr>
        <p:spPr>
          <a:ln/>
        </p:spPr>
      </p:sp>
      <p:sp>
        <p:nvSpPr>
          <p:cNvPr id="20480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4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250DC1AA-537B-7643-975C-4AB7C3A01207}" type="slidenum">
              <a:rPr lang="en-US" sz="1200" b="0" smtClean="0">
                <a:solidFill>
                  <a:prstClr val="black"/>
                </a:solidFill>
              </a:rPr>
              <a:pPr algn="r" eaLnBrk="0" hangingPunct="0"/>
              <a:t>98</a:t>
            </a:fld>
            <a:endParaRPr lang="en-US" sz="1200" b="0">
              <a:solidFill>
                <a:prstClr val="black"/>
              </a:solidFill>
            </a:endParaRPr>
          </a:p>
        </p:txBody>
      </p:sp>
      <p:sp>
        <p:nvSpPr>
          <p:cNvPr id="206850" name="Rectangle 2"/>
          <p:cNvSpPr>
            <a:spLocks noGrp="1" noRot="1" noChangeAspect="1" noChangeArrowheads="1" noTextEdit="1"/>
          </p:cNvSpPr>
          <p:nvPr>
            <p:ph type="sldImg"/>
          </p:nvPr>
        </p:nvSpPr>
        <p:spPr>
          <a:ln/>
        </p:spPr>
      </p:sp>
      <p:sp>
        <p:nvSpPr>
          <p:cNvPr id="20685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E1AE2963-04E5-9944-AB2F-0785039CBD36}" type="slidenum">
              <a:rPr lang="en-US" sz="1200" b="0" smtClean="0">
                <a:solidFill>
                  <a:prstClr val="black"/>
                </a:solidFill>
              </a:rPr>
              <a:pPr algn="r" eaLnBrk="0" hangingPunct="0"/>
              <a:t>99</a:t>
            </a:fld>
            <a:endParaRPr lang="en-US" sz="1200" b="0">
              <a:solidFill>
                <a:prstClr val="black"/>
              </a:solidFill>
            </a:endParaRPr>
          </a:p>
        </p:txBody>
      </p:sp>
      <p:sp>
        <p:nvSpPr>
          <p:cNvPr id="208898" name="Rectangle 2"/>
          <p:cNvSpPr>
            <a:spLocks noGrp="1" noRot="1" noChangeAspect="1" noChangeArrowheads="1" noTextEdit="1"/>
          </p:cNvSpPr>
          <p:nvPr>
            <p:ph type="sldImg"/>
          </p:nvPr>
        </p:nvSpPr>
        <p:spPr>
          <a:ln/>
        </p:spPr>
      </p:sp>
      <p:sp>
        <p:nvSpPr>
          <p:cNvPr id="20889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C2F0A884-03E2-7A43-8352-6EEAE7330248}" type="slidenum">
              <a:rPr lang="en-US" sz="1200" b="0" smtClean="0">
                <a:solidFill>
                  <a:prstClr val="black"/>
                </a:solidFill>
              </a:rPr>
              <a:pPr algn="r" eaLnBrk="0" hangingPunct="0"/>
              <a:t>100</a:t>
            </a:fld>
            <a:endParaRPr lang="en-US" sz="1200" b="0">
              <a:solidFill>
                <a:prstClr val="black"/>
              </a:solidFill>
            </a:endParaRPr>
          </a:p>
        </p:txBody>
      </p:sp>
      <p:sp>
        <p:nvSpPr>
          <p:cNvPr id="210946" name="Rectangle 2"/>
          <p:cNvSpPr>
            <a:spLocks noGrp="1" noRot="1" noChangeAspect="1" noChangeArrowheads="1" noTextEdit="1"/>
          </p:cNvSpPr>
          <p:nvPr>
            <p:ph type="sldImg"/>
          </p:nvPr>
        </p:nvSpPr>
        <p:spPr>
          <a:ln/>
        </p:spPr>
      </p:sp>
      <p:sp>
        <p:nvSpPr>
          <p:cNvPr id="21094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2631165D-A818-D94C-A655-2B117885CCC0}" type="slidenum">
              <a:rPr lang="en-US" sz="1200" b="0" smtClean="0">
                <a:solidFill>
                  <a:prstClr val="black"/>
                </a:solidFill>
              </a:rPr>
              <a:pPr algn="r" eaLnBrk="0" hangingPunct="0"/>
              <a:t>101</a:t>
            </a:fld>
            <a:endParaRPr lang="en-US" sz="1200" b="0">
              <a:solidFill>
                <a:prstClr val="black"/>
              </a:solidFill>
            </a:endParaRPr>
          </a:p>
        </p:txBody>
      </p:sp>
      <p:sp>
        <p:nvSpPr>
          <p:cNvPr id="212994" name="Rectangle 2"/>
          <p:cNvSpPr>
            <a:spLocks noGrp="1" noRot="1" noChangeAspect="1" noChangeArrowheads="1" noTextEdit="1"/>
          </p:cNvSpPr>
          <p:nvPr>
            <p:ph type="sldImg"/>
          </p:nvPr>
        </p:nvSpPr>
        <p:spPr>
          <a:ln/>
        </p:spPr>
      </p:sp>
      <p:sp>
        <p:nvSpPr>
          <p:cNvPr id="21299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02085A22-7201-2649-825A-473A95B8337D}" type="slidenum">
              <a:rPr lang="en-US" sz="1200" b="0" smtClean="0">
                <a:solidFill>
                  <a:prstClr val="black"/>
                </a:solidFill>
              </a:rPr>
              <a:pPr algn="r" eaLnBrk="0" hangingPunct="0"/>
              <a:t>102</a:t>
            </a:fld>
            <a:endParaRPr lang="en-US" sz="1200" b="0">
              <a:solidFill>
                <a:prstClr val="black"/>
              </a:solidFill>
            </a:endParaRPr>
          </a:p>
        </p:txBody>
      </p:sp>
      <p:sp>
        <p:nvSpPr>
          <p:cNvPr id="215042" name="Rectangle 2"/>
          <p:cNvSpPr>
            <a:spLocks noGrp="1" noRot="1" noChangeAspect="1" noChangeArrowheads="1" noTextEdit="1"/>
          </p:cNvSpPr>
          <p:nvPr>
            <p:ph type="sldImg"/>
          </p:nvPr>
        </p:nvSpPr>
        <p:spPr>
          <a:solidFill>
            <a:srgbClr val="FFFFFF"/>
          </a:solidFill>
          <a:ln/>
        </p:spPr>
      </p:sp>
      <p:sp>
        <p:nvSpPr>
          <p:cNvPr id="215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4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emf"/><Relationship Id="rId1" Type="http://schemas.openxmlformats.org/officeDocument/2006/relationships/slideMaster" Target="../slideMasters/slideMaster41.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1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74.xml"/><Relationship Id="rId4" Type="http://schemas.openxmlformats.org/officeDocument/2006/relationships/image" Target="../media/image3.png"/></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6.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Master" Target="../slideMasters/slideMaster81.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3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85.xml"/><Relationship Id="rId4" Type="http://schemas.openxmlformats.org/officeDocument/2006/relationships/image" Target="../media/image3.png"/></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a:lvl1pPr>
          </a:lstStyle>
          <a:p>
            <a:pPr>
              <a:defRPr/>
            </a:pPr>
            <a:endParaRPr lang="en-US"/>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a:lvl1pPr>
          </a:lstStyle>
          <a:p>
            <a:pPr>
              <a:defRPr/>
            </a:pPr>
            <a:endParaRPr lang="en-US"/>
          </a:p>
        </p:txBody>
      </p:sp>
      <p:sp>
        <p:nvSpPr>
          <p:cNvPr id="10" name="Rectangle 6"/>
          <p:cNvSpPr>
            <a:spLocks noGrp="1" noChangeArrowheads="1"/>
          </p:cNvSpPr>
          <p:nvPr>
            <p:ph type="sldNum" sz="quarter" idx="12"/>
          </p:nvPr>
        </p:nvSpPr>
        <p:spPr/>
        <p:txBody>
          <a:bodyPr anchorCtr="0"/>
          <a:lstStyle>
            <a:lvl1pPr>
              <a:defRPr/>
            </a:lvl1pPr>
          </a:lstStyle>
          <a:p>
            <a:fld id="{4FF9F589-DBBC-D840-9619-94C112D0505C}" type="slidenum">
              <a:rPr lang="en-US"/>
              <a:pPr/>
              <a:t>‹#›</a:t>
            </a:fld>
            <a:endParaRPr lang="en-US"/>
          </a:p>
        </p:txBody>
      </p:sp>
    </p:spTree>
    <p:extLst>
      <p:ext uri="{BB962C8B-B14F-4D97-AF65-F5344CB8AC3E}">
        <p14:creationId xmlns:p14="http://schemas.microsoft.com/office/powerpoint/2010/main" val="376315929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3A7C00DC-59BE-2A42-BA00-1FF444172BE3}" type="slidenum">
              <a:rPr lang="en-US"/>
              <a:pPr/>
              <a:t>‹#›</a:t>
            </a:fld>
            <a:endParaRPr lang="en-US"/>
          </a:p>
        </p:txBody>
      </p:sp>
    </p:spTree>
    <p:extLst>
      <p:ext uri="{BB962C8B-B14F-4D97-AF65-F5344CB8AC3E}">
        <p14:creationId xmlns:p14="http://schemas.microsoft.com/office/powerpoint/2010/main" val="1965846003"/>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3" name="Footer Placeholder 2"/>
          <p:cNvSpPr>
            <a:spLocks noGrp="1"/>
          </p:cNvSpPr>
          <p:nvPr>
            <p:ph type="ftr" sz="quarter" idx="11"/>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4" name="Slide Number Placeholder 3"/>
          <p:cNvSpPr>
            <a:spLocks noGrp="1"/>
          </p:cNvSpPr>
          <p:nvPr>
            <p:ph type="sldNum" sz="quarter" idx="12"/>
          </p:nvPr>
        </p:nvSpPr>
        <p:spPr/>
        <p:txBody>
          <a:bodyPr/>
          <a:lstStyle>
            <a:lvl1pPr>
              <a:defRPr/>
            </a:lvl1pPr>
          </a:lstStyle>
          <a:p>
            <a:fld id="{45CE0417-0D06-FE47-A684-37B103C2435D}"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982544076"/>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p:txBody>
          <a:bodyPr/>
          <a:lstStyle>
            <a:lvl1pPr hangingPunct="0">
              <a:defRPr/>
            </a:lvl1pPr>
          </a:lstStyle>
          <a:p>
            <a:endParaRPr lang="en-US" altLang="en-US"/>
          </a:p>
        </p:txBody>
      </p:sp>
      <p:sp>
        <p:nvSpPr>
          <p:cNvPr id="5" name="Rectangle 68"/>
          <p:cNvSpPr>
            <a:spLocks noGrp="1" noChangeArrowheads="1"/>
          </p:cNvSpPr>
          <p:nvPr>
            <p:ph type="ftr" sz="quarter" idx="11"/>
          </p:nvPr>
        </p:nvSpPr>
        <p:spPr/>
        <p:txBody>
          <a:bodyPr/>
          <a:lstStyle>
            <a:lvl1pPr hangingPunct="0">
              <a:defRPr/>
            </a:lvl1pPr>
          </a:lstStyle>
          <a:p>
            <a:endParaRPr lang="en-US" altLang="en-US"/>
          </a:p>
        </p:txBody>
      </p:sp>
      <p:sp>
        <p:nvSpPr>
          <p:cNvPr id="6" name="Rectangle 69"/>
          <p:cNvSpPr>
            <a:spLocks noGrp="1" noChangeArrowheads="1"/>
          </p:cNvSpPr>
          <p:nvPr>
            <p:ph type="sldNum" sz="quarter" idx="12"/>
          </p:nvPr>
        </p:nvSpPr>
        <p:spPr/>
        <p:txBody>
          <a:bodyPr/>
          <a:lstStyle>
            <a:lvl1pPr hangingPunct="0">
              <a:defRPr/>
            </a:lvl1pPr>
          </a:lstStyle>
          <a:p>
            <a:fld id="{B7BAD640-8DA7-4022-B458-E7E7138D9671}" type="slidenum">
              <a:rPr lang="en-US" altLang="en-US"/>
              <a:pPr/>
              <a:t>‹#›</a:t>
            </a:fld>
            <a:endParaRPr lang="en-US" altLang="en-US"/>
          </a:p>
        </p:txBody>
      </p:sp>
    </p:spTree>
    <p:extLst>
      <p:ext uri="{BB962C8B-B14F-4D97-AF65-F5344CB8AC3E}">
        <p14:creationId xmlns:p14="http://schemas.microsoft.com/office/powerpoint/2010/main" val="887851907"/>
      </p:ext>
    </p:extLst>
  </p:cSld>
  <p:clrMapOvr>
    <a:masterClrMapping/>
  </p:clrMapOvr>
</p:sldLayout>
</file>

<file path=ppt/slideLayouts/slideLayout10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7"/>
          <p:cNvSpPr>
            <a:spLocks noGrp="1" noChangeArrowheads="1"/>
          </p:cNvSpPr>
          <p:nvPr>
            <p:ph type="dt" sz="half" idx="10"/>
          </p:nvPr>
        </p:nvSpPr>
        <p:spPr/>
        <p:txBody>
          <a:bodyPr/>
          <a:lstStyle>
            <a:lvl1pPr hangingPunct="0">
              <a:defRPr/>
            </a:lvl1pPr>
          </a:lstStyle>
          <a:p>
            <a:endParaRPr lang="en-US" altLang="en-US"/>
          </a:p>
        </p:txBody>
      </p:sp>
      <p:sp>
        <p:nvSpPr>
          <p:cNvPr id="5" name="Rectangle 68"/>
          <p:cNvSpPr>
            <a:spLocks noGrp="1" noChangeArrowheads="1"/>
          </p:cNvSpPr>
          <p:nvPr>
            <p:ph type="ftr" sz="quarter" idx="11"/>
          </p:nvPr>
        </p:nvSpPr>
        <p:spPr/>
        <p:txBody>
          <a:bodyPr/>
          <a:lstStyle>
            <a:lvl1pPr hangingPunct="0">
              <a:defRPr/>
            </a:lvl1pPr>
          </a:lstStyle>
          <a:p>
            <a:endParaRPr lang="en-US" altLang="en-US"/>
          </a:p>
        </p:txBody>
      </p:sp>
      <p:sp>
        <p:nvSpPr>
          <p:cNvPr id="6" name="Rectangle 69"/>
          <p:cNvSpPr>
            <a:spLocks noGrp="1" noChangeArrowheads="1"/>
          </p:cNvSpPr>
          <p:nvPr>
            <p:ph type="sldNum" sz="quarter" idx="12"/>
          </p:nvPr>
        </p:nvSpPr>
        <p:spPr/>
        <p:txBody>
          <a:bodyPr/>
          <a:lstStyle>
            <a:lvl1pPr hangingPunct="0">
              <a:defRPr/>
            </a:lvl1pPr>
          </a:lstStyle>
          <a:p>
            <a:fld id="{14AAF6C1-4D12-458D-8E12-01A1CA71EF83}" type="slidenum">
              <a:rPr lang="en-US" altLang="en-US"/>
              <a:pPr/>
              <a:t>‹#›</a:t>
            </a:fld>
            <a:endParaRPr lang="en-US" altLang="en-US"/>
          </a:p>
        </p:txBody>
      </p:sp>
    </p:spTree>
    <p:extLst>
      <p:ext uri="{BB962C8B-B14F-4D97-AF65-F5344CB8AC3E}">
        <p14:creationId xmlns:p14="http://schemas.microsoft.com/office/powerpoint/2010/main" val="3842777680"/>
      </p:ext>
    </p:extLst>
  </p:cSld>
  <p:clrMapOvr>
    <a:masterClrMapping/>
  </p:clrMapOvr>
</p:sldLayout>
</file>

<file path=ppt/slideLayouts/slideLayout10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p:txBody>
          <a:bodyPr/>
          <a:lstStyle>
            <a:lvl1pPr hangingPunct="0">
              <a:defRPr/>
            </a:lvl1pPr>
          </a:lstStyle>
          <a:p>
            <a:endParaRPr lang="en-US" altLang="en-US"/>
          </a:p>
        </p:txBody>
      </p:sp>
      <p:sp>
        <p:nvSpPr>
          <p:cNvPr id="6" name="Rectangle 68"/>
          <p:cNvSpPr>
            <a:spLocks noGrp="1" noChangeArrowheads="1"/>
          </p:cNvSpPr>
          <p:nvPr>
            <p:ph type="ftr" sz="quarter" idx="11"/>
          </p:nvPr>
        </p:nvSpPr>
        <p:spPr/>
        <p:txBody>
          <a:bodyPr/>
          <a:lstStyle>
            <a:lvl1pPr hangingPunct="0">
              <a:defRPr/>
            </a:lvl1pPr>
          </a:lstStyle>
          <a:p>
            <a:endParaRPr lang="en-US" altLang="en-US"/>
          </a:p>
        </p:txBody>
      </p:sp>
      <p:sp>
        <p:nvSpPr>
          <p:cNvPr id="7" name="Rectangle 69"/>
          <p:cNvSpPr>
            <a:spLocks noGrp="1" noChangeArrowheads="1"/>
          </p:cNvSpPr>
          <p:nvPr>
            <p:ph type="sldNum" sz="quarter" idx="12"/>
          </p:nvPr>
        </p:nvSpPr>
        <p:spPr/>
        <p:txBody>
          <a:bodyPr/>
          <a:lstStyle>
            <a:lvl1pPr hangingPunct="0">
              <a:defRPr/>
            </a:lvl1pPr>
          </a:lstStyle>
          <a:p>
            <a:fld id="{5C540D87-2563-4028-9D8B-27A3E8AB6C81}" type="slidenum">
              <a:rPr lang="en-US" altLang="en-US"/>
              <a:pPr/>
              <a:t>‹#›</a:t>
            </a:fld>
            <a:endParaRPr lang="en-US" altLang="en-US"/>
          </a:p>
        </p:txBody>
      </p:sp>
    </p:spTree>
    <p:extLst>
      <p:ext uri="{BB962C8B-B14F-4D97-AF65-F5344CB8AC3E}">
        <p14:creationId xmlns:p14="http://schemas.microsoft.com/office/powerpoint/2010/main" val="1684677491"/>
      </p:ext>
    </p:extLst>
  </p:cSld>
  <p:clrMapOvr>
    <a:masterClrMapping/>
  </p:clrMapOvr>
</p:sldLayout>
</file>

<file path=ppt/slideLayouts/slideLayout10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p:txBody>
          <a:bodyPr/>
          <a:lstStyle>
            <a:lvl1pPr hangingPunct="0">
              <a:defRPr/>
            </a:lvl1pPr>
          </a:lstStyle>
          <a:p>
            <a:endParaRPr lang="en-US" altLang="en-US"/>
          </a:p>
        </p:txBody>
      </p:sp>
      <p:sp>
        <p:nvSpPr>
          <p:cNvPr id="8" name="Rectangle 68"/>
          <p:cNvSpPr>
            <a:spLocks noGrp="1" noChangeArrowheads="1"/>
          </p:cNvSpPr>
          <p:nvPr>
            <p:ph type="ftr" sz="quarter" idx="11"/>
          </p:nvPr>
        </p:nvSpPr>
        <p:spPr/>
        <p:txBody>
          <a:bodyPr/>
          <a:lstStyle>
            <a:lvl1pPr hangingPunct="0">
              <a:defRPr/>
            </a:lvl1pPr>
          </a:lstStyle>
          <a:p>
            <a:endParaRPr lang="en-US" altLang="en-US"/>
          </a:p>
        </p:txBody>
      </p:sp>
      <p:sp>
        <p:nvSpPr>
          <p:cNvPr id="9" name="Rectangle 69"/>
          <p:cNvSpPr>
            <a:spLocks noGrp="1" noChangeArrowheads="1"/>
          </p:cNvSpPr>
          <p:nvPr>
            <p:ph type="sldNum" sz="quarter" idx="12"/>
          </p:nvPr>
        </p:nvSpPr>
        <p:spPr/>
        <p:txBody>
          <a:bodyPr/>
          <a:lstStyle>
            <a:lvl1pPr hangingPunct="0">
              <a:defRPr/>
            </a:lvl1pPr>
          </a:lstStyle>
          <a:p>
            <a:fld id="{74BAA54D-D900-4D02-8989-32B8A6D11B89}" type="slidenum">
              <a:rPr lang="en-US" altLang="en-US"/>
              <a:pPr/>
              <a:t>‹#›</a:t>
            </a:fld>
            <a:endParaRPr lang="en-US" altLang="en-US"/>
          </a:p>
        </p:txBody>
      </p:sp>
    </p:spTree>
    <p:extLst>
      <p:ext uri="{BB962C8B-B14F-4D97-AF65-F5344CB8AC3E}">
        <p14:creationId xmlns:p14="http://schemas.microsoft.com/office/powerpoint/2010/main" val="3171521877"/>
      </p:ext>
    </p:extLst>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7"/>
          <p:cNvSpPr>
            <a:spLocks noGrp="1" noChangeArrowheads="1"/>
          </p:cNvSpPr>
          <p:nvPr>
            <p:ph type="dt" sz="half" idx="10"/>
          </p:nvPr>
        </p:nvSpPr>
        <p:spPr/>
        <p:txBody>
          <a:bodyPr/>
          <a:lstStyle>
            <a:lvl1pPr hangingPunct="0">
              <a:defRPr/>
            </a:lvl1pPr>
          </a:lstStyle>
          <a:p>
            <a:endParaRPr lang="en-US" altLang="en-US"/>
          </a:p>
        </p:txBody>
      </p:sp>
      <p:sp>
        <p:nvSpPr>
          <p:cNvPr id="4" name="Rectangle 68"/>
          <p:cNvSpPr>
            <a:spLocks noGrp="1" noChangeArrowheads="1"/>
          </p:cNvSpPr>
          <p:nvPr>
            <p:ph type="ftr" sz="quarter" idx="11"/>
          </p:nvPr>
        </p:nvSpPr>
        <p:spPr/>
        <p:txBody>
          <a:bodyPr/>
          <a:lstStyle>
            <a:lvl1pPr hangingPunct="0">
              <a:defRPr/>
            </a:lvl1pPr>
          </a:lstStyle>
          <a:p>
            <a:endParaRPr lang="en-US" altLang="en-US"/>
          </a:p>
        </p:txBody>
      </p:sp>
      <p:sp>
        <p:nvSpPr>
          <p:cNvPr id="5" name="Rectangle 69"/>
          <p:cNvSpPr>
            <a:spLocks noGrp="1" noChangeArrowheads="1"/>
          </p:cNvSpPr>
          <p:nvPr>
            <p:ph type="sldNum" sz="quarter" idx="12"/>
          </p:nvPr>
        </p:nvSpPr>
        <p:spPr/>
        <p:txBody>
          <a:bodyPr/>
          <a:lstStyle>
            <a:lvl1pPr hangingPunct="0">
              <a:defRPr/>
            </a:lvl1pPr>
          </a:lstStyle>
          <a:p>
            <a:fld id="{B968B456-E8C3-434D-81D0-B0679554E3D2}" type="slidenum">
              <a:rPr lang="en-US" altLang="en-US"/>
              <a:pPr/>
              <a:t>‹#›</a:t>
            </a:fld>
            <a:endParaRPr lang="en-US" altLang="en-US"/>
          </a:p>
        </p:txBody>
      </p:sp>
    </p:spTree>
    <p:extLst>
      <p:ext uri="{BB962C8B-B14F-4D97-AF65-F5344CB8AC3E}">
        <p14:creationId xmlns:p14="http://schemas.microsoft.com/office/powerpoint/2010/main" val="767141196"/>
      </p:ext>
    </p:extLst>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p:txBody>
          <a:bodyPr/>
          <a:lstStyle>
            <a:lvl1pPr hangingPunct="0">
              <a:defRPr/>
            </a:lvl1pPr>
          </a:lstStyle>
          <a:p>
            <a:endParaRPr lang="en-US" altLang="en-US"/>
          </a:p>
        </p:txBody>
      </p:sp>
      <p:sp>
        <p:nvSpPr>
          <p:cNvPr id="3" name="Rectangle 68"/>
          <p:cNvSpPr>
            <a:spLocks noGrp="1" noChangeArrowheads="1"/>
          </p:cNvSpPr>
          <p:nvPr>
            <p:ph type="ftr" sz="quarter" idx="11"/>
          </p:nvPr>
        </p:nvSpPr>
        <p:spPr/>
        <p:txBody>
          <a:bodyPr/>
          <a:lstStyle>
            <a:lvl1pPr hangingPunct="0">
              <a:defRPr/>
            </a:lvl1pPr>
          </a:lstStyle>
          <a:p>
            <a:endParaRPr lang="en-US" altLang="en-US"/>
          </a:p>
        </p:txBody>
      </p:sp>
      <p:sp>
        <p:nvSpPr>
          <p:cNvPr id="4" name="Rectangle 69"/>
          <p:cNvSpPr>
            <a:spLocks noGrp="1" noChangeArrowheads="1"/>
          </p:cNvSpPr>
          <p:nvPr>
            <p:ph type="sldNum" sz="quarter" idx="12"/>
          </p:nvPr>
        </p:nvSpPr>
        <p:spPr/>
        <p:txBody>
          <a:bodyPr/>
          <a:lstStyle>
            <a:lvl1pPr hangingPunct="0">
              <a:defRPr/>
            </a:lvl1pPr>
          </a:lstStyle>
          <a:p>
            <a:fld id="{7EAE8DB3-D26A-4962-96AF-71777DF1B1CA}" type="slidenum">
              <a:rPr lang="en-US" altLang="en-US"/>
              <a:pPr/>
              <a:t>‹#›</a:t>
            </a:fld>
            <a:endParaRPr lang="en-US" altLang="en-US"/>
          </a:p>
        </p:txBody>
      </p:sp>
    </p:spTree>
    <p:extLst>
      <p:ext uri="{BB962C8B-B14F-4D97-AF65-F5344CB8AC3E}">
        <p14:creationId xmlns:p14="http://schemas.microsoft.com/office/powerpoint/2010/main" val="1212429863"/>
      </p:ext>
    </p:extLst>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p:txBody>
          <a:bodyPr/>
          <a:lstStyle>
            <a:lvl1pPr hangingPunct="0">
              <a:defRPr/>
            </a:lvl1pPr>
          </a:lstStyle>
          <a:p>
            <a:endParaRPr lang="en-US" altLang="en-US"/>
          </a:p>
        </p:txBody>
      </p:sp>
      <p:sp>
        <p:nvSpPr>
          <p:cNvPr id="6" name="Rectangle 68"/>
          <p:cNvSpPr>
            <a:spLocks noGrp="1" noChangeArrowheads="1"/>
          </p:cNvSpPr>
          <p:nvPr>
            <p:ph type="ftr" sz="quarter" idx="11"/>
          </p:nvPr>
        </p:nvSpPr>
        <p:spPr/>
        <p:txBody>
          <a:bodyPr/>
          <a:lstStyle>
            <a:lvl1pPr hangingPunct="0">
              <a:defRPr/>
            </a:lvl1pPr>
          </a:lstStyle>
          <a:p>
            <a:endParaRPr lang="en-US" altLang="en-US"/>
          </a:p>
        </p:txBody>
      </p:sp>
      <p:sp>
        <p:nvSpPr>
          <p:cNvPr id="7" name="Rectangle 69"/>
          <p:cNvSpPr>
            <a:spLocks noGrp="1" noChangeArrowheads="1"/>
          </p:cNvSpPr>
          <p:nvPr>
            <p:ph type="sldNum" sz="quarter" idx="12"/>
          </p:nvPr>
        </p:nvSpPr>
        <p:spPr/>
        <p:txBody>
          <a:bodyPr/>
          <a:lstStyle>
            <a:lvl1pPr hangingPunct="0">
              <a:defRPr/>
            </a:lvl1pPr>
          </a:lstStyle>
          <a:p>
            <a:fld id="{7A6CC4F1-27EE-4783-A2BC-034A7C07653C}" type="slidenum">
              <a:rPr lang="en-US" altLang="en-US"/>
              <a:pPr/>
              <a:t>‹#›</a:t>
            </a:fld>
            <a:endParaRPr lang="en-US" altLang="en-US"/>
          </a:p>
        </p:txBody>
      </p:sp>
    </p:spTree>
    <p:extLst>
      <p:ext uri="{BB962C8B-B14F-4D97-AF65-F5344CB8AC3E}">
        <p14:creationId xmlns:p14="http://schemas.microsoft.com/office/powerpoint/2010/main" val="2797541011"/>
      </p:ext>
    </p:extLst>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p:txBody>
          <a:bodyPr/>
          <a:lstStyle>
            <a:lvl1pPr hangingPunct="0">
              <a:defRPr/>
            </a:lvl1pPr>
          </a:lstStyle>
          <a:p>
            <a:endParaRPr lang="en-US" altLang="en-US"/>
          </a:p>
        </p:txBody>
      </p:sp>
      <p:sp>
        <p:nvSpPr>
          <p:cNvPr id="6" name="Rectangle 68"/>
          <p:cNvSpPr>
            <a:spLocks noGrp="1" noChangeArrowheads="1"/>
          </p:cNvSpPr>
          <p:nvPr>
            <p:ph type="ftr" sz="quarter" idx="11"/>
          </p:nvPr>
        </p:nvSpPr>
        <p:spPr/>
        <p:txBody>
          <a:bodyPr/>
          <a:lstStyle>
            <a:lvl1pPr hangingPunct="0">
              <a:defRPr/>
            </a:lvl1pPr>
          </a:lstStyle>
          <a:p>
            <a:endParaRPr lang="en-US" altLang="en-US"/>
          </a:p>
        </p:txBody>
      </p:sp>
      <p:sp>
        <p:nvSpPr>
          <p:cNvPr id="7" name="Rectangle 69"/>
          <p:cNvSpPr>
            <a:spLocks noGrp="1" noChangeArrowheads="1"/>
          </p:cNvSpPr>
          <p:nvPr>
            <p:ph type="sldNum" sz="quarter" idx="12"/>
          </p:nvPr>
        </p:nvSpPr>
        <p:spPr/>
        <p:txBody>
          <a:bodyPr/>
          <a:lstStyle>
            <a:lvl1pPr hangingPunct="0">
              <a:defRPr/>
            </a:lvl1pPr>
          </a:lstStyle>
          <a:p>
            <a:fld id="{F7DA0BC5-00CB-4B5C-B58A-9EF903E75BF6}" type="slidenum">
              <a:rPr lang="en-US" altLang="en-US"/>
              <a:pPr/>
              <a:t>‹#›</a:t>
            </a:fld>
            <a:endParaRPr lang="en-US" altLang="en-US"/>
          </a:p>
        </p:txBody>
      </p:sp>
    </p:spTree>
    <p:extLst>
      <p:ext uri="{BB962C8B-B14F-4D97-AF65-F5344CB8AC3E}">
        <p14:creationId xmlns:p14="http://schemas.microsoft.com/office/powerpoint/2010/main" val="2061846587"/>
      </p:ext>
    </p:extLst>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p:txBody>
          <a:bodyPr/>
          <a:lstStyle>
            <a:lvl1pPr hangingPunct="0">
              <a:defRPr/>
            </a:lvl1pPr>
          </a:lstStyle>
          <a:p>
            <a:endParaRPr lang="en-US" altLang="en-US"/>
          </a:p>
        </p:txBody>
      </p:sp>
      <p:sp>
        <p:nvSpPr>
          <p:cNvPr id="5" name="Rectangle 68"/>
          <p:cNvSpPr>
            <a:spLocks noGrp="1" noChangeArrowheads="1"/>
          </p:cNvSpPr>
          <p:nvPr>
            <p:ph type="ftr" sz="quarter" idx="11"/>
          </p:nvPr>
        </p:nvSpPr>
        <p:spPr/>
        <p:txBody>
          <a:bodyPr/>
          <a:lstStyle>
            <a:lvl1pPr hangingPunct="0">
              <a:defRPr/>
            </a:lvl1pPr>
          </a:lstStyle>
          <a:p>
            <a:endParaRPr lang="en-US" altLang="en-US"/>
          </a:p>
        </p:txBody>
      </p:sp>
      <p:sp>
        <p:nvSpPr>
          <p:cNvPr id="6" name="Rectangle 69"/>
          <p:cNvSpPr>
            <a:spLocks noGrp="1" noChangeArrowheads="1"/>
          </p:cNvSpPr>
          <p:nvPr>
            <p:ph type="sldNum" sz="quarter" idx="12"/>
          </p:nvPr>
        </p:nvSpPr>
        <p:spPr/>
        <p:txBody>
          <a:bodyPr/>
          <a:lstStyle>
            <a:lvl1pPr hangingPunct="0">
              <a:defRPr/>
            </a:lvl1pPr>
          </a:lstStyle>
          <a:p>
            <a:fld id="{75CC41B9-6DE0-4727-84F6-5CBF22AC6F02}" type="slidenum">
              <a:rPr lang="en-US" altLang="en-US"/>
              <a:pPr/>
              <a:t>‹#›</a:t>
            </a:fld>
            <a:endParaRPr lang="en-US" altLang="en-US"/>
          </a:p>
        </p:txBody>
      </p:sp>
    </p:spTree>
    <p:extLst>
      <p:ext uri="{BB962C8B-B14F-4D97-AF65-F5344CB8AC3E}">
        <p14:creationId xmlns:p14="http://schemas.microsoft.com/office/powerpoint/2010/main" val="1411562093"/>
      </p:ext>
    </p:extLst>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p:txBody>
          <a:bodyPr/>
          <a:lstStyle>
            <a:lvl1pPr hangingPunct="0">
              <a:defRPr/>
            </a:lvl1pPr>
          </a:lstStyle>
          <a:p>
            <a:endParaRPr lang="en-US" altLang="en-US"/>
          </a:p>
        </p:txBody>
      </p:sp>
      <p:sp>
        <p:nvSpPr>
          <p:cNvPr id="5" name="Rectangle 68"/>
          <p:cNvSpPr>
            <a:spLocks noGrp="1" noChangeArrowheads="1"/>
          </p:cNvSpPr>
          <p:nvPr>
            <p:ph type="ftr" sz="quarter" idx="11"/>
          </p:nvPr>
        </p:nvSpPr>
        <p:spPr/>
        <p:txBody>
          <a:bodyPr/>
          <a:lstStyle>
            <a:lvl1pPr hangingPunct="0">
              <a:defRPr/>
            </a:lvl1pPr>
          </a:lstStyle>
          <a:p>
            <a:endParaRPr lang="en-US" altLang="en-US"/>
          </a:p>
        </p:txBody>
      </p:sp>
      <p:sp>
        <p:nvSpPr>
          <p:cNvPr id="6" name="Rectangle 69"/>
          <p:cNvSpPr>
            <a:spLocks noGrp="1" noChangeArrowheads="1"/>
          </p:cNvSpPr>
          <p:nvPr>
            <p:ph type="sldNum" sz="quarter" idx="12"/>
          </p:nvPr>
        </p:nvSpPr>
        <p:spPr/>
        <p:txBody>
          <a:bodyPr/>
          <a:lstStyle>
            <a:lvl1pPr hangingPunct="0">
              <a:defRPr/>
            </a:lvl1pPr>
          </a:lstStyle>
          <a:p>
            <a:fld id="{E36E466E-9FFD-4AF6-933C-5962352D3778}" type="slidenum">
              <a:rPr lang="en-US" altLang="en-US"/>
              <a:pPr/>
              <a:t>‹#›</a:t>
            </a:fld>
            <a:endParaRPr lang="en-US" altLang="en-US"/>
          </a:p>
        </p:txBody>
      </p:sp>
    </p:spTree>
    <p:extLst>
      <p:ext uri="{BB962C8B-B14F-4D97-AF65-F5344CB8AC3E}">
        <p14:creationId xmlns:p14="http://schemas.microsoft.com/office/powerpoint/2010/main" val="2811897433"/>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494AE120-8E14-3543-A6D6-0922A373E931}"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1196679214"/>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8"/>
          <p:cNvSpPr>
            <a:spLocks noGrp="1"/>
          </p:cNvSpPr>
          <p:nvPr>
            <p:ph type="sldNum" sz="quarter" idx="10"/>
          </p:nvPr>
        </p:nvSpPr>
        <p:spPr>
          <a:ln/>
        </p:spPr>
        <p:txBody>
          <a:bodyPr/>
          <a:lstStyle>
            <a:lvl1pPr>
              <a:defRPr/>
            </a:lvl1pPr>
          </a:lstStyle>
          <a:p>
            <a:fld id="{DCF02357-72C3-441A-B077-3918DBAB66F6}"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1184553727"/>
      </p:ext>
    </p:extLst>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8"/>
          <p:cNvSpPr>
            <a:spLocks noGrp="1"/>
          </p:cNvSpPr>
          <p:nvPr>
            <p:ph type="sldNum" sz="quarter" idx="10"/>
          </p:nvPr>
        </p:nvSpPr>
        <p:spPr>
          <a:ln/>
        </p:spPr>
        <p:txBody>
          <a:bodyPr/>
          <a:lstStyle>
            <a:lvl1pPr>
              <a:defRPr/>
            </a:lvl1pPr>
          </a:lstStyle>
          <a:p>
            <a:fld id="{9079D27A-4C7E-42B9-94A4-2960A74A0FE9}"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2791271872"/>
      </p:ext>
    </p:extLst>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8"/>
          <p:cNvSpPr>
            <a:spLocks noGrp="1"/>
          </p:cNvSpPr>
          <p:nvPr>
            <p:ph type="sldNum" sz="quarter" idx="10"/>
          </p:nvPr>
        </p:nvSpPr>
        <p:spPr>
          <a:ln/>
        </p:spPr>
        <p:txBody>
          <a:bodyPr/>
          <a:lstStyle>
            <a:lvl1pPr>
              <a:defRPr/>
            </a:lvl1pPr>
          </a:lstStyle>
          <a:p>
            <a:fld id="{2C3ED81C-5CAB-49E4-A631-BB5E81B438FE}"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554422850"/>
      </p:ext>
    </p:extLst>
  </p:cSld>
  <p:clrMapOvr>
    <a:masterClrMapping/>
  </p:clrMapOvr>
</p:sldLayout>
</file>

<file path=ppt/slideLayouts/slideLayout10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8"/>
          <p:cNvSpPr>
            <a:spLocks noGrp="1"/>
          </p:cNvSpPr>
          <p:nvPr>
            <p:ph type="sldNum" sz="quarter" idx="10"/>
          </p:nvPr>
        </p:nvSpPr>
        <p:spPr>
          <a:ln/>
        </p:spPr>
        <p:txBody>
          <a:bodyPr/>
          <a:lstStyle>
            <a:lvl1pPr>
              <a:defRPr/>
            </a:lvl1pPr>
          </a:lstStyle>
          <a:p>
            <a:fld id="{8496A86A-0B8D-4501-9076-6201DCEE8B9C}"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1211011147"/>
      </p:ext>
    </p:extLst>
  </p:cSld>
  <p:clrMapOvr>
    <a:masterClrMapping/>
  </p:clrMapOvr>
</p:sldLayout>
</file>

<file path=ppt/slideLayouts/slideLayout10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8"/>
          <p:cNvSpPr>
            <a:spLocks noGrp="1"/>
          </p:cNvSpPr>
          <p:nvPr>
            <p:ph type="sldNum" sz="quarter" idx="10"/>
          </p:nvPr>
        </p:nvSpPr>
        <p:spPr>
          <a:ln/>
        </p:spPr>
        <p:txBody>
          <a:bodyPr/>
          <a:lstStyle>
            <a:lvl1pPr>
              <a:defRPr/>
            </a:lvl1pPr>
          </a:lstStyle>
          <a:p>
            <a:fld id="{85A6986F-1F2E-4905-98C8-0E383FC3856A}"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2067965382"/>
      </p:ext>
    </p:extLst>
  </p:cSld>
  <p:clrMapOvr>
    <a:masterClrMapping/>
  </p:clrMapOvr>
</p:sldLayout>
</file>

<file path=ppt/slideLayouts/slideLayout10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8"/>
          <p:cNvSpPr>
            <a:spLocks noGrp="1"/>
          </p:cNvSpPr>
          <p:nvPr>
            <p:ph type="sldNum" sz="quarter" idx="10"/>
          </p:nvPr>
        </p:nvSpPr>
        <p:spPr>
          <a:ln/>
        </p:spPr>
        <p:txBody>
          <a:bodyPr/>
          <a:lstStyle>
            <a:lvl1pPr>
              <a:defRPr/>
            </a:lvl1pPr>
          </a:lstStyle>
          <a:p>
            <a:fld id="{AC1BE0D6-B376-4A0F-889B-0C36D8348043}"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1426542102"/>
      </p:ext>
    </p:extLst>
  </p:cSld>
  <p:clrMapOvr>
    <a:masterClrMapping/>
  </p:clrMapOvr>
</p:sldLayout>
</file>

<file path=ppt/slideLayouts/slideLayout10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8"/>
          <p:cNvSpPr>
            <a:spLocks noGrp="1"/>
          </p:cNvSpPr>
          <p:nvPr>
            <p:ph type="sldNum" sz="quarter" idx="10"/>
          </p:nvPr>
        </p:nvSpPr>
        <p:spPr>
          <a:ln/>
        </p:spPr>
        <p:txBody>
          <a:bodyPr/>
          <a:lstStyle>
            <a:lvl1pPr>
              <a:defRPr/>
            </a:lvl1pPr>
          </a:lstStyle>
          <a:p>
            <a:fld id="{163D314B-A8B4-4756-965B-18EEDB6A1818}"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2347070567"/>
      </p:ext>
    </p:extLst>
  </p:cSld>
  <p:clrMapOvr>
    <a:masterClrMapping/>
  </p:clrMapOvr>
</p:sldLayout>
</file>

<file path=ppt/slideLayouts/slideLayout10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8"/>
          <p:cNvSpPr>
            <a:spLocks noGrp="1"/>
          </p:cNvSpPr>
          <p:nvPr>
            <p:ph type="sldNum" sz="quarter" idx="10"/>
          </p:nvPr>
        </p:nvSpPr>
        <p:spPr>
          <a:ln/>
        </p:spPr>
        <p:txBody>
          <a:bodyPr/>
          <a:lstStyle>
            <a:lvl1pPr>
              <a:defRPr/>
            </a:lvl1pPr>
          </a:lstStyle>
          <a:p>
            <a:fld id="{7AD61E93-643A-42A5-8AE0-06503AE1EA1A}"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1644436461"/>
      </p:ext>
    </p:extLst>
  </p:cSld>
  <p:clrMapOvr>
    <a:masterClrMapping/>
  </p:clrMapOvr>
</p:sldLayout>
</file>

<file path=ppt/slideLayouts/slideLayout10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sym typeface="Helvetica" charset="0"/>
            </a:endParaRP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8"/>
          <p:cNvSpPr>
            <a:spLocks noGrp="1"/>
          </p:cNvSpPr>
          <p:nvPr>
            <p:ph type="sldNum" sz="quarter" idx="10"/>
          </p:nvPr>
        </p:nvSpPr>
        <p:spPr>
          <a:ln/>
        </p:spPr>
        <p:txBody>
          <a:bodyPr/>
          <a:lstStyle>
            <a:lvl1pPr>
              <a:defRPr/>
            </a:lvl1pPr>
          </a:lstStyle>
          <a:p>
            <a:fld id="{53544D27-CDEB-4A6B-9CAA-85819D884ACE}"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580803909"/>
      </p:ext>
    </p:extLst>
  </p:cSld>
  <p:clrMapOvr>
    <a:masterClrMapping/>
  </p:clrMapOvr>
</p:sldLayout>
</file>

<file path=ppt/slideLayouts/slideLayout10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8"/>
          <p:cNvSpPr>
            <a:spLocks noGrp="1"/>
          </p:cNvSpPr>
          <p:nvPr>
            <p:ph type="sldNum" sz="quarter" idx="10"/>
          </p:nvPr>
        </p:nvSpPr>
        <p:spPr>
          <a:ln/>
        </p:spPr>
        <p:txBody>
          <a:bodyPr/>
          <a:lstStyle>
            <a:lvl1pPr>
              <a:defRPr/>
            </a:lvl1pPr>
          </a:lstStyle>
          <a:p>
            <a:fld id="{01D4444B-A3B2-451F-A722-AE695C4F5093}"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1350660805"/>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348" indent="0">
              <a:buNone/>
              <a:defRPr sz="2800"/>
            </a:lvl2pPr>
            <a:lvl3pPr marL="912713" indent="0">
              <a:buNone/>
              <a:defRPr sz="2400"/>
            </a:lvl3pPr>
            <a:lvl4pPr marL="1369080" indent="0">
              <a:buNone/>
              <a:defRPr sz="2000"/>
            </a:lvl4pPr>
            <a:lvl5pPr marL="1825435" indent="0">
              <a:buNone/>
              <a:defRPr sz="2000"/>
            </a:lvl5pPr>
            <a:lvl6pPr marL="2281788" indent="0">
              <a:buNone/>
              <a:defRPr sz="2000"/>
            </a:lvl6pPr>
            <a:lvl7pPr marL="2738155" indent="0">
              <a:buNone/>
              <a:defRPr sz="2000"/>
            </a:lvl7pPr>
            <a:lvl8pPr marL="3194510" indent="0">
              <a:buNone/>
              <a:defRPr sz="2000"/>
            </a:lvl8pPr>
            <a:lvl9pPr marL="3650868"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D9BB3CCF-5689-3043-AB4A-BA6F76CC4F60}"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341294266"/>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67525" y="76200"/>
            <a:ext cx="2058988" cy="6781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76200"/>
            <a:ext cx="6029325" cy="6781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8"/>
          <p:cNvSpPr>
            <a:spLocks noGrp="1"/>
          </p:cNvSpPr>
          <p:nvPr>
            <p:ph type="sldNum" sz="quarter" idx="10"/>
          </p:nvPr>
        </p:nvSpPr>
        <p:spPr>
          <a:ln/>
        </p:spPr>
        <p:txBody>
          <a:bodyPr/>
          <a:lstStyle>
            <a:lvl1pPr>
              <a:defRPr/>
            </a:lvl1pPr>
          </a:lstStyle>
          <a:p>
            <a:fld id="{A59EEE08-73E0-4D71-94FF-656C242DFD9F}"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2847176449"/>
      </p:ext>
    </p:extLst>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767803572"/>
      </p:ext>
    </p:extLst>
  </p:cSld>
  <p:clrMapOvr>
    <a:masterClrMapping/>
  </p:clrMapOvr>
</p:sldLayout>
</file>

<file path=ppt/slideLayouts/slideLayout10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450172482"/>
      </p:ext>
    </p:extLst>
  </p:cSld>
  <p:clrMapOvr>
    <a:masterClrMapping/>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964985413"/>
      </p:ext>
    </p:extLst>
  </p:cSld>
  <p:clrMapOvr>
    <a:masterClrMapping/>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24943809"/>
      </p:ext>
    </p:extLst>
  </p:cSld>
  <p:clrMapOvr>
    <a:masterClrMapping/>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425480161"/>
      </p:ext>
    </p:extLst>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261284198"/>
      </p:ext>
    </p:extLst>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862912180"/>
      </p:ext>
    </p:extLst>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282347234"/>
      </p:ext>
    </p:extLst>
  </p:cSld>
  <p:clrMapOvr>
    <a:masterClrMapping/>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601505860"/>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2859549F-3F8D-E64B-BF55-B30863610FAD}"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507909513"/>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540591221"/>
      </p:ext>
    </p:extLst>
  </p:cSld>
  <p:clrMapOvr>
    <a:masterClrMapping/>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403900546"/>
      </p:ext>
    </p:extLst>
  </p:cSld>
  <p:clrMapOvr>
    <a:masterClrMapping/>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107557911"/>
      </p:ext>
    </p:extLst>
  </p:cSld>
  <p:clrMapOvr>
    <a:masterClrMapping/>
  </p:clrMapOvr>
</p:sldLayout>
</file>

<file path=ppt/slideLayouts/slideLayout103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55734991"/>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33FD2585-D24D-684B-8247-E1EFC883D639}"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216593224"/>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348" indent="0" algn="ctr">
              <a:buNone/>
              <a:defRPr/>
            </a:lvl2pPr>
            <a:lvl3pPr marL="912713" indent="0" algn="ctr">
              <a:buNone/>
              <a:defRPr/>
            </a:lvl3pPr>
            <a:lvl4pPr marL="1369080" indent="0" algn="ctr">
              <a:buNone/>
              <a:defRPr/>
            </a:lvl4pPr>
            <a:lvl5pPr marL="1825435" indent="0" algn="ctr">
              <a:buNone/>
              <a:defRPr/>
            </a:lvl5pPr>
            <a:lvl6pPr marL="2281788" indent="0" algn="ctr">
              <a:buNone/>
              <a:defRPr/>
            </a:lvl6pPr>
            <a:lvl7pPr marL="2738155" indent="0" algn="ctr">
              <a:buNone/>
              <a:defRPr/>
            </a:lvl7pPr>
            <a:lvl8pPr marL="3194510" indent="0" algn="ctr">
              <a:buNone/>
              <a:defRPr/>
            </a:lvl8pPr>
            <a:lvl9pPr marL="3650868"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773B03F8-EDD1-4042-B8C2-09F6E343473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35723617"/>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83C2D72F-F466-EF4A-813F-4C2FA03227C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05720284"/>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9"/>
            <a:ext cx="7772400" cy="1500187"/>
          </a:xfrm>
        </p:spPr>
        <p:txBody>
          <a:bodyPr anchor="b"/>
          <a:lstStyle>
            <a:lvl1pPr marL="0" indent="0">
              <a:buNone/>
              <a:defRPr sz="2000"/>
            </a:lvl1pPr>
            <a:lvl2pPr marL="456348" indent="0">
              <a:buNone/>
              <a:defRPr sz="1800"/>
            </a:lvl2pPr>
            <a:lvl3pPr marL="912713" indent="0">
              <a:buNone/>
              <a:defRPr sz="1600"/>
            </a:lvl3pPr>
            <a:lvl4pPr marL="1369080" indent="0">
              <a:buNone/>
              <a:defRPr sz="1400"/>
            </a:lvl4pPr>
            <a:lvl5pPr marL="1825435" indent="0">
              <a:buNone/>
              <a:defRPr sz="1400"/>
            </a:lvl5pPr>
            <a:lvl6pPr marL="2281788" indent="0">
              <a:buNone/>
              <a:defRPr sz="1400"/>
            </a:lvl6pPr>
            <a:lvl7pPr marL="2738155" indent="0">
              <a:buNone/>
              <a:defRPr sz="1400"/>
            </a:lvl7pPr>
            <a:lvl8pPr marL="3194510" indent="0">
              <a:buNone/>
              <a:defRPr sz="1400"/>
            </a:lvl8pPr>
            <a:lvl9pPr marL="3650868"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3F26003C-001A-1347-93DD-5E890E62839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96750630"/>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572E2A40-BEEC-CE42-BE94-F4DF54628F3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40506412"/>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8" name="Footer Placeholder 7"/>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9" name="Slide Number Placeholder 8"/>
          <p:cNvSpPr>
            <a:spLocks noGrp="1"/>
          </p:cNvSpPr>
          <p:nvPr>
            <p:ph type="sldNum" sz="quarter" idx="12"/>
          </p:nvPr>
        </p:nvSpPr>
        <p:spPr/>
        <p:txBody>
          <a:bodyPr/>
          <a:lstStyle>
            <a:lvl1pPr>
              <a:defRPr/>
            </a:lvl1pPr>
          </a:lstStyle>
          <a:p>
            <a:fld id="{7DF7BE94-0D84-2A41-91C0-1C81CF05175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611429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0E6FB605-B809-724A-B092-8A37D33D3B0F}" type="slidenum">
              <a:rPr lang="en-US"/>
              <a:pPr/>
              <a:t>‹#›</a:t>
            </a:fld>
            <a:endParaRPr lang="en-US"/>
          </a:p>
        </p:txBody>
      </p:sp>
    </p:spTree>
    <p:extLst>
      <p:ext uri="{BB962C8B-B14F-4D97-AF65-F5344CB8AC3E}">
        <p14:creationId xmlns:p14="http://schemas.microsoft.com/office/powerpoint/2010/main" val="3894461422"/>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4" name="Footer Placeholder 3"/>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5" name="Slide Number Placeholder 4"/>
          <p:cNvSpPr>
            <a:spLocks noGrp="1"/>
          </p:cNvSpPr>
          <p:nvPr>
            <p:ph type="sldNum" sz="quarter" idx="12"/>
          </p:nvPr>
        </p:nvSpPr>
        <p:spPr/>
        <p:txBody>
          <a:bodyPr/>
          <a:lstStyle>
            <a:lvl1pPr>
              <a:defRPr/>
            </a:lvl1pPr>
          </a:lstStyle>
          <a:p>
            <a:fld id="{12C8795B-454F-B343-BC49-15A6DE61006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6662917"/>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3" name="Footer Placeholder 2"/>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4" name="Slide Number Placeholder 3"/>
          <p:cNvSpPr>
            <a:spLocks noGrp="1"/>
          </p:cNvSpPr>
          <p:nvPr>
            <p:ph type="sldNum" sz="quarter" idx="12"/>
          </p:nvPr>
        </p:nvSpPr>
        <p:spPr/>
        <p:txBody>
          <a:bodyPr/>
          <a:lstStyle>
            <a:lvl1pPr>
              <a:defRPr/>
            </a:lvl1pPr>
          </a:lstStyle>
          <a:p>
            <a:fld id="{603CBD7A-BB87-364C-A419-8C2630432F5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66226805"/>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C3057784-603E-B340-B464-5DF018F9BDF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04190954"/>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348" indent="0">
              <a:buNone/>
              <a:defRPr sz="2800"/>
            </a:lvl2pPr>
            <a:lvl3pPr marL="912713" indent="0">
              <a:buNone/>
              <a:defRPr sz="2400"/>
            </a:lvl3pPr>
            <a:lvl4pPr marL="1369080" indent="0">
              <a:buNone/>
              <a:defRPr sz="2000"/>
            </a:lvl4pPr>
            <a:lvl5pPr marL="1825435" indent="0">
              <a:buNone/>
              <a:defRPr sz="2000"/>
            </a:lvl5pPr>
            <a:lvl6pPr marL="2281788" indent="0">
              <a:buNone/>
              <a:defRPr sz="2000"/>
            </a:lvl6pPr>
            <a:lvl7pPr marL="2738155" indent="0">
              <a:buNone/>
              <a:defRPr sz="2000"/>
            </a:lvl7pPr>
            <a:lvl8pPr marL="3194510" indent="0">
              <a:buNone/>
              <a:defRPr sz="2000"/>
            </a:lvl8pPr>
            <a:lvl9pPr marL="3650868"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50C07B11-37C1-044C-9299-054D73D6AAD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72917969"/>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A3D649D0-D44E-5440-89F3-5AC4666F054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75231748"/>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787BD992-24AD-4847-8874-39E3E472819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13860814"/>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348" indent="0" algn="ctr">
              <a:buNone/>
              <a:defRPr/>
            </a:lvl2pPr>
            <a:lvl3pPr marL="912713" indent="0" algn="ctr">
              <a:buNone/>
              <a:defRPr/>
            </a:lvl3pPr>
            <a:lvl4pPr marL="1369080" indent="0" algn="ctr">
              <a:buNone/>
              <a:defRPr/>
            </a:lvl4pPr>
            <a:lvl5pPr marL="1825435" indent="0" algn="ctr">
              <a:buNone/>
              <a:defRPr/>
            </a:lvl5pPr>
            <a:lvl6pPr marL="2281788" indent="0" algn="ctr">
              <a:buNone/>
              <a:defRPr/>
            </a:lvl6pPr>
            <a:lvl7pPr marL="2738155" indent="0" algn="ctr">
              <a:buNone/>
              <a:defRPr/>
            </a:lvl7pPr>
            <a:lvl8pPr marL="3194510" indent="0" algn="ctr">
              <a:buNone/>
              <a:defRPr/>
            </a:lvl8pPr>
            <a:lvl9pPr marL="3650868"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Arial"/>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2D9C16E0-BA46-BC45-90A8-778549C539FB}" type="slidenum">
              <a:rPr lang="en-US">
                <a:latin typeface="Arial"/>
              </a:rPr>
              <a:pPr/>
              <a:t>‹#›</a:t>
            </a:fld>
            <a:endParaRPr lang="en-US">
              <a:latin typeface="Arial"/>
            </a:endParaRPr>
          </a:p>
        </p:txBody>
      </p:sp>
    </p:spTree>
    <p:extLst>
      <p:ext uri="{BB962C8B-B14F-4D97-AF65-F5344CB8AC3E}">
        <p14:creationId xmlns:p14="http://schemas.microsoft.com/office/powerpoint/2010/main" val="1585738099"/>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D15A43E7-1D05-D747-9DFC-F839261F9282}" type="slidenum">
              <a:rPr lang="en-US">
                <a:latin typeface="Arial"/>
              </a:rPr>
              <a:pPr/>
              <a:t>‹#›</a:t>
            </a:fld>
            <a:endParaRPr lang="en-US">
              <a:latin typeface="Arial"/>
            </a:endParaRPr>
          </a:p>
        </p:txBody>
      </p:sp>
    </p:spTree>
    <p:extLst>
      <p:ext uri="{BB962C8B-B14F-4D97-AF65-F5344CB8AC3E}">
        <p14:creationId xmlns:p14="http://schemas.microsoft.com/office/powerpoint/2010/main" val="2484987688"/>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9"/>
            <a:ext cx="7772400" cy="1500187"/>
          </a:xfrm>
        </p:spPr>
        <p:txBody>
          <a:bodyPr anchor="b"/>
          <a:lstStyle>
            <a:lvl1pPr marL="0" indent="0">
              <a:buNone/>
              <a:defRPr sz="2000"/>
            </a:lvl1pPr>
            <a:lvl2pPr marL="456348" indent="0">
              <a:buNone/>
              <a:defRPr sz="1800"/>
            </a:lvl2pPr>
            <a:lvl3pPr marL="912713" indent="0">
              <a:buNone/>
              <a:defRPr sz="1600"/>
            </a:lvl3pPr>
            <a:lvl4pPr marL="1369080" indent="0">
              <a:buNone/>
              <a:defRPr sz="1400"/>
            </a:lvl4pPr>
            <a:lvl5pPr marL="1825435" indent="0">
              <a:buNone/>
              <a:defRPr sz="1400"/>
            </a:lvl5pPr>
            <a:lvl6pPr marL="2281788" indent="0">
              <a:buNone/>
              <a:defRPr sz="1400"/>
            </a:lvl6pPr>
            <a:lvl7pPr marL="2738155" indent="0">
              <a:buNone/>
              <a:defRPr sz="1400"/>
            </a:lvl7pPr>
            <a:lvl8pPr marL="3194510" indent="0">
              <a:buNone/>
              <a:defRPr sz="1400"/>
            </a:lvl8pPr>
            <a:lvl9pPr marL="3650868"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Arial"/>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661FA6CE-142A-9F4D-B5B4-33B6E4D1F785}" type="slidenum">
              <a:rPr lang="en-US">
                <a:latin typeface="Arial"/>
              </a:rPr>
              <a:pPr/>
              <a:t>‹#›</a:t>
            </a:fld>
            <a:endParaRPr lang="en-US">
              <a:latin typeface="Arial"/>
            </a:endParaRPr>
          </a:p>
        </p:txBody>
      </p:sp>
    </p:spTree>
    <p:extLst>
      <p:ext uri="{BB962C8B-B14F-4D97-AF65-F5344CB8AC3E}">
        <p14:creationId xmlns:p14="http://schemas.microsoft.com/office/powerpoint/2010/main" val="1932390994"/>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pPr>
              <a:defRPr/>
            </a:pPr>
            <a:endParaRPr lang="en-US">
              <a:latin typeface="Arial"/>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05F4C069-6740-284B-8B3B-41CFD700E611}" type="slidenum">
              <a:rPr lang="en-US">
                <a:latin typeface="Arial"/>
              </a:rPr>
              <a:pPr/>
              <a:t>‹#›</a:t>
            </a:fld>
            <a:endParaRPr lang="en-US">
              <a:latin typeface="Arial"/>
            </a:endParaRPr>
          </a:p>
        </p:txBody>
      </p:sp>
    </p:spTree>
    <p:extLst>
      <p:ext uri="{BB962C8B-B14F-4D97-AF65-F5344CB8AC3E}">
        <p14:creationId xmlns:p14="http://schemas.microsoft.com/office/powerpoint/2010/main" val="171927144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fld id="{F42F9606-2737-164F-95EE-50BD441DC2D5}" type="datetime1">
              <a:rPr lang="en-US"/>
              <a:pPr/>
              <a:t>7/6/20</a:t>
            </a:fld>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fld id="{BAE9008B-88ED-8C46-9918-95A1EA55E02B}" type="slidenum">
              <a:rPr lang="en-US"/>
              <a:pPr/>
              <a:t>‹#›</a:t>
            </a:fld>
            <a:endParaRPr lang="en-US"/>
          </a:p>
        </p:txBody>
      </p:sp>
    </p:spTree>
    <p:extLst>
      <p:ext uri="{BB962C8B-B14F-4D97-AF65-F5344CB8AC3E}">
        <p14:creationId xmlns:p14="http://schemas.microsoft.com/office/powerpoint/2010/main" val="3657550030"/>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pPr>
              <a:defRPr/>
            </a:pPr>
            <a:endParaRPr lang="en-US">
              <a:latin typeface="Arial"/>
              <a:ea typeface="ＭＳ Ｐゴシック"/>
            </a:endParaRPr>
          </a:p>
        </p:txBody>
      </p:sp>
      <p:sp>
        <p:nvSpPr>
          <p:cNvPr id="8" name="Footer Placeholder 7"/>
          <p:cNvSpPr>
            <a:spLocks noGrp="1"/>
          </p:cNvSpPr>
          <p:nvPr>
            <p:ph type="ftr" sz="quarter" idx="11"/>
          </p:nvPr>
        </p:nvSpPr>
        <p:spPr/>
        <p:txBody>
          <a:bodyPr/>
          <a:lstStyle>
            <a:lvl1pPr>
              <a:defRPr/>
            </a:lvl1pPr>
          </a:lstStyle>
          <a:p>
            <a:pPr>
              <a:defRPr/>
            </a:pPr>
            <a:endParaRPr lang="en-US">
              <a:latin typeface="Arial"/>
              <a:ea typeface="ＭＳ Ｐゴシック"/>
            </a:endParaRPr>
          </a:p>
        </p:txBody>
      </p:sp>
      <p:sp>
        <p:nvSpPr>
          <p:cNvPr id="9" name="Slide Number Placeholder 8"/>
          <p:cNvSpPr>
            <a:spLocks noGrp="1"/>
          </p:cNvSpPr>
          <p:nvPr>
            <p:ph type="sldNum" sz="quarter" idx="12"/>
          </p:nvPr>
        </p:nvSpPr>
        <p:spPr/>
        <p:txBody>
          <a:bodyPr/>
          <a:lstStyle>
            <a:lvl1pPr>
              <a:defRPr/>
            </a:lvl1pPr>
          </a:lstStyle>
          <a:p>
            <a:fld id="{6F3AD63D-FE69-9A45-A0D6-2395B52B2EB7}" type="slidenum">
              <a:rPr lang="en-US">
                <a:latin typeface="Arial"/>
              </a:rPr>
              <a:pPr/>
              <a:t>‹#›</a:t>
            </a:fld>
            <a:endParaRPr lang="en-US">
              <a:latin typeface="Arial"/>
            </a:endParaRPr>
          </a:p>
        </p:txBody>
      </p:sp>
    </p:spTree>
    <p:extLst>
      <p:ext uri="{BB962C8B-B14F-4D97-AF65-F5344CB8AC3E}">
        <p14:creationId xmlns:p14="http://schemas.microsoft.com/office/powerpoint/2010/main" val="237831156"/>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latin typeface="Arial"/>
              <a:ea typeface="ＭＳ Ｐゴシック"/>
            </a:endParaRPr>
          </a:p>
        </p:txBody>
      </p:sp>
      <p:sp>
        <p:nvSpPr>
          <p:cNvPr id="4" name="Footer Placeholder 3"/>
          <p:cNvSpPr>
            <a:spLocks noGrp="1"/>
          </p:cNvSpPr>
          <p:nvPr>
            <p:ph type="ftr" sz="quarter" idx="11"/>
          </p:nvPr>
        </p:nvSpPr>
        <p:spPr/>
        <p:txBody>
          <a:bodyPr/>
          <a:lstStyle>
            <a:lvl1pPr>
              <a:defRPr/>
            </a:lvl1pPr>
          </a:lstStyle>
          <a:p>
            <a:pPr>
              <a:defRPr/>
            </a:pPr>
            <a:endParaRPr lang="en-US">
              <a:latin typeface="Arial"/>
              <a:ea typeface="ＭＳ Ｐゴシック"/>
            </a:endParaRPr>
          </a:p>
        </p:txBody>
      </p:sp>
      <p:sp>
        <p:nvSpPr>
          <p:cNvPr id="5" name="Slide Number Placeholder 4"/>
          <p:cNvSpPr>
            <a:spLocks noGrp="1"/>
          </p:cNvSpPr>
          <p:nvPr>
            <p:ph type="sldNum" sz="quarter" idx="12"/>
          </p:nvPr>
        </p:nvSpPr>
        <p:spPr/>
        <p:txBody>
          <a:bodyPr/>
          <a:lstStyle>
            <a:lvl1pPr>
              <a:defRPr/>
            </a:lvl1pPr>
          </a:lstStyle>
          <a:p>
            <a:fld id="{57D65FA8-BEFB-8D4C-825D-1AA1D2784052}" type="slidenum">
              <a:rPr lang="en-US">
                <a:latin typeface="Arial"/>
              </a:rPr>
              <a:pPr/>
              <a:t>‹#›</a:t>
            </a:fld>
            <a:endParaRPr lang="en-US">
              <a:latin typeface="Arial"/>
            </a:endParaRPr>
          </a:p>
        </p:txBody>
      </p:sp>
    </p:spTree>
    <p:extLst>
      <p:ext uri="{BB962C8B-B14F-4D97-AF65-F5344CB8AC3E}">
        <p14:creationId xmlns:p14="http://schemas.microsoft.com/office/powerpoint/2010/main" val="2402702175"/>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latin typeface="Arial"/>
              <a:ea typeface="ＭＳ Ｐゴシック"/>
            </a:endParaRPr>
          </a:p>
        </p:txBody>
      </p:sp>
      <p:sp>
        <p:nvSpPr>
          <p:cNvPr id="3" name="Footer Placeholder 2"/>
          <p:cNvSpPr>
            <a:spLocks noGrp="1"/>
          </p:cNvSpPr>
          <p:nvPr>
            <p:ph type="ftr" sz="quarter" idx="11"/>
          </p:nvPr>
        </p:nvSpPr>
        <p:spPr/>
        <p:txBody>
          <a:bodyPr/>
          <a:lstStyle>
            <a:lvl1pPr>
              <a:defRPr/>
            </a:lvl1pPr>
          </a:lstStyle>
          <a:p>
            <a:pPr>
              <a:defRPr/>
            </a:pPr>
            <a:endParaRPr lang="en-US">
              <a:latin typeface="Arial"/>
              <a:ea typeface="ＭＳ Ｐゴシック"/>
            </a:endParaRPr>
          </a:p>
        </p:txBody>
      </p:sp>
      <p:sp>
        <p:nvSpPr>
          <p:cNvPr id="4" name="Slide Number Placeholder 3"/>
          <p:cNvSpPr>
            <a:spLocks noGrp="1"/>
          </p:cNvSpPr>
          <p:nvPr>
            <p:ph type="sldNum" sz="quarter" idx="12"/>
          </p:nvPr>
        </p:nvSpPr>
        <p:spPr/>
        <p:txBody>
          <a:bodyPr/>
          <a:lstStyle>
            <a:lvl1pPr>
              <a:defRPr/>
            </a:lvl1pPr>
          </a:lstStyle>
          <a:p>
            <a:fld id="{6AF820A6-F8E7-4843-A663-62444BC2FA5C}" type="slidenum">
              <a:rPr lang="en-US">
                <a:latin typeface="Arial"/>
              </a:rPr>
              <a:pPr/>
              <a:t>‹#›</a:t>
            </a:fld>
            <a:endParaRPr lang="en-US">
              <a:latin typeface="Arial"/>
            </a:endParaRPr>
          </a:p>
        </p:txBody>
      </p:sp>
    </p:spTree>
    <p:extLst>
      <p:ext uri="{BB962C8B-B14F-4D97-AF65-F5344CB8AC3E}">
        <p14:creationId xmlns:p14="http://schemas.microsoft.com/office/powerpoint/2010/main" val="2764854265"/>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Arial"/>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2DA0FB46-6C87-A64E-AB97-ABE13DF91729}" type="slidenum">
              <a:rPr lang="en-US">
                <a:latin typeface="Arial"/>
              </a:rPr>
              <a:pPr/>
              <a:t>‹#›</a:t>
            </a:fld>
            <a:endParaRPr lang="en-US">
              <a:latin typeface="Arial"/>
            </a:endParaRPr>
          </a:p>
        </p:txBody>
      </p:sp>
    </p:spTree>
    <p:extLst>
      <p:ext uri="{BB962C8B-B14F-4D97-AF65-F5344CB8AC3E}">
        <p14:creationId xmlns:p14="http://schemas.microsoft.com/office/powerpoint/2010/main" val="4117726773"/>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348" indent="0">
              <a:buNone/>
              <a:defRPr sz="2800"/>
            </a:lvl2pPr>
            <a:lvl3pPr marL="912713" indent="0">
              <a:buNone/>
              <a:defRPr sz="2400"/>
            </a:lvl3pPr>
            <a:lvl4pPr marL="1369080" indent="0">
              <a:buNone/>
              <a:defRPr sz="2000"/>
            </a:lvl4pPr>
            <a:lvl5pPr marL="1825435" indent="0">
              <a:buNone/>
              <a:defRPr sz="2000"/>
            </a:lvl5pPr>
            <a:lvl6pPr marL="2281788" indent="0">
              <a:buNone/>
              <a:defRPr sz="2000"/>
            </a:lvl6pPr>
            <a:lvl7pPr marL="2738155" indent="0">
              <a:buNone/>
              <a:defRPr sz="2000"/>
            </a:lvl7pPr>
            <a:lvl8pPr marL="3194510" indent="0">
              <a:buNone/>
              <a:defRPr sz="2000"/>
            </a:lvl8pPr>
            <a:lvl9pPr marL="3650868"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Arial"/>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14C130CE-4CC2-8F45-90C4-1C5BF864BDB8}" type="slidenum">
              <a:rPr lang="en-US">
                <a:latin typeface="Arial"/>
              </a:rPr>
              <a:pPr/>
              <a:t>‹#›</a:t>
            </a:fld>
            <a:endParaRPr lang="en-US">
              <a:latin typeface="Arial"/>
            </a:endParaRPr>
          </a:p>
        </p:txBody>
      </p:sp>
    </p:spTree>
    <p:extLst>
      <p:ext uri="{BB962C8B-B14F-4D97-AF65-F5344CB8AC3E}">
        <p14:creationId xmlns:p14="http://schemas.microsoft.com/office/powerpoint/2010/main" val="2627341349"/>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13309D4A-D63A-4D46-AC1B-2A3CF145036F}" type="slidenum">
              <a:rPr lang="en-US">
                <a:latin typeface="Arial"/>
              </a:rPr>
              <a:pPr/>
              <a:t>‹#›</a:t>
            </a:fld>
            <a:endParaRPr lang="en-US">
              <a:latin typeface="Arial"/>
            </a:endParaRPr>
          </a:p>
        </p:txBody>
      </p:sp>
    </p:spTree>
    <p:extLst>
      <p:ext uri="{BB962C8B-B14F-4D97-AF65-F5344CB8AC3E}">
        <p14:creationId xmlns:p14="http://schemas.microsoft.com/office/powerpoint/2010/main" val="2635515338"/>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EE3C5FEB-82FE-964C-B021-42E42833B181}" type="slidenum">
              <a:rPr lang="en-US">
                <a:latin typeface="Arial"/>
              </a:rPr>
              <a:pPr/>
              <a:t>‹#›</a:t>
            </a:fld>
            <a:endParaRPr lang="en-US">
              <a:latin typeface="Arial"/>
            </a:endParaRPr>
          </a:p>
        </p:txBody>
      </p:sp>
    </p:spTree>
    <p:extLst>
      <p:ext uri="{BB962C8B-B14F-4D97-AF65-F5344CB8AC3E}">
        <p14:creationId xmlns:p14="http://schemas.microsoft.com/office/powerpoint/2010/main" val="2322482095"/>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348" indent="0" algn="ctr">
              <a:buNone/>
              <a:defRPr/>
            </a:lvl2pPr>
            <a:lvl3pPr marL="912713" indent="0" algn="ctr">
              <a:buNone/>
              <a:defRPr/>
            </a:lvl3pPr>
            <a:lvl4pPr marL="1369080" indent="0" algn="ctr">
              <a:buNone/>
              <a:defRPr/>
            </a:lvl4pPr>
            <a:lvl5pPr marL="1825435" indent="0" algn="ctr">
              <a:buNone/>
              <a:defRPr/>
            </a:lvl5pPr>
            <a:lvl6pPr marL="2281788" indent="0" algn="ctr">
              <a:buNone/>
              <a:defRPr/>
            </a:lvl6pPr>
            <a:lvl7pPr marL="2738155" indent="0" algn="ctr">
              <a:buNone/>
              <a:defRPr/>
            </a:lvl7pPr>
            <a:lvl8pPr marL="3194510" indent="0" algn="ctr">
              <a:buNone/>
              <a:defRPr/>
            </a:lvl8pPr>
            <a:lvl9pPr marL="3650868" indent="0" algn="ctr">
              <a:buNone/>
              <a:defRPr/>
            </a:lvl9pPr>
          </a:lstStyle>
          <a:p>
            <a:r>
              <a:rPr lang="en-US"/>
              <a:t>Click to edit Master subtitle style</a:t>
            </a:r>
          </a:p>
        </p:txBody>
      </p:sp>
      <p:sp>
        <p:nvSpPr>
          <p:cNvPr id="4" name="Date Placeholder 3"/>
          <p:cNvSpPr>
            <a:spLocks noGrp="1"/>
          </p:cNvSpPr>
          <p:nvPr>
            <p:ph type="dt" sz="quarter" idx="10"/>
          </p:nvPr>
        </p:nvSpPr>
        <p:spPr/>
        <p:txBody>
          <a:bodyPr/>
          <a:lstStyle>
            <a:lvl1pPr>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8FDE86DF-DE13-5142-AD4D-0A3E1339F665}" type="slidenum">
              <a:rPr lang="en-US"/>
              <a:pPr/>
              <a:t>‹#›</a:t>
            </a:fld>
            <a:endParaRPr lang="en-US"/>
          </a:p>
        </p:txBody>
      </p:sp>
    </p:spTree>
    <p:extLst>
      <p:ext uri="{BB962C8B-B14F-4D97-AF65-F5344CB8AC3E}">
        <p14:creationId xmlns:p14="http://schemas.microsoft.com/office/powerpoint/2010/main" val="1272789939"/>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quarter" idx="10"/>
          </p:nvPr>
        </p:nvSpPr>
        <p:spPr/>
        <p:txBody>
          <a:bodyPr/>
          <a:lstStyle>
            <a:lvl1pPr>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1041A013-34CE-DF46-80BD-FCA1F46815EA}" type="slidenum">
              <a:rPr lang="en-US"/>
              <a:pPr/>
              <a:t>‹#›</a:t>
            </a:fld>
            <a:endParaRPr lang="en-US"/>
          </a:p>
        </p:txBody>
      </p:sp>
    </p:spTree>
    <p:extLst>
      <p:ext uri="{BB962C8B-B14F-4D97-AF65-F5344CB8AC3E}">
        <p14:creationId xmlns:p14="http://schemas.microsoft.com/office/powerpoint/2010/main" val="1687407293"/>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9"/>
            <a:ext cx="7772400" cy="1500187"/>
          </a:xfrm>
        </p:spPr>
        <p:txBody>
          <a:bodyPr anchor="b"/>
          <a:lstStyle>
            <a:lvl1pPr marL="0" indent="0">
              <a:buNone/>
              <a:defRPr sz="2000"/>
            </a:lvl1pPr>
            <a:lvl2pPr marL="456348" indent="0">
              <a:buNone/>
              <a:defRPr sz="1800"/>
            </a:lvl2pPr>
            <a:lvl3pPr marL="912713" indent="0">
              <a:buNone/>
              <a:defRPr sz="1600"/>
            </a:lvl3pPr>
            <a:lvl4pPr marL="1369080" indent="0">
              <a:buNone/>
              <a:defRPr sz="1400"/>
            </a:lvl4pPr>
            <a:lvl5pPr marL="1825435" indent="0">
              <a:buNone/>
              <a:defRPr sz="1400"/>
            </a:lvl5pPr>
            <a:lvl6pPr marL="2281788" indent="0">
              <a:buNone/>
              <a:defRPr sz="1400"/>
            </a:lvl6pPr>
            <a:lvl7pPr marL="2738155" indent="0">
              <a:buNone/>
              <a:defRPr sz="1400"/>
            </a:lvl7pPr>
            <a:lvl8pPr marL="3194510" indent="0">
              <a:buNone/>
              <a:defRPr sz="1400"/>
            </a:lvl8pPr>
            <a:lvl9pPr marL="3650868" indent="0">
              <a:buNone/>
              <a:defRPr sz="1400"/>
            </a:lvl9pPr>
          </a:lstStyle>
          <a:p>
            <a:pPr lvl="0"/>
            <a:r>
              <a:rPr lang="en-US"/>
              <a:t>Click to edit Master text styles</a:t>
            </a:r>
          </a:p>
        </p:txBody>
      </p:sp>
      <p:sp>
        <p:nvSpPr>
          <p:cNvPr id="4" name="Date Placeholder 3"/>
          <p:cNvSpPr>
            <a:spLocks noGrp="1"/>
          </p:cNvSpPr>
          <p:nvPr>
            <p:ph type="dt" sz="quarter" idx="10"/>
          </p:nvPr>
        </p:nvSpPr>
        <p:spPr/>
        <p:txBody>
          <a:bodyPr/>
          <a:lstStyle>
            <a:lvl1pPr>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F526A827-1FDE-DC48-B64B-C27300069D60}" type="slidenum">
              <a:rPr lang="en-US"/>
              <a:pPr/>
              <a:t>‹#›</a:t>
            </a:fld>
            <a:endParaRPr lang="en-US"/>
          </a:p>
        </p:txBody>
      </p:sp>
    </p:spTree>
    <p:extLst>
      <p:ext uri="{BB962C8B-B14F-4D97-AF65-F5344CB8AC3E}">
        <p14:creationId xmlns:p14="http://schemas.microsoft.com/office/powerpoint/2010/main" val="183472693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b="1">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1">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1">
                <a:ea typeface="ＭＳ Ｐゴシック" charset="0"/>
                <a:cs typeface="ＭＳ Ｐゴシック" charset="0"/>
              </a:defRPr>
            </a:lvl1pPr>
          </a:lstStyle>
          <a:p>
            <a:fld id="{FEA0A10B-B180-354D-8527-5B40D23DECC3}" type="slidenum">
              <a:rPr lang="en-US"/>
              <a:pPr/>
              <a:t>‹#›</a:t>
            </a:fld>
            <a:endParaRPr lang="en-US"/>
          </a:p>
        </p:txBody>
      </p:sp>
    </p:spTree>
    <p:extLst>
      <p:ext uri="{BB962C8B-B14F-4D97-AF65-F5344CB8AC3E}">
        <p14:creationId xmlns:p14="http://schemas.microsoft.com/office/powerpoint/2010/main" val="818009340"/>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quarter" idx="10"/>
          </p:nvPr>
        </p:nvSpPr>
        <p:spPr/>
        <p:txBody>
          <a:bodyPr/>
          <a:lstStyle>
            <a:lvl1pPr>
              <a:defRPr/>
            </a:lvl1pPr>
          </a:lstStyle>
          <a:p>
            <a:pPr>
              <a:defRPr/>
            </a:pPr>
            <a:endParaRPr lang="en-US">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5966001B-24CF-654C-9C01-A3F785B2051E}" type="slidenum">
              <a:rPr lang="en-US"/>
              <a:pPr/>
              <a:t>‹#›</a:t>
            </a:fld>
            <a:endParaRPr lang="en-US"/>
          </a:p>
        </p:txBody>
      </p:sp>
    </p:spTree>
    <p:extLst>
      <p:ext uri="{BB962C8B-B14F-4D97-AF65-F5344CB8AC3E}">
        <p14:creationId xmlns:p14="http://schemas.microsoft.com/office/powerpoint/2010/main" val="1998984597"/>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quarter" idx="10"/>
          </p:nvPr>
        </p:nvSpPr>
        <p:spPr/>
        <p:txBody>
          <a:bodyPr/>
          <a:lstStyle>
            <a:lvl1pPr>
              <a:defRPr/>
            </a:lvl1pPr>
          </a:lstStyle>
          <a:p>
            <a:pPr>
              <a:defRPr/>
            </a:pPr>
            <a:endParaRPr lang="en-US">
              <a:latin typeface="Times New Roman"/>
              <a:ea typeface="ＭＳ Ｐゴシック"/>
            </a:endParaRPr>
          </a:p>
        </p:txBody>
      </p:sp>
      <p:sp>
        <p:nvSpPr>
          <p:cNvPr id="8" name="Footer Placeholder 7"/>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9" name="Slide Number Placeholder 8"/>
          <p:cNvSpPr>
            <a:spLocks noGrp="1"/>
          </p:cNvSpPr>
          <p:nvPr>
            <p:ph type="sldNum" sz="quarter" idx="12"/>
          </p:nvPr>
        </p:nvSpPr>
        <p:spPr/>
        <p:txBody>
          <a:bodyPr/>
          <a:lstStyle>
            <a:lvl1pPr>
              <a:defRPr/>
            </a:lvl1pPr>
          </a:lstStyle>
          <a:p>
            <a:fld id="{643BD033-1754-B44C-9B50-EF43F819F908}" type="slidenum">
              <a:rPr lang="en-US"/>
              <a:pPr/>
              <a:t>‹#›</a:t>
            </a:fld>
            <a:endParaRPr lang="en-US"/>
          </a:p>
        </p:txBody>
      </p:sp>
    </p:spTree>
    <p:extLst>
      <p:ext uri="{BB962C8B-B14F-4D97-AF65-F5344CB8AC3E}">
        <p14:creationId xmlns:p14="http://schemas.microsoft.com/office/powerpoint/2010/main" val="3338163394"/>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quarter" idx="10"/>
          </p:nvPr>
        </p:nvSpPr>
        <p:spPr/>
        <p:txBody>
          <a:bodyPr/>
          <a:lstStyle>
            <a:lvl1pPr>
              <a:defRPr/>
            </a:lvl1pPr>
          </a:lstStyle>
          <a:p>
            <a:pPr>
              <a:defRPr/>
            </a:pPr>
            <a:endParaRPr lang="en-US">
              <a:latin typeface="Times New Roman"/>
              <a:ea typeface="ＭＳ Ｐゴシック"/>
            </a:endParaRPr>
          </a:p>
        </p:txBody>
      </p:sp>
      <p:sp>
        <p:nvSpPr>
          <p:cNvPr id="4" name="Footer Placeholder 3"/>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5" name="Slide Number Placeholder 4"/>
          <p:cNvSpPr>
            <a:spLocks noGrp="1"/>
          </p:cNvSpPr>
          <p:nvPr>
            <p:ph type="sldNum" sz="quarter" idx="12"/>
          </p:nvPr>
        </p:nvSpPr>
        <p:spPr/>
        <p:txBody>
          <a:bodyPr/>
          <a:lstStyle>
            <a:lvl1pPr>
              <a:defRPr/>
            </a:lvl1pPr>
          </a:lstStyle>
          <a:p>
            <a:fld id="{A54200B3-326D-1849-8CED-61E23B8B444A}" type="slidenum">
              <a:rPr lang="en-US"/>
              <a:pPr/>
              <a:t>‹#›</a:t>
            </a:fld>
            <a:endParaRPr lang="en-US"/>
          </a:p>
        </p:txBody>
      </p:sp>
    </p:spTree>
    <p:extLst>
      <p:ext uri="{BB962C8B-B14F-4D97-AF65-F5344CB8AC3E}">
        <p14:creationId xmlns:p14="http://schemas.microsoft.com/office/powerpoint/2010/main" val="202349661"/>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quarter" idx="10"/>
          </p:nvPr>
        </p:nvSpPr>
        <p:spPr/>
        <p:txBody>
          <a:bodyPr/>
          <a:lstStyle>
            <a:lvl1pPr>
              <a:defRPr/>
            </a:lvl1pPr>
          </a:lstStyle>
          <a:p>
            <a:pPr>
              <a:defRPr/>
            </a:pPr>
            <a:endParaRPr lang="en-US">
              <a:latin typeface="Times New Roman"/>
              <a:ea typeface="ＭＳ Ｐゴシック"/>
            </a:endParaRPr>
          </a:p>
        </p:txBody>
      </p:sp>
      <p:sp>
        <p:nvSpPr>
          <p:cNvPr id="3" name="Footer Placeholder 2"/>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4" name="Slide Number Placeholder 3"/>
          <p:cNvSpPr>
            <a:spLocks noGrp="1"/>
          </p:cNvSpPr>
          <p:nvPr>
            <p:ph type="sldNum" sz="quarter" idx="12"/>
          </p:nvPr>
        </p:nvSpPr>
        <p:spPr/>
        <p:txBody>
          <a:bodyPr/>
          <a:lstStyle>
            <a:lvl1pPr>
              <a:defRPr/>
            </a:lvl1pPr>
          </a:lstStyle>
          <a:p>
            <a:fld id="{59BDDD77-02B7-F043-AB0C-133E9FE10BFE}" type="slidenum">
              <a:rPr lang="en-US"/>
              <a:pPr/>
              <a:t>‹#›</a:t>
            </a:fld>
            <a:endParaRPr lang="en-US"/>
          </a:p>
        </p:txBody>
      </p:sp>
    </p:spTree>
    <p:extLst>
      <p:ext uri="{BB962C8B-B14F-4D97-AF65-F5344CB8AC3E}">
        <p14:creationId xmlns:p14="http://schemas.microsoft.com/office/powerpoint/2010/main" val="3163354927"/>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quarter" idx="10"/>
          </p:nvPr>
        </p:nvSpPr>
        <p:spPr/>
        <p:txBody>
          <a:bodyPr/>
          <a:lstStyle>
            <a:lvl1pPr>
              <a:defRPr/>
            </a:lvl1pPr>
          </a:lstStyle>
          <a:p>
            <a:pPr>
              <a:defRPr/>
            </a:pPr>
            <a:endParaRPr lang="en-US">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BE5132A9-9B3C-EE41-BA30-028B369D69CE}" type="slidenum">
              <a:rPr lang="en-US"/>
              <a:pPr/>
              <a:t>‹#›</a:t>
            </a:fld>
            <a:endParaRPr lang="en-US"/>
          </a:p>
        </p:txBody>
      </p:sp>
    </p:spTree>
    <p:extLst>
      <p:ext uri="{BB962C8B-B14F-4D97-AF65-F5344CB8AC3E}">
        <p14:creationId xmlns:p14="http://schemas.microsoft.com/office/powerpoint/2010/main" val="2703190391"/>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348" indent="0">
              <a:buNone/>
              <a:defRPr sz="2800"/>
            </a:lvl2pPr>
            <a:lvl3pPr marL="912713" indent="0">
              <a:buNone/>
              <a:defRPr sz="2400"/>
            </a:lvl3pPr>
            <a:lvl4pPr marL="1369080" indent="0">
              <a:buNone/>
              <a:defRPr sz="2000"/>
            </a:lvl4pPr>
            <a:lvl5pPr marL="1825435" indent="0">
              <a:buNone/>
              <a:defRPr sz="2000"/>
            </a:lvl5pPr>
            <a:lvl6pPr marL="2281788" indent="0">
              <a:buNone/>
              <a:defRPr sz="2000"/>
            </a:lvl6pPr>
            <a:lvl7pPr marL="2738155" indent="0">
              <a:buNone/>
              <a:defRPr sz="2000"/>
            </a:lvl7pPr>
            <a:lvl8pPr marL="3194510" indent="0">
              <a:buNone/>
              <a:defRPr sz="2000"/>
            </a:lvl8pPr>
            <a:lvl9pPr marL="3650868"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quarter" idx="10"/>
          </p:nvPr>
        </p:nvSpPr>
        <p:spPr/>
        <p:txBody>
          <a:bodyPr/>
          <a:lstStyle>
            <a:lvl1pPr>
              <a:defRPr/>
            </a:lvl1pPr>
          </a:lstStyle>
          <a:p>
            <a:pPr>
              <a:defRPr/>
            </a:pPr>
            <a:endParaRPr lang="en-US">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F6CB876F-E295-9342-A3FE-768F0A877272}" type="slidenum">
              <a:rPr lang="en-US"/>
              <a:pPr/>
              <a:t>‹#›</a:t>
            </a:fld>
            <a:endParaRPr lang="en-US"/>
          </a:p>
        </p:txBody>
      </p:sp>
    </p:spTree>
    <p:extLst>
      <p:ext uri="{BB962C8B-B14F-4D97-AF65-F5344CB8AC3E}">
        <p14:creationId xmlns:p14="http://schemas.microsoft.com/office/powerpoint/2010/main" val="3099596417"/>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quarter" idx="10"/>
          </p:nvPr>
        </p:nvSpPr>
        <p:spPr/>
        <p:txBody>
          <a:bodyPr/>
          <a:lstStyle>
            <a:lvl1pPr>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829D8DB8-A652-AC4A-9E71-E16BC194F111}" type="slidenum">
              <a:rPr lang="en-US"/>
              <a:pPr/>
              <a:t>‹#›</a:t>
            </a:fld>
            <a:endParaRPr lang="en-US"/>
          </a:p>
        </p:txBody>
      </p:sp>
    </p:spTree>
    <p:extLst>
      <p:ext uri="{BB962C8B-B14F-4D97-AF65-F5344CB8AC3E}">
        <p14:creationId xmlns:p14="http://schemas.microsoft.com/office/powerpoint/2010/main" val="2647907195"/>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quarter" idx="10"/>
          </p:nvPr>
        </p:nvSpPr>
        <p:spPr/>
        <p:txBody>
          <a:bodyPr/>
          <a:lstStyle>
            <a:lvl1pPr>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23BFE488-7444-D444-822D-916A8F57B8A2}" type="slidenum">
              <a:rPr lang="en-US"/>
              <a:pPr/>
              <a:t>‹#›</a:t>
            </a:fld>
            <a:endParaRPr lang="en-US"/>
          </a:p>
        </p:txBody>
      </p:sp>
    </p:spTree>
    <p:extLst>
      <p:ext uri="{BB962C8B-B14F-4D97-AF65-F5344CB8AC3E}">
        <p14:creationId xmlns:p14="http://schemas.microsoft.com/office/powerpoint/2010/main" val="3990299931"/>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348" indent="0" algn="ctr">
              <a:buNone/>
              <a:defRPr/>
            </a:lvl2pPr>
            <a:lvl3pPr marL="912713" indent="0" algn="ctr">
              <a:buNone/>
              <a:defRPr/>
            </a:lvl3pPr>
            <a:lvl4pPr marL="1369080" indent="0" algn="ctr">
              <a:buNone/>
              <a:defRPr/>
            </a:lvl4pPr>
            <a:lvl5pPr marL="1825435" indent="0" algn="ctr">
              <a:buNone/>
              <a:defRPr/>
            </a:lvl5pPr>
            <a:lvl6pPr marL="2281788" indent="0" algn="ctr">
              <a:buNone/>
              <a:defRPr/>
            </a:lvl6pPr>
            <a:lvl7pPr marL="2738155" indent="0" algn="ctr">
              <a:buNone/>
              <a:defRPr/>
            </a:lvl7pPr>
            <a:lvl8pPr marL="3194510" indent="0" algn="ctr">
              <a:buNone/>
              <a:defRPr/>
            </a:lvl8pPr>
            <a:lvl9pPr marL="3650868"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Arial"/>
              <a:ea typeface="Osaka"/>
              <a:cs typeface="Osaka"/>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a:ea typeface="Osaka"/>
              <a:cs typeface="Osaka"/>
            </a:endParaRPr>
          </a:p>
        </p:txBody>
      </p:sp>
      <p:sp>
        <p:nvSpPr>
          <p:cNvPr id="6" name="Slide Number Placeholder 5"/>
          <p:cNvSpPr>
            <a:spLocks noGrp="1"/>
          </p:cNvSpPr>
          <p:nvPr>
            <p:ph type="sldNum" sz="quarter" idx="12"/>
          </p:nvPr>
        </p:nvSpPr>
        <p:spPr/>
        <p:txBody>
          <a:bodyPr/>
          <a:lstStyle>
            <a:lvl1pPr>
              <a:defRPr/>
            </a:lvl1pPr>
          </a:lstStyle>
          <a:p>
            <a:fld id="{D9DFE8A7-E623-7A49-BE6D-22253347541E}" type="slidenum">
              <a:rPr lang="en-US">
                <a:latin typeface="Arial"/>
                <a:ea typeface="Osaka"/>
                <a:cs typeface="Osaka"/>
              </a:rPr>
              <a:pPr/>
              <a:t>‹#›</a:t>
            </a:fld>
            <a:endParaRPr lang="en-US">
              <a:latin typeface="Arial"/>
              <a:ea typeface="Osaka"/>
              <a:cs typeface="Osaka"/>
            </a:endParaRPr>
          </a:p>
        </p:txBody>
      </p:sp>
    </p:spTree>
    <p:extLst>
      <p:ext uri="{BB962C8B-B14F-4D97-AF65-F5344CB8AC3E}">
        <p14:creationId xmlns:p14="http://schemas.microsoft.com/office/powerpoint/2010/main" val="2831173841"/>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a:ea typeface="Osaka"/>
              <a:cs typeface="Osaka"/>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a:ea typeface="Osaka"/>
              <a:cs typeface="Osaka"/>
            </a:endParaRPr>
          </a:p>
        </p:txBody>
      </p:sp>
      <p:sp>
        <p:nvSpPr>
          <p:cNvPr id="6" name="Slide Number Placeholder 5"/>
          <p:cNvSpPr>
            <a:spLocks noGrp="1"/>
          </p:cNvSpPr>
          <p:nvPr>
            <p:ph type="sldNum" sz="quarter" idx="12"/>
          </p:nvPr>
        </p:nvSpPr>
        <p:spPr/>
        <p:txBody>
          <a:bodyPr/>
          <a:lstStyle>
            <a:lvl1pPr>
              <a:defRPr/>
            </a:lvl1pPr>
          </a:lstStyle>
          <a:p>
            <a:fld id="{0436B559-4679-7D48-A8BC-D8601CD03B7F}" type="slidenum">
              <a:rPr lang="en-US">
                <a:latin typeface="Arial"/>
                <a:ea typeface="Osaka"/>
                <a:cs typeface="Osaka"/>
              </a:rPr>
              <a:pPr/>
              <a:t>‹#›</a:t>
            </a:fld>
            <a:endParaRPr lang="en-US">
              <a:latin typeface="Arial"/>
              <a:ea typeface="Osaka"/>
              <a:cs typeface="Osaka"/>
            </a:endParaRPr>
          </a:p>
        </p:txBody>
      </p:sp>
    </p:spTree>
    <p:extLst>
      <p:ext uri="{BB962C8B-B14F-4D97-AF65-F5344CB8AC3E}">
        <p14:creationId xmlns:p14="http://schemas.microsoft.com/office/powerpoint/2010/main" val="333696054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348" indent="0" algn="ctr">
              <a:buNone/>
              <a:defRPr/>
            </a:lvl2pPr>
            <a:lvl3pPr marL="912713" indent="0" algn="ctr">
              <a:buNone/>
              <a:defRPr/>
            </a:lvl3pPr>
            <a:lvl4pPr marL="1369080" indent="0" algn="ctr">
              <a:buNone/>
              <a:defRPr/>
            </a:lvl4pPr>
            <a:lvl5pPr marL="1825435" indent="0" algn="ctr">
              <a:buNone/>
              <a:defRPr/>
            </a:lvl5pPr>
            <a:lvl6pPr marL="2281788" indent="0" algn="ctr">
              <a:buNone/>
              <a:defRPr/>
            </a:lvl6pPr>
            <a:lvl7pPr marL="2738155" indent="0" algn="ctr">
              <a:buNone/>
              <a:defRPr/>
            </a:lvl7pPr>
            <a:lvl8pPr marL="3194510" indent="0" algn="ctr">
              <a:buNone/>
              <a:defRPr/>
            </a:lvl8pPr>
            <a:lvl9pPr marL="3650868"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b="1">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1">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1">
                <a:ea typeface="ＭＳ Ｐゴシック" charset="0"/>
                <a:cs typeface="ＭＳ Ｐゴシック" charset="0"/>
              </a:defRPr>
            </a:lvl1pPr>
          </a:lstStyle>
          <a:p>
            <a:fld id="{31ADAB97-616D-3E47-9AE2-BAC0DA631670}" type="slidenum">
              <a:rPr lang="en-US"/>
              <a:pPr/>
              <a:t>‹#›</a:t>
            </a:fld>
            <a:endParaRPr lang="en-US"/>
          </a:p>
        </p:txBody>
      </p:sp>
    </p:spTree>
    <p:extLst>
      <p:ext uri="{BB962C8B-B14F-4D97-AF65-F5344CB8AC3E}">
        <p14:creationId xmlns:p14="http://schemas.microsoft.com/office/powerpoint/2010/main" val="3186085854"/>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9"/>
            <a:ext cx="7772400" cy="1500187"/>
          </a:xfrm>
        </p:spPr>
        <p:txBody>
          <a:bodyPr anchor="b"/>
          <a:lstStyle>
            <a:lvl1pPr marL="0" indent="0">
              <a:buNone/>
              <a:defRPr sz="2000"/>
            </a:lvl1pPr>
            <a:lvl2pPr marL="456348" indent="0">
              <a:buNone/>
              <a:defRPr sz="1800"/>
            </a:lvl2pPr>
            <a:lvl3pPr marL="912713" indent="0">
              <a:buNone/>
              <a:defRPr sz="1600"/>
            </a:lvl3pPr>
            <a:lvl4pPr marL="1369080" indent="0">
              <a:buNone/>
              <a:defRPr sz="1400"/>
            </a:lvl4pPr>
            <a:lvl5pPr marL="1825435" indent="0">
              <a:buNone/>
              <a:defRPr sz="1400"/>
            </a:lvl5pPr>
            <a:lvl6pPr marL="2281788" indent="0">
              <a:buNone/>
              <a:defRPr sz="1400"/>
            </a:lvl6pPr>
            <a:lvl7pPr marL="2738155" indent="0">
              <a:buNone/>
              <a:defRPr sz="1400"/>
            </a:lvl7pPr>
            <a:lvl8pPr marL="3194510" indent="0">
              <a:buNone/>
              <a:defRPr sz="1400"/>
            </a:lvl8pPr>
            <a:lvl9pPr marL="3650868"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Arial"/>
              <a:ea typeface="Osaka"/>
              <a:cs typeface="Osaka"/>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a:ea typeface="Osaka"/>
              <a:cs typeface="Osaka"/>
            </a:endParaRPr>
          </a:p>
        </p:txBody>
      </p:sp>
      <p:sp>
        <p:nvSpPr>
          <p:cNvPr id="6" name="Slide Number Placeholder 5"/>
          <p:cNvSpPr>
            <a:spLocks noGrp="1"/>
          </p:cNvSpPr>
          <p:nvPr>
            <p:ph type="sldNum" sz="quarter" idx="12"/>
          </p:nvPr>
        </p:nvSpPr>
        <p:spPr/>
        <p:txBody>
          <a:bodyPr/>
          <a:lstStyle>
            <a:lvl1pPr>
              <a:defRPr/>
            </a:lvl1pPr>
          </a:lstStyle>
          <a:p>
            <a:fld id="{7DC25D51-3278-B24E-B1E2-D9B0B1205E91}" type="slidenum">
              <a:rPr lang="en-US">
                <a:latin typeface="Arial"/>
                <a:ea typeface="Osaka"/>
                <a:cs typeface="Osaka"/>
              </a:rPr>
              <a:pPr/>
              <a:t>‹#›</a:t>
            </a:fld>
            <a:endParaRPr lang="en-US">
              <a:latin typeface="Arial"/>
              <a:ea typeface="Osaka"/>
              <a:cs typeface="Osaka"/>
            </a:endParaRPr>
          </a:p>
        </p:txBody>
      </p:sp>
    </p:spTree>
    <p:extLst>
      <p:ext uri="{BB962C8B-B14F-4D97-AF65-F5344CB8AC3E}">
        <p14:creationId xmlns:p14="http://schemas.microsoft.com/office/powerpoint/2010/main" val="4132416504"/>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pPr>
              <a:defRPr/>
            </a:pPr>
            <a:endParaRPr lang="en-US">
              <a:latin typeface="Arial"/>
              <a:ea typeface="Osaka"/>
              <a:cs typeface="Osaka"/>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a:ea typeface="Osaka"/>
              <a:cs typeface="Osaka"/>
            </a:endParaRPr>
          </a:p>
        </p:txBody>
      </p:sp>
      <p:sp>
        <p:nvSpPr>
          <p:cNvPr id="7" name="Slide Number Placeholder 6"/>
          <p:cNvSpPr>
            <a:spLocks noGrp="1"/>
          </p:cNvSpPr>
          <p:nvPr>
            <p:ph type="sldNum" sz="quarter" idx="12"/>
          </p:nvPr>
        </p:nvSpPr>
        <p:spPr/>
        <p:txBody>
          <a:bodyPr/>
          <a:lstStyle>
            <a:lvl1pPr>
              <a:defRPr/>
            </a:lvl1pPr>
          </a:lstStyle>
          <a:p>
            <a:fld id="{D8C58D25-F0B4-CB47-9F74-699E0C4F3C7F}" type="slidenum">
              <a:rPr lang="en-US">
                <a:latin typeface="Arial"/>
                <a:ea typeface="Osaka"/>
                <a:cs typeface="Osaka"/>
              </a:rPr>
              <a:pPr/>
              <a:t>‹#›</a:t>
            </a:fld>
            <a:endParaRPr lang="en-US">
              <a:latin typeface="Arial"/>
              <a:ea typeface="Osaka"/>
              <a:cs typeface="Osaka"/>
            </a:endParaRPr>
          </a:p>
        </p:txBody>
      </p:sp>
    </p:spTree>
    <p:extLst>
      <p:ext uri="{BB962C8B-B14F-4D97-AF65-F5344CB8AC3E}">
        <p14:creationId xmlns:p14="http://schemas.microsoft.com/office/powerpoint/2010/main" val="891218147"/>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pPr>
              <a:defRPr/>
            </a:pPr>
            <a:endParaRPr lang="en-US">
              <a:latin typeface="Arial"/>
              <a:ea typeface="Osaka"/>
              <a:cs typeface="Osaka"/>
            </a:endParaRPr>
          </a:p>
        </p:txBody>
      </p:sp>
      <p:sp>
        <p:nvSpPr>
          <p:cNvPr id="8" name="Footer Placeholder 7"/>
          <p:cNvSpPr>
            <a:spLocks noGrp="1"/>
          </p:cNvSpPr>
          <p:nvPr>
            <p:ph type="ftr" sz="quarter" idx="11"/>
          </p:nvPr>
        </p:nvSpPr>
        <p:spPr/>
        <p:txBody>
          <a:bodyPr/>
          <a:lstStyle>
            <a:lvl1pPr>
              <a:defRPr/>
            </a:lvl1pPr>
          </a:lstStyle>
          <a:p>
            <a:pPr>
              <a:defRPr/>
            </a:pPr>
            <a:endParaRPr lang="en-US">
              <a:latin typeface="Arial"/>
              <a:ea typeface="Osaka"/>
              <a:cs typeface="Osaka"/>
            </a:endParaRPr>
          </a:p>
        </p:txBody>
      </p:sp>
      <p:sp>
        <p:nvSpPr>
          <p:cNvPr id="9" name="Slide Number Placeholder 8"/>
          <p:cNvSpPr>
            <a:spLocks noGrp="1"/>
          </p:cNvSpPr>
          <p:nvPr>
            <p:ph type="sldNum" sz="quarter" idx="12"/>
          </p:nvPr>
        </p:nvSpPr>
        <p:spPr/>
        <p:txBody>
          <a:bodyPr/>
          <a:lstStyle>
            <a:lvl1pPr>
              <a:defRPr/>
            </a:lvl1pPr>
          </a:lstStyle>
          <a:p>
            <a:fld id="{7D1B7E0C-06D2-8F43-9DB3-40E4E1865CA6}" type="slidenum">
              <a:rPr lang="en-US">
                <a:latin typeface="Arial"/>
                <a:ea typeface="Osaka"/>
                <a:cs typeface="Osaka"/>
              </a:rPr>
              <a:pPr/>
              <a:t>‹#›</a:t>
            </a:fld>
            <a:endParaRPr lang="en-US">
              <a:latin typeface="Arial"/>
              <a:ea typeface="Osaka"/>
              <a:cs typeface="Osaka"/>
            </a:endParaRPr>
          </a:p>
        </p:txBody>
      </p:sp>
    </p:spTree>
    <p:extLst>
      <p:ext uri="{BB962C8B-B14F-4D97-AF65-F5344CB8AC3E}">
        <p14:creationId xmlns:p14="http://schemas.microsoft.com/office/powerpoint/2010/main" val="2088139275"/>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latin typeface="Arial"/>
              <a:ea typeface="Osaka"/>
              <a:cs typeface="Osaka"/>
            </a:endParaRPr>
          </a:p>
        </p:txBody>
      </p:sp>
      <p:sp>
        <p:nvSpPr>
          <p:cNvPr id="4" name="Footer Placeholder 3"/>
          <p:cNvSpPr>
            <a:spLocks noGrp="1"/>
          </p:cNvSpPr>
          <p:nvPr>
            <p:ph type="ftr" sz="quarter" idx="11"/>
          </p:nvPr>
        </p:nvSpPr>
        <p:spPr/>
        <p:txBody>
          <a:bodyPr/>
          <a:lstStyle>
            <a:lvl1pPr>
              <a:defRPr/>
            </a:lvl1pPr>
          </a:lstStyle>
          <a:p>
            <a:pPr>
              <a:defRPr/>
            </a:pPr>
            <a:endParaRPr lang="en-US">
              <a:latin typeface="Arial"/>
              <a:ea typeface="Osaka"/>
              <a:cs typeface="Osaka"/>
            </a:endParaRPr>
          </a:p>
        </p:txBody>
      </p:sp>
      <p:sp>
        <p:nvSpPr>
          <p:cNvPr id="5" name="Slide Number Placeholder 4"/>
          <p:cNvSpPr>
            <a:spLocks noGrp="1"/>
          </p:cNvSpPr>
          <p:nvPr>
            <p:ph type="sldNum" sz="quarter" idx="12"/>
          </p:nvPr>
        </p:nvSpPr>
        <p:spPr/>
        <p:txBody>
          <a:bodyPr/>
          <a:lstStyle>
            <a:lvl1pPr>
              <a:defRPr/>
            </a:lvl1pPr>
          </a:lstStyle>
          <a:p>
            <a:fld id="{A00209FC-5570-B249-B654-D9F9A9C585C2}" type="slidenum">
              <a:rPr lang="en-US">
                <a:latin typeface="Arial"/>
                <a:ea typeface="Osaka"/>
                <a:cs typeface="Osaka"/>
              </a:rPr>
              <a:pPr/>
              <a:t>‹#›</a:t>
            </a:fld>
            <a:endParaRPr lang="en-US">
              <a:latin typeface="Arial"/>
              <a:ea typeface="Osaka"/>
              <a:cs typeface="Osaka"/>
            </a:endParaRPr>
          </a:p>
        </p:txBody>
      </p:sp>
    </p:spTree>
    <p:extLst>
      <p:ext uri="{BB962C8B-B14F-4D97-AF65-F5344CB8AC3E}">
        <p14:creationId xmlns:p14="http://schemas.microsoft.com/office/powerpoint/2010/main" val="1400404404"/>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latin typeface="Arial"/>
              <a:ea typeface="Osaka"/>
              <a:cs typeface="Osaka"/>
            </a:endParaRPr>
          </a:p>
        </p:txBody>
      </p:sp>
      <p:sp>
        <p:nvSpPr>
          <p:cNvPr id="3" name="Footer Placeholder 2"/>
          <p:cNvSpPr>
            <a:spLocks noGrp="1"/>
          </p:cNvSpPr>
          <p:nvPr>
            <p:ph type="ftr" sz="quarter" idx="11"/>
          </p:nvPr>
        </p:nvSpPr>
        <p:spPr/>
        <p:txBody>
          <a:bodyPr/>
          <a:lstStyle>
            <a:lvl1pPr>
              <a:defRPr/>
            </a:lvl1pPr>
          </a:lstStyle>
          <a:p>
            <a:pPr>
              <a:defRPr/>
            </a:pPr>
            <a:endParaRPr lang="en-US">
              <a:latin typeface="Arial"/>
              <a:ea typeface="Osaka"/>
              <a:cs typeface="Osaka"/>
            </a:endParaRPr>
          </a:p>
        </p:txBody>
      </p:sp>
      <p:sp>
        <p:nvSpPr>
          <p:cNvPr id="4" name="Slide Number Placeholder 3"/>
          <p:cNvSpPr>
            <a:spLocks noGrp="1"/>
          </p:cNvSpPr>
          <p:nvPr>
            <p:ph type="sldNum" sz="quarter" idx="12"/>
          </p:nvPr>
        </p:nvSpPr>
        <p:spPr/>
        <p:txBody>
          <a:bodyPr/>
          <a:lstStyle>
            <a:lvl1pPr>
              <a:defRPr/>
            </a:lvl1pPr>
          </a:lstStyle>
          <a:p>
            <a:fld id="{4127F4B4-AD1E-3848-B875-1A99F62DCF15}" type="slidenum">
              <a:rPr lang="en-US">
                <a:latin typeface="Arial"/>
                <a:ea typeface="Osaka"/>
                <a:cs typeface="Osaka"/>
              </a:rPr>
              <a:pPr/>
              <a:t>‹#›</a:t>
            </a:fld>
            <a:endParaRPr lang="en-US">
              <a:latin typeface="Arial"/>
              <a:ea typeface="Osaka"/>
              <a:cs typeface="Osaka"/>
            </a:endParaRPr>
          </a:p>
        </p:txBody>
      </p:sp>
    </p:spTree>
    <p:extLst>
      <p:ext uri="{BB962C8B-B14F-4D97-AF65-F5344CB8AC3E}">
        <p14:creationId xmlns:p14="http://schemas.microsoft.com/office/powerpoint/2010/main" val="929554236"/>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Arial"/>
              <a:ea typeface="Osaka"/>
              <a:cs typeface="Osaka"/>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a:ea typeface="Osaka"/>
              <a:cs typeface="Osaka"/>
            </a:endParaRPr>
          </a:p>
        </p:txBody>
      </p:sp>
      <p:sp>
        <p:nvSpPr>
          <p:cNvPr id="7" name="Slide Number Placeholder 6"/>
          <p:cNvSpPr>
            <a:spLocks noGrp="1"/>
          </p:cNvSpPr>
          <p:nvPr>
            <p:ph type="sldNum" sz="quarter" idx="12"/>
          </p:nvPr>
        </p:nvSpPr>
        <p:spPr/>
        <p:txBody>
          <a:bodyPr/>
          <a:lstStyle>
            <a:lvl1pPr>
              <a:defRPr/>
            </a:lvl1pPr>
          </a:lstStyle>
          <a:p>
            <a:fld id="{2A4A491A-EAEC-4444-A51D-1923D6E825E1}" type="slidenum">
              <a:rPr lang="en-US">
                <a:latin typeface="Arial"/>
                <a:ea typeface="Osaka"/>
                <a:cs typeface="Osaka"/>
              </a:rPr>
              <a:pPr/>
              <a:t>‹#›</a:t>
            </a:fld>
            <a:endParaRPr lang="en-US">
              <a:latin typeface="Arial"/>
              <a:ea typeface="Osaka"/>
              <a:cs typeface="Osaka"/>
            </a:endParaRPr>
          </a:p>
        </p:txBody>
      </p:sp>
    </p:spTree>
    <p:extLst>
      <p:ext uri="{BB962C8B-B14F-4D97-AF65-F5344CB8AC3E}">
        <p14:creationId xmlns:p14="http://schemas.microsoft.com/office/powerpoint/2010/main" val="385240257"/>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348" indent="0">
              <a:buNone/>
              <a:defRPr sz="2800"/>
            </a:lvl2pPr>
            <a:lvl3pPr marL="912713" indent="0">
              <a:buNone/>
              <a:defRPr sz="2400"/>
            </a:lvl3pPr>
            <a:lvl4pPr marL="1369080" indent="0">
              <a:buNone/>
              <a:defRPr sz="2000"/>
            </a:lvl4pPr>
            <a:lvl5pPr marL="1825435" indent="0">
              <a:buNone/>
              <a:defRPr sz="2000"/>
            </a:lvl5pPr>
            <a:lvl6pPr marL="2281788" indent="0">
              <a:buNone/>
              <a:defRPr sz="2000"/>
            </a:lvl6pPr>
            <a:lvl7pPr marL="2738155" indent="0">
              <a:buNone/>
              <a:defRPr sz="2000"/>
            </a:lvl7pPr>
            <a:lvl8pPr marL="3194510" indent="0">
              <a:buNone/>
              <a:defRPr sz="2000"/>
            </a:lvl8pPr>
            <a:lvl9pPr marL="3650868"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Arial"/>
              <a:ea typeface="Osaka"/>
              <a:cs typeface="Osaka"/>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a:ea typeface="Osaka"/>
              <a:cs typeface="Osaka"/>
            </a:endParaRPr>
          </a:p>
        </p:txBody>
      </p:sp>
      <p:sp>
        <p:nvSpPr>
          <p:cNvPr id="7" name="Slide Number Placeholder 6"/>
          <p:cNvSpPr>
            <a:spLocks noGrp="1"/>
          </p:cNvSpPr>
          <p:nvPr>
            <p:ph type="sldNum" sz="quarter" idx="12"/>
          </p:nvPr>
        </p:nvSpPr>
        <p:spPr/>
        <p:txBody>
          <a:bodyPr/>
          <a:lstStyle>
            <a:lvl1pPr>
              <a:defRPr/>
            </a:lvl1pPr>
          </a:lstStyle>
          <a:p>
            <a:fld id="{C319518A-959A-524B-AA4D-B1558B50FC91}" type="slidenum">
              <a:rPr lang="en-US">
                <a:latin typeface="Arial"/>
                <a:ea typeface="Osaka"/>
                <a:cs typeface="Osaka"/>
              </a:rPr>
              <a:pPr/>
              <a:t>‹#›</a:t>
            </a:fld>
            <a:endParaRPr lang="en-US">
              <a:latin typeface="Arial"/>
              <a:ea typeface="Osaka"/>
              <a:cs typeface="Osaka"/>
            </a:endParaRPr>
          </a:p>
        </p:txBody>
      </p:sp>
    </p:spTree>
    <p:extLst>
      <p:ext uri="{BB962C8B-B14F-4D97-AF65-F5344CB8AC3E}">
        <p14:creationId xmlns:p14="http://schemas.microsoft.com/office/powerpoint/2010/main" val="1786697208"/>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a:ea typeface="Osaka"/>
              <a:cs typeface="Osaka"/>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a:ea typeface="Osaka"/>
              <a:cs typeface="Osaka"/>
            </a:endParaRPr>
          </a:p>
        </p:txBody>
      </p:sp>
      <p:sp>
        <p:nvSpPr>
          <p:cNvPr id="6" name="Slide Number Placeholder 5"/>
          <p:cNvSpPr>
            <a:spLocks noGrp="1"/>
          </p:cNvSpPr>
          <p:nvPr>
            <p:ph type="sldNum" sz="quarter" idx="12"/>
          </p:nvPr>
        </p:nvSpPr>
        <p:spPr/>
        <p:txBody>
          <a:bodyPr/>
          <a:lstStyle>
            <a:lvl1pPr>
              <a:defRPr/>
            </a:lvl1pPr>
          </a:lstStyle>
          <a:p>
            <a:fld id="{F12D02FB-EDC5-DA43-996F-B91169467193}" type="slidenum">
              <a:rPr lang="en-US">
                <a:latin typeface="Arial"/>
                <a:ea typeface="Osaka"/>
                <a:cs typeface="Osaka"/>
              </a:rPr>
              <a:pPr/>
              <a:t>‹#›</a:t>
            </a:fld>
            <a:endParaRPr lang="en-US">
              <a:latin typeface="Arial"/>
              <a:ea typeface="Osaka"/>
              <a:cs typeface="Osaka"/>
            </a:endParaRPr>
          </a:p>
        </p:txBody>
      </p:sp>
    </p:spTree>
    <p:extLst>
      <p:ext uri="{BB962C8B-B14F-4D97-AF65-F5344CB8AC3E}">
        <p14:creationId xmlns:p14="http://schemas.microsoft.com/office/powerpoint/2010/main" val="2497612096"/>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a:ea typeface="Osaka"/>
              <a:cs typeface="Osaka"/>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a:ea typeface="Osaka"/>
              <a:cs typeface="Osaka"/>
            </a:endParaRPr>
          </a:p>
        </p:txBody>
      </p:sp>
      <p:sp>
        <p:nvSpPr>
          <p:cNvPr id="6" name="Slide Number Placeholder 5"/>
          <p:cNvSpPr>
            <a:spLocks noGrp="1"/>
          </p:cNvSpPr>
          <p:nvPr>
            <p:ph type="sldNum" sz="quarter" idx="12"/>
          </p:nvPr>
        </p:nvSpPr>
        <p:spPr/>
        <p:txBody>
          <a:bodyPr/>
          <a:lstStyle>
            <a:lvl1pPr>
              <a:defRPr/>
            </a:lvl1pPr>
          </a:lstStyle>
          <a:p>
            <a:fld id="{3BC7F01E-7342-D44D-B23B-AF7D44F36D76}" type="slidenum">
              <a:rPr lang="en-US">
                <a:latin typeface="Arial"/>
                <a:ea typeface="Osaka"/>
                <a:cs typeface="Osaka"/>
              </a:rPr>
              <a:pPr/>
              <a:t>‹#›</a:t>
            </a:fld>
            <a:endParaRPr lang="en-US">
              <a:latin typeface="Arial"/>
              <a:ea typeface="Osaka"/>
              <a:cs typeface="Osaka"/>
            </a:endParaRPr>
          </a:p>
        </p:txBody>
      </p:sp>
    </p:spTree>
    <p:extLst>
      <p:ext uri="{BB962C8B-B14F-4D97-AF65-F5344CB8AC3E}">
        <p14:creationId xmlns:p14="http://schemas.microsoft.com/office/powerpoint/2010/main" val="457718577"/>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348" indent="0" algn="ctr">
              <a:buNone/>
              <a:defRPr/>
            </a:lvl2pPr>
            <a:lvl3pPr marL="912713" indent="0" algn="ctr">
              <a:buNone/>
              <a:defRPr/>
            </a:lvl3pPr>
            <a:lvl4pPr marL="1369080" indent="0" algn="ctr">
              <a:buNone/>
              <a:defRPr/>
            </a:lvl4pPr>
            <a:lvl5pPr marL="1825435" indent="0" algn="ctr">
              <a:buNone/>
              <a:defRPr/>
            </a:lvl5pPr>
            <a:lvl6pPr marL="2281788" indent="0" algn="ctr">
              <a:buNone/>
              <a:defRPr/>
            </a:lvl6pPr>
            <a:lvl7pPr marL="2738155" indent="0" algn="ctr">
              <a:buNone/>
              <a:defRPr/>
            </a:lvl7pPr>
            <a:lvl8pPr marL="3194510" indent="0" algn="ctr">
              <a:buNone/>
              <a:defRPr/>
            </a:lvl8pPr>
            <a:lvl9pPr marL="3650868"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13556C7E-048B-B940-B4AA-5B9C8B5F5038}" type="slidenum">
              <a:rPr lang="en-US"/>
              <a:pPr/>
              <a:t>‹#›</a:t>
            </a:fld>
            <a:endParaRPr lang="en-US"/>
          </a:p>
        </p:txBody>
      </p:sp>
    </p:spTree>
    <p:extLst>
      <p:ext uri="{BB962C8B-B14F-4D97-AF65-F5344CB8AC3E}">
        <p14:creationId xmlns:p14="http://schemas.microsoft.com/office/powerpoint/2010/main" val="25433887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b="1">
                <a:ea typeface="ＭＳ Ｐゴシック" charset="-128"/>
                <a:cs typeface="ＭＳ Ｐゴシック" charset="-128"/>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b="1">
                <a:ea typeface="ＭＳ Ｐゴシック" charset="-128"/>
                <a:cs typeface="ＭＳ Ｐゴシック"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b="1">
                <a:ea typeface="ＭＳ Ｐゴシック" charset="0"/>
                <a:cs typeface="ＭＳ Ｐゴシック" charset="0"/>
              </a:defRPr>
            </a:lvl1pPr>
          </a:lstStyle>
          <a:p>
            <a:fld id="{1A570E1E-21E5-E34A-85BE-FC330E6293A1}" type="slidenum">
              <a:rPr lang="en-US"/>
              <a:pPr/>
              <a:t>‹#›</a:t>
            </a:fld>
            <a:endParaRPr lang="en-US"/>
          </a:p>
        </p:txBody>
      </p:sp>
    </p:spTree>
    <p:extLst>
      <p:ext uri="{BB962C8B-B14F-4D97-AF65-F5344CB8AC3E}">
        <p14:creationId xmlns:p14="http://schemas.microsoft.com/office/powerpoint/2010/main" val="3198681972"/>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C098F38F-97DE-9F41-876E-D94C60F0E92B}" type="slidenum">
              <a:rPr lang="en-US"/>
              <a:pPr/>
              <a:t>‹#›</a:t>
            </a:fld>
            <a:endParaRPr lang="en-US"/>
          </a:p>
        </p:txBody>
      </p:sp>
    </p:spTree>
    <p:extLst>
      <p:ext uri="{BB962C8B-B14F-4D97-AF65-F5344CB8AC3E}">
        <p14:creationId xmlns:p14="http://schemas.microsoft.com/office/powerpoint/2010/main" val="1310812167"/>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9"/>
            <a:ext cx="7772400" cy="1500187"/>
          </a:xfrm>
        </p:spPr>
        <p:txBody>
          <a:bodyPr anchor="b"/>
          <a:lstStyle>
            <a:lvl1pPr marL="0" indent="0">
              <a:buNone/>
              <a:defRPr sz="2000"/>
            </a:lvl1pPr>
            <a:lvl2pPr marL="456348" indent="0">
              <a:buNone/>
              <a:defRPr sz="1800"/>
            </a:lvl2pPr>
            <a:lvl3pPr marL="912713" indent="0">
              <a:buNone/>
              <a:defRPr sz="1600"/>
            </a:lvl3pPr>
            <a:lvl4pPr marL="1369080" indent="0">
              <a:buNone/>
              <a:defRPr sz="1400"/>
            </a:lvl4pPr>
            <a:lvl5pPr marL="1825435" indent="0">
              <a:buNone/>
              <a:defRPr sz="1400"/>
            </a:lvl5pPr>
            <a:lvl6pPr marL="2281788" indent="0">
              <a:buNone/>
              <a:defRPr sz="1400"/>
            </a:lvl6pPr>
            <a:lvl7pPr marL="2738155" indent="0">
              <a:buNone/>
              <a:defRPr sz="1400"/>
            </a:lvl7pPr>
            <a:lvl8pPr marL="3194510" indent="0">
              <a:buNone/>
              <a:defRPr sz="1400"/>
            </a:lvl8pPr>
            <a:lvl9pPr marL="3650868"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2B0CF740-B78C-5049-A253-647F41B0D8B8}" type="slidenum">
              <a:rPr lang="en-US"/>
              <a:pPr/>
              <a:t>‹#›</a:t>
            </a:fld>
            <a:endParaRPr lang="en-US"/>
          </a:p>
        </p:txBody>
      </p:sp>
    </p:spTree>
    <p:extLst>
      <p:ext uri="{BB962C8B-B14F-4D97-AF65-F5344CB8AC3E}">
        <p14:creationId xmlns:p14="http://schemas.microsoft.com/office/powerpoint/2010/main" val="3272592692"/>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pPr>
              <a:defRPr/>
            </a:pPr>
            <a:endParaRPr lang="en-US">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4E461317-6AA8-1840-9D62-8470C8867013}" type="slidenum">
              <a:rPr lang="en-US"/>
              <a:pPr/>
              <a:t>‹#›</a:t>
            </a:fld>
            <a:endParaRPr lang="en-US"/>
          </a:p>
        </p:txBody>
      </p:sp>
    </p:spTree>
    <p:extLst>
      <p:ext uri="{BB962C8B-B14F-4D97-AF65-F5344CB8AC3E}">
        <p14:creationId xmlns:p14="http://schemas.microsoft.com/office/powerpoint/2010/main" val="1802400081"/>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pPr>
              <a:defRPr/>
            </a:pPr>
            <a:endParaRPr lang="en-US">
              <a:ea typeface="ＭＳ Ｐゴシック"/>
            </a:endParaRPr>
          </a:p>
        </p:txBody>
      </p:sp>
      <p:sp>
        <p:nvSpPr>
          <p:cNvPr id="8" name="Footer Placeholder 7"/>
          <p:cNvSpPr>
            <a:spLocks noGrp="1"/>
          </p:cNvSpPr>
          <p:nvPr>
            <p:ph type="ftr" sz="quarter" idx="11"/>
          </p:nvPr>
        </p:nvSpPr>
        <p:spPr/>
        <p:txBody>
          <a:bodyPr/>
          <a:lstStyle>
            <a:lvl1pPr>
              <a:defRPr/>
            </a:lvl1pPr>
          </a:lstStyle>
          <a:p>
            <a:pPr>
              <a:defRPr/>
            </a:pPr>
            <a:endParaRPr lang="en-US">
              <a:ea typeface="ＭＳ Ｐゴシック"/>
            </a:endParaRPr>
          </a:p>
        </p:txBody>
      </p:sp>
      <p:sp>
        <p:nvSpPr>
          <p:cNvPr id="9" name="Slide Number Placeholder 8"/>
          <p:cNvSpPr>
            <a:spLocks noGrp="1"/>
          </p:cNvSpPr>
          <p:nvPr>
            <p:ph type="sldNum" sz="quarter" idx="12"/>
          </p:nvPr>
        </p:nvSpPr>
        <p:spPr/>
        <p:txBody>
          <a:bodyPr/>
          <a:lstStyle>
            <a:lvl1pPr>
              <a:defRPr/>
            </a:lvl1pPr>
          </a:lstStyle>
          <a:p>
            <a:fld id="{7E43419D-A4C9-4645-BCC4-E8B157EA7407}" type="slidenum">
              <a:rPr lang="en-US"/>
              <a:pPr/>
              <a:t>‹#›</a:t>
            </a:fld>
            <a:endParaRPr lang="en-US"/>
          </a:p>
        </p:txBody>
      </p:sp>
    </p:spTree>
    <p:extLst>
      <p:ext uri="{BB962C8B-B14F-4D97-AF65-F5344CB8AC3E}">
        <p14:creationId xmlns:p14="http://schemas.microsoft.com/office/powerpoint/2010/main" val="871287332"/>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ea typeface="ＭＳ Ｐゴシック"/>
            </a:endParaRPr>
          </a:p>
        </p:txBody>
      </p:sp>
      <p:sp>
        <p:nvSpPr>
          <p:cNvPr id="4" name="Footer Placeholder 3"/>
          <p:cNvSpPr>
            <a:spLocks noGrp="1"/>
          </p:cNvSpPr>
          <p:nvPr>
            <p:ph type="ftr" sz="quarter" idx="11"/>
          </p:nvPr>
        </p:nvSpPr>
        <p:spPr/>
        <p:txBody>
          <a:bodyPr/>
          <a:lstStyle>
            <a:lvl1pPr>
              <a:defRPr/>
            </a:lvl1pPr>
          </a:lstStyle>
          <a:p>
            <a:pPr>
              <a:defRPr/>
            </a:pPr>
            <a:endParaRPr lang="en-US">
              <a:ea typeface="ＭＳ Ｐゴシック"/>
            </a:endParaRPr>
          </a:p>
        </p:txBody>
      </p:sp>
      <p:sp>
        <p:nvSpPr>
          <p:cNvPr id="5" name="Slide Number Placeholder 4"/>
          <p:cNvSpPr>
            <a:spLocks noGrp="1"/>
          </p:cNvSpPr>
          <p:nvPr>
            <p:ph type="sldNum" sz="quarter" idx="12"/>
          </p:nvPr>
        </p:nvSpPr>
        <p:spPr/>
        <p:txBody>
          <a:bodyPr/>
          <a:lstStyle>
            <a:lvl1pPr>
              <a:defRPr/>
            </a:lvl1pPr>
          </a:lstStyle>
          <a:p>
            <a:fld id="{4F08C5D0-83C3-504D-8B92-C96EBBBBE631}" type="slidenum">
              <a:rPr lang="en-US"/>
              <a:pPr/>
              <a:t>‹#›</a:t>
            </a:fld>
            <a:endParaRPr lang="en-US"/>
          </a:p>
        </p:txBody>
      </p:sp>
    </p:spTree>
    <p:extLst>
      <p:ext uri="{BB962C8B-B14F-4D97-AF65-F5344CB8AC3E}">
        <p14:creationId xmlns:p14="http://schemas.microsoft.com/office/powerpoint/2010/main" val="816963682"/>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ea typeface="ＭＳ Ｐゴシック"/>
            </a:endParaRPr>
          </a:p>
        </p:txBody>
      </p:sp>
      <p:sp>
        <p:nvSpPr>
          <p:cNvPr id="3" name="Footer Placeholder 2"/>
          <p:cNvSpPr>
            <a:spLocks noGrp="1"/>
          </p:cNvSpPr>
          <p:nvPr>
            <p:ph type="ftr" sz="quarter" idx="11"/>
          </p:nvPr>
        </p:nvSpPr>
        <p:spPr/>
        <p:txBody>
          <a:bodyPr/>
          <a:lstStyle>
            <a:lvl1pPr>
              <a:defRPr/>
            </a:lvl1pPr>
          </a:lstStyle>
          <a:p>
            <a:pPr>
              <a:defRPr/>
            </a:pPr>
            <a:endParaRPr lang="en-US">
              <a:ea typeface="ＭＳ Ｐゴシック"/>
            </a:endParaRPr>
          </a:p>
        </p:txBody>
      </p:sp>
      <p:sp>
        <p:nvSpPr>
          <p:cNvPr id="4" name="Slide Number Placeholder 3"/>
          <p:cNvSpPr>
            <a:spLocks noGrp="1"/>
          </p:cNvSpPr>
          <p:nvPr>
            <p:ph type="sldNum" sz="quarter" idx="12"/>
          </p:nvPr>
        </p:nvSpPr>
        <p:spPr/>
        <p:txBody>
          <a:bodyPr/>
          <a:lstStyle>
            <a:lvl1pPr>
              <a:defRPr/>
            </a:lvl1pPr>
          </a:lstStyle>
          <a:p>
            <a:fld id="{7D14B7CE-A61A-684B-A020-767C8909F98F}" type="slidenum">
              <a:rPr lang="en-US"/>
              <a:pPr/>
              <a:t>‹#›</a:t>
            </a:fld>
            <a:endParaRPr lang="en-US"/>
          </a:p>
        </p:txBody>
      </p:sp>
    </p:spTree>
    <p:extLst>
      <p:ext uri="{BB962C8B-B14F-4D97-AF65-F5344CB8AC3E}">
        <p14:creationId xmlns:p14="http://schemas.microsoft.com/office/powerpoint/2010/main" val="2495162753"/>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88D1BD38-5095-9041-873D-A742A23660B8}" type="slidenum">
              <a:rPr lang="en-US"/>
              <a:pPr/>
              <a:t>‹#›</a:t>
            </a:fld>
            <a:endParaRPr lang="en-US"/>
          </a:p>
        </p:txBody>
      </p:sp>
    </p:spTree>
    <p:extLst>
      <p:ext uri="{BB962C8B-B14F-4D97-AF65-F5344CB8AC3E}">
        <p14:creationId xmlns:p14="http://schemas.microsoft.com/office/powerpoint/2010/main" val="130994924"/>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348" indent="0">
              <a:buNone/>
              <a:defRPr sz="2800"/>
            </a:lvl2pPr>
            <a:lvl3pPr marL="912713" indent="0">
              <a:buNone/>
              <a:defRPr sz="2400"/>
            </a:lvl3pPr>
            <a:lvl4pPr marL="1369080" indent="0">
              <a:buNone/>
              <a:defRPr sz="2000"/>
            </a:lvl4pPr>
            <a:lvl5pPr marL="1825435" indent="0">
              <a:buNone/>
              <a:defRPr sz="2000"/>
            </a:lvl5pPr>
            <a:lvl6pPr marL="2281788" indent="0">
              <a:buNone/>
              <a:defRPr sz="2000"/>
            </a:lvl6pPr>
            <a:lvl7pPr marL="2738155" indent="0">
              <a:buNone/>
              <a:defRPr sz="2000"/>
            </a:lvl7pPr>
            <a:lvl8pPr marL="3194510" indent="0">
              <a:buNone/>
              <a:defRPr sz="2000"/>
            </a:lvl8pPr>
            <a:lvl9pPr marL="3650868"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A212BA84-1F89-434E-960F-6516B76B5F59}" type="slidenum">
              <a:rPr lang="en-US"/>
              <a:pPr/>
              <a:t>‹#›</a:t>
            </a:fld>
            <a:endParaRPr lang="en-US"/>
          </a:p>
        </p:txBody>
      </p:sp>
    </p:spTree>
    <p:extLst>
      <p:ext uri="{BB962C8B-B14F-4D97-AF65-F5344CB8AC3E}">
        <p14:creationId xmlns:p14="http://schemas.microsoft.com/office/powerpoint/2010/main" val="2426167266"/>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07D8169F-E29C-FC49-AA63-3FC51E261D76}" type="slidenum">
              <a:rPr lang="en-US"/>
              <a:pPr/>
              <a:t>‹#›</a:t>
            </a:fld>
            <a:endParaRPr lang="en-US"/>
          </a:p>
        </p:txBody>
      </p:sp>
    </p:spTree>
    <p:extLst>
      <p:ext uri="{BB962C8B-B14F-4D97-AF65-F5344CB8AC3E}">
        <p14:creationId xmlns:p14="http://schemas.microsoft.com/office/powerpoint/2010/main" val="4017666889"/>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FAB04D40-B3E6-C945-A342-76D39202A5D6}" type="slidenum">
              <a:rPr lang="en-US"/>
              <a:pPr/>
              <a:t>‹#›</a:t>
            </a:fld>
            <a:endParaRPr lang="en-US"/>
          </a:p>
        </p:txBody>
      </p:sp>
    </p:spTree>
    <p:extLst>
      <p:ext uri="{BB962C8B-B14F-4D97-AF65-F5344CB8AC3E}">
        <p14:creationId xmlns:p14="http://schemas.microsoft.com/office/powerpoint/2010/main" val="371454527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54"/>
          <p:cNvSpPr>
            <a:spLocks noGrp="1" noChangeArrowheads="1"/>
          </p:cNvSpPr>
          <p:nvPr>
            <p:ph type="dt" sz="half" idx="10"/>
          </p:nvPr>
        </p:nvSpPr>
        <p:spPr/>
        <p:txBody>
          <a:bodyPr/>
          <a:lstStyle>
            <a:lvl1pPr algn="ctr">
              <a:defRPr b="1">
                <a:ea typeface="ＭＳ Ｐゴシック" charset="-128"/>
                <a:cs typeface="ＭＳ Ｐゴシック" charset="-128"/>
              </a:defRPr>
            </a:lvl1pPr>
          </a:lstStyle>
          <a:p>
            <a:pPr>
              <a:defRPr/>
            </a:pPr>
            <a:endParaRPr lang="en-US"/>
          </a:p>
        </p:txBody>
      </p:sp>
      <p:sp>
        <p:nvSpPr>
          <p:cNvPr id="4" name="Rectangle 155"/>
          <p:cNvSpPr>
            <a:spLocks noGrp="1" noChangeArrowheads="1"/>
          </p:cNvSpPr>
          <p:nvPr>
            <p:ph type="ftr" sz="quarter" idx="11"/>
          </p:nvPr>
        </p:nvSpPr>
        <p:spPr/>
        <p:txBody>
          <a:bodyPr/>
          <a:lstStyle>
            <a:lvl1pPr>
              <a:defRPr b="1">
                <a:ea typeface="ＭＳ Ｐゴシック" charset="-128"/>
                <a:cs typeface="ＭＳ Ｐゴシック" charset="-128"/>
              </a:defRPr>
            </a:lvl1pPr>
          </a:lstStyle>
          <a:p>
            <a:pPr>
              <a:defRPr/>
            </a:pPr>
            <a:endParaRPr lang="en-US"/>
          </a:p>
        </p:txBody>
      </p:sp>
      <p:sp>
        <p:nvSpPr>
          <p:cNvPr id="5" name="Rectangle 156"/>
          <p:cNvSpPr>
            <a:spLocks noGrp="1" noChangeArrowheads="1"/>
          </p:cNvSpPr>
          <p:nvPr>
            <p:ph type="sldNum" sz="quarter" idx="12"/>
          </p:nvPr>
        </p:nvSpPr>
        <p:spPr/>
        <p:txBody>
          <a:bodyPr/>
          <a:lstStyle>
            <a:lvl1pPr>
              <a:defRPr b="1">
                <a:ea typeface="ＭＳ Ｐゴシック" charset="0"/>
                <a:cs typeface="ＭＳ Ｐゴシック" charset="0"/>
              </a:defRPr>
            </a:lvl1pPr>
          </a:lstStyle>
          <a:p>
            <a:fld id="{E4BD4E2F-A3A1-8646-A75C-C2DA1169F2D2}" type="slidenum">
              <a:rPr lang="en-US"/>
              <a:pPr/>
              <a:t>‹#›</a:t>
            </a:fld>
            <a:endParaRPr lang="en-US"/>
          </a:p>
        </p:txBody>
      </p:sp>
    </p:spTree>
    <p:extLst>
      <p:ext uri="{BB962C8B-B14F-4D97-AF65-F5344CB8AC3E}">
        <p14:creationId xmlns:p14="http://schemas.microsoft.com/office/powerpoint/2010/main" val="2841340670"/>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348" indent="0" algn="ctr">
              <a:buNone/>
              <a:defRPr/>
            </a:lvl2pPr>
            <a:lvl3pPr marL="912713" indent="0" algn="ctr">
              <a:buNone/>
              <a:defRPr/>
            </a:lvl3pPr>
            <a:lvl4pPr marL="1369080" indent="0" algn="ctr">
              <a:buNone/>
              <a:defRPr/>
            </a:lvl4pPr>
            <a:lvl5pPr marL="1825435" indent="0" algn="ctr">
              <a:buNone/>
              <a:defRPr/>
            </a:lvl5pPr>
            <a:lvl6pPr marL="2281788" indent="0" algn="ctr">
              <a:buNone/>
              <a:defRPr/>
            </a:lvl6pPr>
            <a:lvl7pPr marL="2738155" indent="0" algn="ctr">
              <a:buNone/>
              <a:defRPr/>
            </a:lvl7pPr>
            <a:lvl8pPr marL="3194510" indent="0" algn="ctr">
              <a:buNone/>
              <a:defRPr/>
            </a:lvl8pPr>
            <a:lvl9pPr marL="3650868"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33A6E9D2-4057-0D4B-941B-C59A090FA4B9}"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3859404277"/>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012D2BA5-5B91-634C-B518-75FE93FF2230}"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3471428506"/>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9"/>
            <a:ext cx="7772400" cy="1500187"/>
          </a:xfrm>
        </p:spPr>
        <p:txBody>
          <a:bodyPr anchor="b"/>
          <a:lstStyle>
            <a:lvl1pPr marL="0" indent="0">
              <a:buNone/>
              <a:defRPr sz="2000"/>
            </a:lvl1pPr>
            <a:lvl2pPr marL="456348" indent="0">
              <a:buNone/>
              <a:defRPr sz="1800"/>
            </a:lvl2pPr>
            <a:lvl3pPr marL="912713" indent="0">
              <a:buNone/>
              <a:defRPr sz="1600"/>
            </a:lvl3pPr>
            <a:lvl4pPr marL="1369080" indent="0">
              <a:buNone/>
              <a:defRPr sz="1400"/>
            </a:lvl4pPr>
            <a:lvl5pPr marL="1825435" indent="0">
              <a:buNone/>
              <a:defRPr sz="1400"/>
            </a:lvl5pPr>
            <a:lvl6pPr marL="2281788" indent="0">
              <a:buNone/>
              <a:defRPr sz="1400"/>
            </a:lvl6pPr>
            <a:lvl7pPr marL="2738155" indent="0">
              <a:buNone/>
              <a:defRPr sz="1400"/>
            </a:lvl7pPr>
            <a:lvl8pPr marL="3194510" indent="0">
              <a:buNone/>
              <a:defRPr sz="1400"/>
            </a:lvl8pPr>
            <a:lvl9pPr marL="3650868"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4D4C0195-A181-914D-BBAF-B21091E65DCB}"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1687680767"/>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89BE8FA8-1758-4D4F-A86E-42E6FF743479}"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596546551"/>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8" name="Footer Placeholder 7"/>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9" name="Slide Number Placeholder 8"/>
          <p:cNvSpPr>
            <a:spLocks noGrp="1"/>
          </p:cNvSpPr>
          <p:nvPr>
            <p:ph type="sldNum" sz="quarter" idx="12"/>
          </p:nvPr>
        </p:nvSpPr>
        <p:spPr/>
        <p:txBody>
          <a:bodyPr/>
          <a:lstStyle>
            <a:lvl1pPr>
              <a:defRPr/>
            </a:lvl1pPr>
          </a:lstStyle>
          <a:p>
            <a:fld id="{32EA2FC1-B2AE-D042-A1FA-6EF9D624E879}"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3754485415"/>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4" name="Footer Placeholder 3"/>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5" name="Slide Number Placeholder 4"/>
          <p:cNvSpPr>
            <a:spLocks noGrp="1"/>
          </p:cNvSpPr>
          <p:nvPr>
            <p:ph type="sldNum" sz="quarter" idx="12"/>
          </p:nvPr>
        </p:nvSpPr>
        <p:spPr/>
        <p:txBody>
          <a:bodyPr/>
          <a:lstStyle>
            <a:lvl1pPr>
              <a:defRPr/>
            </a:lvl1pPr>
          </a:lstStyle>
          <a:p>
            <a:fld id="{86CF7527-4986-F94D-A36B-F0E3373AB281}"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2089976757"/>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3" name="Footer Placeholder 2"/>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4" name="Slide Number Placeholder 3"/>
          <p:cNvSpPr>
            <a:spLocks noGrp="1"/>
          </p:cNvSpPr>
          <p:nvPr>
            <p:ph type="sldNum" sz="quarter" idx="12"/>
          </p:nvPr>
        </p:nvSpPr>
        <p:spPr/>
        <p:txBody>
          <a:bodyPr/>
          <a:lstStyle>
            <a:lvl1pPr>
              <a:defRPr/>
            </a:lvl1pPr>
          </a:lstStyle>
          <a:p>
            <a:fld id="{43BE9268-D072-6949-A521-72BEDAC60D36}"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3121862705"/>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895BF39A-9E59-7545-8258-A254CE9F3C61}"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3404858541"/>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348" indent="0">
              <a:buNone/>
              <a:defRPr sz="2800"/>
            </a:lvl2pPr>
            <a:lvl3pPr marL="912713" indent="0">
              <a:buNone/>
              <a:defRPr sz="2400"/>
            </a:lvl3pPr>
            <a:lvl4pPr marL="1369080" indent="0">
              <a:buNone/>
              <a:defRPr sz="2000"/>
            </a:lvl4pPr>
            <a:lvl5pPr marL="1825435" indent="0">
              <a:buNone/>
              <a:defRPr sz="2000"/>
            </a:lvl5pPr>
            <a:lvl6pPr marL="2281788" indent="0">
              <a:buNone/>
              <a:defRPr sz="2000"/>
            </a:lvl6pPr>
            <a:lvl7pPr marL="2738155" indent="0">
              <a:buNone/>
              <a:defRPr sz="2000"/>
            </a:lvl7pPr>
            <a:lvl8pPr marL="3194510" indent="0">
              <a:buNone/>
              <a:defRPr sz="2000"/>
            </a:lvl8pPr>
            <a:lvl9pPr marL="3650868"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30844ED1-B85A-8541-B8E3-5C75875F34FC}"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940315852"/>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0A67CAAE-E6DC-6F41-A7B1-4CF0A0309D7B}"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377215213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54"/>
          <p:cNvSpPr>
            <a:spLocks noGrp="1" noChangeArrowheads="1"/>
          </p:cNvSpPr>
          <p:nvPr>
            <p:ph type="dt" sz="half" idx="10"/>
          </p:nvPr>
        </p:nvSpPr>
        <p:spPr/>
        <p:txBody>
          <a:bodyPr/>
          <a:lstStyle>
            <a:lvl1pPr algn="ctr">
              <a:defRPr b="1">
                <a:ea typeface="ＭＳ Ｐゴシック" charset="-128"/>
                <a:cs typeface="ＭＳ Ｐゴシック" charset="-128"/>
              </a:defRPr>
            </a:lvl1pPr>
          </a:lstStyle>
          <a:p>
            <a:pPr>
              <a:defRPr/>
            </a:pPr>
            <a:endParaRPr lang="en-US"/>
          </a:p>
        </p:txBody>
      </p:sp>
      <p:sp>
        <p:nvSpPr>
          <p:cNvPr id="3" name="Rectangle 155"/>
          <p:cNvSpPr>
            <a:spLocks noGrp="1" noChangeArrowheads="1"/>
          </p:cNvSpPr>
          <p:nvPr>
            <p:ph type="ftr" sz="quarter" idx="11"/>
          </p:nvPr>
        </p:nvSpPr>
        <p:spPr/>
        <p:txBody>
          <a:bodyPr/>
          <a:lstStyle>
            <a:lvl1pPr>
              <a:defRPr b="1">
                <a:ea typeface="ＭＳ Ｐゴシック" charset="-128"/>
                <a:cs typeface="ＭＳ Ｐゴシック" charset="-128"/>
              </a:defRPr>
            </a:lvl1pPr>
          </a:lstStyle>
          <a:p>
            <a:pPr>
              <a:defRPr/>
            </a:pPr>
            <a:endParaRPr lang="en-US"/>
          </a:p>
        </p:txBody>
      </p:sp>
      <p:sp>
        <p:nvSpPr>
          <p:cNvPr id="4" name="Rectangle 156"/>
          <p:cNvSpPr>
            <a:spLocks noGrp="1" noChangeArrowheads="1"/>
          </p:cNvSpPr>
          <p:nvPr>
            <p:ph type="sldNum" sz="quarter" idx="12"/>
          </p:nvPr>
        </p:nvSpPr>
        <p:spPr/>
        <p:txBody>
          <a:bodyPr/>
          <a:lstStyle>
            <a:lvl1pPr>
              <a:defRPr b="1">
                <a:ea typeface="ＭＳ Ｐゴシック" charset="0"/>
                <a:cs typeface="ＭＳ Ｐゴシック" charset="0"/>
              </a:defRPr>
            </a:lvl1pPr>
          </a:lstStyle>
          <a:p>
            <a:fld id="{48CF56E0-F230-7A42-99F7-6EAA491C5244}" type="slidenum">
              <a:rPr lang="en-US"/>
              <a:pPr/>
              <a:t>‹#›</a:t>
            </a:fld>
            <a:endParaRPr lang="en-US"/>
          </a:p>
        </p:txBody>
      </p:sp>
    </p:spTree>
    <p:extLst>
      <p:ext uri="{BB962C8B-B14F-4D97-AF65-F5344CB8AC3E}">
        <p14:creationId xmlns:p14="http://schemas.microsoft.com/office/powerpoint/2010/main" val="1995334871"/>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2E8FFC74-C508-0941-AA10-752B4A7F4371}"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2389979465"/>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348" indent="0" algn="ctr">
              <a:buNone/>
              <a:defRPr/>
            </a:lvl2pPr>
            <a:lvl3pPr marL="912713" indent="0" algn="ctr">
              <a:buNone/>
              <a:defRPr/>
            </a:lvl3pPr>
            <a:lvl4pPr marL="1369080" indent="0" algn="ctr">
              <a:buNone/>
              <a:defRPr/>
            </a:lvl4pPr>
            <a:lvl5pPr marL="1825435" indent="0" algn="ctr">
              <a:buNone/>
              <a:defRPr/>
            </a:lvl5pPr>
            <a:lvl6pPr marL="2281788" indent="0" algn="ctr">
              <a:buNone/>
              <a:defRPr/>
            </a:lvl6pPr>
            <a:lvl7pPr marL="2738155" indent="0" algn="ctr">
              <a:buNone/>
              <a:defRPr/>
            </a:lvl7pPr>
            <a:lvl8pPr marL="3194510" indent="0" algn="ctr">
              <a:buNone/>
              <a:defRPr/>
            </a:lvl8pPr>
            <a:lvl9pPr marL="3650868"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58844CDF-18AD-2347-9498-4DACA8E5AEBE}" type="slidenum">
              <a:rPr lang="en-US"/>
              <a:pPr/>
              <a:t>‹#›</a:t>
            </a:fld>
            <a:endParaRPr lang="en-US"/>
          </a:p>
        </p:txBody>
      </p:sp>
    </p:spTree>
    <p:extLst>
      <p:ext uri="{BB962C8B-B14F-4D97-AF65-F5344CB8AC3E}">
        <p14:creationId xmlns:p14="http://schemas.microsoft.com/office/powerpoint/2010/main" val="4213475257"/>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757DA685-342F-5B4F-AC9C-327A26211FC3}" type="slidenum">
              <a:rPr lang="en-US"/>
              <a:pPr/>
              <a:t>‹#›</a:t>
            </a:fld>
            <a:endParaRPr lang="en-US"/>
          </a:p>
        </p:txBody>
      </p:sp>
    </p:spTree>
    <p:extLst>
      <p:ext uri="{BB962C8B-B14F-4D97-AF65-F5344CB8AC3E}">
        <p14:creationId xmlns:p14="http://schemas.microsoft.com/office/powerpoint/2010/main" val="1063477543"/>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9"/>
            <a:ext cx="7772400" cy="1500187"/>
          </a:xfrm>
        </p:spPr>
        <p:txBody>
          <a:bodyPr anchor="b"/>
          <a:lstStyle>
            <a:lvl1pPr marL="0" indent="0">
              <a:buNone/>
              <a:defRPr sz="2000"/>
            </a:lvl1pPr>
            <a:lvl2pPr marL="456348" indent="0">
              <a:buNone/>
              <a:defRPr sz="1800"/>
            </a:lvl2pPr>
            <a:lvl3pPr marL="912713" indent="0">
              <a:buNone/>
              <a:defRPr sz="1600"/>
            </a:lvl3pPr>
            <a:lvl4pPr marL="1369080" indent="0">
              <a:buNone/>
              <a:defRPr sz="1400"/>
            </a:lvl4pPr>
            <a:lvl5pPr marL="1825435" indent="0">
              <a:buNone/>
              <a:defRPr sz="1400"/>
            </a:lvl5pPr>
            <a:lvl6pPr marL="2281788" indent="0">
              <a:buNone/>
              <a:defRPr sz="1400"/>
            </a:lvl6pPr>
            <a:lvl7pPr marL="2738155" indent="0">
              <a:buNone/>
              <a:defRPr sz="1400"/>
            </a:lvl7pPr>
            <a:lvl8pPr marL="3194510" indent="0">
              <a:buNone/>
              <a:defRPr sz="1400"/>
            </a:lvl8pPr>
            <a:lvl9pPr marL="3650868"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7C5CBE28-5D25-AD4A-BE90-0D513D7207DF}" type="slidenum">
              <a:rPr lang="en-US"/>
              <a:pPr/>
              <a:t>‹#›</a:t>
            </a:fld>
            <a:endParaRPr lang="en-US"/>
          </a:p>
        </p:txBody>
      </p:sp>
    </p:spTree>
    <p:extLst>
      <p:ext uri="{BB962C8B-B14F-4D97-AF65-F5344CB8AC3E}">
        <p14:creationId xmlns:p14="http://schemas.microsoft.com/office/powerpoint/2010/main" val="4162178108"/>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4C075E74-C4B4-7D4F-8F20-7B493CED2358}" type="slidenum">
              <a:rPr lang="en-US"/>
              <a:pPr/>
              <a:t>‹#›</a:t>
            </a:fld>
            <a:endParaRPr lang="en-US"/>
          </a:p>
        </p:txBody>
      </p:sp>
    </p:spTree>
    <p:extLst>
      <p:ext uri="{BB962C8B-B14F-4D97-AF65-F5344CB8AC3E}">
        <p14:creationId xmlns:p14="http://schemas.microsoft.com/office/powerpoint/2010/main" val="4284813646"/>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8" name="Footer Placeholder 7"/>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9" name="Slide Number Placeholder 8"/>
          <p:cNvSpPr>
            <a:spLocks noGrp="1"/>
          </p:cNvSpPr>
          <p:nvPr>
            <p:ph type="sldNum" sz="quarter" idx="12"/>
          </p:nvPr>
        </p:nvSpPr>
        <p:spPr/>
        <p:txBody>
          <a:bodyPr/>
          <a:lstStyle>
            <a:lvl1pPr>
              <a:defRPr/>
            </a:lvl1pPr>
          </a:lstStyle>
          <a:p>
            <a:fld id="{5D5DDE6B-F7EE-804E-BEF0-9C63090CAF45}" type="slidenum">
              <a:rPr lang="en-US"/>
              <a:pPr/>
              <a:t>‹#›</a:t>
            </a:fld>
            <a:endParaRPr lang="en-US"/>
          </a:p>
        </p:txBody>
      </p:sp>
    </p:spTree>
    <p:extLst>
      <p:ext uri="{BB962C8B-B14F-4D97-AF65-F5344CB8AC3E}">
        <p14:creationId xmlns:p14="http://schemas.microsoft.com/office/powerpoint/2010/main" val="226608384"/>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4" name="Footer Placeholder 3"/>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5" name="Slide Number Placeholder 4"/>
          <p:cNvSpPr>
            <a:spLocks noGrp="1"/>
          </p:cNvSpPr>
          <p:nvPr>
            <p:ph type="sldNum" sz="quarter" idx="12"/>
          </p:nvPr>
        </p:nvSpPr>
        <p:spPr/>
        <p:txBody>
          <a:bodyPr/>
          <a:lstStyle>
            <a:lvl1pPr>
              <a:defRPr/>
            </a:lvl1pPr>
          </a:lstStyle>
          <a:p>
            <a:fld id="{2086D1A7-A39A-0244-8134-E462C3399466}" type="slidenum">
              <a:rPr lang="en-US"/>
              <a:pPr/>
              <a:t>‹#›</a:t>
            </a:fld>
            <a:endParaRPr lang="en-US"/>
          </a:p>
        </p:txBody>
      </p:sp>
    </p:spTree>
    <p:extLst>
      <p:ext uri="{BB962C8B-B14F-4D97-AF65-F5344CB8AC3E}">
        <p14:creationId xmlns:p14="http://schemas.microsoft.com/office/powerpoint/2010/main" val="705850054"/>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3" name="Footer Placeholder 2"/>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4" name="Slide Number Placeholder 3"/>
          <p:cNvSpPr>
            <a:spLocks noGrp="1"/>
          </p:cNvSpPr>
          <p:nvPr>
            <p:ph type="sldNum" sz="quarter" idx="12"/>
          </p:nvPr>
        </p:nvSpPr>
        <p:spPr/>
        <p:txBody>
          <a:bodyPr/>
          <a:lstStyle>
            <a:lvl1pPr>
              <a:defRPr/>
            </a:lvl1pPr>
          </a:lstStyle>
          <a:p>
            <a:fld id="{23054F90-0464-D54C-A110-0614333A2726}" type="slidenum">
              <a:rPr lang="en-US"/>
              <a:pPr/>
              <a:t>‹#›</a:t>
            </a:fld>
            <a:endParaRPr lang="en-US"/>
          </a:p>
        </p:txBody>
      </p:sp>
    </p:spTree>
    <p:extLst>
      <p:ext uri="{BB962C8B-B14F-4D97-AF65-F5344CB8AC3E}">
        <p14:creationId xmlns:p14="http://schemas.microsoft.com/office/powerpoint/2010/main" val="848809061"/>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8BA49DB7-D4BA-1641-AE73-3722905D1D0E}" type="slidenum">
              <a:rPr lang="en-US"/>
              <a:pPr/>
              <a:t>‹#›</a:t>
            </a:fld>
            <a:endParaRPr lang="en-US"/>
          </a:p>
        </p:txBody>
      </p:sp>
    </p:spTree>
    <p:extLst>
      <p:ext uri="{BB962C8B-B14F-4D97-AF65-F5344CB8AC3E}">
        <p14:creationId xmlns:p14="http://schemas.microsoft.com/office/powerpoint/2010/main" val="2264537248"/>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348" indent="0">
              <a:buNone/>
              <a:defRPr sz="2800"/>
            </a:lvl2pPr>
            <a:lvl3pPr marL="912713" indent="0">
              <a:buNone/>
              <a:defRPr sz="2400"/>
            </a:lvl3pPr>
            <a:lvl4pPr marL="1369080" indent="0">
              <a:buNone/>
              <a:defRPr sz="2000"/>
            </a:lvl4pPr>
            <a:lvl5pPr marL="1825435" indent="0">
              <a:buNone/>
              <a:defRPr sz="2000"/>
            </a:lvl5pPr>
            <a:lvl6pPr marL="2281788" indent="0">
              <a:buNone/>
              <a:defRPr sz="2000"/>
            </a:lvl6pPr>
            <a:lvl7pPr marL="2738155" indent="0">
              <a:buNone/>
              <a:defRPr sz="2000"/>
            </a:lvl7pPr>
            <a:lvl8pPr marL="3194510" indent="0">
              <a:buNone/>
              <a:defRPr sz="2000"/>
            </a:lvl8pPr>
            <a:lvl9pPr marL="3650868"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FB25B506-B6D5-3343-A079-F8D2F64181CE}" type="slidenum">
              <a:rPr lang="en-US"/>
              <a:pPr/>
              <a:t>‹#›</a:t>
            </a:fld>
            <a:endParaRPr lang="en-US"/>
          </a:p>
        </p:txBody>
      </p:sp>
    </p:spTree>
    <p:extLst>
      <p:ext uri="{BB962C8B-B14F-4D97-AF65-F5344CB8AC3E}">
        <p14:creationId xmlns:p14="http://schemas.microsoft.com/office/powerpoint/2010/main" val="397465044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348" indent="0" algn="ctr">
              <a:buNone/>
              <a:defRPr/>
            </a:lvl2pPr>
            <a:lvl3pPr marL="912713" indent="0" algn="ctr">
              <a:buNone/>
              <a:defRPr/>
            </a:lvl3pPr>
            <a:lvl4pPr marL="1369080" indent="0" algn="ctr">
              <a:buNone/>
              <a:defRPr/>
            </a:lvl4pPr>
            <a:lvl5pPr marL="1825435" indent="0" algn="ctr">
              <a:buNone/>
              <a:defRPr/>
            </a:lvl5pPr>
            <a:lvl6pPr marL="2281788" indent="0" algn="ctr">
              <a:buNone/>
              <a:defRPr/>
            </a:lvl6pPr>
            <a:lvl7pPr marL="2738155" indent="0" algn="ctr">
              <a:buNone/>
              <a:defRPr/>
            </a:lvl7pPr>
            <a:lvl8pPr marL="3194510" indent="0" algn="ctr">
              <a:buNone/>
              <a:defRPr/>
            </a:lvl8pPr>
            <a:lvl9pPr marL="3650868"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b="1">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1">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1">
                <a:ea typeface="ＭＳ Ｐゴシック" charset="0"/>
                <a:cs typeface="ＭＳ Ｐゴシック" charset="0"/>
              </a:defRPr>
            </a:lvl1pPr>
          </a:lstStyle>
          <a:p>
            <a:fld id="{A6496A8C-B326-F247-BC4C-B2EC12438D97}" type="slidenum">
              <a:rPr lang="en-US"/>
              <a:pPr/>
              <a:t>‹#›</a:t>
            </a:fld>
            <a:endParaRPr lang="en-US"/>
          </a:p>
        </p:txBody>
      </p:sp>
    </p:spTree>
    <p:extLst>
      <p:ext uri="{BB962C8B-B14F-4D97-AF65-F5344CB8AC3E}">
        <p14:creationId xmlns:p14="http://schemas.microsoft.com/office/powerpoint/2010/main" val="219017205"/>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F6E6B6C7-EE70-F14C-A2E8-C1B73AD9BE2B}" type="slidenum">
              <a:rPr lang="en-US"/>
              <a:pPr/>
              <a:t>‹#›</a:t>
            </a:fld>
            <a:endParaRPr lang="en-US"/>
          </a:p>
        </p:txBody>
      </p:sp>
    </p:spTree>
    <p:extLst>
      <p:ext uri="{BB962C8B-B14F-4D97-AF65-F5344CB8AC3E}">
        <p14:creationId xmlns:p14="http://schemas.microsoft.com/office/powerpoint/2010/main" val="1716104258"/>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AB982A42-A500-7741-9F89-3273819FA77B}" type="slidenum">
              <a:rPr lang="en-US"/>
              <a:pPr/>
              <a:t>‹#›</a:t>
            </a:fld>
            <a:endParaRPr lang="en-US"/>
          </a:p>
        </p:txBody>
      </p:sp>
    </p:spTree>
    <p:extLst>
      <p:ext uri="{BB962C8B-B14F-4D97-AF65-F5344CB8AC3E}">
        <p14:creationId xmlns:p14="http://schemas.microsoft.com/office/powerpoint/2010/main" val="151271393"/>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348" indent="0" algn="ctr">
              <a:buNone/>
              <a:defRPr/>
            </a:lvl2pPr>
            <a:lvl3pPr marL="912713" indent="0" algn="ctr">
              <a:buNone/>
              <a:defRPr/>
            </a:lvl3pPr>
            <a:lvl4pPr marL="1369080" indent="0" algn="ctr">
              <a:buNone/>
              <a:defRPr/>
            </a:lvl4pPr>
            <a:lvl5pPr marL="1825435" indent="0" algn="ctr">
              <a:buNone/>
              <a:defRPr/>
            </a:lvl5pPr>
            <a:lvl6pPr marL="2281788" indent="0" algn="ctr">
              <a:buNone/>
              <a:defRPr/>
            </a:lvl6pPr>
            <a:lvl7pPr marL="2738155" indent="0" algn="ctr">
              <a:buNone/>
              <a:defRPr/>
            </a:lvl7pPr>
            <a:lvl8pPr marL="3194510" indent="0" algn="ctr">
              <a:buNone/>
              <a:defRPr/>
            </a:lvl8pPr>
            <a:lvl9pPr marL="3650868"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6C23BC27-DE7A-4B41-AF4A-BE62DEF2AFD4}"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1099059884"/>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544EE353-C04D-3C4F-9B75-902BD7C017AC}"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1723862056"/>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9"/>
            <a:ext cx="7772400" cy="1500187"/>
          </a:xfrm>
        </p:spPr>
        <p:txBody>
          <a:bodyPr anchor="b"/>
          <a:lstStyle>
            <a:lvl1pPr marL="0" indent="0">
              <a:buNone/>
              <a:defRPr sz="2000"/>
            </a:lvl1pPr>
            <a:lvl2pPr marL="456348" indent="0">
              <a:buNone/>
              <a:defRPr sz="1800"/>
            </a:lvl2pPr>
            <a:lvl3pPr marL="912713" indent="0">
              <a:buNone/>
              <a:defRPr sz="1600"/>
            </a:lvl3pPr>
            <a:lvl4pPr marL="1369080" indent="0">
              <a:buNone/>
              <a:defRPr sz="1400"/>
            </a:lvl4pPr>
            <a:lvl5pPr marL="1825435" indent="0">
              <a:buNone/>
              <a:defRPr sz="1400"/>
            </a:lvl5pPr>
            <a:lvl6pPr marL="2281788" indent="0">
              <a:buNone/>
              <a:defRPr sz="1400"/>
            </a:lvl6pPr>
            <a:lvl7pPr marL="2738155" indent="0">
              <a:buNone/>
              <a:defRPr sz="1400"/>
            </a:lvl7pPr>
            <a:lvl8pPr marL="3194510" indent="0">
              <a:buNone/>
              <a:defRPr sz="1400"/>
            </a:lvl8pPr>
            <a:lvl9pPr marL="3650868"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95D3EC47-10F0-594C-82A2-4EBE6DB49681}"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1414465035"/>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E1F24264-E019-4042-B81C-51C91E1A9753}"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682441590"/>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8" name="Footer Placeholder 7"/>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9" name="Slide Number Placeholder 8"/>
          <p:cNvSpPr>
            <a:spLocks noGrp="1"/>
          </p:cNvSpPr>
          <p:nvPr>
            <p:ph type="sldNum" sz="quarter" idx="12"/>
          </p:nvPr>
        </p:nvSpPr>
        <p:spPr/>
        <p:txBody>
          <a:bodyPr/>
          <a:lstStyle>
            <a:lvl1pPr>
              <a:defRPr/>
            </a:lvl1pPr>
          </a:lstStyle>
          <a:p>
            <a:fld id="{9A2FC87F-F327-004C-BF44-7FEC1F20D543}"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3856588893"/>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4" name="Footer Placeholder 3"/>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5" name="Slide Number Placeholder 4"/>
          <p:cNvSpPr>
            <a:spLocks noGrp="1"/>
          </p:cNvSpPr>
          <p:nvPr>
            <p:ph type="sldNum" sz="quarter" idx="12"/>
          </p:nvPr>
        </p:nvSpPr>
        <p:spPr/>
        <p:txBody>
          <a:bodyPr/>
          <a:lstStyle>
            <a:lvl1pPr>
              <a:defRPr/>
            </a:lvl1pPr>
          </a:lstStyle>
          <a:p>
            <a:fld id="{AF5E87FB-8131-DB4D-A432-874BF1BB10EF}"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820588530"/>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3" name="Footer Placeholder 2"/>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4" name="Slide Number Placeholder 3"/>
          <p:cNvSpPr>
            <a:spLocks noGrp="1"/>
          </p:cNvSpPr>
          <p:nvPr>
            <p:ph type="sldNum" sz="quarter" idx="12"/>
          </p:nvPr>
        </p:nvSpPr>
        <p:spPr/>
        <p:txBody>
          <a:bodyPr/>
          <a:lstStyle>
            <a:lvl1pPr>
              <a:defRPr/>
            </a:lvl1pPr>
          </a:lstStyle>
          <a:p>
            <a:fld id="{D318A5C7-A116-8241-8F80-E838D840BB70}"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193037374"/>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6323F9E3-9377-1C45-985F-9E04A5608E01}"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14460182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b="1">
                <a:ea typeface="ＭＳ Ｐゴシック" charset="-128"/>
                <a:cs typeface="ＭＳ Ｐゴシック" charset="-128"/>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b="1">
                <a:ea typeface="ＭＳ Ｐゴシック" charset="-128"/>
                <a:cs typeface="ＭＳ Ｐゴシック"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b="1">
                <a:ea typeface="ＭＳ Ｐゴシック" charset="0"/>
                <a:cs typeface="ＭＳ Ｐゴシック" charset="0"/>
              </a:defRPr>
            </a:lvl1pPr>
          </a:lstStyle>
          <a:p>
            <a:fld id="{F71A0B63-9BED-B241-A9FE-D95C2E2186A1}" type="slidenum">
              <a:rPr lang="en-US"/>
              <a:pPr/>
              <a:t>‹#›</a:t>
            </a:fld>
            <a:endParaRPr lang="en-US"/>
          </a:p>
        </p:txBody>
      </p:sp>
    </p:spTree>
    <p:extLst>
      <p:ext uri="{BB962C8B-B14F-4D97-AF65-F5344CB8AC3E}">
        <p14:creationId xmlns:p14="http://schemas.microsoft.com/office/powerpoint/2010/main" val="436731482"/>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348" indent="0">
              <a:buNone/>
              <a:defRPr sz="2800"/>
            </a:lvl2pPr>
            <a:lvl3pPr marL="912713" indent="0">
              <a:buNone/>
              <a:defRPr sz="2400"/>
            </a:lvl3pPr>
            <a:lvl4pPr marL="1369080" indent="0">
              <a:buNone/>
              <a:defRPr sz="2000"/>
            </a:lvl4pPr>
            <a:lvl5pPr marL="1825435" indent="0">
              <a:buNone/>
              <a:defRPr sz="2000"/>
            </a:lvl5pPr>
            <a:lvl6pPr marL="2281788" indent="0">
              <a:buNone/>
              <a:defRPr sz="2000"/>
            </a:lvl6pPr>
            <a:lvl7pPr marL="2738155" indent="0">
              <a:buNone/>
              <a:defRPr sz="2000"/>
            </a:lvl7pPr>
            <a:lvl8pPr marL="3194510" indent="0">
              <a:buNone/>
              <a:defRPr sz="2000"/>
            </a:lvl8pPr>
            <a:lvl9pPr marL="3650868"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40771B9A-D89D-6A4B-AC3F-A7A09D26AEA9}"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1473908965"/>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51BF8CFF-C400-7B44-AD97-9FCDB0F91983}"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4122017025"/>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C011D048-FDFA-CA49-A9F7-45D62A8A7B1F}"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1153357728"/>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348" indent="0" algn="ctr">
              <a:buNone/>
              <a:defRPr/>
            </a:lvl2pPr>
            <a:lvl3pPr marL="912713" indent="0" algn="ctr">
              <a:buNone/>
              <a:defRPr/>
            </a:lvl3pPr>
            <a:lvl4pPr marL="1369080" indent="0" algn="ctr">
              <a:buNone/>
              <a:defRPr/>
            </a:lvl4pPr>
            <a:lvl5pPr marL="1825435" indent="0" algn="ctr">
              <a:buNone/>
              <a:defRPr/>
            </a:lvl5pPr>
            <a:lvl6pPr marL="2281788" indent="0" algn="ctr">
              <a:buNone/>
              <a:defRPr/>
            </a:lvl6pPr>
            <a:lvl7pPr marL="2738155" indent="0" algn="ctr">
              <a:buNone/>
              <a:defRPr/>
            </a:lvl7pPr>
            <a:lvl8pPr marL="3194510" indent="0" algn="ctr">
              <a:buNone/>
              <a:defRPr/>
            </a:lvl8pPr>
            <a:lvl9pPr marL="3650868"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EE321BC8-1198-F94B-9350-E12957A5970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7579832"/>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6EE3644D-26A0-8046-B62C-FE75D49A372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51446620"/>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9"/>
            <a:ext cx="7772400" cy="1500187"/>
          </a:xfrm>
        </p:spPr>
        <p:txBody>
          <a:bodyPr anchor="b"/>
          <a:lstStyle>
            <a:lvl1pPr marL="0" indent="0">
              <a:buNone/>
              <a:defRPr sz="2000"/>
            </a:lvl1pPr>
            <a:lvl2pPr marL="456348" indent="0">
              <a:buNone/>
              <a:defRPr sz="1800"/>
            </a:lvl2pPr>
            <a:lvl3pPr marL="912713" indent="0">
              <a:buNone/>
              <a:defRPr sz="1600"/>
            </a:lvl3pPr>
            <a:lvl4pPr marL="1369080" indent="0">
              <a:buNone/>
              <a:defRPr sz="1400"/>
            </a:lvl4pPr>
            <a:lvl5pPr marL="1825435" indent="0">
              <a:buNone/>
              <a:defRPr sz="1400"/>
            </a:lvl5pPr>
            <a:lvl6pPr marL="2281788" indent="0">
              <a:buNone/>
              <a:defRPr sz="1400"/>
            </a:lvl6pPr>
            <a:lvl7pPr marL="2738155" indent="0">
              <a:buNone/>
              <a:defRPr sz="1400"/>
            </a:lvl7pPr>
            <a:lvl8pPr marL="3194510" indent="0">
              <a:buNone/>
              <a:defRPr sz="1400"/>
            </a:lvl8pPr>
            <a:lvl9pPr marL="3650868"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65694B00-89BB-384B-91B8-46863657CB9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83517093"/>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972DD88A-95FB-8E45-AABE-C15811358A8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51174926"/>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F169DAAC-3E5E-974C-A294-0F805B1FC42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00539282"/>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DE37016F-89FD-4B41-B08C-75AAB5234EB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21465325"/>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FF8898D2-568B-B741-89BD-2B89D67BE62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7374041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CD677A7B-80D2-CA4B-BADA-6AA28C80E447}" type="slidenum">
              <a:rPr lang="en-US"/>
              <a:pPr/>
              <a:t>‹#›</a:t>
            </a:fld>
            <a:endParaRPr lang="en-US"/>
          </a:p>
        </p:txBody>
      </p:sp>
    </p:spTree>
    <p:extLst>
      <p:ext uri="{BB962C8B-B14F-4D97-AF65-F5344CB8AC3E}">
        <p14:creationId xmlns:p14="http://schemas.microsoft.com/office/powerpoint/2010/main" val="359814352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p:txBody>
          <a:bodyPr/>
          <a:lstStyle>
            <a:lvl1pPr algn="ctr">
              <a:defRPr b="1">
                <a:ea typeface="ＭＳ Ｐゴシック" charset="-128"/>
                <a:cs typeface="ＭＳ Ｐゴシック" charset="-128"/>
              </a:defRPr>
            </a:lvl1pPr>
          </a:lstStyle>
          <a:p>
            <a:pPr>
              <a:defRPr/>
            </a:pPr>
            <a:endParaRPr lang="en-US"/>
          </a:p>
        </p:txBody>
      </p:sp>
      <p:sp>
        <p:nvSpPr>
          <p:cNvPr id="5" name="Rectangle 8"/>
          <p:cNvSpPr>
            <a:spLocks noGrp="1" noChangeArrowheads="1"/>
          </p:cNvSpPr>
          <p:nvPr>
            <p:ph type="ftr" sz="quarter" idx="11"/>
          </p:nvPr>
        </p:nvSpPr>
        <p:spPr/>
        <p:txBody>
          <a:bodyPr/>
          <a:lstStyle>
            <a:lvl1pPr>
              <a:defRPr b="1">
                <a:ea typeface="ＭＳ Ｐゴシック" charset="-128"/>
                <a:cs typeface="ＭＳ Ｐゴシック" charset="-128"/>
              </a:defRPr>
            </a:lvl1pPr>
          </a:lstStyle>
          <a:p>
            <a:pPr>
              <a:defRPr/>
            </a:pPr>
            <a:endParaRPr lang="en-US"/>
          </a:p>
        </p:txBody>
      </p:sp>
      <p:sp>
        <p:nvSpPr>
          <p:cNvPr id="6" name="Rectangle 9"/>
          <p:cNvSpPr>
            <a:spLocks noGrp="1" noChangeArrowheads="1"/>
          </p:cNvSpPr>
          <p:nvPr>
            <p:ph type="sldNum" sz="quarter" idx="12"/>
          </p:nvPr>
        </p:nvSpPr>
        <p:spPr/>
        <p:txBody>
          <a:bodyPr/>
          <a:lstStyle>
            <a:lvl1pPr>
              <a:defRPr b="1">
                <a:ea typeface="ＭＳ Ｐゴシック" charset="0"/>
                <a:cs typeface="ＭＳ Ｐゴシック" charset="0"/>
              </a:defRPr>
            </a:lvl1pPr>
          </a:lstStyle>
          <a:p>
            <a:fld id="{20611888-E6E3-EC46-97BC-E7AD92F7A8BB}" type="slidenum">
              <a:rPr lang="en-US"/>
              <a:pPr/>
              <a:t>‹#›</a:t>
            </a:fld>
            <a:endParaRPr lang="en-US"/>
          </a:p>
        </p:txBody>
      </p:sp>
    </p:spTree>
    <p:extLst>
      <p:ext uri="{BB962C8B-B14F-4D97-AF65-F5344CB8AC3E}">
        <p14:creationId xmlns:p14="http://schemas.microsoft.com/office/powerpoint/2010/main" val="2555363619"/>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86360BDF-FEF2-7B49-9DB9-0BA0613A4C5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31934886"/>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348" indent="0">
              <a:buNone/>
              <a:defRPr sz="2800"/>
            </a:lvl2pPr>
            <a:lvl3pPr marL="912713" indent="0">
              <a:buNone/>
              <a:defRPr sz="2400"/>
            </a:lvl3pPr>
            <a:lvl4pPr marL="1369080" indent="0">
              <a:buNone/>
              <a:defRPr sz="2000"/>
            </a:lvl4pPr>
            <a:lvl5pPr marL="1825435" indent="0">
              <a:buNone/>
              <a:defRPr sz="2000"/>
            </a:lvl5pPr>
            <a:lvl6pPr marL="2281788" indent="0">
              <a:buNone/>
              <a:defRPr sz="2000"/>
            </a:lvl6pPr>
            <a:lvl7pPr marL="2738155" indent="0">
              <a:buNone/>
              <a:defRPr sz="2000"/>
            </a:lvl7pPr>
            <a:lvl8pPr marL="3194510" indent="0">
              <a:buNone/>
              <a:defRPr sz="2000"/>
            </a:lvl8pPr>
            <a:lvl9pPr marL="3650868"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BBE00525-184B-F542-8861-5DAF315771C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09477992"/>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F884F862-09DA-4F4C-8AB3-D31422557F0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80241185"/>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F64C5F3C-FC22-4A4E-82A9-4CACB4298AE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00742986"/>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348" indent="0" algn="ctr">
              <a:buNone/>
              <a:defRPr/>
            </a:lvl2pPr>
            <a:lvl3pPr marL="912713" indent="0" algn="ctr">
              <a:buNone/>
              <a:defRPr/>
            </a:lvl3pPr>
            <a:lvl4pPr marL="1369080" indent="0" algn="ctr">
              <a:buNone/>
              <a:defRPr/>
            </a:lvl4pPr>
            <a:lvl5pPr marL="1825435" indent="0" algn="ctr">
              <a:buNone/>
              <a:defRPr/>
            </a:lvl5pPr>
            <a:lvl6pPr marL="2281788" indent="0" algn="ctr">
              <a:buNone/>
              <a:defRPr/>
            </a:lvl6pPr>
            <a:lvl7pPr marL="2738155" indent="0" algn="ctr">
              <a:buNone/>
              <a:defRPr/>
            </a:lvl7pPr>
            <a:lvl8pPr marL="3194510" indent="0" algn="ctr">
              <a:buNone/>
              <a:defRPr/>
            </a:lvl8pPr>
            <a:lvl9pPr marL="3650868"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926357792"/>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174393929"/>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9"/>
            <a:ext cx="7772400" cy="1500187"/>
          </a:xfrm>
        </p:spPr>
        <p:txBody>
          <a:bodyPr anchor="b"/>
          <a:lstStyle>
            <a:lvl1pPr marL="0" indent="0">
              <a:buNone/>
              <a:defRPr sz="2000"/>
            </a:lvl1pPr>
            <a:lvl2pPr marL="456348" indent="0">
              <a:buNone/>
              <a:defRPr sz="1800"/>
            </a:lvl2pPr>
            <a:lvl3pPr marL="912713" indent="0">
              <a:buNone/>
              <a:defRPr sz="1600"/>
            </a:lvl3pPr>
            <a:lvl4pPr marL="1369080" indent="0">
              <a:buNone/>
              <a:defRPr sz="1400"/>
            </a:lvl4pPr>
            <a:lvl5pPr marL="1825435" indent="0">
              <a:buNone/>
              <a:defRPr sz="1400"/>
            </a:lvl5pPr>
            <a:lvl6pPr marL="2281788" indent="0">
              <a:buNone/>
              <a:defRPr sz="1400"/>
            </a:lvl6pPr>
            <a:lvl7pPr marL="2738155" indent="0">
              <a:buNone/>
              <a:defRPr sz="1400"/>
            </a:lvl7pPr>
            <a:lvl8pPr marL="3194510" indent="0">
              <a:buNone/>
              <a:defRPr sz="1400"/>
            </a:lvl8pPr>
            <a:lvl9pPr marL="3650868"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021261953"/>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3002865777"/>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Slide Number Placeholder 7"/>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261488916"/>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7437958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348" indent="0" algn="ctr">
              <a:buNone/>
              <a:defRPr/>
            </a:lvl2pPr>
            <a:lvl3pPr marL="912713" indent="0" algn="ctr">
              <a:buNone/>
              <a:defRPr/>
            </a:lvl3pPr>
            <a:lvl4pPr marL="1369080" indent="0" algn="ctr">
              <a:buNone/>
              <a:defRPr/>
            </a:lvl4pPr>
            <a:lvl5pPr marL="1825435" indent="0" algn="ctr">
              <a:buNone/>
              <a:defRPr/>
            </a:lvl5pPr>
            <a:lvl6pPr marL="2281788" indent="0" algn="ctr">
              <a:buNone/>
              <a:defRPr/>
            </a:lvl6pPr>
            <a:lvl7pPr marL="2738155" indent="0" algn="ctr">
              <a:buNone/>
              <a:defRPr/>
            </a:lvl7pPr>
            <a:lvl8pPr marL="3194510" indent="0" algn="ctr">
              <a:buNone/>
              <a:defRPr/>
            </a:lvl8pPr>
            <a:lvl9pPr marL="3650868"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b="1"/>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1"/>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1"/>
            </a:lvl1pPr>
          </a:lstStyle>
          <a:p>
            <a:fld id="{342E08F6-C8B1-954B-B817-BA346C5D04B3}" type="slidenum">
              <a:rPr lang="en-US"/>
              <a:pPr/>
              <a:t>‹#›</a:t>
            </a:fld>
            <a:endParaRPr lang="en-US"/>
          </a:p>
        </p:txBody>
      </p:sp>
    </p:spTree>
    <p:extLst>
      <p:ext uri="{BB962C8B-B14F-4D97-AF65-F5344CB8AC3E}">
        <p14:creationId xmlns:p14="http://schemas.microsoft.com/office/powerpoint/2010/main" val="1763439268"/>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Slide Number Placeholder 2"/>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131552365"/>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265668334"/>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348" indent="0">
              <a:buNone/>
              <a:defRPr sz="2800"/>
            </a:lvl2pPr>
            <a:lvl3pPr marL="912713" indent="0">
              <a:buNone/>
              <a:defRPr sz="2400"/>
            </a:lvl3pPr>
            <a:lvl4pPr marL="1369080" indent="0">
              <a:buNone/>
              <a:defRPr sz="2000"/>
            </a:lvl4pPr>
            <a:lvl5pPr marL="1825435" indent="0">
              <a:buNone/>
              <a:defRPr sz="2000"/>
            </a:lvl5pPr>
            <a:lvl6pPr marL="2281788" indent="0">
              <a:buNone/>
              <a:defRPr sz="2000"/>
            </a:lvl6pPr>
            <a:lvl7pPr marL="2738155" indent="0">
              <a:buNone/>
              <a:defRPr sz="2000"/>
            </a:lvl7pPr>
            <a:lvl8pPr marL="3194510" indent="0">
              <a:buNone/>
              <a:defRPr sz="2000"/>
            </a:lvl8pPr>
            <a:lvl9pPr marL="3650868"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591423055"/>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2071940579"/>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382852572"/>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591874" name="Rectangle 2"/>
          <p:cNvSpPr>
            <a:spLocks noGrp="1" noChangeArrowheads="1"/>
          </p:cNvSpPr>
          <p:nvPr>
            <p:ph type="ctrTitle"/>
          </p:nvPr>
        </p:nvSpPr>
        <p:spPr>
          <a:xfrm>
            <a:off x="685800" y="2514600"/>
            <a:ext cx="7772400" cy="1371600"/>
          </a:xfrm>
        </p:spPr>
        <p:txBody>
          <a:bodyPr/>
          <a:lstStyle>
            <a:lvl1pPr>
              <a:defRPr/>
            </a:lvl1pPr>
          </a:lstStyle>
          <a:p>
            <a:pPr lvl="0"/>
            <a:r>
              <a:rPr lang="en-US" noProof="0"/>
              <a:t>Click to edit Master title style</a:t>
            </a:r>
          </a:p>
        </p:txBody>
      </p:sp>
      <p:sp>
        <p:nvSpPr>
          <p:cNvPr id="591875" name="Rectangle 3"/>
          <p:cNvSpPr>
            <a:spLocks noGrp="1" noChangeArrowheads="1"/>
          </p:cNvSpPr>
          <p:nvPr>
            <p:ph type="subTitle" idx="1"/>
          </p:nvPr>
        </p:nvSpPr>
        <p:spPr>
          <a:xfrm>
            <a:off x="1371600" y="4343400"/>
            <a:ext cx="6400800" cy="1447800"/>
          </a:xfrm>
        </p:spPr>
        <p:txBody>
          <a:bodyPr/>
          <a:lstStyle>
            <a:lvl1pPr marL="0" indent="0" algn="ctr">
              <a:buFont typeface="Wingdings" charset="0"/>
              <a:buNone/>
              <a:defRPr sz="2800"/>
            </a:lvl1pPr>
          </a:lstStyle>
          <a:p>
            <a:pPr lvl="0"/>
            <a:r>
              <a:rPr lang="en-US" noProof="0"/>
              <a:t>Click to edit Master subtitle style</a:t>
            </a:r>
          </a:p>
        </p:txBody>
      </p:sp>
      <p:sp>
        <p:nvSpPr>
          <p:cNvPr id="591876" name="Rectangle 4"/>
          <p:cNvSpPr>
            <a:spLocks noGrp="1" noChangeArrowheads="1"/>
          </p:cNvSpPr>
          <p:nvPr>
            <p:ph type="dt" sz="half" idx="2"/>
          </p:nvPr>
        </p:nvSpPr>
        <p:spPr/>
        <p:txBody>
          <a:bodyPr/>
          <a:lstStyle>
            <a:lvl1pPr>
              <a:defRPr/>
            </a:lvl1pPr>
          </a:lstStyle>
          <a:p>
            <a:endParaRPr lang="en-US">
              <a:solidFill>
                <a:srgbClr val="FFFFFF"/>
              </a:solidFill>
              <a:latin typeface="Tahoma"/>
            </a:endParaRPr>
          </a:p>
        </p:txBody>
      </p:sp>
      <p:sp>
        <p:nvSpPr>
          <p:cNvPr id="591877" name="Rectangle 5"/>
          <p:cNvSpPr>
            <a:spLocks noGrp="1" noChangeArrowheads="1"/>
          </p:cNvSpPr>
          <p:nvPr>
            <p:ph type="ftr" sz="quarter" idx="3"/>
          </p:nvPr>
        </p:nvSpPr>
        <p:spPr/>
        <p:txBody>
          <a:bodyPr/>
          <a:lstStyle>
            <a:lvl1pPr>
              <a:defRPr/>
            </a:lvl1pPr>
          </a:lstStyle>
          <a:p>
            <a:endParaRPr lang="en-US">
              <a:solidFill>
                <a:srgbClr val="FFFFFF"/>
              </a:solidFill>
              <a:latin typeface="Tahoma"/>
            </a:endParaRPr>
          </a:p>
        </p:txBody>
      </p:sp>
      <p:sp>
        <p:nvSpPr>
          <p:cNvPr id="591878" name="Rectangle 6"/>
          <p:cNvSpPr>
            <a:spLocks noGrp="1" noChangeArrowheads="1"/>
          </p:cNvSpPr>
          <p:nvPr>
            <p:ph type="sldNum" sz="quarter" idx="4"/>
          </p:nvPr>
        </p:nvSpPr>
        <p:spPr/>
        <p:txBody>
          <a:bodyPr/>
          <a:lstStyle>
            <a:lvl1pPr>
              <a:defRPr/>
            </a:lvl1pPr>
          </a:lstStyle>
          <a:p>
            <a:fld id="{E986F8BC-1553-174F-8F36-E32D1A7F4DE9}"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3215650822"/>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6" name="Slide Number Placeholder 5"/>
          <p:cNvSpPr>
            <a:spLocks noGrp="1"/>
          </p:cNvSpPr>
          <p:nvPr>
            <p:ph type="sldNum" sz="quarter" idx="12"/>
          </p:nvPr>
        </p:nvSpPr>
        <p:spPr/>
        <p:txBody>
          <a:bodyPr/>
          <a:lstStyle>
            <a:lvl1pPr>
              <a:defRPr/>
            </a:lvl1pPr>
          </a:lstStyle>
          <a:p>
            <a:fld id="{46941D38-252D-F044-BF04-53B01501CFEF}"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1340214064"/>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9"/>
            <a:ext cx="7772400" cy="1500187"/>
          </a:xfrm>
        </p:spPr>
        <p:txBody>
          <a:bodyPr anchor="b"/>
          <a:lstStyle>
            <a:lvl1pPr marL="0" indent="0">
              <a:buNone/>
              <a:defRPr sz="2000"/>
            </a:lvl1pPr>
            <a:lvl2pPr marL="456348" indent="0">
              <a:buNone/>
              <a:defRPr sz="1800"/>
            </a:lvl2pPr>
            <a:lvl3pPr marL="912713" indent="0">
              <a:buNone/>
              <a:defRPr sz="1600"/>
            </a:lvl3pPr>
            <a:lvl4pPr marL="1369080" indent="0">
              <a:buNone/>
              <a:defRPr sz="1400"/>
            </a:lvl4pPr>
            <a:lvl5pPr marL="1825435" indent="0">
              <a:buNone/>
              <a:defRPr sz="1400"/>
            </a:lvl5pPr>
            <a:lvl6pPr marL="2281788" indent="0">
              <a:buNone/>
              <a:defRPr sz="1400"/>
            </a:lvl6pPr>
            <a:lvl7pPr marL="2738155" indent="0">
              <a:buNone/>
              <a:defRPr sz="1400"/>
            </a:lvl7pPr>
            <a:lvl8pPr marL="3194510" indent="0">
              <a:buNone/>
              <a:defRPr sz="1400"/>
            </a:lvl8pPr>
            <a:lvl9pPr marL="3650868"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6" name="Slide Number Placeholder 5"/>
          <p:cNvSpPr>
            <a:spLocks noGrp="1"/>
          </p:cNvSpPr>
          <p:nvPr>
            <p:ph type="sldNum" sz="quarter" idx="12"/>
          </p:nvPr>
        </p:nvSpPr>
        <p:spPr/>
        <p:txBody>
          <a:bodyPr/>
          <a:lstStyle>
            <a:lvl1pPr>
              <a:defRPr/>
            </a:lvl1pPr>
          </a:lstStyle>
          <a:p>
            <a:fld id="{1CFB9275-D4D7-784A-832B-04E4C2AE81F9}"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880116156"/>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6" name="Footer Placeholder 5"/>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7" name="Slide Number Placeholder 6"/>
          <p:cNvSpPr>
            <a:spLocks noGrp="1"/>
          </p:cNvSpPr>
          <p:nvPr>
            <p:ph type="sldNum" sz="quarter" idx="12"/>
          </p:nvPr>
        </p:nvSpPr>
        <p:spPr/>
        <p:txBody>
          <a:bodyPr/>
          <a:lstStyle>
            <a:lvl1pPr>
              <a:defRPr/>
            </a:lvl1pPr>
          </a:lstStyle>
          <a:p>
            <a:fld id="{C6292A7A-A2E5-2F4F-B85D-E9BD0B9E8DC8}"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1456114347"/>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8" name="Footer Placeholder 7"/>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9" name="Slide Number Placeholder 8"/>
          <p:cNvSpPr>
            <a:spLocks noGrp="1"/>
          </p:cNvSpPr>
          <p:nvPr>
            <p:ph type="sldNum" sz="quarter" idx="12"/>
          </p:nvPr>
        </p:nvSpPr>
        <p:spPr/>
        <p:txBody>
          <a:bodyPr/>
          <a:lstStyle>
            <a:lvl1pPr>
              <a:defRPr/>
            </a:lvl1pPr>
          </a:lstStyle>
          <a:p>
            <a:fld id="{6FB19DB9-F105-A848-A464-303B4A7BFA0B}"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114157711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b="1"/>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b="1"/>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b="1"/>
            </a:lvl1pPr>
          </a:lstStyle>
          <a:p>
            <a:fld id="{FFF32D39-12CA-E541-ADC0-EAD4AB8C9968}" type="slidenum">
              <a:rPr lang="en-US"/>
              <a:pPr/>
              <a:t>‹#›</a:t>
            </a:fld>
            <a:endParaRPr lang="en-US"/>
          </a:p>
        </p:txBody>
      </p:sp>
    </p:spTree>
    <p:extLst>
      <p:ext uri="{BB962C8B-B14F-4D97-AF65-F5344CB8AC3E}">
        <p14:creationId xmlns:p14="http://schemas.microsoft.com/office/powerpoint/2010/main" val="2500526760"/>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4" name="Footer Placeholder 3"/>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5" name="Slide Number Placeholder 4"/>
          <p:cNvSpPr>
            <a:spLocks noGrp="1"/>
          </p:cNvSpPr>
          <p:nvPr>
            <p:ph type="sldNum" sz="quarter" idx="12"/>
          </p:nvPr>
        </p:nvSpPr>
        <p:spPr/>
        <p:txBody>
          <a:bodyPr/>
          <a:lstStyle>
            <a:lvl1pPr>
              <a:defRPr/>
            </a:lvl1pPr>
          </a:lstStyle>
          <a:p>
            <a:fld id="{88EAD172-4009-A64A-973B-E95B20978170}"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444682292"/>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3" name="Footer Placeholder 2"/>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4" name="Slide Number Placeholder 3"/>
          <p:cNvSpPr>
            <a:spLocks noGrp="1"/>
          </p:cNvSpPr>
          <p:nvPr>
            <p:ph type="sldNum" sz="quarter" idx="12"/>
          </p:nvPr>
        </p:nvSpPr>
        <p:spPr/>
        <p:txBody>
          <a:bodyPr/>
          <a:lstStyle>
            <a:lvl1pPr>
              <a:defRPr/>
            </a:lvl1pPr>
          </a:lstStyle>
          <a:p>
            <a:fld id="{EFEA25C9-4DD5-C14D-B607-579A2B49E0DB}"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255184333"/>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6" name="Footer Placeholder 5"/>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7" name="Slide Number Placeholder 6"/>
          <p:cNvSpPr>
            <a:spLocks noGrp="1"/>
          </p:cNvSpPr>
          <p:nvPr>
            <p:ph type="sldNum" sz="quarter" idx="12"/>
          </p:nvPr>
        </p:nvSpPr>
        <p:spPr/>
        <p:txBody>
          <a:bodyPr/>
          <a:lstStyle>
            <a:lvl1pPr>
              <a:defRPr/>
            </a:lvl1pPr>
          </a:lstStyle>
          <a:p>
            <a:fld id="{1496245A-9E7C-BC4F-9CF4-5A45317EE01F}"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1347098474"/>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348" indent="0">
              <a:buNone/>
              <a:defRPr sz="2800"/>
            </a:lvl2pPr>
            <a:lvl3pPr marL="912713" indent="0">
              <a:buNone/>
              <a:defRPr sz="2400"/>
            </a:lvl3pPr>
            <a:lvl4pPr marL="1369080" indent="0">
              <a:buNone/>
              <a:defRPr sz="2000"/>
            </a:lvl4pPr>
            <a:lvl5pPr marL="1825435" indent="0">
              <a:buNone/>
              <a:defRPr sz="2000"/>
            </a:lvl5pPr>
            <a:lvl6pPr marL="2281788" indent="0">
              <a:buNone/>
              <a:defRPr sz="2000"/>
            </a:lvl6pPr>
            <a:lvl7pPr marL="2738155" indent="0">
              <a:buNone/>
              <a:defRPr sz="2000"/>
            </a:lvl7pPr>
            <a:lvl8pPr marL="3194510" indent="0">
              <a:buNone/>
              <a:defRPr sz="2000"/>
            </a:lvl8pPr>
            <a:lvl9pPr marL="3650868"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6" name="Footer Placeholder 5"/>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7" name="Slide Number Placeholder 6"/>
          <p:cNvSpPr>
            <a:spLocks noGrp="1"/>
          </p:cNvSpPr>
          <p:nvPr>
            <p:ph type="sldNum" sz="quarter" idx="12"/>
          </p:nvPr>
        </p:nvSpPr>
        <p:spPr/>
        <p:txBody>
          <a:bodyPr/>
          <a:lstStyle>
            <a:lvl1pPr>
              <a:defRPr/>
            </a:lvl1pPr>
          </a:lstStyle>
          <a:p>
            <a:fld id="{FCD86C16-807A-E04B-8992-15462CC28BBC}"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577382784"/>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6" name="Slide Number Placeholder 5"/>
          <p:cNvSpPr>
            <a:spLocks noGrp="1"/>
          </p:cNvSpPr>
          <p:nvPr>
            <p:ph type="sldNum" sz="quarter" idx="12"/>
          </p:nvPr>
        </p:nvSpPr>
        <p:spPr/>
        <p:txBody>
          <a:bodyPr/>
          <a:lstStyle>
            <a:lvl1pPr>
              <a:defRPr/>
            </a:lvl1pPr>
          </a:lstStyle>
          <a:p>
            <a:fld id="{BB061B2B-AA6B-DB4A-9E10-968CE94801F6}"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733092515"/>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6" name="Slide Number Placeholder 5"/>
          <p:cNvSpPr>
            <a:spLocks noGrp="1"/>
          </p:cNvSpPr>
          <p:nvPr>
            <p:ph type="sldNum" sz="quarter" idx="12"/>
          </p:nvPr>
        </p:nvSpPr>
        <p:spPr/>
        <p:txBody>
          <a:bodyPr/>
          <a:lstStyle>
            <a:lvl1pPr>
              <a:defRPr/>
            </a:lvl1pPr>
          </a:lstStyle>
          <a:p>
            <a:fld id="{B22FCC2D-CCD1-294D-934D-2E0909B52656}"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4287134259"/>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354" y="2130848"/>
            <a:ext cx="7773293" cy="1470049"/>
          </a:xfrm>
        </p:spPr>
        <p:txBody>
          <a:bodyPr/>
          <a:lstStyle/>
          <a:p>
            <a:r>
              <a:rPr lang="en-US"/>
              <a:t>Click to edit Master title style</a:t>
            </a:r>
          </a:p>
        </p:txBody>
      </p:sp>
      <p:sp>
        <p:nvSpPr>
          <p:cNvPr id="3" name="Subtitle 2"/>
          <p:cNvSpPr>
            <a:spLocks noGrp="1"/>
          </p:cNvSpPr>
          <p:nvPr>
            <p:ph type="subTitle" idx="1"/>
          </p:nvPr>
        </p:nvSpPr>
        <p:spPr>
          <a:xfrm>
            <a:off x="1371824" y="3886744"/>
            <a:ext cx="6400354" cy="1752451"/>
          </a:xfrm>
        </p:spPr>
        <p:txBody>
          <a:bodyPr/>
          <a:lstStyle>
            <a:lvl1pPr marL="0" indent="0" algn="ctr">
              <a:buNone/>
              <a:defRPr/>
            </a:lvl1pPr>
            <a:lvl2pPr marL="319849" indent="0" algn="ctr">
              <a:buNone/>
              <a:defRPr/>
            </a:lvl2pPr>
            <a:lvl3pPr marL="639719" indent="0" algn="ctr">
              <a:buNone/>
              <a:defRPr/>
            </a:lvl3pPr>
            <a:lvl4pPr marL="959600" indent="0" algn="ctr">
              <a:buNone/>
              <a:defRPr/>
            </a:lvl4pPr>
            <a:lvl5pPr marL="1279449" indent="0" algn="ctr">
              <a:buNone/>
              <a:defRPr/>
            </a:lvl5pPr>
            <a:lvl6pPr marL="1599328" indent="0" algn="ctr">
              <a:buNone/>
              <a:defRPr/>
            </a:lvl6pPr>
            <a:lvl7pPr marL="1919184" indent="0" algn="ctr">
              <a:buNone/>
              <a:defRPr/>
            </a:lvl7pPr>
            <a:lvl8pPr marL="2239056" indent="0" algn="ctr">
              <a:buNone/>
              <a:defRPr/>
            </a:lvl8pPr>
            <a:lvl9pPr marL="2558925" indent="0" algn="ctr">
              <a:buNone/>
              <a:defRPr/>
            </a:lvl9pPr>
          </a:lstStyle>
          <a:p>
            <a:r>
              <a:rPr lang="en-US"/>
              <a:t>Click to edit Master subtitle style</a:t>
            </a:r>
          </a:p>
        </p:txBody>
      </p:sp>
      <p:sp>
        <p:nvSpPr>
          <p:cNvPr id="4" name="Date Placeholder 3"/>
          <p:cNvSpPr>
            <a:spLocks noGrp="1"/>
          </p:cNvSpPr>
          <p:nvPr>
            <p:ph type="dt" sz="half" idx="10"/>
          </p:nvPr>
        </p:nvSpPr>
        <p:spPr>
          <a:ln/>
        </p:spPr>
        <p:txBody>
          <a:bodyPr/>
          <a:lstStyle>
            <a:lvl1pPr>
              <a:defRPr/>
            </a:lvl1pPr>
          </a:lstStyle>
          <a:p>
            <a:pPr>
              <a:defRPr/>
            </a:pPr>
            <a:endParaRPr lang="en-US" altLang="zh-CN"/>
          </a:p>
        </p:txBody>
      </p:sp>
      <p:sp>
        <p:nvSpPr>
          <p:cNvPr id="5"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6" name="Slide Number Placeholder 5"/>
          <p:cNvSpPr>
            <a:spLocks noGrp="1"/>
          </p:cNvSpPr>
          <p:nvPr>
            <p:ph type="sldNum" sz="quarter" idx="12"/>
          </p:nvPr>
        </p:nvSpPr>
        <p:spPr>
          <a:ln/>
        </p:spPr>
        <p:txBody>
          <a:bodyPr/>
          <a:lstStyle>
            <a:lvl1pPr>
              <a:defRPr/>
            </a:lvl1pPr>
          </a:lstStyle>
          <a:p>
            <a:pPr>
              <a:defRPr/>
            </a:pPr>
            <a:fld id="{AC2AADAF-C8B1-5C4F-99A0-CC5B2FA2B05E}" type="slidenum">
              <a:rPr lang="en-US" altLang="zh-CN"/>
              <a:pPr>
                <a:defRPr/>
              </a:pPr>
              <a:t>‹#›</a:t>
            </a:fld>
            <a:endParaRPr lang="en-US" altLang="zh-CN"/>
          </a:p>
        </p:txBody>
      </p:sp>
    </p:spTree>
    <p:extLst>
      <p:ext uri="{BB962C8B-B14F-4D97-AF65-F5344CB8AC3E}">
        <p14:creationId xmlns:p14="http://schemas.microsoft.com/office/powerpoint/2010/main" val="78958954"/>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ln/>
        </p:spPr>
        <p:txBody>
          <a:bodyPr/>
          <a:lstStyle>
            <a:lvl1pPr>
              <a:defRPr/>
            </a:lvl1pPr>
          </a:lstStyle>
          <a:p>
            <a:pPr>
              <a:defRPr/>
            </a:pPr>
            <a:endParaRPr lang="en-US" altLang="zh-CN"/>
          </a:p>
        </p:txBody>
      </p:sp>
      <p:sp>
        <p:nvSpPr>
          <p:cNvPr id="5"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6" name="Slide Number Placeholder 5"/>
          <p:cNvSpPr>
            <a:spLocks noGrp="1"/>
          </p:cNvSpPr>
          <p:nvPr>
            <p:ph type="sldNum" sz="quarter" idx="12"/>
          </p:nvPr>
        </p:nvSpPr>
        <p:spPr>
          <a:ln/>
        </p:spPr>
        <p:txBody>
          <a:bodyPr/>
          <a:lstStyle>
            <a:lvl1pPr>
              <a:defRPr/>
            </a:lvl1pPr>
          </a:lstStyle>
          <a:p>
            <a:pPr>
              <a:defRPr/>
            </a:pPr>
            <a:fld id="{41EC736E-78D6-044D-AFD5-6A855DBC4BC4}" type="slidenum">
              <a:rPr lang="en-US" altLang="zh-CN"/>
              <a:pPr>
                <a:defRPr/>
              </a:pPr>
              <a:t>‹#›</a:t>
            </a:fld>
            <a:endParaRPr lang="en-US" altLang="zh-CN"/>
          </a:p>
        </p:txBody>
      </p:sp>
    </p:spTree>
    <p:extLst>
      <p:ext uri="{BB962C8B-B14F-4D97-AF65-F5344CB8AC3E}">
        <p14:creationId xmlns:p14="http://schemas.microsoft.com/office/powerpoint/2010/main" val="507412930"/>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189" y="4406802"/>
            <a:ext cx="7772176" cy="1361777"/>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189" y="2906613"/>
            <a:ext cx="7772176" cy="1500188"/>
          </a:xfrm>
        </p:spPr>
        <p:txBody>
          <a:bodyPr anchor="b"/>
          <a:lstStyle>
            <a:lvl1pPr marL="0" indent="0">
              <a:buNone/>
              <a:defRPr sz="1400"/>
            </a:lvl1pPr>
            <a:lvl2pPr marL="319849" indent="0">
              <a:buNone/>
              <a:defRPr sz="1300"/>
            </a:lvl2pPr>
            <a:lvl3pPr marL="639719" indent="0">
              <a:buNone/>
              <a:defRPr sz="1100"/>
            </a:lvl3pPr>
            <a:lvl4pPr marL="959600" indent="0">
              <a:buNone/>
              <a:defRPr sz="1000"/>
            </a:lvl4pPr>
            <a:lvl5pPr marL="1279449" indent="0">
              <a:buNone/>
              <a:defRPr sz="1000"/>
            </a:lvl5pPr>
            <a:lvl6pPr marL="1599328" indent="0">
              <a:buNone/>
              <a:defRPr sz="1000"/>
            </a:lvl6pPr>
            <a:lvl7pPr marL="1919184" indent="0">
              <a:buNone/>
              <a:defRPr sz="1000"/>
            </a:lvl7pPr>
            <a:lvl8pPr marL="2239056" indent="0">
              <a:buNone/>
              <a:defRPr sz="1000"/>
            </a:lvl8pPr>
            <a:lvl9pPr marL="2558925" indent="0">
              <a:buNone/>
              <a:defRPr sz="1000"/>
            </a:lvl9pPr>
          </a:lstStyle>
          <a:p>
            <a:pPr lvl="0"/>
            <a:r>
              <a:rPr lang="en-US"/>
              <a:t>Click to edit Master text styles</a:t>
            </a:r>
          </a:p>
        </p:txBody>
      </p:sp>
      <p:sp>
        <p:nvSpPr>
          <p:cNvPr id="4" name="Date Placeholder 3"/>
          <p:cNvSpPr>
            <a:spLocks noGrp="1"/>
          </p:cNvSpPr>
          <p:nvPr>
            <p:ph type="dt" sz="half" idx="10"/>
          </p:nvPr>
        </p:nvSpPr>
        <p:spPr>
          <a:ln/>
        </p:spPr>
        <p:txBody>
          <a:bodyPr/>
          <a:lstStyle>
            <a:lvl1pPr>
              <a:defRPr/>
            </a:lvl1pPr>
          </a:lstStyle>
          <a:p>
            <a:pPr>
              <a:defRPr/>
            </a:pPr>
            <a:endParaRPr lang="en-US" altLang="zh-CN"/>
          </a:p>
        </p:txBody>
      </p:sp>
      <p:sp>
        <p:nvSpPr>
          <p:cNvPr id="5"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6" name="Slide Number Placeholder 5"/>
          <p:cNvSpPr>
            <a:spLocks noGrp="1"/>
          </p:cNvSpPr>
          <p:nvPr>
            <p:ph type="sldNum" sz="quarter" idx="12"/>
          </p:nvPr>
        </p:nvSpPr>
        <p:spPr>
          <a:ln/>
        </p:spPr>
        <p:txBody>
          <a:bodyPr/>
          <a:lstStyle>
            <a:lvl1pPr>
              <a:defRPr/>
            </a:lvl1pPr>
          </a:lstStyle>
          <a:p>
            <a:pPr>
              <a:defRPr/>
            </a:pPr>
            <a:fld id="{252588E2-5639-804D-8C5F-B14611ECD094}" type="slidenum">
              <a:rPr lang="en-US" altLang="zh-CN"/>
              <a:pPr>
                <a:defRPr/>
              </a:pPr>
              <a:t>‹#›</a:t>
            </a:fld>
            <a:endParaRPr lang="en-US" altLang="zh-CN"/>
          </a:p>
        </p:txBody>
      </p:sp>
    </p:spTree>
    <p:extLst>
      <p:ext uri="{BB962C8B-B14F-4D97-AF65-F5344CB8AC3E}">
        <p14:creationId xmlns:p14="http://schemas.microsoft.com/office/powerpoint/2010/main" val="2689526303"/>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648" y="1600743"/>
            <a:ext cx="4060775" cy="45251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25579" y="1600743"/>
            <a:ext cx="4060775" cy="45251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a:ln/>
        </p:spPr>
        <p:txBody>
          <a:bodyPr/>
          <a:lstStyle>
            <a:lvl1pPr>
              <a:defRPr/>
            </a:lvl1pPr>
          </a:lstStyle>
          <a:p>
            <a:pPr>
              <a:defRPr/>
            </a:pPr>
            <a:endParaRPr lang="en-US" altLang="zh-CN"/>
          </a:p>
        </p:txBody>
      </p:sp>
      <p:sp>
        <p:nvSpPr>
          <p:cNvPr id="6"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7" name="Slide Number Placeholder 5"/>
          <p:cNvSpPr>
            <a:spLocks noGrp="1"/>
          </p:cNvSpPr>
          <p:nvPr>
            <p:ph type="sldNum" sz="quarter" idx="12"/>
          </p:nvPr>
        </p:nvSpPr>
        <p:spPr>
          <a:ln/>
        </p:spPr>
        <p:txBody>
          <a:bodyPr/>
          <a:lstStyle>
            <a:lvl1pPr>
              <a:defRPr/>
            </a:lvl1pPr>
          </a:lstStyle>
          <a:p>
            <a:pPr>
              <a:defRPr/>
            </a:pPr>
            <a:fld id="{42DABFE3-7751-7D4D-9D25-A1F57DE65209}" type="slidenum">
              <a:rPr lang="en-US" altLang="zh-CN"/>
              <a:pPr>
                <a:defRPr/>
              </a:pPr>
              <a:t>‹#›</a:t>
            </a:fld>
            <a:endParaRPr lang="en-US" altLang="zh-CN"/>
          </a:p>
        </p:txBody>
      </p:sp>
    </p:spTree>
    <p:extLst>
      <p:ext uri="{BB962C8B-B14F-4D97-AF65-F5344CB8AC3E}">
        <p14:creationId xmlns:p14="http://schemas.microsoft.com/office/powerpoint/2010/main" val="378012231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348" indent="0" algn="ctr">
              <a:buNone/>
              <a:defRPr/>
            </a:lvl2pPr>
            <a:lvl3pPr marL="912713" indent="0" algn="ctr">
              <a:buNone/>
              <a:defRPr/>
            </a:lvl3pPr>
            <a:lvl4pPr marL="1369080" indent="0" algn="ctr">
              <a:buNone/>
              <a:defRPr/>
            </a:lvl4pPr>
            <a:lvl5pPr marL="1825435" indent="0" algn="ctr">
              <a:buNone/>
              <a:defRPr/>
            </a:lvl5pPr>
            <a:lvl6pPr marL="2281788" indent="0" algn="ctr">
              <a:buNone/>
              <a:defRPr/>
            </a:lvl6pPr>
            <a:lvl7pPr marL="2738155" indent="0" algn="ctr">
              <a:buNone/>
              <a:defRPr/>
            </a:lvl7pPr>
            <a:lvl8pPr marL="3194510" indent="0" algn="ctr">
              <a:buNone/>
              <a:defRPr/>
            </a:lvl8pPr>
            <a:lvl9pPr marL="3650868" indent="0" algn="ctr">
              <a:buNone/>
              <a:defRPr/>
            </a:lvl9pPr>
          </a:lstStyle>
          <a:p>
            <a:r>
              <a:rPr lang="en-US"/>
              <a:t>Click to edit Master subtitle style</a:t>
            </a:r>
          </a:p>
        </p:txBody>
      </p:sp>
      <p:sp>
        <p:nvSpPr>
          <p:cNvPr id="4" name="Rectangle 1028"/>
          <p:cNvSpPr>
            <a:spLocks noGrp="1" noChangeArrowheads="1"/>
          </p:cNvSpPr>
          <p:nvPr>
            <p:ph type="dt" sz="half" idx="10"/>
          </p:nvPr>
        </p:nvSpPr>
        <p:spPr/>
        <p:txBody>
          <a:bodyPr/>
          <a:lstStyle>
            <a:lvl1pPr algn="ctr">
              <a:defRPr b="1"/>
            </a:lvl1pPr>
          </a:lstStyle>
          <a:p>
            <a:pPr>
              <a:defRPr/>
            </a:pPr>
            <a:endParaRPr lang="en-US"/>
          </a:p>
        </p:txBody>
      </p:sp>
      <p:sp>
        <p:nvSpPr>
          <p:cNvPr id="5" name="Rectangle 1029"/>
          <p:cNvSpPr>
            <a:spLocks noGrp="1" noChangeArrowheads="1"/>
          </p:cNvSpPr>
          <p:nvPr>
            <p:ph type="ftr" sz="quarter" idx="11"/>
          </p:nvPr>
        </p:nvSpPr>
        <p:spPr/>
        <p:txBody>
          <a:bodyPr/>
          <a:lstStyle>
            <a:lvl1pPr>
              <a:defRPr b="1"/>
            </a:lvl1pPr>
          </a:lstStyle>
          <a:p>
            <a:pPr>
              <a:defRPr/>
            </a:pPr>
            <a:endParaRPr lang="en-US"/>
          </a:p>
        </p:txBody>
      </p:sp>
      <p:sp>
        <p:nvSpPr>
          <p:cNvPr id="6" name="Rectangle 1030"/>
          <p:cNvSpPr>
            <a:spLocks noGrp="1" noChangeArrowheads="1"/>
          </p:cNvSpPr>
          <p:nvPr>
            <p:ph type="sldNum" sz="quarter" idx="12"/>
          </p:nvPr>
        </p:nvSpPr>
        <p:spPr/>
        <p:txBody>
          <a:bodyPr/>
          <a:lstStyle>
            <a:lvl1pPr>
              <a:defRPr b="1"/>
            </a:lvl1pPr>
          </a:lstStyle>
          <a:p>
            <a:fld id="{E26CD484-6A7F-2B40-8D41-7447CDEC46D8}" type="slidenum">
              <a:rPr lang="en-US"/>
              <a:pPr/>
              <a:t>‹#›</a:t>
            </a:fld>
            <a:endParaRPr lang="en-US"/>
          </a:p>
        </p:txBody>
      </p:sp>
    </p:spTree>
    <p:extLst>
      <p:ext uri="{BB962C8B-B14F-4D97-AF65-F5344CB8AC3E}">
        <p14:creationId xmlns:p14="http://schemas.microsoft.com/office/powerpoint/2010/main" val="4198063532"/>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647" y="1534791"/>
            <a:ext cx="4039568" cy="639589"/>
          </a:xfrm>
        </p:spPr>
        <p:txBody>
          <a:bodyPr anchor="b"/>
          <a:lstStyle>
            <a:lvl1pPr marL="0" indent="0">
              <a:buNone/>
              <a:defRPr sz="1700" b="1"/>
            </a:lvl1pPr>
            <a:lvl2pPr marL="319849" indent="0">
              <a:buNone/>
              <a:defRPr sz="1400" b="1"/>
            </a:lvl2pPr>
            <a:lvl3pPr marL="639719" indent="0">
              <a:buNone/>
              <a:defRPr sz="1300" b="1"/>
            </a:lvl3pPr>
            <a:lvl4pPr marL="959600" indent="0">
              <a:buNone/>
              <a:defRPr sz="1100" b="1"/>
            </a:lvl4pPr>
            <a:lvl5pPr marL="1279449" indent="0">
              <a:buNone/>
              <a:defRPr sz="1100" b="1"/>
            </a:lvl5pPr>
            <a:lvl6pPr marL="1599328" indent="0">
              <a:buNone/>
              <a:defRPr sz="1100" b="1"/>
            </a:lvl6pPr>
            <a:lvl7pPr marL="1919184" indent="0">
              <a:buNone/>
              <a:defRPr sz="1100" b="1"/>
            </a:lvl7pPr>
            <a:lvl8pPr marL="2239056" indent="0">
              <a:buNone/>
              <a:defRPr sz="1100" b="1"/>
            </a:lvl8pPr>
            <a:lvl9pPr marL="2558925" indent="0">
              <a:buNone/>
              <a:defRPr sz="1100" b="1"/>
            </a:lvl9pPr>
          </a:lstStyle>
          <a:p>
            <a:pPr lvl="0"/>
            <a:r>
              <a:rPr lang="en-US"/>
              <a:t>Click to edit Master text styles</a:t>
            </a:r>
          </a:p>
        </p:txBody>
      </p:sp>
      <p:sp>
        <p:nvSpPr>
          <p:cNvPr id="4" name="Content Placeholder 3"/>
          <p:cNvSpPr>
            <a:spLocks noGrp="1"/>
          </p:cNvSpPr>
          <p:nvPr>
            <p:ph sz="half" idx="2"/>
          </p:nvPr>
        </p:nvSpPr>
        <p:spPr>
          <a:xfrm>
            <a:off x="457647" y="2174379"/>
            <a:ext cx="4039568"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4555" y="1534791"/>
            <a:ext cx="4041799" cy="639589"/>
          </a:xfrm>
        </p:spPr>
        <p:txBody>
          <a:bodyPr anchor="b"/>
          <a:lstStyle>
            <a:lvl1pPr marL="0" indent="0">
              <a:buNone/>
              <a:defRPr sz="1700" b="1"/>
            </a:lvl1pPr>
            <a:lvl2pPr marL="319849" indent="0">
              <a:buNone/>
              <a:defRPr sz="1400" b="1"/>
            </a:lvl2pPr>
            <a:lvl3pPr marL="639719" indent="0">
              <a:buNone/>
              <a:defRPr sz="1300" b="1"/>
            </a:lvl3pPr>
            <a:lvl4pPr marL="959600" indent="0">
              <a:buNone/>
              <a:defRPr sz="1100" b="1"/>
            </a:lvl4pPr>
            <a:lvl5pPr marL="1279449" indent="0">
              <a:buNone/>
              <a:defRPr sz="1100" b="1"/>
            </a:lvl5pPr>
            <a:lvl6pPr marL="1599328" indent="0">
              <a:buNone/>
              <a:defRPr sz="1100" b="1"/>
            </a:lvl6pPr>
            <a:lvl7pPr marL="1919184" indent="0">
              <a:buNone/>
              <a:defRPr sz="1100" b="1"/>
            </a:lvl7pPr>
            <a:lvl8pPr marL="2239056" indent="0">
              <a:buNone/>
              <a:defRPr sz="1100" b="1"/>
            </a:lvl8pPr>
            <a:lvl9pPr marL="2558925"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4555" y="2174379"/>
            <a:ext cx="4041799"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ln/>
        </p:spPr>
        <p:txBody>
          <a:bodyPr/>
          <a:lstStyle>
            <a:lvl1pPr>
              <a:defRPr/>
            </a:lvl1pPr>
          </a:lstStyle>
          <a:p>
            <a:pPr>
              <a:defRPr/>
            </a:pPr>
            <a:endParaRPr lang="en-US" altLang="zh-CN"/>
          </a:p>
        </p:txBody>
      </p:sp>
      <p:sp>
        <p:nvSpPr>
          <p:cNvPr id="8"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9" name="Slide Number Placeholder 5"/>
          <p:cNvSpPr>
            <a:spLocks noGrp="1"/>
          </p:cNvSpPr>
          <p:nvPr>
            <p:ph type="sldNum" sz="quarter" idx="12"/>
          </p:nvPr>
        </p:nvSpPr>
        <p:spPr>
          <a:ln/>
        </p:spPr>
        <p:txBody>
          <a:bodyPr/>
          <a:lstStyle>
            <a:lvl1pPr>
              <a:defRPr/>
            </a:lvl1pPr>
          </a:lstStyle>
          <a:p>
            <a:pPr>
              <a:defRPr/>
            </a:pPr>
            <a:fld id="{2650DC3E-A97B-3B41-B0CA-5B9A1462979B}" type="slidenum">
              <a:rPr lang="en-US" altLang="zh-CN"/>
              <a:pPr>
                <a:defRPr/>
              </a:pPr>
              <a:t>‹#›</a:t>
            </a:fld>
            <a:endParaRPr lang="en-US" altLang="zh-CN"/>
          </a:p>
        </p:txBody>
      </p:sp>
    </p:spTree>
    <p:extLst>
      <p:ext uri="{BB962C8B-B14F-4D97-AF65-F5344CB8AC3E}">
        <p14:creationId xmlns:p14="http://schemas.microsoft.com/office/powerpoint/2010/main" val="2016371640"/>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a:ln/>
        </p:spPr>
        <p:txBody>
          <a:bodyPr/>
          <a:lstStyle>
            <a:lvl1pPr>
              <a:defRPr/>
            </a:lvl1pPr>
          </a:lstStyle>
          <a:p>
            <a:pPr>
              <a:defRPr/>
            </a:pPr>
            <a:endParaRPr lang="en-US" altLang="zh-CN"/>
          </a:p>
        </p:txBody>
      </p:sp>
      <p:sp>
        <p:nvSpPr>
          <p:cNvPr id="4"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5" name="Slide Number Placeholder 5"/>
          <p:cNvSpPr>
            <a:spLocks noGrp="1"/>
          </p:cNvSpPr>
          <p:nvPr>
            <p:ph type="sldNum" sz="quarter" idx="12"/>
          </p:nvPr>
        </p:nvSpPr>
        <p:spPr>
          <a:ln/>
        </p:spPr>
        <p:txBody>
          <a:bodyPr/>
          <a:lstStyle>
            <a:lvl1pPr>
              <a:defRPr/>
            </a:lvl1pPr>
          </a:lstStyle>
          <a:p>
            <a:pPr>
              <a:defRPr/>
            </a:pPr>
            <a:fld id="{65989DFC-BDB4-0345-8757-67BC4C4884D4}" type="slidenum">
              <a:rPr lang="en-US" altLang="zh-CN"/>
              <a:pPr>
                <a:defRPr/>
              </a:pPr>
              <a:t>‹#›</a:t>
            </a:fld>
            <a:endParaRPr lang="en-US" altLang="zh-CN"/>
          </a:p>
        </p:txBody>
      </p:sp>
    </p:spTree>
    <p:extLst>
      <p:ext uri="{BB962C8B-B14F-4D97-AF65-F5344CB8AC3E}">
        <p14:creationId xmlns:p14="http://schemas.microsoft.com/office/powerpoint/2010/main" val="3687705598"/>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a:ln/>
        </p:spPr>
        <p:txBody>
          <a:bodyPr/>
          <a:lstStyle>
            <a:lvl1pPr>
              <a:defRPr/>
            </a:lvl1pPr>
          </a:lstStyle>
          <a:p>
            <a:pPr>
              <a:defRPr/>
            </a:pPr>
            <a:endParaRPr lang="en-US" altLang="zh-CN"/>
          </a:p>
        </p:txBody>
      </p:sp>
      <p:sp>
        <p:nvSpPr>
          <p:cNvPr id="3"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4" name="Slide Number Placeholder 5"/>
          <p:cNvSpPr>
            <a:spLocks noGrp="1"/>
          </p:cNvSpPr>
          <p:nvPr>
            <p:ph type="sldNum" sz="quarter" idx="12"/>
          </p:nvPr>
        </p:nvSpPr>
        <p:spPr>
          <a:ln/>
        </p:spPr>
        <p:txBody>
          <a:bodyPr/>
          <a:lstStyle>
            <a:lvl1pPr>
              <a:defRPr/>
            </a:lvl1pPr>
          </a:lstStyle>
          <a:p>
            <a:pPr>
              <a:defRPr/>
            </a:pPr>
            <a:fld id="{A4EB789B-62DE-8245-B4BC-A77B3AEE74EF}" type="slidenum">
              <a:rPr lang="en-US" altLang="zh-CN"/>
              <a:pPr>
                <a:defRPr/>
              </a:pPr>
              <a:t>‹#›</a:t>
            </a:fld>
            <a:endParaRPr lang="en-US" altLang="zh-CN"/>
          </a:p>
        </p:txBody>
      </p:sp>
    </p:spTree>
    <p:extLst>
      <p:ext uri="{BB962C8B-B14F-4D97-AF65-F5344CB8AC3E}">
        <p14:creationId xmlns:p14="http://schemas.microsoft.com/office/powerpoint/2010/main" val="2258433997"/>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44" y="273570"/>
            <a:ext cx="3008189" cy="1161975"/>
          </a:xfrm>
        </p:spPr>
        <p:txBody>
          <a:bodyPr anchor="b"/>
          <a:lstStyle>
            <a:lvl1pPr algn="l">
              <a:defRPr sz="1400" b="1"/>
            </a:lvl1pPr>
          </a:lstStyle>
          <a:p>
            <a:r>
              <a:rPr lang="en-US"/>
              <a:t>Click to edit Master title style</a:t>
            </a:r>
          </a:p>
        </p:txBody>
      </p:sp>
      <p:sp>
        <p:nvSpPr>
          <p:cNvPr id="3" name="Content Placeholder 2"/>
          <p:cNvSpPr>
            <a:spLocks noGrp="1"/>
          </p:cNvSpPr>
          <p:nvPr>
            <p:ph idx="1"/>
          </p:nvPr>
        </p:nvSpPr>
        <p:spPr>
          <a:xfrm>
            <a:off x="3575224" y="273473"/>
            <a:ext cx="5111130" cy="5852294"/>
          </a:xfrm>
        </p:spPr>
        <p:txBody>
          <a:bodyPr/>
          <a:lstStyle>
            <a:lvl1pPr>
              <a:defRPr sz="22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44" y="1435448"/>
            <a:ext cx="3008189" cy="4690318"/>
          </a:xfrm>
        </p:spPr>
        <p:txBody>
          <a:bodyPr/>
          <a:lstStyle>
            <a:lvl1pPr marL="0" indent="0">
              <a:buNone/>
              <a:defRPr sz="1000"/>
            </a:lvl1pPr>
            <a:lvl2pPr marL="319849" indent="0">
              <a:buNone/>
              <a:defRPr sz="800"/>
            </a:lvl2pPr>
            <a:lvl3pPr marL="639719" indent="0">
              <a:buNone/>
              <a:defRPr sz="700"/>
            </a:lvl3pPr>
            <a:lvl4pPr marL="959600" indent="0">
              <a:buNone/>
              <a:defRPr sz="600"/>
            </a:lvl4pPr>
            <a:lvl5pPr marL="1279449" indent="0">
              <a:buNone/>
              <a:defRPr sz="600"/>
            </a:lvl5pPr>
            <a:lvl6pPr marL="1599328" indent="0">
              <a:buNone/>
              <a:defRPr sz="600"/>
            </a:lvl6pPr>
            <a:lvl7pPr marL="1919184" indent="0">
              <a:buNone/>
              <a:defRPr sz="600"/>
            </a:lvl7pPr>
            <a:lvl8pPr marL="2239056" indent="0">
              <a:buNone/>
              <a:defRPr sz="600"/>
            </a:lvl8pPr>
            <a:lvl9pPr marL="2558925" indent="0">
              <a:buNone/>
              <a:defRPr sz="600"/>
            </a:lvl9pPr>
          </a:lstStyle>
          <a:p>
            <a:pPr lvl="0"/>
            <a:r>
              <a:rPr lang="en-US"/>
              <a:t>Click to edit Master text styles</a:t>
            </a:r>
          </a:p>
        </p:txBody>
      </p:sp>
      <p:sp>
        <p:nvSpPr>
          <p:cNvPr id="5" name="Date Placeholder 3"/>
          <p:cNvSpPr>
            <a:spLocks noGrp="1"/>
          </p:cNvSpPr>
          <p:nvPr>
            <p:ph type="dt" sz="half" idx="10"/>
          </p:nvPr>
        </p:nvSpPr>
        <p:spPr>
          <a:ln/>
        </p:spPr>
        <p:txBody>
          <a:bodyPr/>
          <a:lstStyle>
            <a:lvl1pPr>
              <a:defRPr/>
            </a:lvl1pPr>
          </a:lstStyle>
          <a:p>
            <a:pPr>
              <a:defRPr/>
            </a:pPr>
            <a:endParaRPr lang="en-US" altLang="zh-CN"/>
          </a:p>
        </p:txBody>
      </p:sp>
      <p:sp>
        <p:nvSpPr>
          <p:cNvPr id="6"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7" name="Slide Number Placeholder 5"/>
          <p:cNvSpPr>
            <a:spLocks noGrp="1"/>
          </p:cNvSpPr>
          <p:nvPr>
            <p:ph type="sldNum" sz="quarter" idx="12"/>
          </p:nvPr>
        </p:nvSpPr>
        <p:spPr>
          <a:ln/>
        </p:spPr>
        <p:txBody>
          <a:bodyPr/>
          <a:lstStyle>
            <a:lvl1pPr>
              <a:defRPr/>
            </a:lvl1pPr>
          </a:lstStyle>
          <a:p>
            <a:pPr>
              <a:defRPr/>
            </a:pPr>
            <a:fld id="{5B25E5B4-99F5-7945-8E75-322237573B56}" type="slidenum">
              <a:rPr lang="en-US" altLang="zh-CN"/>
              <a:pPr>
                <a:defRPr/>
              </a:pPr>
              <a:t>‹#›</a:t>
            </a:fld>
            <a:endParaRPr lang="en-US" altLang="zh-CN"/>
          </a:p>
        </p:txBody>
      </p:sp>
    </p:spTree>
    <p:extLst>
      <p:ext uri="{BB962C8B-B14F-4D97-AF65-F5344CB8AC3E}">
        <p14:creationId xmlns:p14="http://schemas.microsoft.com/office/powerpoint/2010/main" val="4115464568"/>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732" y="4800824"/>
            <a:ext cx="5486177" cy="567035"/>
          </a:xfrm>
        </p:spPr>
        <p:txBody>
          <a:bodyPr anchor="b"/>
          <a:lstStyle>
            <a:lvl1pPr algn="l">
              <a:defRPr sz="1400" b="1"/>
            </a:lvl1pPr>
          </a:lstStyle>
          <a:p>
            <a:r>
              <a:rPr lang="en-US"/>
              <a:t>Click to edit Master title style</a:t>
            </a:r>
          </a:p>
        </p:txBody>
      </p:sp>
      <p:sp>
        <p:nvSpPr>
          <p:cNvPr id="3" name="Picture Placeholder 2"/>
          <p:cNvSpPr>
            <a:spLocks noGrp="1"/>
          </p:cNvSpPr>
          <p:nvPr>
            <p:ph type="pic" idx="1"/>
          </p:nvPr>
        </p:nvSpPr>
        <p:spPr>
          <a:xfrm>
            <a:off x="1792732" y="612800"/>
            <a:ext cx="5486177" cy="4114354"/>
          </a:xfrm>
        </p:spPr>
        <p:txBody>
          <a:bodyPr/>
          <a:lstStyle>
            <a:lvl1pPr marL="0" indent="0">
              <a:buNone/>
              <a:defRPr sz="2200"/>
            </a:lvl1pPr>
            <a:lvl2pPr marL="319849" indent="0">
              <a:buNone/>
              <a:defRPr sz="2000"/>
            </a:lvl2pPr>
            <a:lvl3pPr marL="639719" indent="0">
              <a:buNone/>
              <a:defRPr sz="1700"/>
            </a:lvl3pPr>
            <a:lvl4pPr marL="959600" indent="0">
              <a:buNone/>
              <a:defRPr sz="1400"/>
            </a:lvl4pPr>
            <a:lvl5pPr marL="1279449" indent="0">
              <a:buNone/>
              <a:defRPr sz="1400"/>
            </a:lvl5pPr>
            <a:lvl6pPr marL="1599328" indent="0">
              <a:buNone/>
              <a:defRPr sz="1400"/>
            </a:lvl6pPr>
            <a:lvl7pPr marL="1919184" indent="0">
              <a:buNone/>
              <a:defRPr sz="1400"/>
            </a:lvl7pPr>
            <a:lvl8pPr marL="2239056" indent="0">
              <a:buNone/>
              <a:defRPr sz="1400"/>
            </a:lvl8pPr>
            <a:lvl9pPr marL="2558925" indent="0">
              <a:buNone/>
              <a:defRPr sz="1400"/>
            </a:lvl9pPr>
          </a:lstStyle>
          <a:p>
            <a:pPr lvl="0"/>
            <a:endParaRPr lang="en-US" noProof="0"/>
          </a:p>
        </p:txBody>
      </p:sp>
      <p:sp>
        <p:nvSpPr>
          <p:cNvPr id="4" name="Text Placeholder 3"/>
          <p:cNvSpPr>
            <a:spLocks noGrp="1"/>
          </p:cNvSpPr>
          <p:nvPr>
            <p:ph type="body" sz="half" idx="2"/>
          </p:nvPr>
        </p:nvSpPr>
        <p:spPr>
          <a:xfrm>
            <a:off x="1792732" y="5367860"/>
            <a:ext cx="5486177" cy="804788"/>
          </a:xfrm>
        </p:spPr>
        <p:txBody>
          <a:bodyPr/>
          <a:lstStyle>
            <a:lvl1pPr marL="0" indent="0">
              <a:buNone/>
              <a:defRPr sz="1000"/>
            </a:lvl1pPr>
            <a:lvl2pPr marL="319849" indent="0">
              <a:buNone/>
              <a:defRPr sz="800"/>
            </a:lvl2pPr>
            <a:lvl3pPr marL="639719" indent="0">
              <a:buNone/>
              <a:defRPr sz="700"/>
            </a:lvl3pPr>
            <a:lvl4pPr marL="959600" indent="0">
              <a:buNone/>
              <a:defRPr sz="600"/>
            </a:lvl4pPr>
            <a:lvl5pPr marL="1279449" indent="0">
              <a:buNone/>
              <a:defRPr sz="600"/>
            </a:lvl5pPr>
            <a:lvl6pPr marL="1599328" indent="0">
              <a:buNone/>
              <a:defRPr sz="600"/>
            </a:lvl6pPr>
            <a:lvl7pPr marL="1919184" indent="0">
              <a:buNone/>
              <a:defRPr sz="600"/>
            </a:lvl7pPr>
            <a:lvl8pPr marL="2239056" indent="0">
              <a:buNone/>
              <a:defRPr sz="600"/>
            </a:lvl8pPr>
            <a:lvl9pPr marL="2558925" indent="0">
              <a:buNone/>
              <a:defRPr sz="600"/>
            </a:lvl9pPr>
          </a:lstStyle>
          <a:p>
            <a:pPr lvl="0"/>
            <a:r>
              <a:rPr lang="en-US"/>
              <a:t>Click to edit Master text styles</a:t>
            </a:r>
          </a:p>
        </p:txBody>
      </p:sp>
      <p:sp>
        <p:nvSpPr>
          <p:cNvPr id="5" name="Date Placeholder 3"/>
          <p:cNvSpPr>
            <a:spLocks noGrp="1"/>
          </p:cNvSpPr>
          <p:nvPr>
            <p:ph type="dt" sz="half" idx="10"/>
          </p:nvPr>
        </p:nvSpPr>
        <p:spPr>
          <a:ln/>
        </p:spPr>
        <p:txBody>
          <a:bodyPr/>
          <a:lstStyle>
            <a:lvl1pPr>
              <a:defRPr/>
            </a:lvl1pPr>
          </a:lstStyle>
          <a:p>
            <a:pPr>
              <a:defRPr/>
            </a:pPr>
            <a:endParaRPr lang="en-US" altLang="zh-CN"/>
          </a:p>
        </p:txBody>
      </p:sp>
      <p:sp>
        <p:nvSpPr>
          <p:cNvPr id="6"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7" name="Slide Number Placeholder 5"/>
          <p:cNvSpPr>
            <a:spLocks noGrp="1"/>
          </p:cNvSpPr>
          <p:nvPr>
            <p:ph type="sldNum" sz="quarter" idx="12"/>
          </p:nvPr>
        </p:nvSpPr>
        <p:spPr>
          <a:ln/>
        </p:spPr>
        <p:txBody>
          <a:bodyPr/>
          <a:lstStyle>
            <a:lvl1pPr>
              <a:defRPr/>
            </a:lvl1pPr>
          </a:lstStyle>
          <a:p>
            <a:pPr>
              <a:defRPr/>
            </a:pPr>
            <a:fld id="{1CDE7982-8D8B-3E45-BE38-B7E497E4ABB0}" type="slidenum">
              <a:rPr lang="en-US" altLang="zh-CN"/>
              <a:pPr>
                <a:defRPr/>
              </a:pPr>
              <a:t>‹#›</a:t>
            </a:fld>
            <a:endParaRPr lang="en-US" altLang="zh-CN"/>
          </a:p>
        </p:txBody>
      </p:sp>
    </p:spTree>
    <p:extLst>
      <p:ext uri="{BB962C8B-B14F-4D97-AF65-F5344CB8AC3E}">
        <p14:creationId xmlns:p14="http://schemas.microsoft.com/office/powerpoint/2010/main" val="875344170"/>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ln/>
        </p:spPr>
        <p:txBody>
          <a:bodyPr/>
          <a:lstStyle>
            <a:lvl1pPr>
              <a:defRPr/>
            </a:lvl1pPr>
          </a:lstStyle>
          <a:p>
            <a:pPr>
              <a:defRPr/>
            </a:pPr>
            <a:endParaRPr lang="en-US" altLang="zh-CN"/>
          </a:p>
        </p:txBody>
      </p:sp>
      <p:sp>
        <p:nvSpPr>
          <p:cNvPr id="5"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6" name="Slide Number Placeholder 5"/>
          <p:cNvSpPr>
            <a:spLocks noGrp="1"/>
          </p:cNvSpPr>
          <p:nvPr>
            <p:ph type="sldNum" sz="quarter" idx="12"/>
          </p:nvPr>
        </p:nvSpPr>
        <p:spPr>
          <a:ln/>
        </p:spPr>
        <p:txBody>
          <a:bodyPr/>
          <a:lstStyle>
            <a:lvl1pPr>
              <a:defRPr/>
            </a:lvl1pPr>
          </a:lstStyle>
          <a:p>
            <a:pPr>
              <a:defRPr/>
            </a:pPr>
            <a:fld id="{BF065D59-9835-2746-8AFC-BF72484238DD}" type="slidenum">
              <a:rPr lang="en-US" altLang="zh-CN"/>
              <a:pPr>
                <a:defRPr/>
              </a:pPr>
              <a:t>‹#›</a:t>
            </a:fld>
            <a:endParaRPr lang="en-US" altLang="zh-CN"/>
          </a:p>
        </p:txBody>
      </p:sp>
    </p:spTree>
    <p:extLst>
      <p:ext uri="{BB962C8B-B14F-4D97-AF65-F5344CB8AC3E}">
        <p14:creationId xmlns:p14="http://schemas.microsoft.com/office/powerpoint/2010/main" val="1381112706"/>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177" y="274588"/>
            <a:ext cx="2057176" cy="585117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647" y="274588"/>
            <a:ext cx="6064374" cy="585117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ln/>
        </p:spPr>
        <p:txBody>
          <a:bodyPr/>
          <a:lstStyle>
            <a:lvl1pPr>
              <a:defRPr/>
            </a:lvl1pPr>
          </a:lstStyle>
          <a:p>
            <a:pPr>
              <a:defRPr/>
            </a:pPr>
            <a:endParaRPr lang="en-US" altLang="zh-CN"/>
          </a:p>
        </p:txBody>
      </p:sp>
      <p:sp>
        <p:nvSpPr>
          <p:cNvPr id="5"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6" name="Slide Number Placeholder 5"/>
          <p:cNvSpPr>
            <a:spLocks noGrp="1"/>
          </p:cNvSpPr>
          <p:nvPr>
            <p:ph type="sldNum" sz="quarter" idx="12"/>
          </p:nvPr>
        </p:nvSpPr>
        <p:spPr>
          <a:ln/>
        </p:spPr>
        <p:txBody>
          <a:bodyPr/>
          <a:lstStyle>
            <a:lvl1pPr>
              <a:defRPr/>
            </a:lvl1pPr>
          </a:lstStyle>
          <a:p>
            <a:pPr>
              <a:defRPr/>
            </a:pPr>
            <a:fld id="{2D781B1C-8DB5-C242-A4D9-03C6EF475BCF}" type="slidenum">
              <a:rPr lang="en-US" altLang="zh-CN"/>
              <a:pPr>
                <a:defRPr/>
              </a:pPr>
              <a:t>‹#›</a:t>
            </a:fld>
            <a:endParaRPr lang="en-US" altLang="zh-CN"/>
          </a:p>
        </p:txBody>
      </p:sp>
    </p:spTree>
    <p:extLst>
      <p:ext uri="{BB962C8B-B14F-4D97-AF65-F5344CB8AC3E}">
        <p14:creationId xmlns:p14="http://schemas.microsoft.com/office/powerpoint/2010/main" val="1227333907"/>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467" indent="0" algn="ctr">
              <a:buNone/>
              <a:defRPr/>
            </a:lvl2pPr>
            <a:lvl3pPr marL="912947" indent="0" algn="ctr">
              <a:buNone/>
              <a:defRPr/>
            </a:lvl3pPr>
            <a:lvl4pPr marL="1369430" indent="0" algn="ctr">
              <a:buNone/>
              <a:defRPr/>
            </a:lvl4pPr>
            <a:lvl5pPr marL="1825903" indent="0" algn="ctr">
              <a:buNone/>
              <a:defRPr/>
            </a:lvl5pPr>
            <a:lvl6pPr marL="2282373" indent="0" algn="ctr">
              <a:buNone/>
              <a:defRPr/>
            </a:lvl6pPr>
            <a:lvl7pPr marL="2738855" indent="0" algn="ctr">
              <a:buNone/>
              <a:defRPr/>
            </a:lvl7pPr>
            <a:lvl8pPr marL="3195327" indent="0" algn="ctr">
              <a:buNone/>
              <a:defRPr/>
            </a:lvl8pPr>
            <a:lvl9pPr marL="3651803"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EA59A24-6C3A-3C4D-9F3F-A13F7F8B6A2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70513829"/>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5C1D64C-6365-A841-A796-41B75802E68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36411576"/>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3BA21D1-F7D0-DE44-80EF-E52E0E70588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7490040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a:lvl1pPr>
          </a:lstStyle>
          <a:p>
            <a:pPr>
              <a:defRPr/>
            </a:pPr>
            <a:endParaRPr lang="en-US"/>
          </a:p>
        </p:txBody>
      </p:sp>
      <p:sp>
        <p:nvSpPr>
          <p:cNvPr id="3" name="Rectangle 5"/>
          <p:cNvSpPr>
            <a:spLocks noGrp="1" noChangeArrowheads="1"/>
          </p:cNvSpPr>
          <p:nvPr>
            <p:ph type="ftr" sz="quarter" idx="11"/>
          </p:nvPr>
        </p:nvSpPr>
        <p:spPr/>
        <p:txBody>
          <a:bodyPr/>
          <a:lstStyle>
            <a:lvl1pPr>
              <a:defRPr b="1"/>
            </a:lvl1pPr>
          </a:lstStyle>
          <a:p>
            <a:pPr>
              <a:defRPr/>
            </a:pPr>
            <a:endParaRPr lang="en-US"/>
          </a:p>
        </p:txBody>
      </p:sp>
      <p:sp>
        <p:nvSpPr>
          <p:cNvPr id="4" name="Rectangle 6"/>
          <p:cNvSpPr>
            <a:spLocks noGrp="1" noChangeArrowheads="1"/>
          </p:cNvSpPr>
          <p:nvPr>
            <p:ph type="sldNum" sz="quarter" idx="12"/>
          </p:nvPr>
        </p:nvSpPr>
        <p:spPr/>
        <p:txBody>
          <a:bodyPr/>
          <a:lstStyle>
            <a:lvl1pPr>
              <a:defRPr b="1"/>
            </a:lvl1pPr>
          </a:lstStyle>
          <a:p>
            <a:fld id="{CE7F9D0E-1AFD-7645-8F40-E42AC894555C}" type="slidenum">
              <a:rPr lang="en-US"/>
              <a:pPr/>
              <a:t>‹#›</a:t>
            </a:fld>
            <a:endParaRPr lang="en-US"/>
          </a:p>
        </p:txBody>
      </p:sp>
    </p:spTree>
    <p:extLst>
      <p:ext uri="{BB962C8B-B14F-4D97-AF65-F5344CB8AC3E}">
        <p14:creationId xmlns:p14="http://schemas.microsoft.com/office/powerpoint/2010/main" val="1684884212"/>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A040395-CADA-A74F-B8E5-D37040D6E57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40195700"/>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00F7EF9A-C1A2-3648-BA89-8B00B71E568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02304668"/>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8ECD94CB-1CD7-3647-A3B2-8FCD4DB31D0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42828095"/>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FA90236-4B18-FB4D-9822-D356E23206F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38044975"/>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5B5A57D-1D50-F440-923F-AC6C7C3D57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72005184"/>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BED2F78-B541-9944-8470-6B02591708B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02614974"/>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BA23CE0-C350-BE4D-BCAE-BD67EF13BE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1686469"/>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9467BBE-DFE1-614C-A79B-AC1B0837290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87551812"/>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467" indent="0" algn="ctr">
              <a:buNone/>
              <a:defRPr/>
            </a:lvl2pPr>
            <a:lvl3pPr marL="912947" indent="0" algn="ctr">
              <a:buNone/>
              <a:defRPr/>
            </a:lvl3pPr>
            <a:lvl4pPr marL="1369430" indent="0" algn="ctr">
              <a:buNone/>
              <a:defRPr/>
            </a:lvl4pPr>
            <a:lvl5pPr marL="1825903" indent="0" algn="ctr">
              <a:buNone/>
              <a:defRPr/>
            </a:lvl5pPr>
            <a:lvl6pPr marL="2282373" indent="0" algn="ctr">
              <a:buNone/>
              <a:defRPr/>
            </a:lvl6pPr>
            <a:lvl7pPr marL="2738855" indent="0" algn="ctr">
              <a:buNone/>
              <a:defRPr/>
            </a:lvl7pPr>
            <a:lvl8pPr marL="3195327" indent="0" algn="ctr">
              <a:buNone/>
              <a:defRPr/>
            </a:lvl8pPr>
            <a:lvl9pPr marL="3651803"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396034D-F6FC-4640-901C-D0D8E7ECDC6B}"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926754645"/>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D3425389-0EA2-9840-BC57-68455C97B25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69705296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fld id="{3AF5DA18-D48E-CC43-883C-DF917E2B35C3}" type="slidenum">
              <a:rPr lang="en-US"/>
              <a:pPr/>
              <a:t>‹#›</a:t>
            </a:fld>
            <a:endParaRPr lang="en-US"/>
          </a:p>
        </p:txBody>
      </p:sp>
    </p:spTree>
    <p:extLst>
      <p:ext uri="{BB962C8B-B14F-4D97-AF65-F5344CB8AC3E}">
        <p14:creationId xmlns:p14="http://schemas.microsoft.com/office/powerpoint/2010/main" val="3676093932"/>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7C12AAA-E408-5E4C-8A47-6CBAC29145A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82883427"/>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2" y="1752601"/>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1"/>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4AB52AF7-613B-AE4C-91DD-4F15E8FE29A8}"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543503428"/>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6066A6D1-92C8-654D-AA12-9FC0E5687F9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374155908"/>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37A7880B-1CDA-5C4A-B179-016C076D4C9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744609785"/>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D9C6C424-73E8-AB48-8457-780A5E0C45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847337701"/>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0178BE80-9795-FD44-82CA-6D48FA8CE2A1}"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865337028"/>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26EEC99-1667-1F4F-83B2-2EC92084124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789636824"/>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328E34D3-EA7E-A346-8094-A08D636CEE4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245423008"/>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31" y="120651"/>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1"/>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4F26D427-B5D9-A14F-A572-38D0F3AC2F5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190218435"/>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467" indent="0" algn="ctr">
              <a:buNone/>
              <a:defRPr/>
            </a:lvl2pPr>
            <a:lvl3pPr marL="912947" indent="0" algn="ctr">
              <a:buNone/>
              <a:defRPr/>
            </a:lvl3pPr>
            <a:lvl4pPr marL="1369430" indent="0" algn="ctr">
              <a:buNone/>
              <a:defRPr/>
            </a:lvl4pPr>
            <a:lvl5pPr marL="1825903" indent="0" algn="ctr">
              <a:buNone/>
              <a:defRPr/>
            </a:lvl5pPr>
            <a:lvl6pPr marL="2282373" indent="0" algn="ctr">
              <a:buNone/>
              <a:defRPr/>
            </a:lvl6pPr>
            <a:lvl7pPr marL="2738855" indent="0" algn="ctr">
              <a:buNone/>
              <a:defRPr/>
            </a:lvl7pPr>
            <a:lvl8pPr marL="3195327" indent="0" algn="ctr">
              <a:buNone/>
              <a:defRPr/>
            </a:lvl8pPr>
            <a:lvl9pPr marL="3651803"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E99BAC72-79A8-8C42-812F-50A9BAD05F3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24739543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a:lvl1pPr>
          </a:lstStyle>
          <a:p>
            <a:pPr>
              <a:defRPr/>
            </a:pPr>
            <a:endParaRPr lang="en-US"/>
          </a:p>
        </p:txBody>
      </p:sp>
      <p:sp>
        <p:nvSpPr>
          <p:cNvPr id="3" name="Rectangle 5"/>
          <p:cNvSpPr>
            <a:spLocks noGrp="1" noChangeArrowheads="1"/>
          </p:cNvSpPr>
          <p:nvPr>
            <p:ph type="ftr" sz="quarter" idx="11"/>
          </p:nvPr>
        </p:nvSpPr>
        <p:spPr/>
        <p:txBody>
          <a:bodyPr/>
          <a:lstStyle>
            <a:lvl1pPr>
              <a:defRPr b="1"/>
            </a:lvl1pPr>
          </a:lstStyle>
          <a:p>
            <a:pPr>
              <a:defRPr/>
            </a:pPr>
            <a:endParaRPr lang="en-US"/>
          </a:p>
        </p:txBody>
      </p:sp>
      <p:sp>
        <p:nvSpPr>
          <p:cNvPr id="4" name="Rectangle 6"/>
          <p:cNvSpPr>
            <a:spLocks noGrp="1" noChangeArrowheads="1"/>
          </p:cNvSpPr>
          <p:nvPr>
            <p:ph type="sldNum" sz="quarter" idx="12"/>
          </p:nvPr>
        </p:nvSpPr>
        <p:spPr/>
        <p:txBody>
          <a:bodyPr/>
          <a:lstStyle>
            <a:lvl1pPr>
              <a:defRPr b="1"/>
            </a:lvl1pPr>
          </a:lstStyle>
          <a:p>
            <a:fld id="{6E7F5B5A-96AA-C149-8832-5D6130B12371}" type="slidenum">
              <a:rPr lang="en-US"/>
              <a:pPr/>
              <a:t>‹#›</a:t>
            </a:fld>
            <a:endParaRPr lang="en-US"/>
          </a:p>
        </p:txBody>
      </p:sp>
    </p:spTree>
    <p:extLst>
      <p:ext uri="{BB962C8B-B14F-4D97-AF65-F5344CB8AC3E}">
        <p14:creationId xmlns:p14="http://schemas.microsoft.com/office/powerpoint/2010/main" val="2935463658"/>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0CC15E9-C9E8-5E42-A5A5-D577AE772F5F}"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35249758"/>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17DC464-3654-7941-A9A4-407AA82856DD}"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920447617"/>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2" y="1752601"/>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1"/>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14E361D1-A39F-E740-A617-DF7E42D80293}"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499446261"/>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454FB98D-5AEC-B640-93ED-72ADDA56977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862527418"/>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45EA5961-F479-354B-959C-742D69E1CBAA}"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320827616"/>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CED3345D-3ADB-2D45-A335-E772923EC9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813487341"/>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F1561075-4A8D-1A49-BAC5-46F76FCC1823}"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036744782"/>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747BB0F-3522-A343-8C46-401109D8460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917843994"/>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8FF7253E-2D08-C24E-AB6C-5DF89B8411E5}"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392927871"/>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31" y="120651"/>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1"/>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A3CF55DF-013E-4A4F-8262-D3F8862EF592}"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79448625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p:txBody>
          <a:bodyPr/>
          <a:lstStyle>
            <a:lvl1pPr algn="ctr">
              <a:defRPr/>
            </a:lvl1pPr>
          </a:lstStyle>
          <a:p>
            <a:pPr>
              <a:defRPr/>
            </a:pPr>
            <a:endParaRPr lang="en-US"/>
          </a:p>
        </p:txBody>
      </p:sp>
      <p:sp>
        <p:nvSpPr>
          <p:cNvPr id="4" name="Rectangle 24"/>
          <p:cNvSpPr>
            <a:spLocks noGrp="1" noChangeArrowheads="1"/>
          </p:cNvSpPr>
          <p:nvPr>
            <p:ph type="ftr" sz="quarter" idx="11"/>
          </p:nvPr>
        </p:nvSpPr>
        <p:spPr/>
        <p:txBody>
          <a:bodyPr/>
          <a:lstStyle>
            <a:lvl1pPr>
              <a:defRPr/>
            </a:lvl1pPr>
          </a:lstStyle>
          <a:p>
            <a:pPr>
              <a:defRPr/>
            </a:pPr>
            <a:endParaRPr lang="en-US"/>
          </a:p>
        </p:txBody>
      </p:sp>
      <p:sp>
        <p:nvSpPr>
          <p:cNvPr id="5" name="Rectangle 25"/>
          <p:cNvSpPr>
            <a:spLocks noGrp="1" noChangeArrowheads="1"/>
          </p:cNvSpPr>
          <p:nvPr>
            <p:ph type="sldNum" sz="quarter" idx="12"/>
          </p:nvPr>
        </p:nvSpPr>
        <p:spPr/>
        <p:txBody>
          <a:bodyPr/>
          <a:lstStyle>
            <a:lvl1pPr>
              <a:defRPr/>
            </a:lvl1pPr>
          </a:lstStyle>
          <a:p>
            <a:fld id="{4330DC4B-500B-7E48-BE97-43C5A315299A}" type="slidenum">
              <a:rPr lang="en-US"/>
              <a:pPr/>
              <a:t>‹#›</a:t>
            </a:fld>
            <a:endParaRPr lang="en-US"/>
          </a:p>
        </p:txBody>
      </p:sp>
    </p:spTree>
    <p:extLst>
      <p:ext uri="{BB962C8B-B14F-4D97-AF65-F5344CB8AC3E}">
        <p14:creationId xmlns:p14="http://schemas.microsoft.com/office/powerpoint/2010/main" val="2113547100"/>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467" indent="0" algn="ctr">
              <a:buNone/>
              <a:defRPr/>
            </a:lvl2pPr>
            <a:lvl3pPr marL="912947" indent="0" algn="ctr">
              <a:buNone/>
              <a:defRPr/>
            </a:lvl3pPr>
            <a:lvl4pPr marL="1369430" indent="0" algn="ctr">
              <a:buNone/>
              <a:defRPr/>
            </a:lvl4pPr>
            <a:lvl5pPr marL="1825903" indent="0" algn="ctr">
              <a:buNone/>
              <a:defRPr/>
            </a:lvl5pPr>
            <a:lvl6pPr marL="2282373" indent="0" algn="ctr">
              <a:buNone/>
              <a:defRPr/>
            </a:lvl6pPr>
            <a:lvl7pPr marL="2738855" indent="0" algn="ctr">
              <a:buNone/>
              <a:defRPr/>
            </a:lvl7pPr>
            <a:lvl8pPr marL="3195327" indent="0" algn="ctr">
              <a:buNone/>
              <a:defRPr/>
            </a:lvl8pPr>
            <a:lvl9pPr marL="3651803"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EA59A24-6C3A-3C4D-9F3F-A13F7F8B6A2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40139947"/>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5C1D64C-6365-A841-A796-41B75802E68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96933700"/>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3BA21D1-F7D0-DE44-80EF-E52E0E70588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8509674"/>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A040395-CADA-A74F-B8E5-D37040D6E57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92941350"/>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00F7EF9A-C1A2-3648-BA89-8B00B71E568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52839191"/>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8ECD94CB-1CD7-3647-A3B2-8FCD4DB31D0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40834437"/>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FA90236-4B18-FB4D-9822-D356E23206F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30452884"/>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5B5A57D-1D50-F440-923F-AC6C7C3D57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63157783"/>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BED2F78-B541-9944-8470-6B02591708B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90770345"/>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BA23CE0-C350-BE4D-BCAE-BD67EF13BE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4217691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348" indent="0" algn="ctr">
              <a:buNone/>
              <a:defRPr/>
            </a:lvl2pPr>
            <a:lvl3pPr marL="912713" indent="0" algn="ctr">
              <a:buNone/>
              <a:defRPr/>
            </a:lvl3pPr>
            <a:lvl4pPr marL="1369080" indent="0" algn="ctr">
              <a:buNone/>
              <a:defRPr/>
            </a:lvl4pPr>
            <a:lvl5pPr marL="1825435" indent="0" algn="ctr">
              <a:buNone/>
              <a:defRPr/>
            </a:lvl5pPr>
            <a:lvl6pPr marL="2281788" indent="0" algn="ctr">
              <a:buNone/>
              <a:defRPr/>
            </a:lvl6pPr>
            <a:lvl7pPr marL="2738155" indent="0" algn="ctr">
              <a:buNone/>
              <a:defRPr/>
            </a:lvl7pPr>
            <a:lvl8pPr marL="3194510" indent="0" algn="ctr">
              <a:buNone/>
              <a:defRPr/>
            </a:lvl8pPr>
            <a:lvl9pPr marL="3650868"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EAFA3FF4-958C-9C46-A1DB-51F948B8F7D3}"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3292984352"/>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9467BBE-DFE1-614C-A79B-AC1B0837290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04355099"/>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467" indent="0" algn="ctr">
              <a:buNone/>
              <a:defRPr/>
            </a:lvl2pPr>
            <a:lvl3pPr marL="912947" indent="0" algn="ctr">
              <a:buNone/>
              <a:defRPr/>
            </a:lvl3pPr>
            <a:lvl4pPr marL="1369430" indent="0" algn="ctr">
              <a:buNone/>
              <a:defRPr/>
            </a:lvl4pPr>
            <a:lvl5pPr marL="1825903" indent="0" algn="ctr">
              <a:buNone/>
              <a:defRPr/>
            </a:lvl5pPr>
            <a:lvl6pPr marL="2282373" indent="0" algn="ctr">
              <a:buNone/>
              <a:defRPr/>
            </a:lvl6pPr>
            <a:lvl7pPr marL="2738855" indent="0" algn="ctr">
              <a:buNone/>
              <a:defRPr/>
            </a:lvl7pPr>
            <a:lvl8pPr marL="3195327" indent="0" algn="ctr">
              <a:buNone/>
              <a:defRPr/>
            </a:lvl8pPr>
            <a:lvl9pPr marL="3651803"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396034D-F6FC-4640-901C-D0D8E7ECDC6B}"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520565472"/>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D3425389-0EA2-9840-BC57-68455C97B25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924125109"/>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7C12AAA-E408-5E4C-8A47-6CBAC29145A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49472464"/>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2" y="1752601"/>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1"/>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4AB52AF7-613B-AE4C-91DD-4F15E8FE29A8}"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727275454"/>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6066A6D1-92C8-654D-AA12-9FC0E5687F9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862495981"/>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37A7880B-1CDA-5C4A-B179-016C076D4C9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916744880"/>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D9C6C424-73E8-AB48-8457-780A5E0C45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110942424"/>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0178BE80-9795-FD44-82CA-6D48FA8CE2A1}"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057174279"/>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26EEC99-1667-1F4F-83B2-2EC92084124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05801664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120650"/>
            <a:ext cx="9144000" cy="1430338"/>
          </a:xfrm>
        </p:spPr>
        <p:txBody>
          <a:bodyPr/>
          <a:lstStyle>
            <a:lvl1pPr>
              <a:defRPr>
                <a:latin typeface="Arial"/>
                <a:cs typeface="Arial"/>
              </a:defRPr>
            </a:lvl1pPr>
          </a:lstStyle>
          <a:p>
            <a:r>
              <a:rPr lang="en-US" dirty="0"/>
              <a:t>Click to edit Master title style</a:t>
            </a:r>
          </a:p>
        </p:txBody>
      </p:sp>
      <p:sp>
        <p:nvSpPr>
          <p:cNvPr id="3" name="Content Placeholder 2"/>
          <p:cNvSpPr>
            <a:spLocks noGrp="1"/>
          </p:cNvSpPr>
          <p:nvPr>
            <p:ph idx="1"/>
          </p:nvPr>
        </p:nvSpPr>
        <p:spPr>
          <a:xfrm>
            <a:off x="0" y="1752601"/>
            <a:ext cx="9144000" cy="4373563"/>
          </a:xfrm>
        </p:spPr>
        <p:txBody>
          <a:bodyPr/>
          <a:lstStyle>
            <a:lvl1pPr>
              <a:defRPr>
                <a:latin typeface="Arial"/>
                <a:cs typeface="Arial"/>
              </a:defRPr>
            </a:lvl1pPr>
            <a:lvl2pPr>
              <a:defRPr>
                <a:latin typeface="Arial"/>
                <a:cs typeface="Arial"/>
              </a:defRPr>
            </a:lvl2pPr>
            <a:lvl3pPr>
              <a:defRPr>
                <a:latin typeface="Arial"/>
                <a:cs typeface="Arial"/>
              </a:defRPr>
            </a:lvl3pPr>
            <a:lvl4pPr>
              <a:defRPr>
                <a:latin typeface="Arial"/>
                <a:cs typeface="Arial"/>
              </a:defRPr>
            </a:lvl4pPr>
            <a:lvl5pPr>
              <a:defRPr>
                <a:latin typeface="Arial"/>
                <a:cs typeface="Aria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7704ED7D-A106-5F4A-89DA-30264F7B62B2}"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2859466317"/>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328E34D3-EA7E-A346-8094-A08D636CEE4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441330494"/>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31" y="120651"/>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1"/>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4F26D427-B5D9-A14F-A572-38D0F3AC2F5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623031920"/>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467" indent="0" algn="ctr">
              <a:buNone/>
              <a:defRPr/>
            </a:lvl2pPr>
            <a:lvl3pPr marL="912947" indent="0" algn="ctr">
              <a:buNone/>
              <a:defRPr/>
            </a:lvl3pPr>
            <a:lvl4pPr marL="1369430" indent="0" algn="ctr">
              <a:buNone/>
              <a:defRPr/>
            </a:lvl4pPr>
            <a:lvl5pPr marL="1825903" indent="0" algn="ctr">
              <a:buNone/>
              <a:defRPr/>
            </a:lvl5pPr>
            <a:lvl6pPr marL="2282373" indent="0" algn="ctr">
              <a:buNone/>
              <a:defRPr/>
            </a:lvl6pPr>
            <a:lvl7pPr marL="2738855" indent="0" algn="ctr">
              <a:buNone/>
              <a:defRPr/>
            </a:lvl7pPr>
            <a:lvl8pPr marL="3195327" indent="0" algn="ctr">
              <a:buNone/>
              <a:defRPr/>
            </a:lvl8pPr>
            <a:lvl9pPr marL="3651803"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E99BAC72-79A8-8C42-812F-50A9BAD05F3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694853560"/>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0CC15E9-C9E8-5E42-A5A5-D577AE772F5F}"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858194065"/>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17DC464-3654-7941-A9A4-407AA82856DD}"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15636114"/>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2" y="1752601"/>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1"/>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14E361D1-A39F-E740-A617-DF7E42D80293}"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871087050"/>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454FB98D-5AEC-B640-93ED-72ADDA56977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188812720"/>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45EA5961-F479-354B-959C-742D69E1CBAA}"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008348427"/>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CED3345D-3ADB-2D45-A335-E772923EC9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656135864"/>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F1561075-4A8D-1A49-BAC5-46F76FCC1823}"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77035994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9"/>
            <a:ext cx="7772400" cy="1500187"/>
          </a:xfrm>
        </p:spPr>
        <p:txBody>
          <a:bodyPr anchor="b"/>
          <a:lstStyle>
            <a:lvl1pPr marL="0" indent="0">
              <a:buNone/>
              <a:defRPr sz="2000"/>
            </a:lvl1pPr>
            <a:lvl2pPr marL="456348" indent="0">
              <a:buNone/>
              <a:defRPr sz="1800"/>
            </a:lvl2pPr>
            <a:lvl3pPr marL="912713" indent="0">
              <a:buNone/>
              <a:defRPr sz="1600"/>
            </a:lvl3pPr>
            <a:lvl4pPr marL="1369080" indent="0">
              <a:buNone/>
              <a:defRPr sz="1400"/>
            </a:lvl4pPr>
            <a:lvl5pPr marL="1825435" indent="0">
              <a:buNone/>
              <a:defRPr sz="1400"/>
            </a:lvl5pPr>
            <a:lvl6pPr marL="2281788" indent="0">
              <a:buNone/>
              <a:defRPr sz="1400"/>
            </a:lvl6pPr>
            <a:lvl7pPr marL="2738155" indent="0">
              <a:buNone/>
              <a:defRPr sz="1400"/>
            </a:lvl7pPr>
            <a:lvl8pPr marL="3194510" indent="0">
              <a:buNone/>
              <a:defRPr sz="1400"/>
            </a:lvl8pPr>
            <a:lvl9pPr marL="3650868"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794C05D6-D54A-E445-BB33-430AD74E7CDC}" type="slidenum">
              <a:rPr lang="en-US"/>
              <a:pPr/>
              <a:t>‹#›</a:t>
            </a:fld>
            <a:endParaRPr lang="en-US"/>
          </a:p>
        </p:txBody>
      </p:sp>
    </p:spTree>
    <p:extLst>
      <p:ext uri="{BB962C8B-B14F-4D97-AF65-F5344CB8AC3E}">
        <p14:creationId xmlns:p14="http://schemas.microsoft.com/office/powerpoint/2010/main" val="119650576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9"/>
            <a:ext cx="7772400" cy="1500187"/>
          </a:xfrm>
        </p:spPr>
        <p:txBody>
          <a:bodyPr anchor="b"/>
          <a:lstStyle>
            <a:lvl1pPr marL="0" indent="0">
              <a:buNone/>
              <a:defRPr sz="2000"/>
            </a:lvl1pPr>
            <a:lvl2pPr marL="456348" indent="0">
              <a:buNone/>
              <a:defRPr sz="1800"/>
            </a:lvl2pPr>
            <a:lvl3pPr marL="912713" indent="0">
              <a:buNone/>
              <a:defRPr sz="1600"/>
            </a:lvl3pPr>
            <a:lvl4pPr marL="1369080" indent="0">
              <a:buNone/>
              <a:defRPr sz="1400"/>
            </a:lvl4pPr>
            <a:lvl5pPr marL="1825435" indent="0">
              <a:buNone/>
              <a:defRPr sz="1400"/>
            </a:lvl5pPr>
            <a:lvl6pPr marL="2281788" indent="0">
              <a:buNone/>
              <a:defRPr sz="1400"/>
            </a:lvl6pPr>
            <a:lvl7pPr marL="2738155" indent="0">
              <a:buNone/>
              <a:defRPr sz="1400"/>
            </a:lvl7pPr>
            <a:lvl8pPr marL="3194510" indent="0">
              <a:buNone/>
              <a:defRPr sz="1400"/>
            </a:lvl8pPr>
            <a:lvl9pPr marL="3650868"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64462CA3-F348-BF42-8EC4-1BCC118D7D4B}"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3941960866"/>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747BB0F-3522-A343-8C46-401109D8460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177236698"/>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8FF7253E-2D08-C24E-AB6C-5DF89B8411E5}"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136809313"/>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31" y="120651"/>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1"/>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A3CF55DF-013E-4A4F-8262-D3F8862EF592}"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957073197"/>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467" indent="0" algn="ctr">
              <a:buNone/>
              <a:defRPr/>
            </a:lvl2pPr>
            <a:lvl3pPr marL="912947" indent="0" algn="ctr">
              <a:buNone/>
              <a:defRPr/>
            </a:lvl3pPr>
            <a:lvl4pPr marL="1369430" indent="0" algn="ctr">
              <a:buNone/>
              <a:defRPr/>
            </a:lvl4pPr>
            <a:lvl5pPr marL="1825903" indent="0" algn="ctr">
              <a:buNone/>
              <a:defRPr/>
            </a:lvl5pPr>
            <a:lvl6pPr marL="2282373" indent="0" algn="ctr">
              <a:buNone/>
              <a:defRPr/>
            </a:lvl6pPr>
            <a:lvl7pPr marL="2738855" indent="0" algn="ctr">
              <a:buNone/>
              <a:defRPr/>
            </a:lvl7pPr>
            <a:lvl8pPr marL="3195327" indent="0" algn="ctr">
              <a:buNone/>
              <a:defRPr/>
            </a:lvl8pPr>
            <a:lvl9pPr marL="3651803"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396034D-F6FC-4640-901C-D0D8E7ECDC6B}"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506328408"/>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D3425389-0EA2-9840-BC57-68455C97B25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635620703"/>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7C12AAA-E408-5E4C-8A47-6CBAC29145A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412805075"/>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2" y="1752601"/>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1"/>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4AB52AF7-613B-AE4C-91DD-4F15E8FE29A8}"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170040824"/>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6066A6D1-92C8-654D-AA12-9FC0E5687F9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575802361"/>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37A7880B-1CDA-5C4A-B179-016C076D4C9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663221579"/>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D9C6C424-73E8-AB48-8457-780A5E0C45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45847890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2" y="1752601"/>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1"/>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01F6B41F-49BB-C24E-B592-E32D3FA25219}"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1825122857"/>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0178BE80-9795-FD44-82CA-6D48FA8CE2A1}"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445615712"/>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26EEC99-1667-1F4F-83B2-2EC92084124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410786634"/>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328E34D3-EA7E-A346-8094-A08D636CEE4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431365387"/>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31" y="120651"/>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1"/>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4F26D427-B5D9-A14F-A572-38D0F3AC2F5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54384497"/>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467" indent="0" algn="ctr">
              <a:buNone/>
              <a:defRPr/>
            </a:lvl2pPr>
            <a:lvl3pPr marL="912947" indent="0" algn="ctr">
              <a:buNone/>
              <a:defRPr/>
            </a:lvl3pPr>
            <a:lvl4pPr marL="1369430" indent="0" algn="ctr">
              <a:buNone/>
              <a:defRPr/>
            </a:lvl4pPr>
            <a:lvl5pPr marL="1825903" indent="0" algn="ctr">
              <a:buNone/>
              <a:defRPr/>
            </a:lvl5pPr>
            <a:lvl6pPr marL="2282373" indent="0" algn="ctr">
              <a:buNone/>
              <a:defRPr/>
            </a:lvl6pPr>
            <a:lvl7pPr marL="2738855" indent="0" algn="ctr">
              <a:buNone/>
              <a:defRPr/>
            </a:lvl7pPr>
            <a:lvl8pPr marL="3195327" indent="0" algn="ctr">
              <a:buNone/>
              <a:defRPr/>
            </a:lvl8pPr>
            <a:lvl9pPr marL="3651803"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E99BAC72-79A8-8C42-812F-50A9BAD05F3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259903522"/>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0CC15E9-C9E8-5E42-A5A5-D577AE772F5F}"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769436000"/>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17DC464-3654-7941-A9A4-407AA82856DD}"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936931134"/>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2" y="1752601"/>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1"/>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14E361D1-A39F-E740-A617-DF7E42D80293}"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517900806"/>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454FB98D-5AEC-B640-93ED-72ADDA56977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762908990"/>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45EA5961-F479-354B-959C-742D69E1CBAA}"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89887076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8" name="Footer Placeholder 7"/>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9" name="Slide Number Placeholder 8"/>
          <p:cNvSpPr>
            <a:spLocks noGrp="1"/>
          </p:cNvSpPr>
          <p:nvPr>
            <p:ph type="sldNum" sz="quarter" idx="12"/>
          </p:nvPr>
        </p:nvSpPr>
        <p:spPr/>
        <p:txBody>
          <a:bodyPr/>
          <a:lstStyle>
            <a:lvl1pPr>
              <a:defRPr/>
            </a:lvl1pPr>
          </a:lstStyle>
          <a:p>
            <a:fld id="{F7F65168-19AC-D74E-B2DD-BB9CD8BFFF9A}"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2196903872"/>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CED3345D-3ADB-2D45-A335-E772923EC9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73736388"/>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F1561075-4A8D-1A49-BAC5-46F76FCC1823}"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755061276"/>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747BB0F-3522-A343-8C46-401109D8460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284948137"/>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8FF7253E-2D08-C24E-AB6C-5DF89B8411E5}"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207922844"/>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31" y="120651"/>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1"/>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A3CF55DF-013E-4A4F-8262-D3F8862EF592}"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996442749"/>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467" indent="0" algn="ctr">
              <a:buNone/>
              <a:defRPr/>
            </a:lvl2pPr>
            <a:lvl3pPr marL="912947" indent="0" algn="ctr">
              <a:buNone/>
              <a:defRPr/>
            </a:lvl3pPr>
            <a:lvl4pPr marL="1369430" indent="0" algn="ctr">
              <a:buNone/>
              <a:defRPr/>
            </a:lvl4pPr>
            <a:lvl5pPr marL="1825903" indent="0" algn="ctr">
              <a:buNone/>
              <a:defRPr/>
            </a:lvl5pPr>
            <a:lvl6pPr marL="2282373" indent="0" algn="ctr">
              <a:buNone/>
              <a:defRPr/>
            </a:lvl6pPr>
            <a:lvl7pPr marL="2738855" indent="0" algn="ctr">
              <a:buNone/>
              <a:defRPr/>
            </a:lvl7pPr>
            <a:lvl8pPr marL="3195327" indent="0" algn="ctr">
              <a:buNone/>
              <a:defRPr/>
            </a:lvl8pPr>
            <a:lvl9pPr marL="3651803"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396034D-F6FC-4640-901C-D0D8E7ECDC6B}"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989242925"/>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D3425389-0EA2-9840-BC57-68455C97B25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020675578"/>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7C12AAA-E408-5E4C-8A47-6CBAC29145A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188190258"/>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2" y="1752601"/>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1"/>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4AB52AF7-613B-AE4C-91DD-4F15E8FE29A8}"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850688382"/>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6066A6D1-92C8-654D-AA12-9FC0E5687F9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74721966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4" name="Footer Placeholder 3"/>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5" name="Slide Number Placeholder 4"/>
          <p:cNvSpPr>
            <a:spLocks noGrp="1"/>
          </p:cNvSpPr>
          <p:nvPr>
            <p:ph type="sldNum" sz="quarter" idx="12"/>
          </p:nvPr>
        </p:nvSpPr>
        <p:spPr/>
        <p:txBody>
          <a:bodyPr/>
          <a:lstStyle>
            <a:lvl1pPr>
              <a:defRPr/>
            </a:lvl1pPr>
          </a:lstStyle>
          <a:p>
            <a:fld id="{09FCAEA1-2B8D-9345-8A8F-D0DF7DEA3903}"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1532141206"/>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37A7880B-1CDA-5C4A-B179-016C076D4C9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398085977"/>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D9C6C424-73E8-AB48-8457-780A5E0C45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410344504"/>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0178BE80-9795-FD44-82CA-6D48FA8CE2A1}"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785934703"/>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26EEC99-1667-1F4F-83B2-2EC92084124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679150158"/>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328E34D3-EA7E-A346-8094-A08D636CEE4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394373564"/>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31" y="120651"/>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1"/>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4F26D427-B5D9-A14F-A572-38D0F3AC2F5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594268324"/>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467" indent="0" algn="ctr">
              <a:buNone/>
              <a:defRPr/>
            </a:lvl2pPr>
            <a:lvl3pPr marL="912947" indent="0" algn="ctr">
              <a:buNone/>
              <a:defRPr/>
            </a:lvl3pPr>
            <a:lvl4pPr marL="1369430" indent="0" algn="ctr">
              <a:buNone/>
              <a:defRPr/>
            </a:lvl4pPr>
            <a:lvl5pPr marL="1825903" indent="0" algn="ctr">
              <a:buNone/>
              <a:defRPr/>
            </a:lvl5pPr>
            <a:lvl6pPr marL="2282373" indent="0" algn="ctr">
              <a:buNone/>
              <a:defRPr/>
            </a:lvl6pPr>
            <a:lvl7pPr marL="2738855" indent="0" algn="ctr">
              <a:buNone/>
              <a:defRPr/>
            </a:lvl7pPr>
            <a:lvl8pPr marL="3195327" indent="0" algn="ctr">
              <a:buNone/>
              <a:defRPr/>
            </a:lvl8pPr>
            <a:lvl9pPr marL="3651803"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cs typeface="Genev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cs typeface="Geneva"/>
            </a:endParaRPr>
          </a:p>
        </p:txBody>
      </p:sp>
      <p:sp>
        <p:nvSpPr>
          <p:cNvPr id="6" name="Rectangle 6"/>
          <p:cNvSpPr>
            <a:spLocks noGrp="1" noChangeArrowheads="1"/>
          </p:cNvSpPr>
          <p:nvPr>
            <p:ph type="sldNum" sz="quarter" idx="12"/>
          </p:nvPr>
        </p:nvSpPr>
        <p:spPr>
          <a:ln/>
        </p:spPr>
        <p:txBody>
          <a:bodyPr/>
          <a:lstStyle>
            <a:lvl1pPr>
              <a:defRPr/>
            </a:lvl1pPr>
          </a:lstStyle>
          <a:p>
            <a:pPr>
              <a:defRPr/>
            </a:pPr>
            <a:fld id="{2E8A5EAE-9C80-0E42-BD7C-CAAFA2037C7A}" type="slidenum">
              <a:rPr lang="en-US">
                <a:solidFill>
                  <a:srgbClr val="000000"/>
                </a:solidFill>
                <a:latin typeface="Arial"/>
                <a:cs typeface="Geneva"/>
              </a:rPr>
              <a:pPr>
                <a:defRPr/>
              </a:pPr>
              <a:t>‹#›</a:t>
            </a:fld>
            <a:endParaRPr lang="en-US">
              <a:solidFill>
                <a:srgbClr val="000000"/>
              </a:solidFill>
              <a:latin typeface="Arial"/>
              <a:cs typeface="Geneva"/>
            </a:endParaRPr>
          </a:p>
        </p:txBody>
      </p:sp>
    </p:spTree>
    <p:extLst>
      <p:ext uri="{BB962C8B-B14F-4D97-AF65-F5344CB8AC3E}">
        <p14:creationId xmlns:p14="http://schemas.microsoft.com/office/powerpoint/2010/main" val="2333336522"/>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cs typeface="Genev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cs typeface="Geneva"/>
            </a:endParaRPr>
          </a:p>
        </p:txBody>
      </p:sp>
      <p:sp>
        <p:nvSpPr>
          <p:cNvPr id="6" name="Rectangle 6"/>
          <p:cNvSpPr>
            <a:spLocks noGrp="1" noChangeArrowheads="1"/>
          </p:cNvSpPr>
          <p:nvPr>
            <p:ph type="sldNum" sz="quarter" idx="12"/>
          </p:nvPr>
        </p:nvSpPr>
        <p:spPr>
          <a:ln/>
        </p:spPr>
        <p:txBody>
          <a:bodyPr/>
          <a:lstStyle>
            <a:lvl1pPr>
              <a:defRPr/>
            </a:lvl1pPr>
          </a:lstStyle>
          <a:p>
            <a:pPr>
              <a:defRPr/>
            </a:pPr>
            <a:fld id="{BCFE0994-F143-484E-8CBA-32D7DB66EB37}" type="slidenum">
              <a:rPr lang="en-US">
                <a:solidFill>
                  <a:srgbClr val="000000"/>
                </a:solidFill>
                <a:latin typeface="Arial"/>
                <a:cs typeface="Geneva"/>
              </a:rPr>
              <a:pPr>
                <a:defRPr/>
              </a:pPr>
              <a:t>‹#›</a:t>
            </a:fld>
            <a:endParaRPr lang="en-US">
              <a:solidFill>
                <a:srgbClr val="000000"/>
              </a:solidFill>
              <a:latin typeface="Arial"/>
              <a:cs typeface="Geneva"/>
            </a:endParaRPr>
          </a:p>
        </p:txBody>
      </p:sp>
    </p:spTree>
    <p:extLst>
      <p:ext uri="{BB962C8B-B14F-4D97-AF65-F5344CB8AC3E}">
        <p14:creationId xmlns:p14="http://schemas.microsoft.com/office/powerpoint/2010/main" val="721639662"/>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cs typeface="Genev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cs typeface="Geneva"/>
            </a:endParaRPr>
          </a:p>
        </p:txBody>
      </p:sp>
      <p:sp>
        <p:nvSpPr>
          <p:cNvPr id="6" name="Rectangle 6"/>
          <p:cNvSpPr>
            <a:spLocks noGrp="1" noChangeArrowheads="1"/>
          </p:cNvSpPr>
          <p:nvPr>
            <p:ph type="sldNum" sz="quarter" idx="12"/>
          </p:nvPr>
        </p:nvSpPr>
        <p:spPr>
          <a:ln/>
        </p:spPr>
        <p:txBody>
          <a:bodyPr/>
          <a:lstStyle>
            <a:lvl1pPr>
              <a:defRPr/>
            </a:lvl1pPr>
          </a:lstStyle>
          <a:p>
            <a:pPr>
              <a:defRPr/>
            </a:pPr>
            <a:fld id="{2D547EEB-F8AF-2C4C-84B7-390B4EC769C3}" type="slidenum">
              <a:rPr lang="en-US">
                <a:solidFill>
                  <a:srgbClr val="000000"/>
                </a:solidFill>
                <a:latin typeface="Arial"/>
                <a:cs typeface="Geneva"/>
              </a:rPr>
              <a:pPr>
                <a:defRPr/>
              </a:pPr>
              <a:t>‹#›</a:t>
            </a:fld>
            <a:endParaRPr lang="en-US">
              <a:solidFill>
                <a:srgbClr val="000000"/>
              </a:solidFill>
              <a:latin typeface="Arial"/>
              <a:cs typeface="Geneva"/>
            </a:endParaRPr>
          </a:p>
        </p:txBody>
      </p:sp>
    </p:spTree>
    <p:extLst>
      <p:ext uri="{BB962C8B-B14F-4D97-AF65-F5344CB8AC3E}">
        <p14:creationId xmlns:p14="http://schemas.microsoft.com/office/powerpoint/2010/main" val="1295349587"/>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cs typeface="Genev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cs typeface="Geneva"/>
            </a:endParaRPr>
          </a:p>
        </p:txBody>
      </p:sp>
      <p:sp>
        <p:nvSpPr>
          <p:cNvPr id="7" name="Rectangle 6"/>
          <p:cNvSpPr>
            <a:spLocks noGrp="1" noChangeArrowheads="1"/>
          </p:cNvSpPr>
          <p:nvPr>
            <p:ph type="sldNum" sz="quarter" idx="12"/>
          </p:nvPr>
        </p:nvSpPr>
        <p:spPr>
          <a:ln/>
        </p:spPr>
        <p:txBody>
          <a:bodyPr/>
          <a:lstStyle>
            <a:lvl1pPr>
              <a:defRPr/>
            </a:lvl1pPr>
          </a:lstStyle>
          <a:p>
            <a:pPr>
              <a:defRPr/>
            </a:pPr>
            <a:fld id="{CC237D38-4C1A-CC42-BD73-0508AF608D68}" type="slidenum">
              <a:rPr lang="en-US">
                <a:solidFill>
                  <a:srgbClr val="000000"/>
                </a:solidFill>
                <a:latin typeface="Arial"/>
                <a:cs typeface="Geneva"/>
              </a:rPr>
              <a:pPr>
                <a:defRPr/>
              </a:pPr>
              <a:t>‹#›</a:t>
            </a:fld>
            <a:endParaRPr lang="en-US">
              <a:solidFill>
                <a:srgbClr val="000000"/>
              </a:solidFill>
              <a:latin typeface="Arial"/>
              <a:cs typeface="Geneva"/>
            </a:endParaRPr>
          </a:p>
        </p:txBody>
      </p:sp>
    </p:spTree>
    <p:extLst>
      <p:ext uri="{BB962C8B-B14F-4D97-AF65-F5344CB8AC3E}">
        <p14:creationId xmlns:p14="http://schemas.microsoft.com/office/powerpoint/2010/main" val="2613311584"/>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3" name="Footer Placeholder 2"/>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4" name="Slide Number Placeholder 3"/>
          <p:cNvSpPr>
            <a:spLocks noGrp="1"/>
          </p:cNvSpPr>
          <p:nvPr>
            <p:ph type="sldNum" sz="quarter" idx="12"/>
          </p:nvPr>
        </p:nvSpPr>
        <p:spPr/>
        <p:txBody>
          <a:bodyPr/>
          <a:lstStyle>
            <a:lvl1pPr>
              <a:defRPr/>
            </a:lvl1pPr>
          </a:lstStyle>
          <a:p>
            <a:fld id="{DE70222F-3D97-2041-B5C8-03D69B916838}"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38436179"/>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cs typeface="Genev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cs typeface="Geneva"/>
            </a:endParaRPr>
          </a:p>
        </p:txBody>
      </p:sp>
      <p:sp>
        <p:nvSpPr>
          <p:cNvPr id="9" name="Rectangle 6"/>
          <p:cNvSpPr>
            <a:spLocks noGrp="1" noChangeArrowheads="1"/>
          </p:cNvSpPr>
          <p:nvPr>
            <p:ph type="sldNum" sz="quarter" idx="12"/>
          </p:nvPr>
        </p:nvSpPr>
        <p:spPr>
          <a:ln/>
        </p:spPr>
        <p:txBody>
          <a:bodyPr/>
          <a:lstStyle>
            <a:lvl1pPr>
              <a:defRPr/>
            </a:lvl1pPr>
          </a:lstStyle>
          <a:p>
            <a:pPr>
              <a:defRPr/>
            </a:pPr>
            <a:fld id="{E1541718-7155-7E4B-A55B-F60D5A94F3B6}" type="slidenum">
              <a:rPr lang="en-US">
                <a:solidFill>
                  <a:srgbClr val="000000"/>
                </a:solidFill>
                <a:latin typeface="Arial"/>
                <a:cs typeface="Geneva"/>
              </a:rPr>
              <a:pPr>
                <a:defRPr/>
              </a:pPr>
              <a:t>‹#›</a:t>
            </a:fld>
            <a:endParaRPr lang="en-US">
              <a:solidFill>
                <a:srgbClr val="000000"/>
              </a:solidFill>
              <a:latin typeface="Arial"/>
              <a:cs typeface="Geneva"/>
            </a:endParaRPr>
          </a:p>
        </p:txBody>
      </p:sp>
    </p:spTree>
    <p:extLst>
      <p:ext uri="{BB962C8B-B14F-4D97-AF65-F5344CB8AC3E}">
        <p14:creationId xmlns:p14="http://schemas.microsoft.com/office/powerpoint/2010/main" val="509776001"/>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cs typeface="Genev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cs typeface="Geneva"/>
            </a:endParaRPr>
          </a:p>
        </p:txBody>
      </p:sp>
      <p:sp>
        <p:nvSpPr>
          <p:cNvPr id="5" name="Rectangle 6"/>
          <p:cNvSpPr>
            <a:spLocks noGrp="1" noChangeArrowheads="1"/>
          </p:cNvSpPr>
          <p:nvPr>
            <p:ph type="sldNum" sz="quarter" idx="12"/>
          </p:nvPr>
        </p:nvSpPr>
        <p:spPr>
          <a:ln/>
        </p:spPr>
        <p:txBody>
          <a:bodyPr/>
          <a:lstStyle>
            <a:lvl1pPr>
              <a:defRPr/>
            </a:lvl1pPr>
          </a:lstStyle>
          <a:p>
            <a:pPr>
              <a:defRPr/>
            </a:pPr>
            <a:fld id="{8AA69C79-2D42-BE4B-9856-4774AAA1C022}" type="slidenum">
              <a:rPr lang="en-US">
                <a:solidFill>
                  <a:srgbClr val="000000"/>
                </a:solidFill>
                <a:latin typeface="Arial"/>
                <a:cs typeface="Geneva"/>
              </a:rPr>
              <a:pPr>
                <a:defRPr/>
              </a:pPr>
              <a:t>‹#›</a:t>
            </a:fld>
            <a:endParaRPr lang="en-US">
              <a:solidFill>
                <a:srgbClr val="000000"/>
              </a:solidFill>
              <a:latin typeface="Arial"/>
              <a:cs typeface="Geneva"/>
            </a:endParaRPr>
          </a:p>
        </p:txBody>
      </p:sp>
    </p:spTree>
    <p:extLst>
      <p:ext uri="{BB962C8B-B14F-4D97-AF65-F5344CB8AC3E}">
        <p14:creationId xmlns:p14="http://schemas.microsoft.com/office/powerpoint/2010/main" val="1880924583"/>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cs typeface="Genev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cs typeface="Geneva"/>
            </a:endParaRPr>
          </a:p>
        </p:txBody>
      </p:sp>
      <p:sp>
        <p:nvSpPr>
          <p:cNvPr id="4" name="Rectangle 6"/>
          <p:cNvSpPr>
            <a:spLocks noGrp="1" noChangeArrowheads="1"/>
          </p:cNvSpPr>
          <p:nvPr>
            <p:ph type="sldNum" sz="quarter" idx="12"/>
          </p:nvPr>
        </p:nvSpPr>
        <p:spPr>
          <a:ln/>
        </p:spPr>
        <p:txBody>
          <a:bodyPr/>
          <a:lstStyle>
            <a:lvl1pPr>
              <a:defRPr/>
            </a:lvl1pPr>
          </a:lstStyle>
          <a:p>
            <a:pPr>
              <a:defRPr/>
            </a:pPr>
            <a:fld id="{AB528BAD-F5BD-6343-A446-D3113048154E}" type="slidenum">
              <a:rPr lang="en-US">
                <a:solidFill>
                  <a:srgbClr val="000000"/>
                </a:solidFill>
                <a:latin typeface="Arial"/>
                <a:cs typeface="Geneva"/>
              </a:rPr>
              <a:pPr>
                <a:defRPr/>
              </a:pPr>
              <a:t>‹#›</a:t>
            </a:fld>
            <a:endParaRPr lang="en-US">
              <a:solidFill>
                <a:srgbClr val="000000"/>
              </a:solidFill>
              <a:latin typeface="Arial"/>
              <a:cs typeface="Geneva"/>
            </a:endParaRPr>
          </a:p>
        </p:txBody>
      </p:sp>
    </p:spTree>
    <p:extLst>
      <p:ext uri="{BB962C8B-B14F-4D97-AF65-F5344CB8AC3E}">
        <p14:creationId xmlns:p14="http://schemas.microsoft.com/office/powerpoint/2010/main" val="2067597891"/>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cs typeface="Genev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cs typeface="Geneva"/>
            </a:endParaRPr>
          </a:p>
        </p:txBody>
      </p:sp>
      <p:sp>
        <p:nvSpPr>
          <p:cNvPr id="7" name="Rectangle 6"/>
          <p:cNvSpPr>
            <a:spLocks noGrp="1" noChangeArrowheads="1"/>
          </p:cNvSpPr>
          <p:nvPr>
            <p:ph type="sldNum" sz="quarter" idx="12"/>
          </p:nvPr>
        </p:nvSpPr>
        <p:spPr>
          <a:ln/>
        </p:spPr>
        <p:txBody>
          <a:bodyPr/>
          <a:lstStyle>
            <a:lvl1pPr>
              <a:defRPr/>
            </a:lvl1pPr>
          </a:lstStyle>
          <a:p>
            <a:pPr>
              <a:defRPr/>
            </a:pPr>
            <a:fld id="{B7DA9831-1943-5742-99BB-87E9686EAF4C}" type="slidenum">
              <a:rPr lang="en-US">
                <a:solidFill>
                  <a:srgbClr val="000000"/>
                </a:solidFill>
                <a:latin typeface="Arial"/>
                <a:cs typeface="Geneva"/>
              </a:rPr>
              <a:pPr>
                <a:defRPr/>
              </a:pPr>
              <a:t>‹#›</a:t>
            </a:fld>
            <a:endParaRPr lang="en-US">
              <a:solidFill>
                <a:srgbClr val="000000"/>
              </a:solidFill>
              <a:latin typeface="Arial"/>
              <a:cs typeface="Geneva"/>
            </a:endParaRPr>
          </a:p>
        </p:txBody>
      </p:sp>
    </p:spTree>
    <p:extLst>
      <p:ext uri="{BB962C8B-B14F-4D97-AF65-F5344CB8AC3E}">
        <p14:creationId xmlns:p14="http://schemas.microsoft.com/office/powerpoint/2010/main" val="1326637272"/>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cs typeface="Genev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cs typeface="Geneva"/>
            </a:endParaRPr>
          </a:p>
        </p:txBody>
      </p:sp>
      <p:sp>
        <p:nvSpPr>
          <p:cNvPr id="7" name="Rectangle 6"/>
          <p:cNvSpPr>
            <a:spLocks noGrp="1" noChangeArrowheads="1"/>
          </p:cNvSpPr>
          <p:nvPr>
            <p:ph type="sldNum" sz="quarter" idx="12"/>
          </p:nvPr>
        </p:nvSpPr>
        <p:spPr>
          <a:ln/>
        </p:spPr>
        <p:txBody>
          <a:bodyPr/>
          <a:lstStyle>
            <a:lvl1pPr>
              <a:defRPr/>
            </a:lvl1pPr>
          </a:lstStyle>
          <a:p>
            <a:pPr>
              <a:defRPr/>
            </a:pPr>
            <a:fld id="{5552A5A4-4038-C344-B824-1B1DF1D102E7}" type="slidenum">
              <a:rPr lang="en-US">
                <a:solidFill>
                  <a:srgbClr val="000000"/>
                </a:solidFill>
                <a:latin typeface="Arial"/>
                <a:cs typeface="Geneva"/>
              </a:rPr>
              <a:pPr>
                <a:defRPr/>
              </a:pPr>
              <a:t>‹#›</a:t>
            </a:fld>
            <a:endParaRPr lang="en-US">
              <a:solidFill>
                <a:srgbClr val="000000"/>
              </a:solidFill>
              <a:latin typeface="Arial"/>
              <a:cs typeface="Geneva"/>
            </a:endParaRPr>
          </a:p>
        </p:txBody>
      </p:sp>
    </p:spTree>
    <p:extLst>
      <p:ext uri="{BB962C8B-B14F-4D97-AF65-F5344CB8AC3E}">
        <p14:creationId xmlns:p14="http://schemas.microsoft.com/office/powerpoint/2010/main" val="1537588975"/>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cs typeface="Genev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cs typeface="Geneva"/>
            </a:endParaRPr>
          </a:p>
        </p:txBody>
      </p:sp>
      <p:sp>
        <p:nvSpPr>
          <p:cNvPr id="6" name="Rectangle 6"/>
          <p:cNvSpPr>
            <a:spLocks noGrp="1" noChangeArrowheads="1"/>
          </p:cNvSpPr>
          <p:nvPr>
            <p:ph type="sldNum" sz="quarter" idx="12"/>
          </p:nvPr>
        </p:nvSpPr>
        <p:spPr>
          <a:ln/>
        </p:spPr>
        <p:txBody>
          <a:bodyPr/>
          <a:lstStyle>
            <a:lvl1pPr>
              <a:defRPr/>
            </a:lvl1pPr>
          </a:lstStyle>
          <a:p>
            <a:pPr>
              <a:defRPr/>
            </a:pPr>
            <a:fld id="{CF06322F-B528-3A4E-9ACF-B439C0563A2B}" type="slidenum">
              <a:rPr lang="en-US">
                <a:solidFill>
                  <a:srgbClr val="000000"/>
                </a:solidFill>
                <a:latin typeface="Arial"/>
                <a:cs typeface="Geneva"/>
              </a:rPr>
              <a:pPr>
                <a:defRPr/>
              </a:pPr>
              <a:t>‹#›</a:t>
            </a:fld>
            <a:endParaRPr lang="en-US">
              <a:solidFill>
                <a:srgbClr val="000000"/>
              </a:solidFill>
              <a:latin typeface="Arial"/>
              <a:cs typeface="Geneva"/>
            </a:endParaRPr>
          </a:p>
        </p:txBody>
      </p:sp>
    </p:spTree>
    <p:extLst>
      <p:ext uri="{BB962C8B-B14F-4D97-AF65-F5344CB8AC3E}">
        <p14:creationId xmlns:p14="http://schemas.microsoft.com/office/powerpoint/2010/main" val="2316590980"/>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cs typeface="Genev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cs typeface="Geneva"/>
            </a:endParaRPr>
          </a:p>
        </p:txBody>
      </p:sp>
      <p:sp>
        <p:nvSpPr>
          <p:cNvPr id="6" name="Rectangle 6"/>
          <p:cNvSpPr>
            <a:spLocks noGrp="1" noChangeArrowheads="1"/>
          </p:cNvSpPr>
          <p:nvPr>
            <p:ph type="sldNum" sz="quarter" idx="12"/>
          </p:nvPr>
        </p:nvSpPr>
        <p:spPr>
          <a:ln/>
        </p:spPr>
        <p:txBody>
          <a:bodyPr/>
          <a:lstStyle>
            <a:lvl1pPr>
              <a:defRPr/>
            </a:lvl1pPr>
          </a:lstStyle>
          <a:p>
            <a:pPr>
              <a:defRPr/>
            </a:pPr>
            <a:fld id="{993CEBAF-7120-074E-9137-655E32D232A6}" type="slidenum">
              <a:rPr lang="en-US">
                <a:solidFill>
                  <a:srgbClr val="000000"/>
                </a:solidFill>
                <a:latin typeface="Arial"/>
                <a:cs typeface="Geneva"/>
              </a:rPr>
              <a:pPr>
                <a:defRPr/>
              </a:pPr>
              <a:t>‹#›</a:t>
            </a:fld>
            <a:endParaRPr lang="en-US">
              <a:solidFill>
                <a:srgbClr val="000000"/>
              </a:solidFill>
              <a:latin typeface="Arial"/>
              <a:cs typeface="Geneva"/>
            </a:endParaRPr>
          </a:p>
        </p:txBody>
      </p:sp>
    </p:spTree>
    <p:extLst>
      <p:ext uri="{BB962C8B-B14F-4D97-AF65-F5344CB8AC3E}">
        <p14:creationId xmlns:p14="http://schemas.microsoft.com/office/powerpoint/2010/main" val="36156004"/>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 y="0"/>
            <a:ext cx="9159875" cy="6870700"/>
            <a:chOff x="0" y="0"/>
            <a:chExt cx="5770" cy="4328"/>
          </a:xfrm>
        </p:grpSpPr>
        <p:sp>
          <p:nvSpPr>
            <p:cNvPr id="5"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kumimoji="1" lang="en-US" sz="1800" b="0">
                <a:solidFill>
                  <a:srgbClr val="2F1311"/>
                </a:solidFill>
              </a:endParaRPr>
            </a:p>
          </p:txBody>
        </p:sp>
        <p:sp>
          <p:nvSpPr>
            <p:cNvPr id="6"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kumimoji="1" lang="en-US" sz="1800" b="0">
                <a:solidFill>
                  <a:srgbClr val="2F1311"/>
                </a:solidFill>
              </a:endParaRPr>
            </a:p>
          </p:txBody>
        </p:sp>
        <p:sp>
          <p:nvSpPr>
            <p:cNvPr id="7"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kumimoji="1" lang="en-US" sz="1800" b="0">
                <a:solidFill>
                  <a:srgbClr val="2F1311"/>
                </a:solidFill>
              </a:endParaRPr>
            </a:p>
          </p:txBody>
        </p:sp>
        <p:grpSp>
          <p:nvGrpSpPr>
            <p:cNvPr id="8" name="Group 6"/>
            <p:cNvGrpSpPr>
              <a:grpSpLocks/>
            </p:cNvGrpSpPr>
            <p:nvPr/>
          </p:nvGrpSpPr>
          <p:grpSpPr bwMode="auto">
            <a:xfrm>
              <a:off x="4944" y="1"/>
              <a:ext cx="816" cy="3974"/>
              <a:chOff x="4944" y="1"/>
              <a:chExt cx="816" cy="3974"/>
            </a:xfrm>
          </p:grpSpPr>
          <p:grpSp>
            <p:nvGrpSpPr>
              <p:cNvPr id="20" name="Group 7"/>
              <p:cNvGrpSpPr>
                <a:grpSpLocks/>
              </p:cNvGrpSpPr>
              <p:nvPr userDrawn="1"/>
            </p:nvGrpSpPr>
            <p:grpSpPr bwMode="auto">
              <a:xfrm>
                <a:off x="5280" y="1"/>
                <a:ext cx="480" cy="1430"/>
                <a:chOff x="5280" y="1"/>
                <a:chExt cx="480" cy="1430"/>
              </a:xfrm>
            </p:grpSpPr>
            <p:grpSp>
              <p:nvGrpSpPr>
                <p:cNvPr id="41" name="Group 8"/>
                <p:cNvGrpSpPr>
                  <a:grpSpLocks/>
                </p:cNvGrpSpPr>
                <p:nvPr userDrawn="1"/>
              </p:nvGrpSpPr>
              <p:grpSpPr bwMode="auto">
                <a:xfrm rot="-5400000">
                  <a:off x="5484" y="0"/>
                  <a:ext cx="174" cy="176"/>
                  <a:chOff x="1657" y="323"/>
                  <a:chExt cx="1691" cy="2560"/>
                </a:xfrm>
              </p:grpSpPr>
              <p:grpSp>
                <p:nvGrpSpPr>
                  <p:cNvPr id="50" name="Group 9"/>
                  <p:cNvGrpSpPr>
                    <a:grpSpLocks/>
                  </p:cNvGrpSpPr>
                  <p:nvPr/>
                </p:nvGrpSpPr>
                <p:grpSpPr bwMode="auto">
                  <a:xfrm>
                    <a:off x="1657" y="323"/>
                    <a:ext cx="1691" cy="2560"/>
                    <a:chOff x="1657" y="323"/>
                    <a:chExt cx="1691" cy="2560"/>
                  </a:xfrm>
                </p:grpSpPr>
                <p:sp>
                  <p:nvSpPr>
                    <p:cNvPr id="57" name="Freeform 10"/>
                    <p:cNvSpPr>
                      <a:spLocks/>
                    </p:cNvSpPr>
                    <p:nvPr/>
                  </p:nvSpPr>
                  <p:spPr bwMode="auto">
                    <a:xfrm>
                      <a:off x="2192" y="323"/>
                      <a:ext cx="1234" cy="2560"/>
                    </a:xfrm>
                    <a:custGeom>
                      <a:avLst/>
                      <a:gdLst>
                        <a:gd name="T0" fmla="*/ 337 w 1231"/>
                        <a:gd name="T1" fmla="*/ 283 h 2560"/>
                        <a:gd name="T2" fmla="*/ 415 w 1231"/>
                        <a:gd name="T3" fmla="*/ 115 h 2560"/>
                        <a:gd name="T4" fmla="*/ 583 w 1231"/>
                        <a:gd name="T5" fmla="*/ 7 h 2560"/>
                        <a:gd name="T6" fmla="*/ 895 w 1231"/>
                        <a:gd name="T7" fmla="*/ 61 h 2560"/>
                        <a:gd name="T8" fmla="*/ 1051 w 1231"/>
                        <a:gd name="T9" fmla="*/ 349 h 2560"/>
                        <a:gd name="T10" fmla="*/ 979 w 1231"/>
                        <a:gd name="T11" fmla="*/ 769 h 2560"/>
                        <a:gd name="T12" fmla="*/ 943 w 1231"/>
                        <a:gd name="T13" fmla="*/ 943 h 2560"/>
                        <a:gd name="T14" fmla="*/ 1105 w 1231"/>
                        <a:gd name="T15" fmla="*/ 1075 h 2560"/>
                        <a:gd name="T16" fmla="*/ 1231 w 1231"/>
                        <a:gd name="T17" fmla="*/ 1525 h 2560"/>
                        <a:gd name="T18" fmla="*/ 1123 w 1231"/>
                        <a:gd name="T19" fmla="*/ 1969 h 2560"/>
                        <a:gd name="T20" fmla="*/ 907 w 1231"/>
                        <a:gd name="T21" fmla="*/ 2077 h 2560"/>
                        <a:gd name="T22" fmla="*/ 721 w 1231"/>
                        <a:gd name="T23" fmla="*/ 2059 h 2560"/>
                        <a:gd name="T24" fmla="*/ 655 w 1231"/>
                        <a:gd name="T25" fmla="*/ 2251 h 2560"/>
                        <a:gd name="T26" fmla="*/ 529 w 1231"/>
                        <a:gd name="T27" fmla="*/ 2527 h 2560"/>
                        <a:gd name="T28" fmla="*/ 211 w 1231"/>
                        <a:gd name="T29" fmla="*/ 2509 h 2560"/>
                        <a:gd name="T30" fmla="*/ 31 w 1231"/>
                        <a:gd name="T31" fmla="*/ 2227 h 2560"/>
                        <a:gd name="T32" fmla="*/ 25 w 1231"/>
                        <a:gd name="T33" fmla="*/ 1969 h 2560"/>
                        <a:gd name="T34" fmla="*/ 145 w 1231"/>
                        <a:gd name="T35" fmla="*/ 1651 h 2560"/>
                        <a:gd name="T36" fmla="*/ 259 w 1231"/>
                        <a:gd name="T37" fmla="*/ 1513 h 2560"/>
                        <a:gd name="T38" fmla="*/ 217 w 1231"/>
                        <a:gd name="T39" fmla="*/ 1729 h 2560"/>
                        <a:gd name="T40" fmla="*/ 73 w 1231"/>
                        <a:gd name="T41" fmla="*/ 2023 h 2560"/>
                        <a:gd name="T42" fmla="*/ 169 w 1231"/>
                        <a:gd name="T43" fmla="*/ 2323 h 2560"/>
                        <a:gd name="T44" fmla="*/ 439 w 1231"/>
                        <a:gd name="T45" fmla="*/ 2431 h 2560"/>
                        <a:gd name="T46" fmla="*/ 595 w 1231"/>
                        <a:gd name="T47" fmla="*/ 2227 h 2560"/>
                        <a:gd name="T48" fmla="*/ 577 w 1231"/>
                        <a:gd name="T49" fmla="*/ 1807 h 2560"/>
                        <a:gd name="T50" fmla="*/ 493 w 1231"/>
                        <a:gd name="T51" fmla="*/ 1531 h 2560"/>
                        <a:gd name="T52" fmla="*/ 535 w 1231"/>
                        <a:gd name="T53" fmla="*/ 1459 h 2560"/>
                        <a:gd name="T54" fmla="*/ 625 w 1231"/>
                        <a:gd name="T55" fmla="*/ 1633 h 2560"/>
                        <a:gd name="T56" fmla="*/ 721 w 1231"/>
                        <a:gd name="T57" fmla="*/ 1933 h 2560"/>
                        <a:gd name="T58" fmla="*/ 967 w 1231"/>
                        <a:gd name="T59" fmla="*/ 1963 h 2560"/>
                        <a:gd name="T60" fmla="*/ 1135 w 1231"/>
                        <a:gd name="T61" fmla="*/ 1687 h 2560"/>
                        <a:gd name="T62" fmla="*/ 1117 w 1231"/>
                        <a:gd name="T63" fmla="*/ 1273 h 2560"/>
                        <a:gd name="T64" fmla="*/ 883 w 1231"/>
                        <a:gd name="T65" fmla="*/ 1057 h 2560"/>
                        <a:gd name="T66" fmla="*/ 679 w 1231"/>
                        <a:gd name="T67" fmla="*/ 1129 h 2560"/>
                        <a:gd name="T68" fmla="*/ 577 w 1231"/>
                        <a:gd name="T69" fmla="*/ 1117 h 2560"/>
                        <a:gd name="T70" fmla="*/ 619 w 1231"/>
                        <a:gd name="T71" fmla="*/ 1033 h 2560"/>
                        <a:gd name="T72" fmla="*/ 811 w 1231"/>
                        <a:gd name="T73" fmla="*/ 937 h 2560"/>
                        <a:gd name="T74" fmla="*/ 949 w 1231"/>
                        <a:gd name="T75" fmla="*/ 613 h 2560"/>
                        <a:gd name="T76" fmla="*/ 883 w 1231"/>
                        <a:gd name="T77" fmla="*/ 175 h 2560"/>
                        <a:gd name="T78" fmla="*/ 619 w 1231"/>
                        <a:gd name="T79" fmla="*/ 103 h 2560"/>
                        <a:gd name="T80" fmla="*/ 391 w 1231"/>
                        <a:gd name="T81" fmla="*/ 355 h 2560"/>
                        <a:gd name="T82" fmla="*/ 403 w 1231"/>
                        <a:gd name="T83" fmla="*/ 763 h 2560"/>
                        <a:gd name="T84" fmla="*/ 343 w 1231"/>
                        <a:gd name="T85" fmla="*/ 949 h 2560"/>
                        <a:gd name="T86" fmla="*/ 289 w 1231"/>
                        <a:gd name="T87" fmla="*/ 685 h 2560"/>
                        <a:gd name="T88" fmla="*/ 307 w 1231"/>
                        <a:gd name="T89" fmla="*/ 367 h 2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ffectLst/>
                    <a:extLst>
                      <a:ext uri="{91240B29-F687-4F45-9708-019B960494DF}">
                        <a14:hiddenLine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58" name="Freeform 11"/>
                    <p:cNvSpPr>
                      <a:spLocks/>
                    </p:cNvSpPr>
                    <p:nvPr/>
                  </p:nvSpPr>
                  <p:spPr bwMode="auto">
                    <a:xfrm>
                      <a:off x="1696" y="323"/>
                      <a:ext cx="865" cy="2065"/>
                    </a:xfrm>
                    <a:custGeom>
                      <a:avLst/>
                      <a:gdLst>
                        <a:gd name="T0" fmla="*/ 785 w 865"/>
                        <a:gd name="T1" fmla="*/ 530 h 2071"/>
                        <a:gd name="T2" fmla="*/ 797 w 865"/>
                        <a:gd name="T3" fmla="*/ 350 h 2071"/>
                        <a:gd name="T4" fmla="*/ 863 w 865"/>
                        <a:gd name="T5" fmla="*/ 206 h 2071"/>
                        <a:gd name="T6" fmla="*/ 809 w 865"/>
                        <a:gd name="T7" fmla="*/ 218 h 2071"/>
                        <a:gd name="T8" fmla="*/ 749 w 865"/>
                        <a:gd name="T9" fmla="*/ 218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6 h 2071"/>
                        <a:gd name="T22" fmla="*/ 119 w 865"/>
                        <a:gd name="T23" fmla="*/ 404 h 2071"/>
                        <a:gd name="T24" fmla="*/ 131 w 865"/>
                        <a:gd name="T25" fmla="*/ 590 h 2071"/>
                        <a:gd name="T26" fmla="*/ 173 w 865"/>
                        <a:gd name="T27" fmla="*/ 782 h 2071"/>
                        <a:gd name="T28" fmla="*/ 197 w 865"/>
                        <a:gd name="T29" fmla="*/ 884 h 2071"/>
                        <a:gd name="T30" fmla="*/ 167 w 865"/>
                        <a:gd name="T31" fmla="*/ 986 h 2071"/>
                        <a:gd name="T32" fmla="*/ 65 w 865"/>
                        <a:gd name="T33" fmla="*/ 1124 h 2071"/>
                        <a:gd name="T34" fmla="*/ 17 w 865"/>
                        <a:gd name="T35" fmla="*/ 1298 h 2071"/>
                        <a:gd name="T36" fmla="*/ 5 w 865"/>
                        <a:gd name="T37" fmla="*/ 1550 h 2071"/>
                        <a:gd name="T38" fmla="*/ 47 w 865"/>
                        <a:gd name="T39" fmla="*/ 1748 h 2071"/>
                        <a:gd name="T40" fmla="*/ 131 w 865"/>
                        <a:gd name="T41" fmla="*/ 1898 h 2071"/>
                        <a:gd name="T42" fmla="*/ 299 w 865"/>
                        <a:gd name="T43" fmla="*/ 1988 h 2071"/>
                        <a:gd name="T44" fmla="*/ 425 w 865"/>
                        <a:gd name="T45" fmla="*/ 1982 h 2071"/>
                        <a:gd name="T46" fmla="*/ 467 w 865"/>
                        <a:gd name="T47" fmla="*/ 1994 h 2071"/>
                        <a:gd name="T48" fmla="*/ 497 w 865"/>
                        <a:gd name="T49" fmla="*/ 2066 h 2071"/>
                        <a:gd name="T50" fmla="*/ 497 w 865"/>
                        <a:gd name="T51" fmla="*/ 1964 h 2071"/>
                        <a:gd name="T52" fmla="*/ 557 w 865"/>
                        <a:gd name="T53" fmla="*/ 1778 h 2071"/>
                        <a:gd name="T54" fmla="*/ 617 w 865"/>
                        <a:gd name="T55" fmla="*/ 1658 h 2071"/>
                        <a:gd name="T56" fmla="*/ 581 w 865"/>
                        <a:gd name="T57" fmla="*/ 1700 h 2071"/>
                        <a:gd name="T58" fmla="*/ 515 w 865"/>
                        <a:gd name="T59" fmla="*/ 1820 h 2071"/>
                        <a:gd name="T60" fmla="*/ 407 w 865"/>
                        <a:gd name="T61" fmla="*/ 1904 h 2071"/>
                        <a:gd name="T62" fmla="*/ 269 w 865"/>
                        <a:gd name="T63" fmla="*/ 1898 h 2071"/>
                        <a:gd name="T64" fmla="*/ 179 w 865"/>
                        <a:gd name="T65" fmla="*/ 1814 h 2071"/>
                        <a:gd name="T66" fmla="*/ 113 w 865"/>
                        <a:gd name="T67" fmla="*/ 1640 h 2071"/>
                        <a:gd name="T68" fmla="*/ 107 w 865"/>
                        <a:gd name="T69" fmla="*/ 1394 h 2071"/>
                        <a:gd name="T70" fmla="*/ 137 w 865"/>
                        <a:gd name="T71" fmla="*/ 1190 h 2071"/>
                        <a:gd name="T72" fmla="*/ 203 w 865"/>
                        <a:gd name="T73" fmla="*/ 1070 h 2071"/>
                        <a:gd name="T74" fmla="*/ 323 w 865"/>
                        <a:gd name="T75" fmla="*/ 1022 h 2071"/>
                        <a:gd name="T76" fmla="*/ 509 w 865"/>
                        <a:gd name="T77" fmla="*/ 1076 h 2071"/>
                        <a:gd name="T78" fmla="*/ 611 w 865"/>
                        <a:gd name="T79" fmla="*/ 1124 h 2071"/>
                        <a:gd name="T80" fmla="*/ 665 w 865"/>
                        <a:gd name="T81" fmla="*/ 1100 h 2071"/>
                        <a:gd name="T82" fmla="*/ 659 w 865"/>
                        <a:gd name="T83" fmla="*/ 1046 h 2071"/>
                        <a:gd name="T84" fmla="*/ 611 w 865"/>
                        <a:gd name="T85" fmla="*/ 1004 h 2071"/>
                        <a:gd name="T86" fmla="*/ 497 w 865"/>
                        <a:gd name="T87" fmla="*/ 980 h 2071"/>
                        <a:gd name="T88" fmla="*/ 323 w 865"/>
                        <a:gd name="T89" fmla="*/ 896 h 2071"/>
                        <a:gd name="T90" fmla="*/ 233 w 865"/>
                        <a:gd name="T91" fmla="*/ 680 h 2071"/>
                        <a:gd name="T92" fmla="*/ 209 w 865"/>
                        <a:gd name="T93" fmla="*/ 416 h 2071"/>
                        <a:gd name="T94" fmla="*/ 317 w 865"/>
                        <a:gd name="T95" fmla="*/ 170 h 2071"/>
                        <a:gd name="T96" fmla="*/ 485 w 865"/>
                        <a:gd name="T97" fmla="*/ 110 h 2071"/>
                        <a:gd name="T98" fmla="*/ 617 w 865"/>
                        <a:gd name="T99" fmla="*/ 164 h 2071"/>
                        <a:gd name="T100" fmla="*/ 707 w 865"/>
                        <a:gd name="T101" fmla="*/ 290 h 2071"/>
                        <a:gd name="T102" fmla="*/ 737 w 865"/>
                        <a:gd name="T103" fmla="*/ 428 h 2071"/>
                        <a:gd name="T104" fmla="*/ 773 w 865"/>
                        <a:gd name="T105" fmla="*/ 602 h 2071"/>
                        <a:gd name="T106" fmla="*/ 809 w 865"/>
                        <a:gd name="T107" fmla="*/ 584 h 2071"/>
                        <a:gd name="T108" fmla="*/ 785 w 865"/>
                        <a:gd name="T109" fmla="*/ 530 h 2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ffectLst/>
                    <a:extLst>
                      <a:ext uri="{91240B29-F687-4F45-9708-019B960494DF}">
                        <a14:hiddenLine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grpSp>
              <p:sp>
                <p:nvSpPr>
                  <p:cNvPr id="51" name="Oval 12"/>
                  <p:cNvSpPr>
                    <a:spLocks noChangeArrowheads="1"/>
                  </p:cNvSpPr>
                  <p:nvPr/>
                </p:nvSpPr>
                <p:spPr bwMode="auto">
                  <a:xfrm>
                    <a:off x="2396" y="1370"/>
                    <a:ext cx="175" cy="247"/>
                  </a:xfrm>
                  <a:prstGeom prst="ellipse">
                    <a:avLst/>
                  </a:prstGeom>
                  <a:solidFill>
                    <a:srgbClr val="E7D6B7"/>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52" name="Freeform 13"/>
                  <p:cNvSpPr>
                    <a:spLocks/>
                  </p:cNvSpPr>
                  <p:nvPr/>
                </p:nvSpPr>
                <p:spPr bwMode="auto">
                  <a:xfrm>
                    <a:off x="2677" y="687"/>
                    <a:ext cx="262" cy="524"/>
                  </a:xfrm>
                  <a:custGeom>
                    <a:avLst/>
                    <a:gdLst>
                      <a:gd name="T0" fmla="*/ 3 w 266"/>
                      <a:gd name="T1" fmla="*/ 483 h 521"/>
                      <a:gd name="T2" fmla="*/ 27 w 266"/>
                      <a:gd name="T3" fmla="*/ 273 h 521"/>
                      <a:gd name="T4" fmla="*/ 111 w 266"/>
                      <a:gd name="T5" fmla="*/ 45 h 521"/>
                      <a:gd name="T6" fmla="*/ 183 w 266"/>
                      <a:gd name="T7" fmla="*/ 3 h 521"/>
                      <a:gd name="T8" fmla="*/ 237 w 266"/>
                      <a:gd name="T9" fmla="*/ 39 h 521"/>
                      <a:gd name="T10" fmla="*/ 261 w 266"/>
                      <a:gd name="T11" fmla="*/ 129 h 521"/>
                      <a:gd name="T12" fmla="*/ 207 w 266"/>
                      <a:gd name="T13" fmla="*/ 273 h 521"/>
                      <a:gd name="T14" fmla="*/ 105 w 266"/>
                      <a:gd name="T15" fmla="*/ 477 h 521"/>
                      <a:gd name="T16" fmla="*/ 45 w 266"/>
                      <a:gd name="T17" fmla="*/ 501 h 521"/>
                      <a:gd name="T18" fmla="*/ 3 w 266"/>
                      <a:gd name="T19" fmla="*/ 483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ffectLst/>
                  <a:extLst>
                    <a:ext uri="{91240B29-F687-4F45-9708-019B960494DF}">
                      <a14:hiddenLine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53" name="Freeform 14"/>
                  <p:cNvSpPr>
                    <a:spLocks/>
                  </p:cNvSpPr>
                  <p:nvPr/>
                </p:nvSpPr>
                <p:spPr bwMode="auto">
                  <a:xfrm>
                    <a:off x="2745" y="1588"/>
                    <a:ext cx="398" cy="349"/>
                  </a:xfrm>
                  <a:custGeom>
                    <a:avLst/>
                    <a:gdLst>
                      <a:gd name="T0" fmla="*/ 100 w 392"/>
                      <a:gd name="T1" fmla="*/ 201 h 340"/>
                      <a:gd name="T2" fmla="*/ 16 w 392"/>
                      <a:gd name="T3" fmla="*/ 87 h 340"/>
                      <a:gd name="T4" fmla="*/ 4 w 392"/>
                      <a:gd name="T5" fmla="*/ 45 h 340"/>
                      <a:gd name="T6" fmla="*/ 28 w 392"/>
                      <a:gd name="T7" fmla="*/ 3 h 340"/>
                      <a:gd name="T8" fmla="*/ 130 w 392"/>
                      <a:gd name="T9" fmla="*/ 27 h 340"/>
                      <a:gd name="T10" fmla="*/ 250 w 392"/>
                      <a:gd name="T11" fmla="*/ 75 h 340"/>
                      <a:gd name="T12" fmla="*/ 364 w 392"/>
                      <a:gd name="T13" fmla="*/ 159 h 340"/>
                      <a:gd name="T14" fmla="*/ 388 w 392"/>
                      <a:gd name="T15" fmla="*/ 273 h 340"/>
                      <a:gd name="T16" fmla="*/ 340 w 392"/>
                      <a:gd name="T17" fmla="*/ 333 h 340"/>
                      <a:gd name="T18" fmla="*/ 244 w 392"/>
                      <a:gd name="T19" fmla="*/ 315 h 340"/>
                      <a:gd name="T20" fmla="*/ 100 w 392"/>
                      <a:gd name="T21" fmla="*/ 20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ffectLst/>
                  <a:extLst>
                    <a:ext uri="{91240B29-F687-4F45-9708-019B960494DF}">
                      <a14:hiddenLine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54" name="Freeform 15"/>
                  <p:cNvSpPr>
                    <a:spLocks/>
                  </p:cNvSpPr>
                  <p:nvPr/>
                </p:nvSpPr>
                <p:spPr bwMode="auto">
                  <a:xfrm>
                    <a:off x="2454" y="1923"/>
                    <a:ext cx="146" cy="567"/>
                  </a:xfrm>
                  <a:custGeom>
                    <a:avLst/>
                    <a:gdLst>
                      <a:gd name="T0" fmla="*/ 18 w 151"/>
                      <a:gd name="T1" fmla="*/ 165 h 558"/>
                      <a:gd name="T2" fmla="*/ 42 w 151"/>
                      <a:gd name="T3" fmla="*/ 39 h 558"/>
                      <a:gd name="T4" fmla="*/ 66 w 151"/>
                      <a:gd name="T5" fmla="*/ 3 h 558"/>
                      <a:gd name="T6" fmla="*/ 108 w 151"/>
                      <a:gd name="T7" fmla="*/ 27 h 558"/>
                      <a:gd name="T8" fmla="*/ 138 w 151"/>
                      <a:gd name="T9" fmla="*/ 165 h 558"/>
                      <a:gd name="T10" fmla="*/ 144 w 151"/>
                      <a:gd name="T11" fmla="*/ 423 h 558"/>
                      <a:gd name="T12" fmla="*/ 96 w 151"/>
                      <a:gd name="T13" fmla="*/ 543 h 558"/>
                      <a:gd name="T14" fmla="*/ 24 w 151"/>
                      <a:gd name="T15" fmla="*/ 513 h 558"/>
                      <a:gd name="T16" fmla="*/ 0 w 151"/>
                      <a:gd name="T17" fmla="*/ 315 h 558"/>
                      <a:gd name="T18" fmla="*/ 18 w 151"/>
                      <a:gd name="T19" fmla="*/ 165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ffectLst/>
                  <a:extLst>
                    <a:ext uri="{91240B29-F687-4F45-9708-019B960494DF}">
                      <a14:hiddenLine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55" name="Freeform 16"/>
                  <p:cNvSpPr>
                    <a:spLocks/>
                  </p:cNvSpPr>
                  <p:nvPr/>
                </p:nvSpPr>
                <p:spPr bwMode="auto">
                  <a:xfrm>
                    <a:off x="1910" y="1588"/>
                    <a:ext cx="389" cy="247"/>
                  </a:xfrm>
                  <a:custGeom>
                    <a:avLst/>
                    <a:gdLst>
                      <a:gd name="T0" fmla="*/ 175 w 392"/>
                      <a:gd name="T1" fmla="*/ 61 h 253"/>
                      <a:gd name="T2" fmla="*/ 307 w 392"/>
                      <a:gd name="T3" fmla="*/ 19 h 253"/>
                      <a:gd name="T4" fmla="*/ 367 w 392"/>
                      <a:gd name="T5" fmla="*/ 7 h 253"/>
                      <a:gd name="T6" fmla="*/ 385 w 392"/>
                      <a:gd name="T7" fmla="*/ 61 h 253"/>
                      <a:gd name="T8" fmla="*/ 325 w 392"/>
                      <a:gd name="T9" fmla="*/ 133 h 253"/>
                      <a:gd name="T10" fmla="*/ 193 w 392"/>
                      <a:gd name="T11" fmla="*/ 223 h 253"/>
                      <a:gd name="T12" fmla="*/ 37 w 392"/>
                      <a:gd name="T13" fmla="*/ 247 h 253"/>
                      <a:gd name="T14" fmla="*/ 1 w 392"/>
                      <a:gd name="T15" fmla="*/ 187 h 253"/>
                      <a:gd name="T16" fmla="*/ 43 w 392"/>
                      <a:gd name="T17" fmla="*/ 115 h 253"/>
                      <a:gd name="T18" fmla="*/ 175 w 392"/>
                      <a:gd name="T19" fmla="*/ 6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ffectLst/>
                  <a:extLst>
                    <a:ext uri="{91240B29-F687-4F45-9708-019B960494DF}">
                      <a14:hiddenLine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56" name="Freeform 17"/>
                  <p:cNvSpPr>
                    <a:spLocks/>
                  </p:cNvSpPr>
                  <p:nvPr/>
                </p:nvSpPr>
                <p:spPr bwMode="auto">
                  <a:xfrm>
                    <a:off x="2094" y="876"/>
                    <a:ext cx="233" cy="378"/>
                  </a:xfrm>
                  <a:custGeom>
                    <a:avLst/>
                    <a:gdLst>
                      <a:gd name="T0" fmla="*/ 78 w 238"/>
                      <a:gd name="T1" fmla="*/ 270 h 386"/>
                      <a:gd name="T2" fmla="*/ 24 w 238"/>
                      <a:gd name="T3" fmla="*/ 192 h 386"/>
                      <a:gd name="T4" fmla="*/ 0 w 238"/>
                      <a:gd name="T5" fmla="*/ 96 h 386"/>
                      <a:gd name="T6" fmla="*/ 24 w 238"/>
                      <a:gd name="T7" fmla="*/ 12 h 386"/>
                      <a:gd name="T8" fmla="*/ 120 w 238"/>
                      <a:gd name="T9" fmla="*/ 24 h 386"/>
                      <a:gd name="T10" fmla="*/ 180 w 238"/>
                      <a:gd name="T11" fmla="*/ 132 h 386"/>
                      <a:gd name="T12" fmla="*/ 234 w 238"/>
                      <a:gd name="T13" fmla="*/ 306 h 386"/>
                      <a:gd name="T14" fmla="*/ 204 w 238"/>
                      <a:gd name="T15" fmla="*/ 378 h 386"/>
                      <a:gd name="T16" fmla="*/ 168 w 238"/>
                      <a:gd name="T17" fmla="*/ 354 h 386"/>
                      <a:gd name="T18" fmla="*/ 78 w 238"/>
                      <a:gd name="T19" fmla="*/ 27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ffectLst/>
                  <a:extLst>
                    <a:ext uri="{91240B29-F687-4F45-9708-019B960494DF}">
                      <a14:hiddenLine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grpSp>
            <p:pic>
              <p:nvPicPr>
                <p:cNvPr id="42" name="Picture 1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43" name="Picture 1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44" name="Picture 2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45" name="Picture 2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46" name="Picture 2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47" name="Picture 2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48" name="Picture 2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49" name="Picture 2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pSp>
          <p:grpSp>
            <p:nvGrpSpPr>
              <p:cNvPr id="21" name="Group 26"/>
              <p:cNvGrpSpPr>
                <a:grpSpLocks/>
              </p:cNvGrpSpPr>
              <p:nvPr userDrawn="1"/>
            </p:nvGrpSpPr>
            <p:grpSpPr bwMode="auto">
              <a:xfrm>
                <a:off x="4944" y="1008"/>
                <a:ext cx="522" cy="2967"/>
                <a:chOff x="4944" y="1008"/>
                <a:chExt cx="522" cy="2967"/>
              </a:xfrm>
            </p:grpSpPr>
            <p:pic>
              <p:nvPicPr>
                <p:cNvPr id="22" name="Picture 27"/>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23" name="Picture 2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24" name="Picture 2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25" name="Picture 3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26" name="Picture 3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27" name="Picture 3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28" name="Picture 3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29" name="Picture 3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30" name="Picture 3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31" name="Picture 36"/>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32" name="Picture 37"/>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33" name="Picture 3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34" name="Picture 3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35" name="Picture 4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36" name="Picture 4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37" name="Picture 4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38" name="Picture 4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39" name="Picture 4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40" name="Picture 4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pSp>
        </p:grpSp>
        <p:sp>
          <p:nvSpPr>
            <p:cNvPr id="9"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ffectLst/>
            <a:extLst>
              <a:ext uri="{91240B29-F687-4F45-9708-019B960494DF}">
                <a14:hiddenLine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0" name="Freeform 47"/>
            <p:cNvSpPr>
              <a:spLocks/>
            </p:cNvSpPr>
            <p:nvPr/>
          </p:nvSpPr>
          <p:spPr bwMode="auto">
            <a:xfrm>
              <a:off x="5001" y="3060"/>
              <a:ext cx="768" cy="1260"/>
            </a:xfrm>
            <a:custGeom>
              <a:avLst/>
              <a:gdLst>
                <a:gd name="T0" fmla="*/ 0 w 768"/>
                <a:gd name="T1" fmla="*/ 1260 h 1260"/>
                <a:gd name="T2" fmla="*/ 0 w 768"/>
                <a:gd name="T3" fmla="*/ 1134 h 1260"/>
                <a:gd name="T4" fmla="*/ 210 w 768"/>
                <a:gd name="T5" fmla="*/ 1032 h 1260"/>
                <a:gd name="T6" fmla="*/ 324 w 768"/>
                <a:gd name="T7" fmla="*/ 918 h 1260"/>
                <a:gd name="T8" fmla="*/ 414 w 768"/>
                <a:gd name="T9" fmla="*/ 714 h 1260"/>
                <a:gd name="T10" fmla="*/ 450 w 768"/>
                <a:gd name="T11" fmla="*/ 456 h 1260"/>
                <a:gd name="T12" fmla="*/ 438 w 768"/>
                <a:gd name="T13" fmla="*/ 258 h 1260"/>
                <a:gd name="T14" fmla="*/ 684 w 768"/>
                <a:gd name="T15" fmla="*/ 0 h 1260"/>
                <a:gd name="T16" fmla="*/ 768 w 768"/>
                <a:gd name="T17" fmla="*/ 18 h 1260"/>
                <a:gd name="T18" fmla="*/ 768 w 768"/>
                <a:gd name="T19" fmla="*/ 1254 h 1260"/>
                <a:gd name="T20" fmla="*/ 0 w 768"/>
                <a:gd name="T21" fmla="*/ 1260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a:noFill/>
            </a:ln>
            <a:effectLst/>
            <a:extLst>
              <a:ext uri="{91240B29-F687-4F45-9708-019B960494DF}">
                <a14:hiddenLine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1" name="Freeform 48"/>
            <p:cNvSpPr>
              <a:spLocks/>
            </p:cNvSpPr>
            <p:nvPr/>
          </p:nvSpPr>
          <p:spPr bwMode="auto">
            <a:xfrm>
              <a:off x="4994" y="1775"/>
              <a:ext cx="776" cy="2543"/>
            </a:xfrm>
            <a:custGeom>
              <a:avLst/>
              <a:gdLst>
                <a:gd name="T0" fmla="*/ 550 w 776"/>
                <a:gd name="T1" fmla="*/ 115 h 2543"/>
                <a:gd name="T2" fmla="*/ 460 w 776"/>
                <a:gd name="T3" fmla="*/ 529 h 2543"/>
                <a:gd name="T4" fmla="*/ 298 w 776"/>
                <a:gd name="T5" fmla="*/ 925 h 2543"/>
                <a:gd name="T6" fmla="*/ 76 w 776"/>
                <a:gd name="T7" fmla="*/ 1267 h 2543"/>
                <a:gd name="T8" fmla="*/ 4 w 776"/>
                <a:gd name="T9" fmla="*/ 1339 h 2543"/>
                <a:gd name="T10" fmla="*/ 100 w 776"/>
                <a:gd name="T11" fmla="*/ 1351 h 2543"/>
                <a:gd name="T12" fmla="*/ 286 w 776"/>
                <a:gd name="T13" fmla="*/ 1399 h 2543"/>
                <a:gd name="T14" fmla="*/ 394 w 776"/>
                <a:gd name="T15" fmla="*/ 1525 h 2543"/>
                <a:gd name="T16" fmla="*/ 478 w 776"/>
                <a:gd name="T17" fmla="*/ 1705 h 2543"/>
                <a:gd name="T18" fmla="*/ 478 w 776"/>
                <a:gd name="T19" fmla="*/ 1969 h 2543"/>
                <a:gd name="T20" fmla="*/ 370 w 776"/>
                <a:gd name="T21" fmla="*/ 2263 h 2543"/>
                <a:gd name="T22" fmla="*/ 124 w 776"/>
                <a:gd name="T23" fmla="*/ 2479 h 2543"/>
                <a:gd name="T24" fmla="*/ 22 w 776"/>
                <a:gd name="T25" fmla="*/ 2515 h 2543"/>
                <a:gd name="T26" fmla="*/ 196 w 776"/>
                <a:gd name="T27" fmla="*/ 2533 h 2543"/>
                <a:gd name="T28" fmla="*/ 388 w 776"/>
                <a:gd name="T29" fmla="*/ 2455 h 2543"/>
                <a:gd name="T30" fmla="*/ 502 w 776"/>
                <a:gd name="T31" fmla="*/ 2299 h 2543"/>
                <a:gd name="T32" fmla="*/ 598 w 776"/>
                <a:gd name="T33" fmla="*/ 2197 h 2543"/>
                <a:gd name="T34" fmla="*/ 694 w 776"/>
                <a:gd name="T35" fmla="*/ 2197 h 2543"/>
                <a:gd name="T36" fmla="*/ 742 w 776"/>
                <a:gd name="T37" fmla="*/ 2230 h 2543"/>
                <a:gd name="T38" fmla="*/ 712 w 776"/>
                <a:gd name="T39" fmla="*/ 2137 h 2543"/>
                <a:gd name="T40" fmla="*/ 664 w 776"/>
                <a:gd name="T41" fmla="*/ 1807 h 2543"/>
                <a:gd name="T42" fmla="*/ 670 w 776"/>
                <a:gd name="T43" fmla="*/ 1561 h 2543"/>
                <a:gd name="T44" fmla="*/ 718 w 776"/>
                <a:gd name="T45" fmla="*/ 1393 h 2543"/>
                <a:gd name="T46" fmla="*/ 748 w 776"/>
                <a:gd name="T47" fmla="*/ 1219 h 2543"/>
                <a:gd name="T48" fmla="*/ 550 w 776"/>
                <a:gd name="T49" fmla="*/ 115 h 2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2"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3"/>
              <a:srcRect/>
              <a:tile tx="0" ty="0" sx="100000" sy="100000" flip="none" algn="tl"/>
            </a:blip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3"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3"/>
              <a:srcRect/>
              <a:tile tx="0" ty="0" sx="100000" sy="100000" flip="none" algn="tl"/>
            </a:blip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ffectLst/>
            <a:extLst>
              <a:ext uri="{91240B29-F687-4F45-9708-019B960494DF}">
                <a14:hiddenLine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5"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Lst>
              <a:ahLst/>
              <a:cxnLst>
                <a:cxn ang="0">
                  <a:pos x="T0" y="T1"/>
                </a:cxn>
                <a:cxn ang="0">
                  <a:pos x="T2" y="T3"/>
                </a:cxn>
                <a:cxn ang="0">
                  <a:pos x="T4" y="T5"/>
                </a:cxn>
                <a:cxn ang="0">
                  <a:pos x="T6" y="T7"/>
                </a:cxn>
                <a:cxn ang="0">
                  <a:pos x="T8" y="T9"/>
                </a:cxn>
                <a:cxn ang="0">
                  <a:pos x="T10" y="T11"/>
                </a:cxn>
                <a:cxn ang="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6" name="Freeform 53"/>
            <p:cNvSpPr>
              <a:spLocks/>
            </p:cNvSpPr>
            <p:nvPr/>
          </p:nvSpPr>
          <p:spPr bwMode="auto">
            <a:xfrm>
              <a:off x="5004" y="1"/>
              <a:ext cx="189"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Lst>
              <a:ahLst/>
              <a:cxnLst>
                <a:cxn ang="0">
                  <a:pos x="T0" y="T1"/>
                </a:cxn>
                <a:cxn ang="0">
                  <a:pos x="T2" y="T3"/>
                </a:cxn>
                <a:cxn ang="0">
                  <a:pos x="T4" y="T5"/>
                </a:cxn>
                <a:cxn ang="0">
                  <a:pos x="T6" y="T7"/>
                </a:cxn>
                <a:cxn ang="0">
                  <a:pos x="T8" y="T9"/>
                </a:cxn>
                <a:cxn ang="0">
                  <a:pos x="T10" y="T11"/>
                </a:cxn>
                <a:cxn ang="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7"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kumimoji="1" lang="en-US" sz="1800" b="0">
                <a:solidFill>
                  <a:srgbClr val="2F1311"/>
                </a:solidFill>
              </a:endParaRPr>
            </a:p>
          </p:txBody>
        </p:sp>
        <p:sp>
          <p:nvSpPr>
            <p:cNvPr id="18" name="Freeform 55"/>
            <p:cNvSpPr>
              <a:spLocks/>
            </p:cNvSpPr>
            <p:nvPr/>
          </p:nvSpPr>
          <p:spPr bwMode="auto">
            <a:xfrm>
              <a:off x="5013" y="3924"/>
              <a:ext cx="734" cy="390"/>
            </a:xfrm>
            <a:custGeom>
              <a:avLst/>
              <a:gdLst>
                <a:gd name="T0" fmla="*/ 1 w 692"/>
                <a:gd name="T1" fmla="*/ 357 h 378"/>
                <a:gd name="T2" fmla="*/ 109 w 692"/>
                <a:gd name="T3" fmla="*/ 341 h 378"/>
                <a:gd name="T4" fmla="*/ 241 w 692"/>
                <a:gd name="T5" fmla="*/ 305 h 378"/>
                <a:gd name="T6" fmla="*/ 353 w 692"/>
                <a:gd name="T7" fmla="*/ 209 h 378"/>
                <a:gd name="T8" fmla="*/ 429 w 692"/>
                <a:gd name="T9" fmla="*/ 89 h 378"/>
                <a:gd name="T10" fmla="*/ 493 w 692"/>
                <a:gd name="T11" fmla="*/ 17 h 378"/>
                <a:gd name="T12" fmla="*/ 577 w 692"/>
                <a:gd name="T13" fmla="*/ 1 h 378"/>
                <a:gd name="T14" fmla="*/ 629 w 692"/>
                <a:gd name="T15" fmla="*/ 21 h 378"/>
                <a:gd name="T16" fmla="*/ 673 w 692"/>
                <a:gd name="T17" fmla="*/ 65 h 378"/>
                <a:gd name="T18" fmla="*/ 673 w 692"/>
                <a:gd name="T19" fmla="*/ 137 h 378"/>
                <a:gd name="T20" fmla="*/ 561 w 692"/>
                <a:gd name="T21" fmla="*/ 225 h 378"/>
                <a:gd name="T22" fmla="*/ 425 w 692"/>
                <a:gd name="T23" fmla="*/ 297 h 378"/>
                <a:gd name="T24" fmla="*/ 245 w 692"/>
                <a:gd name="T25" fmla="*/ 357 h 378"/>
                <a:gd name="T26" fmla="*/ 113 w 692"/>
                <a:gd name="T27" fmla="*/ 377 h 378"/>
                <a:gd name="T28" fmla="*/ 1 w 692"/>
                <a:gd name="T29" fmla="*/ 357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a:noFill/>
            </a:ln>
            <a:effectLst/>
            <a:extLst>
              <a:ext uri="{91240B29-F687-4F45-9708-019B960494DF}">
                <a14:hiddenLine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9" name="AutoShape 56"/>
            <p:cNvSpPr>
              <a:spLocks noChangeArrowheads="1"/>
            </p:cNvSpPr>
            <p:nvPr/>
          </p:nvSpPr>
          <p:spPr bwMode="hidden">
            <a:xfrm rot="5400000">
              <a:off x="2724" y="2089"/>
              <a:ext cx="4320" cy="142"/>
            </a:xfrm>
            <a:custGeom>
              <a:avLst/>
              <a:gdLst>
                <a:gd name="G0" fmla="+- 607 0 0"/>
                <a:gd name="G1" fmla="+- 21600 0 607"/>
                <a:gd name="G2" fmla="*/ 607 1 2"/>
                <a:gd name="G3" fmla="+- 21600 0 G2"/>
                <a:gd name="G4" fmla="+/ 607 21600 2"/>
                <a:gd name="G5" fmla="+/ G1 0 2"/>
                <a:gd name="G6" fmla="*/ 21600 21600 607"/>
                <a:gd name="G7" fmla="*/ G6 1 2"/>
                <a:gd name="G8" fmla="+- 21600 0 G7"/>
                <a:gd name="G9" fmla="*/ 21600 1 2"/>
                <a:gd name="G10" fmla="+- 607 0 G9"/>
                <a:gd name="G11" fmla="?: G10 G8 0"/>
                <a:gd name="G12" fmla="?: G10 G7 21600"/>
                <a:gd name="T0" fmla="*/ 21296 w 21600"/>
                <a:gd name="T1" fmla="*/ 10800 h 21600"/>
                <a:gd name="T2" fmla="*/ 10800 w 21600"/>
                <a:gd name="T3" fmla="*/ 21600 h 21600"/>
                <a:gd name="T4" fmla="*/ 304 w 21600"/>
                <a:gd name="T5" fmla="*/ 10800 h 21600"/>
                <a:gd name="T6" fmla="*/ 10800 w 21600"/>
                <a:gd name="T7" fmla="*/ 0 h 21600"/>
                <a:gd name="T8" fmla="*/ 2104 w 21600"/>
                <a:gd name="T9" fmla="*/ 2104 h 21600"/>
                <a:gd name="T10" fmla="*/ 19496 w 21600"/>
                <a:gd name="T11" fmla="*/ 19496 h 21600"/>
              </a:gdLst>
              <a:ahLst/>
              <a:cxnLst>
                <a:cxn ang="0">
                  <a:pos x="T0" y="T1"/>
                </a:cxn>
                <a:cxn ang="0">
                  <a:pos x="T2" y="T3"/>
                </a:cxn>
                <a:cxn ang="0">
                  <a:pos x="T4" y="T5"/>
                </a:cxn>
                <a:cxn ang="0">
                  <a:pos x="T6" y="T7"/>
                </a:cxn>
              </a:cxnLst>
              <a:rect l="T8" t="T9" r="T10" b="T11"/>
              <a:pathLst>
                <a:path w="21600" h="21600">
                  <a:moveTo>
                    <a:pt x="0" y="0"/>
                  </a:moveTo>
                  <a:lnTo>
                    <a:pt x="607" y="21600"/>
                  </a:lnTo>
                  <a:lnTo>
                    <a:pt x="20993" y="21600"/>
                  </a:lnTo>
                  <a:lnTo>
                    <a:pt x="21600" y="0"/>
                  </a:lnTo>
                  <a:close/>
                </a:path>
              </a:pathLst>
            </a:custGeom>
            <a:gradFill rotWithShape="0">
              <a:gsLst>
                <a:gs pos="0">
                  <a:schemeClr val="bg1"/>
                </a:gs>
                <a:gs pos="100000">
                  <a:schemeClr val="bg2"/>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rot="10800000" vert="eaVert" wrap="none" anchor="ctr"/>
            <a:lstStyle/>
            <a:p>
              <a:pPr>
                <a:defRPr/>
              </a:pPr>
              <a:endParaRPr kumimoji="1" lang="en-US" sz="1800" b="0">
                <a:solidFill>
                  <a:srgbClr val="2F1311"/>
                </a:solidFill>
              </a:endParaRPr>
            </a:p>
          </p:txBody>
        </p:sp>
      </p:grpSp>
      <p:sp>
        <p:nvSpPr>
          <p:cNvPr id="1417273" name="Rectangle 57"/>
          <p:cNvSpPr>
            <a:spLocks noGrp="1" noChangeArrowheads="1"/>
          </p:cNvSpPr>
          <p:nvPr>
            <p:ph type="ctrTitle" sz="quarter"/>
          </p:nvPr>
        </p:nvSpPr>
        <p:spPr>
          <a:xfrm>
            <a:off x="685800" y="1370013"/>
            <a:ext cx="6965950" cy="2057400"/>
          </a:xfrm>
        </p:spPr>
        <p:txBody>
          <a:bodyPr/>
          <a:lstStyle>
            <a:lvl1pPr>
              <a:defRPr/>
            </a:lvl1pPr>
          </a:lstStyle>
          <a:p>
            <a:pPr lvl="0"/>
            <a:r>
              <a:rPr lang="en-US" noProof="0"/>
              <a:t>Click to edit Master title style</a:t>
            </a:r>
          </a:p>
        </p:txBody>
      </p:sp>
      <p:sp>
        <p:nvSpPr>
          <p:cNvPr id="1417274" name="Rectangle 58"/>
          <p:cNvSpPr>
            <a:spLocks noGrp="1" noChangeArrowheads="1"/>
          </p:cNvSpPr>
          <p:nvPr>
            <p:ph type="subTitle" sz="quarter" idx="1"/>
          </p:nvPr>
        </p:nvSpPr>
        <p:spPr>
          <a:xfrm>
            <a:off x="1727200" y="3886200"/>
            <a:ext cx="5640388" cy="1752600"/>
          </a:xfrm>
        </p:spPr>
        <p:txBody>
          <a:bodyPr/>
          <a:lstStyle>
            <a:lvl1pPr marL="0" indent="0" algn="ctr">
              <a:buFontTx/>
              <a:buNone/>
              <a:defRPr/>
            </a:lvl1pPr>
          </a:lstStyle>
          <a:p>
            <a:pPr lvl="0"/>
            <a:r>
              <a:rPr lang="en-US" noProof="0"/>
              <a:t>Click to edit Master subtitle style</a:t>
            </a:r>
          </a:p>
        </p:txBody>
      </p:sp>
      <p:sp>
        <p:nvSpPr>
          <p:cNvPr id="59" name="Rectangle 59"/>
          <p:cNvSpPr>
            <a:spLocks noGrp="1" noChangeArrowheads="1"/>
          </p:cNvSpPr>
          <p:nvPr>
            <p:ph type="dt" sz="quarter" idx="10"/>
          </p:nvPr>
        </p:nvSpPr>
        <p:spPr/>
        <p:txBody>
          <a:bodyPr/>
          <a:lstStyle>
            <a:lvl1pPr>
              <a:defRPr/>
            </a:lvl1pPr>
          </a:lstStyle>
          <a:p>
            <a:pPr>
              <a:defRPr/>
            </a:pPr>
            <a:endParaRPr lang="en-US">
              <a:solidFill>
                <a:srgbClr val="2F1311"/>
              </a:solidFill>
              <a:latin typeface="Arial"/>
            </a:endParaRPr>
          </a:p>
        </p:txBody>
      </p:sp>
      <p:sp>
        <p:nvSpPr>
          <p:cNvPr id="60" name="Rectangle 60"/>
          <p:cNvSpPr>
            <a:spLocks noGrp="1" noChangeArrowheads="1"/>
          </p:cNvSpPr>
          <p:nvPr>
            <p:ph type="ftr" sz="quarter" idx="11"/>
          </p:nvPr>
        </p:nvSpPr>
        <p:spPr/>
        <p:txBody>
          <a:bodyPr/>
          <a:lstStyle>
            <a:lvl1pPr>
              <a:defRPr/>
            </a:lvl1pPr>
          </a:lstStyle>
          <a:p>
            <a:pPr>
              <a:defRPr/>
            </a:pPr>
            <a:endParaRPr lang="en-US">
              <a:solidFill>
                <a:srgbClr val="2F1311"/>
              </a:solidFill>
              <a:latin typeface="Arial"/>
            </a:endParaRPr>
          </a:p>
        </p:txBody>
      </p:sp>
      <p:sp>
        <p:nvSpPr>
          <p:cNvPr id="61" name="Rectangle 61"/>
          <p:cNvSpPr>
            <a:spLocks noGrp="1" noChangeArrowheads="1"/>
          </p:cNvSpPr>
          <p:nvPr>
            <p:ph type="sldNum" sz="quarter" idx="12"/>
          </p:nvPr>
        </p:nvSpPr>
        <p:spPr/>
        <p:txBody>
          <a:bodyPr/>
          <a:lstStyle>
            <a:lvl1pPr>
              <a:defRPr/>
            </a:lvl1pPr>
          </a:lstStyle>
          <a:p>
            <a:pPr>
              <a:defRPr/>
            </a:pPr>
            <a:fld id="{7C216FB7-D352-8246-A169-5E17ADE60C17}" type="slidenum">
              <a:rPr lang="en-US">
                <a:solidFill>
                  <a:srgbClr val="2F1311"/>
                </a:solidFill>
                <a:latin typeface="Arial"/>
              </a:rPr>
              <a:pPr>
                <a:defRPr/>
              </a:pPr>
              <a:t>‹#›</a:t>
            </a:fld>
            <a:endParaRPr lang="en-US">
              <a:solidFill>
                <a:srgbClr val="2F1311"/>
              </a:solidFill>
              <a:latin typeface="Arial"/>
            </a:endParaRPr>
          </a:p>
        </p:txBody>
      </p:sp>
    </p:spTree>
    <p:extLst>
      <p:ext uri="{BB962C8B-B14F-4D97-AF65-F5344CB8AC3E}">
        <p14:creationId xmlns:p14="http://schemas.microsoft.com/office/powerpoint/2010/main" val="664213000"/>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7CFECB32-D753-9B43-A9FA-10DEC6C1F875}" type="slidenum">
              <a:rPr lang="en-US">
                <a:solidFill>
                  <a:srgbClr val="2F1311"/>
                </a:solidFill>
                <a:latin typeface="Arial"/>
              </a:rPr>
              <a:pPr>
                <a:defRPr/>
              </a:pPr>
              <a:t>‹#›</a:t>
            </a:fld>
            <a:endParaRPr lang="en-US">
              <a:solidFill>
                <a:srgbClr val="2F1311"/>
              </a:solidFill>
              <a:latin typeface="Arial"/>
            </a:endParaRPr>
          </a:p>
        </p:txBody>
      </p:sp>
    </p:spTree>
    <p:extLst>
      <p:ext uri="{BB962C8B-B14F-4D97-AF65-F5344CB8AC3E}">
        <p14:creationId xmlns:p14="http://schemas.microsoft.com/office/powerpoint/2010/main" val="949907081"/>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959C4E01-855E-5240-8FB8-42D171BC740D}" type="slidenum">
              <a:rPr lang="en-US">
                <a:solidFill>
                  <a:srgbClr val="2F1311"/>
                </a:solidFill>
                <a:latin typeface="Arial"/>
              </a:rPr>
              <a:pPr>
                <a:defRPr/>
              </a:pPr>
              <a:t>‹#›</a:t>
            </a:fld>
            <a:endParaRPr lang="en-US">
              <a:solidFill>
                <a:srgbClr val="2F1311"/>
              </a:solidFill>
              <a:latin typeface="Arial"/>
            </a:endParaRPr>
          </a:p>
        </p:txBody>
      </p:sp>
    </p:spTree>
    <p:extLst>
      <p:ext uri="{BB962C8B-B14F-4D97-AF65-F5344CB8AC3E}">
        <p14:creationId xmlns:p14="http://schemas.microsoft.com/office/powerpoint/2010/main" val="2929379899"/>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5C52CCBE-C430-D34B-BAB3-0B367714026C}"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1731089881"/>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63526" y="1598615"/>
            <a:ext cx="3616325" cy="4497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032250" y="1598615"/>
            <a:ext cx="3617913" cy="4497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0C2DA7F4-DA75-3547-B6C3-59AE6DC8A2E1}" type="slidenum">
              <a:rPr lang="en-US">
                <a:solidFill>
                  <a:srgbClr val="2F1311"/>
                </a:solidFill>
                <a:latin typeface="Arial"/>
              </a:rPr>
              <a:pPr>
                <a:defRPr/>
              </a:pPr>
              <a:t>‹#›</a:t>
            </a:fld>
            <a:endParaRPr lang="en-US">
              <a:solidFill>
                <a:srgbClr val="2F1311"/>
              </a:solidFill>
              <a:latin typeface="Arial"/>
            </a:endParaRPr>
          </a:p>
        </p:txBody>
      </p:sp>
    </p:spTree>
    <p:extLst>
      <p:ext uri="{BB962C8B-B14F-4D97-AF65-F5344CB8AC3E}">
        <p14:creationId xmlns:p14="http://schemas.microsoft.com/office/powerpoint/2010/main" val="3613008477"/>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8"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9" name="Rectangle 61"/>
          <p:cNvSpPr>
            <a:spLocks noGrp="1" noChangeArrowheads="1"/>
          </p:cNvSpPr>
          <p:nvPr>
            <p:ph type="sldNum" sz="quarter" idx="12"/>
          </p:nvPr>
        </p:nvSpPr>
        <p:spPr>
          <a:ln/>
        </p:spPr>
        <p:txBody>
          <a:bodyPr/>
          <a:lstStyle>
            <a:lvl1pPr>
              <a:defRPr/>
            </a:lvl1pPr>
          </a:lstStyle>
          <a:p>
            <a:pPr>
              <a:defRPr/>
            </a:pPr>
            <a:fld id="{A6111338-3B68-9A4B-BC81-271C14A3C28F}" type="slidenum">
              <a:rPr lang="en-US">
                <a:solidFill>
                  <a:srgbClr val="2F1311"/>
                </a:solidFill>
                <a:latin typeface="Arial"/>
              </a:rPr>
              <a:pPr>
                <a:defRPr/>
              </a:pPr>
              <a:t>‹#›</a:t>
            </a:fld>
            <a:endParaRPr lang="en-US">
              <a:solidFill>
                <a:srgbClr val="2F1311"/>
              </a:solidFill>
              <a:latin typeface="Arial"/>
            </a:endParaRPr>
          </a:p>
        </p:txBody>
      </p:sp>
    </p:spTree>
    <p:extLst>
      <p:ext uri="{BB962C8B-B14F-4D97-AF65-F5344CB8AC3E}">
        <p14:creationId xmlns:p14="http://schemas.microsoft.com/office/powerpoint/2010/main" val="2854816467"/>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4"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5" name="Rectangle 61"/>
          <p:cNvSpPr>
            <a:spLocks noGrp="1" noChangeArrowheads="1"/>
          </p:cNvSpPr>
          <p:nvPr>
            <p:ph type="sldNum" sz="quarter" idx="12"/>
          </p:nvPr>
        </p:nvSpPr>
        <p:spPr>
          <a:ln/>
        </p:spPr>
        <p:txBody>
          <a:bodyPr/>
          <a:lstStyle>
            <a:lvl1pPr>
              <a:defRPr/>
            </a:lvl1pPr>
          </a:lstStyle>
          <a:p>
            <a:pPr>
              <a:defRPr/>
            </a:pPr>
            <a:fld id="{066A98D9-9F67-AC46-9EF9-3E8D01D08B5D}" type="slidenum">
              <a:rPr lang="en-US">
                <a:solidFill>
                  <a:srgbClr val="2F1311"/>
                </a:solidFill>
                <a:latin typeface="Arial"/>
              </a:rPr>
              <a:pPr>
                <a:defRPr/>
              </a:pPr>
              <a:t>‹#›</a:t>
            </a:fld>
            <a:endParaRPr lang="en-US">
              <a:solidFill>
                <a:srgbClr val="2F1311"/>
              </a:solidFill>
              <a:latin typeface="Arial"/>
            </a:endParaRPr>
          </a:p>
        </p:txBody>
      </p:sp>
    </p:spTree>
    <p:extLst>
      <p:ext uri="{BB962C8B-B14F-4D97-AF65-F5344CB8AC3E}">
        <p14:creationId xmlns:p14="http://schemas.microsoft.com/office/powerpoint/2010/main" val="3712726343"/>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3"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4" name="Rectangle 61"/>
          <p:cNvSpPr>
            <a:spLocks noGrp="1" noChangeArrowheads="1"/>
          </p:cNvSpPr>
          <p:nvPr>
            <p:ph type="sldNum" sz="quarter" idx="12"/>
          </p:nvPr>
        </p:nvSpPr>
        <p:spPr>
          <a:ln/>
        </p:spPr>
        <p:txBody>
          <a:bodyPr/>
          <a:lstStyle>
            <a:lvl1pPr>
              <a:defRPr/>
            </a:lvl1pPr>
          </a:lstStyle>
          <a:p>
            <a:pPr>
              <a:defRPr/>
            </a:pPr>
            <a:fld id="{5CC270FF-623C-3241-97C1-ABE6C77383A1}" type="slidenum">
              <a:rPr lang="en-US">
                <a:solidFill>
                  <a:srgbClr val="2F1311"/>
                </a:solidFill>
                <a:latin typeface="Arial"/>
              </a:rPr>
              <a:pPr>
                <a:defRPr/>
              </a:pPr>
              <a:t>‹#›</a:t>
            </a:fld>
            <a:endParaRPr lang="en-US">
              <a:solidFill>
                <a:srgbClr val="2F1311"/>
              </a:solidFill>
              <a:latin typeface="Arial"/>
            </a:endParaRPr>
          </a:p>
        </p:txBody>
      </p:sp>
    </p:spTree>
    <p:extLst>
      <p:ext uri="{BB962C8B-B14F-4D97-AF65-F5344CB8AC3E}">
        <p14:creationId xmlns:p14="http://schemas.microsoft.com/office/powerpoint/2010/main" val="2326762167"/>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C8EF35E3-2258-1642-9DE6-09C14FC36A55}" type="slidenum">
              <a:rPr lang="en-US">
                <a:solidFill>
                  <a:srgbClr val="2F1311"/>
                </a:solidFill>
                <a:latin typeface="Arial"/>
              </a:rPr>
              <a:pPr>
                <a:defRPr/>
              </a:pPr>
              <a:t>‹#›</a:t>
            </a:fld>
            <a:endParaRPr lang="en-US">
              <a:solidFill>
                <a:srgbClr val="2F1311"/>
              </a:solidFill>
              <a:latin typeface="Arial"/>
            </a:endParaRPr>
          </a:p>
        </p:txBody>
      </p:sp>
    </p:spTree>
    <p:extLst>
      <p:ext uri="{BB962C8B-B14F-4D97-AF65-F5344CB8AC3E}">
        <p14:creationId xmlns:p14="http://schemas.microsoft.com/office/powerpoint/2010/main" val="1518187113"/>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2286A6FC-8076-9747-91DE-5B6D3D75E4D8}" type="slidenum">
              <a:rPr lang="en-US">
                <a:solidFill>
                  <a:srgbClr val="2F1311"/>
                </a:solidFill>
                <a:latin typeface="Arial"/>
              </a:rPr>
              <a:pPr>
                <a:defRPr/>
              </a:pPr>
              <a:t>‹#›</a:t>
            </a:fld>
            <a:endParaRPr lang="en-US">
              <a:solidFill>
                <a:srgbClr val="2F1311"/>
              </a:solidFill>
              <a:latin typeface="Arial"/>
            </a:endParaRPr>
          </a:p>
        </p:txBody>
      </p:sp>
    </p:spTree>
    <p:extLst>
      <p:ext uri="{BB962C8B-B14F-4D97-AF65-F5344CB8AC3E}">
        <p14:creationId xmlns:p14="http://schemas.microsoft.com/office/powerpoint/2010/main" val="3918249132"/>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FA3D68D0-6C99-9843-A250-0E32A9D1BB89}" type="slidenum">
              <a:rPr lang="en-US">
                <a:solidFill>
                  <a:srgbClr val="2F1311"/>
                </a:solidFill>
                <a:latin typeface="Arial"/>
              </a:rPr>
              <a:pPr>
                <a:defRPr/>
              </a:pPr>
              <a:t>‹#›</a:t>
            </a:fld>
            <a:endParaRPr lang="en-US">
              <a:solidFill>
                <a:srgbClr val="2F1311"/>
              </a:solidFill>
              <a:latin typeface="Arial"/>
            </a:endParaRPr>
          </a:p>
        </p:txBody>
      </p:sp>
    </p:spTree>
    <p:extLst>
      <p:ext uri="{BB962C8B-B14F-4D97-AF65-F5344CB8AC3E}">
        <p14:creationId xmlns:p14="http://schemas.microsoft.com/office/powerpoint/2010/main" val="3837792429"/>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827715" y="227015"/>
            <a:ext cx="1868487" cy="586898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19075" y="227015"/>
            <a:ext cx="5456238" cy="586898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AFAD06E8-19C9-764C-9D2A-D4895E387716}" type="slidenum">
              <a:rPr lang="en-US">
                <a:solidFill>
                  <a:srgbClr val="2F1311"/>
                </a:solidFill>
                <a:latin typeface="Arial"/>
              </a:rPr>
              <a:pPr>
                <a:defRPr/>
              </a:pPr>
              <a:t>‹#›</a:t>
            </a:fld>
            <a:endParaRPr lang="en-US">
              <a:solidFill>
                <a:srgbClr val="2F1311"/>
              </a:solidFill>
              <a:latin typeface="Arial"/>
            </a:endParaRPr>
          </a:p>
        </p:txBody>
      </p:sp>
    </p:spTree>
    <p:extLst>
      <p:ext uri="{BB962C8B-B14F-4D97-AF65-F5344CB8AC3E}">
        <p14:creationId xmlns:p14="http://schemas.microsoft.com/office/powerpoint/2010/main" val="2212938122"/>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467" indent="0" algn="ctr">
              <a:buNone/>
              <a:defRPr/>
            </a:lvl2pPr>
            <a:lvl3pPr marL="912947" indent="0" algn="ctr">
              <a:buNone/>
              <a:defRPr/>
            </a:lvl3pPr>
            <a:lvl4pPr marL="1369430" indent="0" algn="ctr">
              <a:buNone/>
              <a:defRPr/>
            </a:lvl4pPr>
            <a:lvl5pPr marL="1825903" indent="0" algn="ctr">
              <a:buNone/>
              <a:defRPr/>
            </a:lvl5pPr>
            <a:lvl6pPr marL="2282373" indent="0" algn="ctr">
              <a:buNone/>
              <a:defRPr/>
            </a:lvl6pPr>
            <a:lvl7pPr marL="2738855" indent="0" algn="ctr">
              <a:buNone/>
              <a:defRPr/>
            </a:lvl7pPr>
            <a:lvl8pPr marL="3195327" indent="0" algn="ctr">
              <a:buNone/>
              <a:defRPr/>
            </a:lvl8pPr>
            <a:lvl9pPr marL="3651803"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E99BAC72-79A8-8C42-812F-50A9BAD05F3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625118409"/>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0CC15E9-C9E8-5E42-A5A5-D577AE772F5F}"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1515650"/>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348" indent="0">
              <a:buNone/>
              <a:defRPr sz="2800"/>
            </a:lvl2pPr>
            <a:lvl3pPr marL="912713" indent="0">
              <a:buNone/>
              <a:defRPr sz="2400"/>
            </a:lvl3pPr>
            <a:lvl4pPr marL="1369080" indent="0">
              <a:buNone/>
              <a:defRPr sz="2000"/>
            </a:lvl4pPr>
            <a:lvl5pPr marL="1825435" indent="0">
              <a:buNone/>
              <a:defRPr sz="2000"/>
            </a:lvl5pPr>
            <a:lvl6pPr marL="2281788" indent="0">
              <a:buNone/>
              <a:defRPr sz="2000"/>
            </a:lvl6pPr>
            <a:lvl7pPr marL="2738155" indent="0">
              <a:buNone/>
              <a:defRPr sz="2000"/>
            </a:lvl7pPr>
            <a:lvl8pPr marL="3194510" indent="0">
              <a:buNone/>
              <a:defRPr sz="2000"/>
            </a:lvl8pPr>
            <a:lvl9pPr marL="3650868"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BDB8D5E4-0813-B14C-8A2B-6C17FBFA4505}"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1899182895"/>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17DC464-3654-7941-A9A4-407AA82856DD}"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277259086"/>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2" y="1752601"/>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1"/>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14E361D1-A39F-E740-A617-DF7E42D80293}"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142336059"/>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454FB98D-5AEC-B640-93ED-72ADDA56977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514488363"/>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45EA5961-F479-354B-959C-742D69E1CBAA}"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864931478"/>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CED3345D-3ADB-2D45-A335-E772923EC9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930394931"/>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F1561075-4A8D-1A49-BAC5-46F76FCC1823}"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337738704"/>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747BB0F-3522-A343-8C46-401109D8460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199561519"/>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8FF7253E-2D08-C24E-AB6C-5DF89B8411E5}"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53612418"/>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31" y="120651"/>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1"/>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A3CF55DF-013E-4A4F-8262-D3F8862EF592}"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118030824"/>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467" indent="0" algn="ctr">
              <a:buNone/>
              <a:defRPr/>
            </a:lvl2pPr>
            <a:lvl3pPr marL="912947" indent="0" algn="ctr">
              <a:buNone/>
              <a:defRPr/>
            </a:lvl3pPr>
            <a:lvl4pPr marL="1369430" indent="0" algn="ctr">
              <a:buNone/>
              <a:defRPr/>
            </a:lvl4pPr>
            <a:lvl5pPr marL="1825903" indent="0" algn="ctr">
              <a:buNone/>
              <a:defRPr/>
            </a:lvl5pPr>
            <a:lvl6pPr marL="2282373" indent="0" algn="ctr">
              <a:buNone/>
              <a:defRPr/>
            </a:lvl6pPr>
            <a:lvl7pPr marL="2738855" indent="0" algn="ctr">
              <a:buNone/>
              <a:defRPr/>
            </a:lvl7pPr>
            <a:lvl8pPr marL="3195327" indent="0" algn="ctr">
              <a:buNone/>
              <a:defRPr/>
            </a:lvl8pPr>
            <a:lvl9pPr marL="3651803"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396034D-F6FC-4640-901C-D0D8E7ECDC6B}"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14394799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86901233-1B01-2A47-9AEA-82FF71CD22A8}"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843325774"/>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D3425389-0EA2-9840-BC57-68455C97B25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088999305"/>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7C12AAA-E408-5E4C-8A47-6CBAC29145A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889050604"/>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2" y="1752601"/>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1"/>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4AB52AF7-613B-AE4C-91DD-4F15E8FE29A8}"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988825872"/>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6066A6D1-92C8-654D-AA12-9FC0E5687F9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677173548"/>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37A7880B-1CDA-5C4A-B179-016C076D4C9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054515718"/>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D9C6C424-73E8-AB48-8457-780A5E0C45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546620305"/>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0178BE80-9795-FD44-82CA-6D48FA8CE2A1}"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917366902"/>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26EEC99-1667-1F4F-83B2-2EC92084124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761347805"/>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328E34D3-EA7E-A346-8094-A08D636CEE4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127655724"/>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31" y="120651"/>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1"/>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4F26D427-B5D9-A14F-A572-38D0F3AC2F5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042307520"/>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36" y="120651"/>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1"/>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D4F3D9CE-F838-AC4D-B0B7-162A5782B527}"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3666107189"/>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467" indent="0" algn="ctr">
              <a:buNone/>
              <a:defRPr/>
            </a:lvl2pPr>
            <a:lvl3pPr marL="912947" indent="0" algn="ctr">
              <a:buNone/>
              <a:defRPr/>
            </a:lvl3pPr>
            <a:lvl4pPr marL="1369430" indent="0" algn="ctr">
              <a:buNone/>
              <a:defRPr/>
            </a:lvl4pPr>
            <a:lvl5pPr marL="1825903" indent="0" algn="ctr">
              <a:buNone/>
              <a:defRPr/>
            </a:lvl5pPr>
            <a:lvl6pPr marL="2282373" indent="0" algn="ctr">
              <a:buNone/>
              <a:defRPr/>
            </a:lvl6pPr>
            <a:lvl7pPr marL="2738855" indent="0" algn="ctr">
              <a:buNone/>
              <a:defRPr/>
            </a:lvl7pPr>
            <a:lvl8pPr marL="3195327" indent="0" algn="ctr">
              <a:buNone/>
              <a:defRPr/>
            </a:lvl8pPr>
            <a:lvl9pPr marL="3651803"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E80B3117-1023-FF44-A202-C53C3E9556D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14477399"/>
      </p:ext>
    </p:extLst>
  </p:cSld>
  <p:clrMapOvr>
    <a:masterClrMapping/>
  </p:clrMapOvr>
  <p:transition>
    <p:fade thruBlk="1"/>
  </p:transition>
</p:sldLayout>
</file>

<file path=ppt/slideLayouts/slideLayout3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59740C8D-352C-7C4C-A0E1-8C9344D7EBF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61181236"/>
      </p:ext>
    </p:extLst>
  </p:cSld>
  <p:clrMapOvr>
    <a:masterClrMapping/>
  </p:clrMapOvr>
  <p:transition>
    <p:fade thruBlk="1"/>
  </p:transition>
</p:sldLayout>
</file>

<file path=ppt/slideLayouts/slideLayout3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FB8DF0F7-468F-BE42-99D4-4F4BB6C99E9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88006402"/>
      </p:ext>
    </p:extLst>
  </p:cSld>
  <p:clrMapOvr>
    <a:masterClrMapping/>
  </p:clrMapOvr>
  <p:transition>
    <p:fade thruBlk="1"/>
  </p:transition>
</p:sldLayout>
</file>

<file path=ppt/slideLayouts/slideLayout3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3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3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0E950A81-23DD-A14E-8957-D633EC864D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18806720"/>
      </p:ext>
    </p:extLst>
  </p:cSld>
  <p:clrMapOvr>
    <a:masterClrMapping/>
  </p:clrMapOvr>
  <p:transition>
    <p:fade thruBlk="1"/>
  </p:transition>
</p:sldLayout>
</file>

<file path=ppt/slideLayouts/slideLayout3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9" name="Slide Number Placeholder 5"/>
          <p:cNvSpPr>
            <a:spLocks noGrp="1"/>
          </p:cNvSpPr>
          <p:nvPr>
            <p:ph type="sldNum" sz="quarter" idx="12"/>
          </p:nvPr>
        </p:nvSpPr>
        <p:spPr/>
        <p:txBody>
          <a:bodyPr/>
          <a:lstStyle>
            <a:lvl1pPr>
              <a:defRPr/>
            </a:lvl1pPr>
          </a:lstStyle>
          <a:p>
            <a:pPr>
              <a:defRPr/>
            </a:pPr>
            <a:fld id="{AEF1310F-C223-E74F-97A9-EE57CEE8039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5146343"/>
      </p:ext>
    </p:extLst>
  </p:cSld>
  <p:clrMapOvr>
    <a:masterClrMapping/>
  </p:clrMapOvr>
  <p:transition>
    <p:fade thruBlk="1"/>
  </p:transition>
</p:sldLayout>
</file>

<file path=ppt/slideLayouts/slideLayout3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5" name="Slide Number Placeholder 5"/>
          <p:cNvSpPr>
            <a:spLocks noGrp="1"/>
          </p:cNvSpPr>
          <p:nvPr>
            <p:ph type="sldNum" sz="quarter" idx="12"/>
          </p:nvPr>
        </p:nvSpPr>
        <p:spPr/>
        <p:txBody>
          <a:bodyPr/>
          <a:lstStyle>
            <a:lvl1pPr>
              <a:defRPr/>
            </a:lvl1pPr>
          </a:lstStyle>
          <a:p>
            <a:pPr>
              <a:defRPr/>
            </a:pPr>
            <a:fld id="{94EF6AC4-344A-654B-8589-17C4D7E55D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29063508"/>
      </p:ext>
    </p:extLst>
  </p:cSld>
  <p:clrMapOvr>
    <a:masterClrMapping/>
  </p:clrMapOvr>
  <p:transition>
    <p:fade thruBlk="1"/>
  </p:transition>
</p:sldLayout>
</file>

<file path=ppt/slideLayouts/slideLayout3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4" name="Slide Number Placeholder 5"/>
          <p:cNvSpPr>
            <a:spLocks noGrp="1"/>
          </p:cNvSpPr>
          <p:nvPr>
            <p:ph type="sldNum" sz="quarter" idx="12"/>
          </p:nvPr>
        </p:nvSpPr>
        <p:spPr/>
        <p:txBody>
          <a:bodyPr/>
          <a:lstStyle>
            <a:lvl1pPr>
              <a:defRPr/>
            </a:lvl1pPr>
          </a:lstStyle>
          <a:p>
            <a:pPr>
              <a:defRPr/>
            </a:pPr>
            <a:fld id="{C4178E5F-33D0-434E-8001-D3EFEF41ABD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19913954"/>
      </p:ext>
    </p:extLst>
  </p:cSld>
  <p:clrMapOvr>
    <a:masterClrMapping/>
  </p:clrMapOvr>
  <p:transition>
    <p:fade thruBlk="1"/>
  </p:transition>
</p:sldLayout>
</file>

<file path=ppt/slideLayouts/slideLayout3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65CF6C6A-FF90-B049-86D2-D545983D7B3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75687953"/>
      </p:ext>
    </p:extLst>
  </p:cSld>
  <p:clrMapOvr>
    <a:masterClrMapping/>
  </p:clrMapOvr>
  <p:transition>
    <p:fade thruBlk="1"/>
  </p:transition>
</p:sldLayout>
</file>

<file path=ppt/slideLayouts/slideLayout3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A3A3E186-8902-BC4C-995E-9CBEB464388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29371693"/>
      </p:ext>
    </p:extLst>
  </p:cSld>
  <p:clrMapOvr>
    <a:masterClrMapping/>
  </p:clrMapOvr>
  <p:transition>
    <p:fade thruBlk="1"/>
  </p:transition>
</p:sldLayout>
</file>

<file path=ppt/slideLayouts/slideLayout3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36F72286-39D1-B34D-8750-2B2EAD8EB42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85307932"/>
      </p:ext>
    </p:extLst>
  </p:cSld>
  <p:clrMapOvr>
    <a:masterClrMapping/>
  </p:clrMapOvr>
  <p:transition>
    <p:fade thruBlk="1"/>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348" indent="0" algn="ctr">
              <a:buNone/>
              <a:defRPr/>
            </a:lvl2pPr>
            <a:lvl3pPr marL="912713" indent="0" algn="ctr">
              <a:buNone/>
              <a:defRPr/>
            </a:lvl3pPr>
            <a:lvl4pPr marL="1369080" indent="0" algn="ctr">
              <a:buNone/>
              <a:defRPr/>
            </a:lvl4pPr>
            <a:lvl5pPr marL="1825435" indent="0" algn="ctr">
              <a:buNone/>
              <a:defRPr/>
            </a:lvl5pPr>
            <a:lvl6pPr marL="2281788" indent="0" algn="ctr">
              <a:buNone/>
              <a:defRPr/>
            </a:lvl6pPr>
            <a:lvl7pPr marL="2738155" indent="0" algn="ctr">
              <a:buNone/>
              <a:defRPr/>
            </a:lvl7pPr>
            <a:lvl8pPr marL="3194510" indent="0" algn="ctr">
              <a:buNone/>
              <a:defRPr/>
            </a:lvl8pPr>
            <a:lvl9pPr marL="3650868"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Comic Sans MS" charset="0"/>
                <a:cs typeface="ＭＳ Ｐゴシック" charset="0"/>
              </a:defRPr>
            </a:lvl1pPr>
          </a:lstStyle>
          <a:p>
            <a:pPr>
              <a:defRPr/>
            </a:pPr>
            <a:fld id="{78FA95C1-CA4C-8745-B936-E1C7F7612E56}" type="slidenum">
              <a:rPr lang="en-US"/>
              <a:pPr>
                <a:defRPr/>
              </a:pPr>
              <a:t>‹#›</a:t>
            </a:fld>
            <a:endParaRPr lang="en-US"/>
          </a:p>
        </p:txBody>
      </p:sp>
    </p:spTree>
    <p:extLst>
      <p:ext uri="{BB962C8B-B14F-4D97-AF65-F5344CB8AC3E}">
        <p14:creationId xmlns:p14="http://schemas.microsoft.com/office/powerpoint/2010/main" val="2404073471"/>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31"/>
            <a:ext cx="2057400" cy="5897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31"/>
            <a:ext cx="6019800" cy="58975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D44045CD-01A2-224D-B2CF-38044E2FF4C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73492810"/>
      </p:ext>
    </p:extLst>
  </p:cSld>
  <p:clrMapOvr>
    <a:masterClrMapping/>
  </p:clrMapOvr>
  <p:transition>
    <p:fade thruBlk="1"/>
  </p:transition>
</p:sldLayout>
</file>

<file path=ppt/slideLayouts/slideLayout3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4A301DE-4C73-BD40-8EF0-F5F804DD831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05768087"/>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15C2BF4-E69C-1A42-8354-AB6207E645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13801675"/>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28800"/>
            <a:ext cx="38100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28800"/>
            <a:ext cx="38100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325E71D-8CF9-8248-B404-E4FD82D17A0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17988691"/>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EEF6EC9-D058-9D40-B1CC-9C368B6C43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82324368"/>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7E5AC569-AAFC-054B-82E7-A6291D21106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9128026"/>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B28543A6-AE87-CB45-95DE-88909DD19C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23711730"/>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4C6876-BD57-E341-8FDE-C8C7D9E8712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55206296"/>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E5D9967-2341-0F4E-AA15-535476B7083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32625005"/>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97BA1B4-D9B0-324C-9F4F-3C07917E3E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0096642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1F1ADE91-0A25-D545-8A9D-C352E855B2ED}" type="slidenum">
              <a:rPr lang="en-US"/>
              <a:pPr/>
              <a:t>‹#›</a:t>
            </a:fld>
            <a:endParaRPr lang="en-US"/>
          </a:p>
        </p:txBody>
      </p:sp>
    </p:spTree>
    <p:extLst>
      <p:ext uri="{BB962C8B-B14F-4D97-AF65-F5344CB8AC3E}">
        <p14:creationId xmlns:p14="http://schemas.microsoft.com/office/powerpoint/2010/main" val="136647389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Comic Sans MS" charset="0"/>
                <a:cs typeface="ＭＳ Ｐゴシック" charset="0"/>
              </a:defRPr>
            </a:lvl1pPr>
          </a:lstStyle>
          <a:p>
            <a:pPr>
              <a:defRPr/>
            </a:pPr>
            <a:fld id="{D5BEF66F-558A-F64C-8A24-31373A3DC8E9}" type="slidenum">
              <a:rPr lang="en-US"/>
              <a:pPr>
                <a:defRPr/>
              </a:pPr>
              <a:t>‹#›</a:t>
            </a:fld>
            <a:endParaRPr lang="en-US"/>
          </a:p>
        </p:txBody>
      </p:sp>
    </p:spTree>
    <p:extLst>
      <p:ext uri="{BB962C8B-B14F-4D97-AF65-F5344CB8AC3E}">
        <p14:creationId xmlns:p14="http://schemas.microsoft.com/office/powerpoint/2010/main" val="2696684521"/>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85800"/>
            <a:ext cx="1943100" cy="5410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85800"/>
            <a:ext cx="5676900" cy="5410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8590383-FAEC-0941-A5DB-0EE4F1E3D2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51860781"/>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467" indent="0" algn="ctr">
              <a:buNone/>
              <a:defRPr/>
            </a:lvl2pPr>
            <a:lvl3pPr marL="912947" indent="0" algn="ctr">
              <a:buNone/>
              <a:defRPr/>
            </a:lvl3pPr>
            <a:lvl4pPr marL="1369430" indent="0" algn="ctr">
              <a:buNone/>
              <a:defRPr/>
            </a:lvl4pPr>
            <a:lvl5pPr marL="1825903" indent="0" algn="ctr">
              <a:buNone/>
              <a:defRPr/>
            </a:lvl5pPr>
            <a:lvl6pPr marL="2282373" indent="0" algn="ctr">
              <a:buNone/>
              <a:defRPr/>
            </a:lvl6pPr>
            <a:lvl7pPr marL="2738855" indent="0" algn="ctr">
              <a:buNone/>
              <a:defRPr/>
            </a:lvl7pPr>
            <a:lvl8pPr marL="3195327" indent="0" algn="ctr">
              <a:buNone/>
              <a:defRPr/>
            </a:lvl8pPr>
            <a:lvl9pPr marL="3651803"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882538F-A083-584F-AE0D-76C02968ACB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11648042"/>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2EE6320-79C2-FA49-9AAD-7EE768567B0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38468301"/>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C3D4219-05E2-744F-AAF4-62687DF3C1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49893921"/>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F15BF2C-DF42-7C4E-A974-1EF034DF44D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70891802"/>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A18A1C38-12C9-9C4D-BFD3-3E9A3721257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56694749"/>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8C8A3D00-41C4-D646-9EC5-A8AAAEBC1F4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39373792"/>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78AE2EEF-6763-A546-B957-74EFB0449BF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08089718"/>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A0B869F-97F2-874E-9C2A-42FD7D656DE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30368390"/>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4B75A8D-ABF6-064E-AA92-28CBDC088FF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0531762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9"/>
            <a:ext cx="7772400" cy="1500187"/>
          </a:xfrm>
        </p:spPr>
        <p:txBody>
          <a:bodyPr anchor="b"/>
          <a:lstStyle>
            <a:lvl1pPr marL="0" indent="0">
              <a:buNone/>
              <a:defRPr sz="2000"/>
            </a:lvl1pPr>
            <a:lvl2pPr marL="456348" indent="0">
              <a:buNone/>
              <a:defRPr sz="1800"/>
            </a:lvl2pPr>
            <a:lvl3pPr marL="912713" indent="0">
              <a:buNone/>
              <a:defRPr sz="1600"/>
            </a:lvl3pPr>
            <a:lvl4pPr marL="1369080" indent="0">
              <a:buNone/>
              <a:defRPr sz="1400"/>
            </a:lvl4pPr>
            <a:lvl5pPr marL="1825435" indent="0">
              <a:buNone/>
              <a:defRPr sz="1400"/>
            </a:lvl5pPr>
            <a:lvl6pPr marL="2281788" indent="0">
              <a:buNone/>
              <a:defRPr sz="1400"/>
            </a:lvl6pPr>
            <a:lvl7pPr marL="2738155" indent="0">
              <a:buNone/>
              <a:defRPr sz="1400"/>
            </a:lvl7pPr>
            <a:lvl8pPr marL="3194510" indent="0">
              <a:buNone/>
              <a:defRPr sz="1400"/>
            </a:lvl8pPr>
            <a:lvl9pPr marL="3650868"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Comic Sans MS" charset="0"/>
                <a:cs typeface="ＭＳ Ｐゴシック" charset="0"/>
              </a:defRPr>
            </a:lvl1pPr>
          </a:lstStyle>
          <a:p>
            <a:pPr>
              <a:defRPr/>
            </a:pPr>
            <a:fld id="{C00C2675-A2D9-3C4E-80D7-AA3FDE51CECB}" type="slidenum">
              <a:rPr lang="en-US"/>
              <a:pPr>
                <a:defRPr/>
              </a:pPr>
              <a:t>‹#›</a:t>
            </a:fld>
            <a:endParaRPr lang="en-US"/>
          </a:p>
        </p:txBody>
      </p:sp>
    </p:spTree>
    <p:extLst>
      <p:ext uri="{BB962C8B-B14F-4D97-AF65-F5344CB8AC3E}">
        <p14:creationId xmlns:p14="http://schemas.microsoft.com/office/powerpoint/2010/main" val="502229464"/>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3B30FD2-5C3B-0A4F-B281-4DAE89742C9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8084124"/>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ACDA6E8-0732-BB41-9316-1AD8B07064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8177553"/>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4267200"/>
            <a:ext cx="9140825" cy="2590800"/>
            <a:chOff x="2" y="2688"/>
            <a:chExt cx="5758" cy="1632"/>
          </a:xfrm>
        </p:grpSpPr>
        <p:sp>
          <p:nvSpPr>
            <p:cNvPr id="5"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grpSp>
          <p:nvGrpSpPr>
            <p:cNvPr id="6" name="Group 4"/>
            <p:cNvGrpSpPr>
              <a:grpSpLocks/>
            </p:cNvGrpSpPr>
            <p:nvPr/>
          </p:nvGrpSpPr>
          <p:grpSpPr bwMode="auto">
            <a:xfrm>
              <a:off x="1776" y="3024"/>
              <a:ext cx="3929" cy="1290"/>
              <a:chOff x="1776" y="3024"/>
              <a:chExt cx="3929" cy="1290"/>
            </a:xfrm>
          </p:grpSpPr>
          <p:grpSp>
            <p:nvGrpSpPr>
              <p:cNvPr id="7" name="Group 5"/>
              <p:cNvGrpSpPr>
                <a:grpSpLocks/>
              </p:cNvGrpSpPr>
              <p:nvPr/>
            </p:nvGrpSpPr>
            <p:grpSpPr bwMode="auto">
              <a:xfrm>
                <a:off x="2268" y="3934"/>
                <a:ext cx="638" cy="377"/>
                <a:chOff x="2268" y="3934"/>
                <a:chExt cx="638" cy="377"/>
              </a:xfrm>
            </p:grpSpPr>
            <p:sp>
              <p:nvSpPr>
                <p:cNvPr id="60"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1"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2"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3"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4"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5"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6"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7"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0">
                    <a:solidFill>
                      <a:srgbClr val="FFFFFF"/>
                    </a:solidFill>
                  </a:endParaRPr>
                </a:p>
              </p:txBody>
            </p:sp>
          </p:grpSp>
          <p:sp>
            <p:nvSpPr>
              <p:cNvPr id="8"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0">
                  <a:solidFill>
                    <a:srgbClr val="FFFFFF"/>
                  </a:solidFill>
                </a:endParaRPr>
              </a:p>
            </p:txBody>
          </p:sp>
          <p:sp>
            <p:nvSpPr>
              <p:cNvPr id="9"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0"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1"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2"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3"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14"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15"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16"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0">
                  <a:solidFill>
                    <a:srgbClr val="FFFFFF"/>
                  </a:solidFill>
                </a:endParaRPr>
              </a:p>
            </p:txBody>
          </p:sp>
          <p:sp>
            <p:nvSpPr>
              <p:cNvPr id="17"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18"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19"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0"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21"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22"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3"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4"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5"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6"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7"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8"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9"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0"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1"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2"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3"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4"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6"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7"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8"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9"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0"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1"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3"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4"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5"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6"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7"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nvGrpSpPr>
              <p:cNvPr id="48" name="Group 54"/>
              <p:cNvGrpSpPr>
                <a:grpSpLocks/>
              </p:cNvGrpSpPr>
              <p:nvPr/>
            </p:nvGrpSpPr>
            <p:grpSpPr bwMode="auto">
              <a:xfrm>
                <a:off x="4546" y="3608"/>
                <a:ext cx="518" cy="319"/>
                <a:chOff x="4546" y="3608"/>
                <a:chExt cx="518" cy="319"/>
              </a:xfrm>
            </p:grpSpPr>
            <p:sp>
              <p:nvSpPr>
                <p:cNvPr id="54"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0">
                    <a:solidFill>
                      <a:srgbClr val="FFFFFF"/>
                    </a:solidFill>
                  </a:endParaRPr>
                </a:p>
              </p:txBody>
            </p:sp>
            <p:sp>
              <p:nvSpPr>
                <p:cNvPr id="55"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6"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7"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8"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9"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grpSp>
            <p:nvGrpSpPr>
              <p:cNvPr id="49" name="Group 61"/>
              <p:cNvGrpSpPr>
                <a:grpSpLocks/>
              </p:cNvGrpSpPr>
              <p:nvPr/>
            </p:nvGrpSpPr>
            <p:grpSpPr bwMode="auto">
              <a:xfrm>
                <a:off x="5381" y="3085"/>
                <a:ext cx="227" cy="132"/>
                <a:chOff x="5381" y="3085"/>
                <a:chExt cx="227" cy="132"/>
              </a:xfrm>
            </p:grpSpPr>
            <p:sp>
              <p:nvSpPr>
                <p:cNvPr id="50"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1"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2"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3"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grpSp>
        </p:grpSp>
      </p:grpSp>
      <p:sp>
        <p:nvSpPr>
          <p:cNvPr id="36930" name="Rectangle 66"/>
          <p:cNvSpPr>
            <a:spLocks noGrp="1" noChangeArrowheads="1"/>
          </p:cNvSpPr>
          <p:nvPr>
            <p:ph type="ctrTitle" sz="quarter"/>
          </p:nvPr>
        </p:nvSpPr>
        <p:spPr>
          <a:xfrm>
            <a:off x="685800" y="1692306"/>
            <a:ext cx="7772400" cy="1736725"/>
          </a:xfrm>
        </p:spPr>
        <p:txBody>
          <a:bodyPr anchor="b"/>
          <a:lstStyle>
            <a:lvl1pPr>
              <a:defRPr sz="5400"/>
            </a:lvl1pPr>
          </a:lstStyle>
          <a:p>
            <a:r>
              <a:rPr lang="en-US"/>
              <a:t>Click to edit Master title style</a:t>
            </a:r>
          </a:p>
        </p:txBody>
      </p:sp>
      <p:sp>
        <p:nvSpPr>
          <p:cNvPr id="36931"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10" charset="2"/>
              <a:buNone/>
              <a:defRPr/>
            </a:lvl1pPr>
          </a:lstStyle>
          <a:p>
            <a:r>
              <a:rPr lang="en-US"/>
              <a:t>Click to edit Master subtitle style</a:t>
            </a:r>
          </a:p>
        </p:txBody>
      </p:sp>
      <p:sp>
        <p:nvSpPr>
          <p:cNvPr id="68" name="Rectangle 68"/>
          <p:cNvSpPr>
            <a:spLocks noGrp="1" noChangeArrowheads="1"/>
          </p:cNvSpPr>
          <p:nvPr>
            <p:ph type="dt" sz="quarter" idx="10"/>
          </p:nvPr>
        </p:nvSpPr>
        <p:spPr/>
        <p:txBody>
          <a:bodyPr/>
          <a:lstStyle>
            <a:lvl1pPr>
              <a:defRPr smtClean="0"/>
            </a:lvl1pPr>
          </a:lstStyle>
          <a:p>
            <a:pPr>
              <a:defRPr/>
            </a:pPr>
            <a:endParaRPr lang="en-US">
              <a:solidFill>
                <a:srgbClr val="FFFFFF"/>
              </a:solidFill>
            </a:endParaRPr>
          </a:p>
        </p:txBody>
      </p:sp>
      <p:sp>
        <p:nvSpPr>
          <p:cNvPr id="69" name="Rectangle 69"/>
          <p:cNvSpPr>
            <a:spLocks noGrp="1" noChangeArrowheads="1"/>
          </p:cNvSpPr>
          <p:nvPr>
            <p:ph type="ftr" sz="quarter" idx="11"/>
          </p:nvPr>
        </p:nvSpPr>
        <p:spPr/>
        <p:txBody>
          <a:bodyPr/>
          <a:lstStyle>
            <a:lvl1pPr>
              <a:defRPr smtClean="0"/>
            </a:lvl1pPr>
          </a:lstStyle>
          <a:p>
            <a:pPr>
              <a:defRPr/>
            </a:pPr>
            <a:endParaRPr lang="en-US">
              <a:solidFill>
                <a:srgbClr val="FFFFFF"/>
              </a:solidFill>
            </a:endParaRPr>
          </a:p>
        </p:txBody>
      </p:sp>
      <p:sp>
        <p:nvSpPr>
          <p:cNvPr id="70" name="Rectangle 70"/>
          <p:cNvSpPr>
            <a:spLocks noGrp="1" noChangeArrowheads="1"/>
          </p:cNvSpPr>
          <p:nvPr>
            <p:ph type="sldNum" sz="quarter" idx="12"/>
          </p:nvPr>
        </p:nvSpPr>
        <p:spPr/>
        <p:txBody>
          <a:bodyPr/>
          <a:lstStyle>
            <a:lvl1pPr>
              <a:defRPr smtClean="0"/>
            </a:lvl1pPr>
          </a:lstStyle>
          <a:p>
            <a:pPr>
              <a:defRPr/>
            </a:pPr>
            <a:fld id="{B40D0E9C-8909-F543-8160-0C3EFADF877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74498404"/>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86530F04-8252-8D49-8621-066D1670D60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31720428"/>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A33A6FC8-65C5-EE46-930C-3270F032CB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31949477"/>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D318810A-0F3A-DF41-847D-90F4AF9A97B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88143902"/>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9"/>
          <p:cNvSpPr>
            <a:spLocks noGrp="1" noChangeArrowheads="1"/>
          </p:cNvSpPr>
          <p:nvPr>
            <p:ph type="sldNum" sz="quarter" idx="12"/>
          </p:nvPr>
        </p:nvSpPr>
        <p:spPr>
          <a:ln/>
        </p:spPr>
        <p:txBody>
          <a:bodyPr/>
          <a:lstStyle>
            <a:lvl1pPr>
              <a:defRPr/>
            </a:lvl1pPr>
          </a:lstStyle>
          <a:p>
            <a:pPr>
              <a:defRPr/>
            </a:pPr>
            <a:fld id="{668B4CC3-4ECF-B145-B927-1A62075A6AE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21608174"/>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9"/>
          <p:cNvSpPr>
            <a:spLocks noGrp="1" noChangeArrowheads="1"/>
          </p:cNvSpPr>
          <p:nvPr>
            <p:ph type="sldNum" sz="quarter" idx="12"/>
          </p:nvPr>
        </p:nvSpPr>
        <p:spPr>
          <a:ln/>
        </p:spPr>
        <p:txBody>
          <a:bodyPr/>
          <a:lstStyle>
            <a:lvl1pPr>
              <a:defRPr/>
            </a:lvl1pPr>
          </a:lstStyle>
          <a:p>
            <a:pPr>
              <a:defRPr/>
            </a:pPr>
            <a:fld id="{EDCF0855-1D9A-5C49-A473-2DC89C861AD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77767406"/>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9"/>
          <p:cNvSpPr>
            <a:spLocks noGrp="1" noChangeArrowheads="1"/>
          </p:cNvSpPr>
          <p:nvPr>
            <p:ph type="sldNum" sz="quarter" idx="12"/>
          </p:nvPr>
        </p:nvSpPr>
        <p:spPr>
          <a:ln/>
        </p:spPr>
        <p:txBody>
          <a:bodyPr/>
          <a:lstStyle>
            <a:lvl1pPr>
              <a:defRPr/>
            </a:lvl1pPr>
          </a:lstStyle>
          <a:p>
            <a:pPr>
              <a:defRPr/>
            </a:pPr>
            <a:fld id="{C7489B50-8D29-1841-A446-E019A16FC2C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24477740"/>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DE86EC3F-B173-9B4C-AF0B-61D09239A20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3798681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Comic Sans MS" charset="0"/>
                <a:cs typeface="ＭＳ Ｐゴシック" charset="0"/>
              </a:defRPr>
            </a:lvl1pPr>
          </a:lstStyle>
          <a:p>
            <a:pPr>
              <a:defRPr/>
            </a:pPr>
            <a:fld id="{BF7302CA-3ED2-754F-9466-DDDFD00DB0A4}" type="slidenum">
              <a:rPr lang="en-US"/>
              <a:pPr>
                <a:defRPr/>
              </a:pPr>
              <a:t>‹#›</a:t>
            </a:fld>
            <a:endParaRPr lang="en-US"/>
          </a:p>
        </p:txBody>
      </p:sp>
    </p:spTree>
    <p:extLst>
      <p:ext uri="{BB962C8B-B14F-4D97-AF65-F5344CB8AC3E}">
        <p14:creationId xmlns:p14="http://schemas.microsoft.com/office/powerpoint/2010/main" val="3762890985"/>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84C8E438-63FA-3B4C-B8D0-D190FBA64EE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48649711"/>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9E074ECF-F29F-0244-BA66-426363CF7A5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45779552"/>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8D5A887B-9F58-F54A-93BD-8EC42C50FD4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137188"/>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4"/>
            <a:ext cx="8229600" cy="1139825"/>
          </a:xfrm>
        </p:spPr>
        <p:txBody>
          <a:bodyPr/>
          <a:lstStyle/>
          <a:p>
            <a:r>
              <a:rPr lang="en-US"/>
              <a:t>Click to edit Master title style</a:t>
            </a:r>
          </a:p>
        </p:txBody>
      </p:sp>
      <p:sp>
        <p:nvSpPr>
          <p:cNvPr id="3" name="Text Placeholder 2"/>
          <p:cNvSpPr>
            <a:spLocks noGrp="1"/>
          </p:cNvSpPr>
          <p:nvPr>
            <p:ph type="body" sz="half" idx="1"/>
          </p:nvPr>
        </p:nvSpPr>
        <p:spPr>
          <a:xfrm>
            <a:off x="457200" y="1600201"/>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76E45881-6E9F-0645-AAFA-A4B91A09912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25332517"/>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4"/>
            <a:ext cx="8229600" cy="1139825"/>
          </a:xfrm>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600201"/>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2D92435C-754B-A748-BB2D-718E14EE68A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73861863"/>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7814"/>
            <a:ext cx="8229600" cy="1139825"/>
          </a:xfrm>
        </p:spPr>
        <p:txBody>
          <a:bodyPr/>
          <a:lstStyle/>
          <a:p>
            <a:r>
              <a:rPr lang="en-US"/>
              <a:t>Click to edit Master title style</a:t>
            </a:r>
          </a:p>
        </p:txBody>
      </p:sp>
      <p:sp>
        <p:nvSpPr>
          <p:cNvPr id="3" name="Content Placeholder 2"/>
          <p:cNvSpPr>
            <a:spLocks noGrp="1"/>
          </p:cNvSpPr>
          <p:nvPr>
            <p:ph sz="quarter" idx="1"/>
          </p:nvPr>
        </p:nvSpPr>
        <p:spPr>
          <a:xfrm>
            <a:off x="457200" y="1600201"/>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1"/>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9"/>
          <p:cNvSpPr>
            <a:spLocks noGrp="1" noChangeArrowheads="1"/>
          </p:cNvSpPr>
          <p:nvPr>
            <p:ph type="sldNum" sz="quarter" idx="12"/>
          </p:nvPr>
        </p:nvSpPr>
        <p:spPr>
          <a:ln/>
        </p:spPr>
        <p:txBody>
          <a:bodyPr/>
          <a:lstStyle>
            <a:lvl1pPr>
              <a:defRPr/>
            </a:lvl1pPr>
          </a:lstStyle>
          <a:p>
            <a:pPr>
              <a:defRPr/>
            </a:pPr>
            <a:fld id="{3046C1B6-4DDF-E249-9524-099795511B8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13549439"/>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467" indent="0" algn="ctr">
              <a:buNone/>
              <a:defRPr/>
            </a:lvl2pPr>
            <a:lvl3pPr marL="912947" indent="0" algn="ctr">
              <a:buNone/>
              <a:defRPr/>
            </a:lvl3pPr>
            <a:lvl4pPr marL="1369430" indent="0" algn="ctr">
              <a:buNone/>
              <a:defRPr/>
            </a:lvl4pPr>
            <a:lvl5pPr marL="1825903" indent="0" algn="ctr">
              <a:buNone/>
              <a:defRPr/>
            </a:lvl5pPr>
            <a:lvl6pPr marL="2282373" indent="0" algn="ctr">
              <a:buNone/>
              <a:defRPr/>
            </a:lvl6pPr>
            <a:lvl7pPr marL="2738855" indent="0" algn="ctr">
              <a:buNone/>
              <a:defRPr/>
            </a:lvl7pPr>
            <a:lvl8pPr marL="3195327" indent="0" algn="ctr">
              <a:buNone/>
              <a:defRPr/>
            </a:lvl8pPr>
            <a:lvl9pPr marL="3651803"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fld id="{0EA8243B-58B6-204E-B0A3-7BBE53E98410}" type="datetime1">
              <a:rPr lang="en-US">
                <a:solidFill>
                  <a:srgbClr val="000000"/>
                </a:solidFill>
              </a:rPr>
              <a:pPr>
                <a:defRPr/>
              </a:pPr>
              <a:t>7/6/20</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9800281-BC64-4F49-B676-3A2B37A2019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19783706"/>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3D43E07E-E6F4-FB40-9DCA-63C9819C4A73}" type="datetime1">
              <a:rPr lang="en-US">
                <a:solidFill>
                  <a:srgbClr val="000000"/>
                </a:solidFill>
              </a:rPr>
              <a:pPr>
                <a:defRPr/>
              </a:pPr>
              <a:t>7/6/20</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DBEBF7F-530F-E44D-8869-AE7333FE75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99246831"/>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fld id="{4D8E86E4-11B6-BE4D-91C9-95C15C6D48A9}" type="datetime1">
              <a:rPr lang="en-US">
                <a:solidFill>
                  <a:srgbClr val="000000"/>
                </a:solidFill>
              </a:rPr>
              <a:pPr>
                <a:defRPr/>
              </a:pPr>
              <a:t>7/6/20</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3F42BB3-9A6E-D74F-B3C6-24E1D33099E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82420080"/>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3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3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fld id="{67D3F3A4-529E-9D47-90E8-81B4B56823AB}" type="datetime1">
              <a:rPr lang="en-US">
                <a:solidFill>
                  <a:srgbClr val="000000"/>
                </a:solidFill>
              </a:rPr>
              <a:pPr>
                <a:defRPr/>
              </a:pPr>
              <a:t>7/6/20</a:t>
            </a:fld>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1C35169-30BC-0745-AA68-E091D8BB7A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6664951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8" name="Footer Placeholder 7"/>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a:defRPr>
                <a:latin typeface="Comic Sans MS" charset="0"/>
                <a:cs typeface="ＭＳ Ｐゴシック" charset="0"/>
              </a:defRPr>
            </a:lvl1pPr>
          </a:lstStyle>
          <a:p>
            <a:pPr>
              <a:defRPr/>
            </a:pPr>
            <a:fld id="{050407E2-0A7B-5742-943A-5D8E28A33B5D}" type="slidenum">
              <a:rPr lang="en-US"/>
              <a:pPr>
                <a:defRPr/>
              </a:pPr>
              <a:t>‹#›</a:t>
            </a:fld>
            <a:endParaRPr lang="en-US"/>
          </a:p>
        </p:txBody>
      </p:sp>
    </p:spTree>
    <p:extLst>
      <p:ext uri="{BB962C8B-B14F-4D97-AF65-F5344CB8AC3E}">
        <p14:creationId xmlns:p14="http://schemas.microsoft.com/office/powerpoint/2010/main" val="2965573986"/>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fld id="{FAF22EED-A3C5-C345-9D80-BE69C2EAEBEA}" type="datetime1">
              <a:rPr lang="en-US">
                <a:solidFill>
                  <a:srgbClr val="000000"/>
                </a:solidFill>
              </a:rPr>
              <a:pPr>
                <a:defRPr/>
              </a:pPr>
              <a:t>7/6/20</a:t>
            </a:fld>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E6039CB-BA71-AC4C-B391-C4E69E3E653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14962784"/>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fld id="{C117EB59-E088-9F46-A49F-6A1E07C38663}" type="datetime1">
              <a:rPr lang="en-US">
                <a:solidFill>
                  <a:srgbClr val="000000"/>
                </a:solidFill>
              </a:rPr>
              <a:pPr>
                <a:defRPr/>
              </a:pPr>
              <a:t>7/6/20</a:t>
            </a:fld>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999FAAF-C8EA-1B43-ABE6-B19EC468E1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29316775"/>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053D677E-A94E-6641-AF63-F19E4B0AA6D6}" type="datetime1">
              <a:rPr lang="en-US">
                <a:solidFill>
                  <a:srgbClr val="000000"/>
                </a:solidFill>
              </a:rPr>
              <a:pPr>
                <a:defRPr/>
              </a:pPr>
              <a:t>7/6/20</a:t>
            </a:fld>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915C733-2010-EB41-B644-6DEB57C711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7410786"/>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124EFB16-DC55-3944-88F2-10864217E862}" type="datetime1">
              <a:rPr lang="en-US">
                <a:solidFill>
                  <a:srgbClr val="000000"/>
                </a:solidFill>
              </a:rPr>
              <a:pPr>
                <a:defRPr/>
              </a:pPr>
              <a:t>7/6/20</a:t>
            </a:fld>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F7402AB-296A-5249-B3C2-52ADB992720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18331282"/>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F51102DC-54DA-D443-A525-2B5F866C4E0D}" type="datetime1">
              <a:rPr lang="en-US">
                <a:solidFill>
                  <a:srgbClr val="000000"/>
                </a:solidFill>
              </a:rPr>
              <a:pPr>
                <a:defRPr/>
              </a:pPr>
              <a:t>7/6/20</a:t>
            </a:fld>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A258F11-6090-254C-B6EE-86E22D8B17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36239866"/>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35879B3E-4E9C-2743-9A6A-6E7378AB3280}" type="datetime1">
              <a:rPr lang="en-US">
                <a:solidFill>
                  <a:srgbClr val="000000"/>
                </a:solidFill>
              </a:rPr>
              <a:pPr>
                <a:defRPr/>
              </a:pPr>
              <a:t>7/6/20</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9347A87-A75D-5642-BA2C-16DE12724F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73051473"/>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6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6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B37E9978-86A7-F94F-80ED-60B7DF7E0AC0}" type="datetime1">
              <a:rPr lang="en-US">
                <a:solidFill>
                  <a:srgbClr val="000000"/>
                </a:solidFill>
              </a:rPr>
              <a:pPr>
                <a:defRPr/>
              </a:pPr>
              <a:t>7/6/20</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D2713D0-7520-9049-93B2-920CFC556EA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123957"/>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467" indent="0" algn="ctr">
              <a:buNone/>
              <a:defRPr/>
            </a:lvl2pPr>
            <a:lvl3pPr marL="912947" indent="0" algn="ctr">
              <a:buNone/>
              <a:defRPr/>
            </a:lvl3pPr>
            <a:lvl4pPr marL="1369430" indent="0" algn="ctr">
              <a:buNone/>
              <a:defRPr/>
            </a:lvl4pPr>
            <a:lvl5pPr marL="1825903" indent="0" algn="ctr">
              <a:buNone/>
              <a:defRPr/>
            </a:lvl5pPr>
            <a:lvl6pPr marL="2282373" indent="0" algn="ctr">
              <a:buNone/>
              <a:defRPr/>
            </a:lvl6pPr>
            <a:lvl7pPr marL="2738855" indent="0" algn="ctr">
              <a:buNone/>
              <a:defRPr/>
            </a:lvl7pPr>
            <a:lvl8pPr marL="3195327" indent="0" algn="ctr">
              <a:buNone/>
              <a:defRPr/>
            </a:lvl8pPr>
            <a:lvl9pPr marL="3651803"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E80B3117-1023-FF44-A202-C53C3E9556D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9148132"/>
      </p:ext>
    </p:extLst>
  </p:cSld>
  <p:clrMapOvr>
    <a:masterClrMapping/>
  </p:clrMapOvr>
  <p:transition>
    <p:fade thruBlk="1"/>
  </p:transition>
</p:sldLayout>
</file>

<file path=ppt/slideLayouts/slideLayout4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59740C8D-352C-7C4C-A0E1-8C9344D7EBF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09664977"/>
      </p:ext>
    </p:extLst>
  </p:cSld>
  <p:clrMapOvr>
    <a:masterClrMapping/>
  </p:clrMapOvr>
  <p:transition>
    <p:fade thruBlk="1"/>
  </p:transition>
</p:sldLayout>
</file>

<file path=ppt/slideLayouts/slideLayout4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FB8DF0F7-468F-BE42-99D4-4F4BB6C99E9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70970831"/>
      </p:ext>
    </p:extLst>
  </p:cSld>
  <p:clrMapOvr>
    <a:masterClrMapping/>
  </p:clrMapOvr>
  <p:transition>
    <p:fade thruBlk="1"/>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4" name="Footer Placeholder 3"/>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a:defRPr>
                <a:latin typeface="Comic Sans MS" charset="0"/>
                <a:cs typeface="ＭＳ Ｐゴシック" charset="0"/>
              </a:defRPr>
            </a:lvl1pPr>
          </a:lstStyle>
          <a:p>
            <a:pPr>
              <a:defRPr/>
            </a:pPr>
            <a:fld id="{81178FB5-F435-F645-BD53-57E20C439357}" type="slidenum">
              <a:rPr lang="en-US"/>
              <a:pPr>
                <a:defRPr/>
              </a:pPr>
              <a:t>‹#›</a:t>
            </a:fld>
            <a:endParaRPr lang="en-US"/>
          </a:p>
        </p:txBody>
      </p:sp>
    </p:spTree>
    <p:extLst>
      <p:ext uri="{BB962C8B-B14F-4D97-AF65-F5344CB8AC3E}">
        <p14:creationId xmlns:p14="http://schemas.microsoft.com/office/powerpoint/2010/main" val="2789342822"/>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3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3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0E950A81-23DD-A14E-8957-D633EC864D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55497350"/>
      </p:ext>
    </p:extLst>
  </p:cSld>
  <p:clrMapOvr>
    <a:masterClrMapping/>
  </p:clrMapOvr>
  <p:transition>
    <p:fade thruBlk="1"/>
  </p:transition>
</p:sldLayout>
</file>

<file path=ppt/slideLayouts/slideLayout4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9" name="Slide Number Placeholder 5"/>
          <p:cNvSpPr>
            <a:spLocks noGrp="1"/>
          </p:cNvSpPr>
          <p:nvPr>
            <p:ph type="sldNum" sz="quarter" idx="12"/>
          </p:nvPr>
        </p:nvSpPr>
        <p:spPr/>
        <p:txBody>
          <a:bodyPr/>
          <a:lstStyle>
            <a:lvl1pPr>
              <a:defRPr/>
            </a:lvl1pPr>
          </a:lstStyle>
          <a:p>
            <a:pPr>
              <a:defRPr/>
            </a:pPr>
            <a:fld id="{AEF1310F-C223-E74F-97A9-EE57CEE8039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99145896"/>
      </p:ext>
    </p:extLst>
  </p:cSld>
  <p:clrMapOvr>
    <a:masterClrMapping/>
  </p:clrMapOvr>
  <p:transition>
    <p:fade thruBlk="1"/>
  </p:transition>
</p:sldLayout>
</file>

<file path=ppt/slideLayouts/slideLayout4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5" name="Slide Number Placeholder 5"/>
          <p:cNvSpPr>
            <a:spLocks noGrp="1"/>
          </p:cNvSpPr>
          <p:nvPr>
            <p:ph type="sldNum" sz="quarter" idx="12"/>
          </p:nvPr>
        </p:nvSpPr>
        <p:spPr/>
        <p:txBody>
          <a:bodyPr/>
          <a:lstStyle>
            <a:lvl1pPr>
              <a:defRPr/>
            </a:lvl1pPr>
          </a:lstStyle>
          <a:p>
            <a:pPr>
              <a:defRPr/>
            </a:pPr>
            <a:fld id="{94EF6AC4-344A-654B-8589-17C4D7E55D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29757223"/>
      </p:ext>
    </p:extLst>
  </p:cSld>
  <p:clrMapOvr>
    <a:masterClrMapping/>
  </p:clrMapOvr>
  <p:transition>
    <p:fade thruBlk="1"/>
  </p:transition>
</p:sldLayout>
</file>

<file path=ppt/slideLayouts/slideLayout4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4" name="Slide Number Placeholder 5"/>
          <p:cNvSpPr>
            <a:spLocks noGrp="1"/>
          </p:cNvSpPr>
          <p:nvPr>
            <p:ph type="sldNum" sz="quarter" idx="12"/>
          </p:nvPr>
        </p:nvSpPr>
        <p:spPr/>
        <p:txBody>
          <a:bodyPr/>
          <a:lstStyle>
            <a:lvl1pPr>
              <a:defRPr/>
            </a:lvl1pPr>
          </a:lstStyle>
          <a:p>
            <a:pPr>
              <a:defRPr/>
            </a:pPr>
            <a:fld id="{C4178E5F-33D0-434E-8001-D3EFEF41ABD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02059676"/>
      </p:ext>
    </p:extLst>
  </p:cSld>
  <p:clrMapOvr>
    <a:masterClrMapping/>
  </p:clrMapOvr>
  <p:transition>
    <p:fade thruBlk="1"/>
  </p:transition>
</p:sldLayout>
</file>

<file path=ppt/slideLayouts/slideLayout4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65CF6C6A-FF90-B049-86D2-D545983D7B3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97693575"/>
      </p:ext>
    </p:extLst>
  </p:cSld>
  <p:clrMapOvr>
    <a:masterClrMapping/>
  </p:clrMapOvr>
  <p:transition>
    <p:fade thruBlk="1"/>
  </p:transition>
</p:sldLayout>
</file>

<file path=ppt/slideLayouts/slideLayout4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A3A3E186-8902-BC4C-995E-9CBEB464388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62864907"/>
      </p:ext>
    </p:extLst>
  </p:cSld>
  <p:clrMapOvr>
    <a:masterClrMapping/>
  </p:clrMapOvr>
  <p:transition>
    <p:fade thruBlk="1"/>
  </p:transition>
</p:sldLayout>
</file>

<file path=ppt/slideLayouts/slideLayout4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36F72286-39D1-B34D-8750-2B2EAD8EB42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37082374"/>
      </p:ext>
    </p:extLst>
  </p:cSld>
  <p:clrMapOvr>
    <a:masterClrMapping/>
  </p:clrMapOvr>
  <p:transition>
    <p:fade thruBlk="1"/>
  </p:transition>
</p:sldLayout>
</file>

<file path=ppt/slideLayouts/slideLayout4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31"/>
            <a:ext cx="2057400" cy="5897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31"/>
            <a:ext cx="6019800" cy="58975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D44045CD-01A2-224D-B2CF-38044E2FF4C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56617303"/>
      </p:ext>
    </p:extLst>
  </p:cSld>
  <p:clrMapOvr>
    <a:masterClrMapping/>
  </p:clrMapOvr>
  <p:transition>
    <p:fade thruBlk="1"/>
  </p:transition>
</p:sldLayout>
</file>

<file path=ppt/slideLayouts/slideLayout44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4267200"/>
            <a:ext cx="9140825" cy="2590800"/>
            <a:chOff x="2" y="2688"/>
            <a:chExt cx="5758" cy="1632"/>
          </a:xfrm>
        </p:grpSpPr>
        <p:sp>
          <p:nvSpPr>
            <p:cNvPr id="5"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grpSp>
          <p:nvGrpSpPr>
            <p:cNvPr id="6" name="Group 4"/>
            <p:cNvGrpSpPr>
              <a:grpSpLocks/>
            </p:cNvGrpSpPr>
            <p:nvPr/>
          </p:nvGrpSpPr>
          <p:grpSpPr bwMode="auto">
            <a:xfrm>
              <a:off x="1776" y="3024"/>
              <a:ext cx="3929" cy="1290"/>
              <a:chOff x="1776" y="3024"/>
              <a:chExt cx="3929" cy="1290"/>
            </a:xfrm>
          </p:grpSpPr>
          <p:grpSp>
            <p:nvGrpSpPr>
              <p:cNvPr id="7" name="Group 5"/>
              <p:cNvGrpSpPr>
                <a:grpSpLocks/>
              </p:cNvGrpSpPr>
              <p:nvPr/>
            </p:nvGrpSpPr>
            <p:grpSpPr bwMode="auto">
              <a:xfrm>
                <a:off x="2268" y="3934"/>
                <a:ext cx="638" cy="377"/>
                <a:chOff x="2268" y="3934"/>
                <a:chExt cx="638" cy="377"/>
              </a:xfrm>
            </p:grpSpPr>
            <p:sp>
              <p:nvSpPr>
                <p:cNvPr id="60"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1"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2"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3"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4"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5"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6"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7"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0">
                    <a:solidFill>
                      <a:srgbClr val="FFFFFF"/>
                    </a:solidFill>
                  </a:endParaRPr>
                </a:p>
              </p:txBody>
            </p:sp>
          </p:grpSp>
          <p:sp>
            <p:nvSpPr>
              <p:cNvPr id="8"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0">
                  <a:solidFill>
                    <a:srgbClr val="FFFFFF"/>
                  </a:solidFill>
                </a:endParaRPr>
              </a:p>
            </p:txBody>
          </p:sp>
          <p:sp>
            <p:nvSpPr>
              <p:cNvPr id="9"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0"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1"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2"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3"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14"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15"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16"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0">
                  <a:solidFill>
                    <a:srgbClr val="FFFFFF"/>
                  </a:solidFill>
                </a:endParaRPr>
              </a:p>
            </p:txBody>
          </p:sp>
          <p:sp>
            <p:nvSpPr>
              <p:cNvPr id="17"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18"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19"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0"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21"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22"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3"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4"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5"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6"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7"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8"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9"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0"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1"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2"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3"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4"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6"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7"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8"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9"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0"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1"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3"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4"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5"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6"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7"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nvGrpSpPr>
              <p:cNvPr id="48" name="Group 54"/>
              <p:cNvGrpSpPr>
                <a:grpSpLocks/>
              </p:cNvGrpSpPr>
              <p:nvPr/>
            </p:nvGrpSpPr>
            <p:grpSpPr bwMode="auto">
              <a:xfrm>
                <a:off x="4546" y="3608"/>
                <a:ext cx="518" cy="319"/>
                <a:chOff x="4546" y="3608"/>
                <a:chExt cx="518" cy="319"/>
              </a:xfrm>
            </p:grpSpPr>
            <p:sp>
              <p:nvSpPr>
                <p:cNvPr id="54"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0">
                    <a:solidFill>
                      <a:srgbClr val="FFFFFF"/>
                    </a:solidFill>
                  </a:endParaRPr>
                </a:p>
              </p:txBody>
            </p:sp>
            <p:sp>
              <p:nvSpPr>
                <p:cNvPr id="55"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6"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7"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8"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9"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grpSp>
            <p:nvGrpSpPr>
              <p:cNvPr id="49" name="Group 61"/>
              <p:cNvGrpSpPr>
                <a:grpSpLocks/>
              </p:cNvGrpSpPr>
              <p:nvPr/>
            </p:nvGrpSpPr>
            <p:grpSpPr bwMode="auto">
              <a:xfrm>
                <a:off x="5381" y="3085"/>
                <a:ext cx="227" cy="132"/>
                <a:chOff x="5381" y="3085"/>
                <a:chExt cx="227" cy="132"/>
              </a:xfrm>
            </p:grpSpPr>
            <p:sp>
              <p:nvSpPr>
                <p:cNvPr id="50"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1"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2"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3"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grpSp>
        </p:grpSp>
      </p:grpSp>
      <p:sp>
        <p:nvSpPr>
          <p:cNvPr id="36930" name="Rectangle 66"/>
          <p:cNvSpPr>
            <a:spLocks noGrp="1" noChangeArrowheads="1"/>
          </p:cNvSpPr>
          <p:nvPr>
            <p:ph type="ctrTitle" sz="quarter"/>
          </p:nvPr>
        </p:nvSpPr>
        <p:spPr>
          <a:xfrm>
            <a:off x="685800" y="1692306"/>
            <a:ext cx="7772400" cy="1736725"/>
          </a:xfrm>
        </p:spPr>
        <p:txBody>
          <a:bodyPr anchor="b"/>
          <a:lstStyle>
            <a:lvl1pPr>
              <a:defRPr sz="5400"/>
            </a:lvl1pPr>
          </a:lstStyle>
          <a:p>
            <a:r>
              <a:rPr lang="en-US"/>
              <a:t>Click to edit Master title style</a:t>
            </a:r>
          </a:p>
        </p:txBody>
      </p:sp>
      <p:sp>
        <p:nvSpPr>
          <p:cNvPr id="36931"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10" charset="2"/>
              <a:buNone/>
              <a:defRPr/>
            </a:lvl1pPr>
          </a:lstStyle>
          <a:p>
            <a:r>
              <a:rPr lang="en-US"/>
              <a:t>Click to edit Master subtitle style</a:t>
            </a:r>
          </a:p>
        </p:txBody>
      </p:sp>
      <p:sp>
        <p:nvSpPr>
          <p:cNvPr id="68" name="Rectangle 68"/>
          <p:cNvSpPr>
            <a:spLocks noGrp="1" noChangeArrowheads="1"/>
          </p:cNvSpPr>
          <p:nvPr>
            <p:ph type="dt" sz="quarter" idx="10"/>
          </p:nvPr>
        </p:nvSpPr>
        <p:spPr/>
        <p:txBody>
          <a:bodyPr/>
          <a:lstStyle>
            <a:lvl1pPr>
              <a:defRPr smtClean="0"/>
            </a:lvl1pPr>
          </a:lstStyle>
          <a:p>
            <a:pPr>
              <a:defRPr/>
            </a:pPr>
            <a:endParaRPr lang="en-US">
              <a:solidFill>
                <a:srgbClr val="FFFFFF"/>
              </a:solidFill>
            </a:endParaRPr>
          </a:p>
        </p:txBody>
      </p:sp>
      <p:sp>
        <p:nvSpPr>
          <p:cNvPr id="69" name="Rectangle 69"/>
          <p:cNvSpPr>
            <a:spLocks noGrp="1" noChangeArrowheads="1"/>
          </p:cNvSpPr>
          <p:nvPr>
            <p:ph type="ftr" sz="quarter" idx="11"/>
          </p:nvPr>
        </p:nvSpPr>
        <p:spPr/>
        <p:txBody>
          <a:bodyPr/>
          <a:lstStyle>
            <a:lvl1pPr>
              <a:defRPr smtClean="0"/>
            </a:lvl1pPr>
          </a:lstStyle>
          <a:p>
            <a:pPr>
              <a:defRPr/>
            </a:pPr>
            <a:endParaRPr lang="en-US">
              <a:solidFill>
                <a:srgbClr val="FFFFFF"/>
              </a:solidFill>
            </a:endParaRPr>
          </a:p>
        </p:txBody>
      </p:sp>
      <p:sp>
        <p:nvSpPr>
          <p:cNvPr id="70" name="Rectangle 70"/>
          <p:cNvSpPr>
            <a:spLocks noGrp="1" noChangeArrowheads="1"/>
          </p:cNvSpPr>
          <p:nvPr>
            <p:ph type="sldNum" sz="quarter" idx="12"/>
          </p:nvPr>
        </p:nvSpPr>
        <p:spPr/>
        <p:txBody>
          <a:bodyPr/>
          <a:lstStyle>
            <a:lvl1pPr>
              <a:defRPr smtClean="0"/>
            </a:lvl1pPr>
          </a:lstStyle>
          <a:p>
            <a:pPr>
              <a:defRPr/>
            </a:pPr>
            <a:fld id="{B40D0E9C-8909-F543-8160-0C3EFADF877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8327310"/>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86530F04-8252-8D49-8621-066D1670D60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59216067"/>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3" name="Footer Placeholder 2"/>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latin typeface="Comic Sans MS" charset="0"/>
                <a:cs typeface="ＭＳ Ｐゴシック" charset="0"/>
              </a:defRPr>
            </a:lvl1pPr>
          </a:lstStyle>
          <a:p>
            <a:pPr>
              <a:defRPr/>
            </a:pPr>
            <a:fld id="{10D5CB2F-0E16-7B4A-BCE4-7AB1A65446FA}" type="slidenum">
              <a:rPr lang="en-US"/>
              <a:pPr>
                <a:defRPr/>
              </a:pPr>
              <a:t>‹#›</a:t>
            </a:fld>
            <a:endParaRPr lang="en-US"/>
          </a:p>
        </p:txBody>
      </p:sp>
    </p:spTree>
    <p:extLst>
      <p:ext uri="{BB962C8B-B14F-4D97-AF65-F5344CB8AC3E}">
        <p14:creationId xmlns:p14="http://schemas.microsoft.com/office/powerpoint/2010/main" val="1781687290"/>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A33A6FC8-65C5-EE46-930C-3270F032CB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09486943"/>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D318810A-0F3A-DF41-847D-90F4AF9A97B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99298625"/>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9"/>
          <p:cNvSpPr>
            <a:spLocks noGrp="1" noChangeArrowheads="1"/>
          </p:cNvSpPr>
          <p:nvPr>
            <p:ph type="sldNum" sz="quarter" idx="12"/>
          </p:nvPr>
        </p:nvSpPr>
        <p:spPr>
          <a:ln/>
        </p:spPr>
        <p:txBody>
          <a:bodyPr/>
          <a:lstStyle>
            <a:lvl1pPr>
              <a:defRPr/>
            </a:lvl1pPr>
          </a:lstStyle>
          <a:p>
            <a:pPr>
              <a:defRPr/>
            </a:pPr>
            <a:fld id="{668B4CC3-4ECF-B145-B927-1A62075A6AE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95972762"/>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9"/>
          <p:cNvSpPr>
            <a:spLocks noGrp="1" noChangeArrowheads="1"/>
          </p:cNvSpPr>
          <p:nvPr>
            <p:ph type="sldNum" sz="quarter" idx="12"/>
          </p:nvPr>
        </p:nvSpPr>
        <p:spPr>
          <a:ln/>
        </p:spPr>
        <p:txBody>
          <a:bodyPr/>
          <a:lstStyle>
            <a:lvl1pPr>
              <a:defRPr/>
            </a:lvl1pPr>
          </a:lstStyle>
          <a:p>
            <a:pPr>
              <a:defRPr/>
            </a:pPr>
            <a:fld id="{EDCF0855-1D9A-5C49-A473-2DC89C861AD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20259142"/>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9"/>
          <p:cNvSpPr>
            <a:spLocks noGrp="1" noChangeArrowheads="1"/>
          </p:cNvSpPr>
          <p:nvPr>
            <p:ph type="sldNum" sz="quarter" idx="12"/>
          </p:nvPr>
        </p:nvSpPr>
        <p:spPr>
          <a:ln/>
        </p:spPr>
        <p:txBody>
          <a:bodyPr/>
          <a:lstStyle>
            <a:lvl1pPr>
              <a:defRPr/>
            </a:lvl1pPr>
          </a:lstStyle>
          <a:p>
            <a:pPr>
              <a:defRPr/>
            </a:pPr>
            <a:fld id="{C7489B50-8D29-1841-A446-E019A16FC2C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8751384"/>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DE86EC3F-B173-9B4C-AF0B-61D09239A20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5773806"/>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84C8E438-63FA-3B4C-B8D0-D190FBA64EE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53381706"/>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9E074ECF-F29F-0244-BA66-426363CF7A5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34501767"/>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8D5A887B-9F58-F54A-93BD-8EC42C50FD4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6314894"/>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4"/>
            <a:ext cx="8229600" cy="1139825"/>
          </a:xfrm>
        </p:spPr>
        <p:txBody>
          <a:bodyPr/>
          <a:lstStyle/>
          <a:p>
            <a:r>
              <a:rPr lang="en-US"/>
              <a:t>Click to edit Master title style</a:t>
            </a:r>
          </a:p>
        </p:txBody>
      </p:sp>
      <p:sp>
        <p:nvSpPr>
          <p:cNvPr id="3" name="Text Placeholder 2"/>
          <p:cNvSpPr>
            <a:spLocks noGrp="1"/>
          </p:cNvSpPr>
          <p:nvPr>
            <p:ph type="body" sz="half" idx="1"/>
          </p:nvPr>
        </p:nvSpPr>
        <p:spPr>
          <a:xfrm>
            <a:off x="457200" y="1600201"/>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76E45881-6E9F-0645-AAFA-A4B91A09912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7802540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Comic Sans MS" charset="0"/>
                <a:cs typeface="ＭＳ Ｐゴシック" charset="0"/>
              </a:defRPr>
            </a:lvl1pPr>
          </a:lstStyle>
          <a:p>
            <a:pPr>
              <a:defRPr/>
            </a:pPr>
            <a:fld id="{A08745E4-A9D1-F946-B8AC-97AEF354DC10}" type="slidenum">
              <a:rPr lang="en-US"/>
              <a:pPr>
                <a:defRPr/>
              </a:pPr>
              <a:t>‹#›</a:t>
            </a:fld>
            <a:endParaRPr lang="en-US"/>
          </a:p>
        </p:txBody>
      </p:sp>
    </p:spTree>
    <p:extLst>
      <p:ext uri="{BB962C8B-B14F-4D97-AF65-F5344CB8AC3E}">
        <p14:creationId xmlns:p14="http://schemas.microsoft.com/office/powerpoint/2010/main" val="2155781430"/>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4"/>
            <a:ext cx="8229600" cy="1139825"/>
          </a:xfrm>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600201"/>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2D92435C-754B-A748-BB2D-718E14EE68A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49051990"/>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7814"/>
            <a:ext cx="8229600" cy="1139825"/>
          </a:xfrm>
        </p:spPr>
        <p:txBody>
          <a:bodyPr/>
          <a:lstStyle/>
          <a:p>
            <a:r>
              <a:rPr lang="en-US"/>
              <a:t>Click to edit Master title style</a:t>
            </a:r>
          </a:p>
        </p:txBody>
      </p:sp>
      <p:sp>
        <p:nvSpPr>
          <p:cNvPr id="3" name="Content Placeholder 2"/>
          <p:cNvSpPr>
            <a:spLocks noGrp="1"/>
          </p:cNvSpPr>
          <p:nvPr>
            <p:ph sz="quarter" idx="1"/>
          </p:nvPr>
        </p:nvSpPr>
        <p:spPr>
          <a:xfrm>
            <a:off x="457200" y="1600201"/>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1"/>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9"/>
          <p:cNvSpPr>
            <a:spLocks noGrp="1" noChangeArrowheads="1"/>
          </p:cNvSpPr>
          <p:nvPr>
            <p:ph type="sldNum" sz="quarter" idx="12"/>
          </p:nvPr>
        </p:nvSpPr>
        <p:spPr>
          <a:ln/>
        </p:spPr>
        <p:txBody>
          <a:bodyPr/>
          <a:lstStyle>
            <a:lvl1pPr>
              <a:defRPr/>
            </a:lvl1pPr>
          </a:lstStyle>
          <a:p>
            <a:pPr>
              <a:defRPr/>
            </a:pPr>
            <a:fld id="{3046C1B6-4DDF-E249-9524-099795511B8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46460357"/>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467" indent="0" algn="ctr">
              <a:buNone/>
              <a:defRPr/>
            </a:lvl2pPr>
            <a:lvl3pPr marL="912947" indent="0" algn="ctr">
              <a:buNone/>
              <a:defRPr/>
            </a:lvl3pPr>
            <a:lvl4pPr marL="1369430" indent="0" algn="ctr">
              <a:buNone/>
              <a:defRPr/>
            </a:lvl4pPr>
            <a:lvl5pPr marL="1825903" indent="0" algn="ctr">
              <a:buNone/>
              <a:defRPr/>
            </a:lvl5pPr>
            <a:lvl6pPr marL="2282373" indent="0" algn="ctr">
              <a:buNone/>
              <a:defRPr/>
            </a:lvl6pPr>
            <a:lvl7pPr marL="2738855" indent="0" algn="ctr">
              <a:buNone/>
              <a:defRPr/>
            </a:lvl7pPr>
            <a:lvl8pPr marL="3195327" indent="0" algn="ctr">
              <a:buNone/>
              <a:defRPr/>
            </a:lvl8pPr>
            <a:lvl9pPr marL="3651803" indent="0" algn="ctr">
              <a:buNone/>
              <a:defRPr/>
            </a:lvl9pPr>
          </a:lstStyle>
          <a:p>
            <a:r>
              <a:rPr lang="en-US"/>
              <a:t>Click to edit Master subtitle style</a:t>
            </a:r>
          </a:p>
        </p:txBody>
      </p:sp>
    </p:spTree>
    <p:extLst>
      <p:ext uri="{BB962C8B-B14F-4D97-AF65-F5344CB8AC3E}">
        <p14:creationId xmlns:p14="http://schemas.microsoft.com/office/powerpoint/2010/main" val="179723846"/>
      </p:ext>
    </p:extLst>
  </p:cSld>
  <p:clrMapOvr>
    <a:masterClrMapping/>
  </p:clrMapOvr>
  <p:transition>
    <p:fade thruBlk="1"/>
  </p:transition>
</p:sldLayout>
</file>

<file path=ppt/slideLayouts/slideLayout4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87450756"/>
      </p:ext>
    </p:extLst>
  </p:cSld>
  <p:clrMapOvr>
    <a:masterClrMapping/>
  </p:clrMapOvr>
  <p:transition>
    <p:fade thruBlk="1"/>
  </p:transition>
</p:sldLayout>
</file>

<file path=ppt/slideLayouts/slideLayout4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Tree>
    <p:extLst>
      <p:ext uri="{BB962C8B-B14F-4D97-AF65-F5344CB8AC3E}">
        <p14:creationId xmlns:p14="http://schemas.microsoft.com/office/powerpoint/2010/main" val="4227518295"/>
      </p:ext>
    </p:extLst>
  </p:cSld>
  <p:clrMapOvr>
    <a:masterClrMapping/>
  </p:clrMapOvr>
  <p:transition>
    <p:fade thruBlk="1"/>
  </p:transition>
</p:sldLayout>
</file>

<file path=ppt/slideLayouts/slideLayout4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3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3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41116114"/>
      </p:ext>
    </p:extLst>
  </p:cSld>
  <p:clrMapOvr>
    <a:masterClrMapping/>
  </p:clrMapOvr>
  <p:transition>
    <p:fade thruBlk="1"/>
  </p:transition>
</p:sldLayout>
</file>

<file path=ppt/slideLayouts/slideLayout4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63089623"/>
      </p:ext>
    </p:extLst>
  </p:cSld>
  <p:clrMapOvr>
    <a:masterClrMapping/>
  </p:clrMapOvr>
  <p:transition>
    <p:fade thruBlk="1"/>
  </p:transition>
</p:sldLayout>
</file>

<file path=ppt/slideLayouts/slideLayout4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695765742"/>
      </p:ext>
    </p:extLst>
  </p:cSld>
  <p:clrMapOvr>
    <a:masterClrMapping/>
  </p:clrMapOvr>
  <p:transition>
    <p:fade thruBlk="1"/>
  </p:transition>
</p:sldLayout>
</file>

<file path=ppt/slideLayouts/slideLayout4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37209470"/>
      </p:ext>
    </p:extLst>
  </p:cSld>
  <p:clrMapOvr>
    <a:masterClrMapping/>
  </p:clrMapOvr>
  <p:transition>
    <p:fade thruBlk="1"/>
  </p:transition>
</p:sldLayout>
</file>

<file path=ppt/slideLayouts/slideLayout4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Tree>
    <p:extLst>
      <p:ext uri="{BB962C8B-B14F-4D97-AF65-F5344CB8AC3E}">
        <p14:creationId xmlns:p14="http://schemas.microsoft.com/office/powerpoint/2010/main" val="1365341670"/>
      </p:ext>
    </p:extLst>
  </p:cSld>
  <p:clrMapOvr>
    <a:masterClrMapping/>
  </p:clrMapOvr>
  <p:transition>
    <p:fade thruBlk="1"/>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348" indent="0">
              <a:buNone/>
              <a:defRPr sz="2800"/>
            </a:lvl2pPr>
            <a:lvl3pPr marL="912713" indent="0">
              <a:buNone/>
              <a:defRPr sz="2400"/>
            </a:lvl3pPr>
            <a:lvl4pPr marL="1369080" indent="0">
              <a:buNone/>
              <a:defRPr sz="2000"/>
            </a:lvl4pPr>
            <a:lvl5pPr marL="1825435" indent="0">
              <a:buNone/>
              <a:defRPr sz="2000"/>
            </a:lvl5pPr>
            <a:lvl6pPr marL="2281788" indent="0">
              <a:buNone/>
              <a:defRPr sz="2000"/>
            </a:lvl6pPr>
            <a:lvl7pPr marL="2738155" indent="0">
              <a:buNone/>
              <a:defRPr sz="2000"/>
            </a:lvl7pPr>
            <a:lvl8pPr marL="3194510" indent="0">
              <a:buNone/>
              <a:defRPr sz="2000"/>
            </a:lvl8pPr>
            <a:lvl9pPr marL="36508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Comic Sans MS" charset="0"/>
                <a:cs typeface="ＭＳ Ｐゴシック" charset="0"/>
              </a:defRPr>
            </a:lvl1pPr>
          </a:lstStyle>
          <a:p>
            <a:pPr>
              <a:defRPr/>
            </a:pPr>
            <a:fld id="{ED652F46-ACB1-244F-8E2F-CD5D99C9283D}" type="slidenum">
              <a:rPr lang="en-US"/>
              <a:pPr>
                <a:defRPr/>
              </a:pPr>
              <a:t>‹#›</a:t>
            </a:fld>
            <a:endParaRPr lang="en-US"/>
          </a:p>
        </p:txBody>
      </p:sp>
    </p:spTree>
    <p:extLst>
      <p:ext uri="{BB962C8B-B14F-4D97-AF65-F5344CB8AC3E}">
        <p14:creationId xmlns:p14="http://schemas.microsoft.com/office/powerpoint/2010/main" val="1725965458"/>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Tree>
    <p:extLst>
      <p:ext uri="{BB962C8B-B14F-4D97-AF65-F5344CB8AC3E}">
        <p14:creationId xmlns:p14="http://schemas.microsoft.com/office/powerpoint/2010/main" val="1469289219"/>
      </p:ext>
    </p:extLst>
  </p:cSld>
  <p:clrMapOvr>
    <a:masterClrMapping/>
  </p:clrMapOvr>
  <p:transition>
    <p:fade thruBlk="1"/>
  </p:transition>
</p:sldLayout>
</file>

<file path=ppt/slideLayouts/slideLayout4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76860152"/>
      </p:ext>
    </p:extLst>
  </p:cSld>
  <p:clrMapOvr>
    <a:masterClrMapping/>
  </p:clrMapOvr>
  <p:transition>
    <p:fade thruBlk="1"/>
  </p:transition>
</p:sldLayout>
</file>

<file path=ppt/slideLayouts/slideLayout4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31"/>
            <a:ext cx="2057400" cy="5897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31"/>
            <a:ext cx="6019800" cy="58975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3787092"/>
      </p:ext>
    </p:extLst>
  </p:cSld>
  <p:clrMapOvr>
    <a:masterClrMapping/>
  </p:clrMapOvr>
  <p:transition>
    <p:fade thruBlk="1"/>
  </p:transition>
</p:sldLayout>
</file>

<file path=ppt/slideLayouts/slideLayout47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422400"/>
            <a:ext cx="9147175" cy="5435600"/>
            <a:chOff x="0" y="896"/>
            <a:chExt cx="5762" cy="3424"/>
          </a:xfrm>
        </p:grpSpPr>
        <p:grpSp>
          <p:nvGrpSpPr>
            <p:cNvPr id="5" name="Group 3"/>
            <p:cNvGrpSpPr>
              <a:grpSpLocks/>
            </p:cNvGrpSpPr>
            <p:nvPr userDrawn="1"/>
          </p:nvGrpSpPr>
          <p:grpSpPr bwMode="auto">
            <a:xfrm>
              <a:off x="20" y="896"/>
              <a:ext cx="5742" cy="3424"/>
              <a:chOff x="20" y="896"/>
              <a:chExt cx="5742" cy="3424"/>
            </a:xfrm>
          </p:grpSpPr>
          <p:sp>
            <p:nvSpPr>
              <p:cNvPr id="142"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143"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144"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145"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146"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147"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Lst>
                <a:ahLst/>
                <a:cxnLst>
                  <a:cxn ang="0">
                    <a:pos x="T0" y="T1"/>
                  </a:cxn>
                  <a:cxn ang="0">
                    <a:pos x="T2" y="T3"/>
                  </a:cxn>
                  <a:cxn ang="0">
                    <a:pos x="T4" y="T5"/>
                  </a:cxn>
                  <a:cxn ang="0">
                    <a:pos x="T6" y="T7"/>
                  </a:cxn>
                  <a:cxn ang="0">
                    <a:pos x="T8" y="T9"/>
                  </a:cxn>
                  <a:cxn ang="0">
                    <a:pos x="T10" y="T11"/>
                  </a:cxn>
                  <a:cxn ang="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148"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149"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150"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151"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152"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Lst>
                <a:ahLst/>
                <a:cxnLst>
                  <a:cxn ang="0">
                    <a:pos x="T0" y="T1"/>
                  </a:cxn>
                  <a:cxn ang="0">
                    <a:pos x="T2" y="T3"/>
                  </a:cxn>
                  <a:cxn ang="0">
                    <a:pos x="T4" y="T5"/>
                  </a:cxn>
                  <a:cxn ang="0">
                    <a:pos x="T6" y="T7"/>
                  </a:cxn>
                  <a:cxn ang="0">
                    <a:pos x="T8" y="T9"/>
                  </a:cxn>
                  <a:cxn ang="0">
                    <a:pos x="T10" y="T11"/>
                  </a:cxn>
                  <a:cxn ang="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153"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154"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ffectLst/>
              <a:extLst>
                <a:ext uri="{909E8E84-426E-40DD-AFC4-6F175D3DCCD1}">
                  <a14:hiddenFill xmlns:a14="http://schemas.microsoft.com/office/drawing/2010/main">
                    <a:gradFill rotWithShape="0">
                      <a:gsLst>
                        <a:gs pos="0">
                          <a:schemeClr val="bg2"/>
                        </a:gs>
                        <a:gs pos="100000">
                          <a:schemeClr val="bg1"/>
                        </a:gs>
                      </a:gsLst>
                      <a:lin ang="18900000" scaled="1"/>
                    </a:grad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grpSp>
        <p:grpSp>
          <p:nvGrpSpPr>
            <p:cNvPr id="6" name="Group 17"/>
            <p:cNvGrpSpPr>
              <a:grpSpLocks/>
            </p:cNvGrpSpPr>
            <p:nvPr userDrawn="1"/>
          </p:nvGrpSpPr>
          <p:grpSpPr bwMode="auto">
            <a:xfrm>
              <a:off x="0" y="2291"/>
              <a:ext cx="1385" cy="1702"/>
              <a:chOff x="0" y="2291"/>
              <a:chExt cx="1385" cy="1702"/>
            </a:xfrm>
          </p:grpSpPr>
          <p:sp>
            <p:nvSpPr>
              <p:cNvPr id="7" name="Rectangle 18"/>
              <p:cNvSpPr>
                <a:spLocks noChangeArrowheads="1"/>
              </p:cNvSpPr>
              <p:nvPr userDrawn="1"/>
            </p:nvSpPr>
            <p:spPr bwMode="ltGray">
              <a:xfrm rot="6798887">
                <a:off x="63" y="3882"/>
                <a:ext cx="75"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8" name="Rectangle 19"/>
              <p:cNvSpPr>
                <a:spLocks noChangeArrowheads="1"/>
              </p:cNvSpPr>
              <p:nvPr userDrawn="1"/>
            </p:nvSpPr>
            <p:spPr bwMode="ltGray">
              <a:xfrm rot="6798887">
                <a:off x="33" y="3880"/>
                <a:ext cx="75"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9" name="Rectangle 20"/>
              <p:cNvSpPr>
                <a:spLocks noChangeArrowheads="1"/>
              </p:cNvSpPr>
              <p:nvPr userDrawn="1"/>
            </p:nvSpPr>
            <p:spPr bwMode="ltGray">
              <a:xfrm rot="6798887">
                <a:off x="7" y="3874"/>
                <a:ext cx="75"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0" name="Rectangle 21"/>
              <p:cNvSpPr>
                <a:spLocks noChangeArrowheads="1"/>
              </p:cNvSpPr>
              <p:nvPr userDrawn="1"/>
            </p:nvSpPr>
            <p:spPr bwMode="ltGray">
              <a:xfrm rot="5999912">
                <a:off x="209" y="3884"/>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1" name="Rectangle 22"/>
              <p:cNvSpPr>
                <a:spLocks noChangeArrowheads="1"/>
              </p:cNvSpPr>
              <p:nvPr userDrawn="1"/>
            </p:nvSpPr>
            <p:spPr bwMode="ltGray">
              <a:xfrm rot="5999912">
                <a:off x="183" y="3888"/>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2" name="Rectangle 23"/>
              <p:cNvSpPr>
                <a:spLocks noChangeArrowheads="1"/>
              </p:cNvSpPr>
              <p:nvPr userDrawn="1"/>
            </p:nvSpPr>
            <p:spPr bwMode="ltGray">
              <a:xfrm rot="6250138">
                <a:off x="153" y="3888"/>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3" name="Rectangle 24"/>
              <p:cNvSpPr>
                <a:spLocks noChangeArrowheads="1"/>
              </p:cNvSpPr>
              <p:nvPr userDrawn="1"/>
            </p:nvSpPr>
            <p:spPr bwMode="ltGray">
              <a:xfrm rot="6238076">
                <a:off x="123" y="3886"/>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4" name="Rectangle 25"/>
              <p:cNvSpPr>
                <a:spLocks noChangeArrowheads="1"/>
              </p:cNvSpPr>
              <p:nvPr userDrawn="1"/>
            </p:nvSpPr>
            <p:spPr bwMode="ltGray">
              <a:xfrm rot="5380717">
                <a:off x="363" y="3868"/>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5" name="Rectangle 26"/>
              <p:cNvSpPr>
                <a:spLocks noChangeArrowheads="1"/>
              </p:cNvSpPr>
              <p:nvPr userDrawn="1"/>
            </p:nvSpPr>
            <p:spPr bwMode="ltGray">
              <a:xfrm rot="5380717">
                <a:off x="333" y="3872"/>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6" name="Rectangle 27"/>
              <p:cNvSpPr>
                <a:spLocks noChangeArrowheads="1"/>
              </p:cNvSpPr>
              <p:nvPr userDrawn="1"/>
            </p:nvSpPr>
            <p:spPr bwMode="ltGray">
              <a:xfrm rot="5583200">
                <a:off x="303" y="3876"/>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7" name="Rectangle 28"/>
              <p:cNvSpPr>
                <a:spLocks noChangeArrowheads="1"/>
              </p:cNvSpPr>
              <p:nvPr userDrawn="1"/>
            </p:nvSpPr>
            <p:spPr bwMode="ltGray">
              <a:xfrm rot="5737625">
                <a:off x="271" y="3882"/>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8" name="Rectangle 29"/>
              <p:cNvSpPr>
                <a:spLocks noChangeArrowheads="1"/>
              </p:cNvSpPr>
              <p:nvPr userDrawn="1"/>
            </p:nvSpPr>
            <p:spPr bwMode="ltGray">
              <a:xfrm rot="4715477">
                <a:off x="517" y="3828"/>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9" name="Rectangle 30"/>
              <p:cNvSpPr>
                <a:spLocks noChangeArrowheads="1"/>
              </p:cNvSpPr>
              <p:nvPr userDrawn="1"/>
            </p:nvSpPr>
            <p:spPr bwMode="ltGray">
              <a:xfrm rot="4924949">
                <a:off x="486" y="3834"/>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20" name="Rectangle 31"/>
              <p:cNvSpPr>
                <a:spLocks noChangeArrowheads="1"/>
              </p:cNvSpPr>
              <p:nvPr userDrawn="1"/>
            </p:nvSpPr>
            <p:spPr bwMode="ltGray">
              <a:xfrm rot="4924949">
                <a:off x="456" y="3848"/>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21" name="Rectangle 32"/>
              <p:cNvSpPr>
                <a:spLocks noChangeArrowheads="1"/>
              </p:cNvSpPr>
              <p:nvPr userDrawn="1"/>
            </p:nvSpPr>
            <p:spPr bwMode="ltGray">
              <a:xfrm rot="5041352">
                <a:off x="427" y="3850"/>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22" name="Rectangle 33"/>
              <p:cNvSpPr>
                <a:spLocks noChangeArrowheads="1"/>
              </p:cNvSpPr>
              <p:nvPr userDrawn="1"/>
            </p:nvSpPr>
            <p:spPr bwMode="ltGray">
              <a:xfrm rot="3816889">
                <a:off x="664" y="3762"/>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23" name="Rectangle 34"/>
              <p:cNvSpPr>
                <a:spLocks noChangeArrowheads="1"/>
              </p:cNvSpPr>
              <p:nvPr userDrawn="1"/>
            </p:nvSpPr>
            <p:spPr bwMode="ltGray">
              <a:xfrm rot="3816889">
                <a:off x="634" y="3780"/>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24" name="Rectangle 35"/>
              <p:cNvSpPr>
                <a:spLocks noChangeArrowheads="1"/>
              </p:cNvSpPr>
              <p:nvPr userDrawn="1"/>
            </p:nvSpPr>
            <p:spPr bwMode="ltGray">
              <a:xfrm rot="4104184">
                <a:off x="606" y="3790"/>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25" name="Rectangle 36"/>
              <p:cNvSpPr>
                <a:spLocks noChangeArrowheads="1"/>
              </p:cNvSpPr>
              <p:nvPr userDrawn="1"/>
            </p:nvSpPr>
            <p:spPr bwMode="ltGray">
              <a:xfrm rot="4325343">
                <a:off x="575" y="3804"/>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26" name="Rectangle 37"/>
              <p:cNvSpPr>
                <a:spLocks noChangeArrowheads="1"/>
              </p:cNvSpPr>
              <p:nvPr userDrawn="1"/>
            </p:nvSpPr>
            <p:spPr bwMode="ltGray">
              <a:xfrm rot="3368036">
                <a:off x="800" y="3682"/>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27" name="Rectangle 38"/>
              <p:cNvSpPr>
                <a:spLocks noChangeArrowheads="1"/>
              </p:cNvSpPr>
              <p:nvPr userDrawn="1"/>
            </p:nvSpPr>
            <p:spPr bwMode="ltGray">
              <a:xfrm rot="3368036">
                <a:off x="772" y="3698"/>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28" name="Rectangle 39"/>
              <p:cNvSpPr>
                <a:spLocks noChangeArrowheads="1"/>
              </p:cNvSpPr>
              <p:nvPr userDrawn="1"/>
            </p:nvSpPr>
            <p:spPr bwMode="ltGray">
              <a:xfrm rot="3368036">
                <a:off x="746" y="3716"/>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29" name="Rectangle 40"/>
              <p:cNvSpPr>
                <a:spLocks noChangeArrowheads="1"/>
              </p:cNvSpPr>
              <p:nvPr userDrawn="1"/>
            </p:nvSpPr>
            <p:spPr bwMode="ltGray">
              <a:xfrm rot="3816889">
                <a:off x="717" y="3734"/>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0" name="Rectangle 41"/>
              <p:cNvSpPr>
                <a:spLocks noChangeArrowheads="1"/>
              </p:cNvSpPr>
              <p:nvPr userDrawn="1"/>
            </p:nvSpPr>
            <p:spPr bwMode="ltGray">
              <a:xfrm rot="2302266">
                <a:off x="923" y="3587"/>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1" name="Rectangle 42"/>
              <p:cNvSpPr>
                <a:spLocks noChangeArrowheads="1"/>
              </p:cNvSpPr>
              <p:nvPr userDrawn="1"/>
            </p:nvSpPr>
            <p:spPr bwMode="ltGray">
              <a:xfrm rot="2302266">
                <a:off x="899" y="3606"/>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2" name="Rectangle 43"/>
              <p:cNvSpPr>
                <a:spLocks noChangeArrowheads="1"/>
              </p:cNvSpPr>
              <p:nvPr userDrawn="1"/>
            </p:nvSpPr>
            <p:spPr bwMode="ltGray">
              <a:xfrm rot="2707562">
                <a:off x="876" y="3626"/>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3" name="Rectangle 44"/>
              <p:cNvSpPr>
                <a:spLocks noChangeArrowheads="1"/>
              </p:cNvSpPr>
              <p:nvPr userDrawn="1"/>
            </p:nvSpPr>
            <p:spPr bwMode="ltGray">
              <a:xfrm rot="2707562">
                <a:off x="850" y="3644"/>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 name="Rectangle 45"/>
              <p:cNvSpPr>
                <a:spLocks noChangeArrowheads="1"/>
              </p:cNvSpPr>
              <p:nvPr userDrawn="1"/>
            </p:nvSpPr>
            <p:spPr bwMode="ltGray">
              <a:xfrm rot="1525830">
                <a:off x="1027" y="3473"/>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5" name="Rectangle 46"/>
              <p:cNvSpPr>
                <a:spLocks noChangeArrowheads="1"/>
              </p:cNvSpPr>
              <p:nvPr userDrawn="1"/>
            </p:nvSpPr>
            <p:spPr bwMode="ltGray">
              <a:xfrm rot="1525830">
                <a:off x="1009" y="3497"/>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6" name="Rectangle 47"/>
              <p:cNvSpPr>
                <a:spLocks noChangeArrowheads="1"/>
              </p:cNvSpPr>
              <p:nvPr userDrawn="1"/>
            </p:nvSpPr>
            <p:spPr bwMode="ltGray">
              <a:xfrm rot="1788117">
                <a:off x="990" y="3519"/>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7" name="Rectangle 48"/>
              <p:cNvSpPr>
                <a:spLocks noChangeArrowheads="1"/>
              </p:cNvSpPr>
              <p:nvPr userDrawn="1"/>
            </p:nvSpPr>
            <p:spPr bwMode="ltGray">
              <a:xfrm rot="1788117">
                <a:off x="969" y="3544"/>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8" name="Rectangle 49"/>
              <p:cNvSpPr>
                <a:spLocks noChangeArrowheads="1"/>
              </p:cNvSpPr>
              <p:nvPr userDrawn="1"/>
            </p:nvSpPr>
            <p:spPr bwMode="ltGray">
              <a:xfrm rot="841630">
                <a:off x="1113" y="3355"/>
                <a:ext cx="75"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9" name="Rectangle 50"/>
              <p:cNvSpPr>
                <a:spLocks noChangeArrowheads="1"/>
              </p:cNvSpPr>
              <p:nvPr userDrawn="1"/>
            </p:nvSpPr>
            <p:spPr bwMode="ltGray">
              <a:xfrm rot="841630">
                <a:off x="1100" y="3378"/>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40" name="Rectangle 51"/>
              <p:cNvSpPr>
                <a:spLocks noChangeArrowheads="1"/>
              </p:cNvSpPr>
              <p:nvPr userDrawn="1"/>
            </p:nvSpPr>
            <p:spPr bwMode="ltGray">
              <a:xfrm rot="1308689">
                <a:off x="1086" y="3404"/>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41" name="Rectangle 52"/>
              <p:cNvSpPr>
                <a:spLocks noChangeArrowheads="1"/>
              </p:cNvSpPr>
              <p:nvPr userDrawn="1"/>
            </p:nvSpPr>
            <p:spPr bwMode="ltGray">
              <a:xfrm rot="1308689">
                <a:off x="1064" y="3425"/>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42" name="Rectangle 53"/>
              <p:cNvSpPr>
                <a:spLocks noChangeArrowheads="1"/>
              </p:cNvSpPr>
              <p:nvPr userDrawn="1"/>
            </p:nvSpPr>
            <p:spPr bwMode="ltGray">
              <a:xfrm rot="469913">
                <a:off x="1172" y="3225"/>
                <a:ext cx="81"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43" name="Rectangle 54"/>
              <p:cNvSpPr>
                <a:spLocks noChangeArrowheads="1"/>
              </p:cNvSpPr>
              <p:nvPr userDrawn="1"/>
            </p:nvSpPr>
            <p:spPr bwMode="ltGray">
              <a:xfrm rot="559869">
                <a:off x="1162" y="3250"/>
                <a:ext cx="81"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44" name="Rectangle 55"/>
              <p:cNvSpPr>
                <a:spLocks noChangeArrowheads="1"/>
              </p:cNvSpPr>
              <p:nvPr userDrawn="1"/>
            </p:nvSpPr>
            <p:spPr bwMode="ltGray">
              <a:xfrm rot="734079">
                <a:off x="1154" y="3276"/>
                <a:ext cx="81"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45" name="Rectangle 56"/>
              <p:cNvSpPr>
                <a:spLocks noChangeArrowheads="1"/>
              </p:cNvSpPr>
              <p:nvPr userDrawn="1"/>
            </p:nvSpPr>
            <p:spPr bwMode="ltGray">
              <a:xfrm rot="734079">
                <a:off x="1141" y="3304"/>
                <a:ext cx="75"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46" name="Rectangle 57"/>
              <p:cNvSpPr>
                <a:spLocks noChangeArrowheads="1"/>
              </p:cNvSpPr>
              <p:nvPr userDrawn="1"/>
            </p:nvSpPr>
            <p:spPr bwMode="ltGray">
              <a:xfrm rot="-293905">
                <a:off x="1211" y="3096"/>
                <a:ext cx="81"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47" name="Rectangle 58"/>
              <p:cNvSpPr>
                <a:spLocks noChangeArrowheads="1"/>
              </p:cNvSpPr>
              <p:nvPr userDrawn="1"/>
            </p:nvSpPr>
            <p:spPr bwMode="ltGray">
              <a:xfrm rot="-8">
                <a:off x="1201" y="3122"/>
                <a:ext cx="81"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48" name="Rectangle 59"/>
              <p:cNvSpPr>
                <a:spLocks noChangeArrowheads="1"/>
              </p:cNvSpPr>
              <p:nvPr userDrawn="1"/>
            </p:nvSpPr>
            <p:spPr bwMode="ltGray">
              <a:xfrm rot="-8">
                <a:off x="1200" y="3147"/>
                <a:ext cx="81"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49" name="Rectangle 60"/>
              <p:cNvSpPr>
                <a:spLocks noChangeArrowheads="1"/>
              </p:cNvSpPr>
              <p:nvPr userDrawn="1"/>
            </p:nvSpPr>
            <p:spPr bwMode="ltGray">
              <a:xfrm rot="214188">
                <a:off x="1189" y="3173"/>
                <a:ext cx="81"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50" name="Rectangle 61"/>
              <p:cNvSpPr>
                <a:spLocks noChangeArrowheads="1"/>
              </p:cNvSpPr>
              <p:nvPr userDrawn="1"/>
            </p:nvSpPr>
            <p:spPr bwMode="ltGray">
              <a:xfrm rot="-682388">
                <a:off x="1219" y="2965"/>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51" name="Rectangle 62"/>
              <p:cNvSpPr>
                <a:spLocks noChangeArrowheads="1"/>
              </p:cNvSpPr>
              <p:nvPr userDrawn="1"/>
            </p:nvSpPr>
            <p:spPr bwMode="ltGray">
              <a:xfrm rot="-480400">
                <a:off x="1220" y="2991"/>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52" name="Rectangle 63"/>
              <p:cNvSpPr>
                <a:spLocks noChangeArrowheads="1"/>
              </p:cNvSpPr>
              <p:nvPr userDrawn="1"/>
            </p:nvSpPr>
            <p:spPr bwMode="ltGray">
              <a:xfrm rot="-480400">
                <a:off x="1220" y="3015"/>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53" name="Rectangle 64"/>
              <p:cNvSpPr>
                <a:spLocks noChangeArrowheads="1"/>
              </p:cNvSpPr>
              <p:nvPr userDrawn="1"/>
            </p:nvSpPr>
            <p:spPr bwMode="ltGray">
              <a:xfrm rot="-270546">
                <a:off x="1219" y="3041"/>
                <a:ext cx="81"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54" name="Rectangle 65"/>
              <p:cNvSpPr>
                <a:spLocks noChangeArrowheads="1"/>
              </p:cNvSpPr>
              <p:nvPr userDrawn="1"/>
            </p:nvSpPr>
            <p:spPr bwMode="ltGray">
              <a:xfrm rot="-1132286">
                <a:off x="1207" y="2843"/>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55" name="Rectangle 66"/>
              <p:cNvSpPr>
                <a:spLocks noChangeArrowheads="1"/>
              </p:cNvSpPr>
              <p:nvPr userDrawn="1"/>
            </p:nvSpPr>
            <p:spPr bwMode="ltGray">
              <a:xfrm rot="-969272">
                <a:off x="1213" y="2864"/>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56" name="Rectangle 67"/>
              <p:cNvSpPr>
                <a:spLocks noChangeArrowheads="1"/>
              </p:cNvSpPr>
              <p:nvPr userDrawn="1"/>
            </p:nvSpPr>
            <p:spPr bwMode="ltGray">
              <a:xfrm rot="-969272">
                <a:off x="1216" y="2888"/>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57" name="Rectangle 68"/>
              <p:cNvSpPr>
                <a:spLocks noChangeArrowheads="1"/>
              </p:cNvSpPr>
              <p:nvPr userDrawn="1"/>
            </p:nvSpPr>
            <p:spPr bwMode="ltGray">
              <a:xfrm rot="-806259">
                <a:off x="1219" y="2915"/>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58" name="Rectangle 69"/>
              <p:cNvSpPr>
                <a:spLocks noChangeArrowheads="1"/>
              </p:cNvSpPr>
              <p:nvPr userDrawn="1"/>
            </p:nvSpPr>
            <p:spPr bwMode="ltGray">
              <a:xfrm rot="-1543941">
                <a:off x="1165" y="2727"/>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59" name="Rectangle 70"/>
              <p:cNvSpPr>
                <a:spLocks noChangeArrowheads="1"/>
              </p:cNvSpPr>
              <p:nvPr userDrawn="1"/>
            </p:nvSpPr>
            <p:spPr bwMode="ltGray">
              <a:xfrm rot="-1341953">
                <a:off x="1176" y="2752"/>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60" name="Rectangle 71"/>
              <p:cNvSpPr>
                <a:spLocks noChangeArrowheads="1"/>
              </p:cNvSpPr>
              <p:nvPr userDrawn="1"/>
            </p:nvSpPr>
            <p:spPr bwMode="ltGray">
              <a:xfrm rot="-1341953">
                <a:off x="1184" y="2775"/>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61" name="Rectangle 72"/>
              <p:cNvSpPr>
                <a:spLocks noChangeArrowheads="1"/>
              </p:cNvSpPr>
              <p:nvPr userDrawn="1"/>
            </p:nvSpPr>
            <p:spPr bwMode="ltGray">
              <a:xfrm rot="-1341953">
                <a:off x="1194" y="2795"/>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62" name="Rectangle 73"/>
              <p:cNvSpPr>
                <a:spLocks noChangeArrowheads="1"/>
              </p:cNvSpPr>
              <p:nvPr userDrawn="1"/>
            </p:nvSpPr>
            <p:spPr bwMode="ltGray">
              <a:xfrm rot="-1928746">
                <a:off x="1101" y="2628"/>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63" name="Rectangle 74"/>
              <p:cNvSpPr>
                <a:spLocks noChangeArrowheads="1"/>
              </p:cNvSpPr>
              <p:nvPr userDrawn="1"/>
            </p:nvSpPr>
            <p:spPr bwMode="ltGray">
              <a:xfrm rot="-1844175">
                <a:off x="1114" y="2645"/>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64" name="Rectangle 75"/>
              <p:cNvSpPr>
                <a:spLocks noChangeArrowheads="1"/>
              </p:cNvSpPr>
              <p:nvPr userDrawn="1"/>
            </p:nvSpPr>
            <p:spPr bwMode="ltGray">
              <a:xfrm rot="-1752383">
                <a:off x="1129" y="2667"/>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65" name="Rectangle 76"/>
              <p:cNvSpPr>
                <a:spLocks noChangeArrowheads="1"/>
              </p:cNvSpPr>
              <p:nvPr userDrawn="1"/>
            </p:nvSpPr>
            <p:spPr bwMode="ltGray">
              <a:xfrm rot="-1752383">
                <a:off x="1142" y="2684"/>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66" name="Rectangle 77"/>
              <p:cNvSpPr>
                <a:spLocks noChangeArrowheads="1"/>
              </p:cNvSpPr>
              <p:nvPr userDrawn="1"/>
            </p:nvSpPr>
            <p:spPr bwMode="ltGray">
              <a:xfrm rot="-2466736">
                <a:off x="1014" y="2538"/>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67" name="Rectangle 78"/>
              <p:cNvSpPr>
                <a:spLocks noChangeArrowheads="1"/>
              </p:cNvSpPr>
              <p:nvPr userDrawn="1"/>
            </p:nvSpPr>
            <p:spPr bwMode="ltGray">
              <a:xfrm rot="-2466736">
                <a:off x="1035" y="2557"/>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68" name="Rectangle 79"/>
              <p:cNvSpPr>
                <a:spLocks noChangeArrowheads="1"/>
              </p:cNvSpPr>
              <p:nvPr userDrawn="1"/>
            </p:nvSpPr>
            <p:spPr bwMode="ltGray">
              <a:xfrm rot="-2466736">
                <a:off x="1050" y="2574"/>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69" name="Rectangle 80"/>
              <p:cNvSpPr>
                <a:spLocks noChangeArrowheads="1"/>
              </p:cNvSpPr>
              <p:nvPr userDrawn="1"/>
            </p:nvSpPr>
            <p:spPr bwMode="ltGray">
              <a:xfrm rot="-2342866">
                <a:off x="1068" y="2590"/>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70"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71" name="Rectangle 82"/>
              <p:cNvSpPr>
                <a:spLocks noChangeArrowheads="1"/>
              </p:cNvSpPr>
              <p:nvPr userDrawn="1"/>
            </p:nvSpPr>
            <p:spPr bwMode="ltGray">
              <a:xfrm rot="6575641">
                <a:off x="-217" y="3138"/>
                <a:ext cx="122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72" name="Rectangle 83"/>
              <p:cNvSpPr>
                <a:spLocks noChangeArrowheads="1"/>
              </p:cNvSpPr>
              <p:nvPr userDrawn="1"/>
            </p:nvSpPr>
            <p:spPr bwMode="ltGray">
              <a:xfrm rot="238799">
                <a:off x="4" y="3146"/>
                <a:ext cx="1031"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73" name="Rectangle 84"/>
              <p:cNvSpPr>
                <a:spLocks noChangeArrowheads="1"/>
              </p:cNvSpPr>
              <p:nvPr userDrawn="1"/>
            </p:nvSpPr>
            <p:spPr bwMode="ltGray">
              <a:xfrm rot="-2957028">
                <a:off x="907" y="2472"/>
                <a:ext cx="81"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74" name="Rectangle 85"/>
              <p:cNvSpPr>
                <a:spLocks noChangeArrowheads="1"/>
              </p:cNvSpPr>
              <p:nvPr userDrawn="1"/>
            </p:nvSpPr>
            <p:spPr bwMode="ltGray">
              <a:xfrm rot="-2957028">
                <a:off x="930" y="2486"/>
                <a:ext cx="81"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75" name="Rectangle 86"/>
              <p:cNvSpPr>
                <a:spLocks noChangeArrowheads="1"/>
              </p:cNvSpPr>
              <p:nvPr userDrawn="1"/>
            </p:nvSpPr>
            <p:spPr bwMode="ltGray">
              <a:xfrm rot="-2957028">
                <a:off x="954" y="2497"/>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76" name="Rectangle 87"/>
              <p:cNvSpPr>
                <a:spLocks noChangeArrowheads="1"/>
              </p:cNvSpPr>
              <p:nvPr userDrawn="1"/>
            </p:nvSpPr>
            <p:spPr bwMode="ltGray">
              <a:xfrm rot="-2661033">
                <a:off x="974" y="2509"/>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77" name="Rectangle 88"/>
              <p:cNvSpPr>
                <a:spLocks noChangeArrowheads="1"/>
              </p:cNvSpPr>
              <p:nvPr userDrawn="1"/>
            </p:nvSpPr>
            <p:spPr bwMode="ltGray">
              <a:xfrm rot="-3638503">
                <a:off x="788" y="2426"/>
                <a:ext cx="75"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78" name="Rectangle 89"/>
              <p:cNvSpPr>
                <a:spLocks noChangeArrowheads="1"/>
              </p:cNvSpPr>
              <p:nvPr userDrawn="1"/>
            </p:nvSpPr>
            <p:spPr bwMode="ltGray">
              <a:xfrm rot="-3638503">
                <a:off x="815" y="2434"/>
                <a:ext cx="75"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79" name="Rectangle 90"/>
              <p:cNvSpPr>
                <a:spLocks noChangeArrowheads="1"/>
              </p:cNvSpPr>
              <p:nvPr userDrawn="1"/>
            </p:nvSpPr>
            <p:spPr bwMode="ltGray">
              <a:xfrm rot="-3514633">
                <a:off x="837" y="2440"/>
                <a:ext cx="81"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80" name="Rectangle 91"/>
              <p:cNvSpPr>
                <a:spLocks noChangeArrowheads="1"/>
              </p:cNvSpPr>
              <p:nvPr userDrawn="1"/>
            </p:nvSpPr>
            <p:spPr bwMode="ltGray">
              <a:xfrm rot="-3220799">
                <a:off x="862" y="2452"/>
                <a:ext cx="81"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81" name="Rectangle 92"/>
              <p:cNvSpPr>
                <a:spLocks noChangeArrowheads="1"/>
              </p:cNvSpPr>
              <p:nvPr userDrawn="1"/>
            </p:nvSpPr>
            <p:spPr bwMode="ltGray">
              <a:xfrm rot="-4338250">
                <a:off x="649" y="2396"/>
                <a:ext cx="75"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82" name="Rectangle 93"/>
              <p:cNvSpPr>
                <a:spLocks noChangeArrowheads="1"/>
              </p:cNvSpPr>
              <p:nvPr userDrawn="1"/>
            </p:nvSpPr>
            <p:spPr bwMode="ltGray">
              <a:xfrm rot="-4250359">
                <a:off x="677" y="2402"/>
                <a:ext cx="75"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83" name="Rectangle 94"/>
              <p:cNvSpPr>
                <a:spLocks noChangeArrowheads="1"/>
              </p:cNvSpPr>
              <p:nvPr userDrawn="1"/>
            </p:nvSpPr>
            <p:spPr bwMode="ltGray">
              <a:xfrm rot="-4250359">
                <a:off x="708" y="2406"/>
                <a:ext cx="75"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84" name="Rectangle 95"/>
              <p:cNvSpPr>
                <a:spLocks noChangeArrowheads="1"/>
              </p:cNvSpPr>
              <p:nvPr userDrawn="1"/>
            </p:nvSpPr>
            <p:spPr bwMode="ltGray">
              <a:xfrm rot="-3989246">
                <a:off x="738" y="2410"/>
                <a:ext cx="75"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85" name="Rectangle 96"/>
              <p:cNvSpPr>
                <a:spLocks noChangeArrowheads="1"/>
              </p:cNvSpPr>
              <p:nvPr userDrawn="1"/>
            </p:nvSpPr>
            <p:spPr bwMode="ltGray">
              <a:xfrm rot="-4862215">
                <a:off x="503" y="2394"/>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86" name="Rectangle 97"/>
              <p:cNvSpPr>
                <a:spLocks noChangeArrowheads="1"/>
              </p:cNvSpPr>
              <p:nvPr userDrawn="1"/>
            </p:nvSpPr>
            <p:spPr bwMode="ltGray">
              <a:xfrm rot="-4673370">
                <a:off x="534" y="2392"/>
                <a:ext cx="75"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87" name="Rectangle 98"/>
              <p:cNvSpPr>
                <a:spLocks noChangeArrowheads="1"/>
              </p:cNvSpPr>
              <p:nvPr userDrawn="1"/>
            </p:nvSpPr>
            <p:spPr bwMode="ltGray">
              <a:xfrm rot="-4646721">
                <a:off x="563" y="2390"/>
                <a:ext cx="75"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88" name="Rectangle 99"/>
              <p:cNvSpPr>
                <a:spLocks noChangeArrowheads="1"/>
              </p:cNvSpPr>
              <p:nvPr userDrawn="1"/>
            </p:nvSpPr>
            <p:spPr bwMode="ltGray">
              <a:xfrm rot="-4580623">
                <a:off x="595" y="2390"/>
                <a:ext cx="75"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89" name="Rectangle 100"/>
              <p:cNvSpPr>
                <a:spLocks noChangeArrowheads="1"/>
              </p:cNvSpPr>
              <p:nvPr userDrawn="1"/>
            </p:nvSpPr>
            <p:spPr bwMode="ltGray">
              <a:xfrm rot="-5195129">
                <a:off x="355" y="2414"/>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90" name="Rectangle 101"/>
              <p:cNvSpPr>
                <a:spLocks noChangeArrowheads="1"/>
              </p:cNvSpPr>
              <p:nvPr userDrawn="1"/>
            </p:nvSpPr>
            <p:spPr bwMode="ltGray">
              <a:xfrm rot="-5360484">
                <a:off x="385" y="2408"/>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91" name="Rectangle 102"/>
              <p:cNvSpPr>
                <a:spLocks noChangeArrowheads="1"/>
              </p:cNvSpPr>
              <p:nvPr userDrawn="1"/>
            </p:nvSpPr>
            <p:spPr bwMode="ltGray">
              <a:xfrm rot="-5288939">
                <a:off x="419" y="2404"/>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92" name="Rectangle 103"/>
              <p:cNvSpPr>
                <a:spLocks noChangeArrowheads="1"/>
              </p:cNvSpPr>
              <p:nvPr userDrawn="1"/>
            </p:nvSpPr>
            <p:spPr bwMode="ltGray">
              <a:xfrm rot="-5164854">
                <a:off x="449" y="2400"/>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93" name="Rectangle 104"/>
              <p:cNvSpPr>
                <a:spLocks noChangeArrowheads="1"/>
              </p:cNvSpPr>
              <p:nvPr userDrawn="1"/>
            </p:nvSpPr>
            <p:spPr bwMode="ltGray">
              <a:xfrm rot="-6132163">
                <a:off x="206" y="2458"/>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94" name="Rectangle 105"/>
              <p:cNvSpPr>
                <a:spLocks noChangeArrowheads="1"/>
              </p:cNvSpPr>
              <p:nvPr userDrawn="1"/>
            </p:nvSpPr>
            <p:spPr bwMode="ltGray">
              <a:xfrm rot="-6220433">
                <a:off x="237" y="2448"/>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95" name="Rectangle 106"/>
              <p:cNvSpPr>
                <a:spLocks noChangeArrowheads="1"/>
              </p:cNvSpPr>
              <p:nvPr userDrawn="1"/>
            </p:nvSpPr>
            <p:spPr bwMode="ltGray">
              <a:xfrm rot="-6110943">
                <a:off x="266" y="2438"/>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96" name="Rectangle 107"/>
              <p:cNvSpPr>
                <a:spLocks noChangeArrowheads="1"/>
              </p:cNvSpPr>
              <p:nvPr userDrawn="1"/>
            </p:nvSpPr>
            <p:spPr bwMode="ltGray">
              <a:xfrm rot="-5919570">
                <a:off x="293" y="2426"/>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97" name="Rectangle 108"/>
              <p:cNvSpPr>
                <a:spLocks noChangeArrowheads="1"/>
              </p:cNvSpPr>
              <p:nvPr userDrawn="1"/>
            </p:nvSpPr>
            <p:spPr bwMode="ltGray">
              <a:xfrm rot="-7376291">
                <a:off x="6" y="2548"/>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98" name="Rectangle 109"/>
              <p:cNvSpPr>
                <a:spLocks noChangeArrowheads="1"/>
              </p:cNvSpPr>
              <p:nvPr userDrawn="1"/>
            </p:nvSpPr>
            <p:spPr bwMode="ltGray">
              <a:xfrm rot="-7168347">
                <a:off x="65" y="2516"/>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99" name="Rectangle 110"/>
              <p:cNvSpPr>
                <a:spLocks noChangeArrowheads="1"/>
              </p:cNvSpPr>
              <p:nvPr userDrawn="1"/>
            </p:nvSpPr>
            <p:spPr bwMode="ltGray">
              <a:xfrm rot="-6802416">
                <a:off x="92" y="2502"/>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00" name="Rectangle 111"/>
              <p:cNvSpPr>
                <a:spLocks noChangeArrowheads="1"/>
              </p:cNvSpPr>
              <p:nvPr userDrawn="1"/>
            </p:nvSpPr>
            <p:spPr bwMode="ltGray">
              <a:xfrm rot="-6802416">
                <a:off x="119" y="2492"/>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01" name="Rectangle 112"/>
              <p:cNvSpPr>
                <a:spLocks noChangeArrowheads="1"/>
              </p:cNvSpPr>
              <p:nvPr userDrawn="1"/>
            </p:nvSpPr>
            <p:spPr bwMode="ltGray">
              <a:xfrm rot="-6457704">
                <a:off x="150" y="2478"/>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02" name="Rectangle 113"/>
              <p:cNvSpPr>
                <a:spLocks noChangeArrowheads="1"/>
              </p:cNvSpPr>
              <p:nvPr userDrawn="1"/>
            </p:nvSpPr>
            <p:spPr bwMode="ltGray">
              <a:xfrm rot="-1876771">
                <a:off x="0" y="3363"/>
                <a:ext cx="75"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03" name="Rectangle 114"/>
              <p:cNvSpPr>
                <a:spLocks noChangeArrowheads="1"/>
              </p:cNvSpPr>
              <p:nvPr userDrawn="1"/>
            </p:nvSpPr>
            <p:spPr bwMode="ltGray">
              <a:xfrm rot="3283992">
                <a:off x="511" y="3478"/>
                <a:ext cx="242"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04" name="Rectangle 115"/>
              <p:cNvSpPr>
                <a:spLocks noChangeArrowheads="1"/>
              </p:cNvSpPr>
              <p:nvPr userDrawn="1"/>
            </p:nvSpPr>
            <p:spPr bwMode="ltGray">
              <a:xfrm rot="3283992">
                <a:off x="35" y="2798"/>
                <a:ext cx="242"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05" name="Rectangle 116"/>
              <p:cNvSpPr>
                <a:spLocks noChangeArrowheads="1"/>
              </p:cNvSpPr>
              <p:nvPr userDrawn="1"/>
            </p:nvSpPr>
            <p:spPr bwMode="ltGray">
              <a:xfrm rot="-1876771">
                <a:off x="700" y="2851"/>
                <a:ext cx="317"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06" name="Rectangle 117"/>
              <p:cNvSpPr>
                <a:spLocks noChangeArrowheads="1"/>
              </p:cNvSpPr>
              <p:nvPr userDrawn="1"/>
            </p:nvSpPr>
            <p:spPr bwMode="ltGray">
              <a:xfrm rot="5908516">
                <a:off x="200" y="3915"/>
                <a:ext cx="138"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07" name="Rectangle 118"/>
              <p:cNvSpPr>
                <a:spLocks noChangeArrowheads="1"/>
              </p:cNvSpPr>
              <p:nvPr userDrawn="1"/>
            </p:nvSpPr>
            <p:spPr bwMode="ltGray">
              <a:xfrm rot="6683973">
                <a:off x="45" y="3915"/>
                <a:ext cx="144"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08" name="Rectangle 119"/>
              <p:cNvSpPr>
                <a:spLocks noChangeArrowheads="1"/>
              </p:cNvSpPr>
              <p:nvPr userDrawn="1"/>
            </p:nvSpPr>
            <p:spPr bwMode="ltGray">
              <a:xfrm rot="5245609">
                <a:off x="361" y="3893"/>
                <a:ext cx="132"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09" name="Rectangle 120"/>
              <p:cNvSpPr>
                <a:spLocks noChangeArrowheads="1"/>
              </p:cNvSpPr>
              <p:nvPr userDrawn="1"/>
            </p:nvSpPr>
            <p:spPr bwMode="ltGray">
              <a:xfrm rot="4500520">
                <a:off x="522" y="3847"/>
                <a:ext cx="132"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10" name="Rectangle 121"/>
              <p:cNvSpPr>
                <a:spLocks noChangeArrowheads="1"/>
              </p:cNvSpPr>
              <p:nvPr userDrawn="1"/>
            </p:nvSpPr>
            <p:spPr bwMode="ltGray">
              <a:xfrm rot="3805227">
                <a:off x="670" y="3778"/>
                <a:ext cx="132"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11" name="Rectangle 122"/>
              <p:cNvSpPr>
                <a:spLocks noChangeArrowheads="1"/>
              </p:cNvSpPr>
              <p:nvPr userDrawn="1"/>
            </p:nvSpPr>
            <p:spPr bwMode="ltGray">
              <a:xfrm rot="3060138">
                <a:off x="813" y="3688"/>
                <a:ext cx="132"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12" name="Rectangle 123"/>
              <p:cNvSpPr>
                <a:spLocks noChangeArrowheads="1"/>
              </p:cNvSpPr>
              <p:nvPr userDrawn="1"/>
            </p:nvSpPr>
            <p:spPr bwMode="ltGray">
              <a:xfrm rot="2090281">
                <a:off x="938" y="3582"/>
                <a:ext cx="132"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13" name="Rectangle 124"/>
              <p:cNvSpPr>
                <a:spLocks noChangeArrowheads="1"/>
              </p:cNvSpPr>
              <p:nvPr userDrawn="1"/>
            </p:nvSpPr>
            <p:spPr bwMode="ltGray">
              <a:xfrm rot="-7168347">
                <a:off x="-18" y="2506"/>
                <a:ext cx="132"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14" name="Rectangle 125"/>
              <p:cNvSpPr>
                <a:spLocks noChangeArrowheads="1"/>
              </p:cNvSpPr>
              <p:nvPr userDrawn="1"/>
            </p:nvSpPr>
            <p:spPr bwMode="ltGray">
              <a:xfrm rot="-6406501">
                <a:off x="136" y="2433"/>
                <a:ext cx="132"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15" name="Rectangle 126"/>
              <p:cNvSpPr>
                <a:spLocks noChangeArrowheads="1"/>
              </p:cNvSpPr>
              <p:nvPr userDrawn="1"/>
            </p:nvSpPr>
            <p:spPr bwMode="ltGray">
              <a:xfrm rot="-4970620">
                <a:off x="447" y="2364"/>
                <a:ext cx="138"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16" name="Rectangle 127"/>
              <p:cNvSpPr>
                <a:spLocks noChangeArrowheads="1"/>
              </p:cNvSpPr>
              <p:nvPr userDrawn="1"/>
            </p:nvSpPr>
            <p:spPr bwMode="ltGray">
              <a:xfrm rot="-4298502">
                <a:off x="597" y="2360"/>
                <a:ext cx="150"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17" name="Rectangle 128"/>
              <p:cNvSpPr>
                <a:spLocks noChangeArrowheads="1"/>
              </p:cNvSpPr>
              <p:nvPr userDrawn="1"/>
            </p:nvSpPr>
            <p:spPr bwMode="ltGray">
              <a:xfrm rot="-3676305">
                <a:off x="739" y="2386"/>
                <a:ext cx="155"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18" name="Rectangle 129"/>
              <p:cNvSpPr>
                <a:spLocks noChangeArrowheads="1"/>
              </p:cNvSpPr>
              <p:nvPr userDrawn="1"/>
            </p:nvSpPr>
            <p:spPr bwMode="ltGray">
              <a:xfrm rot="-3188616">
                <a:off x="869" y="2430"/>
                <a:ext cx="167"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19" name="Rectangle 130"/>
              <p:cNvSpPr>
                <a:spLocks noChangeArrowheads="1"/>
              </p:cNvSpPr>
              <p:nvPr userDrawn="1"/>
            </p:nvSpPr>
            <p:spPr bwMode="ltGray">
              <a:xfrm rot="-2610246">
                <a:off x="984" y="2497"/>
                <a:ext cx="167"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20" name="Rectangle 131"/>
              <p:cNvSpPr>
                <a:spLocks noChangeArrowheads="1"/>
              </p:cNvSpPr>
              <p:nvPr userDrawn="1"/>
            </p:nvSpPr>
            <p:spPr bwMode="ltGray">
              <a:xfrm rot="-2190008">
                <a:off x="1075" y="2585"/>
                <a:ext cx="17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21" name="Rectangle 132"/>
              <p:cNvSpPr>
                <a:spLocks noChangeArrowheads="1"/>
              </p:cNvSpPr>
              <p:nvPr userDrawn="1"/>
            </p:nvSpPr>
            <p:spPr bwMode="ltGray">
              <a:xfrm rot="-1728558">
                <a:off x="1147" y="2688"/>
                <a:ext cx="167"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22" name="Rectangle 133"/>
              <p:cNvSpPr>
                <a:spLocks noChangeArrowheads="1"/>
              </p:cNvSpPr>
              <p:nvPr userDrawn="1"/>
            </p:nvSpPr>
            <p:spPr bwMode="ltGray">
              <a:xfrm rot="-1172118">
                <a:off x="1198" y="2805"/>
                <a:ext cx="167"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23" name="Rectangle 134"/>
              <p:cNvSpPr>
                <a:spLocks noChangeArrowheads="1"/>
              </p:cNvSpPr>
              <p:nvPr userDrawn="1"/>
            </p:nvSpPr>
            <p:spPr bwMode="ltGray">
              <a:xfrm rot="-753845">
                <a:off x="1218" y="2930"/>
                <a:ext cx="167"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24" name="Rectangle 135"/>
              <p:cNvSpPr>
                <a:spLocks noChangeArrowheads="1"/>
              </p:cNvSpPr>
              <p:nvPr userDrawn="1"/>
            </p:nvSpPr>
            <p:spPr bwMode="ltGray">
              <a:xfrm rot="-287823">
                <a:off x="1213" y="3066"/>
                <a:ext cx="167"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25" name="Rectangle 136"/>
              <p:cNvSpPr>
                <a:spLocks noChangeArrowheads="1"/>
              </p:cNvSpPr>
              <p:nvPr userDrawn="1"/>
            </p:nvSpPr>
            <p:spPr bwMode="ltGray">
              <a:xfrm rot="696741">
                <a:off x="1126" y="3337"/>
                <a:ext cx="150"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26" name="Rectangle 137"/>
              <p:cNvSpPr>
                <a:spLocks noChangeArrowheads="1"/>
              </p:cNvSpPr>
              <p:nvPr userDrawn="1"/>
            </p:nvSpPr>
            <p:spPr bwMode="ltGray">
              <a:xfrm rot="1529990">
                <a:off x="1041" y="3465"/>
                <a:ext cx="140"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27"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28"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29"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30"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31"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32"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33"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34"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35"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36" name="Rectangle 147"/>
              <p:cNvSpPr>
                <a:spLocks noChangeArrowheads="1"/>
              </p:cNvSpPr>
              <p:nvPr userDrawn="1"/>
            </p:nvSpPr>
            <p:spPr bwMode="ltGray">
              <a:xfrm rot="244926">
                <a:off x="1177" y="3201"/>
                <a:ext cx="161"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37" name="Rectangle 148"/>
              <p:cNvSpPr>
                <a:spLocks noChangeArrowheads="1"/>
              </p:cNvSpPr>
              <p:nvPr userDrawn="1"/>
            </p:nvSpPr>
            <p:spPr bwMode="ltGray">
              <a:xfrm rot="-5598588">
                <a:off x="290" y="2386"/>
                <a:ext cx="138"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38"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139" name="Freeform 150"/>
              <p:cNvSpPr>
                <a:spLocks/>
              </p:cNvSpPr>
              <p:nvPr userDrawn="1"/>
            </p:nvSpPr>
            <p:spPr bwMode="ltGray">
              <a:xfrm rot="-2857037">
                <a:off x="619" y="3550"/>
                <a:ext cx="68" cy="69"/>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140" name="Freeform 151"/>
              <p:cNvSpPr>
                <a:spLocks/>
              </p:cNvSpPr>
              <p:nvPr userDrawn="1"/>
            </p:nvSpPr>
            <p:spPr bwMode="ltGray">
              <a:xfrm>
                <a:off x="235" y="2503"/>
                <a:ext cx="348" cy="1272"/>
              </a:xfrm>
              <a:custGeom>
                <a:avLst/>
                <a:gdLst>
                  <a:gd name="T0" fmla="*/ 0 w 348"/>
                  <a:gd name="T1" fmla="*/ 0 h 1272"/>
                  <a:gd name="T2" fmla="*/ 287 w 348"/>
                  <a:gd name="T3" fmla="*/ 582 h 1272"/>
                  <a:gd name="T4" fmla="*/ 348 w 348"/>
                  <a:gd name="T5" fmla="*/ 1272 h 1272"/>
                  <a:gd name="T6" fmla="*/ 54 w 348"/>
                  <a:gd name="T7" fmla="*/ 676 h 1272"/>
                  <a:gd name="T8" fmla="*/ 0 w 348"/>
                  <a:gd name="T9" fmla="*/ 0 h 1272"/>
                </a:gdLst>
                <a:ahLst/>
                <a:cxnLst>
                  <a:cxn ang="0">
                    <a:pos x="T0" y="T1"/>
                  </a:cxn>
                  <a:cxn ang="0">
                    <a:pos x="T2" y="T3"/>
                  </a:cxn>
                  <a:cxn ang="0">
                    <a:pos x="T4" y="T5"/>
                  </a:cxn>
                  <a:cxn ang="0">
                    <a:pos x="T6" y="T7"/>
                  </a:cxn>
                  <a:cxn ang="0">
                    <a:pos x="T8" y="T9"/>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141"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lgn="l" eaLnBrk="0" hangingPunct="0">
                  <a:defRPr/>
                </a:pPr>
                <a:endParaRPr lang="en-US" b="0">
                  <a:solidFill>
                    <a:srgbClr val="FFFFFF"/>
                  </a:solidFill>
                </a:endParaRPr>
              </a:p>
            </p:txBody>
          </p:sp>
        </p:grpSp>
      </p:grpSp>
      <p:sp>
        <p:nvSpPr>
          <p:cNvPr id="342169" name="Rectangle 153"/>
          <p:cNvSpPr>
            <a:spLocks noGrp="1" noChangeArrowheads="1"/>
          </p:cNvSpPr>
          <p:nvPr>
            <p:ph type="ctrTitle" sz="quarter"/>
          </p:nvPr>
        </p:nvSpPr>
        <p:spPr>
          <a:xfrm>
            <a:off x="685800" y="1768506"/>
            <a:ext cx="7772400" cy="1736725"/>
          </a:xfrm>
        </p:spPr>
        <p:txBody>
          <a:bodyPr anchor="b" anchorCtr="1"/>
          <a:lstStyle>
            <a:lvl1pPr>
              <a:defRPr sz="5400"/>
            </a:lvl1pPr>
          </a:lstStyle>
          <a:p>
            <a:pPr lvl="0"/>
            <a:r>
              <a:rPr lang="en-US" noProof="0"/>
              <a:t>Click to edit Master title style</a:t>
            </a:r>
          </a:p>
        </p:txBody>
      </p:sp>
      <p:sp>
        <p:nvSpPr>
          <p:cNvPr id="342170" name="Rectangle 154"/>
          <p:cNvSpPr>
            <a:spLocks noGrp="1" noChangeArrowheads="1"/>
          </p:cNvSpPr>
          <p:nvPr>
            <p:ph type="subTitle" sz="quarter" idx="1"/>
          </p:nvPr>
        </p:nvSpPr>
        <p:spPr>
          <a:xfrm>
            <a:off x="1371600" y="3886200"/>
            <a:ext cx="6400800" cy="1752600"/>
          </a:xfrm>
        </p:spPr>
        <p:txBody>
          <a:bodyPr/>
          <a:lstStyle>
            <a:lvl1pPr marL="0" indent="0" algn="ctr">
              <a:buFont typeface="Arial" charset="0"/>
              <a:buNone/>
              <a:defRPr/>
            </a:lvl1pPr>
          </a:lstStyle>
          <a:p>
            <a:pPr lvl="0"/>
            <a:r>
              <a:rPr lang="en-US" noProof="0"/>
              <a:t>Click to edit Master subtitle style</a:t>
            </a:r>
          </a:p>
        </p:txBody>
      </p:sp>
      <p:sp>
        <p:nvSpPr>
          <p:cNvPr id="155" name="Rectangle 155"/>
          <p:cNvSpPr>
            <a:spLocks noGrp="1" noChangeArrowheads="1"/>
          </p:cNvSpPr>
          <p:nvPr>
            <p:ph type="dt" sz="quarter" idx="10"/>
          </p:nvPr>
        </p:nvSpPr>
        <p:spPr>
          <a:xfrm>
            <a:off x="304800" y="6248400"/>
            <a:ext cx="2286000" cy="457200"/>
          </a:xfrm>
        </p:spPr>
        <p:txBody>
          <a:bodyPr/>
          <a:lstStyle>
            <a:lvl1pPr>
              <a:defRPr smtClean="0">
                <a:effectLst>
                  <a:outerShdw blurRad="38100" dist="38100" dir="2700000" algn="tl">
                    <a:srgbClr val="000000"/>
                  </a:outerShdw>
                </a:effectLst>
                <a:latin typeface="+mn-lt"/>
              </a:defRPr>
            </a:lvl1pPr>
          </a:lstStyle>
          <a:p>
            <a:pPr>
              <a:defRPr/>
            </a:pPr>
            <a:fld id="{44EA78C1-730B-8842-8F2C-7CA9E1AFCEEE}" type="datetime1">
              <a:rPr lang="en-US">
                <a:solidFill>
                  <a:srgbClr val="FFFFFF"/>
                </a:solidFill>
                <a:latin typeface="Tahoma"/>
              </a:rPr>
              <a:pPr>
                <a:defRPr/>
              </a:pPr>
              <a:t>7/6/20</a:t>
            </a:fld>
            <a:endParaRPr lang="en-US">
              <a:solidFill>
                <a:srgbClr val="FFFFFF"/>
              </a:solidFill>
              <a:latin typeface="Tahoma"/>
            </a:endParaRPr>
          </a:p>
        </p:txBody>
      </p:sp>
      <p:sp>
        <p:nvSpPr>
          <p:cNvPr id="156" name="Rectangle 156"/>
          <p:cNvSpPr>
            <a:spLocks noGrp="1" noChangeArrowheads="1"/>
          </p:cNvSpPr>
          <p:nvPr>
            <p:ph type="ftr" sz="quarter" idx="11"/>
          </p:nvPr>
        </p:nvSpPr>
        <p:spPr>
          <a:xfrm>
            <a:off x="3124201" y="6248400"/>
            <a:ext cx="2895600" cy="457200"/>
          </a:xfrm>
        </p:spPr>
        <p:txBody>
          <a:bodyPr/>
          <a:lstStyle>
            <a:lvl1pPr>
              <a:defRPr smtClean="0">
                <a:effectLst>
                  <a:outerShdw blurRad="38100" dist="38100" dir="2700000" algn="tl">
                    <a:srgbClr val="000000"/>
                  </a:outerShdw>
                </a:effectLst>
                <a:latin typeface="+mn-lt"/>
              </a:defRPr>
            </a:lvl1pPr>
          </a:lstStyle>
          <a:p>
            <a:pPr>
              <a:defRPr/>
            </a:pPr>
            <a:endParaRPr lang="en-US">
              <a:solidFill>
                <a:srgbClr val="FFFFFF"/>
              </a:solidFill>
              <a:latin typeface="Tahoma"/>
            </a:endParaRPr>
          </a:p>
        </p:txBody>
      </p:sp>
      <p:sp>
        <p:nvSpPr>
          <p:cNvPr id="157" name="Rectangle 157"/>
          <p:cNvSpPr>
            <a:spLocks noGrp="1" noChangeArrowheads="1"/>
          </p:cNvSpPr>
          <p:nvPr>
            <p:ph type="sldNum" sz="quarter" idx="12"/>
          </p:nvPr>
        </p:nvSpPr>
        <p:spPr>
          <a:xfrm>
            <a:off x="6553200" y="6248400"/>
            <a:ext cx="2286000" cy="457200"/>
          </a:xfrm>
        </p:spPr>
        <p:txBody>
          <a:bodyPr/>
          <a:lstStyle>
            <a:lvl1pPr>
              <a:defRPr smtClean="0">
                <a:effectLst>
                  <a:outerShdw blurRad="38100" dist="38100" dir="2700000" algn="tl">
                    <a:srgbClr val="000000"/>
                  </a:outerShdw>
                </a:effectLst>
                <a:latin typeface="+mn-lt"/>
              </a:defRPr>
            </a:lvl1pPr>
          </a:lstStyle>
          <a:p>
            <a:pPr>
              <a:defRPr/>
            </a:pPr>
            <a:fld id="{84605213-8B30-1948-946C-956D27E86737}"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2910259677"/>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a:ln/>
        </p:spPr>
        <p:txBody>
          <a:bodyPr/>
          <a:lstStyle>
            <a:lvl1pPr>
              <a:defRPr/>
            </a:lvl1pPr>
          </a:lstStyle>
          <a:p>
            <a:pPr>
              <a:defRPr/>
            </a:pPr>
            <a:fld id="{85E2AD10-A8CE-3C49-8119-7ED463919F68}" type="datetime1">
              <a:rPr lang="en-US">
                <a:solidFill>
                  <a:srgbClr val="FFFFFF"/>
                </a:solidFill>
              </a:rPr>
              <a:pPr>
                <a:defRPr/>
              </a:pPr>
              <a:t>7/6/20</a:t>
            </a:fld>
            <a:endParaRPr lang="en-US">
              <a:solidFill>
                <a:srgbClr val="FFFFFF"/>
              </a:solidFill>
            </a:endParaRPr>
          </a:p>
        </p:txBody>
      </p:sp>
      <p:sp>
        <p:nvSpPr>
          <p:cNvPr id="5"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6"/>
          <p:cNvSpPr>
            <a:spLocks noGrp="1" noChangeArrowheads="1"/>
          </p:cNvSpPr>
          <p:nvPr>
            <p:ph type="sldNum" sz="quarter" idx="12"/>
          </p:nvPr>
        </p:nvSpPr>
        <p:spPr>
          <a:ln/>
        </p:spPr>
        <p:txBody>
          <a:bodyPr/>
          <a:lstStyle>
            <a:lvl1pPr>
              <a:defRPr/>
            </a:lvl1pPr>
          </a:lstStyle>
          <a:p>
            <a:pPr>
              <a:defRPr/>
            </a:pPr>
            <a:fld id="{65738DB6-E580-9D46-8D5F-EAADF6A6807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03352529"/>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Rectangle 154"/>
          <p:cNvSpPr>
            <a:spLocks noGrp="1" noChangeArrowheads="1"/>
          </p:cNvSpPr>
          <p:nvPr>
            <p:ph type="dt" sz="half" idx="10"/>
          </p:nvPr>
        </p:nvSpPr>
        <p:spPr>
          <a:ln/>
        </p:spPr>
        <p:txBody>
          <a:bodyPr/>
          <a:lstStyle>
            <a:lvl1pPr>
              <a:defRPr/>
            </a:lvl1pPr>
          </a:lstStyle>
          <a:p>
            <a:pPr>
              <a:defRPr/>
            </a:pPr>
            <a:fld id="{C2966EF0-8D38-A648-BC64-B1496B54ED71}" type="datetime1">
              <a:rPr lang="en-US">
                <a:solidFill>
                  <a:srgbClr val="FFFFFF"/>
                </a:solidFill>
              </a:rPr>
              <a:pPr>
                <a:defRPr/>
              </a:pPr>
              <a:t>7/6/20</a:t>
            </a:fld>
            <a:endParaRPr lang="en-US">
              <a:solidFill>
                <a:srgbClr val="FFFFFF"/>
              </a:solidFill>
            </a:endParaRPr>
          </a:p>
        </p:txBody>
      </p:sp>
      <p:sp>
        <p:nvSpPr>
          <p:cNvPr id="5"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6"/>
          <p:cNvSpPr>
            <a:spLocks noGrp="1" noChangeArrowheads="1"/>
          </p:cNvSpPr>
          <p:nvPr>
            <p:ph type="sldNum" sz="quarter" idx="12"/>
          </p:nvPr>
        </p:nvSpPr>
        <p:spPr>
          <a:ln/>
        </p:spPr>
        <p:txBody>
          <a:bodyPr/>
          <a:lstStyle>
            <a:lvl1pPr>
              <a:defRPr/>
            </a:lvl1pPr>
          </a:lstStyle>
          <a:p>
            <a:pPr>
              <a:defRPr/>
            </a:pPr>
            <a:fld id="{570A39ED-B25A-6849-9739-6044ACAA73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5414992"/>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1656" y="1600201"/>
            <a:ext cx="4194175" cy="44989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31" y="1600201"/>
            <a:ext cx="4194175" cy="44989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54"/>
          <p:cNvSpPr>
            <a:spLocks noGrp="1" noChangeArrowheads="1"/>
          </p:cNvSpPr>
          <p:nvPr>
            <p:ph type="dt" sz="half" idx="10"/>
          </p:nvPr>
        </p:nvSpPr>
        <p:spPr>
          <a:ln/>
        </p:spPr>
        <p:txBody>
          <a:bodyPr/>
          <a:lstStyle>
            <a:lvl1pPr>
              <a:defRPr/>
            </a:lvl1pPr>
          </a:lstStyle>
          <a:p>
            <a:pPr>
              <a:defRPr/>
            </a:pPr>
            <a:fld id="{3B95128E-74F7-6C42-997F-56A9D96258EA}" type="datetime1">
              <a:rPr lang="en-US">
                <a:solidFill>
                  <a:srgbClr val="FFFFFF"/>
                </a:solidFill>
              </a:rPr>
              <a:pPr>
                <a:defRPr/>
              </a:pPr>
              <a:t>7/6/20</a:t>
            </a:fld>
            <a:endParaRPr lang="en-US">
              <a:solidFill>
                <a:srgbClr val="FFFFFF"/>
              </a:solidFill>
            </a:endParaRPr>
          </a:p>
        </p:txBody>
      </p:sp>
      <p:sp>
        <p:nvSpPr>
          <p:cNvPr id="6"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6"/>
          <p:cNvSpPr>
            <a:spLocks noGrp="1" noChangeArrowheads="1"/>
          </p:cNvSpPr>
          <p:nvPr>
            <p:ph type="sldNum" sz="quarter" idx="12"/>
          </p:nvPr>
        </p:nvSpPr>
        <p:spPr>
          <a:ln/>
        </p:spPr>
        <p:txBody>
          <a:bodyPr/>
          <a:lstStyle>
            <a:lvl1pPr>
              <a:defRPr/>
            </a:lvl1pPr>
          </a:lstStyle>
          <a:p>
            <a:pPr>
              <a:defRPr/>
            </a:pPr>
            <a:fld id="{61F0B71F-50FB-AD4B-B436-610673ECF7C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42619955"/>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54"/>
          <p:cNvSpPr>
            <a:spLocks noGrp="1" noChangeArrowheads="1"/>
          </p:cNvSpPr>
          <p:nvPr>
            <p:ph type="dt" sz="half" idx="10"/>
          </p:nvPr>
        </p:nvSpPr>
        <p:spPr>
          <a:ln/>
        </p:spPr>
        <p:txBody>
          <a:bodyPr/>
          <a:lstStyle>
            <a:lvl1pPr>
              <a:defRPr/>
            </a:lvl1pPr>
          </a:lstStyle>
          <a:p>
            <a:pPr>
              <a:defRPr/>
            </a:pPr>
            <a:fld id="{F40D745A-B304-F94F-8F64-85B18DBE0E93}" type="datetime1">
              <a:rPr lang="en-US">
                <a:solidFill>
                  <a:srgbClr val="FFFFFF"/>
                </a:solidFill>
              </a:rPr>
              <a:pPr>
                <a:defRPr/>
              </a:pPr>
              <a:t>7/6/20</a:t>
            </a:fld>
            <a:endParaRPr lang="en-US">
              <a:solidFill>
                <a:srgbClr val="FFFFFF"/>
              </a:solidFill>
            </a:endParaRPr>
          </a:p>
        </p:txBody>
      </p:sp>
      <p:sp>
        <p:nvSpPr>
          <p:cNvPr id="8"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56"/>
          <p:cNvSpPr>
            <a:spLocks noGrp="1" noChangeArrowheads="1"/>
          </p:cNvSpPr>
          <p:nvPr>
            <p:ph type="sldNum" sz="quarter" idx="12"/>
          </p:nvPr>
        </p:nvSpPr>
        <p:spPr>
          <a:ln/>
        </p:spPr>
        <p:txBody>
          <a:bodyPr/>
          <a:lstStyle>
            <a:lvl1pPr>
              <a:defRPr/>
            </a:lvl1pPr>
          </a:lstStyle>
          <a:p>
            <a:pPr>
              <a:defRPr/>
            </a:pPr>
            <a:fld id="{81D7973C-4249-DD43-85B2-F568970C6F3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34489177"/>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54"/>
          <p:cNvSpPr>
            <a:spLocks noGrp="1" noChangeArrowheads="1"/>
          </p:cNvSpPr>
          <p:nvPr>
            <p:ph type="dt" sz="half" idx="10"/>
          </p:nvPr>
        </p:nvSpPr>
        <p:spPr>
          <a:ln/>
        </p:spPr>
        <p:txBody>
          <a:bodyPr/>
          <a:lstStyle>
            <a:lvl1pPr>
              <a:defRPr/>
            </a:lvl1pPr>
          </a:lstStyle>
          <a:p>
            <a:pPr>
              <a:defRPr/>
            </a:pPr>
            <a:fld id="{BD0D1B5C-5326-A941-AED2-D1866F8ACC85}" type="datetime1">
              <a:rPr lang="en-US">
                <a:solidFill>
                  <a:srgbClr val="FFFFFF"/>
                </a:solidFill>
              </a:rPr>
              <a:pPr>
                <a:defRPr/>
              </a:pPr>
              <a:t>7/6/20</a:t>
            </a:fld>
            <a:endParaRPr lang="en-US">
              <a:solidFill>
                <a:srgbClr val="FFFFFF"/>
              </a:solidFill>
            </a:endParaRPr>
          </a:p>
        </p:txBody>
      </p:sp>
      <p:sp>
        <p:nvSpPr>
          <p:cNvPr id="4"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56"/>
          <p:cNvSpPr>
            <a:spLocks noGrp="1" noChangeArrowheads="1"/>
          </p:cNvSpPr>
          <p:nvPr>
            <p:ph type="sldNum" sz="quarter" idx="12"/>
          </p:nvPr>
        </p:nvSpPr>
        <p:spPr>
          <a:ln/>
        </p:spPr>
        <p:txBody>
          <a:bodyPr/>
          <a:lstStyle>
            <a:lvl1pPr>
              <a:defRPr/>
            </a:lvl1pPr>
          </a:lstStyle>
          <a:p>
            <a:pPr>
              <a:defRPr/>
            </a:pPr>
            <a:fld id="{B7988DDC-AF29-5A43-9E2C-A256AA019D1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60907841"/>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54"/>
          <p:cNvSpPr>
            <a:spLocks noGrp="1" noChangeArrowheads="1"/>
          </p:cNvSpPr>
          <p:nvPr>
            <p:ph type="dt" sz="half" idx="10"/>
          </p:nvPr>
        </p:nvSpPr>
        <p:spPr>
          <a:ln/>
        </p:spPr>
        <p:txBody>
          <a:bodyPr/>
          <a:lstStyle>
            <a:lvl1pPr>
              <a:defRPr/>
            </a:lvl1pPr>
          </a:lstStyle>
          <a:p>
            <a:pPr>
              <a:defRPr/>
            </a:pPr>
            <a:fld id="{C95054EA-541C-6343-ABE6-01F190F64234}" type="datetime1">
              <a:rPr lang="en-US">
                <a:solidFill>
                  <a:srgbClr val="FFFFFF"/>
                </a:solidFill>
              </a:rPr>
              <a:pPr>
                <a:defRPr/>
              </a:pPr>
              <a:t>7/6/20</a:t>
            </a:fld>
            <a:endParaRPr lang="en-US">
              <a:solidFill>
                <a:srgbClr val="FFFFFF"/>
              </a:solidFill>
            </a:endParaRPr>
          </a:p>
        </p:txBody>
      </p:sp>
      <p:sp>
        <p:nvSpPr>
          <p:cNvPr id="3"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56"/>
          <p:cNvSpPr>
            <a:spLocks noGrp="1" noChangeArrowheads="1"/>
          </p:cNvSpPr>
          <p:nvPr>
            <p:ph type="sldNum" sz="quarter" idx="12"/>
          </p:nvPr>
        </p:nvSpPr>
        <p:spPr>
          <a:ln/>
        </p:spPr>
        <p:txBody>
          <a:bodyPr/>
          <a:lstStyle>
            <a:lvl1pPr>
              <a:defRPr/>
            </a:lvl1pPr>
          </a:lstStyle>
          <a:p>
            <a:pPr>
              <a:defRPr/>
            </a:pPr>
            <a:fld id="{14A339CC-0623-514C-A582-74E423885C6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5966637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Comic Sans MS" charset="0"/>
                <a:cs typeface="ＭＳ Ｐゴシック" charset="0"/>
              </a:defRPr>
            </a:lvl1pPr>
          </a:lstStyle>
          <a:p>
            <a:pPr>
              <a:defRPr/>
            </a:pPr>
            <a:fld id="{D544C316-05AF-8D4A-AEFC-6002CA48E568}" type="slidenum">
              <a:rPr lang="en-US"/>
              <a:pPr>
                <a:defRPr/>
              </a:pPr>
              <a:t>‹#›</a:t>
            </a:fld>
            <a:endParaRPr lang="en-US"/>
          </a:p>
        </p:txBody>
      </p:sp>
    </p:spTree>
    <p:extLst>
      <p:ext uri="{BB962C8B-B14F-4D97-AF65-F5344CB8AC3E}">
        <p14:creationId xmlns:p14="http://schemas.microsoft.com/office/powerpoint/2010/main" val="3210107119"/>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154"/>
          <p:cNvSpPr>
            <a:spLocks noGrp="1" noChangeArrowheads="1"/>
          </p:cNvSpPr>
          <p:nvPr>
            <p:ph type="dt" sz="half" idx="10"/>
          </p:nvPr>
        </p:nvSpPr>
        <p:spPr>
          <a:ln/>
        </p:spPr>
        <p:txBody>
          <a:bodyPr/>
          <a:lstStyle>
            <a:lvl1pPr>
              <a:defRPr/>
            </a:lvl1pPr>
          </a:lstStyle>
          <a:p>
            <a:pPr>
              <a:defRPr/>
            </a:pPr>
            <a:fld id="{292C7564-A827-794A-AA88-4122CC199E01}" type="datetime1">
              <a:rPr lang="en-US">
                <a:solidFill>
                  <a:srgbClr val="FFFFFF"/>
                </a:solidFill>
              </a:rPr>
              <a:pPr>
                <a:defRPr/>
              </a:pPr>
              <a:t>7/6/20</a:t>
            </a:fld>
            <a:endParaRPr lang="en-US">
              <a:solidFill>
                <a:srgbClr val="FFFFFF"/>
              </a:solidFill>
            </a:endParaRPr>
          </a:p>
        </p:txBody>
      </p:sp>
      <p:sp>
        <p:nvSpPr>
          <p:cNvPr id="6"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6"/>
          <p:cNvSpPr>
            <a:spLocks noGrp="1" noChangeArrowheads="1"/>
          </p:cNvSpPr>
          <p:nvPr>
            <p:ph type="sldNum" sz="quarter" idx="12"/>
          </p:nvPr>
        </p:nvSpPr>
        <p:spPr>
          <a:ln/>
        </p:spPr>
        <p:txBody>
          <a:bodyPr/>
          <a:lstStyle>
            <a:lvl1pPr>
              <a:defRPr/>
            </a:lvl1pPr>
          </a:lstStyle>
          <a:p>
            <a:pPr>
              <a:defRPr/>
            </a:pPr>
            <a:fld id="{B9DCB4BB-3C96-7F4E-9095-D0B4B6CDD6C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73786629"/>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154"/>
          <p:cNvSpPr>
            <a:spLocks noGrp="1" noChangeArrowheads="1"/>
          </p:cNvSpPr>
          <p:nvPr>
            <p:ph type="dt" sz="half" idx="10"/>
          </p:nvPr>
        </p:nvSpPr>
        <p:spPr>
          <a:ln/>
        </p:spPr>
        <p:txBody>
          <a:bodyPr/>
          <a:lstStyle>
            <a:lvl1pPr>
              <a:defRPr/>
            </a:lvl1pPr>
          </a:lstStyle>
          <a:p>
            <a:pPr>
              <a:defRPr/>
            </a:pPr>
            <a:fld id="{36DFDAA4-1EBC-2B42-9296-CC56D75FC798}" type="datetime1">
              <a:rPr lang="en-US">
                <a:solidFill>
                  <a:srgbClr val="FFFFFF"/>
                </a:solidFill>
              </a:rPr>
              <a:pPr>
                <a:defRPr/>
              </a:pPr>
              <a:t>7/6/20</a:t>
            </a:fld>
            <a:endParaRPr lang="en-US">
              <a:solidFill>
                <a:srgbClr val="FFFFFF"/>
              </a:solidFill>
            </a:endParaRPr>
          </a:p>
        </p:txBody>
      </p:sp>
      <p:sp>
        <p:nvSpPr>
          <p:cNvPr id="6"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6"/>
          <p:cNvSpPr>
            <a:spLocks noGrp="1" noChangeArrowheads="1"/>
          </p:cNvSpPr>
          <p:nvPr>
            <p:ph type="sldNum" sz="quarter" idx="12"/>
          </p:nvPr>
        </p:nvSpPr>
        <p:spPr>
          <a:ln/>
        </p:spPr>
        <p:txBody>
          <a:bodyPr/>
          <a:lstStyle>
            <a:lvl1pPr>
              <a:defRPr/>
            </a:lvl1pPr>
          </a:lstStyle>
          <a:p>
            <a:pPr>
              <a:defRPr/>
            </a:pPr>
            <a:fld id="{102270B2-DF68-B742-AE42-671961888E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93894430"/>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a:ln/>
        </p:spPr>
        <p:txBody>
          <a:bodyPr/>
          <a:lstStyle>
            <a:lvl1pPr>
              <a:defRPr/>
            </a:lvl1pPr>
          </a:lstStyle>
          <a:p>
            <a:pPr>
              <a:defRPr/>
            </a:pPr>
            <a:fld id="{AD8657E9-C5D4-3D46-974D-2A4403E15320}" type="datetime1">
              <a:rPr lang="en-US">
                <a:solidFill>
                  <a:srgbClr val="FFFFFF"/>
                </a:solidFill>
              </a:rPr>
              <a:pPr>
                <a:defRPr/>
              </a:pPr>
              <a:t>7/6/20</a:t>
            </a:fld>
            <a:endParaRPr lang="en-US">
              <a:solidFill>
                <a:srgbClr val="FFFFFF"/>
              </a:solidFill>
            </a:endParaRPr>
          </a:p>
        </p:txBody>
      </p:sp>
      <p:sp>
        <p:nvSpPr>
          <p:cNvPr id="5"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6"/>
          <p:cNvSpPr>
            <a:spLocks noGrp="1" noChangeArrowheads="1"/>
          </p:cNvSpPr>
          <p:nvPr>
            <p:ph type="sldNum" sz="quarter" idx="12"/>
          </p:nvPr>
        </p:nvSpPr>
        <p:spPr>
          <a:ln/>
        </p:spPr>
        <p:txBody>
          <a:bodyPr/>
          <a:lstStyle>
            <a:lvl1pPr>
              <a:defRPr/>
            </a:lvl1pPr>
          </a:lstStyle>
          <a:p>
            <a:pPr>
              <a:defRPr/>
            </a:pPr>
            <a:fld id="{59E716B5-D13F-E84D-A321-EF6DADC5098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20783019"/>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07189" y="228601"/>
            <a:ext cx="2135187" cy="58705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1656" y="228601"/>
            <a:ext cx="6253163" cy="58705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a:ln/>
        </p:spPr>
        <p:txBody>
          <a:bodyPr/>
          <a:lstStyle>
            <a:lvl1pPr>
              <a:defRPr/>
            </a:lvl1pPr>
          </a:lstStyle>
          <a:p>
            <a:pPr>
              <a:defRPr/>
            </a:pPr>
            <a:fld id="{EEAD5EF4-2A23-8443-BC23-54008E1D84A9}" type="datetime1">
              <a:rPr lang="en-US">
                <a:solidFill>
                  <a:srgbClr val="FFFFFF"/>
                </a:solidFill>
              </a:rPr>
              <a:pPr>
                <a:defRPr/>
              </a:pPr>
              <a:t>7/6/20</a:t>
            </a:fld>
            <a:endParaRPr lang="en-US">
              <a:solidFill>
                <a:srgbClr val="FFFFFF"/>
              </a:solidFill>
            </a:endParaRPr>
          </a:p>
        </p:txBody>
      </p:sp>
      <p:sp>
        <p:nvSpPr>
          <p:cNvPr id="5"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6"/>
          <p:cNvSpPr>
            <a:spLocks noGrp="1" noChangeArrowheads="1"/>
          </p:cNvSpPr>
          <p:nvPr>
            <p:ph type="sldNum" sz="quarter" idx="12"/>
          </p:nvPr>
        </p:nvSpPr>
        <p:spPr>
          <a:ln/>
        </p:spPr>
        <p:txBody>
          <a:bodyPr/>
          <a:lstStyle>
            <a:lvl1pPr>
              <a:defRPr/>
            </a:lvl1pPr>
          </a:lstStyle>
          <a:p>
            <a:pPr>
              <a:defRPr/>
            </a:pPr>
            <a:fld id="{18E28219-77AE-F44A-92C1-B611AFA5446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29938647"/>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 y="0"/>
            <a:ext cx="9148763" cy="6851650"/>
            <a:chOff x="1" y="0"/>
            <a:chExt cx="5763" cy="4316"/>
          </a:xfrm>
        </p:grpSpPr>
        <p:sp>
          <p:nvSpPr>
            <p:cNvPr id="5" name="Freeform 3"/>
            <p:cNvSpPr>
              <a:spLocks/>
            </p:cNvSpPr>
            <p:nvPr/>
          </p:nvSpPr>
          <p:spPr bwMode="hidden">
            <a:xfrm>
              <a:off x="5045" y="2626"/>
              <a:ext cx="719" cy="1690"/>
            </a:xfrm>
            <a:custGeom>
              <a:avLst/>
              <a:gdLst>
                <a:gd name="T0" fmla="*/ 717 w 717"/>
                <a:gd name="T1" fmla="*/ 72 h 1690"/>
                <a:gd name="T2" fmla="*/ 717 w 717"/>
                <a:gd name="T3" fmla="*/ 0 h 1690"/>
                <a:gd name="T4" fmla="*/ 699 w 717"/>
                <a:gd name="T5" fmla="*/ 101 h 1690"/>
                <a:gd name="T6" fmla="*/ 675 w 717"/>
                <a:gd name="T7" fmla="*/ 209 h 1690"/>
                <a:gd name="T8" fmla="*/ 627 w 717"/>
                <a:gd name="T9" fmla="*/ 389 h 1690"/>
                <a:gd name="T10" fmla="*/ 574 w 717"/>
                <a:gd name="T11" fmla="*/ 569 h 1690"/>
                <a:gd name="T12" fmla="*/ 502 w 717"/>
                <a:gd name="T13" fmla="*/ 749 h 1690"/>
                <a:gd name="T14" fmla="*/ 424 w 717"/>
                <a:gd name="T15" fmla="*/ 935 h 1690"/>
                <a:gd name="T16" fmla="*/ 334 w 717"/>
                <a:gd name="T17" fmla="*/ 1121 h 1690"/>
                <a:gd name="T18" fmla="*/ 233 w 717"/>
                <a:gd name="T19" fmla="*/ 1312 h 1690"/>
                <a:gd name="T20" fmla="*/ 125 w 717"/>
                <a:gd name="T21" fmla="*/ 1498 h 1690"/>
                <a:gd name="T22" fmla="*/ 0 w 717"/>
                <a:gd name="T23" fmla="*/ 1690 h 1690"/>
                <a:gd name="T24" fmla="*/ 11 w 717"/>
                <a:gd name="T25" fmla="*/ 1690 h 1690"/>
                <a:gd name="T26" fmla="*/ 137 w 717"/>
                <a:gd name="T27" fmla="*/ 1498 h 1690"/>
                <a:gd name="T28" fmla="*/ 245 w 717"/>
                <a:gd name="T29" fmla="*/ 1312 h 1690"/>
                <a:gd name="T30" fmla="*/ 346 w 717"/>
                <a:gd name="T31" fmla="*/ 1121 h 1690"/>
                <a:gd name="T32" fmla="*/ 436 w 717"/>
                <a:gd name="T33" fmla="*/ 935 h 1690"/>
                <a:gd name="T34" fmla="*/ 514 w 717"/>
                <a:gd name="T35" fmla="*/ 749 h 1690"/>
                <a:gd name="T36" fmla="*/ 585 w 717"/>
                <a:gd name="T37" fmla="*/ 569 h 1690"/>
                <a:gd name="T38" fmla="*/ 639 w 717"/>
                <a:gd name="T39" fmla="*/ 389 h 1690"/>
                <a:gd name="T40" fmla="*/ 687 w 717"/>
                <a:gd name="T41" fmla="*/ 209 h 1690"/>
                <a:gd name="T42" fmla="*/ 705 w 717"/>
                <a:gd name="T43" fmla="*/ 143 h 1690"/>
                <a:gd name="T44" fmla="*/ 717 w 717"/>
                <a:gd name="T45" fmla="*/ 72 h 1690"/>
                <a:gd name="T46" fmla="*/ 717 w 717"/>
                <a:gd name="T47" fmla="*/ 72 h 1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7" h="1690">
                  <a:moveTo>
                    <a:pt x="717" y="72"/>
                  </a:moveTo>
                  <a:lnTo>
                    <a:pt x="717" y="0"/>
                  </a:lnTo>
                  <a:lnTo>
                    <a:pt x="699" y="101"/>
                  </a:lnTo>
                  <a:lnTo>
                    <a:pt x="675" y="209"/>
                  </a:lnTo>
                  <a:lnTo>
                    <a:pt x="627" y="389"/>
                  </a:lnTo>
                  <a:lnTo>
                    <a:pt x="574" y="569"/>
                  </a:lnTo>
                  <a:lnTo>
                    <a:pt x="502" y="749"/>
                  </a:lnTo>
                  <a:lnTo>
                    <a:pt x="424" y="935"/>
                  </a:lnTo>
                  <a:lnTo>
                    <a:pt x="334" y="1121"/>
                  </a:lnTo>
                  <a:lnTo>
                    <a:pt x="233" y="1312"/>
                  </a:lnTo>
                  <a:lnTo>
                    <a:pt x="125" y="1498"/>
                  </a:lnTo>
                  <a:lnTo>
                    <a:pt x="0" y="1690"/>
                  </a:lnTo>
                  <a:lnTo>
                    <a:pt x="11" y="1690"/>
                  </a:lnTo>
                  <a:lnTo>
                    <a:pt x="137" y="1498"/>
                  </a:lnTo>
                  <a:lnTo>
                    <a:pt x="245" y="1312"/>
                  </a:lnTo>
                  <a:lnTo>
                    <a:pt x="346" y="1121"/>
                  </a:lnTo>
                  <a:lnTo>
                    <a:pt x="436" y="935"/>
                  </a:lnTo>
                  <a:lnTo>
                    <a:pt x="514" y="749"/>
                  </a:lnTo>
                  <a:lnTo>
                    <a:pt x="585" y="569"/>
                  </a:lnTo>
                  <a:lnTo>
                    <a:pt x="639" y="389"/>
                  </a:lnTo>
                  <a:lnTo>
                    <a:pt x="687" y="209"/>
                  </a:lnTo>
                  <a:lnTo>
                    <a:pt x="705" y="143"/>
                  </a:lnTo>
                  <a:lnTo>
                    <a:pt x="717" y="72"/>
                  </a:lnTo>
                  <a:lnTo>
                    <a:pt x="717" y="72"/>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6" name="Freeform 4"/>
            <p:cNvSpPr>
              <a:spLocks/>
            </p:cNvSpPr>
            <p:nvPr/>
          </p:nvSpPr>
          <p:spPr bwMode="hidden">
            <a:xfrm>
              <a:off x="5386" y="3794"/>
              <a:ext cx="378" cy="522"/>
            </a:xfrm>
            <a:custGeom>
              <a:avLst/>
              <a:gdLst>
                <a:gd name="T0" fmla="*/ 377 w 377"/>
                <a:gd name="T1" fmla="*/ 0 h 522"/>
                <a:gd name="T2" fmla="*/ 293 w 377"/>
                <a:gd name="T3" fmla="*/ 132 h 522"/>
                <a:gd name="T4" fmla="*/ 204 w 377"/>
                <a:gd name="T5" fmla="*/ 264 h 522"/>
                <a:gd name="T6" fmla="*/ 102 w 377"/>
                <a:gd name="T7" fmla="*/ 396 h 522"/>
                <a:gd name="T8" fmla="*/ 0 w 377"/>
                <a:gd name="T9" fmla="*/ 522 h 522"/>
                <a:gd name="T10" fmla="*/ 12 w 377"/>
                <a:gd name="T11" fmla="*/ 522 h 522"/>
                <a:gd name="T12" fmla="*/ 114 w 377"/>
                <a:gd name="T13" fmla="*/ 402 h 522"/>
                <a:gd name="T14" fmla="*/ 204 w 377"/>
                <a:gd name="T15" fmla="*/ 282 h 522"/>
                <a:gd name="T16" fmla="*/ 377 w 377"/>
                <a:gd name="T17" fmla="*/ 24 h 522"/>
                <a:gd name="T18" fmla="*/ 377 w 377"/>
                <a:gd name="T19" fmla="*/ 0 h 522"/>
                <a:gd name="T20" fmla="*/ 377 w 377"/>
                <a:gd name="T21"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7" h="522">
                  <a:moveTo>
                    <a:pt x="377" y="0"/>
                  </a:moveTo>
                  <a:lnTo>
                    <a:pt x="293" y="132"/>
                  </a:lnTo>
                  <a:lnTo>
                    <a:pt x="204" y="264"/>
                  </a:lnTo>
                  <a:lnTo>
                    <a:pt x="102" y="396"/>
                  </a:lnTo>
                  <a:lnTo>
                    <a:pt x="0" y="522"/>
                  </a:lnTo>
                  <a:lnTo>
                    <a:pt x="12" y="522"/>
                  </a:lnTo>
                  <a:lnTo>
                    <a:pt x="114" y="402"/>
                  </a:lnTo>
                  <a:lnTo>
                    <a:pt x="204" y="282"/>
                  </a:lnTo>
                  <a:lnTo>
                    <a:pt x="377" y="24"/>
                  </a:lnTo>
                  <a:lnTo>
                    <a:pt x="377" y="0"/>
                  </a:lnTo>
                  <a:lnTo>
                    <a:pt x="377" y="0"/>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7" name="Freeform 5"/>
            <p:cNvSpPr>
              <a:spLocks/>
            </p:cNvSpPr>
            <p:nvPr/>
          </p:nvSpPr>
          <p:spPr bwMode="hidden">
            <a:xfrm>
              <a:off x="5680" y="4214"/>
              <a:ext cx="84" cy="102"/>
            </a:xfrm>
            <a:custGeom>
              <a:avLst/>
              <a:gdLst>
                <a:gd name="T0" fmla="*/ 0 w 84"/>
                <a:gd name="T1" fmla="*/ 102 h 102"/>
                <a:gd name="T2" fmla="*/ 18 w 84"/>
                <a:gd name="T3" fmla="*/ 102 h 102"/>
                <a:gd name="T4" fmla="*/ 48 w 84"/>
                <a:gd name="T5" fmla="*/ 60 h 102"/>
                <a:gd name="T6" fmla="*/ 84 w 84"/>
                <a:gd name="T7" fmla="*/ 24 h 102"/>
                <a:gd name="T8" fmla="*/ 84 w 84"/>
                <a:gd name="T9" fmla="*/ 0 h 102"/>
                <a:gd name="T10" fmla="*/ 42 w 84"/>
                <a:gd name="T11" fmla="*/ 54 h 102"/>
                <a:gd name="T12" fmla="*/ 0 w 84"/>
                <a:gd name="T13" fmla="*/ 102 h 102"/>
                <a:gd name="T14" fmla="*/ 0 w 84"/>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02">
                  <a:moveTo>
                    <a:pt x="0" y="102"/>
                  </a:moveTo>
                  <a:lnTo>
                    <a:pt x="18" y="102"/>
                  </a:lnTo>
                  <a:lnTo>
                    <a:pt x="48" y="60"/>
                  </a:lnTo>
                  <a:lnTo>
                    <a:pt x="84" y="24"/>
                  </a:lnTo>
                  <a:lnTo>
                    <a:pt x="84" y="0"/>
                  </a:lnTo>
                  <a:lnTo>
                    <a:pt x="42" y="54"/>
                  </a:lnTo>
                  <a:lnTo>
                    <a:pt x="0" y="102"/>
                  </a:lnTo>
                  <a:lnTo>
                    <a:pt x="0" y="102"/>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grpSp>
          <p:nvGrpSpPr>
            <p:cNvPr id="8" name="Group 6"/>
            <p:cNvGrpSpPr>
              <a:grpSpLocks/>
            </p:cNvGrpSpPr>
            <p:nvPr/>
          </p:nvGrpSpPr>
          <p:grpSpPr bwMode="auto">
            <a:xfrm>
              <a:off x="288" y="0"/>
              <a:ext cx="5098" cy="4316"/>
              <a:chOff x="288" y="0"/>
              <a:chExt cx="5098" cy="4316"/>
            </a:xfrm>
          </p:grpSpPr>
          <p:sp>
            <p:nvSpPr>
              <p:cNvPr id="28" name="Freeform 7"/>
              <p:cNvSpPr>
                <a:spLocks/>
              </p:cNvSpPr>
              <p:nvPr userDrawn="1"/>
            </p:nvSpPr>
            <p:spPr bwMode="hidden">
              <a:xfrm>
                <a:off x="2789" y="0"/>
                <a:ext cx="72" cy="4316"/>
              </a:xfrm>
              <a:custGeom>
                <a:avLst/>
                <a:gdLst>
                  <a:gd name="T0" fmla="*/ 0 w 72"/>
                  <a:gd name="T1" fmla="*/ 0 h 4316"/>
                  <a:gd name="T2" fmla="*/ 60 w 72"/>
                  <a:gd name="T3" fmla="*/ 4316 h 4316"/>
                  <a:gd name="T4" fmla="*/ 72 w 72"/>
                  <a:gd name="T5" fmla="*/ 4316 h 4316"/>
                  <a:gd name="T6" fmla="*/ 12 w 72"/>
                  <a:gd name="T7" fmla="*/ 0 h 4316"/>
                  <a:gd name="T8" fmla="*/ 0 w 72"/>
                  <a:gd name="T9" fmla="*/ 0 h 4316"/>
                  <a:gd name="T10" fmla="*/ 0 w 72"/>
                  <a:gd name="T11" fmla="*/ 0 h 4316"/>
                </a:gdLst>
                <a:ahLst/>
                <a:cxnLst>
                  <a:cxn ang="0">
                    <a:pos x="T0" y="T1"/>
                  </a:cxn>
                  <a:cxn ang="0">
                    <a:pos x="T2" y="T3"/>
                  </a:cxn>
                  <a:cxn ang="0">
                    <a:pos x="T4" y="T5"/>
                  </a:cxn>
                  <a:cxn ang="0">
                    <a:pos x="T6" y="T7"/>
                  </a:cxn>
                  <a:cxn ang="0">
                    <a:pos x="T8" y="T9"/>
                  </a:cxn>
                  <a:cxn ang="0">
                    <a:pos x="T10" y="T11"/>
                  </a:cxn>
                </a:cxnLst>
                <a:rect l="0" t="0" r="r" b="b"/>
                <a:pathLst>
                  <a:path w="72" h="4316">
                    <a:moveTo>
                      <a:pt x="0" y="0"/>
                    </a:moveTo>
                    <a:lnTo>
                      <a:pt x="60" y="4316"/>
                    </a:lnTo>
                    <a:lnTo>
                      <a:pt x="72" y="4316"/>
                    </a:lnTo>
                    <a:lnTo>
                      <a:pt x="12" y="0"/>
                    </a:lnTo>
                    <a:lnTo>
                      <a:pt x="0" y="0"/>
                    </a:lnTo>
                    <a:lnTo>
                      <a:pt x="0"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29" name="Freeform 8"/>
              <p:cNvSpPr>
                <a:spLocks/>
              </p:cNvSpPr>
              <p:nvPr userDrawn="1"/>
            </p:nvSpPr>
            <p:spPr bwMode="hidden">
              <a:xfrm>
                <a:off x="3089" y="0"/>
                <a:ext cx="174" cy="4316"/>
              </a:xfrm>
              <a:custGeom>
                <a:avLst/>
                <a:gdLst>
                  <a:gd name="T0" fmla="*/ 24 w 174"/>
                  <a:gd name="T1" fmla="*/ 0 h 4316"/>
                  <a:gd name="T2" fmla="*/ 12 w 174"/>
                  <a:gd name="T3" fmla="*/ 0 h 4316"/>
                  <a:gd name="T4" fmla="*/ 42 w 174"/>
                  <a:gd name="T5" fmla="*/ 216 h 4316"/>
                  <a:gd name="T6" fmla="*/ 72 w 174"/>
                  <a:gd name="T7" fmla="*/ 444 h 4316"/>
                  <a:gd name="T8" fmla="*/ 96 w 174"/>
                  <a:gd name="T9" fmla="*/ 689 h 4316"/>
                  <a:gd name="T10" fmla="*/ 120 w 174"/>
                  <a:gd name="T11" fmla="*/ 947 h 4316"/>
                  <a:gd name="T12" fmla="*/ 132 w 174"/>
                  <a:gd name="T13" fmla="*/ 1211 h 4316"/>
                  <a:gd name="T14" fmla="*/ 150 w 174"/>
                  <a:gd name="T15" fmla="*/ 1487 h 4316"/>
                  <a:gd name="T16" fmla="*/ 156 w 174"/>
                  <a:gd name="T17" fmla="*/ 1768 h 4316"/>
                  <a:gd name="T18" fmla="*/ 162 w 174"/>
                  <a:gd name="T19" fmla="*/ 2062 h 4316"/>
                  <a:gd name="T20" fmla="*/ 156 w 174"/>
                  <a:gd name="T21" fmla="*/ 2644 h 4316"/>
                  <a:gd name="T22" fmla="*/ 126 w 174"/>
                  <a:gd name="T23" fmla="*/ 3225 h 4316"/>
                  <a:gd name="T24" fmla="*/ 108 w 174"/>
                  <a:gd name="T25" fmla="*/ 3507 h 4316"/>
                  <a:gd name="T26" fmla="*/ 78 w 174"/>
                  <a:gd name="T27" fmla="*/ 3788 h 4316"/>
                  <a:gd name="T28" fmla="*/ 42 w 174"/>
                  <a:gd name="T29" fmla="*/ 4058 h 4316"/>
                  <a:gd name="T30" fmla="*/ 0 w 174"/>
                  <a:gd name="T31" fmla="*/ 4316 h 4316"/>
                  <a:gd name="T32" fmla="*/ 12 w 174"/>
                  <a:gd name="T33" fmla="*/ 4316 h 4316"/>
                  <a:gd name="T34" fmla="*/ 54 w 174"/>
                  <a:gd name="T35" fmla="*/ 4058 h 4316"/>
                  <a:gd name="T36" fmla="*/ 90 w 174"/>
                  <a:gd name="T37" fmla="*/ 3782 h 4316"/>
                  <a:gd name="T38" fmla="*/ 120 w 174"/>
                  <a:gd name="T39" fmla="*/ 3507 h 4316"/>
                  <a:gd name="T40" fmla="*/ 138 w 174"/>
                  <a:gd name="T41" fmla="*/ 3219 h 4316"/>
                  <a:gd name="T42" fmla="*/ 168 w 174"/>
                  <a:gd name="T43" fmla="*/ 2638 h 4316"/>
                  <a:gd name="T44" fmla="*/ 174 w 174"/>
                  <a:gd name="T45" fmla="*/ 2056 h 4316"/>
                  <a:gd name="T46" fmla="*/ 168 w 174"/>
                  <a:gd name="T47" fmla="*/ 1768 h 4316"/>
                  <a:gd name="T48" fmla="*/ 162 w 174"/>
                  <a:gd name="T49" fmla="*/ 1487 h 4316"/>
                  <a:gd name="T50" fmla="*/ 144 w 174"/>
                  <a:gd name="T51" fmla="*/ 1211 h 4316"/>
                  <a:gd name="T52" fmla="*/ 132 w 174"/>
                  <a:gd name="T53" fmla="*/ 941 h 4316"/>
                  <a:gd name="T54" fmla="*/ 108 w 174"/>
                  <a:gd name="T55" fmla="*/ 689 h 4316"/>
                  <a:gd name="T56" fmla="*/ 84 w 174"/>
                  <a:gd name="T57" fmla="*/ 444 h 4316"/>
                  <a:gd name="T58" fmla="*/ 54 w 174"/>
                  <a:gd name="T59" fmla="*/ 216 h 4316"/>
                  <a:gd name="T60" fmla="*/ 24 w 174"/>
                  <a:gd name="T61" fmla="*/ 0 h 4316"/>
                  <a:gd name="T62" fmla="*/ 24 w 174"/>
                  <a:gd name="T63" fmla="*/ 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4" h="4316">
                    <a:moveTo>
                      <a:pt x="24" y="0"/>
                    </a:moveTo>
                    <a:lnTo>
                      <a:pt x="12" y="0"/>
                    </a:lnTo>
                    <a:lnTo>
                      <a:pt x="42" y="216"/>
                    </a:lnTo>
                    <a:lnTo>
                      <a:pt x="72" y="444"/>
                    </a:lnTo>
                    <a:lnTo>
                      <a:pt x="96" y="689"/>
                    </a:lnTo>
                    <a:lnTo>
                      <a:pt x="120" y="947"/>
                    </a:lnTo>
                    <a:lnTo>
                      <a:pt x="132" y="1211"/>
                    </a:lnTo>
                    <a:lnTo>
                      <a:pt x="150" y="1487"/>
                    </a:lnTo>
                    <a:lnTo>
                      <a:pt x="156" y="1768"/>
                    </a:lnTo>
                    <a:lnTo>
                      <a:pt x="162" y="2062"/>
                    </a:lnTo>
                    <a:lnTo>
                      <a:pt x="156" y="2644"/>
                    </a:lnTo>
                    <a:lnTo>
                      <a:pt x="126" y="3225"/>
                    </a:lnTo>
                    <a:lnTo>
                      <a:pt x="108" y="3507"/>
                    </a:lnTo>
                    <a:lnTo>
                      <a:pt x="78" y="3788"/>
                    </a:lnTo>
                    <a:lnTo>
                      <a:pt x="42" y="4058"/>
                    </a:lnTo>
                    <a:lnTo>
                      <a:pt x="0" y="4316"/>
                    </a:lnTo>
                    <a:lnTo>
                      <a:pt x="12" y="4316"/>
                    </a:lnTo>
                    <a:lnTo>
                      <a:pt x="54" y="4058"/>
                    </a:lnTo>
                    <a:lnTo>
                      <a:pt x="90" y="3782"/>
                    </a:lnTo>
                    <a:lnTo>
                      <a:pt x="120" y="3507"/>
                    </a:lnTo>
                    <a:lnTo>
                      <a:pt x="138" y="3219"/>
                    </a:lnTo>
                    <a:lnTo>
                      <a:pt x="168" y="2638"/>
                    </a:lnTo>
                    <a:lnTo>
                      <a:pt x="174" y="2056"/>
                    </a:lnTo>
                    <a:lnTo>
                      <a:pt x="168" y="1768"/>
                    </a:lnTo>
                    <a:lnTo>
                      <a:pt x="162" y="1487"/>
                    </a:lnTo>
                    <a:lnTo>
                      <a:pt x="144" y="1211"/>
                    </a:lnTo>
                    <a:lnTo>
                      <a:pt x="132" y="941"/>
                    </a:lnTo>
                    <a:lnTo>
                      <a:pt x="108" y="689"/>
                    </a:lnTo>
                    <a:lnTo>
                      <a:pt x="84" y="444"/>
                    </a:lnTo>
                    <a:lnTo>
                      <a:pt x="54" y="216"/>
                    </a:lnTo>
                    <a:lnTo>
                      <a:pt x="24" y="0"/>
                    </a:lnTo>
                    <a:lnTo>
                      <a:pt x="24"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0" name="Freeform 9"/>
              <p:cNvSpPr>
                <a:spLocks/>
              </p:cNvSpPr>
              <p:nvPr userDrawn="1"/>
            </p:nvSpPr>
            <p:spPr bwMode="hidden">
              <a:xfrm>
                <a:off x="3358" y="0"/>
                <a:ext cx="337" cy="4316"/>
              </a:xfrm>
              <a:custGeom>
                <a:avLst/>
                <a:gdLst>
                  <a:gd name="T0" fmla="*/ 329 w 335"/>
                  <a:gd name="T1" fmla="*/ 2014 h 4316"/>
                  <a:gd name="T2" fmla="*/ 317 w 335"/>
                  <a:gd name="T3" fmla="*/ 1726 h 4316"/>
                  <a:gd name="T4" fmla="*/ 293 w 335"/>
                  <a:gd name="T5" fmla="*/ 1445 h 4316"/>
                  <a:gd name="T6" fmla="*/ 263 w 335"/>
                  <a:gd name="T7" fmla="*/ 1175 h 4316"/>
                  <a:gd name="T8" fmla="*/ 228 w 335"/>
                  <a:gd name="T9" fmla="*/ 917 h 4316"/>
                  <a:gd name="T10" fmla="*/ 186 w 335"/>
                  <a:gd name="T11" fmla="*/ 665 h 4316"/>
                  <a:gd name="T12" fmla="*/ 132 w 335"/>
                  <a:gd name="T13" fmla="*/ 432 h 4316"/>
                  <a:gd name="T14" fmla="*/ 78 w 335"/>
                  <a:gd name="T15" fmla="*/ 204 h 4316"/>
                  <a:gd name="T16" fmla="*/ 12 w 335"/>
                  <a:gd name="T17" fmla="*/ 0 h 4316"/>
                  <a:gd name="T18" fmla="*/ 0 w 335"/>
                  <a:gd name="T19" fmla="*/ 0 h 4316"/>
                  <a:gd name="T20" fmla="*/ 66 w 335"/>
                  <a:gd name="T21" fmla="*/ 204 h 4316"/>
                  <a:gd name="T22" fmla="*/ 120 w 335"/>
                  <a:gd name="T23" fmla="*/ 432 h 4316"/>
                  <a:gd name="T24" fmla="*/ 174 w 335"/>
                  <a:gd name="T25" fmla="*/ 665 h 4316"/>
                  <a:gd name="T26" fmla="*/ 216 w 335"/>
                  <a:gd name="T27" fmla="*/ 917 h 4316"/>
                  <a:gd name="T28" fmla="*/ 251 w 335"/>
                  <a:gd name="T29" fmla="*/ 1175 h 4316"/>
                  <a:gd name="T30" fmla="*/ 281 w 335"/>
                  <a:gd name="T31" fmla="*/ 1445 h 4316"/>
                  <a:gd name="T32" fmla="*/ 305 w 335"/>
                  <a:gd name="T33" fmla="*/ 1726 h 4316"/>
                  <a:gd name="T34" fmla="*/ 317 w 335"/>
                  <a:gd name="T35" fmla="*/ 2014 h 4316"/>
                  <a:gd name="T36" fmla="*/ 323 w 335"/>
                  <a:gd name="T37" fmla="*/ 2314 h 4316"/>
                  <a:gd name="T38" fmla="*/ 317 w 335"/>
                  <a:gd name="T39" fmla="*/ 2608 h 4316"/>
                  <a:gd name="T40" fmla="*/ 305 w 335"/>
                  <a:gd name="T41" fmla="*/ 2907 h 4316"/>
                  <a:gd name="T42" fmla="*/ 281 w 335"/>
                  <a:gd name="T43" fmla="*/ 3201 h 4316"/>
                  <a:gd name="T44" fmla="*/ 257 w 335"/>
                  <a:gd name="T45" fmla="*/ 3489 h 4316"/>
                  <a:gd name="T46" fmla="*/ 216 w 335"/>
                  <a:gd name="T47" fmla="*/ 3777 h 4316"/>
                  <a:gd name="T48" fmla="*/ 174 w 335"/>
                  <a:gd name="T49" fmla="*/ 4052 h 4316"/>
                  <a:gd name="T50" fmla="*/ 120 w 335"/>
                  <a:gd name="T51" fmla="*/ 4316 h 4316"/>
                  <a:gd name="T52" fmla="*/ 132 w 335"/>
                  <a:gd name="T53" fmla="*/ 4316 h 4316"/>
                  <a:gd name="T54" fmla="*/ 186 w 335"/>
                  <a:gd name="T55" fmla="*/ 4052 h 4316"/>
                  <a:gd name="T56" fmla="*/ 228 w 335"/>
                  <a:gd name="T57" fmla="*/ 3777 h 4316"/>
                  <a:gd name="T58" fmla="*/ 269 w 335"/>
                  <a:gd name="T59" fmla="*/ 3489 h 4316"/>
                  <a:gd name="T60" fmla="*/ 293 w 335"/>
                  <a:gd name="T61" fmla="*/ 3201 h 4316"/>
                  <a:gd name="T62" fmla="*/ 317 w 335"/>
                  <a:gd name="T63" fmla="*/ 2907 h 4316"/>
                  <a:gd name="T64" fmla="*/ 329 w 335"/>
                  <a:gd name="T65" fmla="*/ 2608 h 4316"/>
                  <a:gd name="T66" fmla="*/ 335 w 335"/>
                  <a:gd name="T67" fmla="*/ 2314 h 4316"/>
                  <a:gd name="T68" fmla="*/ 329 w 335"/>
                  <a:gd name="T69" fmla="*/ 2014 h 4316"/>
                  <a:gd name="T70" fmla="*/ 329 w 335"/>
                  <a:gd name="T71" fmla="*/ 2014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5" h="4316">
                    <a:moveTo>
                      <a:pt x="329" y="2014"/>
                    </a:moveTo>
                    <a:lnTo>
                      <a:pt x="317" y="1726"/>
                    </a:lnTo>
                    <a:lnTo>
                      <a:pt x="293" y="1445"/>
                    </a:lnTo>
                    <a:lnTo>
                      <a:pt x="263" y="1175"/>
                    </a:lnTo>
                    <a:lnTo>
                      <a:pt x="228" y="917"/>
                    </a:lnTo>
                    <a:lnTo>
                      <a:pt x="186" y="665"/>
                    </a:lnTo>
                    <a:lnTo>
                      <a:pt x="132" y="432"/>
                    </a:lnTo>
                    <a:lnTo>
                      <a:pt x="78" y="204"/>
                    </a:lnTo>
                    <a:lnTo>
                      <a:pt x="12" y="0"/>
                    </a:lnTo>
                    <a:lnTo>
                      <a:pt x="0" y="0"/>
                    </a:lnTo>
                    <a:lnTo>
                      <a:pt x="66" y="204"/>
                    </a:lnTo>
                    <a:lnTo>
                      <a:pt x="120" y="432"/>
                    </a:lnTo>
                    <a:lnTo>
                      <a:pt x="174" y="665"/>
                    </a:lnTo>
                    <a:lnTo>
                      <a:pt x="216" y="917"/>
                    </a:lnTo>
                    <a:lnTo>
                      <a:pt x="251" y="1175"/>
                    </a:lnTo>
                    <a:lnTo>
                      <a:pt x="281" y="1445"/>
                    </a:lnTo>
                    <a:lnTo>
                      <a:pt x="305" y="1726"/>
                    </a:lnTo>
                    <a:lnTo>
                      <a:pt x="317" y="2014"/>
                    </a:lnTo>
                    <a:lnTo>
                      <a:pt x="323" y="2314"/>
                    </a:lnTo>
                    <a:lnTo>
                      <a:pt x="317" y="2608"/>
                    </a:lnTo>
                    <a:lnTo>
                      <a:pt x="305" y="2907"/>
                    </a:lnTo>
                    <a:lnTo>
                      <a:pt x="281" y="3201"/>
                    </a:lnTo>
                    <a:lnTo>
                      <a:pt x="257" y="3489"/>
                    </a:lnTo>
                    <a:lnTo>
                      <a:pt x="216" y="3777"/>
                    </a:lnTo>
                    <a:lnTo>
                      <a:pt x="174" y="4052"/>
                    </a:lnTo>
                    <a:lnTo>
                      <a:pt x="120" y="4316"/>
                    </a:lnTo>
                    <a:lnTo>
                      <a:pt x="132" y="4316"/>
                    </a:lnTo>
                    <a:lnTo>
                      <a:pt x="186" y="4052"/>
                    </a:lnTo>
                    <a:lnTo>
                      <a:pt x="228" y="3777"/>
                    </a:lnTo>
                    <a:lnTo>
                      <a:pt x="269" y="3489"/>
                    </a:lnTo>
                    <a:lnTo>
                      <a:pt x="293" y="3201"/>
                    </a:lnTo>
                    <a:lnTo>
                      <a:pt x="317" y="2907"/>
                    </a:lnTo>
                    <a:lnTo>
                      <a:pt x="329" y="2608"/>
                    </a:lnTo>
                    <a:lnTo>
                      <a:pt x="335" y="2314"/>
                    </a:lnTo>
                    <a:lnTo>
                      <a:pt x="329" y="2014"/>
                    </a:lnTo>
                    <a:lnTo>
                      <a:pt x="329" y="2014"/>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1" name="Freeform 10"/>
              <p:cNvSpPr>
                <a:spLocks/>
              </p:cNvSpPr>
              <p:nvPr userDrawn="1"/>
            </p:nvSpPr>
            <p:spPr bwMode="hidden">
              <a:xfrm>
                <a:off x="3676" y="0"/>
                <a:ext cx="427" cy="4316"/>
              </a:xfrm>
              <a:custGeom>
                <a:avLst/>
                <a:gdLst>
                  <a:gd name="T0" fmla="*/ 413 w 425"/>
                  <a:gd name="T1" fmla="*/ 1924 h 4316"/>
                  <a:gd name="T2" fmla="*/ 395 w 425"/>
                  <a:gd name="T3" fmla="*/ 1690 h 4316"/>
                  <a:gd name="T4" fmla="*/ 365 w 425"/>
                  <a:gd name="T5" fmla="*/ 1457 h 4316"/>
                  <a:gd name="T6" fmla="*/ 329 w 425"/>
                  <a:gd name="T7" fmla="*/ 1229 h 4316"/>
                  <a:gd name="T8" fmla="*/ 281 w 425"/>
                  <a:gd name="T9" fmla="*/ 1001 h 4316"/>
                  <a:gd name="T10" fmla="*/ 227 w 425"/>
                  <a:gd name="T11" fmla="*/ 761 h 4316"/>
                  <a:gd name="T12" fmla="*/ 162 w 425"/>
                  <a:gd name="T13" fmla="*/ 522 h 4316"/>
                  <a:gd name="T14" fmla="*/ 90 w 425"/>
                  <a:gd name="T15" fmla="*/ 270 h 4316"/>
                  <a:gd name="T16" fmla="*/ 12 w 425"/>
                  <a:gd name="T17" fmla="*/ 0 h 4316"/>
                  <a:gd name="T18" fmla="*/ 0 w 425"/>
                  <a:gd name="T19" fmla="*/ 0 h 4316"/>
                  <a:gd name="T20" fmla="*/ 84 w 425"/>
                  <a:gd name="T21" fmla="*/ 270 h 4316"/>
                  <a:gd name="T22" fmla="*/ 156 w 425"/>
                  <a:gd name="T23" fmla="*/ 522 h 4316"/>
                  <a:gd name="T24" fmla="*/ 216 w 425"/>
                  <a:gd name="T25" fmla="*/ 767 h 4316"/>
                  <a:gd name="T26" fmla="*/ 275 w 425"/>
                  <a:gd name="T27" fmla="*/ 1001 h 4316"/>
                  <a:gd name="T28" fmla="*/ 317 w 425"/>
                  <a:gd name="T29" fmla="*/ 1235 h 4316"/>
                  <a:gd name="T30" fmla="*/ 353 w 425"/>
                  <a:gd name="T31" fmla="*/ 1463 h 4316"/>
                  <a:gd name="T32" fmla="*/ 383 w 425"/>
                  <a:gd name="T33" fmla="*/ 1690 h 4316"/>
                  <a:gd name="T34" fmla="*/ 401 w 425"/>
                  <a:gd name="T35" fmla="*/ 1924 h 4316"/>
                  <a:gd name="T36" fmla="*/ 413 w 425"/>
                  <a:gd name="T37" fmla="*/ 2188 h 4316"/>
                  <a:gd name="T38" fmla="*/ 407 w 425"/>
                  <a:gd name="T39" fmla="*/ 2458 h 4316"/>
                  <a:gd name="T40" fmla="*/ 395 w 425"/>
                  <a:gd name="T41" fmla="*/ 2733 h 4316"/>
                  <a:gd name="T42" fmla="*/ 365 w 425"/>
                  <a:gd name="T43" fmla="*/ 3021 h 4316"/>
                  <a:gd name="T44" fmla="*/ 329 w 425"/>
                  <a:gd name="T45" fmla="*/ 3321 h 4316"/>
                  <a:gd name="T46" fmla="*/ 275 w 425"/>
                  <a:gd name="T47" fmla="*/ 3639 h 4316"/>
                  <a:gd name="T48" fmla="*/ 204 w 425"/>
                  <a:gd name="T49" fmla="*/ 3968 h 4316"/>
                  <a:gd name="T50" fmla="*/ 126 w 425"/>
                  <a:gd name="T51" fmla="*/ 4316 h 4316"/>
                  <a:gd name="T52" fmla="*/ 138 w 425"/>
                  <a:gd name="T53" fmla="*/ 4316 h 4316"/>
                  <a:gd name="T54" fmla="*/ 216 w 425"/>
                  <a:gd name="T55" fmla="*/ 3968 h 4316"/>
                  <a:gd name="T56" fmla="*/ 287 w 425"/>
                  <a:gd name="T57" fmla="*/ 3639 h 4316"/>
                  <a:gd name="T58" fmla="*/ 341 w 425"/>
                  <a:gd name="T59" fmla="*/ 3321 h 4316"/>
                  <a:gd name="T60" fmla="*/ 377 w 425"/>
                  <a:gd name="T61" fmla="*/ 3021 h 4316"/>
                  <a:gd name="T62" fmla="*/ 407 w 425"/>
                  <a:gd name="T63" fmla="*/ 2733 h 4316"/>
                  <a:gd name="T64" fmla="*/ 419 w 425"/>
                  <a:gd name="T65" fmla="*/ 2458 h 4316"/>
                  <a:gd name="T66" fmla="*/ 425 w 425"/>
                  <a:gd name="T67" fmla="*/ 2188 h 4316"/>
                  <a:gd name="T68" fmla="*/ 413 w 425"/>
                  <a:gd name="T69" fmla="*/ 1924 h 4316"/>
                  <a:gd name="T70" fmla="*/ 413 w 425"/>
                  <a:gd name="T71" fmla="*/ 1924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5" h="4316">
                    <a:moveTo>
                      <a:pt x="413" y="1924"/>
                    </a:moveTo>
                    <a:lnTo>
                      <a:pt x="395" y="1690"/>
                    </a:lnTo>
                    <a:lnTo>
                      <a:pt x="365" y="1457"/>
                    </a:lnTo>
                    <a:lnTo>
                      <a:pt x="329" y="1229"/>
                    </a:lnTo>
                    <a:lnTo>
                      <a:pt x="281" y="1001"/>
                    </a:lnTo>
                    <a:lnTo>
                      <a:pt x="227" y="761"/>
                    </a:lnTo>
                    <a:lnTo>
                      <a:pt x="162" y="522"/>
                    </a:lnTo>
                    <a:lnTo>
                      <a:pt x="90" y="270"/>
                    </a:lnTo>
                    <a:lnTo>
                      <a:pt x="12" y="0"/>
                    </a:lnTo>
                    <a:lnTo>
                      <a:pt x="0" y="0"/>
                    </a:lnTo>
                    <a:lnTo>
                      <a:pt x="84" y="270"/>
                    </a:lnTo>
                    <a:lnTo>
                      <a:pt x="156" y="522"/>
                    </a:lnTo>
                    <a:lnTo>
                      <a:pt x="216" y="767"/>
                    </a:lnTo>
                    <a:lnTo>
                      <a:pt x="275" y="1001"/>
                    </a:lnTo>
                    <a:lnTo>
                      <a:pt x="317" y="1235"/>
                    </a:lnTo>
                    <a:lnTo>
                      <a:pt x="353" y="1463"/>
                    </a:lnTo>
                    <a:lnTo>
                      <a:pt x="383" y="1690"/>
                    </a:lnTo>
                    <a:lnTo>
                      <a:pt x="401" y="1924"/>
                    </a:lnTo>
                    <a:lnTo>
                      <a:pt x="413" y="2188"/>
                    </a:lnTo>
                    <a:lnTo>
                      <a:pt x="407" y="2458"/>
                    </a:lnTo>
                    <a:lnTo>
                      <a:pt x="395" y="2733"/>
                    </a:lnTo>
                    <a:lnTo>
                      <a:pt x="365" y="3021"/>
                    </a:lnTo>
                    <a:lnTo>
                      <a:pt x="329" y="3321"/>
                    </a:lnTo>
                    <a:lnTo>
                      <a:pt x="275" y="3639"/>
                    </a:lnTo>
                    <a:lnTo>
                      <a:pt x="204" y="3968"/>
                    </a:lnTo>
                    <a:lnTo>
                      <a:pt x="126" y="4316"/>
                    </a:lnTo>
                    <a:lnTo>
                      <a:pt x="138" y="4316"/>
                    </a:lnTo>
                    <a:lnTo>
                      <a:pt x="216" y="3968"/>
                    </a:lnTo>
                    <a:lnTo>
                      <a:pt x="287" y="3639"/>
                    </a:lnTo>
                    <a:lnTo>
                      <a:pt x="341" y="3321"/>
                    </a:lnTo>
                    <a:lnTo>
                      <a:pt x="377" y="3021"/>
                    </a:lnTo>
                    <a:lnTo>
                      <a:pt x="407" y="2733"/>
                    </a:lnTo>
                    <a:lnTo>
                      <a:pt x="419" y="2458"/>
                    </a:lnTo>
                    <a:lnTo>
                      <a:pt x="425" y="2188"/>
                    </a:lnTo>
                    <a:lnTo>
                      <a:pt x="413" y="1924"/>
                    </a:lnTo>
                    <a:lnTo>
                      <a:pt x="413" y="1924"/>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2" name="Freeform 11"/>
              <p:cNvSpPr>
                <a:spLocks/>
              </p:cNvSpPr>
              <p:nvPr userDrawn="1"/>
            </p:nvSpPr>
            <p:spPr bwMode="hidden">
              <a:xfrm>
                <a:off x="3946" y="0"/>
                <a:ext cx="558" cy="4316"/>
              </a:xfrm>
              <a:custGeom>
                <a:avLst/>
                <a:gdLst>
                  <a:gd name="T0" fmla="*/ 556 w 556"/>
                  <a:gd name="T1" fmla="*/ 2020 h 4316"/>
                  <a:gd name="T2" fmla="*/ 538 w 556"/>
                  <a:gd name="T3" fmla="*/ 1732 h 4316"/>
                  <a:gd name="T4" fmla="*/ 503 w 556"/>
                  <a:gd name="T5" fmla="*/ 1445 h 4316"/>
                  <a:gd name="T6" fmla="*/ 455 w 556"/>
                  <a:gd name="T7" fmla="*/ 1175 h 4316"/>
                  <a:gd name="T8" fmla="*/ 395 w 556"/>
                  <a:gd name="T9" fmla="*/ 911 h 4316"/>
                  <a:gd name="T10" fmla="*/ 317 w 556"/>
                  <a:gd name="T11" fmla="*/ 659 h 4316"/>
                  <a:gd name="T12" fmla="*/ 228 w 556"/>
                  <a:gd name="T13" fmla="*/ 426 h 4316"/>
                  <a:gd name="T14" fmla="*/ 126 w 556"/>
                  <a:gd name="T15" fmla="*/ 204 h 4316"/>
                  <a:gd name="T16" fmla="*/ 12 w 556"/>
                  <a:gd name="T17" fmla="*/ 0 h 4316"/>
                  <a:gd name="T18" fmla="*/ 0 w 556"/>
                  <a:gd name="T19" fmla="*/ 0 h 4316"/>
                  <a:gd name="T20" fmla="*/ 114 w 556"/>
                  <a:gd name="T21" fmla="*/ 204 h 4316"/>
                  <a:gd name="T22" fmla="*/ 216 w 556"/>
                  <a:gd name="T23" fmla="*/ 426 h 4316"/>
                  <a:gd name="T24" fmla="*/ 305 w 556"/>
                  <a:gd name="T25" fmla="*/ 659 h 4316"/>
                  <a:gd name="T26" fmla="*/ 383 w 556"/>
                  <a:gd name="T27" fmla="*/ 911 h 4316"/>
                  <a:gd name="T28" fmla="*/ 443 w 556"/>
                  <a:gd name="T29" fmla="*/ 1175 h 4316"/>
                  <a:gd name="T30" fmla="*/ 491 w 556"/>
                  <a:gd name="T31" fmla="*/ 1445 h 4316"/>
                  <a:gd name="T32" fmla="*/ 526 w 556"/>
                  <a:gd name="T33" fmla="*/ 1732 h 4316"/>
                  <a:gd name="T34" fmla="*/ 544 w 556"/>
                  <a:gd name="T35" fmla="*/ 2020 h 4316"/>
                  <a:gd name="T36" fmla="*/ 544 w 556"/>
                  <a:gd name="T37" fmla="*/ 2326 h 4316"/>
                  <a:gd name="T38" fmla="*/ 532 w 556"/>
                  <a:gd name="T39" fmla="*/ 2632 h 4316"/>
                  <a:gd name="T40" fmla="*/ 503 w 556"/>
                  <a:gd name="T41" fmla="*/ 2931 h 4316"/>
                  <a:gd name="T42" fmla="*/ 455 w 556"/>
                  <a:gd name="T43" fmla="*/ 3225 h 4316"/>
                  <a:gd name="T44" fmla="*/ 389 w 556"/>
                  <a:gd name="T45" fmla="*/ 3513 h 4316"/>
                  <a:gd name="T46" fmla="*/ 311 w 556"/>
                  <a:gd name="T47" fmla="*/ 3788 h 4316"/>
                  <a:gd name="T48" fmla="*/ 216 w 556"/>
                  <a:gd name="T49" fmla="*/ 4058 h 4316"/>
                  <a:gd name="T50" fmla="*/ 102 w 556"/>
                  <a:gd name="T51" fmla="*/ 4316 h 4316"/>
                  <a:gd name="T52" fmla="*/ 114 w 556"/>
                  <a:gd name="T53" fmla="*/ 4316 h 4316"/>
                  <a:gd name="T54" fmla="*/ 228 w 556"/>
                  <a:gd name="T55" fmla="*/ 4058 h 4316"/>
                  <a:gd name="T56" fmla="*/ 323 w 556"/>
                  <a:gd name="T57" fmla="*/ 3788 h 4316"/>
                  <a:gd name="T58" fmla="*/ 401 w 556"/>
                  <a:gd name="T59" fmla="*/ 3513 h 4316"/>
                  <a:gd name="T60" fmla="*/ 467 w 556"/>
                  <a:gd name="T61" fmla="*/ 3225 h 4316"/>
                  <a:gd name="T62" fmla="*/ 515 w 556"/>
                  <a:gd name="T63" fmla="*/ 2931 h 4316"/>
                  <a:gd name="T64" fmla="*/ 544 w 556"/>
                  <a:gd name="T65" fmla="*/ 2632 h 4316"/>
                  <a:gd name="T66" fmla="*/ 556 w 556"/>
                  <a:gd name="T67" fmla="*/ 2326 h 4316"/>
                  <a:gd name="T68" fmla="*/ 556 w 556"/>
                  <a:gd name="T69" fmla="*/ 2020 h 4316"/>
                  <a:gd name="T70" fmla="*/ 556 w 556"/>
                  <a:gd name="T71" fmla="*/ 202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6" h="4316">
                    <a:moveTo>
                      <a:pt x="556" y="2020"/>
                    </a:moveTo>
                    <a:lnTo>
                      <a:pt x="538" y="1732"/>
                    </a:lnTo>
                    <a:lnTo>
                      <a:pt x="503" y="1445"/>
                    </a:lnTo>
                    <a:lnTo>
                      <a:pt x="455" y="1175"/>
                    </a:lnTo>
                    <a:lnTo>
                      <a:pt x="395" y="911"/>
                    </a:lnTo>
                    <a:lnTo>
                      <a:pt x="317" y="659"/>
                    </a:lnTo>
                    <a:lnTo>
                      <a:pt x="228" y="426"/>
                    </a:lnTo>
                    <a:lnTo>
                      <a:pt x="126" y="204"/>
                    </a:lnTo>
                    <a:lnTo>
                      <a:pt x="12" y="0"/>
                    </a:lnTo>
                    <a:lnTo>
                      <a:pt x="0" y="0"/>
                    </a:lnTo>
                    <a:lnTo>
                      <a:pt x="114" y="204"/>
                    </a:lnTo>
                    <a:lnTo>
                      <a:pt x="216" y="426"/>
                    </a:lnTo>
                    <a:lnTo>
                      <a:pt x="305" y="659"/>
                    </a:lnTo>
                    <a:lnTo>
                      <a:pt x="383" y="911"/>
                    </a:lnTo>
                    <a:lnTo>
                      <a:pt x="443" y="1175"/>
                    </a:lnTo>
                    <a:lnTo>
                      <a:pt x="491" y="1445"/>
                    </a:lnTo>
                    <a:lnTo>
                      <a:pt x="526" y="1732"/>
                    </a:lnTo>
                    <a:lnTo>
                      <a:pt x="544" y="2020"/>
                    </a:lnTo>
                    <a:lnTo>
                      <a:pt x="544" y="2326"/>
                    </a:lnTo>
                    <a:lnTo>
                      <a:pt x="532" y="2632"/>
                    </a:lnTo>
                    <a:lnTo>
                      <a:pt x="503" y="2931"/>
                    </a:lnTo>
                    <a:lnTo>
                      <a:pt x="455" y="3225"/>
                    </a:lnTo>
                    <a:lnTo>
                      <a:pt x="389" y="3513"/>
                    </a:lnTo>
                    <a:lnTo>
                      <a:pt x="311" y="3788"/>
                    </a:lnTo>
                    <a:lnTo>
                      <a:pt x="216" y="4058"/>
                    </a:lnTo>
                    <a:lnTo>
                      <a:pt x="102" y="4316"/>
                    </a:lnTo>
                    <a:lnTo>
                      <a:pt x="114" y="4316"/>
                    </a:lnTo>
                    <a:lnTo>
                      <a:pt x="228" y="4058"/>
                    </a:lnTo>
                    <a:lnTo>
                      <a:pt x="323" y="3788"/>
                    </a:lnTo>
                    <a:lnTo>
                      <a:pt x="401" y="3513"/>
                    </a:lnTo>
                    <a:lnTo>
                      <a:pt x="467" y="3225"/>
                    </a:lnTo>
                    <a:lnTo>
                      <a:pt x="515" y="2931"/>
                    </a:lnTo>
                    <a:lnTo>
                      <a:pt x="544" y="2632"/>
                    </a:lnTo>
                    <a:lnTo>
                      <a:pt x="556" y="2326"/>
                    </a:lnTo>
                    <a:lnTo>
                      <a:pt x="556" y="2020"/>
                    </a:lnTo>
                    <a:lnTo>
                      <a:pt x="556" y="202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3" name="Freeform 12"/>
              <p:cNvSpPr>
                <a:spLocks/>
              </p:cNvSpPr>
              <p:nvPr userDrawn="1"/>
            </p:nvSpPr>
            <p:spPr bwMode="hidden">
              <a:xfrm>
                <a:off x="4246" y="0"/>
                <a:ext cx="690" cy="4316"/>
              </a:xfrm>
              <a:custGeom>
                <a:avLst/>
                <a:gdLst>
                  <a:gd name="T0" fmla="*/ 688 w 688"/>
                  <a:gd name="T1" fmla="*/ 2086 h 4316"/>
                  <a:gd name="T2" fmla="*/ 670 w 688"/>
                  <a:gd name="T3" fmla="*/ 1810 h 4316"/>
                  <a:gd name="T4" fmla="*/ 634 w 688"/>
                  <a:gd name="T5" fmla="*/ 1541 h 4316"/>
                  <a:gd name="T6" fmla="*/ 574 w 688"/>
                  <a:gd name="T7" fmla="*/ 1271 h 4316"/>
                  <a:gd name="T8" fmla="*/ 497 w 688"/>
                  <a:gd name="T9" fmla="*/ 1007 h 4316"/>
                  <a:gd name="T10" fmla="*/ 401 w 688"/>
                  <a:gd name="T11" fmla="*/ 749 h 4316"/>
                  <a:gd name="T12" fmla="*/ 293 w 688"/>
                  <a:gd name="T13" fmla="*/ 492 h 4316"/>
                  <a:gd name="T14" fmla="*/ 162 w 688"/>
                  <a:gd name="T15" fmla="*/ 240 h 4316"/>
                  <a:gd name="T16" fmla="*/ 12 w 688"/>
                  <a:gd name="T17" fmla="*/ 0 h 4316"/>
                  <a:gd name="T18" fmla="*/ 0 w 688"/>
                  <a:gd name="T19" fmla="*/ 0 h 4316"/>
                  <a:gd name="T20" fmla="*/ 150 w 688"/>
                  <a:gd name="T21" fmla="*/ 240 h 4316"/>
                  <a:gd name="T22" fmla="*/ 281 w 688"/>
                  <a:gd name="T23" fmla="*/ 492 h 4316"/>
                  <a:gd name="T24" fmla="*/ 389 w 688"/>
                  <a:gd name="T25" fmla="*/ 749 h 4316"/>
                  <a:gd name="T26" fmla="*/ 485 w 688"/>
                  <a:gd name="T27" fmla="*/ 1007 h 4316"/>
                  <a:gd name="T28" fmla="*/ 562 w 688"/>
                  <a:gd name="T29" fmla="*/ 1271 h 4316"/>
                  <a:gd name="T30" fmla="*/ 622 w 688"/>
                  <a:gd name="T31" fmla="*/ 1541 h 4316"/>
                  <a:gd name="T32" fmla="*/ 658 w 688"/>
                  <a:gd name="T33" fmla="*/ 1810 h 4316"/>
                  <a:gd name="T34" fmla="*/ 676 w 688"/>
                  <a:gd name="T35" fmla="*/ 2086 h 4316"/>
                  <a:gd name="T36" fmla="*/ 676 w 688"/>
                  <a:gd name="T37" fmla="*/ 2368 h 4316"/>
                  <a:gd name="T38" fmla="*/ 658 w 688"/>
                  <a:gd name="T39" fmla="*/ 2650 h 4316"/>
                  <a:gd name="T40" fmla="*/ 616 w 688"/>
                  <a:gd name="T41" fmla="*/ 2931 h 4316"/>
                  <a:gd name="T42" fmla="*/ 556 w 688"/>
                  <a:gd name="T43" fmla="*/ 3213 h 4316"/>
                  <a:gd name="T44" fmla="*/ 473 w 688"/>
                  <a:gd name="T45" fmla="*/ 3495 h 4316"/>
                  <a:gd name="T46" fmla="*/ 371 w 688"/>
                  <a:gd name="T47" fmla="*/ 3777 h 4316"/>
                  <a:gd name="T48" fmla="*/ 251 w 688"/>
                  <a:gd name="T49" fmla="*/ 4046 h 4316"/>
                  <a:gd name="T50" fmla="*/ 114 w 688"/>
                  <a:gd name="T51" fmla="*/ 4316 h 4316"/>
                  <a:gd name="T52" fmla="*/ 126 w 688"/>
                  <a:gd name="T53" fmla="*/ 4316 h 4316"/>
                  <a:gd name="T54" fmla="*/ 263 w 688"/>
                  <a:gd name="T55" fmla="*/ 4046 h 4316"/>
                  <a:gd name="T56" fmla="*/ 383 w 688"/>
                  <a:gd name="T57" fmla="*/ 3777 h 4316"/>
                  <a:gd name="T58" fmla="*/ 485 w 688"/>
                  <a:gd name="T59" fmla="*/ 3495 h 4316"/>
                  <a:gd name="T60" fmla="*/ 568 w 688"/>
                  <a:gd name="T61" fmla="*/ 3219 h 4316"/>
                  <a:gd name="T62" fmla="*/ 628 w 688"/>
                  <a:gd name="T63" fmla="*/ 2937 h 4316"/>
                  <a:gd name="T64" fmla="*/ 670 w 688"/>
                  <a:gd name="T65" fmla="*/ 2656 h 4316"/>
                  <a:gd name="T66" fmla="*/ 688 w 688"/>
                  <a:gd name="T67" fmla="*/ 2368 h 4316"/>
                  <a:gd name="T68" fmla="*/ 688 w 688"/>
                  <a:gd name="T69" fmla="*/ 2086 h 4316"/>
                  <a:gd name="T70" fmla="*/ 688 w 688"/>
                  <a:gd name="T71" fmla="*/ 2086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8" h="4316">
                    <a:moveTo>
                      <a:pt x="688" y="2086"/>
                    </a:moveTo>
                    <a:lnTo>
                      <a:pt x="670" y="1810"/>
                    </a:lnTo>
                    <a:lnTo>
                      <a:pt x="634" y="1541"/>
                    </a:lnTo>
                    <a:lnTo>
                      <a:pt x="574" y="1271"/>
                    </a:lnTo>
                    <a:lnTo>
                      <a:pt x="497" y="1007"/>
                    </a:lnTo>
                    <a:lnTo>
                      <a:pt x="401" y="749"/>
                    </a:lnTo>
                    <a:lnTo>
                      <a:pt x="293" y="492"/>
                    </a:lnTo>
                    <a:lnTo>
                      <a:pt x="162" y="240"/>
                    </a:lnTo>
                    <a:lnTo>
                      <a:pt x="12" y="0"/>
                    </a:lnTo>
                    <a:lnTo>
                      <a:pt x="0" y="0"/>
                    </a:lnTo>
                    <a:lnTo>
                      <a:pt x="150" y="240"/>
                    </a:lnTo>
                    <a:lnTo>
                      <a:pt x="281" y="492"/>
                    </a:lnTo>
                    <a:lnTo>
                      <a:pt x="389" y="749"/>
                    </a:lnTo>
                    <a:lnTo>
                      <a:pt x="485" y="1007"/>
                    </a:lnTo>
                    <a:lnTo>
                      <a:pt x="562" y="1271"/>
                    </a:lnTo>
                    <a:lnTo>
                      <a:pt x="622" y="1541"/>
                    </a:lnTo>
                    <a:lnTo>
                      <a:pt x="658" y="1810"/>
                    </a:lnTo>
                    <a:lnTo>
                      <a:pt x="676" y="2086"/>
                    </a:lnTo>
                    <a:lnTo>
                      <a:pt x="676" y="2368"/>
                    </a:lnTo>
                    <a:lnTo>
                      <a:pt x="658" y="2650"/>
                    </a:lnTo>
                    <a:lnTo>
                      <a:pt x="616" y="2931"/>
                    </a:lnTo>
                    <a:lnTo>
                      <a:pt x="556" y="3213"/>
                    </a:lnTo>
                    <a:lnTo>
                      <a:pt x="473" y="3495"/>
                    </a:lnTo>
                    <a:lnTo>
                      <a:pt x="371" y="3777"/>
                    </a:lnTo>
                    <a:lnTo>
                      <a:pt x="251" y="4046"/>
                    </a:lnTo>
                    <a:lnTo>
                      <a:pt x="114" y="4316"/>
                    </a:lnTo>
                    <a:lnTo>
                      <a:pt x="126" y="4316"/>
                    </a:lnTo>
                    <a:lnTo>
                      <a:pt x="263" y="4046"/>
                    </a:lnTo>
                    <a:lnTo>
                      <a:pt x="383" y="3777"/>
                    </a:lnTo>
                    <a:lnTo>
                      <a:pt x="485" y="3495"/>
                    </a:lnTo>
                    <a:lnTo>
                      <a:pt x="568" y="3219"/>
                    </a:lnTo>
                    <a:lnTo>
                      <a:pt x="628" y="2937"/>
                    </a:lnTo>
                    <a:lnTo>
                      <a:pt x="670" y="2656"/>
                    </a:lnTo>
                    <a:lnTo>
                      <a:pt x="688" y="2368"/>
                    </a:lnTo>
                    <a:lnTo>
                      <a:pt x="688" y="2086"/>
                    </a:lnTo>
                    <a:lnTo>
                      <a:pt x="688" y="2086"/>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 name="Freeform 13"/>
              <p:cNvSpPr>
                <a:spLocks/>
              </p:cNvSpPr>
              <p:nvPr userDrawn="1"/>
            </p:nvSpPr>
            <p:spPr bwMode="hidden">
              <a:xfrm>
                <a:off x="4522" y="0"/>
                <a:ext cx="864" cy="4316"/>
              </a:xfrm>
              <a:custGeom>
                <a:avLst/>
                <a:gdLst>
                  <a:gd name="T0" fmla="*/ 855 w 861"/>
                  <a:gd name="T1" fmla="*/ 2128 h 4316"/>
                  <a:gd name="T2" fmla="*/ 831 w 861"/>
                  <a:gd name="T3" fmla="*/ 1834 h 4316"/>
                  <a:gd name="T4" fmla="*/ 808 w 861"/>
                  <a:gd name="T5" fmla="*/ 1684 h 4316"/>
                  <a:gd name="T6" fmla="*/ 784 w 861"/>
                  <a:gd name="T7" fmla="*/ 1541 h 4316"/>
                  <a:gd name="T8" fmla="*/ 748 w 861"/>
                  <a:gd name="T9" fmla="*/ 1397 h 4316"/>
                  <a:gd name="T10" fmla="*/ 712 w 861"/>
                  <a:gd name="T11" fmla="*/ 1253 h 4316"/>
                  <a:gd name="T12" fmla="*/ 664 w 861"/>
                  <a:gd name="T13" fmla="*/ 1115 h 4316"/>
                  <a:gd name="T14" fmla="*/ 610 w 861"/>
                  <a:gd name="T15" fmla="*/ 977 h 4316"/>
                  <a:gd name="T16" fmla="*/ 491 w 861"/>
                  <a:gd name="T17" fmla="*/ 719 h 4316"/>
                  <a:gd name="T18" fmla="*/ 353 w 861"/>
                  <a:gd name="T19" fmla="*/ 468 h 4316"/>
                  <a:gd name="T20" fmla="*/ 192 w 861"/>
                  <a:gd name="T21" fmla="*/ 228 h 4316"/>
                  <a:gd name="T22" fmla="*/ 12 w 861"/>
                  <a:gd name="T23" fmla="*/ 0 h 4316"/>
                  <a:gd name="T24" fmla="*/ 0 w 861"/>
                  <a:gd name="T25" fmla="*/ 0 h 4316"/>
                  <a:gd name="T26" fmla="*/ 180 w 861"/>
                  <a:gd name="T27" fmla="*/ 228 h 4316"/>
                  <a:gd name="T28" fmla="*/ 341 w 861"/>
                  <a:gd name="T29" fmla="*/ 468 h 4316"/>
                  <a:gd name="T30" fmla="*/ 479 w 861"/>
                  <a:gd name="T31" fmla="*/ 719 h 4316"/>
                  <a:gd name="T32" fmla="*/ 598 w 861"/>
                  <a:gd name="T33" fmla="*/ 983 h 4316"/>
                  <a:gd name="T34" fmla="*/ 652 w 861"/>
                  <a:gd name="T35" fmla="*/ 1121 h 4316"/>
                  <a:gd name="T36" fmla="*/ 700 w 861"/>
                  <a:gd name="T37" fmla="*/ 1259 h 4316"/>
                  <a:gd name="T38" fmla="*/ 736 w 861"/>
                  <a:gd name="T39" fmla="*/ 1403 h 4316"/>
                  <a:gd name="T40" fmla="*/ 772 w 861"/>
                  <a:gd name="T41" fmla="*/ 1547 h 4316"/>
                  <a:gd name="T42" fmla="*/ 802 w 861"/>
                  <a:gd name="T43" fmla="*/ 1690 h 4316"/>
                  <a:gd name="T44" fmla="*/ 819 w 861"/>
                  <a:gd name="T45" fmla="*/ 1834 h 4316"/>
                  <a:gd name="T46" fmla="*/ 837 w 861"/>
                  <a:gd name="T47" fmla="*/ 1984 h 4316"/>
                  <a:gd name="T48" fmla="*/ 843 w 861"/>
                  <a:gd name="T49" fmla="*/ 2128 h 4316"/>
                  <a:gd name="T50" fmla="*/ 849 w 861"/>
                  <a:gd name="T51" fmla="*/ 2278 h 4316"/>
                  <a:gd name="T52" fmla="*/ 843 w 861"/>
                  <a:gd name="T53" fmla="*/ 2428 h 4316"/>
                  <a:gd name="T54" fmla="*/ 831 w 861"/>
                  <a:gd name="T55" fmla="*/ 2572 h 4316"/>
                  <a:gd name="T56" fmla="*/ 819 w 861"/>
                  <a:gd name="T57" fmla="*/ 2721 h 4316"/>
                  <a:gd name="T58" fmla="*/ 796 w 861"/>
                  <a:gd name="T59" fmla="*/ 2865 h 4316"/>
                  <a:gd name="T60" fmla="*/ 766 w 861"/>
                  <a:gd name="T61" fmla="*/ 3015 h 4316"/>
                  <a:gd name="T62" fmla="*/ 724 w 861"/>
                  <a:gd name="T63" fmla="*/ 3159 h 4316"/>
                  <a:gd name="T64" fmla="*/ 682 w 861"/>
                  <a:gd name="T65" fmla="*/ 3303 h 4316"/>
                  <a:gd name="T66" fmla="*/ 586 w 861"/>
                  <a:gd name="T67" fmla="*/ 3567 h 4316"/>
                  <a:gd name="T68" fmla="*/ 473 w 861"/>
                  <a:gd name="T69" fmla="*/ 3824 h 4316"/>
                  <a:gd name="T70" fmla="*/ 335 w 861"/>
                  <a:gd name="T71" fmla="*/ 4076 h 4316"/>
                  <a:gd name="T72" fmla="*/ 180 w 861"/>
                  <a:gd name="T73" fmla="*/ 4316 h 4316"/>
                  <a:gd name="T74" fmla="*/ 192 w 861"/>
                  <a:gd name="T75" fmla="*/ 4316 h 4316"/>
                  <a:gd name="T76" fmla="*/ 347 w 861"/>
                  <a:gd name="T77" fmla="*/ 4076 h 4316"/>
                  <a:gd name="T78" fmla="*/ 485 w 861"/>
                  <a:gd name="T79" fmla="*/ 3824 h 4316"/>
                  <a:gd name="T80" fmla="*/ 598 w 861"/>
                  <a:gd name="T81" fmla="*/ 3573 h 4316"/>
                  <a:gd name="T82" fmla="*/ 694 w 861"/>
                  <a:gd name="T83" fmla="*/ 3309 h 4316"/>
                  <a:gd name="T84" fmla="*/ 736 w 861"/>
                  <a:gd name="T85" fmla="*/ 3165 h 4316"/>
                  <a:gd name="T86" fmla="*/ 778 w 861"/>
                  <a:gd name="T87" fmla="*/ 3021 h 4316"/>
                  <a:gd name="T88" fmla="*/ 808 w 861"/>
                  <a:gd name="T89" fmla="*/ 2871 h 4316"/>
                  <a:gd name="T90" fmla="*/ 831 w 861"/>
                  <a:gd name="T91" fmla="*/ 2727 h 4316"/>
                  <a:gd name="T92" fmla="*/ 843 w 861"/>
                  <a:gd name="T93" fmla="*/ 2578 h 4316"/>
                  <a:gd name="T94" fmla="*/ 855 w 861"/>
                  <a:gd name="T95" fmla="*/ 2428 h 4316"/>
                  <a:gd name="T96" fmla="*/ 861 w 861"/>
                  <a:gd name="T97" fmla="*/ 2278 h 4316"/>
                  <a:gd name="T98" fmla="*/ 855 w 861"/>
                  <a:gd name="T99" fmla="*/ 2128 h 4316"/>
                  <a:gd name="T100" fmla="*/ 855 w 861"/>
                  <a:gd name="T101" fmla="*/ 212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1" h="4316">
                    <a:moveTo>
                      <a:pt x="855" y="2128"/>
                    </a:moveTo>
                    <a:lnTo>
                      <a:pt x="831" y="1834"/>
                    </a:lnTo>
                    <a:lnTo>
                      <a:pt x="808" y="1684"/>
                    </a:lnTo>
                    <a:lnTo>
                      <a:pt x="784" y="1541"/>
                    </a:lnTo>
                    <a:lnTo>
                      <a:pt x="748" y="1397"/>
                    </a:lnTo>
                    <a:lnTo>
                      <a:pt x="712" y="1253"/>
                    </a:lnTo>
                    <a:lnTo>
                      <a:pt x="664" y="1115"/>
                    </a:lnTo>
                    <a:lnTo>
                      <a:pt x="610" y="977"/>
                    </a:lnTo>
                    <a:lnTo>
                      <a:pt x="491" y="719"/>
                    </a:lnTo>
                    <a:lnTo>
                      <a:pt x="353" y="468"/>
                    </a:lnTo>
                    <a:lnTo>
                      <a:pt x="192" y="228"/>
                    </a:lnTo>
                    <a:lnTo>
                      <a:pt x="12" y="0"/>
                    </a:lnTo>
                    <a:lnTo>
                      <a:pt x="0" y="0"/>
                    </a:lnTo>
                    <a:lnTo>
                      <a:pt x="180" y="228"/>
                    </a:lnTo>
                    <a:lnTo>
                      <a:pt x="341" y="468"/>
                    </a:lnTo>
                    <a:lnTo>
                      <a:pt x="479" y="719"/>
                    </a:lnTo>
                    <a:lnTo>
                      <a:pt x="598" y="983"/>
                    </a:lnTo>
                    <a:lnTo>
                      <a:pt x="652" y="1121"/>
                    </a:lnTo>
                    <a:lnTo>
                      <a:pt x="700" y="1259"/>
                    </a:lnTo>
                    <a:lnTo>
                      <a:pt x="736" y="1403"/>
                    </a:lnTo>
                    <a:lnTo>
                      <a:pt x="772" y="1547"/>
                    </a:lnTo>
                    <a:lnTo>
                      <a:pt x="802" y="1690"/>
                    </a:lnTo>
                    <a:lnTo>
                      <a:pt x="819" y="1834"/>
                    </a:lnTo>
                    <a:lnTo>
                      <a:pt x="837" y="1984"/>
                    </a:lnTo>
                    <a:lnTo>
                      <a:pt x="843" y="2128"/>
                    </a:lnTo>
                    <a:lnTo>
                      <a:pt x="849" y="2278"/>
                    </a:lnTo>
                    <a:lnTo>
                      <a:pt x="843" y="2428"/>
                    </a:lnTo>
                    <a:lnTo>
                      <a:pt x="831" y="2572"/>
                    </a:lnTo>
                    <a:lnTo>
                      <a:pt x="819" y="2721"/>
                    </a:lnTo>
                    <a:lnTo>
                      <a:pt x="796" y="2865"/>
                    </a:lnTo>
                    <a:lnTo>
                      <a:pt x="766" y="3015"/>
                    </a:lnTo>
                    <a:lnTo>
                      <a:pt x="724" y="3159"/>
                    </a:lnTo>
                    <a:lnTo>
                      <a:pt x="682" y="3303"/>
                    </a:lnTo>
                    <a:lnTo>
                      <a:pt x="586" y="3567"/>
                    </a:lnTo>
                    <a:lnTo>
                      <a:pt x="473" y="3824"/>
                    </a:lnTo>
                    <a:lnTo>
                      <a:pt x="335" y="4076"/>
                    </a:lnTo>
                    <a:lnTo>
                      <a:pt x="180" y="4316"/>
                    </a:lnTo>
                    <a:lnTo>
                      <a:pt x="192" y="4316"/>
                    </a:lnTo>
                    <a:lnTo>
                      <a:pt x="347" y="4076"/>
                    </a:lnTo>
                    <a:lnTo>
                      <a:pt x="485" y="3824"/>
                    </a:lnTo>
                    <a:lnTo>
                      <a:pt x="598" y="3573"/>
                    </a:lnTo>
                    <a:lnTo>
                      <a:pt x="694" y="3309"/>
                    </a:lnTo>
                    <a:lnTo>
                      <a:pt x="736" y="3165"/>
                    </a:lnTo>
                    <a:lnTo>
                      <a:pt x="778" y="3021"/>
                    </a:lnTo>
                    <a:lnTo>
                      <a:pt x="808" y="2871"/>
                    </a:lnTo>
                    <a:lnTo>
                      <a:pt x="831" y="2727"/>
                    </a:lnTo>
                    <a:lnTo>
                      <a:pt x="843" y="2578"/>
                    </a:lnTo>
                    <a:lnTo>
                      <a:pt x="855" y="2428"/>
                    </a:lnTo>
                    <a:lnTo>
                      <a:pt x="861" y="2278"/>
                    </a:lnTo>
                    <a:lnTo>
                      <a:pt x="855" y="2128"/>
                    </a:lnTo>
                    <a:lnTo>
                      <a:pt x="855" y="212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5" name="Freeform 14"/>
              <p:cNvSpPr>
                <a:spLocks/>
              </p:cNvSpPr>
              <p:nvPr userDrawn="1"/>
            </p:nvSpPr>
            <p:spPr bwMode="hidden">
              <a:xfrm>
                <a:off x="2399" y="0"/>
                <a:ext cx="150" cy="4316"/>
              </a:xfrm>
              <a:custGeom>
                <a:avLst/>
                <a:gdLst>
                  <a:gd name="T0" fmla="*/ 18 w 149"/>
                  <a:gd name="T1" fmla="*/ 1942 h 4316"/>
                  <a:gd name="T2" fmla="*/ 30 w 149"/>
                  <a:gd name="T3" fmla="*/ 1630 h 4316"/>
                  <a:gd name="T4" fmla="*/ 42 w 149"/>
                  <a:gd name="T5" fmla="*/ 1331 h 4316"/>
                  <a:gd name="T6" fmla="*/ 59 w 149"/>
                  <a:gd name="T7" fmla="*/ 1055 h 4316"/>
                  <a:gd name="T8" fmla="*/ 77 w 149"/>
                  <a:gd name="T9" fmla="*/ 791 h 4316"/>
                  <a:gd name="T10" fmla="*/ 83 w 149"/>
                  <a:gd name="T11" fmla="*/ 671 h 4316"/>
                  <a:gd name="T12" fmla="*/ 95 w 149"/>
                  <a:gd name="T13" fmla="*/ 557 h 4316"/>
                  <a:gd name="T14" fmla="*/ 107 w 149"/>
                  <a:gd name="T15" fmla="*/ 444 h 4316"/>
                  <a:gd name="T16" fmla="*/ 113 w 149"/>
                  <a:gd name="T17" fmla="*/ 342 h 4316"/>
                  <a:gd name="T18" fmla="*/ 125 w 149"/>
                  <a:gd name="T19" fmla="*/ 246 h 4316"/>
                  <a:gd name="T20" fmla="*/ 131 w 149"/>
                  <a:gd name="T21" fmla="*/ 156 h 4316"/>
                  <a:gd name="T22" fmla="*/ 143 w 149"/>
                  <a:gd name="T23" fmla="*/ 72 h 4316"/>
                  <a:gd name="T24" fmla="*/ 149 w 149"/>
                  <a:gd name="T25" fmla="*/ 0 h 4316"/>
                  <a:gd name="T26" fmla="*/ 137 w 149"/>
                  <a:gd name="T27" fmla="*/ 0 h 4316"/>
                  <a:gd name="T28" fmla="*/ 131 w 149"/>
                  <a:gd name="T29" fmla="*/ 72 h 4316"/>
                  <a:gd name="T30" fmla="*/ 119 w 149"/>
                  <a:gd name="T31" fmla="*/ 156 h 4316"/>
                  <a:gd name="T32" fmla="*/ 113 w 149"/>
                  <a:gd name="T33" fmla="*/ 246 h 4316"/>
                  <a:gd name="T34" fmla="*/ 101 w 149"/>
                  <a:gd name="T35" fmla="*/ 342 h 4316"/>
                  <a:gd name="T36" fmla="*/ 95 w 149"/>
                  <a:gd name="T37" fmla="*/ 444 h 4316"/>
                  <a:gd name="T38" fmla="*/ 83 w 149"/>
                  <a:gd name="T39" fmla="*/ 557 h 4316"/>
                  <a:gd name="T40" fmla="*/ 71 w 149"/>
                  <a:gd name="T41" fmla="*/ 671 h 4316"/>
                  <a:gd name="T42" fmla="*/ 65 w 149"/>
                  <a:gd name="T43" fmla="*/ 791 h 4316"/>
                  <a:gd name="T44" fmla="*/ 48 w 149"/>
                  <a:gd name="T45" fmla="*/ 1055 h 4316"/>
                  <a:gd name="T46" fmla="*/ 30 w 149"/>
                  <a:gd name="T47" fmla="*/ 1331 h 4316"/>
                  <a:gd name="T48" fmla="*/ 18 w 149"/>
                  <a:gd name="T49" fmla="*/ 1630 h 4316"/>
                  <a:gd name="T50" fmla="*/ 6 w 149"/>
                  <a:gd name="T51" fmla="*/ 1942 h 4316"/>
                  <a:gd name="T52" fmla="*/ 0 w 149"/>
                  <a:gd name="T53" fmla="*/ 2278 h 4316"/>
                  <a:gd name="T54" fmla="*/ 6 w 149"/>
                  <a:gd name="T55" fmla="*/ 2602 h 4316"/>
                  <a:gd name="T56" fmla="*/ 12 w 149"/>
                  <a:gd name="T57" fmla="*/ 2919 h 4316"/>
                  <a:gd name="T58" fmla="*/ 24 w 149"/>
                  <a:gd name="T59" fmla="*/ 3219 h 4316"/>
                  <a:gd name="T60" fmla="*/ 36 w 149"/>
                  <a:gd name="T61" fmla="*/ 3513 h 4316"/>
                  <a:gd name="T62" fmla="*/ 59 w 149"/>
                  <a:gd name="T63" fmla="*/ 3794 h 4316"/>
                  <a:gd name="T64" fmla="*/ 89 w 149"/>
                  <a:gd name="T65" fmla="*/ 4058 h 4316"/>
                  <a:gd name="T66" fmla="*/ 125 w 149"/>
                  <a:gd name="T67" fmla="*/ 4316 h 4316"/>
                  <a:gd name="T68" fmla="*/ 137 w 149"/>
                  <a:gd name="T69" fmla="*/ 4316 h 4316"/>
                  <a:gd name="T70" fmla="*/ 101 w 149"/>
                  <a:gd name="T71" fmla="*/ 4058 h 4316"/>
                  <a:gd name="T72" fmla="*/ 71 w 149"/>
                  <a:gd name="T73" fmla="*/ 3794 h 4316"/>
                  <a:gd name="T74" fmla="*/ 48 w 149"/>
                  <a:gd name="T75" fmla="*/ 3513 h 4316"/>
                  <a:gd name="T76" fmla="*/ 36 w 149"/>
                  <a:gd name="T77" fmla="*/ 3225 h 4316"/>
                  <a:gd name="T78" fmla="*/ 24 w 149"/>
                  <a:gd name="T79" fmla="*/ 2919 h 4316"/>
                  <a:gd name="T80" fmla="*/ 18 w 149"/>
                  <a:gd name="T81" fmla="*/ 2608 h 4316"/>
                  <a:gd name="T82" fmla="*/ 12 w 149"/>
                  <a:gd name="T83" fmla="*/ 2278 h 4316"/>
                  <a:gd name="T84" fmla="*/ 18 w 149"/>
                  <a:gd name="T85" fmla="*/ 1942 h 4316"/>
                  <a:gd name="T86" fmla="*/ 18 w 149"/>
                  <a:gd name="T87" fmla="*/ 1942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 h="4316">
                    <a:moveTo>
                      <a:pt x="18" y="1942"/>
                    </a:moveTo>
                    <a:lnTo>
                      <a:pt x="30" y="1630"/>
                    </a:lnTo>
                    <a:lnTo>
                      <a:pt x="42" y="1331"/>
                    </a:lnTo>
                    <a:lnTo>
                      <a:pt x="59" y="1055"/>
                    </a:lnTo>
                    <a:lnTo>
                      <a:pt x="77" y="791"/>
                    </a:lnTo>
                    <a:lnTo>
                      <a:pt x="83" y="671"/>
                    </a:lnTo>
                    <a:lnTo>
                      <a:pt x="95" y="557"/>
                    </a:lnTo>
                    <a:lnTo>
                      <a:pt x="107" y="444"/>
                    </a:lnTo>
                    <a:lnTo>
                      <a:pt x="113" y="342"/>
                    </a:lnTo>
                    <a:lnTo>
                      <a:pt x="125" y="246"/>
                    </a:lnTo>
                    <a:lnTo>
                      <a:pt x="131" y="156"/>
                    </a:lnTo>
                    <a:lnTo>
                      <a:pt x="143" y="72"/>
                    </a:lnTo>
                    <a:lnTo>
                      <a:pt x="149" y="0"/>
                    </a:lnTo>
                    <a:lnTo>
                      <a:pt x="137" y="0"/>
                    </a:lnTo>
                    <a:lnTo>
                      <a:pt x="131" y="72"/>
                    </a:lnTo>
                    <a:lnTo>
                      <a:pt x="119" y="156"/>
                    </a:lnTo>
                    <a:lnTo>
                      <a:pt x="113" y="246"/>
                    </a:lnTo>
                    <a:lnTo>
                      <a:pt x="101" y="342"/>
                    </a:lnTo>
                    <a:lnTo>
                      <a:pt x="95" y="444"/>
                    </a:lnTo>
                    <a:lnTo>
                      <a:pt x="83" y="557"/>
                    </a:lnTo>
                    <a:lnTo>
                      <a:pt x="71" y="671"/>
                    </a:lnTo>
                    <a:lnTo>
                      <a:pt x="65" y="791"/>
                    </a:lnTo>
                    <a:lnTo>
                      <a:pt x="48" y="1055"/>
                    </a:lnTo>
                    <a:lnTo>
                      <a:pt x="30" y="1331"/>
                    </a:lnTo>
                    <a:lnTo>
                      <a:pt x="18" y="1630"/>
                    </a:lnTo>
                    <a:lnTo>
                      <a:pt x="6" y="1942"/>
                    </a:lnTo>
                    <a:lnTo>
                      <a:pt x="0" y="2278"/>
                    </a:lnTo>
                    <a:lnTo>
                      <a:pt x="6" y="2602"/>
                    </a:lnTo>
                    <a:lnTo>
                      <a:pt x="12" y="2919"/>
                    </a:lnTo>
                    <a:lnTo>
                      <a:pt x="24" y="3219"/>
                    </a:lnTo>
                    <a:lnTo>
                      <a:pt x="36" y="3513"/>
                    </a:lnTo>
                    <a:lnTo>
                      <a:pt x="59" y="3794"/>
                    </a:lnTo>
                    <a:lnTo>
                      <a:pt x="89" y="4058"/>
                    </a:lnTo>
                    <a:lnTo>
                      <a:pt x="125" y="4316"/>
                    </a:lnTo>
                    <a:lnTo>
                      <a:pt x="137" y="4316"/>
                    </a:lnTo>
                    <a:lnTo>
                      <a:pt x="101" y="4058"/>
                    </a:lnTo>
                    <a:lnTo>
                      <a:pt x="71" y="3794"/>
                    </a:lnTo>
                    <a:lnTo>
                      <a:pt x="48" y="3513"/>
                    </a:lnTo>
                    <a:lnTo>
                      <a:pt x="36" y="3225"/>
                    </a:lnTo>
                    <a:lnTo>
                      <a:pt x="24" y="2919"/>
                    </a:lnTo>
                    <a:lnTo>
                      <a:pt x="18" y="2608"/>
                    </a:lnTo>
                    <a:lnTo>
                      <a:pt x="12" y="2278"/>
                    </a:lnTo>
                    <a:lnTo>
                      <a:pt x="18" y="1942"/>
                    </a:lnTo>
                    <a:lnTo>
                      <a:pt x="18" y="1942"/>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6" name="Freeform 15"/>
              <p:cNvSpPr>
                <a:spLocks/>
              </p:cNvSpPr>
              <p:nvPr userDrawn="1"/>
            </p:nvSpPr>
            <p:spPr bwMode="hidden">
              <a:xfrm>
                <a:off x="1967" y="0"/>
                <a:ext cx="300" cy="4316"/>
              </a:xfrm>
              <a:custGeom>
                <a:avLst/>
                <a:gdLst>
                  <a:gd name="T0" fmla="*/ 18 w 299"/>
                  <a:gd name="T1" fmla="*/ 2062 h 4316"/>
                  <a:gd name="T2" fmla="*/ 30 w 299"/>
                  <a:gd name="T3" fmla="*/ 1750 h 4316"/>
                  <a:gd name="T4" fmla="*/ 54 w 299"/>
                  <a:gd name="T5" fmla="*/ 1451 h 4316"/>
                  <a:gd name="T6" fmla="*/ 84 w 299"/>
                  <a:gd name="T7" fmla="*/ 1169 h 4316"/>
                  <a:gd name="T8" fmla="*/ 126 w 299"/>
                  <a:gd name="T9" fmla="*/ 899 h 4316"/>
                  <a:gd name="T10" fmla="*/ 162 w 299"/>
                  <a:gd name="T11" fmla="*/ 641 h 4316"/>
                  <a:gd name="T12" fmla="*/ 209 w 299"/>
                  <a:gd name="T13" fmla="*/ 408 h 4316"/>
                  <a:gd name="T14" fmla="*/ 251 w 299"/>
                  <a:gd name="T15" fmla="*/ 192 h 4316"/>
                  <a:gd name="T16" fmla="*/ 299 w 299"/>
                  <a:gd name="T17" fmla="*/ 0 h 4316"/>
                  <a:gd name="T18" fmla="*/ 287 w 299"/>
                  <a:gd name="T19" fmla="*/ 0 h 4316"/>
                  <a:gd name="T20" fmla="*/ 239 w 299"/>
                  <a:gd name="T21" fmla="*/ 192 h 4316"/>
                  <a:gd name="T22" fmla="*/ 198 w 299"/>
                  <a:gd name="T23" fmla="*/ 408 h 4316"/>
                  <a:gd name="T24" fmla="*/ 156 w 299"/>
                  <a:gd name="T25" fmla="*/ 641 h 4316"/>
                  <a:gd name="T26" fmla="*/ 114 w 299"/>
                  <a:gd name="T27" fmla="*/ 899 h 4316"/>
                  <a:gd name="T28" fmla="*/ 78 w 299"/>
                  <a:gd name="T29" fmla="*/ 1169 h 4316"/>
                  <a:gd name="T30" fmla="*/ 48 w 299"/>
                  <a:gd name="T31" fmla="*/ 1451 h 4316"/>
                  <a:gd name="T32" fmla="*/ 24 w 299"/>
                  <a:gd name="T33" fmla="*/ 1750 h 4316"/>
                  <a:gd name="T34" fmla="*/ 6 w 299"/>
                  <a:gd name="T35" fmla="*/ 2062 h 4316"/>
                  <a:gd name="T36" fmla="*/ 0 w 299"/>
                  <a:gd name="T37" fmla="*/ 2374 h 4316"/>
                  <a:gd name="T38" fmla="*/ 12 w 299"/>
                  <a:gd name="T39" fmla="*/ 2674 h 4316"/>
                  <a:gd name="T40" fmla="*/ 30 w 299"/>
                  <a:gd name="T41" fmla="*/ 2973 h 4316"/>
                  <a:gd name="T42" fmla="*/ 54 w 299"/>
                  <a:gd name="T43" fmla="*/ 3255 h 4316"/>
                  <a:gd name="T44" fmla="*/ 96 w 299"/>
                  <a:gd name="T45" fmla="*/ 3537 h 4316"/>
                  <a:gd name="T46" fmla="*/ 144 w 299"/>
                  <a:gd name="T47" fmla="*/ 3806 h 4316"/>
                  <a:gd name="T48" fmla="*/ 203 w 299"/>
                  <a:gd name="T49" fmla="*/ 4064 h 4316"/>
                  <a:gd name="T50" fmla="*/ 275 w 299"/>
                  <a:gd name="T51" fmla="*/ 4316 h 4316"/>
                  <a:gd name="T52" fmla="*/ 287 w 299"/>
                  <a:gd name="T53" fmla="*/ 4316 h 4316"/>
                  <a:gd name="T54" fmla="*/ 215 w 299"/>
                  <a:gd name="T55" fmla="*/ 4064 h 4316"/>
                  <a:gd name="T56" fmla="*/ 156 w 299"/>
                  <a:gd name="T57" fmla="*/ 3806 h 4316"/>
                  <a:gd name="T58" fmla="*/ 108 w 299"/>
                  <a:gd name="T59" fmla="*/ 3537 h 4316"/>
                  <a:gd name="T60" fmla="*/ 66 w 299"/>
                  <a:gd name="T61" fmla="*/ 3261 h 4316"/>
                  <a:gd name="T62" fmla="*/ 42 w 299"/>
                  <a:gd name="T63" fmla="*/ 2973 h 4316"/>
                  <a:gd name="T64" fmla="*/ 24 w 299"/>
                  <a:gd name="T65" fmla="*/ 2680 h 4316"/>
                  <a:gd name="T66" fmla="*/ 12 w 299"/>
                  <a:gd name="T67" fmla="*/ 2374 h 4316"/>
                  <a:gd name="T68" fmla="*/ 18 w 299"/>
                  <a:gd name="T69" fmla="*/ 2062 h 4316"/>
                  <a:gd name="T70" fmla="*/ 18 w 299"/>
                  <a:gd name="T71" fmla="*/ 2062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9" h="4316">
                    <a:moveTo>
                      <a:pt x="18" y="2062"/>
                    </a:moveTo>
                    <a:lnTo>
                      <a:pt x="30" y="1750"/>
                    </a:lnTo>
                    <a:lnTo>
                      <a:pt x="54" y="1451"/>
                    </a:lnTo>
                    <a:lnTo>
                      <a:pt x="84" y="1169"/>
                    </a:lnTo>
                    <a:lnTo>
                      <a:pt x="126" y="899"/>
                    </a:lnTo>
                    <a:lnTo>
                      <a:pt x="162" y="641"/>
                    </a:lnTo>
                    <a:lnTo>
                      <a:pt x="209" y="408"/>
                    </a:lnTo>
                    <a:lnTo>
                      <a:pt x="251" y="192"/>
                    </a:lnTo>
                    <a:lnTo>
                      <a:pt x="299" y="0"/>
                    </a:lnTo>
                    <a:lnTo>
                      <a:pt x="287" y="0"/>
                    </a:lnTo>
                    <a:lnTo>
                      <a:pt x="239" y="192"/>
                    </a:lnTo>
                    <a:lnTo>
                      <a:pt x="198" y="408"/>
                    </a:lnTo>
                    <a:lnTo>
                      <a:pt x="156" y="641"/>
                    </a:lnTo>
                    <a:lnTo>
                      <a:pt x="114" y="899"/>
                    </a:lnTo>
                    <a:lnTo>
                      <a:pt x="78" y="1169"/>
                    </a:lnTo>
                    <a:lnTo>
                      <a:pt x="48" y="1451"/>
                    </a:lnTo>
                    <a:lnTo>
                      <a:pt x="24" y="1750"/>
                    </a:lnTo>
                    <a:lnTo>
                      <a:pt x="6" y="2062"/>
                    </a:lnTo>
                    <a:lnTo>
                      <a:pt x="0" y="2374"/>
                    </a:lnTo>
                    <a:lnTo>
                      <a:pt x="12" y="2674"/>
                    </a:lnTo>
                    <a:lnTo>
                      <a:pt x="30" y="2973"/>
                    </a:lnTo>
                    <a:lnTo>
                      <a:pt x="54" y="3255"/>
                    </a:lnTo>
                    <a:lnTo>
                      <a:pt x="96" y="3537"/>
                    </a:lnTo>
                    <a:lnTo>
                      <a:pt x="144" y="3806"/>
                    </a:lnTo>
                    <a:lnTo>
                      <a:pt x="203" y="4064"/>
                    </a:lnTo>
                    <a:lnTo>
                      <a:pt x="275" y="4316"/>
                    </a:lnTo>
                    <a:lnTo>
                      <a:pt x="287" y="4316"/>
                    </a:lnTo>
                    <a:lnTo>
                      <a:pt x="215" y="4064"/>
                    </a:lnTo>
                    <a:lnTo>
                      <a:pt x="156" y="3806"/>
                    </a:lnTo>
                    <a:lnTo>
                      <a:pt x="108" y="3537"/>
                    </a:lnTo>
                    <a:lnTo>
                      <a:pt x="66" y="3261"/>
                    </a:lnTo>
                    <a:lnTo>
                      <a:pt x="42" y="2973"/>
                    </a:lnTo>
                    <a:lnTo>
                      <a:pt x="24" y="2680"/>
                    </a:lnTo>
                    <a:lnTo>
                      <a:pt x="12" y="2374"/>
                    </a:lnTo>
                    <a:lnTo>
                      <a:pt x="18" y="2062"/>
                    </a:lnTo>
                    <a:lnTo>
                      <a:pt x="18" y="2062"/>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7" name="Freeform 16"/>
              <p:cNvSpPr>
                <a:spLocks/>
              </p:cNvSpPr>
              <p:nvPr userDrawn="1"/>
            </p:nvSpPr>
            <p:spPr bwMode="hidden">
              <a:xfrm>
                <a:off x="1566" y="0"/>
                <a:ext cx="425" cy="4316"/>
              </a:xfrm>
              <a:custGeom>
                <a:avLst/>
                <a:gdLst>
                  <a:gd name="T0" fmla="*/ 424 w 424"/>
                  <a:gd name="T1" fmla="*/ 0 h 4316"/>
                  <a:gd name="T2" fmla="*/ 412 w 424"/>
                  <a:gd name="T3" fmla="*/ 0 h 4316"/>
                  <a:gd name="T4" fmla="*/ 316 w 424"/>
                  <a:gd name="T5" fmla="*/ 222 h 4316"/>
                  <a:gd name="T6" fmla="*/ 239 w 424"/>
                  <a:gd name="T7" fmla="*/ 462 h 4316"/>
                  <a:gd name="T8" fmla="*/ 167 w 424"/>
                  <a:gd name="T9" fmla="*/ 707 h 4316"/>
                  <a:gd name="T10" fmla="*/ 107 w 424"/>
                  <a:gd name="T11" fmla="*/ 971 h 4316"/>
                  <a:gd name="T12" fmla="*/ 65 w 424"/>
                  <a:gd name="T13" fmla="*/ 1247 h 4316"/>
                  <a:gd name="T14" fmla="*/ 29 w 424"/>
                  <a:gd name="T15" fmla="*/ 1529 h 4316"/>
                  <a:gd name="T16" fmla="*/ 6 w 424"/>
                  <a:gd name="T17" fmla="*/ 1822 h 4316"/>
                  <a:gd name="T18" fmla="*/ 0 w 424"/>
                  <a:gd name="T19" fmla="*/ 2122 h 4316"/>
                  <a:gd name="T20" fmla="*/ 6 w 424"/>
                  <a:gd name="T21" fmla="*/ 2404 h 4316"/>
                  <a:gd name="T22" fmla="*/ 24 w 424"/>
                  <a:gd name="T23" fmla="*/ 2686 h 4316"/>
                  <a:gd name="T24" fmla="*/ 47 w 424"/>
                  <a:gd name="T25" fmla="*/ 2961 h 4316"/>
                  <a:gd name="T26" fmla="*/ 89 w 424"/>
                  <a:gd name="T27" fmla="*/ 3243 h 4316"/>
                  <a:gd name="T28" fmla="*/ 137 w 424"/>
                  <a:gd name="T29" fmla="*/ 3519 h 4316"/>
                  <a:gd name="T30" fmla="*/ 197 w 424"/>
                  <a:gd name="T31" fmla="*/ 3788 h 4316"/>
                  <a:gd name="T32" fmla="*/ 269 w 424"/>
                  <a:gd name="T33" fmla="*/ 4058 h 4316"/>
                  <a:gd name="T34" fmla="*/ 346 w 424"/>
                  <a:gd name="T35" fmla="*/ 4316 h 4316"/>
                  <a:gd name="T36" fmla="*/ 358 w 424"/>
                  <a:gd name="T37" fmla="*/ 4316 h 4316"/>
                  <a:gd name="T38" fmla="*/ 281 w 424"/>
                  <a:gd name="T39" fmla="*/ 4058 h 4316"/>
                  <a:gd name="T40" fmla="*/ 209 w 424"/>
                  <a:gd name="T41" fmla="*/ 3788 h 4316"/>
                  <a:gd name="T42" fmla="*/ 149 w 424"/>
                  <a:gd name="T43" fmla="*/ 3519 h 4316"/>
                  <a:gd name="T44" fmla="*/ 101 w 424"/>
                  <a:gd name="T45" fmla="*/ 3243 h 4316"/>
                  <a:gd name="T46" fmla="*/ 59 w 424"/>
                  <a:gd name="T47" fmla="*/ 2961 h 4316"/>
                  <a:gd name="T48" fmla="*/ 35 w 424"/>
                  <a:gd name="T49" fmla="*/ 2686 h 4316"/>
                  <a:gd name="T50" fmla="*/ 18 w 424"/>
                  <a:gd name="T51" fmla="*/ 2404 h 4316"/>
                  <a:gd name="T52" fmla="*/ 12 w 424"/>
                  <a:gd name="T53" fmla="*/ 2122 h 4316"/>
                  <a:gd name="T54" fmla="*/ 18 w 424"/>
                  <a:gd name="T55" fmla="*/ 1822 h 4316"/>
                  <a:gd name="T56" fmla="*/ 41 w 424"/>
                  <a:gd name="T57" fmla="*/ 1529 h 4316"/>
                  <a:gd name="T58" fmla="*/ 71 w 424"/>
                  <a:gd name="T59" fmla="*/ 1247 h 4316"/>
                  <a:gd name="T60" fmla="*/ 119 w 424"/>
                  <a:gd name="T61" fmla="*/ 971 h 4316"/>
                  <a:gd name="T62" fmla="*/ 179 w 424"/>
                  <a:gd name="T63" fmla="*/ 707 h 4316"/>
                  <a:gd name="T64" fmla="*/ 245 w 424"/>
                  <a:gd name="T65" fmla="*/ 462 h 4316"/>
                  <a:gd name="T66" fmla="*/ 328 w 424"/>
                  <a:gd name="T67" fmla="*/ 222 h 4316"/>
                  <a:gd name="T68" fmla="*/ 424 w 424"/>
                  <a:gd name="T69" fmla="*/ 0 h 4316"/>
                  <a:gd name="T70" fmla="*/ 424 w 424"/>
                  <a:gd name="T71" fmla="*/ 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4" h="4316">
                    <a:moveTo>
                      <a:pt x="424" y="0"/>
                    </a:moveTo>
                    <a:lnTo>
                      <a:pt x="412" y="0"/>
                    </a:lnTo>
                    <a:lnTo>
                      <a:pt x="316" y="222"/>
                    </a:lnTo>
                    <a:lnTo>
                      <a:pt x="239" y="462"/>
                    </a:lnTo>
                    <a:lnTo>
                      <a:pt x="167" y="707"/>
                    </a:lnTo>
                    <a:lnTo>
                      <a:pt x="107" y="971"/>
                    </a:lnTo>
                    <a:lnTo>
                      <a:pt x="65" y="1247"/>
                    </a:lnTo>
                    <a:lnTo>
                      <a:pt x="29" y="1529"/>
                    </a:lnTo>
                    <a:lnTo>
                      <a:pt x="6" y="1822"/>
                    </a:lnTo>
                    <a:lnTo>
                      <a:pt x="0" y="2122"/>
                    </a:lnTo>
                    <a:lnTo>
                      <a:pt x="6" y="2404"/>
                    </a:lnTo>
                    <a:lnTo>
                      <a:pt x="24" y="2686"/>
                    </a:lnTo>
                    <a:lnTo>
                      <a:pt x="47" y="2961"/>
                    </a:lnTo>
                    <a:lnTo>
                      <a:pt x="89" y="3243"/>
                    </a:lnTo>
                    <a:lnTo>
                      <a:pt x="137" y="3519"/>
                    </a:lnTo>
                    <a:lnTo>
                      <a:pt x="197" y="3788"/>
                    </a:lnTo>
                    <a:lnTo>
                      <a:pt x="269" y="4058"/>
                    </a:lnTo>
                    <a:lnTo>
                      <a:pt x="346" y="4316"/>
                    </a:lnTo>
                    <a:lnTo>
                      <a:pt x="358" y="4316"/>
                    </a:lnTo>
                    <a:lnTo>
                      <a:pt x="281" y="4058"/>
                    </a:lnTo>
                    <a:lnTo>
                      <a:pt x="209" y="3788"/>
                    </a:lnTo>
                    <a:lnTo>
                      <a:pt x="149" y="3519"/>
                    </a:lnTo>
                    <a:lnTo>
                      <a:pt x="101" y="3243"/>
                    </a:lnTo>
                    <a:lnTo>
                      <a:pt x="59" y="2961"/>
                    </a:lnTo>
                    <a:lnTo>
                      <a:pt x="35" y="2686"/>
                    </a:lnTo>
                    <a:lnTo>
                      <a:pt x="18" y="2404"/>
                    </a:lnTo>
                    <a:lnTo>
                      <a:pt x="12" y="2122"/>
                    </a:lnTo>
                    <a:lnTo>
                      <a:pt x="18" y="1822"/>
                    </a:lnTo>
                    <a:lnTo>
                      <a:pt x="41" y="1529"/>
                    </a:lnTo>
                    <a:lnTo>
                      <a:pt x="71" y="1247"/>
                    </a:lnTo>
                    <a:lnTo>
                      <a:pt x="119" y="971"/>
                    </a:lnTo>
                    <a:lnTo>
                      <a:pt x="179" y="707"/>
                    </a:lnTo>
                    <a:lnTo>
                      <a:pt x="245" y="462"/>
                    </a:lnTo>
                    <a:lnTo>
                      <a:pt x="328" y="222"/>
                    </a:lnTo>
                    <a:lnTo>
                      <a:pt x="424" y="0"/>
                    </a:lnTo>
                    <a:lnTo>
                      <a:pt x="424"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8" name="Freeform 17"/>
              <p:cNvSpPr>
                <a:spLocks/>
              </p:cNvSpPr>
              <p:nvPr userDrawn="1"/>
            </p:nvSpPr>
            <p:spPr bwMode="hidden">
              <a:xfrm>
                <a:off x="1128" y="0"/>
                <a:ext cx="575" cy="4316"/>
              </a:xfrm>
              <a:custGeom>
                <a:avLst/>
                <a:gdLst>
                  <a:gd name="T0" fmla="*/ 12 w 574"/>
                  <a:gd name="T1" fmla="*/ 2146 h 4316"/>
                  <a:gd name="T2" fmla="*/ 24 w 574"/>
                  <a:gd name="T3" fmla="*/ 1846 h 4316"/>
                  <a:gd name="T4" fmla="*/ 54 w 574"/>
                  <a:gd name="T5" fmla="*/ 1559 h 4316"/>
                  <a:gd name="T6" fmla="*/ 96 w 574"/>
                  <a:gd name="T7" fmla="*/ 1277 h 4316"/>
                  <a:gd name="T8" fmla="*/ 162 w 574"/>
                  <a:gd name="T9" fmla="*/ 1001 h 4316"/>
                  <a:gd name="T10" fmla="*/ 239 w 574"/>
                  <a:gd name="T11" fmla="*/ 731 h 4316"/>
                  <a:gd name="T12" fmla="*/ 335 w 574"/>
                  <a:gd name="T13" fmla="*/ 480 h 4316"/>
                  <a:gd name="T14" fmla="*/ 449 w 574"/>
                  <a:gd name="T15" fmla="*/ 234 h 4316"/>
                  <a:gd name="T16" fmla="*/ 574 w 574"/>
                  <a:gd name="T17" fmla="*/ 0 h 4316"/>
                  <a:gd name="T18" fmla="*/ 562 w 574"/>
                  <a:gd name="T19" fmla="*/ 0 h 4316"/>
                  <a:gd name="T20" fmla="*/ 437 w 574"/>
                  <a:gd name="T21" fmla="*/ 234 h 4316"/>
                  <a:gd name="T22" fmla="*/ 323 w 574"/>
                  <a:gd name="T23" fmla="*/ 480 h 4316"/>
                  <a:gd name="T24" fmla="*/ 227 w 574"/>
                  <a:gd name="T25" fmla="*/ 737 h 4316"/>
                  <a:gd name="T26" fmla="*/ 150 w 574"/>
                  <a:gd name="T27" fmla="*/ 1001 h 4316"/>
                  <a:gd name="T28" fmla="*/ 84 w 574"/>
                  <a:gd name="T29" fmla="*/ 1277 h 4316"/>
                  <a:gd name="T30" fmla="*/ 42 w 574"/>
                  <a:gd name="T31" fmla="*/ 1559 h 4316"/>
                  <a:gd name="T32" fmla="*/ 12 w 574"/>
                  <a:gd name="T33" fmla="*/ 1852 h 4316"/>
                  <a:gd name="T34" fmla="*/ 0 w 574"/>
                  <a:gd name="T35" fmla="*/ 2146 h 4316"/>
                  <a:gd name="T36" fmla="*/ 6 w 574"/>
                  <a:gd name="T37" fmla="*/ 2434 h 4316"/>
                  <a:gd name="T38" fmla="*/ 30 w 574"/>
                  <a:gd name="T39" fmla="*/ 2715 h 4316"/>
                  <a:gd name="T40" fmla="*/ 66 w 574"/>
                  <a:gd name="T41" fmla="*/ 2997 h 4316"/>
                  <a:gd name="T42" fmla="*/ 120 w 574"/>
                  <a:gd name="T43" fmla="*/ 3273 h 4316"/>
                  <a:gd name="T44" fmla="*/ 191 w 574"/>
                  <a:gd name="T45" fmla="*/ 3549 h 4316"/>
                  <a:gd name="T46" fmla="*/ 275 w 574"/>
                  <a:gd name="T47" fmla="*/ 3812 h 4316"/>
                  <a:gd name="T48" fmla="*/ 371 w 574"/>
                  <a:gd name="T49" fmla="*/ 4070 h 4316"/>
                  <a:gd name="T50" fmla="*/ 484 w 574"/>
                  <a:gd name="T51" fmla="*/ 4316 h 4316"/>
                  <a:gd name="T52" fmla="*/ 496 w 574"/>
                  <a:gd name="T53" fmla="*/ 4316 h 4316"/>
                  <a:gd name="T54" fmla="*/ 383 w 574"/>
                  <a:gd name="T55" fmla="*/ 4070 h 4316"/>
                  <a:gd name="T56" fmla="*/ 287 w 574"/>
                  <a:gd name="T57" fmla="*/ 3812 h 4316"/>
                  <a:gd name="T58" fmla="*/ 203 w 574"/>
                  <a:gd name="T59" fmla="*/ 3549 h 4316"/>
                  <a:gd name="T60" fmla="*/ 132 w 574"/>
                  <a:gd name="T61" fmla="*/ 3273 h 4316"/>
                  <a:gd name="T62" fmla="*/ 78 w 574"/>
                  <a:gd name="T63" fmla="*/ 2997 h 4316"/>
                  <a:gd name="T64" fmla="*/ 42 w 574"/>
                  <a:gd name="T65" fmla="*/ 2715 h 4316"/>
                  <a:gd name="T66" fmla="*/ 18 w 574"/>
                  <a:gd name="T67" fmla="*/ 2434 h 4316"/>
                  <a:gd name="T68" fmla="*/ 12 w 574"/>
                  <a:gd name="T69" fmla="*/ 2146 h 4316"/>
                  <a:gd name="T70" fmla="*/ 12 w 574"/>
                  <a:gd name="T71" fmla="*/ 2146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4" h="4316">
                    <a:moveTo>
                      <a:pt x="12" y="2146"/>
                    </a:moveTo>
                    <a:lnTo>
                      <a:pt x="24" y="1846"/>
                    </a:lnTo>
                    <a:lnTo>
                      <a:pt x="54" y="1559"/>
                    </a:lnTo>
                    <a:lnTo>
                      <a:pt x="96" y="1277"/>
                    </a:lnTo>
                    <a:lnTo>
                      <a:pt x="162" y="1001"/>
                    </a:lnTo>
                    <a:lnTo>
                      <a:pt x="239" y="731"/>
                    </a:lnTo>
                    <a:lnTo>
                      <a:pt x="335" y="480"/>
                    </a:lnTo>
                    <a:lnTo>
                      <a:pt x="449" y="234"/>
                    </a:lnTo>
                    <a:lnTo>
                      <a:pt x="574" y="0"/>
                    </a:lnTo>
                    <a:lnTo>
                      <a:pt x="562" y="0"/>
                    </a:lnTo>
                    <a:lnTo>
                      <a:pt x="437" y="234"/>
                    </a:lnTo>
                    <a:lnTo>
                      <a:pt x="323" y="480"/>
                    </a:lnTo>
                    <a:lnTo>
                      <a:pt x="227" y="737"/>
                    </a:lnTo>
                    <a:lnTo>
                      <a:pt x="150" y="1001"/>
                    </a:lnTo>
                    <a:lnTo>
                      <a:pt x="84" y="1277"/>
                    </a:lnTo>
                    <a:lnTo>
                      <a:pt x="42" y="1559"/>
                    </a:lnTo>
                    <a:lnTo>
                      <a:pt x="12" y="1852"/>
                    </a:lnTo>
                    <a:lnTo>
                      <a:pt x="0" y="2146"/>
                    </a:lnTo>
                    <a:lnTo>
                      <a:pt x="6" y="2434"/>
                    </a:lnTo>
                    <a:lnTo>
                      <a:pt x="30" y="2715"/>
                    </a:lnTo>
                    <a:lnTo>
                      <a:pt x="66" y="2997"/>
                    </a:lnTo>
                    <a:lnTo>
                      <a:pt x="120" y="3273"/>
                    </a:lnTo>
                    <a:lnTo>
                      <a:pt x="191" y="3549"/>
                    </a:lnTo>
                    <a:lnTo>
                      <a:pt x="275" y="3812"/>
                    </a:lnTo>
                    <a:lnTo>
                      <a:pt x="371" y="4070"/>
                    </a:lnTo>
                    <a:lnTo>
                      <a:pt x="484" y="4316"/>
                    </a:lnTo>
                    <a:lnTo>
                      <a:pt x="496" y="4316"/>
                    </a:lnTo>
                    <a:lnTo>
                      <a:pt x="383" y="4070"/>
                    </a:lnTo>
                    <a:lnTo>
                      <a:pt x="287" y="3812"/>
                    </a:lnTo>
                    <a:lnTo>
                      <a:pt x="203" y="3549"/>
                    </a:lnTo>
                    <a:lnTo>
                      <a:pt x="132" y="3273"/>
                    </a:lnTo>
                    <a:lnTo>
                      <a:pt x="78" y="2997"/>
                    </a:lnTo>
                    <a:lnTo>
                      <a:pt x="42" y="2715"/>
                    </a:lnTo>
                    <a:lnTo>
                      <a:pt x="18" y="2434"/>
                    </a:lnTo>
                    <a:lnTo>
                      <a:pt x="12" y="2146"/>
                    </a:lnTo>
                    <a:lnTo>
                      <a:pt x="12" y="2146"/>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9" name="Freeform 18"/>
              <p:cNvSpPr>
                <a:spLocks/>
              </p:cNvSpPr>
              <p:nvPr userDrawn="1"/>
            </p:nvSpPr>
            <p:spPr bwMode="hidden">
              <a:xfrm>
                <a:off x="702" y="0"/>
                <a:ext cx="737" cy="4316"/>
              </a:xfrm>
              <a:custGeom>
                <a:avLst/>
                <a:gdLst>
                  <a:gd name="T0" fmla="*/ 12 w 735"/>
                  <a:gd name="T1" fmla="*/ 2098 h 4316"/>
                  <a:gd name="T2" fmla="*/ 29 w 735"/>
                  <a:gd name="T3" fmla="*/ 1798 h 4316"/>
                  <a:gd name="T4" fmla="*/ 71 w 735"/>
                  <a:gd name="T5" fmla="*/ 1505 h 4316"/>
                  <a:gd name="T6" fmla="*/ 131 w 735"/>
                  <a:gd name="T7" fmla="*/ 1223 h 4316"/>
                  <a:gd name="T8" fmla="*/ 215 w 735"/>
                  <a:gd name="T9" fmla="*/ 941 h 4316"/>
                  <a:gd name="T10" fmla="*/ 316 w 735"/>
                  <a:gd name="T11" fmla="*/ 689 h 4316"/>
                  <a:gd name="T12" fmla="*/ 442 w 735"/>
                  <a:gd name="T13" fmla="*/ 444 h 4316"/>
                  <a:gd name="T14" fmla="*/ 580 w 735"/>
                  <a:gd name="T15" fmla="*/ 216 h 4316"/>
                  <a:gd name="T16" fmla="*/ 735 w 735"/>
                  <a:gd name="T17" fmla="*/ 0 h 4316"/>
                  <a:gd name="T18" fmla="*/ 723 w 735"/>
                  <a:gd name="T19" fmla="*/ 0 h 4316"/>
                  <a:gd name="T20" fmla="*/ 568 w 735"/>
                  <a:gd name="T21" fmla="*/ 210 h 4316"/>
                  <a:gd name="T22" fmla="*/ 430 w 735"/>
                  <a:gd name="T23" fmla="*/ 438 h 4316"/>
                  <a:gd name="T24" fmla="*/ 311 w 735"/>
                  <a:gd name="T25" fmla="*/ 683 h 4316"/>
                  <a:gd name="T26" fmla="*/ 209 w 735"/>
                  <a:gd name="T27" fmla="*/ 941 h 4316"/>
                  <a:gd name="T28" fmla="*/ 125 w 735"/>
                  <a:gd name="T29" fmla="*/ 1217 h 4316"/>
                  <a:gd name="T30" fmla="*/ 59 w 735"/>
                  <a:gd name="T31" fmla="*/ 1505 h 4316"/>
                  <a:gd name="T32" fmla="*/ 18 w 735"/>
                  <a:gd name="T33" fmla="*/ 1798 h 4316"/>
                  <a:gd name="T34" fmla="*/ 0 w 735"/>
                  <a:gd name="T35" fmla="*/ 2098 h 4316"/>
                  <a:gd name="T36" fmla="*/ 6 w 735"/>
                  <a:gd name="T37" fmla="*/ 2404 h 4316"/>
                  <a:gd name="T38" fmla="*/ 29 w 735"/>
                  <a:gd name="T39" fmla="*/ 2709 h 4316"/>
                  <a:gd name="T40" fmla="*/ 77 w 735"/>
                  <a:gd name="T41" fmla="*/ 3015 h 4316"/>
                  <a:gd name="T42" fmla="*/ 149 w 735"/>
                  <a:gd name="T43" fmla="*/ 3315 h 4316"/>
                  <a:gd name="T44" fmla="*/ 227 w 735"/>
                  <a:gd name="T45" fmla="*/ 3573 h 4316"/>
                  <a:gd name="T46" fmla="*/ 316 w 735"/>
                  <a:gd name="T47" fmla="*/ 3824 h 4316"/>
                  <a:gd name="T48" fmla="*/ 424 w 735"/>
                  <a:gd name="T49" fmla="*/ 4076 h 4316"/>
                  <a:gd name="T50" fmla="*/ 544 w 735"/>
                  <a:gd name="T51" fmla="*/ 4316 h 4316"/>
                  <a:gd name="T52" fmla="*/ 556 w 735"/>
                  <a:gd name="T53" fmla="*/ 4316 h 4316"/>
                  <a:gd name="T54" fmla="*/ 436 w 735"/>
                  <a:gd name="T55" fmla="*/ 4076 h 4316"/>
                  <a:gd name="T56" fmla="*/ 328 w 735"/>
                  <a:gd name="T57" fmla="*/ 3824 h 4316"/>
                  <a:gd name="T58" fmla="*/ 239 w 735"/>
                  <a:gd name="T59" fmla="*/ 3573 h 4316"/>
                  <a:gd name="T60" fmla="*/ 161 w 735"/>
                  <a:gd name="T61" fmla="*/ 3315 h 4316"/>
                  <a:gd name="T62" fmla="*/ 89 w 735"/>
                  <a:gd name="T63" fmla="*/ 3015 h 4316"/>
                  <a:gd name="T64" fmla="*/ 41 w 735"/>
                  <a:gd name="T65" fmla="*/ 2709 h 4316"/>
                  <a:gd name="T66" fmla="*/ 18 w 735"/>
                  <a:gd name="T67" fmla="*/ 2404 h 4316"/>
                  <a:gd name="T68" fmla="*/ 12 w 735"/>
                  <a:gd name="T69" fmla="*/ 2098 h 4316"/>
                  <a:gd name="T70" fmla="*/ 12 w 735"/>
                  <a:gd name="T71" fmla="*/ 209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35" h="4316">
                    <a:moveTo>
                      <a:pt x="12" y="2098"/>
                    </a:moveTo>
                    <a:lnTo>
                      <a:pt x="29" y="1798"/>
                    </a:lnTo>
                    <a:lnTo>
                      <a:pt x="71" y="1505"/>
                    </a:lnTo>
                    <a:lnTo>
                      <a:pt x="131" y="1223"/>
                    </a:lnTo>
                    <a:lnTo>
                      <a:pt x="215" y="941"/>
                    </a:lnTo>
                    <a:lnTo>
                      <a:pt x="316" y="689"/>
                    </a:lnTo>
                    <a:lnTo>
                      <a:pt x="442" y="444"/>
                    </a:lnTo>
                    <a:lnTo>
                      <a:pt x="580" y="216"/>
                    </a:lnTo>
                    <a:lnTo>
                      <a:pt x="735" y="0"/>
                    </a:lnTo>
                    <a:lnTo>
                      <a:pt x="723" y="0"/>
                    </a:lnTo>
                    <a:lnTo>
                      <a:pt x="568" y="210"/>
                    </a:lnTo>
                    <a:lnTo>
                      <a:pt x="430" y="438"/>
                    </a:lnTo>
                    <a:lnTo>
                      <a:pt x="311" y="683"/>
                    </a:lnTo>
                    <a:lnTo>
                      <a:pt x="209" y="941"/>
                    </a:lnTo>
                    <a:lnTo>
                      <a:pt x="125" y="1217"/>
                    </a:lnTo>
                    <a:lnTo>
                      <a:pt x="59" y="1505"/>
                    </a:lnTo>
                    <a:lnTo>
                      <a:pt x="18" y="1798"/>
                    </a:lnTo>
                    <a:lnTo>
                      <a:pt x="0" y="2098"/>
                    </a:lnTo>
                    <a:lnTo>
                      <a:pt x="6" y="2404"/>
                    </a:lnTo>
                    <a:lnTo>
                      <a:pt x="29" y="2709"/>
                    </a:lnTo>
                    <a:lnTo>
                      <a:pt x="77" y="3015"/>
                    </a:lnTo>
                    <a:lnTo>
                      <a:pt x="149" y="3315"/>
                    </a:lnTo>
                    <a:lnTo>
                      <a:pt x="227" y="3573"/>
                    </a:lnTo>
                    <a:lnTo>
                      <a:pt x="316" y="3824"/>
                    </a:lnTo>
                    <a:lnTo>
                      <a:pt x="424" y="4076"/>
                    </a:lnTo>
                    <a:lnTo>
                      <a:pt x="544" y="4316"/>
                    </a:lnTo>
                    <a:lnTo>
                      <a:pt x="556" y="4316"/>
                    </a:lnTo>
                    <a:lnTo>
                      <a:pt x="436" y="4076"/>
                    </a:lnTo>
                    <a:lnTo>
                      <a:pt x="328" y="3824"/>
                    </a:lnTo>
                    <a:lnTo>
                      <a:pt x="239" y="3573"/>
                    </a:lnTo>
                    <a:lnTo>
                      <a:pt x="161" y="3315"/>
                    </a:lnTo>
                    <a:lnTo>
                      <a:pt x="89" y="3015"/>
                    </a:lnTo>
                    <a:lnTo>
                      <a:pt x="41" y="2709"/>
                    </a:lnTo>
                    <a:lnTo>
                      <a:pt x="18" y="2404"/>
                    </a:lnTo>
                    <a:lnTo>
                      <a:pt x="12" y="2098"/>
                    </a:lnTo>
                    <a:lnTo>
                      <a:pt x="12" y="209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40" name="Freeform 19"/>
              <p:cNvSpPr>
                <a:spLocks/>
              </p:cNvSpPr>
              <p:nvPr userDrawn="1"/>
            </p:nvSpPr>
            <p:spPr bwMode="hidden">
              <a:xfrm>
                <a:off x="288" y="0"/>
                <a:ext cx="840" cy="4316"/>
              </a:xfrm>
              <a:custGeom>
                <a:avLst/>
                <a:gdLst>
                  <a:gd name="T0" fmla="*/ 18 w 837"/>
                  <a:gd name="T1" fmla="*/ 1948 h 4316"/>
                  <a:gd name="T2" fmla="*/ 48 w 837"/>
                  <a:gd name="T3" fmla="*/ 1708 h 4316"/>
                  <a:gd name="T4" fmla="*/ 96 w 837"/>
                  <a:gd name="T5" fmla="*/ 1475 h 4316"/>
                  <a:gd name="T6" fmla="*/ 161 w 837"/>
                  <a:gd name="T7" fmla="*/ 1235 h 4316"/>
                  <a:gd name="T8" fmla="*/ 251 w 837"/>
                  <a:gd name="T9" fmla="*/ 995 h 4316"/>
                  <a:gd name="T10" fmla="*/ 365 w 837"/>
                  <a:gd name="T11" fmla="*/ 755 h 4316"/>
                  <a:gd name="T12" fmla="*/ 496 w 837"/>
                  <a:gd name="T13" fmla="*/ 510 h 4316"/>
                  <a:gd name="T14" fmla="*/ 658 w 837"/>
                  <a:gd name="T15" fmla="*/ 258 h 4316"/>
                  <a:gd name="T16" fmla="*/ 741 w 837"/>
                  <a:gd name="T17" fmla="*/ 132 h 4316"/>
                  <a:gd name="T18" fmla="*/ 837 w 837"/>
                  <a:gd name="T19" fmla="*/ 0 h 4316"/>
                  <a:gd name="T20" fmla="*/ 825 w 837"/>
                  <a:gd name="T21" fmla="*/ 0 h 4316"/>
                  <a:gd name="T22" fmla="*/ 729 w 837"/>
                  <a:gd name="T23" fmla="*/ 132 h 4316"/>
                  <a:gd name="T24" fmla="*/ 640 w 837"/>
                  <a:gd name="T25" fmla="*/ 258 h 4316"/>
                  <a:gd name="T26" fmla="*/ 562 w 837"/>
                  <a:gd name="T27" fmla="*/ 384 h 4316"/>
                  <a:gd name="T28" fmla="*/ 484 w 837"/>
                  <a:gd name="T29" fmla="*/ 510 h 4316"/>
                  <a:gd name="T30" fmla="*/ 353 w 837"/>
                  <a:gd name="T31" fmla="*/ 755 h 4316"/>
                  <a:gd name="T32" fmla="*/ 239 w 837"/>
                  <a:gd name="T33" fmla="*/ 995 h 4316"/>
                  <a:gd name="T34" fmla="*/ 150 w 837"/>
                  <a:gd name="T35" fmla="*/ 1235 h 4316"/>
                  <a:gd name="T36" fmla="*/ 84 w 837"/>
                  <a:gd name="T37" fmla="*/ 1469 h 4316"/>
                  <a:gd name="T38" fmla="*/ 36 w 837"/>
                  <a:gd name="T39" fmla="*/ 1702 h 4316"/>
                  <a:gd name="T40" fmla="*/ 6 w 837"/>
                  <a:gd name="T41" fmla="*/ 1942 h 4316"/>
                  <a:gd name="T42" fmla="*/ 0 w 837"/>
                  <a:gd name="T43" fmla="*/ 2200 h 4316"/>
                  <a:gd name="T44" fmla="*/ 12 w 837"/>
                  <a:gd name="T45" fmla="*/ 2470 h 4316"/>
                  <a:gd name="T46" fmla="*/ 48 w 837"/>
                  <a:gd name="T47" fmla="*/ 2739 h 4316"/>
                  <a:gd name="T48" fmla="*/ 114 w 837"/>
                  <a:gd name="T49" fmla="*/ 3027 h 4316"/>
                  <a:gd name="T50" fmla="*/ 150 w 837"/>
                  <a:gd name="T51" fmla="*/ 3171 h 4316"/>
                  <a:gd name="T52" fmla="*/ 197 w 837"/>
                  <a:gd name="T53" fmla="*/ 3321 h 4316"/>
                  <a:gd name="T54" fmla="*/ 245 w 837"/>
                  <a:gd name="T55" fmla="*/ 3477 h 4316"/>
                  <a:gd name="T56" fmla="*/ 305 w 837"/>
                  <a:gd name="T57" fmla="*/ 3639 h 4316"/>
                  <a:gd name="T58" fmla="*/ 365 w 837"/>
                  <a:gd name="T59" fmla="*/ 3800 h 4316"/>
                  <a:gd name="T60" fmla="*/ 437 w 837"/>
                  <a:gd name="T61" fmla="*/ 3968 h 4316"/>
                  <a:gd name="T62" fmla="*/ 508 w 837"/>
                  <a:gd name="T63" fmla="*/ 4136 h 4316"/>
                  <a:gd name="T64" fmla="*/ 592 w 837"/>
                  <a:gd name="T65" fmla="*/ 4316 h 4316"/>
                  <a:gd name="T66" fmla="*/ 604 w 837"/>
                  <a:gd name="T67" fmla="*/ 4316 h 4316"/>
                  <a:gd name="T68" fmla="*/ 520 w 837"/>
                  <a:gd name="T69" fmla="*/ 4136 h 4316"/>
                  <a:gd name="T70" fmla="*/ 448 w 837"/>
                  <a:gd name="T71" fmla="*/ 3968 h 4316"/>
                  <a:gd name="T72" fmla="*/ 377 w 837"/>
                  <a:gd name="T73" fmla="*/ 3800 h 4316"/>
                  <a:gd name="T74" fmla="*/ 317 w 837"/>
                  <a:gd name="T75" fmla="*/ 3639 h 4316"/>
                  <a:gd name="T76" fmla="*/ 257 w 837"/>
                  <a:gd name="T77" fmla="*/ 3477 h 4316"/>
                  <a:gd name="T78" fmla="*/ 209 w 837"/>
                  <a:gd name="T79" fmla="*/ 3327 h 4316"/>
                  <a:gd name="T80" fmla="*/ 161 w 837"/>
                  <a:gd name="T81" fmla="*/ 3171 h 4316"/>
                  <a:gd name="T82" fmla="*/ 126 w 837"/>
                  <a:gd name="T83" fmla="*/ 3027 h 4316"/>
                  <a:gd name="T84" fmla="*/ 60 w 837"/>
                  <a:gd name="T85" fmla="*/ 2739 h 4316"/>
                  <a:gd name="T86" fmla="*/ 24 w 837"/>
                  <a:gd name="T87" fmla="*/ 2470 h 4316"/>
                  <a:gd name="T88" fmla="*/ 12 w 837"/>
                  <a:gd name="T89" fmla="*/ 2206 h 4316"/>
                  <a:gd name="T90" fmla="*/ 18 w 837"/>
                  <a:gd name="T91" fmla="*/ 1948 h 4316"/>
                  <a:gd name="T92" fmla="*/ 18 w 837"/>
                  <a:gd name="T93" fmla="*/ 194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7" h="4316">
                    <a:moveTo>
                      <a:pt x="18" y="1948"/>
                    </a:moveTo>
                    <a:lnTo>
                      <a:pt x="48" y="1708"/>
                    </a:lnTo>
                    <a:lnTo>
                      <a:pt x="96" y="1475"/>
                    </a:lnTo>
                    <a:lnTo>
                      <a:pt x="161" y="1235"/>
                    </a:lnTo>
                    <a:lnTo>
                      <a:pt x="251" y="995"/>
                    </a:lnTo>
                    <a:lnTo>
                      <a:pt x="365" y="755"/>
                    </a:lnTo>
                    <a:lnTo>
                      <a:pt x="496" y="510"/>
                    </a:lnTo>
                    <a:lnTo>
                      <a:pt x="658" y="258"/>
                    </a:lnTo>
                    <a:lnTo>
                      <a:pt x="741" y="132"/>
                    </a:lnTo>
                    <a:lnTo>
                      <a:pt x="837" y="0"/>
                    </a:lnTo>
                    <a:lnTo>
                      <a:pt x="825" y="0"/>
                    </a:lnTo>
                    <a:lnTo>
                      <a:pt x="729" y="132"/>
                    </a:lnTo>
                    <a:lnTo>
                      <a:pt x="640" y="258"/>
                    </a:lnTo>
                    <a:lnTo>
                      <a:pt x="562" y="384"/>
                    </a:lnTo>
                    <a:lnTo>
                      <a:pt x="484" y="510"/>
                    </a:lnTo>
                    <a:lnTo>
                      <a:pt x="353" y="755"/>
                    </a:lnTo>
                    <a:lnTo>
                      <a:pt x="239" y="995"/>
                    </a:lnTo>
                    <a:lnTo>
                      <a:pt x="150" y="1235"/>
                    </a:lnTo>
                    <a:lnTo>
                      <a:pt x="84" y="1469"/>
                    </a:lnTo>
                    <a:lnTo>
                      <a:pt x="36" y="1702"/>
                    </a:lnTo>
                    <a:lnTo>
                      <a:pt x="6" y="1942"/>
                    </a:lnTo>
                    <a:lnTo>
                      <a:pt x="0" y="2200"/>
                    </a:lnTo>
                    <a:lnTo>
                      <a:pt x="12" y="2470"/>
                    </a:lnTo>
                    <a:lnTo>
                      <a:pt x="48" y="2739"/>
                    </a:lnTo>
                    <a:lnTo>
                      <a:pt x="114" y="3027"/>
                    </a:lnTo>
                    <a:lnTo>
                      <a:pt x="150" y="3171"/>
                    </a:lnTo>
                    <a:lnTo>
                      <a:pt x="197" y="3321"/>
                    </a:lnTo>
                    <a:lnTo>
                      <a:pt x="245" y="3477"/>
                    </a:lnTo>
                    <a:lnTo>
                      <a:pt x="305" y="3639"/>
                    </a:lnTo>
                    <a:lnTo>
                      <a:pt x="365" y="3800"/>
                    </a:lnTo>
                    <a:lnTo>
                      <a:pt x="437" y="3968"/>
                    </a:lnTo>
                    <a:lnTo>
                      <a:pt x="508" y="4136"/>
                    </a:lnTo>
                    <a:lnTo>
                      <a:pt x="592" y="4316"/>
                    </a:lnTo>
                    <a:lnTo>
                      <a:pt x="604" y="4316"/>
                    </a:lnTo>
                    <a:lnTo>
                      <a:pt x="520" y="4136"/>
                    </a:lnTo>
                    <a:lnTo>
                      <a:pt x="448" y="3968"/>
                    </a:lnTo>
                    <a:lnTo>
                      <a:pt x="377" y="3800"/>
                    </a:lnTo>
                    <a:lnTo>
                      <a:pt x="317" y="3639"/>
                    </a:lnTo>
                    <a:lnTo>
                      <a:pt x="257" y="3477"/>
                    </a:lnTo>
                    <a:lnTo>
                      <a:pt x="209" y="3327"/>
                    </a:lnTo>
                    <a:lnTo>
                      <a:pt x="161" y="3171"/>
                    </a:lnTo>
                    <a:lnTo>
                      <a:pt x="126" y="3027"/>
                    </a:lnTo>
                    <a:lnTo>
                      <a:pt x="60" y="2739"/>
                    </a:lnTo>
                    <a:lnTo>
                      <a:pt x="24" y="2470"/>
                    </a:lnTo>
                    <a:lnTo>
                      <a:pt x="12" y="2206"/>
                    </a:lnTo>
                    <a:lnTo>
                      <a:pt x="18" y="1948"/>
                    </a:lnTo>
                    <a:lnTo>
                      <a:pt x="18" y="194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grpSp>
        <p:sp>
          <p:nvSpPr>
            <p:cNvPr id="9" name="Freeform 20"/>
            <p:cNvSpPr>
              <a:spLocks/>
            </p:cNvSpPr>
            <p:nvPr/>
          </p:nvSpPr>
          <p:spPr bwMode="hidden">
            <a:xfrm>
              <a:off x="6" y="2901"/>
              <a:ext cx="606" cy="1415"/>
            </a:xfrm>
            <a:custGeom>
              <a:avLst/>
              <a:gdLst>
                <a:gd name="T0" fmla="*/ 0 w 604"/>
                <a:gd name="T1" fmla="*/ 54 h 1415"/>
                <a:gd name="T2" fmla="*/ 42 w 604"/>
                <a:gd name="T3" fmla="*/ 228 h 1415"/>
                <a:gd name="T4" fmla="*/ 96 w 604"/>
                <a:gd name="T5" fmla="*/ 402 h 1415"/>
                <a:gd name="T6" fmla="*/ 161 w 604"/>
                <a:gd name="T7" fmla="*/ 576 h 1415"/>
                <a:gd name="T8" fmla="*/ 227 w 604"/>
                <a:gd name="T9" fmla="*/ 744 h 1415"/>
                <a:gd name="T10" fmla="*/ 305 w 604"/>
                <a:gd name="T11" fmla="*/ 917 h 1415"/>
                <a:gd name="T12" fmla="*/ 389 w 604"/>
                <a:gd name="T13" fmla="*/ 1085 h 1415"/>
                <a:gd name="T14" fmla="*/ 484 w 604"/>
                <a:gd name="T15" fmla="*/ 1253 h 1415"/>
                <a:gd name="T16" fmla="*/ 586 w 604"/>
                <a:gd name="T17" fmla="*/ 1415 h 1415"/>
                <a:gd name="T18" fmla="*/ 604 w 604"/>
                <a:gd name="T19" fmla="*/ 1415 h 1415"/>
                <a:gd name="T20" fmla="*/ 496 w 604"/>
                <a:gd name="T21" fmla="*/ 1247 h 1415"/>
                <a:gd name="T22" fmla="*/ 401 w 604"/>
                <a:gd name="T23" fmla="*/ 1073 h 1415"/>
                <a:gd name="T24" fmla="*/ 311 w 604"/>
                <a:gd name="T25" fmla="*/ 899 h 1415"/>
                <a:gd name="T26" fmla="*/ 233 w 604"/>
                <a:gd name="T27" fmla="*/ 720 h 1415"/>
                <a:gd name="T28" fmla="*/ 161 w 604"/>
                <a:gd name="T29" fmla="*/ 546 h 1415"/>
                <a:gd name="T30" fmla="*/ 102 w 604"/>
                <a:gd name="T31" fmla="*/ 366 h 1415"/>
                <a:gd name="T32" fmla="*/ 48 w 604"/>
                <a:gd name="T33" fmla="*/ 180 h 1415"/>
                <a:gd name="T34" fmla="*/ 0 w 604"/>
                <a:gd name="T35" fmla="*/ 0 h 1415"/>
                <a:gd name="T36" fmla="*/ 0 w 604"/>
                <a:gd name="T37" fmla="*/ 54 h 1415"/>
                <a:gd name="T38" fmla="*/ 0 w 604"/>
                <a:gd name="T39" fmla="*/ 54 h 1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4" h="1415">
                  <a:moveTo>
                    <a:pt x="0" y="54"/>
                  </a:moveTo>
                  <a:lnTo>
                    <a:pt x="42" y="228"/>
                  </a:lnTo>
                  <a:lnTo>
                    <a:pt x="96" y="402"/>
                  </a:lnTo>
                  <a:lnTo>
                    <a:pt x="161" y="576"/>
                  </a:lnTo>
                  <a:lnTo>
                    <a:pt x="227" y="744"/>
                  </a:lnTo>
                  <a:lnTo>
                    <a:pt x="305" y="917"/>
                  </a:lnTo>
                  <a:lnTo>
                    <a:pt x="389" y="1085"/>
                  </a:lnTo>
                  <a:lnTo>
                    <a:pt x="484" y="1253"/>
                  </a:lnTo>
                  <a:lnTo>
                    <a:pt x="586" y="1415"/>
                  </a:lnTo>
                  <a:lnTo>
                    <a:pt x="604" y="1415"/>
                  </a:lnTo>
                  <a:lnTo>
                    <a:pt x="496" y="1247"/>
                  </a:lnTo>
                  <a:lnTo>
                    <a:pt x="401" y="1073"/>
                  </a:lnTo>
                  <a:lnTo>
                    <a:pt x="311" y="899"/>
                  </a:lnTo>
                  <a:lnTo>
                    <a:pt x="233" y="720"/>
                  </a:lnTo>
                  <a:lnTo>
                    <a:pt x="161" y="546"/>
                  </a:lnTo>
                  <a:lnTo>
                    <a:pt x="102" y="366"/>
                  </a:lnTo>
                  <a:lnTo>
                    <a:pt x="48" y="180"/>
                  </a:lnTo>
                  <a:lnTo>
                    <a:pt x="0" y="0"/>
                  </a:lnTo>
                  <a:lnTo>
                    <a:pt x="0" y="54"/>
                  </a:lnTo>
                  <a:lnTo>
                    <a:pt x="0" y="54"/>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10" name="Freeform 21"/>
            <p:cNvSpPr>
              <a:spLocks/>
            </p:cNvSpPr>
            <p:nvPr/>
          </p:nvSpPr>
          <p:spPr bwMode="hidden">
            <a:xfrm>
              <a:off x="6" y="3890"/>
              <a:ext cx="228" cy="426"/>
            </a:xfrm>
            <a:custGeom>
              <a:avLst/>
              <a:gdLst>
                <a:gd name="T0" fmla="*/ 0 w 227"/>
                <a:gd name="T1" fmla="*/ 30 h 426"/>
                <a:gd name="T2" fmla="*/ 108 w 227"/>
                <a:gd name="T3" fmla="*/ 240 h 426"/>
                <a:gd name="T4" fmla="*/ 215 w 227"/>
                <a:gd name="T5" fmla="*/ 426 h 426"/>
                <a:gd name="T6" fmla="*/ 227 w 227"/>
                <a:gd name="T7" fmla="*/ 426 h 426"/>
                <a:gd name="T8" fmla="*/ 167 w 227"/>
                <a:gd name="T9" fmla="*/ 330 h 426"/>
                <a:gd name="T10" fmla="*/ 114 w 227"/>
                <a:gd name="T11" fmla="*/ 222 h 426"/>
                <a:gd name="T12" fmla="*/ 0 w 227"/>
                <a:gd name="T13" fmla="*/ 0 h 426"/>
                <a:gd name="T14" fmla="*/ 0 w 227"/>
                <a:gd name="T15" fmla="*/ 30 h 426"/>
                <a:gd name="T16" fmla="*/ 0 w 227"/>
                <a:gd name="T17" fmla="*/ 3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7" h="426">
                  <a:moveTo>
                    <a:pt x="0" y="30"/>
                  </a:moveTo>
                  <a:lnTo>
                    <a:pt x="108" y="240"/>
                  </a:lnTo>
                  <a:lnTo>
                    <a:pt x="215" y="426"/>
                  </a:lnTo>
                  <a:lnTo>
                    <a:pt x="227" y="426"/>
                  </a:lnTo>
                  <a:lnTo>
                    <a:pt x="167" y="330"/>
                  </a:lnTo>
                  <a:lnTo>
                    <a:pt x="114" y="222"/>
                  </a:lnTo>
                  <a:lnTo>
                    <a:pt x="0" y="0"/>
                  </a:lnTo>
                  <a:lnTo>
                    <a:pt x="0" y="30"/>
                  </a:lnTo>
                  <a:lnTo>
                    <a:pt x="0" y="30"/>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11" name="Freeform 22"/>
            <p:cNvSpPr>
              <a:spLocks/>
            </p:cNvSpPr>
            <p:nvPr/>
          </p:nvSpPr>
          <p:spPr bwMode="hidden">
            <a:xfrm>
              <a:off x="4776" y="0"/>
              <a:ext cx="984" cy="1786"/>
            </a:xfrm>
            <a:custGeom>
              <a:avLst/>
              <a:gdLst>
                <a:gd name="T0" fmla="*/ 981 w 981"/>
                <a:gd name="T1" fmla="*/ 1786 h 1786"/>
                <a:gd name="T2" fmla="*/ 981 w 981"/>
                <a:gd name="T3" fmla="*/ 1720 h 1786"/>
                <a:gd name="T4" fmla="*/ 969 w 981"/>
                <a:gd name="T5" fmla="*/ 1666 h 1786"/>
                <a:gd name="T6" fmla="*/ 957 w 981"/>
                <a:gd name="T7" fmla="*/ 1613 h 1786"/>
                <a:gd name="T8" fmla="*/ 921 w 981"/>
                <a:gd name="T9" fmla="*/ 1487 h 1786"/>
                <a:gd name="T10" fmla="*/ 885 w 981"/>
                <a:gd name="T11" fmla="*/ 1361 h 1786"/>
                <a:gd name="T12" fmla="*/ 796 w 981"/>
                <a:gd name="T13" fmla="*/ 1121 h 1786"/>
                <a:gd name="T14" fmla="*/ 682 w 981"/>
                <a:gd name="T15" fmla="*/ 899 h 1786"/>
                <a:gd name="T16" fmla="*/ 562 w 981"/>
                <a:gd name="T17" fmla="*/ 689 h 1786"/>
                <a:gd name="T18" fmla="*/ 431 w 981"/>
                <a:gd name="T19" fmla="*/ 498 h 1786"/>
                <a:gd name="T20" fmla="*/ 293 w 981"/>
                <a:gd name="T21" fmla="*/ 318 h 1786"/>
                <a:gd name="T22" fmla="*/ 150 w 981"/>
                <a:gd name="T23" fmla="*/ 150 h 1786"/>
                <a:gd name="T24" fmla="*/ 12 w 981"/>
                <a:gd name="T25" fmla="*/ 0 h 1786"/>
                <a:gd name="T26" fmla="*/ 0 w 981"/>
                <a:gd name="T27" fmla="*/ 0 h 1786"/>
                <a:gd name="T28" fmla="*/ 138 w 981"/>
                <a:gd name="T29" fmla="*/ 150 h 1786"/>
                <a:gd name="T30" fmla="*/ 275 w 981"/>
                <a:gd name="T31" fmla="*/ 318 h 1786"/>
                <a:gd name="T32" fmla="*/ 413 w 981"/>
                <a:gd name="T33" fmla="*/ 498 h 1786"/>
                <a:gd name="T34" fmla="*/ 545 w 981"/>
                <a:gd name="T35" fmla="*/ 689 h 1786"/>
                <a:gd name="T36" fmla="*/ 670 w 981"/>
                <a:gd name="T37" fmla="*/ 899 h 1786"/>
                <a:gd name="T38" fmla="*/ 778 w 981"/>
                <a:gd name="T39" fmla="*/ 1121 h 1786"/>
                <a:gd name="T40" fmla="*/ 873 w 981"/>
                <a:gd name="T41" fmla="*/ 1361 h 1786"/>
                <a:gd name="T42" fmla="*/ 909 w 981"/>
                <a:gd name="T43" fmla="*/ 1487 h 1786"/>
                <a:gd name="T44" fmla="*/ 945 w 981"/>
                <a:gd name="T45" fmla="*/ 1619 h 1786"/>
                <a:gd name="T46" fmla="*/ 963 w 981"/>
                <a:gd name="T47" fmla="*/ 1702 h 1786"/>
                <a:gd name="T48" fmla="*/ 981 w 981"/>
                <a:gd name="T49" fmla="*/ 1786 h 1786"/>
                <a:gd name="T50" fmla="*/ 981 w 981"/>
                <a:gd name="T51" fmla="*/ 1786 h 1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1" h="1786">
                  <a:moveTo>
                    <a:pt x="981" y="1786"/>
                  </a:moveTo>
                  <a:lnTo>
                    <a:pt x="981" y="1720"/>
                  </a:lnTo>
                  <a:lnTo>
                    <a:pt x="969" y="1666"/>
                  </a:lnTo>
                  <a:lnTo>
                    <a:pt x="957" y="1613"/>
                  </a:lnTo>
                  <a:lnTo>
                    <a:pt x="921" y="1487"/>
                  </a:lnTo>
                  <a:lnTo>
                    <a:pt x="885" y="1361"/>
                  </a:lnTo>
                  <a:lnTo>
                    <a:pt x="796" y="1121"/>
                  </a:lnTo>
                  <a:lnTo>
                    <a:pt x="682" y="899"/>
                  </a:lnTo>
                  <a:lnTo>
                    <a:pt x="562" y="689"/>
                  </a:lnTo>
                  <a:lnTo>
                    <a:pt x="431" y="498"/>
                  </a:lnTo>
                  <a:lnTo>
                    <a:pt x="293" y="318"/>
                  </a:lnTo>
                  <a:lnTo>
                    <a:pt x="150" y="150"/>
                  </a:lnTo>
                  <a:lnTo>
                    <a:pt x="12" y="0"/>
                  </a:lnTo>
                  <a:lnTo>
                    <a:pt x="0" y="0"/>
                  </a:lnTo>
                  <a:lnTo>
                    <a:pt x="138" y="150"/>
                  </a:lnTo>
                  <a:lnTo>
                    <a:pt x="275" y="318"/>
                  </a:lnTo>
                  <a:lnTo>
                    <a:pt x="413" y="498"/>
                  </a:lnTo>
                  <a:lnTo>
                    <a:pt x="545" y="689"/>
                  </a:lnTo>
                  <a:lnTo>
                    <a:pt x="670" y="899"/>
                  </a:lnTo>
                  <a:lnTo>
                    <a:pt x="778" y="1121"/>
                  </a:lnTo>
                  <a:lnTo>
                    <a:pt x="873" y="1361"/>
                  </a:lnTo>
                  <a:lnTo>
                    <a:pt x="909" y="1487"/>
                  </a:lnTo>
                  <a:lnTo>
                    <a:pt x="945" y="1619"/>
                  </a:lnTo>
                  <a:lnTo>
                    <a:pt x="963" y="1702"/>
                  </a:lnTo>
                  <a:lnTo>
                    <a:pt x="981" y="1786"/>
                  </a:lnTo>
                  <a:lnTo>
                    <a:pt x="981" y="1786"/>
                  </a:lnTo>
                  <a:close/>
                </a:path>
              </a:pathLst>
            </a:custGeom>
            <a:gradFill rotWithShape="0">
              <a:gsLst>
                <a:gs pos="0">
                  <a:schemeClr val="bg1"/>
                </a:gs>
                <a:gs pos="100000">
                  <a:schemeClr val="bg1">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12" name="Freeform 23"/>
            <p:cNvSpPr>
              <a:spLocks/>
            </p:cNvSpPr>
            <p:nvPr/>
          </p:nvSpPr>
          <p:spPr bwMode="hidden">
            <a:xfrm>
              <a:off x="5041" y="0"/>
              <a:ext cx="719" cy="845"/>
            </a:xfrm>
            <a:custGeom>
              <a:avLst/>
              <a:gdLst>
                <a:gd name="T0" fmla="*/ 719 w 717"/>
                <a:gd name="T1" fmla="*/ 845 h 845"/>
                <a:gd name="T2" fmla="*/ 719 w 717"/>
                <a:gd name="T3" fmla="*/ 821 h 845"/>
                <a:gd name="T4" fmla="*/ 576 w 717"/>
                <a:gd name="T5" fmla="*/ 605 h 845"/>
                <a:gd name="T6" fmla="*/ 407 w 717"/>
                <a:gd name="T7" fmla="*/ 396 h 845"/>
                <a:gd name="T8" fmla="*/ 222 w 717"/>
                <a:gd name="T9" fmla="*/ 192 h 845"/>
                <a:gd name="T10" fmla="*/ 17 w 717"/>
                <a:gd name="T11" fmla="*/ 0 h 845"/>
                <a:gd name="T12" fmla="*/ 0 w 717"/>
                <a:gd name="T13" fmla="*/ 0 h 845"/>
                <a:gd name="T14" fmla="*/ 210 w 717"/>
                <a:gd name="T15" fmla="*/ 198 h 845"/>
                <a:gd name="T16" fmla="*/ 401 w 717"/>
                <a:gd name="T17" fmla="*/ 408 h 845"/>
                <a:gd name="T18" fmla="*/ 570 w 717"/>
                <a:gd name="T19" fmla="*/ 623 h 845"/>
                <a:gd name="T20" fmla="*/ 719 w 717"/>
                <a:gd name="T21" fmla="*/ 845 h 845"/>
                <a:gd name="T22" fmla="*/ 719 w 717"/>
                <a:gd name="T23" fmla="*/ 845 h 8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17" h="845">
                  <a:moveTo>
                    <a:pt x="717" y="845"/>
                  </a:moveTo>
                  <a:lnTo>
                    <a:pt x="717" y="821"/>
                  </a:lnTo>
                  <a:lnTo>
                    <a:pt x="574" y="605"/>
                  </a:lnTo>
                  <a:lnTo>
                    <a:pt x="406" y="396"/>
                  </a:lnTo>
                  <a:lnTo>
                    <a:pt x="221" y="192"/>
                  </a:lnTo>
                  <a:lnTo>
                    <a:pt x="17" y="0"/>
                  </a:lnTo>
                  <a:lnTo>
                    <a:pt x="0" y="0"/>
                  </a:lnTo>
                  <a:lnTo>
                    <a:pt x="209" y="198"/>
                  </a:lnTo>
                  <a:lnTo>
                    <a:pt x="400" y="408"/>
                  </a:lnTo>
                  <a:lnTo>
                    <a:pt x="568" y="623"/>
                  </a:lnTo>
                  <a:lnTo>
                    <a:pt x="717" y="84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3" name="Freeform 24"/>
            <p:cNvSpPr>
              <a:spLocks/>
            </p:cNvSpPr>
            <p:nvPr/>
          </p:nvSpPr>
          <p:spPr bwMode="hidden">
            <a:xfrm>
              <a:off x="5352" y="0"/>
              <a:ext cx="408" cy="414"/>
            </a:xfrm>
            <a:custGeom>
              <a:avLst/>
              <a:gdLst>
                <a:gd name="T0" fmla="*/ 408 w 407"/>
                <a:gd name="T1" fmla="*/ 414 h 414"/>
                <a:gd name="T2" fmla="*/ 408 w 407"/>
                <a:gd name="T3" fmla="*/ 396 h 414"/>
                <a:gd name="T4" fmla="*/ 223 w 407"/>
                <a:gd name="T5" fmla="*/ 192 h 414"/>
                <a:gd name="T6" fmla="*/ 12 w 407"/>
                <a:gd name="T7" fmla="*/ 0 h 414"/>
                <a:gd name="T8" fmla="*/ 0 w 407"/>
                <a:gd name="T9" fmla="*/ 0 h 414"/>
                <a:gd name="T10" fmla="*/ 108 w 407"/>
                <a:gd name="T11" fmla="*/ 102 h 414"/>
                <a:gd name="T12" fmla="*/ 217 w 407"/>
                <a:gd name="T13" fmla="*/ 204 h 414"/>
                <a:gd name="T14" fmla="*/ 408 w 407"/>
                <a:gd name="T15" fmla="*/ 414 h 414"/>
                <a:gd name="T16" fmla="*/ 408 w 407"/>
                <a:gd name="T17" fmla="*/ 414 h 4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7" h="414">
                  <a:moveTo>
                    <a:pt x="407" y="414"/>
                  </a:moveTo>
                  <a:lnTo>
                    <a:pt x="407" y="396"/>
                  </a:lnTo>
                  <a:lnTo>
                    <a:pt x="222" y="192"/>
                  </a:lnTo>
                  <a:lnTo>
                    <a:pt x="12" y="0"/>
                  </a:lnTo>
                  <a:lnTo>
                    <a:pt x="0" y="0"/>
                  </a:lnTo>
                  <a:lnTo>
                    <a:pt x="108" y="102"/>
                  </a:lnTo>
                  <a:lnTo>
                    <a:pt x="216" y="204"/>
                  </a:lnTo>
                  <a:lnTo>
                    <a:pt x="407" y="41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4" name="Freeform 25"/>
            <p:cNvSpPr>
              <a:spLocks/>
            </p:cNvSpPr>
            <p:nvPr/>
          </p:nvSpPr>
          <p:spPr bwMode="hidden">
            <a:xfrm>
              <a:off x="6" y="0"/>
              <a:ext cx="858" cy="1409"/>
            </a:xfrm>
            <a:custGeom>
              <a:avLst/>
              <a:gdLst>
                <a:gd name="T0" fmla="*/ 0 w 855"/>
                <a:gd name="T1" fmla="*/ 1361 h 1409"/>
                <a:gd name="T2" fmla="*/ 0 w 855"/>
                <a:gd name="T3" fmla="*/ 1409 h 1409"/>
                <a:gd name="T4" fmla="*/ 54 w 855"/>
                <a:gd name="T5" fmla="*/ 1211 h 1409"/>
                <a:gd name="T6" fmla="*/ 126 w 855"/>
                <a:gd name="T7" fmla="*/ 1013 h 1409"/>
                <a:gd name="T8" fmla="*/ 215 w 855"/>
                <a:gd name="T9" fmla="*/ 827 h 1409"/>
                <a:gd name="T10" fmla="*/ 311 w 855"/>
                <a:gd name="T11" fmla="*/ 647 h 1409"/>
                <a:gd name="T12" fmla="*/ 431 w 855"/>
                <a:gd name="T13" fmla="*/ 474 h 1409"/>
                <a:gd name="T14" fmla="*/ 556 w 855"/>
                <a:gd name="T15" fmla="*/ 312 h 1409"/>
                <a:gd name="T16" fmla="*/ 700 w 855"/>
                <a:gd name="T17" fmla="*/ 150 h 1409"/>
                <a:gd name="T18" fmla="*/ 855 w 855"/>
                <a:gd name="T19" fmla="*/ 0 h 1409"/>
                <a:gd name="T20" fmla="*/ 837 w 855"/>
                <a:gd name="T21" fmla="*/ 0 h 1409"/>
                <a:gd name="T22" fmla="*/ 688 w 855"/>
                <a:gd name="T23" fmla="*/ 144 h 1409"/>
                <a:gd name="T24" fmla="*/ 550 w 855"/>
                <a:gd name="T25" fmla="*/ 300 h 1409"/>
                <a:gd name="T26" fmla="*/ 425 w 855"/>
                <a:gd name="T27" fmla="*/ 462 h 1409"/>
                <a:gd name="T28" fmla="*/ 311 w 855"/>
                <a:gd name="T29" fmla="*/ 629 h 1409"/>
                <a:gd name="T30" fmla="*/ 215 w 855"/>
                <a:gd name="T31" fmla="*/ 803 h 1409"/>
                <a:gd name="T32" fmla="*/ 132 w 855"/>
                <a:gd name="T33" fmla="*/ 983 h 1409"/>
                <a:gd name="T34" fmla="*/ 60 w 855"/>
                <a:gd name="T35" fmla="*/ 1169 h 1409"/>
                <a:gd name="T36" fmla="*/ 0 w 855"/>
                <a:gd name="T37" fmla="*/ 1361 h 1409"/>
                <a:gd name="T38" fmla="*/ 0 w 855"/>
                <a:gd name="T39" fmla="*/ 1361 h 1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5" h="1409">
                  <a:moveTo>
                    <a:pt x="0" y="1361"/>
                  </a:moveTo>
                  <a:lnTo>
                    <a:pt x="0" y="1409"/>
                  </a:lnTo>
                  <a:lnTo>
                    <a:pt x="54" y="1211"/>
                  </a:lnTo>
                  <a:lnTo>
                    <a:pt x="126" y="1013"/>
                  </a:lnTo>
                  <a:lnTo>
                    <a:pt x="215" y="827"/>
                  </a:lnTo>
                  <a:lnTo>
                    <a:pt x="311" y="647"/>
                  </a:lnTo>
                  <a:lnTo>
                    <a:pt x="431" y="474"/>
                  </a:lnTo>
                  <a:lnTo>
                    <a:pt x="556" y="312"/>
                  </a:lnTo>
                  <a:lnTo>
                    <a:pt x="700" y="150"/>
                  </a:lnTo>
                  <a:lnTo>
                    <a:pt x="855" y="0"/>
                  </a:lnTo>
                  <a:lnTo>
                    <a:pt x="837" y="0"/>
                  </a:lnTo>
                  <a:lnTo>
                    <a:pt x="688" y="144"/>
                  </a:lnTo>
                  <a:lnTo>
                    <a:pt x="550" y="300"/>
                  </a:lnTo>
                  <a:lnTo>
                    <a:pt x="425" y="462"/>
                  </a:lnTo>
                  <a:lnTo>
                    <a:pt x="311" y="629"/>
                  </a:lnTo>
                  <a:lnTo>
                    <a:pt x="215" y="803"/>
                  </a:lnTo>
                  <a:lnTo>
                    <a:pt x="132" y="983"/>
                  </a:lnTo>
                  <a:lnTo>
                    <a:pt x="60" y="1169"/>
                  </a:lnTo>
                  <a:lnTo>
                    <a:pt x="0" y="1361"/>
                  </a:lnTo>
                  <a:lnTo>
                    <a:pt x="0" y="1361"/>
                  </a:lnTo>
                  <a:close/>
                </a:path>
              </a:pathLst>
            </a:custGeom>
            <a:gradFill rotWithShape="0">
              <a:gsLst>
                <a:gs pos="0">
                  <a:schemeClr val="bg1"/>
                </a:gs>
                <a:gs pos="100000">
                  <a:schemeClr val="bg1">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15" name="Freeform 26"/>
            <p:cNvSpPr>
              <a:spLocks/>
            </p:cNvSpPr>
            <p:nvPr/>
          </p:nvSpPr>
          <p:spPr bwMode="hidden">
            <a:xfrm>
              <a:off x="6" y="0"/>
              <a:ext cx="588" cy="599"/>
            </a:xfrm>
            <a:custGeom>
              <a:avLst/>
              <a:gdLst>
                <a:gd name="T0" fmla="*/ 588 w 586"/>
                <a:gd name="T1" fmla="*/ 0 h 599"/>
                <a:gd name="T2" fmla="*/ 570 w 586"/>
                <a:gd name="T3" fmla="*/ 0 h 599"/>
                <a:gd name="T4" fmla="*/ 408 w 586"/>
                <a:gd name="T5" fmla="*/ 132 h 599"/>
                <a:gd name="T6" fmla="*/ 258 w 586"/>
                <a:gd name="T7" fmla="*/ 270 h 599"/>
                <a:gd name="T8" fmla="*/ 120 w 586"/>
                <a:gd name="T9" fmla="*/ 420 h 599"/>
                <a:gd name="T10" fmla="*/ 0 w 586"/>
                <a:gd name="T11" fmla="*/ 575 h 599"/>
                <a:gd name="T12" fmla="*/ 0 w 586"/>
                <a:gd name="T13" fmla="*/ 599 h 599"/>
                <a:gd name="T14" fmla="*/ 120 w 586"/>
                <a:gd name="T15" fmla="*/ 432 h 599"/>
                <a:gd name="T16" fmla="*/ 258 w 586"/>
                <a:gd name="T17" fmla="*/ 282 h 599"/>
                <a:gd name="T18" fmla="*/ 414 w 586"/>
                <a:gd name="T19" fmla="*/ 138 h 599"/>
                <a:gd name="T20" fmla="*/ 588 w 586"/>
                <a:gd name="T21" fmla="*/ 0 h 599"/>
                <a:gd name="T22" fmla="*/ 588 w 586"/>
                <a:gd name="T23" fmla="*/ 0 h 5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86" h="599">
                  <a:moveTo>
                    <a:pt x="586" y="0"/>
                  </a:moveTo>
                  <a:lnTo>
                    <a:pt x="568" y="0"/>
                  </a:lnTo>
                  <a:lnTo>
                    <a:pt x="407" y="132"/>
                  </a:lnTo>
                  <a:lnTo>
                    <a:pt x="257" y="270"/>
                  </a:lnTo>
                  <a:lnTo>
                    <a:pt x="120" y="420"/>
                  </a:lnTo>
                  <a:lnTo>
                    <a:pt x="0" y="575"/>
                  </a:lnTo>
                  <a:lnTo>
                    <a:pt x="0" y="599"/>
                  </a:lnTo>
                  <a:lnTo>
                    <a:pt x="120" y="432"/>
                  </a:lnTo>
                  <a:lnTo>
                    <a:pt x="257" y="282"/>
                  </a:lnTo>
                  <a:lnTo>
                    <a:pt x="413" y="138"/>
                  </a:lnTo>
                  <a:lnTo>
                    <a:pt x="58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6" name="Freeform 27"/>
            <p:cNvSpPr>
              <a:spLocks/>
            </p:cNvSpPr>
            <p:nvPr/>
          </p:nvSpPr>
          <p:spPr bwMode="hidden">
            <a:xfrm>
              <a:off x="6" y="0"/>
              <a:ext cx="270" cy="252"/>
            </a:xfrm>
            <a:custGeom>
              <a:avLst/>
              <a:gdLst>
                <a:gd name="T0" fmla="*/ 270 w 269"/>
                <a:gd name="T1" fmla="*/ 0 h 252"/>
                <a:gd name="T2" fmla="*/ 252 w 269"/>
                <a:gd name="T3" fmla="*/ 0 h 252"/>
                <a:gd name="T4" fmla="*/ 120 w 269"/>
                <a:gd name="T5" fmla="*/ 114 h 252"/>
                <a:gd name="T6" fmla="*/ 60 w 269"/>
                <a:gd name="T7" fmla="*/ 174 h 252"/>
                <a:gd name="T8" fmla="*/ 0 w 269"/>
                <a:gd name="T9" fmla="*/ 234 h 252"/>
                <a:gd name="T10" fmla="*/ 0 w 269"/>
                <a:gd name="T11" fmla="*/ 252 h 252"/>
                <a:gd name="T12" fmla="*/ 126 w 269"/>
                <a:gd name="T13" fmla="*/ 120 h 252"/>
                <a:gd name="T14" fmla="*/ 270 w 269"/>
                <a:gd name="T15" fmla="*/ 0 h 252"/>
                <a:gd name="T16" fmla="*/ 270 w 269"/>
                <a:gd name="T17" fmla="*/ 0 h 2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9" h="252">
                  <a:moveTo>
                    <a:pt x="269" y="0"/>
                  </a:moveTo>
                  <a:lnTo>
                    <a:pt x="251" y="0"/>
                  </a:lnTo>
                  <a:lnTo>
                    <a:pt x="120" y="114"/>
                  </a:lnTo>
                  <a:lnTo>
                    <a:pt x="60" y="174"/>
                  </a:lnTo>
                  <a:lnTo>
                    <a:pt x="0" y="234"/>
                  </a:lnTo>
                  <a:lnTo>
                    <a:pt x="0" y="252"/>
                  </a:lnTo>
                  <a:lnTo>
                    <a:pt x="126" y="120"/>
                  </a:lnTo>
                  <a:lnTo>
                    <a:pt x="269"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7" name="Line 28"/>
            <p:cNvSpPr>
              <a:spLocks noChangeShapeType="1"/>
            </p:cNvSpPr>
            <p:nvPr/>
          </p:nvSpPr>
          <p:spPr bwMode="hidden">
            <a:xfrm>
              <a:off x="1" y="2749"/>
              <a:ext cx="5758" cy="0"/>
            </a:xfrm>
            <a:prstGeom prst="line">
              <a:avLst/>
            </a:prstGeom>
            <a:noFill/>
            <a:ln w="158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18" name="Line 29"/>
            <p:cNvSpPr>
              <a:spLocks noChangeShapeType="1"/>
            </p:cNvSpPr>
            <p:nvPr/>
          </p:nvSpPr>
          <p:spPr bwMode="hidden">
            <a:xfrm>
              <a:off x="1" y="2356"/>
              <a:ext cx="5758" cy="0"/>
            </a:xfrm>
            <a:prstGeom prst="line">
              <a:avLst/>
            </a:prstGeom>
            <a:noFill/>
            <a:ln w="158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19" name="Line 30"/>
            <p:cNvSpPr>
              <a:spLocks noChangeShapeType="1"/>
            </p:cNvSpPr>
            <p:nvPr/>
          </p:nvSpPr>
          <p:spPr bwMode="hidden">
            <a:xfrm>
              <a:off x="1" y="3142"/>
              <a:ext cx="5758" cy="0"/>
            </a:xfrm>
            <a:prstGeom prst="line">
              <a:avLst/>
            </a:prstGeom>
            <a:noFill/>
            <a:ln w="1587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grpSp>
          <p:nvGrpSpPr>
            <p:cNvPr id="20" name="Group 31"/>
            <p:cNvGrpSpPr>
              <a:grpSpLocks/>
            </p:cNvGrpSpPr>
            <p:nvPr/>
          </p:nvGrpSpPr>
          <p:grpSpPr bwMode="auto">
            <a:xfrm>
              <a:off x="1" y="392"/>
              <a:ext cx="5758" cy="1571"/>
              <a:chOff x="1" y="392"/>
              <a:chExt cx="5758" cy="1571"/>
            </a:xfrm>
          </p:grpSpPr>
          <p:sp>
            <p:nvSpPr>
              <p:cNvPr id="23" name="Line 32"/>
              <p:cNvSpPr>
                <a:spLocks noChangeShapeType="1"/>
              </p:cNvSpPr>
              <p:nvPr userDrawn="1"/>
            </p:nvSpPr>
            <p:spPr bwMode="hidden">
              <a:xfrm>
                <a:off x="1" y="784"/>
                <a:ext cx="5758" cy="0"/>
              </a:xfrm>
              <a:prstGeom prst="line">
                <a:avLst/>
              </a:prstGeom>
              <a:noFill/>
              <a:ln w="158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24" name="Line 33"/>
              <p:cNvSpPr>
                <a:spLocks noChangeShapeType="1"/>
              </p:cNvSpPr>
              <p:nvPr userDrawn="1"/>
            </p:nvSpPr>
            <p:spPr bwMode="hidden">
              <a:xfrm>
                <a:off x="1" y="1963"/>
                <a:ext cx="5758" cy="0"/>
              </a:xfrm>
              <a:prstGeom prst="line">
                <a:avLst/>
              </a:prstGeom>
              <a:noFill/>
              <a:ln w="158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25" name="Line 34"/>
              <p:cNvSpPr>
                <a:spLocks noChangeShapeType="1"/>
              </p:cNvSpPr>
              <p:nvPr userDrawn="1"/>
            </p:nvSpPr>
            <p:spPr bwMode="hidden">
              <a:xfrm>
                <a:off x="1" y="1570"/>
                <a:ext cx="5758" cy="0"/>
              </a:xfrm>
              <a:prstGeom prst="line">
                <a:avLst/>
              </a:prstGeom>
              <a:noFill/>
              <a:ln w="158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26" name="Line 35"/>
              <p:cNvSpPr>
                <a:spLocks noChangeShapeType="1"/>
              </p:cNvSpPr>
              <p:nvPr userDrawn="1"/>
            </p:nvSpPr>
            <p:spPr bwMode="hidden">
              <a:xfrm>
                <a:off x="1" y="1177"/>
                <a:ext cx="5758" cy="0"/>
              </a:xfrm>
              <a:prstGeom prst="line">
                <a:avLst/>
              </a:prstGeom>
              <a:noFill/>
              <a:ln w="158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27" name="Line 36"/>
              <p:cNvSpPr>
                <a:spLocks noChangeShapeType="1"/>
              </p:cNvSpPr>
              <p:nvPr userDrawn="1"/>
            </p:nvSpPr>
            <p:spPr bwMode="hidden">
              <a:xfrm>
                <a:off x="1" y="392"/>
                <a:ext cx="5758" cy="0"/>
              </a:xfrm>
              <a:prstGeom prst="line">
                <a:avLst/>
              </a:prstGeom>
              <a:noFill/>
              <a:ln w="158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grpSp>
        <p:sp>
          <p:nvSpPr>
            <p:cNvPr id="21" name="Line 37"/>
            <p:cNvSpPr>
              <a:spLocks noChangeShapeType="1"/>
            </p:cNvSpPr>
            <p:nvPr/>
          </p:nvSpPr>
          <p:spPr bwMode="hidden">
            <a:xfrm>
              <a:off x="1" y="3928"/>
              <a:ext cx="5758" cy="0"/>
            </a:xfrm>
            <a:prstGeom prst="line">
              <a:avLst/>
            </a:prstGeom>
            <a:noFill/>
            <a:ln w="1587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22" name="Line 38"/>
            <p:cNvSpPr>
              <a:spLocks noChangeShapeType="1"/>
            </p:cNvSpPr>
            <p:nvPr/>
          </p:nvSpPr>
          <p:spPr bwMode="hidden">
            <a:xfrm>
              <a:off x="1" y="3535"/>
              <a:ext cx="5758" cy="0"/>
            </a:xfrm>
            <a:prstGeom prst="line">
              <a:avLst/>
            </a:prstGeom>
            <a:noFill/>
            <a:ln w="1587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grpSp>
      <p:sp>
        <p:nvSpPr>
          <p:cNvPr id="348199" name="Rectangle 39"/>
          <p:cNvSpPr>
            <a:spLocks noGrp="1" noChangeArrowheads="1"/>
          </p:cNvSpPr>
          <p:nvPr>
            <p:ph type="ctrTitle" sz="quarter"/>
          </p:nvPr>
        </p:nvSpPr>
        <p:spPr>
          <a:xfrm>
            <a:off x="685800" y="1692306"/>
            <a:ext cx="7772400" cy="1736725"/>
          </a:xfrm>
        </p:spPr>
        <p:txBody>
          <a:bodyPr anchor="b"/>
          <a:lstStyle>
            <a:lvl1pPr>
              <a:defRPr sz="5400"/>
            </a:lvl1pPr>
          </a:lstStyle>
          <a:p>
            <a:pPr lvl="0"/>
            <a:r>
              <a:rPr lang="en-US" noProof="0"/>
              <a:t>Click to edit Master title style</a:t>
            </a:r>
          </a:p>
        </p:txBody>
      </p:sp>
      <p:sp>
        <p:nvSpPr>
          <p:cNvPr id="348200" name="Rectangle 40"/>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41" name="Rectangle 41"/>
          <p:cNvSpPr>
            <a:spLocks noGrp="1" noChangeArrowheads="1"/>
          </p:cNvSpPr>
          <p:nvPr>
            <p:ph type="dt" sz="quarter" idx="10"/>
          </p:nvPr>
        </p:nvSpPr>
        <p:spPr/>
        <p:txBody>
          <a:bodyPr/>
          <a:lstStyle>
            <a:lvl1pPr>
              <a:defRPr smtClean="0"/>
            </a:lvl1pPr>
          </a:lstStyle>
          <a:p>
            <a:pPr>
              <a:defRPr/>
            </a:pPr>
            <a:fld id="{0FC8ACA3-E09E-BA40-AD07-E1730EDAD40C}" type="datetime1">
              <a:rPr lang="en-US">
                <a:solidFill>
                  <a:srgbClr val="FFFFFF"/>
                </a:solidFill>
                <a:latin typeface="Verdana"/>
              </a:rPr>
              <a:pPr>
                <a:defRPr/>
              </a:pPr>
              <a:t>7/6/20</a:t>
            </a:fld>
            <a:endParaRPr lang="en-US">
              <a:solidFill>
                <a:srgbClr val="FFFFFF"/>
              </a:solidFill>
              <a:latin typeface="Verdana"/>
            </a:endParaRPr>
          </a:p>
        </p:txBody>
      </p:sp>
      <p:sp>
        <p:nvSpPr>
          <p:cNvPr id="42" name="Rectangle 42"/>
          <p:cNvSpPr>
            <a:spLocks noGrp="1" noChangeArrowheads="1"/>
          </p:cNvSpPr>
          <p:nvPr>
            <p:ph type="ftr" sz="quarter" idx="11"/>
          </p:nvPr>
        </p:nvSpPr>
        <p:spPr/>
        <p:txBody>
          <a:bodyPr/>
          <a:lstStyle>
            <a:lvl1pPr>
              <a:defRPr smtClean="0"/>
            </a:lvl1pPr>
          </a:lstStyle>
          <a:p>
            <a:pPr>
              <a:defRPr/>
            </a:pPr>
            <a:endParaRPr lang="en-US">
              <a:solidFill>
                <a:srgbClr val="FFFFFF"/>
              </a:solidFill>
              <a:latin typeface="Verdana"/>
            </a:endParaRPr>
          </a:p>
        </p:txBody>
      </p:sp>
      <p:sp>
        <p:nvSpPr>
          <p:cNvPr id="43" name="Rectangle 43"/>
          <p:cNvSpPr>
            <a:spLocks noGrp="1" noChangeArrowheads="1"/>
          </p:cNvSpPr>
          <p:nvPr>
            <p:ph type="sldNum" sz="quarter" idx="12"/>
          </p:nvPr>
        </p:nvSpPr>
        <p:spPr/>
        <p:txBody>
          <a:bodyPr/>
          <a:lstStyle>
            <a:lvl1pPr>
              <a:defRPr smtClean="0"/>
            </a:lvl1pPr>
          </a:lstStyle>
          <a:p>
            <a:pPr>
              <a:defRPr/>
            </a:pPr>
            <a:fld id="{5791D3A8-3F4E-C24A-86DD-0A73DF6231EA}"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783708448"/>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0"/>
          <p:cNvSpPr>
            <a:spLocks noGrp="1" noChangeArrowheads="1"/>
          </p:cNvSpPr>
          <p:nvPr>
            <p:ph type="dt" sz="half" idx="10"/>
          </p:nvPr>
        </p:nvSpPr>
        <p:spPr>
          <a:ln/>
        </p:spPr>
        <p:txBody>
          <a:bodyPr/>
          <a:lstStyle>
            <a:lvl1pPr>
              <a:defRPr/>
            </a:lvl1pPr>
          </a:lstStyle>
          <a:p>
            <a:pPr>
              <a:defRPr/>
            </a:pPr>
            <a:fld id="{2B774D64-C3E0-3247-BE0C-8D2490C40C77}" type="datetime1">
              <a:rPr lang="en-US">
                <a:solidFill>
                  <a:srgbClr val="FFFFFF"/>
                </a:solidFill>
                <a:latin typeface="Verdana"/>
              </a:rPr>
              <a:pPr>
                <a:defRPr/>
              </a:pPr>
              <a:t>7/6/20</a:t>
            </a:fld>
            <a:endParaRPr lang="en-US">
              <a:solidFill>
                <a:srgbClr val="FFFFFF"/>
              </a:solidFill>
              <a:latin typeface="Verdana"/>
            </a:endParaRPr>
          </a:p>
        </p:txBody>
      </p:sp>
      <p:sp>
        <p:nvSpPr>
          <p:cNvPr id="5"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6" name="Rectangle 42"/>
          <p:cNvSpPr>
            <a:spLocks noGrp="1" noChangeArrowheads="1"/>
          </p:cNvSpPr>
          <p:nvPr>
            <p:ph type="sldNum" sz="quarter" idx="12"/>
          </p:nvPr>
        </p:nvSpPr>
        <p:spPr>
          <a:ln/>
        </p:spPr>
        <p:txBody>
          <a:bodyPr/>
          <a:lstStyle>
            <a:lvl1pPr>
              <a:defRPr/>
            </a:lvl1pPr>
          </a:lstStyle>
          <a:p>
            <a:pPr>
              <a:defRPr/>
            </a:pPr>
            <a:fld id="{55CBD52C-5478-494D-AB4B-66852DBB9D01}"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2384376979"/>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Rectangle 40"/>
          <p:cNvSpPr>
            <a:spLocks noGrp="1" noChangeArrowheads="1"/>
          </p:cNvSpPr>
          <p:nvPr>
            <p:ph type="dt" sz="half" idx="10"/>
          </p:nvPr>
        </p:nvSpPr>
        <p:spPr>
          <a:ln/>
        </p:spPr>
        <p:txBody>
          <a:bodyPr/>
          <a:lstStyle>
            <a:lvl1pPr>
              <a:defRPr/>
            </a:lvl1pPr>
          </a:lstStyle>
          <a:p>
            <a:pPr>
              <a:defRPr/>
            </a:pPr>
            <a:fld id="{5C24C919-3B00-3F4F-ACB2-CE563C495DBF}" type="datetime1">
              <a:rPr lang="en-US">
                <a:solidFill>
                  <a:srgbClr val="FFFFFF"/>
                </a:solidFill>
                <a:latin typeface="Verdana"/>
              </a:rPr>
              <a:pPr>
                <a:defRPr/>
              </a:pPr>
              <a:t>7/6/20</a:t>
            </a:fld>
            <a:endParaRPr lang="en-US">
              <a:solidFill>
                <a:srgbClr val="FFFFFF"/>
              </a:solidFill>
              <a:latin typeface="Verdana"/>
            </a:endParaRPr>
          </a:p>
        </p:txBody>
      </p:sp>
      <p:sp>
        <p:nvSpPr>
          <p:cNvPr id="5"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6" name="Rectangle 42"/>
          <p:cNvSpPr>
            <a:spLocks noGrp="1" noChangeArrowheads="1"/>
          </p:cNvSpPr>
          <p:nvPr>
            <p:ph type="sldNum" sz="quarter" idx="12"/>
          </p:nvPr>
        </p:nvSpPr>
        <p:spPr>
          <a:ln/>
        </p:spPr>
        <p:txBody>
          <a:bodyPr/>
          <a:lstStyle>
            <a:lvl1pPr>
              <a:defRPr/>
            </a:lvl1pPr>
          </a:lstStyle>
          <a:p>
            <a:pPr>
              <a:defRPr/>
            </a:pPr>
            <a:fld id="{91B8BAB4-099F-F34B-BBE6-D66839E110EC}"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4137825310"/>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0"/>
          <p:cNvSpPr>
            <a:spLocks noGrp="1" noChangeArrowheads="1"/>
          </p:cNvSpPr>
          <p:nvPr>
            <p:ph type="dt" sz="half" idx="10"/>
          </p:nvPr>
        </p:nvSpPr>
        <p:spPr>
          <a:ln/>
        </p:spPr>
        <p:txBody>
          <a:bodyPr/>
          <a:lstStyle>
            <a:lvl1pPr>
              <a:defRPr/>
            </a:lvl1pPr>
          </a:lstStyle>
          <a:p>
            <a:pPr>
              <a:defRPr/>
            </a:pPr>
            <a:fld id="{41E9240C-9564-AA48-A9A1-C0003C271CC6}" type="datetime1">
              <a:rPr lang="en-US">
                <a:solidFill>
                  <a:srgbClr val="FFFFFF"/>
                </a:solidFill>
                <a:latin typeface="Verdana"/>
              </a:rPr>
              <a:pPr>
                <a:defRPr/>
              </a:pPr>
              <a:t>7/6/20</a:t>
            </a:fld>
            <a:endParaRPr lang="en-US">
              <a:solidFill>
                <a:srgbClr val="FFFFFF"/>
              </a:solidFill>
              <a:latin typeface="Verdana"/>
            </a:endParaRPr>
          </a:p>
        </p:txBody>
      </p:sp>
      <p:sp>
        <p:nvSpPr>
          <p:cNvPr id="6"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7" name="Rectangle 42"/>
          <p:cNvSpPr>
            <a:spLocks noGrp="1" noChangeArrowheads="1"/>
          </p:cNvSpPr>
          <p:nvPr>
            <p:ph type="sldNum" sz="quarter" idx="12"/>
          </p:nvPr>
        </p:nvSpPr>
        <p:spPr>
          <a:ln/>
        </p:spPr>
        <p:txBody>
          <a:bodyPr/>
          <a:lstStyle>
            <a:lvl1pPr>
              <a:defRPr/>
            </a:lvl1pPr>
          </a:lstStyle>
          <a:p>
            <a:pPr>
              <a:defRPr/>
            </a:pPr>
            <a:fld id="{63868B78-89E5-6F4C-9BAC-38E6DE0C3539}"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3799258293"/>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0"/>
          <p:cNvSpPr>
            <a:spLocks noGrp="1" noChangeArrowheads="1"/>
          </p:cNvSpPr>
          <p:nvPr>
            <p:ph type="dt" sz="half" idx="10"/>
          </p:nvPr>
        </p:nvSpPr>
        <p:spPr>
          <a:ln/>
        </p:spPr>
        <p:txBody>
          <a:bodyPr/>
          <a:lstStyle>
            <a:lvl1pPr>
              <a:defRPr/>
            </a:lvl1pPr>
          </a:lstStyle>
          <a:p>
            <a:pPr>
              <a:defRPr/>
            </a:pPr>
            <a:fld id="{DA7A1A12-65DC-1843-85D9-871B64647B42}" type="datetime1">
              <a:rPr lang="en-US">
                <a:solidFill>
                  <a:srgbClr val="FFFFFF"/>
                </a:solidFill>
                <a:latin typeface="Verdana"/>
              </a:rPr>
              <a:pPr>
                <a:defRPr/>
              </a:pPr>
              <a:t>7/6/20</a:t>
            </a:fld>
            <a:endParaRPr lang="en-US">
              <a:solidFill>
                <a:srgbClr val="FFFFFF"/>
              </a:solidFill>
              <a:latin typeface="Verdana"/>
            </a:endParaRPr>
          </a:p>
        </p:txBody>
      </p:sp>
      <p:sp>
        <p:nvSpPr>
          <p:cNvPr id="8"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9" name="Rectangle 42"/>
          <p:cNvSpPr>
            <a:spLocks noGrp="1" noChangeArrowheads="1"/>
          </p:cNvSpPr>
          <p:nvPr>
            <p:ph type="sldNum" sz="quarter" idx="12"/>
          </p:nvPr>
        </p:nvSpPr>
        <p:spPr>
          <a:ln/>
        </p:spPr>
        <p:txBody>
          <a:bodyPr/>
          <a:lstStyle>
            <a:lvl1pPr>
              <a:defRPr/>
            </a:lvl1pPr>
          </a:lstStyle>
          <a:p>
            <a:pPr>
              <a:defRPr/>
            </a:pPr>
            <a:fld id="{E7180DCF-6E8F-C44B-9FB6-EDB9AF6115AD}"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1849521516"/>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0"/>
          <p:cNvSpPr>
            <a:spLocks noGrp="1" noChangeArrowheads="1"/>
          </p:cNvSpPr>
          <p:nvPr>
            <p:ph type="dt" sz="half" idx="10"/>
          </p:nvPr>
        </p:nvSpPr>
        <p:spPr>
          <a:ln/>
        </p:spPr>
        <p:txBody>
          <a:bodyPr/>
          <a:lstStyle>
            <a:lvl1pPr>
              <a:defRPr/>
            </a:lvl1pPr>
          </a:lstStyle>
          <a:p>
            <a:pPr>
              <a:defRPr/>
            </a:pPr>
            <a:fld id="{BC343344-2CAD-E346-8213-5E9FF67C0BA1}" type="datetime1">
              <a:rPr lang="en-US">
                <a:solidFill>
                  <a:srgbClr val="FFFFFF"/>
                </a:solidFill>
                <a:latin typeface="Verdana"/>
              </a:rPr>
              <a:pPr>
                <a:defRPr/>
              </a:pPr>
              <a:t>7/6/20</a:t>
            </a:fld>
            <a:endParaRPr lang="en-US">
              <a:solidFill>
                <a:srgbClr val="FFFFFF"/>
              </a:solidFill>
              <a:latin typeface="Verdana"/>
            </a:endParaRPr>
          </a:p>
        </p:txBody>
      </p:sp>
      <p:sp>
        <p:nvSpPr>
          <p:cNvPr id="4"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5" name="Rectangle 42"/>
          <p:cNvSpPr>
            <a:spLocks noGrp="1" noChangeArrowheads="1"/>
          </p:cNvSpPr>
          <p:nvPr>
            <p:ph type="sldNum" sz="quarter" idx="12"/>
          </p:nvPr>
        </p:nvSpPr>
        <p:spPr>
          <a:ln/>
        </p:spPr>
        <p:txBody>
          <a:bodyPr/>
          <a:lstStyle>
            <a:lvl1pPr>
              <a:defRPr/>
            </a:lvl1pPr>
          </a:lstStyle>
          <a:p>
            <a:pPr>
              <a:defRPr/>
            </a:pPr>
            <a:fld id="{8901C795-4769-534E-8EBD-BEC534FB4EAA}"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13963230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Comic Sans MS" charset="0"/>
                <a:cs typeface="ＭＳ Ｐゴシック" charset="0"/>
              </a:defRPr>
            </a:lvl1pPr>
          </a:lstStyle>
          <a:p>
            <a:pPr>
              <a:defRPr/>
            </a:pPr>
            <a:fld id="{E2C891E7-99C6-3D4D-A64F-F29ECDE6DBFF}" type="slidenum">
              <a:rPr lang="en-US"/>
              <a:pPr>
                <a:defRPr/>
              </a:pPr>
              <a:t>‹#›</a:t>
            </a:fld>
            <a:endParaRPr lang="en-US"/>
          </a:p>
        </p:txBody>
      </p:sp>
    </p:spTree>
    <p:extLst>
      <p:ext uri="{BB962C8B-B14F-4D97-AF65-F5344CB8AC3E}">
        <p14:creationId xmlns:p14="http://schemas.microsoft.com/office/powerpoint/2010/main" val="1046756428"/>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0"/>
          <p:cNvSpPr>
            <a:spLocks noGrp="1" noChangeArrowheads="1"/>
          </p:cNvSpPr>
          <p:nvPr>
            <p:ph type="dt" sz="half" idx="10"/>
          </p:nvPr>
        </p:nvSpPr>
        <p:spPr>
          <a:ln/>
        </p:spPr>
        <p:txBody>
          <a:bodyPr/>
          <a:lstStyle>
            <a:lvl1pPr>
              <a:defRPr/>
            </a:lvl1pPr>
          </a:lstStyle>
          <a:p>
            <a:pPr>
              <a:defRPr/>
            </a:pPr>
            <a:fld id="{A1A61058-A96C-BD45-8674-F2A98B7489C2}" type="datetime1">
              <a:rPr lang="en-US">
                <a:solidFill>
                  <a:srgbClr val="FFFFFF"/>
                </a:solidFill>
                <a:latin typeface="Verdana"/>
              </a:rPr>
              <a:pPr>
                <a:defRPr/>
              </a:pPr>
              <a:t>7/6/20</a:t>
            </a:fld>
            <a:endParaRPr lang="en-US">
              <a:solidFill>
                <a:srgbClr val="FFFFFF"/>
              </a:solidFill>
              <a:latin typeface="Verdana"/>
            </a:endParaRPr>
          </a:p>
        </p:txBody>
      </p:sp>
      <p:sp>
        <p:nvSpPr>
          <p:cNvPr id="3"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4" name="Rectangle 42"/>
          <p:cNvSpPr>
            <a:spLocks noGrp="1" noChangeArrowheads="1"/>
          </p:cNvSpPr>
          <p:nvPr>
            <p:ph type="sldNum" sz="quarter" idx="12"/>
          </p:nvPr>
        </p:nvSpPr>
        <p:spPr>
          <a:ln/>
        </p:spPr>
        <p:txBody>
          <a:bodyPr/>
          <a:lstStyle>
            <a:lvl1pPr>
              <a:defRPr/>
            </a:lvl1pPr>
          </a:lstStyle>
          <a:p>
            <a:pPr>
              <a:defRPr/>
            </a:pPr>
            <a:fld id="{B325BEC6-2C7E-C543-B38C-B27BEE8208CE}"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1349964581"/>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40"/>
          <p:cNvSpPr>
            <a:spLocks noGrp="1" noChangeArrowheads="1"/>
          </p:cNvSpPr>
          <p:nvPr>
            <p:ph type="dt" sz="half" idx="10"/>
          </p:nvPr>
        </p:nvSpPr>
        <p:spPr>
          <a:ln/>
        </p:spPr>
        <p:txBody>
          <a:bodyPr/>
          <a:lstStyle>
            <a:lvl1pPr>
              <a:defRPr/>
            </a:lvl1pPr>
          </a:lstStyle>
          <a:p>
            <a:pPr>
              <a:defRPr/>
            </a:pPr>
            <a:fld id="{C01BDD91-7204-1840-8563-E444445AAE44}" type="datetime1">
              <a:rPr lang="en-US">
                <a:solidFill>
                  <a:srgbClr val="FFFFFF"/>
                </a:solidFill>
                <a:latin typeface="Verdana"/>
              </a:rPr>
              <a:pPr>
                <a:defRPr/>
              </a:pPr>
              <a:t>7/6/20</a:t>
            </a:fld>
            <a:endParaRPr lang="en-US">
              <a:solidFill>
                <a:srgbClr val="FFFFFF"/>
              </a:solidFill>
              <a:latin typeface="Verdana"/>
            </a:endParaRPr>
          </a:p>
        </p:txBody>
      </p:sp>
      <p:sp>
        <p:nvSpPr>
          <p:cNvPr id="6"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7" name="Rectangle 42"/>
          <p:cNvSpPr>
            <a:spLocks noGrp="1" noChangeArrowheads="1"/>
          </p:cNvSpPr>
          <p:nvPr>
            <p:ph type="sldNum" sz="quarter" idx="12"/>
          </p:nvPr>
        </p:nvSpPr>
        <p:spPr>
          <a:ln/>
        </p:spPr>
        <p:txBody>
          <a:bodyPr/>
          <a:lstStyle>
            <a:lvl1pPr>
              <a:defRPr/>
            </a:lvl1pPr>
          </a:lstStyle>
          <a:p>
            <a:pPr>
              <a:defRPr/>
            </a:pPr>
            <a:fld id="{44391FA5-6A70-EF43-AEB9-711F762DE840}"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4109877914"/>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40"/>
          <p:cNvSpPr>
            <a:spLocks noGrp="1" noChangeArrowheads="1"/>
          </p:cNvSpPr>
          <p:nvPr>
            <p:ph type="dt" sz="half" idx="10"/>
          </p:nvPr>
        </p:nvSpPr>
        <p:spPr>
          <a:ln/>
        </p:spPr>
        <p:txBody>
          <a:bodyPr/>
          <a:lstStyle>
            <a:lvl1pPr>
              <a:defRPr/>
            </a:lvl1pPr>
          </a:lstStyle>
          <a:p>
            <a:pPr>
              <a:defRPr/>
            </a:pPr>
            <a:fld id="{4C8617C7-ACC0-964D-814A-5A29BDF16D33}" type="datetime1">
              <a:rPr lang="en-US">
                <a:solidFill>
                  <a:srgbClr val="FFFFFF"/>
                </a:solidFill>
                <a:latin typeface="Verdana"/>
              </a:rPr>
              <a:pPr>
                <a:defRPr/>
              </a:pPr>
              <a:t>7/6/20</a:t>
            </a:fld>
            <a:endParaRPr lang="en-US">
              <a:solidFill>
                <a:srgbClr val="FFFFFF"/>
              </a:solidFill>
              <a:latin typeface="Verdana"/>
            </a:endParaRPr>
          </a:p>
        </p:txBody>
      </p:sp>
      <p:sp>
        <p:nvSpPr>
          <p:cNvPr id="6"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7" name="Rectangle 42"/>
          <p:cNvSpPr>
            <a:spLocks noGrp="1" noChangeArrowheads="1"/>
          </p:cNvSpPr>
          <p:nvPr>
            <p:ph type="sldNum" sz="quarter" idx="12"/>
          </p:nvPr>
        </p:nvSpPr>
        <p:spPr>
          <a:ln/>
        </p:spPr>
        <p:txBody>
          <a:bodyPr/>
          <a:lstStyle>
            <a:lvl1pPr>
              <a:defRPr/>
            </a:lvl1pPr>
          </a:lstStyle>
          <a:p>
            <a:pPr>
              <a:defRPr/>
            </a:pPr>
            <a:fld id="{2B394BBD-69A1-C64B-810A-8786F3D68D45}"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2860287998"/>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0"/>
          <p:cNvSpPr>
            <a:spLocks noGrp="1" noChangeArrowheads="1"/>
          </p:cNvSpPr>
          <p:nvPr>
            <p:ph type="dt" sz="half" idx="10"/>
          </p:nvPr>
        </p:nvSpPr>
        <p:spPr>
          <a:ln/>
        </p:spPr>
        <p:txBody>
          <a:bodyPr/>
          <a:lstStyle>
            <a:lvl1pPr>
              <a:defRPr/>
            </a:lvl1pPr>
          </a:lstStyle>
          <a:p>
            <a:pPr>
              <a:defRPr/>
            </a:pPr>
            <a:fld id="{8A599765-4758-2840-8E63-1164C7A1F94B}" type="datetime1">
              <a:rPr lang="en-US">
                <a:solidFill>
                  <a:srgbClr val="FFFFFF"/>
                </a:solidFill>
                <a:latin typeface="Verdana"/>
              </a:rPr>
              <a:pPr>
                <a:defRPr/>
              </a:pPr>
              <a:t>7/6/20</a:t>
            </a:fld>
            <a:endParaRPr lang="en-US">
              <a:solidFill>
                <a:srgbClr val="FFFFFF"/>
              </a:solidFill>
              <a:latin typeface="Verdana"/>
            </a:endParaRPr>
          </a:p>
        </p:txBody>
      </p:sp>
      <p:sp>
        <p:nvSpPr>
          <p:cNvPr id="5"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6" name="Rectangle 42"/>
          <p:cNvSpPr>
            <a:spLocks noGrp="1" noChangeArrowheads="1"/>
          </p:cNvSpPr>
          <p:nvPr>
            <p:ph type="sldNum" sz="quarter" idx="12"/>
          </p:nvPr>
        </p:nvSpPr>
        <p:spPr>
          <a:ln/>
        </p:spPr>
        <p:txBody>
          <a:bodyPr/>
          <a:lstStyle>
            <a:lvl1pPr>
              <a:defRPr/>
            </a:lvl1pPr>
          </a:lstStyle>
          <a:p>
            <a:pPr>
              <a:defRPr/>
            </a:pPr>
            <a:fld id="{0BBBB7A4-46F5-BB4A-87EC-1A4DF315BF32}"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335259963"/>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0"/>
          <p:cNvSpPr>
            <a:spLocks noGrp="1" noChangeArrowheads="1"/>
          </p:cNvSpPr>
          <p:nvPr>
            <p:ph type="dt" sz="half" idx="10"/>
          </p:nvPr>
        </p:nvSpPr>
        <p:spPr>
          <a:ln/>
        </p:spPr>
        <p:txBody>
          <a:bodyPr/>
          <a:lstStyle>
            <a:lvl1pPr>
              <a:defRPr/>
            </a:lvl1pPr>
          </a:lstStyle>
          <a:p>
            <a:pPr>
              <a:defRPr/>
            </a:pPr>
            <a:fld id="{A4F37C2E-A1B2-554D-AC72-3110765DA40C}" type="datetime1">
              <a:rPr lang="en-US">
                <a:solidFill>
                  <a:srgbClr val="FFFFFF"/>
                </a:solidFill>
                <a:latin typeface="Verdana"/>
              </a:rPr>
              <a:pPr>
                <a:defRPr/>
              </a:pPr>
              <a:t>7/6/20</a:t>
            </a:fld>
            <a:endParaRPr lang="en-US">
              <a:solidFill>
                <a:srgbClr val="FFFFFF"/>
              </a:solidFill>
              <a:latin typeface="Verdana"/>
            </a:endParaRPr>
          </a:p>
        </p:txBody>
      </p:sp>
      <p:sp>
        <p:nvSpPr>
          <p:cNvPr id="5"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6" name="Rectangle 42"/>
          <p:cNvSpPr>
            <a:spLocks noGrp="1" noChangeArrowheads="1"/>
          </p:cNvSpPr>
          <p:nvPr>
            <p:ph type="sldNum" sz="quarter" idx="12"/>
          </p:nvPr>
        </p:nvSpPr>
        <p:spPr>
          <a:ln/>
        </p:spPr>
        <p:txBody>
          <a:bodyPr/>
          <a:lstStyle>
            <a:lvl1pPr>
              <a:defRPr/>
            </a:lvl1pPr>
          </a:lstStyle>
          <a:p>
            <a:pPr>
              <a:defRPr/>
            </a:pPr>
            <a:fld id="{C6227C4A-D9C3-174F-88BB-644DF9C9802C}"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1355509887"/>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4267200"/>
            <a:ext cx="9140825" cy="2590800"/>
            <a:chOff x="2" y="2688"/>
            <a:chExt cx="5758" cy="1632"/>
          </a:xfrm>
        </p:grpSpPr>
        <p:sp>
          <p:nvSpPr>
            <p:cNvPr id="5"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grpSp>
          <p:nvGrpSpPr>
            <p:cNvPr id="6" name="Group 4"/>
            <p:cNvGrpSpPr>
              <a:grpSpLocks/>
            </p:cNvGrpSpPr>
            <p:nvPr/>
          </p:nvGrpSpPr>
          <p:grpSpPr bwMode="auto">
            <a:xfrm>
              <a:off x="1776" y="3024"/>
              <a:ext cx="3929" cy="1290"/>
              <a:chOff x="1776" y="3024"/>
              <a:chExt cx="3929" cy="1290"/>
            </a:xfrm>
          </p:grpSpPr>
          <p:grpSp>
            <p:nvGrpSpPr>
              <p:cNvPr id="7" name="Group 5"/>
              <p:cNvGrpSpPr>
                <a:grpSpLocks/>
              </p:cNvGrpSpPr>
              <p:nvPr/>
            </p:nvGrpSpPr>
            <p:grpSpPr bwMode="auto">
              <a:xfrm>
                <a:off x="2268" y="3934"/>
                <a:ext cx="638" cy="377"/>
                <a:chOff x="2268" y="3934"/>
                <a:chExt cx="638" cy="377"/>
              </a:xfrm>
            </p:grpSpPr>
            <p:sp>
              <p:nvSpPr>
                <p:cNvPr id="60"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1"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2"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3"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4"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5"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6"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7"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0">
                    <a:solidFill>
                      <a:srgbClr val="FFFFFF"/>
                    </a:solidFill>
                  </a:endParaRPr>
                </a:p>
              </p:txBody>
            </p:sp>
          </p:grpSp>
          <p:sp>
            <p:nvSpPr>
              <p:cNvPr id="8"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0">
                  <a:solidFill>
                    <a:srgbClr val="FFFFFF"/>
                  </a:solidFill>
                </a:endParaRPr>
              </a:p>
            </p:txBody>
          </p:sp>
          <p:sp>
            <p:nvSpPr>
              <p:cNvPr id="9"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0"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1"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2"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3"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14"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15"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16"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0">
                  <a:solidFill>
                    <a:srgbClr val="FFFFFF"/>
                  </a:solidFill>
                </a:endParaRPr>
              </a:p>
            </p:txBody>
          </p:sp>
          <p:sp>
            <p:nvSpPr>
              <p:cNvPr id="17"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18"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19"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0"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21"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22"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3"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4"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5"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6"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7"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8"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9"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0"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1"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2"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3"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4"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6"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7"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8"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9"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0"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1"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3"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4"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5"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6"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7"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nvGrpSpPr>
              <p:cNvPr id="48" name="Group 54"/>
              <p:cNvGrpSpPr>
                <a:grpSpLocks/>
              </p:cNvGrpSpPr>
              <p:nvPr/>
            </p:nvGrpSpPr>
            <p:grpSpPr bwMode="auto">
              <a:xfrm>
                <a:off x="4546" y="3608"/>
                <a:ext cx="518" cy="319"/>
                <a:chOff x="4546" y="3608"/>
                <a:chExt cx="518" cy="319"/>
              </a:xfrm>
            </p:grpSpPr>
            <p:sp>
              <p:nvSpPr>
                <p:cNvPr id="54"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0">
                    <a:solidFill>
                      <a:srgbClr val="FFFFFF"/>
                    </a:solidFill>
                  </a:endParaRPr>
                </a:p>
              </p:txBody>
            </p:sp>
            <p:sp>
              <p:nvSpPr>
                <p:cNvPr id="55"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6"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7"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8"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9"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grpSp>
            <p:nvGrpSpPr>
              <p:cNvPr id="49" name="Group 61"/>
              <p:cNvGrpSpPr>
                <a:grpSpLocks/>
              </p:cNvGrpSpPr>
              <p:nvPr/>
            </p:nvGrpSpPr>
            <p:grpSpPr bwMode="auto">
              <a:xfrm>
                <a:off x="5381" y="3085"/>
                <a:ext cx="227" cy="132"/>
                <a:chOff x="5381" y="3085"/>
                <a:chExt cx="227" cy="132"/>
              </a:xfrm>
            </p:grpSpPr>
            <p:sp>
              <p:nvSpPr>
                <p:cNvPr id="50"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1"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2"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3"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grpSp>
        </p:grpSp>
      </p:grpSp>
      <p:sp>
        <p:nvSpPr>
          <p:cNvPr id="36930" name="Rectangle 66"/>
          <p:cNvSpPr>
            <a:spLocks noGrp="1" noChangeArrowheads="1"/>
          </p:cNvSpPr>
          <p:nvPr>
            <p:ph type="ctrTitle" sz="quarter"/>
          </p:nvPr>
        </p:nvSpPr>
        <p:spPr>
          <a:xfrm>
            <a:off x="685800" y="1692306"/>
            <a:ext cx="7772400" cy="1736725"/>
          </a:xfrm>
        </p:spPr>
        <p:txBody>
          <a:bodyPr anchor="b"/>
          <a:lstStyle>
            <a:lvl1pPr>
              <a:defRPr sz="5400"/>
            </a:lvl1pPr>
          </a:lstStyle>
          <a:p>
            <a:r>
              <a:rPr lang="en-US"/>
              <a:t>Click to edit Master title style</a:t>
            </a:r>
          </a:p>
        </p:txBody>
      </p:sp>
      <p:sp>
        <p:nvSpPr>
          <p:cNvPr id="36931"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10" charset="2"/>
              <a:buNone/>
              <a:defRPr/>
            </a:lvl1pPr>
          </a:lstStyle>
          <a:p>
            <a:r>
              <a:rPr lang="en-US"/>
              <a:t>Click to edit Master subtitle style</a:t>
            </a:r>
          </a:p>
        </p:txBody>
      </p:sp>
      <p:sp>
        <p:nvSpPr>
          <p:cNvPr id="68" name="Rectangle 68"/>
          <p:cNvSpPr>
            <a:spLocks noGrp="1" noChangeArrowheads="1"/>
          </p:cNvSpPr>
          <p:nvPr>
            <p:ph type="dt" sz="quarter" idx="10"/>
          </p:nvPr>
        </p:nvSpPr>
        <p:spPr/>
        <p:txBody>
          <a:bodyPr/>
          <a:lstStyle>
            <a:lvl1pPr>
              <a:defRPr smtClean="0"/>
            </a:lvl1pPr>
          </a:lstStyle>
          <a:p>
            <a:pPr>
              <a:defRPr/>
            </a:pPr>
            <a:endParaRPr lang="en-US">
              <a:solidFill>
                <a:srgbClr val="FFFFFF"/>
              </a:solidFill>
            </a:endParaRPr>
          </a:p>
        </p:txBody>
      </p:sp>
      <p:sp>
        <p:nvSpPr>
          <p:cNvPr id="69" name="Rectangle 69"/>
          <p:cNvSpPr>
            <a:spLocks noGrp="1" noChangeArrowheads="1"/>
          </p:cNvSpPr>
          <p:nvPr>
            <p:ph type="ftr" sz="quarter" idx="11"/>
          </p:nvPr>
        </p:nvSpPr>
        <p:spPr/>
        <p:txBody>
          <a:bodyPr/>
          <a:lstStyle>
            <a:lvl1pPr>
              <a:defRPr smtClean="0"/>
            </a:lvl1pPr>
          </a:lstStyle>
          <a:p>
            <a:pPr>
              <a:defRPr/>
            </a:pPr>
            <a:endParaRPr lang="en-US">
              <a:solidFill>
                <a:srgbClr val="FFFFFF"/>
              </a:solidFill>
            </a:endParaRPr>
          </a:p>
        </p:txBody>
      </p:sp>
      <p:sp>
        <p:nvSpPr>
          <p:cNvPr id="70" name="Rectangle 70"/>
          <p:cNvSpPr>
            <a:spLocks noGrp="1" noChangeArrowheads="1"/>
          </p:cNvSpPr>
          <p:nvPr>
            <p:ph type="sldNum" sz="quarter" idx="12"/>
          </p:nvPr>
        </p:nvSpPr>
        <p:spPr/>
        <p:txBody>
          <a:bodyPr/>
          <a:lstStyle>
            <a:lvl1pPr>
              <a:defRPr smtClean="0"/>
            </a:lvl1pPr>
          </a:lstStyle>
          <a:p>
            <a:pPr>
              <a:defRPr/>
            </a:pPr>
            <a:fld id="{B40D0E9C-8909-F543-8160-0C3EFADF877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55786260"/>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86530F04-8252-8D49-8621-066D1670D60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1523750"/>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A33A6FC8-65C5-EE46-930C-3270F032CB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29095335"/>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D318810A-0F3A-DF41-847D-90F4AF9A97B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15784280"/>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9"/>
          <p:cNvSpPr>
            <a:spLocks noGrp="1" noChangeArrowheads="1"/>
          </p:cNvSpPr>
          <p:nvPr>
            <p:ph type="sldNum" sz="quarter" idx="12"/>
          </p:nvPr>
        </p:nvSpPr>
        <p:spPr>
          <a:ln/>
        </p:spPr>
        <p:txBody>
          <a:bodyPr/>
          <a:lstStyle>
            <a:lvl1pPr>
              <a:defRPr/>
            </a:lvl1pPr>
          </a:lstStyle>
          <a:p>
            <a:pPr>
              <a:defRPr/>
            </a:pPr>
            <a:fld id="{668B4CC3-4ECF-B145-B927-1A62075A6AE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480648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fld id="{F444C931-CF5E-A048-A266-08BD1F9BD59C}" type="slidenum">
              <a:rPr lang="en-US"/>
              <a:pPr/>
              <a:t>‹#›</a:t>
            </a:fld>
            <a:endParaRPr lang="en-US"/>
          </a:p>
        </p:txBody>
      </p:sp>
    </p:spTree>
    <p:extLst>
      <p:ext uri="{BB962C8B-B14F-4D97-AF65-F5344CB8AC3E}">
        <p14:creationId xmlns:p14="http://schemas.microsoft.com/office/powerpoint/2010/main" val="225582117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348" indent="0" algn="ctr">
              <a:buNone/>
              <a:defRPr/>
            </a:lvl2pPr>
            <a:lvl3pPr marL="912713" indent="0" algn="ctr">
              <a:buNone/>
              <a:defRPr/>
            </a:lvl3pPr>
            <a:lvl4pPr marL="1369080" indent="0" algn="ctr">
              <a:buNone/>
              <a:defRPr/>
            </a:lvl4pPr>
            <a:lvl5pPr marL="1825435" indent="0" algn="ctr">
              <a:buNone/>
              <a:defRPr/>
            </a:lvl5pPr>
            <a:lvl6pPr marL="2281788" indent="0" algn="ctr">
              <a:buNone/>
              <a:defRPr/>
            </a:lvl6pPr>
            <a:lvl7pPr marL="2738155" indent="0" algn="ctr">
              <a:buNone/>
              <a:defRPr/>
            </a:lvl7pPr>
            <a:lvl8pPr marL="3194510" indent="0" algn="ctr">
              <a:buNone/>
              <a:defRPr/>
            </a:lvl8pPr>
            <a:lvl9pPr marL="3650868"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F7BF8DCE-269E-1949-996A-6F0FDA513C3C}"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2714695984"/>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9"/>
          <p:cNvSpPr>
            <a:spLocks noGrp="1" noChangeArrowheads="1"/>
          </p:cNvSpPr>
          <p:nvPr>
            <p:ph type="sldNum" sz="quarter" idx="12"/>
          </p:nvPr>
        </p:nvSpPr>
        <p:spPr>
          <a:ln/>
        </p:spPr>
        <p:txBody>
          <a:bodyPr/>
          <a:lstStyle>
            <a:lvl1pPr>
              <a:defRPr/>
            </a:lvl1pPr>
          </a:lstStyle>
          <a:p>
            <a:pPr>
              <a:defRPr/>
            </a:pPr>
            <a:fld id="{EDCF0855-1D9A-5C49-A473-2DC89C861AD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78759820"/>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9"/>
          <p:cNvSpPr>
            <a:spLocks noGrp="1" noChangeArrowheads="1"/>
          </p:cNvSpPr>
          <p:nvPr>
            <p:ph type="sldNum" sz="quarter" idx="12"/>
          </p:nvPr>
        </p:nvSpPr>
        <p:spPr>
          <a:ln/>
        </p:spPr>
        <p:txBody>
          <a:bodyPr/>
          <a:lstStyle>
            <a:lvl1pPr>
              <a:defRPr/>
            </a:lvl1pPr>
          </a:lstStyle>
          <a:p>
            <a:pPr>
              <a:defRPr/>
            </a:pPr>
            <a:fld id="{C7489B50-8D29-1841-A446-E019A16FC2C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95028101"/>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DE86EC3F-B173-9B4C-AF0B-61D09239A20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98476853"/>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84C8E438-63FA-3B4C-B8D0-D190FBA64EE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62345604"/>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9E074ECF-F29F-0244-BA66-426363CF7A5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24197625"/>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8D5A887B-9F58-F54A-93BD-8EC42C50FD4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08058035"/>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4"/>
            <a:ext cx="8229600" cy="1139825"/>
          </a:xfrm>
        </p:spPr>
        <p:txBody>
          <a:bodyPr/>
          <a:lstStyle/>
          <a:p>
            <a:r>
              <a:rPr lang="en-US"/>
              <a:t>Click to edit Master title style</a:t>
            </a:r>
          </a:p>
        </p:txBody>
      </p:sp>
      <p:sp>
        <p:nvSpPr>
          <p:cNvPr id="3" name="Text Placeholder 2"/>
          <p:cNvSpPr>
            <a:spLocks noGrp="1"/>
          </p:cNvSpPr>
          <p:nvPr>
            <p:ph type="body" sz="half" idx="1"/>
          </p:nvPr>
        </p:nvSpPr>
        <p:spPr>
          <a:xfrm>
            <a:off x="457200" y="1600201"/>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76E45881-6E9F-0645-AAFA-A4B91A09912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31809650"/>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4"/>
            <a:ext cx="8229600" cy="1139825"/>
          </a:xfrm>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600201"/>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2D92435C-754B-A748-BB2D-718E14EE68A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82286743"/>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7814"/>
            <a:ext cx="8229600" cy="1139825"/>
          </a:xfrm>
        </p:spPr>
        <p:txBody>
          <a:bodyPr/>
          <a:lstStyle/>
          <a:p>
            <a:r>
              <a:rPr lang="en-US"/>
              <a:t>Click to edit Master title style</a:t>
            </a:r>
          </a:p>
        </p:txBody>
      </p:sp>
      <p:sp>
        <p:nvSpPr>
          <p:cNvPr id="3" name="Content Placeholder 2"/>
          <p:cNvSpPr>
            <a:spLocks noGrp="1"/>
          </p:cNvSpPr>
          <p:nvPr>
            <p:ph sz="quarter" idx="1"/>
          </p:nvPr>
        </p:nvSpPr>
        <p:spPr>
          <a:xfrm>
            <a:off x="457200" y="1600201"/>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1"/>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9"/>
          <p:cNvSpPr>
            <a:spLocks noGrp="1" noChangeArrowheads="1"/>
          </p:cNvSpPr>
          <p:nvPr>
            <p:ph type="sldNum" sz="quarter" idx="12"/>
          </p:nvPr>
        </p:nvSpPr>
        <p:spPr>
          <a:ln/>
        </p:spPr>
        <p:txBody>
          <a:bodyPr/>
          <a:lstStyle>
            <a:lvl1pPr>
              <a:defRPr/>
            </a:lvl1pPr>
          </a:lstStyle>
          <a:p>
            <a:pPr>
              <a:defRPr/>
            </a:pPr>
            <a:fld id="{3046C1B6-4DDF-E249-9524-099795511B8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22867661"/>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467" indent="0" algn="ctr">
              <a:buNone/>
              <a:defRPr/>
            </a:lvl2pPr>
            <a:lvl3pPr marL="912947" indent="0" algn="ctr">
              <a:buNone/>
              <a:defRPr/>
            </a:lvl3pPr>
            <a:lvl4pPr marL="1369430" indent="0" algn="ctr">
              <a:buNone/>
              <a:defRPr/>
            </a:lvl4pPr>
            <a:lvl5pPr marL="1825903" indent="0" algn="ctr">
              <a:buNone/>
              <a:defRPr/>
            </a:lvl5pPr>
            <a:lvl6pPr marL="2282373" indent="0" algn="ctr">
              <a:buNone/>
              <a:defRPr/>
            </a:lvl6pPr>
            <a:lvl7pPr marL="2738855" indent="0" algn="ctr">
              <a:buNone/>
              <a:defRPr/>
            </a:lvl7pPr>
            <a:lvl8pPr marL="3195327" indent="0" algn="ctr">
              <a:buNone/>
              <a:defRPr/>
            </a:lvl8pPr>
            <a:lvl9pPr marL="3651803"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E80B3117-1023-FF44-A202-C53C3E9556D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7926811"/>
      </p:ext>
    </p:extLst>
  </p:cSld>
  <p:clrMapOvr>
    <a:masterClrMapping/>
  </p:clrMapOvr>
  <p:transition>
    <p:fade thruBlk="1"/>
  </p:transition>
</p:sldLayout>
</file>

<file path=ppt/slideLayouts/slideLayout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315AE44B-29AE-1C42-B124-FE678F78A419}"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405017481"/>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59740C8D-352C-7C4C-A0E1-8C9344D7EBF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1836698"/>
      </p:ext>
    </p:extLst>
  </p:cSld>
  <p:clrMapOvr>
    <a:masterClrMapping/>
  </p:clrMapOvr>
  <p:transition>
    <p:fade thruBlk="1"/>
  </p:transition>
</p:sldLayout>
</file>

<file path=ppt/slideLayouts/slideLayout5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FB8DF0F7-468F-BE42-99D4-4F4BB6C99E9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74265699"/>
      </p:ext>
    </p:extLst>
  </p:cSld>
  <p:clrMapOvr>
    <a:masterClrMapping/>
  </p:clrMapOvr>
  <p:transition>
    <p:fade thruBlk="1"/>
  </p:transition>
</p:sldLayout>
</file>

<file path=ppt/slideLayouts/slideLayout5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3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3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0E950A81-23DD-A14E-8957-D633EC864D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15222313"/>
      </p:ext>
    </p:extLst>
  </p:cSld>
  <p:clrMapOvr>
    <a:masterClrMapping/>
  </p:clrMapOvr>
  <p:transition>
    <p:fade thruBlk="1"/>
  </p:transition>
</p:sldLayout>
</file>

<file path=ppt/slideLayouts/slideLayout5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9" name="Slide Number Placeholder 5"/>
          <p:cNvSpPr>
            <a:spLocks noGrp="1"/>
          </p:cNvSpPr>
          <p:nvPr>
            <p:ph type="sldNum" sz="quarter" idx="12"/>
          </p:nvPr>
        </p:nvSpPr>
        <p:spPr/>
        <p:txBody>
          <a:bodyPr/>
          <a:lstStyle>
            <a:lvl1pPr>
              <a:defRPr/>
            </a:lvl1pPr>
          </a:lstStyle>
          <a:p>
            <a:pPr>
              <a:defRPr/>
            </a:pPr>
            <a:fld id="{AEF1310F-C223-E74F-97A9-EE57CEE8039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9502484"/>
      </p:ext>
    </p:extLst>
  </p:cSld>
  <p:clrMapOvr>
    <a:masterClrMapping/>
  </p:clrMapOvr>
  <p:transition>
    <p:fade thruBlk="1"/>
  </p:transition>
</p:sldLayout>
</file>

<file path=ppt/slideLayouts/slideLayout5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5" name="Slide Number Placeholder 5"/>
          <p:cNvSpPr>
            <a:spLocks noGrp="1"/>
          </p:cNvSpPr>
          <p:nvPr>
            <p:ph type="sldNum" sz="quarter" idx="12"/>
          </p:nvPr>
        </p:nvSpPr>
        <p:spPr/>
        <p:txBody>
          <a:bodyPr/>
          <a:lstStyle>
            <a:lvl1pPr>
              <a:defRPr/>
            </a:lvl1pPr>
          </a:lstStyle>
          <a:p>
            <a:pPr>
              <a:defRPr/>
            </a:pPr>
            <a:fld id="{94EF6AC4-344A-654B-8589-17C4D7E55D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97784066"/>
      </p:ext>
    </p:extLst>
  </p:cSld>
  <p:clrMapOvr>
    <a:masterClrMapping/>
  </p:clrMapOvr>
  <p:transition>
    <p:fade thruBlk="1"/>
  </p:transition>
</p:sldLayout>
</file>

<file path=ppt/slideLayouts/slideLayout5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4" name="Slide Number Placeholder 5"/>
          <p:cNvSpPr>
            <a:spLocks noGrp="1"/>
          </p:cNvSpPr>
          <p:nvPr>
            <p:ph type="sldNum" sz="quarter" idx="12"/>
          </p:nvPr>
        </p:nvSpPr>
        <p:spPr/>
        <p:txBody>
          <a:bodyPr/>
          <a:lstStyle>
            <a:lvl1pPr>
              <a:defRPr/>
            </a:lvl1pPr>
          </a:lstStyle>
          <a:p>
            <a:pPr>
              <a:defRPr/>
            </a:pPr>
            <a:fld id="{C4178E5F-33D0-434E-8001-D3EFEF41ABD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85381589"/>
      </p:ext>
    </p:extLst>
  </p:cSld>
  <p:clrMapOvr>
    <a:masterClrMapping/>
  </p:clrMapOvr>
  <p:transition>
    <p:fade thruBlk="1"/>
  </p:transition>
</p:sldLayout>
</file>

<file path=ppt/slideLayouts/slideLayout5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65CF6C6A-FF90-B049-86D2-D545983D7B3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90365001"/>
      </p:ext>
    </p:extLst>
  </p:cSld>
  <p:clrMapOvr>
    <a:masterClrMapping/>
  </p:clrMapOvr>
  <p:transition>
    <p:fade thruBlk="1"/>
  </p:transition>
</p:sldLayout>
</file>

<file path=ppt/slideLayouts/slideLayout5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A3A3E186-8902-BC4C-995E-9CBEB464388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70294122"/>
      </p:ext>
    </p:extLst>
  </p:cSld>
  <p:clrMapOvr>
    <a:masterClrMapping/>
  </p:clrMapOvr>
  <p:transition>
    <p:fade thruBlk="1"/>
  </p:transition>
</p:sldLayout>
</file>

<file path=ppt/slideLayouts/slideLayout5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36F72286-39D1-B34D-8750-2B2EAD8EB42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11228044"/>
      </p:ext>
    </p:extLst>
  </p:cSld>
  <p:clrMapOvr>
    <a:masterClrMapping/>
  </p:clrMapOvr>
  <p:transition>
    <p:fade thruBlk="1"/>
  </p:transition>
</p:sldLayout>
</file>

<file path=ppt/slideLayouts/slideLayout5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31"/>
            <a:ext cx="2057400" cy="5897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31"/>
            <a:ext cx="6019800" cy="58975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D44045CD-01A2-224D-B2CF-38044E2FF4C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04726761"/>
      </p:ext>
    </p:extLst>
  </p:cSld>
  <p:clrMapOvr>
    <a:masterClrMapping/>
  </p:clrMapOvr>
  <p:transition>
    <p:fade thruBlk="1"/>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9"/>
            <a:ext cx="7772400" cy="1500187"/>
          </a:xfrm>
        </p:spPr>
        <p:txBody>
          <a:bodyPr anchor="b"/>
          <a:lstStyle>
            <a:lvl1pPr marL="0" indent="0">
              <a:buNone/>
              <a:defRPr sz="2000"/>
            </a:lvl1pPr>
            <a:lvl2pPr marL="456348" indent="0">
              <a:buNone/>
              <a:defRPr sz="1800"/>
            </a:lvl2pPr>
            <a:lvl3pPr marL="912713" indent="0">
              <a:buNone/>
              <a:defRPr sz="1600"/>
            </a:lvl3pPr>
            <a:lvl4pPr marL="1369080" indent="0">
              <a:buNone/>
              <a:defRPr sz="1400"/>
            </a:lvl4pPr>
            <a:lvl5pPr marL="1825435" indent="0">
              <a:buNone/>
              <a:defRPr sz="1400"/>
            </a:lvl5pPr>
            <a:lvl6pPr marL="2281788" indent="0">
              <a:buNone/>
              <a:defRPr sz="1400"/>
            </a:lvl6pPr>
            <a:lvl7pPr marL="2738155" indent="0">
              <a:buNone/>
              <a:defRPr sz="1400"/>
            </a:lvl7pPr>
            <a:lvl8pPr marL="3194510" indent="0">
              <a:buNone/>
              <a:defRPr sz="1400"/>
            </a:lvl8pPr>
            <a:lvl9pPr marL="3650868"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404DB803-FC2A-BD46-BF17-E94D3868147F}"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3226419220"/>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4267200"/>
            <a:ext cx="9140825" cy="2590800"/>
            <a:chOff x="2" y="2688"/>
            <a:chExt cx="5758" cy="1632"/>
          </a:xfrm>
        </p:grpSpPr>
        <p:sp>
          <p:nvSpPr>
            <p:cNvPr id="5"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grpSp>
          <p:nvGrpSpPr>
            <p:cNvPr id="6" name="Group 4"/>
            <p:cNvGrpSpPr>
              <a:grpSpLocks/>
            </p:cNvGrpSpPr>
            <p:nvPr/>
          </p:nvGrpSpPr>
          <p:grpSpPr bwMode="auto">
            <a:xfrm>
              <a:off x="1776" y="3024"/>
              <a:ext cx="3929" cy="1290"/>
              <a:chOff x="1776" y="3024"/>
              <a:chExt cx="3929" cy="1290"/>
            </a:xfrm>
          </p:grpSpPr>
          <p:grpSp>
            <p:nvGrpSpPr>
              <p:cNvPr id="7" name="Group 5"/>
              <p:cNvGrpSpPr>
                <a:grpSpLocks/>
              </p:cNvGrpSpPr>
              <p:nvPr/>
            </p:nvGrpSpPr>
            <p:grpSpPr bwMode="auto">
              <a:xfrm>
                <a:off x="2268" y="3934"/>
                <a:ext cx="638" cy="377"/>
                <a:chOff x="2268" y="3934"/>
                <a:chExt cx="638" cy="377"/>
              </a:xfrm>
            </p:grpSpPr>
            <p:sp>
              <p:nvSpPr>
                <p:cNvPr id="60"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1"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2"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3"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4"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5"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6"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7"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0">
                    <a:solidFill>
                      <a:srgbClr val="FFFFFF"/>
                    </a:solidFill>
                  </a:endParaRPr>
                </a:p>
              </p:txBody>
            </p:sp>
          </p:grpSp>
          <p:sp>
            <p:nvSpPr>
              <p:cNvPr id="8"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0">
                  <a:solidFill>
                    <a:srgbClr val="FFFFFF"/>
                  </a:solidFill>
                </a:endParaRPr>
              </a:p>
            </p:txBody>
          </p:sp>
          <p:sp>
            <p:nvSpPr>
              <p:cNvPr id="9"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0"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1"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2"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3"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14"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15"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16"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0">
                  <a:solidFill>
                    <a:srgbClr val="FFFFFF"/>
                  </a:solidFill>
                </a:endParaRPr>
              </a:p>
            </p:txBody>
          </p:sp>
          <p:sp>
            <p:nvSpPr>
              <p:cNvPr id="17"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18"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19"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0"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21"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22"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3"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4"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5"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6"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7"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8"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9"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0"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1"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2"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3"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4"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6"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7"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8"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9"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0"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1"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3"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4"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5"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6"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7"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nvGrpSpPr>
              <p:cNvPr id="48" name="Group 54"/>
              <p:cNvGrpSpPr>
                <a:grpSpLocks/>
              </p:cNvGrpSpPr>
              <p:nvPr/>
            </p:nvGrpSpPr>
            <p:grpSpPr bwMode="auto">
              <a:xfrm>
                <a:off x="4546" y="3608"/>
                <a:ext cx="518" cy="319"/>
                <a:chOff x="4546" y="3608"/>
                <a:chExt cx="518" cy="319"/>
              </a:xfrm>
            </p:grpSpPr>
            <p:sp>
              <p:nvSpPr>
                <p:cNvPr id="54"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0">
                    <a:solidFill>
                      <a:srgbClr val="FFFFFF"/>
                    </a:solidFill>
                  </a:endParaRPr>
                </a:p>
              </p:txBody>
            </p:sp>
            <p:sp>
              <p:nvSpPr>
                <p:cNvPr id="55"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6"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7"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8"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9"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grpSp>
            <p:nvGrpSpPr>
              <p:cNvPr id="49" name="Group 61"/>
              <p:cNvGrpSpPr>
                <a:grpSpLocks/>
              </p:cNvGrpSpPr>
              <p:nvPr/>
            </p:nvGrpSpPr>
            <p:grpSpPr bwMode="auto">
              <a:xfrm>
                <a:off x="5381" y="3085"/>
                <a:ext cx="227" cy="132"/>
                <a:chOff x="5381" y="3085"/>
                <a:chExt cx="227" cy="132"/>
              </a:xfrm>
            </p:grpSpPr>
            <p:sp>
              <p:nvSpPr>
                <p:cNvPr id="50"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1"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2"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3"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grpSp>
        </p:grpSp>
      </p:grpSp>
      <p:sp>
        <p:nvSpPr>
          <p:cNvPr id="36930" name="Rectangle 66"/>
          <p:cNvSpPr>
            <a:spLocks noGrp="1" noChangeArrowheads="1"/>
          </p:cNvSpPr>
          <p:nvPr>
            <p:ph type="ctrTitle" sz="quarter"/>
          </p:nvPr>
        </p:nvSpPr>
        <p:spPr>
          <a:xfrm>
            <a:off x="685800" y="1692306"/>
            <a:ext cx="7772400" cy="1736725"/>
          </a:xfrm>
        </p:spPr>
        <p:txBody>
          <a:bodyPr anchor="b"/>
          <a:lstStyle>
            <a:lvl1pPr>
              <a:defRPr sz="5400"/>
            </a:lvl1pPr>
          </a:lstStyle>
          <a:p>
            <a:r>
              <a:rPr lang="en-US"/>
              <a:t>Click to edit Master title style</a:t>
            </a:r>
          </a:p>
        </p:txBody>
      </p:sp>
      <p:sp>
        <p:nvSpPr>
          <p:cNvPr id="36931"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10" charset="2"/>
              <a:buNone/>
              <a:defRPr/>
            </a:lvl1pPr>
          </a:lstStyle>
          <a:p>
            <a:r>
              <a:rPr lang="en-US"/>
              <a:t>Click to edit Master subtitle style</a:t>
            </a:r>
          </a:p>
        </p:txBody>
      </p:sp>
      <p:sp>
        <p:nvSpPr>
          <p:cNvPr id="68" name="Rectangle 68"/>
          <p:cNvSpPr>
            <a:spLocks noGrp="1" noChangeArrowheads="1"/>
          </p:cNvSpPr>
          <p:nvPr>
            <p:ph type="dt" sz="quarter" idx="10"/>
          </p:nvPr>
        </p:nvSpPr>
        <p:spPr/>
        <p:txBody>
          <a:bodyPr/>
          <a:lstStyle>
            <a:lvl1pPr>
              <a:defRPr smtClean="0"/>
            </a:lvl1pPr>
          </a:lstStyle>
          <a:p>
            <a:pPr>
              <a:defRPr/>
            </a:pPr>
            <a:endParaRPr lang="en-US">
              <a:solidFill>
                <a:srgbClr val="FFFFFF"/>
              </a:solidFill>
            </a:endParaRPr>
          </a:p>
        </p:txBody>
      </p:sp>
      <p:sp>
        <p:nvSpPr>
          <p:cNvPr id="69" name="Rectangle 69"/>
          <p:cNvSpPr>
            <a:spLocks noGrp="1" noChangeArrowheads="1"/>
          </p:cNvSpPr>
          <p:nvPr>
            <p:ph type="ftr" sz="quarter" idx="11"/>
          </p:nvPr>
        </p:nvSpPr>
        <p:spPr/>
        <p:txBody>
          <a:bodyPr/>
          <a:lstStyle>
            <a:lvl1pPr>
              <a:defRPr smtClean="0"/>
            </a:lvl1pPr>
          </a:lstStyle>
          <a:p>
            <a:pPr>
              <a:defRPr/>
            </a:pPr>
            <a:endParaRPr lang="en-US">
              <a:solidFill>
                <a:srgbClr val="FFFFFF"/>
              </a:solidFill>
            </a:endParaRPr>
          </a:p>
        </p:txBody>
      </p:sp>
      <p:sp>
        <p:nvSpPr>
          <p:cNvPr id="70" name="Rectangle 70"/>
          <p:cNvSpPr>
            <a:spLocks noGrp="1" noChangeArrowheads="1"/>
          </p:cNvSpPr>
          <p:nvPr>
            <p:ph type="sldNum" sz="quarter" idx="12"/>
          </p:nvPr>
        </p:nvSpPr>
        <p:spPr/>
        <p:txBody>
          <a:bodyPr/>
          <a:lstStyle>
            <a:lvl1pPr>
              <a:defRPr smtClean="0"/>
            </a:lvl1pPr>
          </a:lstStyle>
          <a:p>
            <a:pPr>
              <a:defRPr/>
            </a:pPr>
            <a:fld id="{B40D0E9C-8909-F543-8160-0C3EFADF877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3112933"/>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86530F04-8252-8D49-8621-066D1670D60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61299795"/>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A33A6FC8-65C5-EE46-930C-3270F032CB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49169893"/>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D318810A-0F3A-DF41-847D-90F4AF9A97B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26136376"/>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9"/>
          <p:cNvSpPr>
            <a:spLocks noGrp="1" noChangeArrowheads="1"/>
          </p:cNvSpPr>
          <p:nvPr>
            <p:ph type="sldNum" sz="quarter" idx="12"/>
          </p:nvPr>
        </p:nvSpPr>
        <p:spPr>
          <a:ln/>
        </p:spPr>
        <p:txBody>
          <a:bodyPr/>
          <a:lstStyle>
            <a:lvl1pPr>
              <a:defRPr/>
            </a:lvl1pPr>
          </a:lstStyle>
          <a:p>
            <a:pPr>
              <a:defRPr/>
            </a:pPr>
            <a:fld id="{668B4CC3-4ECF-B145-B927-1A62075A6AE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30846254"/>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9"/>
          <p:cNvSpPr>
            <a:spLocks noGrp="1" noChangeArrowheads="1"/>
          </p:cNvSpPr>
          <p:nvPr>
            <p:ph type="sldNum" sz="quarter" idx="12"/>
          </p:nvPr>
        </p:nvSpPr>
        <p:spPr>
          <a:ln/>
        </p:spPr>
        <p:txBody>
          <a:bodyPr/>
          <a:lstStyle>
            <a:lvl1pPr>
              <a:defRPr/>
            </a:lvl1pPr>
          </a:lstStyle>
          <a:p>
            <a:pPr>
              <a:defRPr/>
            </a:pPr>
            <a:fld id="{EDCF0855-1D9A-5C49-A473-2DC89C861AD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56080136"/>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9"/>
          <p:cNvSpPr>
            <a:spLocks noGrp="1" noChangeArrowheads="1"/>
          </p:cNvSpPr>
          <p:nvPr>
            <p:ph type="sldNum" sz="quarter" idx="12"/>
          </p:nvPr>
        </p:nvSpPr>
        <p:spPr>
          <a:ln/>
        </p:spPr>
        <p:txBody>
          <a:bodyPr/>
          <a:lstStyle>
            <a:lvl1pPr>
              <a:defRPr/>
            </a:lvl1pPr>
          </a:lstStyle>
          <a:p>
            <a:pPr>
              <a:defRPr/>
            </a:pPr>
            <a:fld id="{C7489B50-8D29-1841-A446-E019A16FC2C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13924243"/>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DE86EC3F-B173-9B4C-AF0B-61D09239A20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86737626"/>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84C8E438-63FA-3B4C-B8D0-D190FBA64EE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01087496"/>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9E074ECF-F29F-0244-BA66-426363CF7A5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31301959"/>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Arial"/>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1358E86D-9DD9-EE4F-AD42-59DF606B4CC6}"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4168598930"/>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8D5A887B-9F58-F54A-93BD-8EC42C50FD4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26010590"/>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4"/>
            <a:ext cx="8229600" cy="1139825"/>
          </a:xfrm>
        </p:spPr>
        <p:txBody>
          <a:bodyPr/>
          <a:lstStyle/>
          <a:p>
            <a:r>
              <a:rPr lang="en-US"/>
              <a:t>Click to edit Master title style</a:t>
            </a:r>
          </a:p>
        </p:txBody>
      </p:sp>
      <p:sp>
        <p:nvSpPr>
          <p:cNvPr id="3" name="Text Placeholder 2"/>
          <p:cNvSpPr>
            <a:spLocks noGrp="1"/>
          </p:cNvSpPr>
          <p:nvPr>
            <p:ph type="body" sz="half" idx="1"/>
          </p:nvPr>
        </p:nvSpPr>
        <p:spPr>
          <a:xfrm>
            <a:off x="457200" y="1600201"/>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76E45881-6E9F-0645-AAFA-A4B91A09912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14707784"/>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4"/>
            <a:ext cx="8229600" cy="1139825"/>
          </a:xfrm>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600201"/>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2D92435C-754B-A748-BB2D-718E14EE68A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52477264"/>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7814"/>
            <a:ext cx="8229600" cy="1139825"/>
          </a:xfrm>
        </p:spPr>
        <p:txBody>
          <a:bodyPr/>
          <a:lstStyle/>
          <a:p>
            <a:r>
              <a:rPr lang="en-US"/>
              <a:t>Click to edit Master title style</a:t>
            </a:r>
          </a:p>
        </p:txBody>
      </p:sp>
      <p:sp>
        <p:nvSpPr>
          <p:cNvPr id="3" name="Content Placeholder 2"/>
          <p:cNvSpPr>
            <a:spLocks noGrp="1"/>
          </p:cNvSpPr>
          <p:nvPr>
            <p:ph sz="quarter" idx="1"/>
          </p:nvPr>
        </p:nvSpPr>
        <p:spPr>
          <a:xfrm>
            <a:off x="457200" y="1600201"/>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1"/>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9"/>
          <p:cNvSpPr>
            <a:spLocks noGrp="1" noChangeArrowheads="1"/>
          </p:cNvSpPr>
          <p:nvPr>
            <p:ph type="sldNum" sz="quarter" idx="12"/>
          </p:nvPr>
        </p:nvSpPr>
        <p:spPr>
          <a:ln/>
        </p:spPr>
        <p:txBody>
          <a:bodyPr/>
          <a:lstStyle>
            <a:lvl1pPr>
              <a:defRPr/>
            </a:lvl1pPr>
          </a:lstStyle>
          <a:p>
            <a:pPr>
              <a:defRPr/>
            </a:pPr>
            <a:fld id="{3046C1B6-4DDF-E249-9524-099795511B8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77233555"/>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467" indent="0" algn="ctr">
              <a:buNone/>
              <a:defRPr/>
            </a:lvl2pPr>
            <a:lvl3pPr marL="912947" indent="0" algn="ctr">
              <a:buNone/>
              <a:defRPr/>
            </a:lvl3pPr>
            <a:lvl4pPr marL="1369430" indent="0" algn="ctr">
              <a:buNone/>
              <a:defRPr/>
            </a:lvl4pPr>
            <a:lvl5pPr marL="1825903" indent="0" algn="ctr">
              <a:buNone/>
              <a:defRPr/>
            </a:lvl5pPr>
            <a:lvl6pPr marL="2282373" indent="0" algn="ctr">
              <a:buNone/>
              <a:defRPr/>
            </a:lvl6pPr>
            <a:lvl7pPr marL="2738855" indent="0" algn="ctr">
              <a:buNone/>
              <a:defRPr/>
            </a:lvl7pPr>
            <a:lvl8pPr marL="3195327" indent="0" algn="ctr">
              <a:buNone/>
              <a:defRPr/>
            </a:lvl8pPr>
            <a:lvl9pPr marL="3651803"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E80B3117-1023-FF44-A202-C53C3E9556D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34422655"/>
      </p:ext>
    </p:extLst>
  </p:cSld>
  <p:clrMapOvr>
    <a:masterClrMapping/>
  </p:clrMapOvr>
  <p:transition>
    <p:fade thruBlk="1"/>
  </p:transition>
</p:sldLayout>
</file>

<file path=ppt/slideLayouts/slideLayout5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59740C8D-352C-7C4C-A0E1-8C9344D7EBF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6904939"/>
      </p:ext>
    </p:extLst>
  </p:cSld>
  <p:clrMapOvr>
    <a:masterClrMapping/>
  </p:clrMapOvr>
  <p:transition>
    <p:fade thruBlk="1"/>
  </p:transition>
</p:sldLayout>
</file>

<file path=ppt/slideLayouts/slideLayout5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FB8DF0F7-468F-BE42-99D4-4F4BB6C99E9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06929882"/>
      </p:ext>
    </p:extLst>
  </p:cSld>
  <p:clrMapOvr>
    <a:masterClrMapping/>
  </p:clrMapOvr>
  <p:transition>
    <p:fade thruBlk="1"/>
  </p:transition>
</p:sldLayout>
</file>

<file path=ppt/slideLayouts/slideLayout5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3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3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0E950A81-23DD-A14E-8957-D633EC864D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27041128"/>
      </p:ext>
    </p:extLst>
  </p:cSld>
  <p:clrMapOvr>
    <a:masterClrMapping/>
  </p:clrMapOvr>
  <p:transition>
    <p:fade thruBlk="1"/>
  </p:transition>
</p:sldLayout>
</file>

<file path=ppt/slideLayouts/slideLayout5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9" name="Slide Number Placeholder 5"/>
          <p:cNvSpPr>
            <a:spLocks noGrp="1"/>
          </p:cNvSpPr>
          <p:nvPr>
            <p:ph type="sldNum" sz="quarter" idx="12"/>
          </p:nvPr>
        </p:nvSpPr>
        <p:spPr/>
        <p:txBody>
          <a:bodyPr/>
          <a:lstStyle>
            <a:lvl1pPr>
              <a:defRPr/>
            </a:lvl1pPr>
          </a:lstStyle>
          <a:p>
            <a:pPr>
              <a:defRPr/>
            </a:pPr>
            <a:fld id="{AEF1310F-C223-E74F-97A9-EE57CEE8039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67624167"/>
      </p:ext>
    </p:extLst>
  </p:cSld>
  <p:clrMapOvr>
    <a:masterClrMapping/>
  </p:clrMapOvr>
  <p:transition>
    <p:fade thruBlk="1"/>
  </p:transition>
</p:sldLayout>
</file>

<file path=ppt/slideLayouts/slideLayout5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5" name="Slide Number Placeholder 5"/>
          <p:cNvSpPr>
            <a:spLocks noGrp="1"/>
          </p:cNvSpPr>
          <p:nvPr>
            <p:ph type="sldNum" sz="quarter" idx="12"/>
          </p:nvPr>
        </p:nvSpPr>
        <p:spPr/>
        <p:txBody>
          <a:bodyPr/>
          <a:lstStyle>
            <a:lvl1pPr>
              <a:defRPr/>
            </a:lvl1pPr>
          </a:lstStyle>
          <a:p>
            <a:pPr>
              <a:defRPr/>
            </a:pPr>
            <a:fld id="{94EF6AC4-344A-654B-8589-17C4D7E55D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71901328"/>
      </p:ext>
    </p:extLst>
  </p:cSld>
  <p:clrMapOvr>
    <a:masterClrMapping/>
  </p:clrMapOvr>
  <p:transition>
    <p:fade thruBlk="1"/>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latin typeface="Arial"/>
              <a:cs typeface="ＭＳ Ｐゴシック"/>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latin typeface="Arial"/>
              <a:cs typeface="ＭＳ Ｐゴシック"/>
            </a:endParaRPr>
          </a:p>
        </p:txBody>
      </p:sp>
      <p:sp>
        <p:nvSpPr>
          <p:cNvPr id="9" name="Slide Number Placeholder 8"/>
          <p:cNvSpPr>
            <a:spLocks noGrp="1"/>
          </p:cNvSpPr>
          <p:nvPr>
            <p:ph type="sldNum" sz="quarter" idx="12"/>
          </p:nvPr>
        </p:nvSpPr>
        <p:spPr/>
        <p:txBody>
          <a:bodyPr/>
          <a:lstStyle>
            <a:lvl1pPr>
              <a:defRPr/>
            </a:lvl1pPr>
          </a:lstStyle>
          <a:p>
            <a:fld id="{16B15452-06B9-6243-9304-EC9213A42B12}"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1985631470"/>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4" name="Slide Number Placeholder 5"/>
          <p:cNvSpPr>
            <a:spLocks noGrp="1"/>
          </p:cNvSpPr>
          <p:nvPr>
            <p:ph type="sldNum" sz="quarter" idx="12"/>
          </p:nvPr>
        </p:nvSpPr>
        <p:spPr/>
        <p:txBody>
          <a:bodyPr/>
          <a:lstStyle>
            <a:lvl1pPr>
              <a:defRPr/>
            </a:lvl1pPr>
          </a:lstStyle>
          <a:p>
            <a:pPr>
              <a:defRPr/>
            </a:pPr>
            <a:fld id="{C4178E5F-33D0-434E-8001-D3EFEF41ABD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00564830"/>
      </p:ext>
    </p:extLst>
  </p:cSld>
  <p:clrMapOvr>
    <a:masterClrMapping/>
  </p:clrMapOvr>
  <p:transition>
    <p:fade thruBlk="1"/>
  </p:transition>
</p:sldLayout>
</file>

<file path=ppt/slideLayouts/slideLayout5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65CF6C6A-FF90-B049-86D2-D545983D7B3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19566026"/>
      </p:ext>
    </p:extLst>
  </p:cSld>
  <p:clrMapOvr>
    <a:masterClrMapping/>
  </p:clrMapOvr>
  <p:transition>
    <p:fade thruBlk="1"/>
  </p:transition>
</p:sldLayout>
</file>

<file path=ppt/slideLayouts/slideLayout5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A3A3E186-8902-BC4C-995E-9CBEB464388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48114287"/>
      </p:ext>
    </p:extLst>
  </p:cSld>
  <p:clrMapOvr>
    <a:masterClrMapping/>
  </p:clrMapOvr>
  <p:transition>
    <p:fade thruBlk="1"/>
  </p:transition>
</p:sldLayout>
</file>

<file path=ppt/slideLayouts/slideLayout5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36F72286-39D1-B34D-8750-2B2EAD8EB42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23385155"/>
      </p:ext>
    </p:extLst>
  </p:cSld>
  <p:clrMapOvr>
    <a:masterClrMapping/>
  </p:clrMapOvr>
  <p:transition>
    <p:fade thruBlk="1"/>
  </p:transition>
</p:sldLayout>
</file>

<file path=ppt/slideLayouts/slideLayout5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31"/>
            <a:ext cx="2057400" cy="5897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31"/>
            <a:ext cx="6019800" cy="58975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D44045CD-01A2-224D-B2CF-38044E2FF4C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5210359"/>
      </p:ext>
    </p:extLst>
  </p:cSld>
  <p:clrMapOvr>
    <a:masterClrMapping/>
  </p:clrMapOvr>
  <p:transition>
    <p:fade thruBlk="1"/>
  </p:transition>
</p:sldLayout>
</file>

<file path=ppt/slideLayouts/slideLayout5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467" indent="0" algn="ctr">
              <a:buNone/>
              <a:defRPr/>
            </a:lvl2pPr>
            <a:lvl3pPr marL="912947" indent="0" algn="ctr">
              <a:buNone/>
              <a:defRPr/>
            </a:lvl3pPr>
            <a:lvl4pPr marL="1369430" indent="0" algn="ctr">
              <a:buNone/>
              <a:defRPr/>
            </a:lvl4pPr>
            <a:lvl5pPr marL="1825903" indent="0" algn="ctr">
              <a:buNone/>
              <a:defRPr/>
            </a:lvl5pPr>
            <a:lvl6pPr marL="2282373" indent="0" algn="ctr">
              <a:buNone/>
              <a:defRPr/>
            </a:lvl6pPr>
            <a:lvl7pPr marL="2738855" indent="0" algn="ctr">
              <a:buNone/>
              <a:defRPr/>
            </a:lvl7pPr>
            <a:lvl8pPr marL="3195327" indent="0" algn="ctr">
              <a:buNone/>
              <a:defRPr/>
            </a:lvl8pPr>
            <a:lvl9pPr marL="3651803"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defTabSz="456467">
              <a:defRPr>
                <a:ea typeface="MS PGothic" charset="0"/>
                <a:cs typeface="MS PGothic" charset="0"/>
              </a:defRPr>
            </a:lvl1pPr>
          </a:lstStyle>
          <a:p>
            <a:pPr>
              <a:defRPr/>
            </a:pPr>
            <a:endParaRPr lang="en-US"/>
          </a:p>
        </p:txBody>
      </p:sp>
      <p:sp>
        <p:nvSpPr>
          <p:cNvPr id="5" name="Footer Placeholder 4"/>
          <p:cNvSpPr>
            <a:spLocks noGrp="1"/>
          </p:cNvSpPr>
          <p:nvPr>
            <p:ph type="ftr" sz="quarter" idx="11"/>
          </p:nvPr>
        </p:nvSpPr>
        <p:spPr/>
        <p:txBody>
          <a:bodyPr/>
          <a:lstStyle>
            <a:lvl1pPr defTabSz="456467">
              <a:defRPr>
                <a:ea typeface="MS PGothic" charset="0"/>
                <a:cs typeface="MS PGothic"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6467">
              <a:defRPr>
                <a:ea typeface="MS PGothic" charset="0"/>
                <a:cs typeface="MS PGothic" charset="0"/>
              </a:defRPr>
            </a:lvl1pPr>
          </a:lstStyle>
          <a:p>
            <a:pPr>
              <a:defRPr/>
            </a:pPr>
            <a:fld id="{1164C224-32B8-F941-BCAE-5A2A8B51F257}" type="slidenum">
              <a:rPr lang="en-US"/>
              <a:pPr>
                <a:defRPr/>
              </a:pPr>
              <a:t>‹#›</a:t>
            </a:fld>
            <a:endParaRPr lang="en-US"/>
          </a:p>
        </p:txBody>
      </p:sp>
    </p:spTree>
    <p:extLst>
      <p:ext uri="{BB962C8B-B14F-4D97-AF65-F5344CB8AC3E}">
        <p14:creationId xmlns:p14="http://schemas.microsoft.com/office/powerpoint/2010/main" val="2982959120"/>
      </p:ext>
    </p:extLst>
  </p:cSld>
  <p:clrMapOvr>
    <a:masterClrMapping/>
  </p:clrMapOvr>
  <p:transition>
    <p:fade/>
  </p:transition>
</p:sldLayout>
</file>

<file path=ppt/slideLayouts/slideLayout5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6467">
              <a:defRPr>
                <a:ea typeface="MS PGothic" charset="0"/>
                <a:cs typeface="MS PGothic" charset="0"/>
              </a:defRPr>
            </a:lvl1pPr>
          </a:lstStyle>
          <a:p>
            <a:pPr>
              <a:defRPr/>
            </a:pPr>
            <a:endParaRPr lang="en-US"/>
          </a:p>
        </p:txBody>
      </p:sp>
      <p:sp>
        <p:nvSpPr>
          <p:cNvPr id="5" name="Footer Placeholder 4"/>
          <p:cNvSpPr>
            <a:spLocks noGrp="1"/>
          </p:cNvSpPr>
          <p:nvPr>
            <p:ph type="ftr" sz="quarter" idx="11"/>
          </p:nvPr>
        </p:nvSpPr>
        <p:spPr/>
        <p:txBody>
          <a:bodyPr/>
          <a:lstStyle>
            <a:lvl1pPr defTabSz="456467">
              <a:defRPr>
                <a:ea typeface="MS PGothic" charset="0"/>
                <a:cs typeface="MS PGothic"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6467">
              <a:defRPr>
                <a:ea typeface="MS PGothic" charset="0"/>
                <a:cs typeface="MS PGothic" charset="0"/>
              </a:defRPr>
            </a:lvl1pPr>
          </a:lstStyle>
          <a:p>
            <a:pPr>
              <a:defRPr/>
            </a:pPr>
            <a:fld id="{25FC173E-A186-9E4F-8040-B777054F1441}" type="slidenum">
              <a:rPr lang="en-US"/>
              <a:pPr>
                <a:defRPr/>
              </a:pPr>
              <a:t>‹#›</a:t>
            </a:fld>
            <a:endParaRPr lang="en-US"/>
          </a:p>
        </p:txBody>
      </p:sp>
    </p:spTree>
    <p:extLst>
      <p:ext uri="{BB962C8B-B14F-4D97-AF65-F5344CB8AC3E}">
        <p14:creationId xmlns:p14="http://schemas.microsoft.com/office/powerpoint/2010/main" val="104822826"/>
      </p:ext>
    </p:extLst>
  </p:cSld>
  <p:clrMapOvr>
    <a:masterClrMapping/>
  </p:clrMapOvr>
  <p:transition>
    <p:fade/>
  </p:transition>
</p:sldLayout>
</file>

<file path=ppt/slideLayouts/slideLayout5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defTabSz="456467">
              <a:defRPr>
                <a:ea typeface="MS PGothic" charset="0"/>
                <a:cs typeface="MS PGothic" charset="0"/>
              </a:defRPr>
            </a:lvl1pPr>
          </a:lstStyle>
          <a:p>
            <a:pPr>
              <a:defRPr/>
            </a:pPr>
            <a:endParaRPr lang="en-US"/>
          </a:p>
        </p:txBody>
      </p:sp>
      <p:sp>
        <p:nvSpPr>
          <p:cNvPr id="5" name="Footer Placeholder 4"/>
          <p:cNvSpPr>
            <a:spLocks noGrp="1"/>
          </p:cNvSpPr>
          <p:nvPr>
            <p:ph type="ftr" sz="quarter" idx="11"/>
          </p:nvPr>
        </p:nvSpPr>
        <p:spPr/>
        <p:txBody>
          <a:bodyPr/>
          <a:lstStyle>
            <a:lvl1pPr defTabSz="456467">
              <a:defRPr>
                <a:ea typeface="MS PGothic" charset="0"/>
                <a:cs typeface="MS PGothic"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6467">
              <a:defRPr>
                <a:ea typeface="MS PGothic" charset="0"/>
                <a:cs typeface="MS PGothic" charset="0"/>
              </a:defRPr>
            </a:lvl1pPr>
          </a:lstStyle>
          <a:p>
            <a:pPr>
              <a:defRPr/>
            </a:pPr>
            <a:fld id="{4CE9916A-3BEE-624C-BD3E-A7397B1B9228}" type="slidenum">
              <a:rPr lang="en-US"/>
              <a:pPr>
                <a:defRPr/>
              </a:pPr>
              <a:t>‹#›</a:t>
            </a:fld>
            <a:endParaRPr lang="en-US"/>
          </a:p>
        </p:txBody>
      </p:sp>
    </p:spTree>
    <p:extLst>
      <p:ext uri="{BB962C8B-B14F-4D97-AF65-F5344CB8AC3E}">
        <p14:creationId xmlns:p14="http://schemas.microsoft.com/office/powerpoint/2010/main" val="1121771856"/>
      </p:ext>
    </p:extLst>
  </p:cSld>
  <p:clrMapOvr>
    <a:masterClrMapping/>
  </p:clrMapOvr>
  <p:transition>
    <p:fade/>
  </p:transition>
</p:sldLayout>
</file>

<file path=ppt/slideLayouts/slideLayout5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3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3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defTabSz="456467">
              <a:defRPr>
                <a:ea typeface="MS PGothic" charset="0"/>
                <a:cs typeface="MS PGothic" charset="0"/>
              </a:defRPr>
            </a:lvl1pPr>
          </a:lstStyle>
          <a:p>
            <a:pPr>
              <a:defRPr/>
            </a:pPr>
            <a:endParaRPr lang="en-US"/>
          </a:p>
        </p:txBody>
      </p:sp>
      <p:sp>
        <p:nvSpPr>
          <p:cNvPr id="6" name="Footer Placeholder 4"/>
          <p:cNvSpPr>
            <a:spLocks noGrp="1"/>
          </p:cNvSpPr>
          <p:nvPr>
            <p:ph type="ftr" sz="quarter" idx="11"/>
          </p:nvPr>
        </p:nvSpPr>
        <p:spPr/>
        <p:txBody>
          <a:bodyPr/>
          <a:lstStyle>
            <a:lvl1pPr defTabSz="456467">
              <a:defRPr>
                <a:ea typeface="MS PGothic" charset="0"/>
                <a:cs typeface="MS PGothic" charset="0"/>
              </a:defRPr>
            </a:lvl1pPr>
          </a:lstStyle>
          <a:p>
            <a:pPr>
              <a:defRPr/>
            </a:pPr>
            <a:endParaRPr lang="en-US"/>
          </a:p>
        </p:txBody>
      </p:sp>
      <p:sp>
        <p:nvSpPr>
          <p:cNvPr id="7" name="Slide Number Placeholder 5"/>
          <p:cNvSpPr>
            <a:spLocks noGrp="1"/>
          </p:cNvSpPr>
          <p:nvPr>
            <p:ph type="sldNum" sz="quarter" idx="12"/>
          </p:nvPr>
        </p:nvSpPr>
        <p:spPr/>
        <p:txBody>
          <a:bodyPr/>
          <a:lstStyle>
            <a:lvl1pPr defTabSz="456467">
              <a:defRPr>
                <a:ea typeface="MS PGothic" charset="0"/>
                <a:cs typeface="MS PGothic" charset="0"/>
              </a:defRPr>
            </a:lvl1pPr>
          </a:lstStyle>
          <a:p>
            <a:pPr>
              <a:defRPr/>
            </a:pPr>
            <a:fld id="{9A60C4AD-681B-E24B-BE7A-F8D86540CB94}" type="slidenum">
              <a:rPr lang="en-US"/>
              <a:pPr>
                <a:defRPr/>
              </a:pPr>
              <a:t>‹#›</a:t>
            </a:fld>
            <a:endParaRPr lang="en-US"/>
          </a:p>
        </p:txBody>
      </p:sp>
    </p:spTree>
    <p:extLst>
      <p:ext uri="{BB962C8B-B14F-4D97-AF65-F5344CB8AC3E}">
        <p14:creationId xmlns:p14="http://schemas.microsoft.com/office/powerpoint/2010/main" val="1166300853"/>
      </p:ext>
    </p:extLst>
  </p:cSld>
  <p:clrMapOvr>
    <a:masterClrMapping/>
  </p:clrMapOvr>
  <p:transition>
    <p:fade/>
  </p:transition>
</p:sldLayout>
</file>

<file path=ppt/slideLayouts/slideLayout5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defTabSz="456467">
              <a:defRPr>
                <a:ea typeface="MS PGothic" charset="0"/>
                <a:cs typeface="MS PGothic" charset="0"/>
              </a:defRPr>
            </a:lvl1pPr>
          </a:lstStyle>
          <a:p>
            <a:pPr>
              <a:defRPr/>
            </a:pPr>
            <a:endParaRPr lang="en-US"/>
          </a:p>
        </p:txBody>
      </p:sp>
      <p:sp>
        <p:nvSpPr>
          <p:cNvPr id="8" name="Footer Placeholder 4"/>
          <p:cNvSpPr>
            <a:spLocks noGrp="1"/>
          </p:cNvSpPr>
          <p:nvPr>
            <p:ph type="ftr" sz="quarter" idx="11"/>
          </p:nvPr>
        </p:nvSpPr>
        <p:spPr/>
        <p:txBody>
          <a:bodyPr/>
          <a:lstStyle>
            <a:lvl1pPr defTabSz="456467">
              <a:defRPr>
                <a:ea typeface="MS PGothic" charset="0"/>
                <a:cs typeface="MS PGothic" charset="0"/>
              </a:defRPr>
            </a:lvl1pPr>
          </a:lstStyle>
          <a:p>
            <a:pPr>
              <a:defRPr/>
            </a:pPr>
            <a:endParaRPr lang="en-US"/>
          </a:p>
        </p:txBody>
      </p:sp>
      <p:sp>
        <p:nvSpPr>
          <p:cNvPr id="9" name="Slide Number Placeholder 5"/>
          <p:cNvSpPr>
            <a:spLocks noGrp="1"/>
          </p:cNvSpPr>
          <p:nvPr>
            <p:ph type="sldNum" sz="quarter" idx="12"/>
          </p:nvPr>
        </p:nvSpPr>
        <p:spPr/>
        <p:txBody>
          <a:bodyPr/>
          <a:lstStyle>
            <a:lvl1pPr defTabSz="456467">
              <a:defRPr>
                <a:ea typeface="MS PGothic" charset="0"/>
                <a:cs typeface="MS PGothic" charset="0"/>
              </a:defRPr>
            </a:lvl1pPr>
          </a:lstStyle>
          <a:p>
            <a:pPr>
              <a:defRPr/>
            </a:pPr>
            <a:fld id="{02C6420F-F156-3543-85F3-D59F202306EA}" type="slidenum">
              <a:rPr lang="en-US"/>
              <a:pPr>
                <a:defRPr/>
              </a:pPr>
              <a:t>‹#›</a:t>
            </a:fld>
            <a:endParaRPr lang="en-US"/>
          </a:p>
        </p:txBody>
      </p:sp>
    </p:spTree>
    <p:extLst>
      <p:ext uri="{BB962C8B-B14F-4D97-AF65-F5344CB8AC3E}">
        <p14:creationId xmlns:p14="http://schemas.microsoft.com/office/powerpoint/2010/main" val="2323035018"/>
      </p:ext>
    </p:extLst>
  </p:cSld>
  <p:clrMapOvr>
    <a:masterClrMapping/>
  </p:clrMapOvr>
  <p:transition>
    <p:fade/>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latin typeface="Arial"/>
              <a:cs typeface="ＭＳ Ｐゴシック"/>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latin typeface="Arial"/>
              <a:cs typeface="ＭＳ Ｐゴシック"/>
            </a:endParaRPr>
          </a:p>
        </p:txBody>
      </p:sp>
      <p:sp>
        <p:nvSpPr>
          <p:cNvPr id="5" name="Slide Number Placeholder 4"/>
          <p:cNvSpPr>
            <a:spLocks noGrp="1"/>
          </p:cNvSpPr>
          <p:nvPr>
            <p:ph type="sldNum" sz="quarter" idx="12"/>
          </p:nvPr>
        </p:nvSpPr>
        <p:spPr/>
        <p:txBody>
          <a:bodyPr/>
          <a:lstStyle>
            <a:lvl1pPr>
              <a:defRPr/>
            </a:lvl1pPr>
          </a:lstStyle>
          <a:p>
            <a:fld id="{704950DC-F84B-D142-979C-8D6B4280DD00}"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3346512814"/>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defTabSz="456467">
              <a:defRPr>
                <a:ea typeface="MS PGothic" charset="0"/>
                <a:cs typeface="MS PGothic" charset="0"/>
              </a:defRPr>
            </a:lvl1pPr>
          </a:lstStyle>
          <a:p>
            <a:pPr>
              <a:defRPr/>
            </a:pPr>
            <a:endParaRPr lang="en-US"/>
          </a:p>
        </p:txBody>
      </p:sp>
      <p:sp>
        <p:nvSpPr>
          <p:cNvPr id="4" name="Footer Placeholder 4"/>
          <p:cNvSpPr>
            <a:spLocks noGrp="1"/>
          </p:cNvSpPr>
          <p:nvPr>
            <p:ph type="ftr" sz="quarter" idx="11"/>
          </p:nvPr>
        </p:nvSpPr>
        <p:spPr/>
        <p:txBody>
          <a:bodyPr/>
          <a:lstStyle>
            <a:lvl1pPr defTabSz="456467">
              <a:defRPr>
                <a:ea typeface="MS PGothic" charset="0"/>
                <a:cs typeface="MS PGothic" charset="0"/>
              </a:defRPr>
            </a:lvl1pPr>
          </a:lstStyle>
          <a:p>
            <a:pPr>
              <a:defRPr/>
            </a:pPr>
            <a:endParaRPr lang="en-US"/>
          </a:p>
        </p:txBody>
      </p:sp>
      <p:sp>
        <p:nvSpPr>
          <p:cNvPr id="5" name="Slide Number Placeholder 5"/>
          <p:cNvSpPr>
            <a:spLocks noGrp="1"/>
          </p:cNvSpPr>
          <p:nvPr>
            <p:ph type="sldNum" sz="quarter" idx="12"/>
          </p:nvPr>
        </p:nvSpPr>
        <p:spPr/>
        <p:txBody>
          <a:bodyPr/>
          <a:lstStyle>
            <a:lvl1pPr defTabSz="456467">
              <a:defRPr>
                <a:ea typeface="MS PGothic" charset="0"/>
                <a:cs typeface="MS PGothic" charset="0"/>
              </a:defRPr>
            </a:lvl1pPr>
          </a:lstStyle>
          <a:p>
            <a:pPr>
              <a:defRPr/>
            </a:pPr>
            <a:fld id="{E7C739E7-3B7E-4F43-810F-FF00FAB12373}" type="slidenum">
              <a:rPr lang="en-US"/>
              <a:pPr>
                <a:defRPr/>
              </a:pPr>
              <a:t>‹#›</a:t>
            </a:fld>
            <a:endParaRPr lang="en-US"/>
          </a:p>
        </p:txBody>
      </p:sp>
    </p:spTree>
    <p:extLst>
      <p:ext uri="{BB962C8B-B14F-4D97-AF65-F5344CB8AC3E}">
        <p14:creationId xmlns:p14="http://schemas.microsoft.com/office/powerpoint/2010/main" val="607279657"/>
      </p:ext>
    </p:extLst>
  </p:cSld>
  <p:clrMapOvr>
    <a:masterClrMapping/>
  </p:clrMapOvr>
  <p:transition>
    <p:fade/>
  </p:transition>
</p:sldLayout>
</file>

<file path=ppt/slideLayouts/slideLayout5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456467">
              <a:defRPr>
                <a:ea typeface="MS PGothic" charset="0"/>
                <a:cs typeface="MS PGothic" charset="0"/>
              </a:defRPr>
            </a:lvl1pPr>
          </a:lstStyle>
          <a:p>
            <a:pPr>
              <a:defRPr/>
            </a:pPr>
            <a:endParaRPr lang="en-US"/>
          </a:p>
        </p:txBody>
      </p:sp>
      <p:sp>
        <p:nvSpPr>
          <p:cNvPr id="3" name="Footer Placeholder 4"/>
          <p:cNvSpPr>
            <a:spLocks noGrp="1"/>
          </p:cNvSpPr>
          <p:nvPr>
            <p:ph type="ftr" sz="quarter" idx="11"/>
          </p:nvPr>
        </p:nvSpPr>
        <p:spPr/>
        <p:txBody>
          <a:bodyPr/>
          <a:lstStyle>
            <a:lvl1pPr defTabSz="456467">
              <a:defRPr>
                <a:ea typeface="MS PGothic" charset="0"/>
                <a:cs typeface="MS PGothic" charset="0"/>
              </a:defRPr>
            </a:lvl1pPr>
          </a:lstStyle>
          <a:p>
            <a:pPr>
              <a:defRPr/>
            </a:pPr>
            <a:endParaRPr lang="en-US"/>
          </a:p>
        </p:txBody>
      </p:sp>
      <p:sp>
        <p:nvSpPr>
          <p:cNvPr id="4" name="Slide Number Placeholder 5"/>
          <p:cNvSpPr>
            <a:spLocks noGrp="1"/>
          </p:cNvSpPr>
          <p:nvPr>
            <p:ph type="sldNum" sz="quarter" idx="12"/>
          </p:nvPr>
        </p:nvSpPr>
        <p:spPr/>
        <p:txBody>
          <a:bodyPr/>
          <a:lstStyle>
            <a:lvl1pPr defTabSz="456467">
              <a:defRPr>
                <a:ea typeface="MS PGothic" charset="0"/>
                <a:cs typeface="MS PGothic" charset="0"/>
              </a:defRPr>
            </a:lvl1pPr>
          </a:lstStyle>
          <a:p>
            <a:pPr>
              <a:defRPr/>
            </a:pPr>
            <a:fld id="{232C2A59-C39D-E544-86EE-36FB209E64DE}" type="slidenum">
              <a:rPr lang="en-US"/>
              <a:pPr>
                <a:defRPr/>
              </a:pPr>
              <a:t>‹#›</a:t>
            </a:fld>
            <a:endParaRPr lang="en-US"/>
          </a:p>
        </p:txBody>
      </p:sp>
    </p:spTree>
    <p:extLst>
      <p:ext uri="{BB962C8B-B14F-4D97-AF65-F5344CB8AC3E}">
        <p14:creationId xmlns:p14="http://schemas.microsoft.com/office/powerpoint/2010/main" val="3259436547"/>
      </p:ext>
    </p:extLst>
  </p:cSld>
  <p:clrMapOvr>
    <a:masterClrMapping/>
  </p:clrMapOvr>
  <p:transition>
    <p:fade/>
  </p:transition>
</p:sldLayout>
</file>

<file path=ppt/slideLayouts/slideLayout5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6467">
              <a:defRPr>
                <a:ea typeface="MS PGothic" charset="0"/>
                <a:cs typeface="MS PGothic" charset="0"/>
              </a:defRPr>
            </a:lvl1pPr>
          </a:lstStyle>
          <a:p>
            <a:pPr>
              <a:defRPr/>
            </a:pPr>
            <a:endParaRPr lang="en-US"/>
          </a:p>
        </p:txBody>
      </p:sp>
      <p:sp>
        <p:nvSpPr>
          <p:cNvPr id="6" name="Footer Placeholder 4"/>
          <p:cNvSpPr>
            <a:spLocks noGrp="1"/>
          </p:cNvSpPr>
          <p:nvPr>
            <p:ph type="ftr" sz="quarter" idx="11"/>
          </p:nvPr>
        </p:nvSpPr>
        <p:spPr/>
        <p:txBody>
          <a:bodyPr/>
          <a:lstStyle>
            <a:lvl1pPr defTabSz="456467">
              <a:defRPr>
                <a:ea typeface="MS PGothic" charset="0"/>
                <a:cs typeface="MS PGothic" charset="0"/>
              </a:defRPr>
            </a:lvl1pPr>
          </a:lstStyle>
          <a:p>
            <a:pPr>
              <a:defRPr/>
            </a:pPr>
            <a:endParaRPr lang="en-US"/>
          </a:p>
        </p:txBody>
      </p:sp>
      <p:sp>
        <p:nvSpPr>
          <p:cNvPr id="7" name="Slide Number Placeholder 5"/>
          <p:cNvSpPr>
            <a:spLocks noGrp="1"/>
          </p:cNvSpPr>
          <p:nvPr>
            <p:ph type="sldNum" sz="quarter" idx="12"/>
          </p:nvPr>
        </p:nvSpPr>
        <p:spPr/>
        <p:txBody>
          <a:bodyPr/>
          <a:lstStyle>
            <a:lvl1pPr defTabSz="456467">
              <a:defRPr>
                <a:ea typeface="MS PGothic" charset="0"/>
                <a:cs typeface="MS PGothic" charset="0"/>
              </a:defRPr>
            </a:lvl1pPr>
          </a:lstStyle>
          <a:p>
            <a:pPr>
              <a:defRPr/>
            </a:pPr>
            <a:fld id="{13D97626-0D22-2045-98EF-5EC9076E2C02}" type="slidenum">
              <a:rPr lang="en-US"/>
              <a:pPr>
                <a:defRPr/>
              </a:pPr>
              <a:t>‹#›</a:t>
            </a:fld>
            <a:endParaRPr lang="en-US"/>
          </a:p>
        </p:txBody>
      </p:sp>
    </p:spTree>
    <p:extLst>
      <p:ext uri="{BB962C8B-B14F-4D97-AF65-F5344CB8AC3E}">
        <p14:creationId xmlns:p14="http://schemas.microsoft.com/office/powerpoint/2010/main" val="2487742737"/>
      </p:ext>
    </p:extLst>
  </p:cSld>
  <p:clrMapOvr>
    <a:masterClrMapping/>
  </p:clrMapOvr>
  <p:transition>
    <p:fade/>
  </p:transition>
</p:sldLayout>
</file>

<file path=ppt/slideLayouts/slideLayout5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6467">
              <a:defRPr>
                <a:ea typeface="MS PGothic" charset="0"/>
                <a:cs typeface="MS PGothic" charset="0"/>
              </a:defRPr>
            </a:lvl1pPr>
          </a:lstStyle>
          <a:p>
            <a:pPr>
              <a:defRPr/>
            </a:pPr>
            <a:endParaRPr lang="en-US"/>
          </a:p>
        </p:txBody>
      </p:sp>
      <p:sp>
        <p:nvSpPr>
          <p:cNvPr id="6" name="Footer Placeholder 4"/>
          <p:cNvSpPr>
            <a:spLocks noGrp="1"/>
          </p:cNvSpPr>
          <p:nvPr>
            <p:ph type="ftr" sz="quarter" idx="11"/>
          </p:nvPr>
        </p:nvSpPr>
        <p:spPr/>
        <p:txBody>
          <a:bodyPr/>
          <a:lstStyle>
            <a:lvl1pPr defTabSz="456467">
              <a:defRPr>
                <a:ea typeface="MS PGothic" charset="0"/>
                <a:cs typeface="MS PGothic" charset="0"/>
              </a:defRPr>
            </a:lvl1pPr>
          </a:lstStyle>
          <a:p>
            <a:pPr>
              <a:defRPr/>
            </a:pPr>
            <a:endParaRPr lang="en-US"/>
          </a:p>
        </p:txBody>
      </p:sp>
      <p:sp>
        <p:nvSpPr>
          <p:cNvPr id="7" name="Slide Number Placeholder 5"/>
          <p:cNvSpPr>
            <a:spLocks noGrp="1"/>
          </p:cNvSpPr>
          <p:nvPr>
            <p:ph type="sldNum" sz="quarter" idx="12"/>
          </p:nvPr>
        </p:nvSpPr>
        <p:spPr/>
        <p:txBody>
          <a:bodyPr/>
          <a:lstStyle>
            <a:lvl1pPr defTabSz="456467">
              <a:defRPr>
                <a:ea typeface="MS PGothic" charset="0"/>
                <a:cs typeface="MS PGothic" charset="0"/>
              </a:defRPr>
            </a:lvl1pPr>
          </a:lstStyle>
          <a:p>
            <a:pPr>
              <a:defRPr/>
            </a:pPr>
            <a:fld id="{0E7348DC-1607-8C43-AB87-F6563C4EB774}" type="slidenum">
              <a:rPr lang="en-US"/>
              <a:pPr>
                <a:defRPr/>
              </a:pPr>
              <a:t>‹#›</a:t>
            </a:fld>
            <a:endParaRPr lang="en-US"/>
          </a:p>
        </p:txBody>
      </p:sp>
    </p:spTree>
    <p:extLst>
      <p:ext uri="{BB962C8B-B14F-4D97-AF65-F5344CB8AC3E}">
        <p14:creationId xmlns:p14="http://schemas.microsoft.com/office/powerpoint/2010/main" val="1326946372"/>
      </p:ext>
    </p:extLst>
  </p:cSld>
  <p:clrMapOvr>
    <a:masterClrMapping/>
  </p:clrMapOvr>
  <p:transition>
    <p:fade/>
  </p:transition>
</p:sldLayout>
</file>

<file path=ppt/slideLayouts/slideLayout5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6467">
              <a:defRPr>
                <a:ea typeface="MS PGothic" charset="0"/>
                <a:cs typeface="MS PGothic" charset="0"/>
              </a:defRPr>
            </a:lvl1pPr>
          </a:lstStyle>
          <a:p>
            <a:pPr>
              <a:defRPr/>
            </a:pPr>
            <a:endParaRPr lang="en-US"/>
          </a:p>
        </p:txBody>
      </p:sp>
      <p:sp>
        <p:nvSpPr>
          <p:cNvPr id="5" name="Footer Placeholder 4"/>
          <p:cNvSpPr>
            <a:spLocks noGrp="1"/>
          </p:cNvSpPr>
          <p:nvPr>
            <p:ph type="ftr" sz="quarter" idx="11"/>
          </p:nvPr>
        </p:nvSpPr>
        <p:spPr/>
        <p:txBody>
          <a:bodyPr/>
          <a:lstStyle>
            <a:lvl1pPr defTabSz="456467">
              <a:defRPr>
                <a:ea typeface="MS PGothic" charset="0"/>
                <a:cs typeface="MS PGothic"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6467">
              <a:defRPr>
                <a:ea typeface="MS PGothic" charset="0"/>
                <a:cs typeface="MS PGothic" charset="0"/>
              </a:defRPr>
            </a:lvl1pPr>
          </a:lstStyle>
          <a:p>
            <a:pPr>
              <a:defRPr/>
            </a:pPr>
            <a:fld id="{0C633907-8892-6C41-A4B7-3707F8C55E9B}" type="slidenum">
              <a:rPr lang="en-US"/>
              <a:pPr>
                <a:defRPr/>
              </a:pPr>
              <a:t>‹#›</a:t>
            </a:fld>
            <a:endParaRPr lang="en-US"/>
          </a:p>
        </p:txBody>
      </p:sp>
    </p:spTree>
    <p:extLst>
      <p:ext uri="{BB962C8B-B14F-4D97-AF65-F5344CB8AC3E}">
        <p14:creationId xmlns:p14="http://schemas.microsoft.com/office/powerpoint/2010/main" val="1808426558"/>
      </p:ext>
    </p:extLst>
  </p:cSld>
  <p:clrMapOvr>
    <a:masterClrMapping/>
  </p:clrMapOvr>
  <p:transition>
    <p:fade/>
  </p:transition>
</p:sldLayout>
</file>

<file path=ppt/slideLayouts/slideLayout5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31"/>
            <a:ext cx="2057400" cy="5897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31"/>
            <a:ext cx="6019800" cy="58975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6467">
              <a:defRPr>
                <a:ea typeface="MS PGothic" charset="0"/>
                <a:cs typeface="MS PGothic" charset="0"/>
              </a:defRPr>
            </a:lvl1pPr>
          </a:lstStyle>
          <a:p>
            <a:pPr>
              <a:defRPr/>
            </a:pPr>
            <a:endParaRPr lang="en-US"/>
          </a:p>
        </p:txBody>
      </p:sp>
      <p:sp>
        <p:nvSpPr>
          <p:cNvPr id="5" name="Footer Placeholder 4"/>
          <p:cNvSpPr>
            <a:spLocks noGrp="1"/>
          </p:cNvSpPr>
          <p:nvPr>
            <p:ph type="ftr" sz="quarter" idx="11"/>
          </p:nvPr>
        </p:nvSpPr>
        <p:spPr/>
        <p:txBody>
          <a:bodyPr/>
          <a:lstStyle>
            <a:lvl1pPr defTabSz="456467">
              <a:defRPr>
                <a:ea typeface="MS PGothic" charset="0"/>
                <a:cs typeface="MS PGothic"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6467">
              <a:defRPr>
                <a:ea typeface="MS PGothic" charset="0"/>
                <a:cs typeface="MS PGothic" charset="0"/>
              </a:defRPr>
            </a:lvl1pPr>
          </a:lstStyle>
          <a:p>
            <a:pPr>
              <a:defRPr/>
            </a:pPr>
            <a:fld id="{1EDFD031-10C1-CE4E-A319-1AE4614A3119}" type="slidenum">
              <a:rPr lang="en-US"/>
              <a:pPr>
                <a:defRPr/>
              </a:pPr>
              <a:t>‹#›</a:t>
            </a:fld>
            <a:endParaRPr lang="en-US"/>
          </a:p>
        </p:txBody>
      </p:sp>
    </p:spTree>
    <p:extLst>
      <p:ext uri="{BB962C8B-B14F-4D97-AF65-F5344CB8AC3E}">
        <p14:creationId xmlns:p14="http://schemas.microsoft.com/office/powerpoint/2010/main" val="282233084"/>
      </p:ext>
    </p:extLst>
  </p:cSld>
  <p:clrMapOvr>
    <a:masterClrMapping/>
  </p:clrMapOvr>
  <p:transition>
    <p:fade/>
  </p:transition>
</p:sldLayout>
</file>

<file path=ppt/slideLayouts/slideLayout5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467" indent="0" algn="ctr">
              <a:buNone/>
              <a:defRPr/>
            </a:lvl2pPr>
            <a:lvl3pPr marL="912947" indent="0" algn="ctr">
              <a:buNone/>
              <a:defRPr/>
            </a:lvl3pPr>
            <a:lvl4pPr marL="1369430" indent="0" algn="ctr">
              <a:buNone/>
              <a:defRPr/>
            </a:lvl4pPr>
            <a:lvl5pPr marL="1825903" indent="0" algn="ctr">
              <a:buNone/>
              <a:defRPr/>
            </a:lvl5pPr>
            <a:lvl6pPr marL="2282373" indent="0" algn="ctr">
              <a:buNone/>
              <a:defRPr/>
            </a:lvl6pPr>
            <a:lvl7pPr marL="2738855" indent="0" algn="ctr">
              <a:buNone/>
              <a:defRPr/>
            </a:lvl7pPr>
            <a:lvl8pPr marL="3195327" indent="0" algn="ctr">
              <a:buNone/>
              <a:defRPr/>
            </a:lvl8pPr>
            <a:lvl9pPr marL="3651803" indent="0" algn="ctr">
              <a:buNone/>
              <a:defRPr/>
            </a:lvl9pPr>
          </a:lstStyle>
          <a:p>
            <a:r>
              <a:rPr lang="en-US"/>
              <a:t>Click to edit Master subtitle style</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80DCF6A7-FEA0-D648-B71A-3850F18219B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01201657"/>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CF5F9592-3866-744F-9B11-3759F2AC4BE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58855734"/>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65950799-917F-CB4E-A4E4-A2BF5181779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71587177"/>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0A9D2908-CA5A-3940-B06C-AF867D13F62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4237933"/>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latin typeface="Arial"/>
              <a:cs typeface="ＭＳ Ｐゴシック"/>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latin typeface="Arial"/>
              <a:cs typeface="ＭＳ Ｐゴシック"/>
            </a:endParaRPr>
          </a:p>
        </p:txBody>
      </p:sp>
      <p:sp>
        <p:nvSpPr>
          <p:cNvPr id="4" name="Slide Number Placeholder 3"/>
          <p:cNvSpPr>
            <a:spLocks noGrp="1"/>
          </p:cNvSpPr>
          <p:nvPr>
            <p:ph type="sldNum" sz="quarter" idx="12"/>
          </p:nvPr>
        </p:nvSpPr>
        <p:spPr/>
        <p:txBody>
          <a:bodyPr/>
          <a:lstStyle>
            <a:lvl1pPr>
              <a:defRPr/>
            </a:lvl1pPr>
          </a:lstStyle>
          <a:p>
            <a:fld id="{5F4BF4B0-877F-BC47-B631-F290D54B9FAF}"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639827813"/>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9"/>
          <p:cNvSpPr>
            <a:spLocks noGrp="1" noChangeArrowheads="1"/>
          </p:cNvSpPr>
          <p:nvPr>
            <p:ph type="sldNum" sz="quarter" idx="12"/>
          </p:nvPr>
        </p:nvSpPr>
        <p:spPr>
          <a:ln/>
        </p:spPr>
        <p:txBody>
          <a:bodyPr/>
          <a:lstStyle>
            <a:lvl1pPr>
              <a:defRPr/>
            </a:lvl1pPr>
          </a:lstStyle>
          <a:p>
            <a:pPr>
              <a:defRPr/>
            </a:pPr>
            <a:fld id="{AD82BA95-4BFC-BB4B-AE56-263C23AAB7B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54232959"/>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sldNum" sz="quarter" idx="12"/>
          </p:nvPr>
        </p:nvSpPr>
        <p:spPr>
          <a:ln/>
        </p:spPr>
        <p:txBody>
          <a:bodyPr/>
          <a:lstStyle>
            <a:lvl1pPr>
              <a:defRPr/>
            </a:lvl1pPr>
          </a:lstStyle>
          <a:p>
            <a:pPr>
              <a:defRPr/>
            </a:pPr>
            <a:fld id="{3DC625B2-D18A-934A-82C8-198B8D22037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92063611"/>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9"/>
          <p:cNvSpPr>
            <a:spLocks noGrp="1" noChangeArrowheads="1"/>
          </p:cNvSpPr>
          <p:nvPr>
            <p:ph type="sldNum" sz="quarter" idx="12"/>
          </p:nvPr>
        </p:nvSpPr>
        <p:spPr>
          <a:ln/>
        </p:spPr>
        <p:txBody>
          <a:bodyPr/>
          <a:lstStyle>
            <a:lvl1pPr>
              <a:defRPr/>
            </a:lvl1pPr>
          </a:lstStyle>
          <a:p>
            <a:pPr>
              <a:defRPr/>
            </a:pPr>
            <a:fld id="{D99C5DA2-7979-3D4F-8D81-4ED840963E6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85262464"/>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165CF27A-52F7-6146-8D30-69CC496BE7B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24348158"/>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A47EF1AF-1C53-0D43-8D6A-ED3877393BB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95208387"/>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AFB6518E-9FD0-2A4A-A3E1-315E5701907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50875144"/>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A52D88A2-13AE-E14C-B414-8C070F49208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05329071"/>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467" indent="0" algn="ctr">
              <a:buNone/>
              <a:defRPr/>
            </a:lvl2pPr>
            <a:lvl3pPr marL="912947" indent="0" algn="ctr">
              <a:buNone/>
              <a:defRPr/>
            </a:lvl3pPr>
            <a:lvl4pPr marL="1369430" indent="0" algn="ctr">
              <a:buNone/>
              <a:defRPr/>
            </a:lvl4pPr>
            <a:lvl5pPr marL="1825903" indent="0" algn="ctr">
              <a:buNone/>
              <a:defRPr/>
            </a:lvl5pPr>
            <a:lvl6pPr marL="2282373" indent="0" algn="ctr">
              <a:buNone/>
              <a:defRPr/>
            </a:lvl6pPr>
            <a:lvl7pPr marL="2738855" indent="0" algn="ctr">
              <a:buNone/>
              <a:defRPr/>
            </a:lvl7pPr>
            <a:lvl8pPr marL="3195327" indent="0" algn="ctr">
              <a:buNone/>
              <a:defRPr/>
            </a:lvl8pPr>
            <a:lvl9pPr marL="3651803"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C38F876-6877-394F-92B4-66EAC72CF4D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07642395"/>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B1D5732-8521-9944-8056-6AA314CEDDB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78712856"/>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1A1CF45-2140-FE40-99F5-F2CE039D56C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25674263"/>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Arial"/>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7D557CBF-C8EF-BD47-ABE6-28E3830D283B}"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363167893"/>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3BC3CF-458C-8842-86FC-C47FD38EB39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32054079"/>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F8DBDC84-D8D2-7B4C-8C2D-393F1B8CF67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02330056"/>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382FF5A-254B-334A-A83C-78FF60D300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51806199"/>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50051CF5-1D28-CC4F-935D-45ECC87C4E6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62084165"/>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C0A332F-A8D1-AA48-A751-D0F3253259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45580913"/>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0F104E1-DA72-1949-924E-4149584061E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71872225"/>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91ACBE3-C80F-D847-BE72-2B14C91CBB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80309037"/>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6ECDBB4-98B5-0549-80C0-D026C0D2693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01366327"/>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4FEE96BA-E3F5-5E42-8213-66DB6BB31845}"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846266819"/>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261B3698-C23A-8D4F-999C-9D4481159AA2}"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446751216"/>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348" indent="0">
              <a:buNone/>
              <a:defRPr sz="2800"/>
            </a:lvl2pPr>
            <a:lvl3pPr marL="912713" indent="0">
              <a:buNone/>
              <a:defRPr sz="2400"/>
            </a:lvl3pPr>
            <a:lvl4pPr marL="1369080" indent="0">
              <a:buNone/>
              <a:defRPr sz="2000"/>
            </a:lvl4pPr>
            <a:lvl5pPr marL="1825435" indent="0">
              <a:buNone/>
              <a:defRPr sz="2000"/>
            </a:lvl5pPr>
            <a:lvl6pPr marL="2281788" indent="0">
              <a:buNone/>
              <a:defRPr sz="2000"/>
            </a:lvl6pPr>
            <a:lvl7pPr marL="2738155" indent="0">
              <a:buNone/>
              <a:defRPr sz="2000"/>
            </a:lvl7pPr>
            <a:lvl8pPr marL="3194510" indent="0">
              <a:buNone/>
              <a:defRPr sz="2000"/>
            </a:lvl8pPr>
            <a:lvl9pPr marL="3650868"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Arial"/>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3651800B-1E2E-8F4C-A5FC-1C0B6415EE96}"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1380839157"/>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63526" y="1598615"/>
            <a:ext cx="3616325" cy="4497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032250" y="1598615"/>
            <a:ext cx="3617913" cy="4497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33D46425-42DD-AF4D-B5C8-C370D0C7978C}"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977612003"/>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8"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9" name="Rectangle 61"/>
          <p:cNvSpPr>
            <a:spLocks noGrp="1" noChangeArrowheads="1"/>
          </p:cNvSpPr>
          <p:nvPr>
            <p:ph type="sldNum" sz="quarter" idx="12"/>
          </p:nvPr>
        </p:nvSpPr>
        <p:spPr>
          <a:ln/>
        </p:spPr>
        <p:txBody>
          <a:bodyPr/>
          <a:lstStyle>
            <a:lvl1pPr>
              <a:defRPr/>
            </a:lvl1pPr>
          </a:lstStyle>
          <a:p>
            <a:pPr>
              <a:defRPr/>
            </a:pPr>
            <a:fld id="{D403E43A-9CF5-BE41-82D3-C55EF6BB4467}"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244215014"/>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4"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5" name="Rectangle 61"/>
          <p:cNvSpPr>
            <a:spLocks noGrp="1" noChangeArrowheads="1"/>
          </p:cNvSpPr>
          <p:nvPr>
            <p:ph type="sldNum" sz="quarter" idx="12"/>
          </p:nvPr>
        </p:nvSpPr>
        <p:spPr>
          <a:ln/>
        </p:spPr>
        <p:txBody>
          <a:bodyPr/>
          <a:lstStyle>
            <a:lvl1pPr>
              <a:defRPr/>
            </a:lvl1pPr>
          </a:lstStyle>
          <a:p>
            <a:pPr>
              <a:defRPr/>
            </a:pPr>
            <a:fld id="{15DFA549-F874-F342-9E3B-88D7F68C156E}"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326306826"/>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3"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4" name="Rectangle 61"/>
          <p:cNvSpPr>
            <a:spLocks noGrp="1" noChangeArrowheads="1"/>
          </p:cNvSpPr>
          <p:nvPr>
            <p:ph type="sldNum" sz="quarter" idx="12"/>
          </p:nvPr>
        </p:nvSpPr>
        <p:spPr>
          <a:ln/>
        </p:spPr>
        <p:txBody>
          <a:bodyPr/>
          <a:lstStyle>
            <a:lvl1pPr>
              <a:defRPr/>
            </a:lvl1pPr>
          </a:lstStyle>
          <a:p>
            <a:pPr>
              <a:defRPr/>
            </a:pPr>
            <a:fld id="{90B7E371-F1B7-5B44-AFCE-B81E779CB439}"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050651267"/>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73881C6A-4F55-8C41-AC67-9EEC545316C8}"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4097151502"/>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9D27B3E4-3D3F-EB42-B154-6E5E5489B90E}"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389307526"/>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B19BBBD7-2207-9348-B662-AD61F5301184}"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230488849"/>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827715" y="227015"/>
            <a:ext cx="1868487" cy="586898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19075" y="227015"/>
            <a:ext cx="5456238" cy="586898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FFCEC104-A653-6847-A784-9AD2425F1BE3}"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31280419"/>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467" indent="0" algn="ctr">
              <a:buNone/>
              <a:defRPr/>
            </a:lvl2pPr>
            <a:lvl3pPr marL="912947" indent="0" algn="ctr">
              <a:buNone/>
              <a:defRPr/>
            </a:lvl3pPr>
            <a:lvl4pPr marL="1369430" indent="0" algn="ctr">
              <a:buNone/>
              <a:defRPr/>
            </a:lvl4pPr>
            <a:lvl5pPr marL="1825903" indent="0" algn="ctr">
              <a:buNone/>
              <a:defRPr/>
            </a:lvl5pPr>
            <a:lvl6pPr marL="2282373" indent="0" algn="ctr">
              <a:buNone/>
              <a:defRPr/>
            </a:lvl6pPr>
            <a:lvl7pPr marL="2738855" indent="0" algn="ctr">
              <a:buNone/>
              <a:defRPr/>
            </a:lvl7pPr>
            <a:lvl8pPr marL="3195327" indent="0" algn="ctr">
              <a:buNone/>
              <a:defRPr/>
            </a:lvl8pPr>
            <a:lvl9pPr marL="3651803"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688A7A20-900F-9743-842E-860DAF4CF426}" type="slidenum">
              <a:rPr lang="en-US"/>
              <a:pPr>
                <a:defRPr/>
              </a:pPr>
              <a:t>‹#›</a:t>
            </a:fld>
            <a:endParaRPr lang="en-US"/>
          </a:p>
        </p:txBody>
      </p:sp>
    </p:spTree>
    <p:extLst>
      <p:ext uri="{BB962C8B-B14F-4D97-AF65-F5344CB8AC3E}">
        <p14:creationId xmlns:p14="http://schemas.microsoft.com/office/powerpoint/2010/main" val="569835188"/>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F560DDAF-14EB-A94E-A207-A2619AEA87B9}" type="slidenum">
              <a:rPr lang="en-US"/>
              <a:pPr>
                <a:defRPr/>
              </a:pPr>
              <a:t>‹#›</a:t>
            </a:fld>
            <a:endParaRPr lang="en-US"/>
          </a:p>
        </p:txBody>
      </p:sp>
    </p:spTree>
    <p:extLst>
      <p:ext uri="{BB962C8B-B14F-4D97-AF65-F5344CB8AC3E}">
        <p14:creationId xmlns:p14="http://schemas.microsoft.com/office/powerpoint/2010/main" val="557398530"/>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96F6CCAB-7103-914B-8683-180A049287C9}"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1441369239"/>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8FB4D261-3CC0-3341-8703-74362322D1D9}" type="slidenum">
              <a:rPr lang="en-US"/>
              <a:pPr>
                <a:defRPr/>
              </a:pPr>
              <a:t>‹#›</a:t>
            </a:fld>
            <a:endParaRPr lang="en-US"/>
          </a:p>
        </p:txBody>
      </p:sp>
    </p:spTree>
    <p:extLst>
      <p:ext uri="{BB962C8B-B14F-4D97-AF65-F5344CB8AC3E}">
        <p14:creationId xmlns:p14="http://schemas.microsoft.com/office/powerpoint/2010/main" val="2694183072"/>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3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3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748C15F3-C225-7347-AB78-0240EDD0C179}" type="slidenum">
              <a:rPr lang="en-US"/>
              <a:pPr>
                <a:defRPr/>
              </a:pPr>
              <a:t>‹#›</a:t>
            </a:fld>
            <a:endParaRPr lang="en-US"/>
          </a:p>
        </p:txBody>
      </p:sp>
    </p:spTree>
    <p:extLst>
      <p:ext uri="{BB962C8B-B14F-4D97-AF65-F5344CB8AC3E}">
        <p14:creationId xmlns:p14="http://schemas.microsoft.com/office/powerpoint/2010/main" val="2010593335"/>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p>
        </p:txBody>
      </p:sp>
      <p:sp>
        <p:nvSpPr>
          <p:cNvPr id="8" name="Footer Placeholder 4"/>
          <p:cNvSpPr>
            <a:spLocks noGrp="1"/>
          </p:cNvSpPr>
          <p:nvPr>
            <p:ph type="ftr" sz="quarter" idx="11"/>
          </p:nvPr>
        </p:nvSpPr>
        <p:spPr/>
        <p:txBody>
          <a:bodyPr/>
          <a:lstStyle>
            <a:lvl1pPr>
              <a:defRPr/>
            </a:lvl1pPr>
          </a:lstStyle>
          <a:p>
            <a:pPr>
              <a:defRPr/>
            </a:pPr>
            <a:endParaRPr lang="en-US"/>
          </a:p>
        </p:txBody>
      </p:sp>
      <p:sp>
        <p:nvSpPr>
          <p:cNvPr id="9" name="Slide Number Placeholder 5"/>
          <p:cNvSpPr>
            <a:spLocks noGrp="1"/>
          </p:cNvSpPr>
          <p:nvPr>
            <p:ph type="sldNum" sz="quarter" idx="12"/>
          </p:nvPr>
        </p:nvSpPr>
        <p:spPr/>
        <p:txBody>
          <a:bodyPr/>
          <a:lstStyle>
            <a:lvl1pPr>
              <a:defRPr/>
            </a:lvl1pPr>
          </a:lstStyle>
          <a:p>
            <a:pPr>
              <a:defRPr/>
            </a:pPr>
            <a:fld id="{2305628D-C9C9-4E4F-965C-DCA41CC26860}" type="slidenum">
              <a:rPr lang="en-US"/>
              <a:pPr>
                <a:defRPr/>
              </a:pPr>
              <a:t>‹#›</a:t>
            </a:fld>
            <a:endParaRPr lang="en-US"/>
          </a:p>
        </p:txBody>
      </p:sp>
    </p:spTree>
    <p:extLst>
      <p:ext uri="{BB962C8B-B14F-4D97-AF65-F5344CB8AC3E}">
        <p14:creationId xmlns:p14="http://schemas.microsoft.com/office/powerpoint/2010/main" val="245628210"/>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p>
        </p:txBody>
      </p:sp>
      <p:sp>
        <p:nvSpPr>
          <p:cNvPr id="4" name="Footer Placeholder 4"/>
          <p:cNvSpPr>
            <a:spLocks noGrp="1"/>
          </p:cNvSpPr>
          <p:nvPr>
            <p:ph type="ftr" sz="quarter" idx="11"/>
          </p:nvPr>
        </p:nvSpPr>
        <p:spPr/>
        <p:txBody>
          <a:bodyPr/>
          <a:lstStyle>
            <a:lvl1pPr>
              <a:defRPr/>
            </a:lvl1pPr>
          </a:lstStyle>
          <a:p>
            <a:pPr>
              <a:defRPr/>
            </a:pPr>
            <a:endParaRPr lang="en-US"/>
          </a:p>
        </p:txBody>
      </p:sp>
      <p:sp>
        <p:nvSpPr>
          <p:cNvPr id="5" name="Slide Number Placeholder 5"/>
          <p:cNvSpPr>
            <a:spLocks noGrp="1"/>
          </p:cNvSpPr>
          <p:nvPr>
            <p:ph type="sldNum" sz="quarter" idx="12"/>
          </p:nvPr>
        </p:nvSpPr>
        <p:spPr/>
        <p:txBody>
          <a:bodyPr/>
          <a:lstStyle>
            <a:lvl1pPr>
              <a:defRPr/>
            </a:lvl1pPr>
          </a:lstStyle>
          <a:p>
            <a:pPr>
              <a:defRPr/>
            </a:pPr>
            <a:fld id="{FBC0CD4F-501C-1A43-BFA3-946E92118E36}" type="slidenum">
              <a:rPr lang="en-US"/>
              <a:pPr>
                <a:defRPr/>
              </a:pPr>
              <a:t>‹#›</a:t>
            </a:fld>
            <a:endParaRPr lang="en-US"/>
          </a:p>
        </p:txBody>
      </p:sp>
    </p:spTree>
    <p:extLst>
      <p:ext uri="{BB962C8B-B14F-4D97-AF65-F5344CB8AC3E}">
        <p14:creationId xmlns:p14="http://schemas.microsoft.com/office/powerpoint/2010/main" val="2787308192"/>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a:lvl1pPr>
          </a:lstStyle>
          <a:p>
            <a:pPr>
              <a:defRPr/>
            </a:pPr>
            <a:fld id="{744A0AFE-B07A-5A43-9E2A-E81B575075CC}" type="slidenum">
              <a:rPr lang="en-US"/>
              <a:pPr>
                <a:defRPr/>
              </a:pPr>
              <a:t>‹#›</a:t>
            </a:fld>
            <a:endParaRPr lang="en-US"/>
          </a:p>
        </p:txBody>
      </p:sp>
    </p:spTree>
    <p:extLst>
      <p:ext uri="{BB962C8B-B14F-4D97-AF65-F5344CB8AC3E}">
        <p14:creationId xmlns:p14="http://schemas.microsoft.com/office/powerpoint/2010/main" val="3314546686"/>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D3106318-379A-EE41-B3C4-4852B114E499}" type="slidenum">
              <a:rPr lang="en-US"/>
              <a:pPr>
                <a:defRPr/>
              </a:pPr>
              <a:t>‹#›</a:t>
            </a:fld>
            <a:endParaRPr lang="en-US"/>
          </a:p>
        </p:txBody>
      </p:sp>
    </p:spTree>
    <p:extLst>
      <p:ext uri="{BB962C8B-B14F-4D97-AF65-F5344CB8AC3E}">
        <p14:creationId xmlns:p14="http://schemas.microsoft.com/office/powerpoint/2010/main" val="1325610486"/>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414C1E6F-9BCA-534C-B715-DDFC45D88869}" type="slidenum">
              <a:rPr lang="en-US"/>
              <a:pPr>
                <a:defRPr/>
              </a:pPr>
              <a:t>‹#›</a:t>
            </a:fld>
            <a:endParaRPr lang="en-US"/>
          </a:p>
        </p:txBody>
      </p:sp>
    </p:spTree>
    <p:extLst>
      <p:ext uri="{BB962C8B-B14F-4D97-AF65-F5344CB8AC3E}">
        <p14:creationId xmlns:p14="http://schemas.microsoft.com/office/powerpoint/2010/main" val="3334994063"/>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21E2F1AE-D14A-0A44-A5EE-35984699FF03}" type="slidenum">
              <a:rPr lang="en-US"/>
              <a:pPr>
                <a:defRPr/>
              </a:pPr>
              <a:t>‹#›</a:t>
            </a:fld>
            <a:endParaRPr lang="en-US"/>
          </a:p>
        </p:txBody>
      </p:sp>
    </p:spTree>
    <p:extLst>
      <p:ext uri="{BB962C8B-B14F-4D97-AF65-F5344CB8AC3E}">
        <p14:creationId xmlns:p14="http://schemas.microsoft.com/office/powerpoint/2010/main" val="1105315954"/>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6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6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3C83FF22-27BF-1042-A62D-73A52B56AFD2}" type="slidenum">
              <a:rPr lang="en-US"/>
              <a:pPr>
                <a:defRPr/>
              </a:pPr>
              <a:t>‹#›</a:t>
            </a:fld>
            <a:endParaRPr lang="en-US"/>
          </a:p>
        </p:txBody>
      </p:sp>
    </p:spTree>
    <p:extLst>
      <p:ext uri="{BB962C8B-B14F-4D97-AF65-F5344CB8AC3E}">
        <p14:creationId xmlns:p14="http://schemas.microsoft.com/office/powerpoint/2010/main" val="2071883553"/>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ltLang="zh-CN">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ltLang="zh-CN">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E685182D-5FA8-E242-BF4F-928DE64131D0}" type="slidenum">
              <a:rPr lang="en-US" altLang="zh-CN">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34337411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fld id="{A70D0F5F-0E2E-4647-A93C-CEEBF40534CA}" type="slidenum">
              <a:rPr lang="en-US"/>
              <a:pPr/>
              <a:t>‹#›</a:t>
            </a:fld>
            <a:endParaRPr lang="en-US"/>
          </a:p>
        </p:txBody>
      </p:sp>
    </p:spTree>
    <p:extLst>
      <p:ext uri="{BB962C8B-B14F-4D97-AF65-F5344CB8AC3E}">
        <p14:creationId xmlns:p14="http://schemas.microsoft.com/office/powerpoint/2010/main" val="1358241083"/>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56C63310-D5F0-AE41-931D-2A0250BA52D6}"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3636465980"/>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ltLang="zh-CN">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ltLang="zh-CN">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54C7F3E1-56FB-7041-8240-B030EA571C18}" type="slidenum">
              <a:rPr lang="en-US" altLang="zh-CN">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767484832"/>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ltLang="zh-CN">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ltLang="zh-CN">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1938723C-CF6C-8740-A750-A0EB35289046}" type="slidenum">
              <a:rPr lang="en-US" altLang="zh-CN">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2898386419"/>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a:ln/>
        </p:spPr>
        <p:txBody>
          <a:bodyPr/>
          <a:lstStyle>
            <a:lvl1pPr>
              <a:defRPr/>
            </a:lvl1pPr>
          </a:lstStyle>
          <a:p>
            <a:pPr>
              <a:defRPr/>
            </a:pPr>
            <a:endParaRPr lang="en-US" altLang="zh-CN">
              <a:solidFill>
                <a:srgbClr val="FFFFFF"/>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ltLang="zh-CN">
              <a:solidFill>
                <a:srgbClr val="FFFFFF"/>
              </a:solidFil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08614DFE-D2C2-BD41-80F3-51C3F3E9DE81}" type="slidenum">
              <a:rPr lang="en-US" altLang="zh-CN">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4278761483"/>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a:ln/>
        </p:spPr>
        <p:txBody>
          <a:bodyPr/>
          <a:lstStyle>
            <a:lvl1pPr>
              <a:defRPr/>
            </a:lvl1pPr>
          </a:lstStyle>
          <a:p>
            <a:pPr>
              <a:defRPr/>
            </a:pPr>
            <a:endParaRPr lang="en-US" altLang="zh-CN">
              <a:solidFill>
                <a:srgbClr val="FFFFFF"/>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ltLang="zh-CN">
              <a:solidFill>
                <a:srgbClr val="FFFFFF"/>
              </a:solidFil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253D9922-62AC-3344-B99B-B9D0D1BAE5BB}" type="slidenum">
              <a:rPr lang="en-US" altLang="zh-CN">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305202907"/>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endParaRPr lang="en-US" altLang="zh-CN">
              <a:solidFill>
                <a:srgbClr val="FFFFFF"/>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ltLang="zh-CN">
              <a:solidFill>
                <a:srgbClr val="FFFFFF"/>
              </a:solidFil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D0AD5109-698F-1148-882A-4D5593C8243A}" type="slidenum">
              <a:rPr lang="en-US" altLang="zh-CN">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2956791805"/>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ltLang="zh-CN">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ltLang="zh-CN">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F6671657-744D-DB44-A447-7720E465AFE1}" type="slidenum">
              <a:rPr lang="en-US" altLang="zh-CN">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868202229"/>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ltLang="zh-CN">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ltLang="zh-CN">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6D3AA13A-0784-1C4A-A970-E49CCDE5CF41}" type="slidenum">
              <a:rPr lang="en-US" altLang="zh-CN">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2873110460"/>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ltLang="zh-CN">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ltLang="zh-CN">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3599E858-92BB-244B-A3A6-B4AFD8E39F02}" type="slidenum">
              <a:rPr lang="en-US" altLang="zh-CN">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2882550055"/>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ltLang="zh-CN">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ltLang="zh-CN">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AF9D412E-A6BB-2040-AF3E-6A98401EAFC1}" type="slidenum">
              <a:rPr lang="en-US" altLang="zh-CN">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925689255"/>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0" y="332658"/>
            <a:ext cx="9144000" cy="1470025"/>
          </a:xfrm>
        </p:spPr>
        <p:txBody>
          <a:bodyPr/>
          <a:lstStyle/>
          <a:p>
            <a:r>
              <a:rPr lang="en-US"/>
              <a:t>Click to edit Master title style</a:t>
            </a:r>
          </a:p>
        </p:txBody>
      </p:sp>
      <p:sp>
        <p:nvSpPr>
          <p:cNvPr id="3" name="Subtitle 2"/>
          <p:cNvSpPr>
            <a:spLocks noGrp="1"/>
          </p:cNvSpPr>
          <p:nvPr>
            <p:ph type="subTitle" idx="1" hasCustomPrompt="1"/>
          </p:nvPr>
        </p:nvSpPr>
        <p:spPr>
          <a:xfrm>
            <a:off x="0" y="5157192"/>
            <a:ext cx="9144000" cy="1700808"/>
          </a:xfrm>
        </p:spPr>
        <p:txBody>
          <a:bodyPr/>
          <a:lstStyle>
            <a:lvl1pPr marL="0" indent="0" algn="ctr">
              <a:lnSpc>
                <a:spcPct val="90000"/>
              </a:lnSpc>
              <a:buNone/>
              <a:defRPr sz="3200" baseline="0"/>
            </a:lvl1pPr>
            <a:lvl2pPr marL="456467" indent="0" algn="ctr">
              <a:buNone/>
              <a:defRPr/>
            </a:lvl2pPr>
            <a:lvl3pPr marL="912947" indent="0" algn="ctr">
              <a:buNone/>
              <a:defRPr/>
            </a:lvl3pPr>
            <a:lvl4pPr marL="1369430" indent="0" algn="ctr">
              <a:buNone/>
              <a:defRPr/>
            </a:lvl4pPr>
            <a:lvl5pPr marL="1825903" indent="0" algn="ctr">
              <a:buNone/>
              <a:defRPr/>
            </a:lvl5pPr>
            <a:lvl6pPr marL="2282373" indent="0" algn="ctr">
              <a:buNone/>
              <a:defRPr/>
            </a:lvl6pPr>
            <a:lvl7pPr marL="2738855" indent="0" algn="ctr">
              <a:buNone/>
              <a:defRPr/>
            </a:lvl7pPr>
            <a:lvl8pPr marL="3195327" indent="0" algn="ctr">
              <a:buNone/>
              <a:defRPr/>
            </a:lvl8pPr>
            <a:lvl9pPr marL="3651803" indent="0" algn="ctr">
              <a:buNone/>
              <a:defRPr/>
            </a:lvl9pPr>
          </a:lstStyle>
          <a:p>
            <a:r>
              <a:rPr lang="en-US" dirty="0"/>
              <a:t>Dr. Rick Griffith</a:t>
            </a:r>
          </a:p>
          <a:p>
            <a:r>
              <a:rPr lang="en-US" dirty="0"/>
              <a:t>Singapore Bible College</a:t>
            </a:r>
          </a:p>
          <a:p>
            <a:r>
              <a:rPr lang="en-US" dirty="0" err="1"/>
              <a:t>Biblestudydownloads.com</a:t>
            </a:r>
            <a:endParaRPr lang="en-US" dirty="0"/>
          </a:p>
        </p:txBody>
      </p:sp>
    </p:spTree>
    <p:extLst>
      <p:ext uri="{BB962C8B-B14F-4D97-AF65-F5344CB8AC3E}">
        <p14:creationId xmlns:p14="http://schemas.microsoft.com/office/powerpoint/2010/main" val="3037992938"/>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348" indent="0" algn="ctr">
              <a:buNone/>
              <a:defRPr/>
            </a:lvl2pPr>
            <a:lvl3pPr marL="912713" indent="0" algn="ctr">
              <a:buNone/>
              <a:defRPr/>
            </a:lvl3pPr>
            <a:lvl4pPr marL="1369080" indent="0" algn="ctr">
              <a:buNone/>
              <a:defRPr/>
            </a:lvl4pPr>
            <a:lvl5pPr marL="1825435" indent="0" algn="ctr">
              <a:buNone/>
              <a:defRPr/>
            </a:lvl5pPr>
            <a:lvl6pPr marL="2281788" indent="0" algn="ctr">
              <a:buNone/>
              <a:defRPr/>
            </a:lvl6pPr>
            <a:lvl7pPr marL="2738155" indent="0" algn="ctr">
              <a:buNone/>
              <a:defRPr/>
            </a:lvl7pPr>
            <a:lvl8pPr marL="3194510" indent="0" algn="ctr">
              <a:buNone/>
              <a:defRPr/>
            </a:lvl8pPr>
            <a:lvl9pPr marL="3650868"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cs typeface="Aria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cs typeface="Arial"/>
            </a:endParaRPr>
          </a:p>
        </p:txBody>
      </p:sp>
      <p:sp>
        <p:nvSpPr>
          <p:cNvPr id="6" name="Slide Number Placeholder 5"/>
          <p:cNvSpPr>
            <a:spLocks noGrp="1"/>
          </p:cNvSpPr>
          <p:nvPr>
            <p:ph type="sldNum" sz="quarter" idx="12"/>
          </p:nvPr>
        </p:nvSpPr>
        <p:spPr/>
        <p:txBody>
          <a:bodyPr/>
          <a:lstStyle>
            <a:lvl1pPr>
              <a:defRPr/>
            </a:lvl1pPr>
          </a:lstStyle>
          <a:p>
            <a:fld id="{BCAB94D4-1E26-9945-B2EC-9E7D5305C25B}" type="slidenum">
              <a:rPr lang="en-US">
                <a:solidFill>
                  <a:srgbClr val="000000"/>
                </a:solidFill>
                <a:latin typeface="Arial"/>
                <a:cs typeface="Arial"/>
              </a:rPr>
              <a:pPr/>
              <a:t>‹#›</a:t>
            </a:fld>
            <a:endParaRPr lang="en-US">
              <a:solidFill>
                <a:srgbClr val="000000"/>
              </a:solidFill>
              <a:latin typeface="Arial"/>
              <a:cs typeface="Arial"/>
            </a:endParaRPr>
          </a:p>
        </p:txBody>
      </p:sp>
    </p:spTree>
    <p:extLst>
      <p:ext uri="{BB962C8B-B14F-4D97-AF65-F5344CB8AC3E}">
        <p14:creationId xmlns:p14="http://schemas.microsoft.com/office/powerpoint/2010/main" val="1364298793"/>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293" tIns="45647" rIns="91293" bIns="45647"/>
          <a:lstStyle>
            <a:lvl1pPr>
              <a:defRPr/>
            </a:lvl1pPr>
          </a:lstStyle>
          <a:p>
            <a:pPr algn="l" eaLnBrk="0" hangingPunct="0"/>
            <a:endParaRPr lang="en-US" b="0">
              <a:solidFill>
                <a:srgbClr val="000000"/>
              </a:solidFill>
            </a:endParaRPr>
          </a:p>
        </p:txBody>
      </p:sp>
      <p:sp>
        <p:nvSpPr>
          <p:cNvPr id="5" name="Footer Placeholder 4"/>
          <p:cNvSpPr>
            <a:spLocks noGrp="1"/>
          </p:cNvSpPr>
          <p:nvPr>
            <p:ph type="ftr" sz="quarter" idx="11"/>
          </p:nvPr>
        </p:nvSpPr>
        <p:spPr>
          <a:xfrm>
            <a:off x="3124201" y="6248400"/>
            <a:ext cx="2895600" cy="457200"/>
          </a:xfrm>
          <a:prstGeom prst="rect">
            <a:avLst/>
          </a:prstGeom>
        </p:spPr>
        <p:txBody>
          <a:bodyPr lIns="91293" tIns="45647" rIns="91293" bIns="45647"/>
          <a:lstStyle>
            <a:lvl1pPr>
              <a:defRPr/>
            </a:lvl1pPr>
          </a:lstStyle>
          <a:p>
            <a:pPr algn="l" eaLnBrk="0" hangingPunct="0"/>
            <a:endParaRPr lang="en-US" b="0">
              <a:solidFill>
                <a:srgbClr val="000000"/>
              </a:solidFill>
            </a:endParaRPr>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293" tIns="45647" rIns="91293" bIns="45647"/>
          <a:lstStyle>
            <a:lvl1pPr>
              <a:defRPr/>
            </a:lvl1pPr>
          </a:lstStyle>
          <a:p>
            <a:pPr algn="l" eaLnBrk="0" hangingPunct="0"/>
            <a:fld id="{0F0E62B9-4F3A-2144-B353-DDC02D27F08E}" type="slidenum">
              <a:rPr lang="en-US" b="0">
                <a:solidFill>
                  <a:srgbClr val="000000"/>
                </a:solidFill>
              </a:rPr>
              <a:pPr algn="l" eaLnBrk="0" hangingPunct="0"/>
              <a:t>‹#›</a:t>
            </a:fld>
            <a:endParaRPr lang="en-US" b="0">
              <a:solidFill>
                <a:srgbClr val="000000"/>
              </a:solidFill>
            </a:endParaRPr>
          </a:p>
        </p:txBody>
      </p:sp>
    </p:spTree>
    <p:extLst>
      <p:ext uri="{BB962C8B-B14F-4D97-AF65-F5344CB8AC3E}">
        <p14:creationId xmlns:p14="http://schemas.microsoft.com/office/powerpoint/2010/main" val="480787865"/>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Date Placeholder 3"/>
          <p:cNvSpPr>
            <a:spLocks noGrp="1"/>
          </p:cNvSpPr>
          <p:nvPr>
            <p:ph type="dt" sz="half" idx="10"/>
          </p:nvPr>
        </p:nvSpPr>
        <p:spPr>
          <a:xfrm>
            <a:off x="685800" y="6248400"/>
            <a:ext cx="1905000" cy="457200"/>
          </a:xfrm>
          <a:prstGeom prst="rect">
            <a:avLst/>
          </a:prstGeom>
        </p:spPr>
        <p:txBody>
          <a:bodyPr lIns="91293" tIns="45647" rIns="91293" bIns="45647"/>
          <a:lstStyle>
            <a:lvl1pPr>
              <a:defRPr/>
            </a:lvl1pPr>
          </a:lstStyle>
          <a:p>
            <a:pPr algn="l" eaLnBrk="0" hangingPunct="0"/>
            <a:endParaRPr lang="en-US" b="0">
              <a:solidFill>
                <a:srgbClr val="000000"/>
              </a:solidFill>
            </a:endParaRPr>
          </a:p>
        </p:txBody>
      </p:sp>
      <p:sp>
        <p:nvSpPr>
          <p:cNvPr id="5" name="Footer Placeholder 4"/>
          <p:cNvSpPr>
            <a:spLocks noGrp="1"/>
          </p:cNvSpPr>
          <p:nvPr>
            <p:ph type="ftr" sz="quarter" idx="11"/>
          </p:nvPr>
        </p:nvSpPr>
        <p:spPr>
          <a:xfrm>
            <a:off x="3124201" y="6248400"/>
            <a:ext cx="2895600" cy="457200"/>
          </a:xfrm>
          <a:prstGeom prst="rect">
            <a:avLst/>
          </a:prstGeom>
        </p:spPr>
        <p:txBody>
          <a:bodyPr lIns="91293" tIns="45647" rIns="91293" bIns="45647"/>
          <a:lstStyle>
            <a:lvl1pPr>
              <a:defRPr/>
            </a:lvl1pPr>
          </a:lstStyle>
          <a:p>
            <a:pPr algn="l" eaLnBrk="0" hangingPunct="0"/>
            <a:endParaRPr lang="en-US" b="0">
              <a:solidFill>
                <a:srgbClr val="000000"/>
              </a:solidFill>
            </a:endParaRPr>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293" tIns="45647" rIns="91293" bIns="45647"/>
          <a:lstStyle>
            <a:lvl1pPr>
              <a:defRPr/>
            </a:lvl1pPr>
          </a:lstStyle>
          <a:p>
            <a:pPr algn="l" eaLnBrk="0" hangingPunct="0"/>
            <a:fld id="{AD3F50D6-A74F-EA4E-8BAA-614C687E3159}" type="slidenum">
              <a:rPr lang="en-US" b="0">
                <a:solidFill>
                  <a:srgbClr val="000000"/>
                </a:solidFill>
              </a:rPr>
              <a:pPr algn="l" eaLnBrk="0" hangingPunct="0"/>
              <a:t>‹#›</a:t>
            </a:fld>
            <a:endParaRPr lang="en-US" b="0">
              <a:solidFill>
                <a:srgbClr val="000000"/>
              </a:solidFill>
            </a:endParaRPr>
          </a:p>
        </p:txBody>
      </p:sp>
    </p:spTree>
    <p:extLst>
      <p:ext uri="{BB962C8B-B14F-4D97-AF65-F5344CB8AC3E}">
        <p14:creationId xmlns:p14="http://schemas.microsoft.com/office/powerpoint/2010/main" val="799175739"/>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685800" y="6248400"/>
            <a:ext cx="1905000" cy="457200"/>
          </a:xfrm>
          <a:prstGeom prst="rect">
            <a:avLst/>
          </a:prstGeom>
        </p:spPr>
        <p:txBody>
          <a:bodyPr lIns="91293" tIns="45647" rIns="91293" bIns="45647"/>
          <a:lstStyle>
            <a:lvl1pPr>
              <a:defRPr/>
            </a:lvl1pPr>
          </a:lstStyle>
          <a:p>
            <a:pPr algn="l" eaLnBrk="0" hangingPunct="0"/>
            <a:endParaRPr lang="en-US" b="0">
              <a:solidFill>
                <a:srgbClr val="000000"/>
              </a:solidFill>
            </a:endParaRPr>
          </a:p>
        </p:txBody>
      </p:sp>
      <p:sp>
        <p:nvSpPr>
          <p:cNvPr id="6" name="Footer Placeholder 5"/>
          <p:cNvSpPr>
            <a:spLocks noGrp="1"/>
          </p:cNvSpPr>
          <p:nvPr>
            <p:ph type="ftr" sz="quarter" idx="11"/>
          </p:nvPr>
        </p:nvSpPr>
        <p:spPr>
          <a:xfrm>
            <a:off x="3124201" y="6248400"/>
            <a:ext cx="2895600" cy="457200"/>
          </a:xfrm>
          <a:prstGeom prst="rect">
            <a:avLst/>
          </a:prstGeom>
        </p:spPr>
        <p:txBody>
          <a:bodyPr lIns="91293" tIns="45647" rIns="91293" bIns="45647"/>
          <a:lstStyle>
            <a:lvl1pPr>
              <a:defRPr/>
            </a:lvl1pPr>
          </a:lstStyle>
          <a:p>
            <a:pPr algn="l" eaLnBrk="0" hangingPunct="0"/>
            <a:endParaRPr lang="en-US" b="0">
              <a:solidFill>
                <a:srgbClr val="000000"/>
              </a:solidFill>
            </a:endParaRPr>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293" tIns="45647" rIns="91293" bIns="45647"/>
          <a:lstStyle>
            <a:lvl1pPr>
              <a:defRPr/>
            </a:lvl1pPr>
          </a:lstStyle>
          <a:p>
            <a:pPr algn="l" eaLnBrk="0" hangingPunct="0"/>
            <a:fld id="{FE0E9A73-D6F3-FB4B-B676-AB2D6ACB3033}" type="slidenum">
              <a:rPr lang="en-US" b="0">
                <a:solidFill>
                  <a:srgbClr val="000000"/>
                </a:solidFill>
              </a:rPr>
              <a:pPr algn="l" eaLnBrk="0" hangingPunct="0"/>
              <a:t>‹#›</a:t>
            </a:fld>
            <a:endParaRPr lang="en-US" b="0">
              <a:solidFill>
                <a:srgbClr val="000000"/>
              </a:solidFill>
            </a:endParaRPr>
          </a:p>
        </p:txBody>
      </p:sp>
    </p:spTree>
    <p:extLst>
      <p:ext uri="{BB962C8B-B14F-4D97-AF65-F5344CB8AC3E}">
        <p14:creationId xmlns:p14="http://schemas.microsoft.com/office/powerpoint/2010/main" val="2576467286"/>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685800" y="6248400"/>
            <a:ext cx="1905000" cy="457200"/>
          </a:xfrm>
          <a:prstGeom prst="rect">
            <a:avLst/>
          </a:prstGeom>
        </p:spPr>
        <p:txBody>
          <a:bodyPr lIns="91293" tIns="45647" rIns="91293" bIns="45647"/>
          <a:lstStyle>
            <a:lvl1pPr>
              <a:defRPr/>
            </a:lvl1pPr>
          </a:lstStyle>
          <a:p>
            <a:pPr algn="l" eaLnBrk="0" hangingPunct="0"/>
            <a:endParaRPr lang="en-US" b="0">
              <a:solidFill>
                <a:srgbClr val="000000"/>
              </a:solidFill>
            </a:endParaRPr>
          </a:p>
        </p:txBody>
      </p:sp>
      <p:sp>
        <p:nvSpPr>
          <p:cNvPr id="8" name="Footer Placeholder 7"/>
          <p:cNvSpPr>
            <a:spLocks noGrp="1"/>
          </p:cNvSpPr>
          <p:nvPr>
            <p:ph type="ftr" sz="quarter" idx="11"/>
          </p:nvPr>
        </p:nvSpPr>
        <p:spPr>
          <a:xfrm>
            <a:off x="3124201" y="6248400"/>
            <a:ext cx="2895600" cy="457200"/>
          </a:xfrm>
          <a:prstGeom prst="rect">
            <a:avLst/>
          </a:prstGeom>
        </p:spPr>
        <p:txBody>
          <a:bodyPr lIns="91293" tIns="45647" rIns="91293" bIns="45647"/>
          <a:lstStyle>
            <a:lvl1pPr>
              <a:defRPr/>
            </a:lvl1pPr>
          </a:lstStyle>
          <a:p>
            <a:pPr algn="l" eaLnBrk="0" hangingPunct="0"/>
            <a:endParaRPr lang="en-US" b="0">
              <a:solidFill>
                <a:srgbClr val="000000"/>
              </a:solidFill>
            </a:endParaRPr>
          </a:p>
        </p:txBody>
      </p:sp>
      <p:sp>
        <p:nvSpPr>
          <p:cNvPr id="9" name="Slide Number Placeholder 8"/>
          <p:cNvSpPr>
            <a:spLocks noGrp="1"/>
          </p:cNvSpPr>
          <p:nvPr>
            <p:ph type="sldNum" sz="quarter" idx="12"/>
          </p:nvPr>
        </p:nvSpPr>
        <p:spPr>
          <a:xfrm>
            <a:off x="6553200" y="6248400"/>
            <a:ext cx="1905000" cy="457200"/>
          </a:xfrm>
          <a:prstGeom prst="rect">
            <a:avLst/>
          </a:prstGeom>
        </p:spPr>
        <p:txBody>
          <a:bodyPr lIns="91293" tIns="45647" rIns="91293" bIns="45647"/>
          <a:lstStyle>
            <a:lvl1pPr>
              <a:defRPr/>
            </a:lvl1pPr>
          </a:lstStyle>
          <a:p>
            <a:pPr algn="l" eaLnBrk="0" hangingPunct="0"/>
            <a:fld id="{21B05C86-5CA8-C640-83F6-0464EF60335F}" type="slidenum">
              <a:rPr lang="en-US" b="0">
                <a:solidFill>
                  <a:srgbClr val="000000"/>
                </a:solidFill>
              </a:rPr>
              <a:pPr algn="l" eaLnBrk="0" hangingPunct="0"/>
              <a:t>‹#›</a:t>
            </a:fld>
            <a:endParaRPr lang="en-US" b="0">
              <a:solidFill>
                <a:srgbClr val="000000"/>
              </a:solidFill>
            </a:endParaRPr>
          </a:p>
        </p:txBody>
      </p:sp>
    </p:spTree>
    <p:extLst>
      <p:ext uri="{BB962C8B-B14F-4D97-AF65-F5344CB8AC3E}">
        <p14:creationId xmlns:p14="http://schemas.microsoft.com/office/powerpoint/2010/main" val="252397574"/>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685800" y="6248400"/>
            <a:ext cx="1905000" cy="457200"/>
          </a:xfrm>
          <a:prstGeom prst="rect">
            <a:avLst/>
          </a:prstGeom>
        </p:spPr>
        <p:txBody>
          <a:bodyPr lIns="91293" tIns="45647" rIns="91293" bIns="45647"/>
          <a:lstStyle>
            <a:lvl1pPr>
              <a:defRPr/>
            </a:lvl1pPr>
          </a:lstStyle>
          <a:p>
            <a:pPr algn="l" eaLnBrk="0" hangingPunct="0"/>
            <a:endParaRPr lang="en-US" b="0">
              <a:solidFill>
                <a:srgbClr val="000000"/>
              </a:solidFill>
            </a:endParaRPr>
          </a:p>
        </p:txBody>
      </p:sp>
      <p:sp>
        <p:nvSpPr>
          <p:cNvPr id="4" name="Footer Placeholder 3"/>
          <p:cNvSpPr>
            <a:spLocks noGrp="1"/>
          </p:cNvSpPr>
          <p:nvPr>
            <p:ph type="ftr" sz="quarter" idx="11"/>
          </p:nvPr>
        </p:nvSpPr>
        <p:spPr>
          <a:xfrm>
            <a:off x="3124201" y="6248400"/>
            <a:ext cx="2895600" cy="457200"/>
          </a:xfrm>
          <a:prstGeom prst="rect">
            <a:avLst/>
          </a:prstGeom>
        </p:spPr>
        <p:txBody>
          <a:bodyPr lIns="91293" tIns="45647" rIns="91293" bIns="45647"/>
          <a:lstStyle>
            <a:lvl1pPr>
              <a:defRPr/>
            </a:lvl1pPr>
          </a:lstStyle>
          <a:p>
            <a:pPr algn="l" eaLnBrk="0" hangingPunct="0"/>
            <a:endParaRPr lang="en-US" b="0">
              <a:solidFill>
                <a:srgbClr val="000000"/>
              </a:solidFill>
            </a:endParaRPr>
          </a:p>
        </p:txBody>
      </p:sp>
      <p:sp>
        <p:nvSpPr>
          <p:cNvPr id="5" name="Slide Number Placeholder 4"/>
          <p:cNvSpPr>
            <a:spLocks noGrp="1"/>
          </p:cNvSpPr>
          <p:nvPr>
            <p:ph type="sldNum" sz="quarter" idx="12"/>
          </p:nvPr>
        </p:nvSpPr>
        <p:spPr>
          <a:xfrm>
            <a:off x="6553200" y="6248400"/>
            <a:ext cx="1905000" cy="457200"/>
          </a:xfrm>
          <a:prstGeom prst="rect">
            <a:avLst/>
          </a:prstGeom>
        </p:spPr>
        <p:txBody>
          <a:bodyPr lIns="91293" tIns="45647" rIns="91293" bIns="45647"/>
          <a:lstStyle>
            <a:lvl1pPr>
              <a:defRPr/>
            </a:lvl1pPr>
          </a:lstStyle>
          <a:p>
            <a:pPr algn="l" eaLnBrk="0" hangingPunct="0"/>
            <a:fld id="{CCBC2C85-5B23-2743-8351-2458AC3B1C6F}" type="slidenum">
              <a:rPr lang="en-US" b="0">
                <a:solidFill>
                  <a:srgbClr val="000000"/>
                </a:solidFill>
              </a:rPr>
              <a:pPr algn="l" eaLnBrk="0" hangingPunct="0"/>
              <a:t>‹#›</a:t>
            </a:fld>
            <a:endParaRPr lang="en-US" b="0">
              <a:solidFill>
                <a:srgbClr val="000000"/>
              </a:solidFill>
            </a:endParaRPr>
          </a:p>
        </p:txBody>
      </p:sp>
    </p:spTree>
    <p:extLst>
      <p:ext uri="{BB962C8B-B14F-4D97-AF65-F5344CB8AC3E}">
        <p14:creationId xmlns:p14="http://schemas.microsoft.com/office/powerpoint/2010/main" val="1231011532"/>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85800" y="6248400"/>
            <a:ext cx="1905000" cy="457200"/>
          </a:xfrm>
          <a:prstGeom prst="rect">
            <a:avLst/>
          </a:prstGeom>
        </p:spPr>
        <p:txBody>
          <a:bodyPr lIns="91293" tIns="45647" rIns="91293" bIns="45647"/>
          <a:lstStyle>
            <a:lvl1pPr>
              <a:defRPr/>
            </a:lvl1pPr>
          </a:lstStyle>
          <a:p>
            <a:pPr algn="l" eaLnBrk="0" hangingPunct="0"/>
            <a:endParaRPr lang="en-US" b="0">
              <a:solidFill>
                <a:srgbClr val="000000"/>
              </a:solidFill>
            </a:endParaRPr>
          </a:p>
        </p:txBody>
      </p:sp>
      <p:sp>
        <p:nvSpPr>
          <p:cNvPr id="3" name="Footer Placeholder 2"/>
          <p:cNvSpPr>
            <a:spLocks noGrp="1"/>
          </p:cNvSpPr>
          <p:nvPr>
            <p:ph type="ftr" sz="quarter" idx="11"/>
          </p:nvPr>
        </p:nvSpPr>
        <p:spPr>
          <a:xfrm>
            <a:off x="3124201" y="6248400"/>
            <a:ext cx="2895600" cy="457200"/>
          </a:xfrm>
          <a:prstGeom prst="rect">
            <a:avLst/>
          </a:prstGeom>
        </p:spPr>
        <p:txBody>
          <a:bodyPr lIns="91293" tIns="45647" rIns="91293" bIns="45647"/>
          <a:lstStyle>
            <a:lvl1pPr>
              <a:defRPr/>
            </a:lvl1pPr>
          </a:lstStyle>
          <a:p>
            <a:pPr algn="l" eaLnBrk="0" hangingPunct="0"/>
            <a:endParaRPr lang="en-US" b="0">
              <a:solidFill>
                <a:srgbClr val="000000"/>
              </a:solidFill>
            </a:endParaRPr>
          </a:p>
        </p:txBody>
      </p:sp>
      <p:sp>
        <p:nvSpPr>
          <p:cNvPr id="4" name="Slide Number Placeholder 3"/>
          <p:cNvSpPr>
            <a:spLocks noGrp="1"/>
          </p:cNvSpPr>
          <p:nvPr>
            <p:ph type="sldNum" sz="quarter" idx="12"/>
          </p:nvPr>
        </p:nvSpPr>
        <p:spPr>
          <a:xfrm>
            <a:off x="6553200" y="6248400"/>
            <a:ext cx="1905000" cy="457200"/>
          </a:xfrm>
          <a:prstGeom prst="rect">
            <a:avLst/>
          </a:prstGeom>
        </p:spPr>
        <p:txBody>
          <a:bodyPr lIns="91293" tIns="45647" rIns="91293" bIns="45647"/>
          <a:lstStyle>
            <a:lvl1pPr>
              <a:defRPr/>
            </a:lvl1pPr>
          </a:lstStyle>
          <a:p>
            <a:pPr algn="l" eaLnBrk="0" hangingPunct="0"/>
            <a:fld id="{4668B637-F1B0-CD4B-945A-E1B24BE0055F}" type="slidenum">
              <a:rPr lang="en-US" b="0">
                <a:solidFill>
                  <a:srgbClr val="000000"/>
                </a:solidFill>
              </a:rPr>
              <a:pPr algn="l" eaLnBrk="0" hangingPunct="0"/>
              <a:t>‹#›</a:t>
            </a:fld>
            <a:endParaRPr lang="en-US" b="0">
              <a:solidFill>
                <a:srgbClr val="000000"/>
              </a:solidFill>
            </a:endParaRPr>
          </a:p>
        </p:txBody>
      </p:sp>
    </p:spTree>
    <p:extLst>
      <p:ext uri="{BB962C8B-B14F-4D97-AF65-F5344CB8AC3E}">
        <p14:creationId xmlns:p14="http://schemas.microsoft.com/office/powerpoint/2010/main" val="646335509"/>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lIns="91293" tIns="45647" rIns="91293" bIns="45647"/>
          <a:lstStyle>
            <a:lvl1pPr>
              <a:defRPr/>
            </a:lvl1pPr>
          </a:lstStyle>
          <a:p>
            <a:pPr algn="l" eaLnBrk="0" hangingPunct="0"/>
            <a:endParaRPr lang="en-US" b="0">
              <a:solidFill>
                <a:srgbClr val="000000"/>
              </a:solidFill>
            </a:endParaRPr>
          </a:p>
        </p:txBody>
      </p:sp>
      <p:sp>
        <p:nvSpPr>
          <p:cNvPr id="6" name="Footer Placeholder 5"/>
          <p:cNvSpPr>
            <a:spLocks noGrp="1"/>
          </p:cNvSpPr>
          <p:nvPr>
            <p:ph type="ftr" sz="quarter" idx="11"/>
          </p:nvPr>
        </p:nvSpPr>
        <p:spPr>
          <a:xfrm>
            <a:off x="3124201" y="6248400"/>
            <a:ext cx="2895600" cy="457200"/>
          </a:xfrm>
          <a:prstGeom prst="rect">
            <a:avLst/>
          </a:prstGeom>
        </p:spPr>
        <p:txBody>
          <a:bodyPr lIns="91293" tIns="45647" rIns="91293" bIns="45647"/>
          <a:lstStyle>
            <a:lvl1pPr>
              <a:defRPr/>
            </a:lvl1pPr>
          </a:lstStyle>
          <a:p>
            <a:pPr algn="l" eaLnBrk="0" hangingPunct="0"/>
            <a:endParaRPr lang="en-US" b="0">
              <a:solidFill>
                <a:srgbClr val="000000"/>
              </a:solidFill>
            </a:endParaRPr>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293" tIns="45647" rIns="91293" bIns="45647"/>
          <a:lstStyle>
            <a:lvl1pPr>
              <a:defRPr/>
            </a:lvl1pPr>
          </a:lstStyle>
          <a:p>
            <a:pPr algn="l" eaLnBrk="0" hangingPunct="0"/>
            <a:fld id="{9DDB0FBA-1AA2-7A41-A7E8-827850B26E1B}" type="slidenum">
              <a:rPr lang="en-US" b="0">
                <a:solidFill>
                  <a:srgbClr val="000000"/>
                </a:solidFill>
              </a:rPr>
              <a:pPr algn="l" eaLnBrk="0" hangingPunct="0"/>
              <a:t>‹#›</a:t>
            </a:fld>
            <a:endParaRPr lang="en-US" b="0">
              <a:solidFill>
                <a:srgbClr val="000000"/>
              </a:solidFill>
            </a:endParaRPr>
          </a:p>
        </p:txBody>
      </p:sp>
    </p:spTree>
    <p:extLst>
      <p:ext uri="{BB962C8B-B14F-4D97-AF65-F5344CB8AC3E}">
        <p14:creationId xmlns:p14="http://schemas.microsoft.com/office/powerpoint/2010/main" val="636071924"/>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r>
              <a:rPr lang="en-US"/>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lIns="91293" tIns="45647" rIns="91293" bIns="45647"/>
          <a:lstStyle>
            <a:lvl1pPr>
              <a:defRPr/>
            </a:lvl1pPr>
          </a:lstStyle>
          <a:p>
            <a:pPr algn="l" eaLnBrk="0" hangingPunct="0"/>
            <a:endParaRPr lang="en-US" b="0">
              <a:solidFill>
                <a:srgbClr val="000000"/>
              </a:solidFill>
            </a:endParaRPr>
          </a:p>
        </p:txBody>
      </p:sp>
      <p:sp>
        <p:nvSpPr>
          <p:cNvPr id="6" name="Footer Placeholder 5"/>
          <p:cNvSpPr>
            <a:spLocks noGrp="1"/>
          </p:cNvSpPr>
          <p:nvPr>
            <p:ph type="ftr" sz="quarter" idx="11"/>
          </p:nvPr>
        </p:nvSpPr>
        <p:spPr>
          <a:xfrm>
            <a:off x="3124201" y="6248400"/>
            <a:ext cx="2895600" cy="457200"/>
          </a:xfrm>
          <a:prstGeom prst="rect">
            <a:avLst/>
          </a:prstGeom>
        </p:spPr>
        <p:txBody>
          <a:bodyPr lIns="91293" tIns="45647" rIns="91293" bIns="45647"/>
          <a:lstStyle>
            <a:lvl1pPr>
              <a:defRPr/>
            </a:lvl1pPr>
          </a:lstStyle>
          <a:p>
            <a:pPr algn="l" eaLnBrk="0" hangingPunct="0"/>
            <a:endParaRPr lang="en-US" b="0">
              <a:solidFill>
                <a:srgbClr val="000000"/>
              </a:solidFill>
            </a:endParaRPr>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293" tIns="45647" rIns="91293" bIns="45647"/>
          <a:lstStyle>
            <a:lvl1pPr>
              <a:defRPr/>
            </a:lvl1pPr>
          </a:lstStyle>
          <a:p>
            <a:pPr algn="l" eaLnBrk="0" hangingPunct="0"/>
            <a:fld id="{0474792B-817A-344D-BDC3-98766AAD8EB6}" type="slidenum">
              <a:rPr lang="en-US" b="0">
                <a:solidFill>
                  <a:srgbClr val="000000"/>
                </a:solidFill>
              </a:rPr>
              <a:pPr algn="l" eaLnBrk="0" hangingPunct="0"/>
              <a:t>‹#›</a:t>
            </a:fld>
            <a:endParaRPr lang="en-US" b="0">
              <a:solidFill>
                <a:srgbClr val="000000"/>
              </a:solidFill>
            </a:endParaRPr>
          </a:p>
        </p:txBody>
      </p:sp>
    </p:spTree>
    <p:extLst>
      <p:ext uri="{BB962C8B-B14F-4D97-AF65-F5344CB8AC3E}">
        <p14:creationId xmlns:p14="http://schemas.microsoft.com/office/powerpoint/2010/main" val="857314835"/>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293" tIns="45647" rIns="91293" bIns="45647"/>
          <a:lstStyle>
            <a:lvl1pPr>
              <a:defRPr/>
            </a:lvl1pPr>
          </a:lstStyle>
          <a:p>
            <a:pPr algn="l" eaLnBrk="0" hangingPunct="0"/>
            <a:endParaRPr lang="en-US" b="0">
              <a:solidFill>
                <a:srgbClr val="000000"/>
              </a:solidFill>
            </a:endParaRPr>
          </a:p>
        </p:txBody>
      </p:sp>
      <p:sp>
        <p:nvSpPr>
          <p:cNvPr id="5" name="Footer Placeholder 4"/>
          <p:cNvSpPr>
            <a:spLocks noGrp="1"/>
          </p:cNvSpPr>
          <p:nvPr>
            <p:ph type="ftr" sz="quarter" idx="11"/>
          </p:nvPr>
        </p:nvSpPr>
        <p:spPr>
          <a:xfrm>
            <a:off x="3124201" y="6248400"/>
            <a:ext cx="2895600" cy="457200"/>
          </a:xfrm>
          <a:prstGeom prst="rect">
            <a:avLst/>
          </a:prstGeom>
        </p:spPr>
        <p:txBody>
          <a:bodyPr lIns="91293" tIns="45647" rIns="91293" bIns="45647"/>
          <a:lstStyle>
            <a:lvl1pPr>
              <a:defRPr/>
            </a:lvl1pPr>
          </a:lstStyle>
          <a:p>
            <a:pPr algn="l" eaLnBrk="0" hangingPunct="0"/>
            <a:endParaRPr lang="en-US" b="0">
              <a:solidFill>
                <a:srgbClr val="000000"/>
              </a:solidFill>
            </a:endParaRPr>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293" tIns="45647" rIns="91293" bIns="45647"/>
          <a:lstStyle>
            <a:lvl1pPr>
              <a:defRPr/>
            </a:lvl1pPr>
          </a:lstStyle>
          <a:p>
            <a:pPr algn="l" eaLnBrk="0" hangingPunct="0"/>
            <a:fld id="{D80BDE67-5EFE-FF4D-AC25-976BBC3D78DA}" type="slidenum">
              <a:rPr lang="en-US" b="0">
                <a:solidFill>
                  <a:srgbClr val="000000"/>
                </a:solidFill>
              </a:rPr>
              <a:pPr algn="l" eaLnBrk="0" hangingPunct="0"/>
              <a:t>‹#›</a:t>
            </a:fld>
            <a:endParaRPr lang="en-US" b="0">
              <a:solidFill>
                <a:srgbClr val="000000"/>
              </a:solidFill>
            </a:endParaRPr>
          </a:p>
        </p:txBody>
      </p:sp>
    </p:spTree>
    <p:extLst>
      <p:ext uri="{BB962C8B-B14F-4D97-AF65-F5344CB8AC3E}">
        <p14:creationId xmlns:p14="http://schemas.microsoft.com/office/powerpoint/2010/main" val="2881457438"/>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293" tIns="45647" rIns="91293" bIns="45647"/>
          <a:lstStyle>
            <a:lvl1pPr>
              <a:defRPr/>
            </a:lvl1pPr>
          </a:lstStyle>
          <a:p>
            <a:pPr algn="l" eaLnBrk="0" hangingPunct="0"/>
            <a:endParaRPr lang="en-US" b="0">
              <a:solidFill>
                <a:srgbClr val="000000"/>
              </a:solidFill>
            </a:endParaRPr>
          </a:p>
        </p:txBody>
      </p:sp>
      <p:sp>
        <p:nvSpPr>
          <p:cNvPr id="5" name="Footer Placeholder 4"/>
          <p:cNvSpPr>
            <a:spLocks noGrp="1"/>
          </p:cNvSpPr>
          <p:nvPr>
            <p:ph type="ftr" sz="quarter" idx="11"/>
          </p:nvPr>
        </p:nvSpPr>
        <p:spPr>
          <a:xfrm>
            <a:off x="3124201" y="6248400"/>
            <a:ext cx="2895600" cy="457200"/>
          </a:xfrm>
          <a:prstGeom prst="rect">
            <a:avLst/>
          </a:prstGeom>
        </p:spPr>
        <p:txBody>
          <a:bodyPr lIns="91293" tIns="45647" rIns="91293" bIns="45647"/>
          <a:lstStyle>
            <a:lvl1pPr>
              <a:defRPr/>
            </a:lvl1pPr>
          </a:lstStyle>
          <a:p>
            <a:pPr algn="l" eaLnBrk="0" hangingPunct="0"/>
            <a:endParaRPr lang="en-US" b="0">
              <a:solidFill>
                <a:srgbClr val="000000"/>
              </a:solidFill>
            </a:endParaRPr>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293" tIns="45647" rIns="91293" bIns="45647"/>
          <a:lstStyle>
            <a:lvl1pPr>
              <a:defRPr/>
            </a:lvl1pPr>
          </a:lstStyle>
          <a:p>
            <a:pPr algn="l" eaLnBrk="0" hangingPunct="0"/>
            <a:fld id="{A4114420-13EE-2946-AB89-0A59875297C0}" type="slidenum">
              <a:rPr lang="en-US" b="0">
                <a:solidFill>
                  <a:srgbClr val="000000"/>
                </a:solidFill>
              </a:rPr>
              <a:pPr algn="l" eaLnBrk="0" hangingPunct="0"/>
              <a:t>‹#›</a:t>
            </a:fld>
            <a:endParaRPr lang="en-US" b="0">
              <a:solidFill>
                <a:srgbClr val="000000"/>
              </a:solidFill>
            </a:endParaRPr>
          </a:p>
        </p:txBody>
      </p:sp>
    </p:spTree>
    <p:extLst>
      <p:ext uri="{BB962C8B-B14F-4D97-AF65-F5344CB8AC3E}">
        <p14:creationId xmlns:p14="http://schemas.microsoft.com/office/powerpoint/2010/main" val="3353348711"/>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cs typeface="Aria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cs typeface="Arial"/>
            </a:endParaRPr>
          </a:p>
        </p:txBody>
      </p:sp>
      <p:sp>
        <p:nvSpPr>
          <p:cNvPr id="6" name="Slide Number Placeholder 5"/>
          <p:cNvSpPr>
            <a:spLocks noGrp="1"/>
          </p:cNvSpPr>
          <p:nvPr>
            <p:ph type="sldNum" sz="quarter" idx="12"/>
          </p:nvPr>
        </p:nvSpPr>
        <p:spPr/>
        <p:txBody>
          <a:bodyPr/>
          <a:lstStyle>
            <a:lvl1pPr>
              <a:defRPr/>
            </a:lvl1pPr>
          </a:lstStyle>
          <a:p>
            <a:fld id="{54B56769-3A51-444B-88EE-0FE8574799DE}" type="slidenum">
              <a:rPr lang="en-US">
                <a:solidFill>
                  <a:srgbClr val="000000"/>
                </a:solidFill>
                <a:latin typeface="Arial"/>
                <a:cs typeface="Arial"/>
              </a:rPr>
              <a:pPr/>
              <a:t>‹#›</a:t>
            </a:fld>
            <a:endParaRPr lang="en-US">
              <a:solidFill>
                <a:srgbClr val="000000"/>
              </a:solidFill>
              <a:latin typeface="Arial"/>
              <a:cs typeface="Arial"/>
            </a:endParaRPr>
          </a:p>
        </p:txBody>
      </p:sp>
    </p:spTree>
    <p:extLst>
      <p:ext uri="{BB962C8B-B14F-4D97-AF65-F5344CB8AC3E}">
        <p14:creationId xmlns:p14="http://schemas.microsoft.com/office/powerpoint/2010/main" val="1061614333"/>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467" indent="0" algn="ctr">
              <a:buNone/>
              <a:defRPr/>
            </a:lvl2pPr>
            <a:lvl3pPr marL="912947" indent="0" algn="ctr">
              <a:buNone/>
              <a:defRPr/>
            </a:lvl3pPr>
            <a:lvl4pPr marL="1369430" indent="0" algn="ctr">
              <a:buNone/>
              <a:defRPr/>
            </a:lvl4pPr>
            <a:lvl5pPr marL="1825903" indent="0" algn="ctr">
              <a:buNone/>
              <a:defRPr/>
            </a:lvl5pPr>
            <a:lvl6pPr marL="2282373" indent="0" algn="ctr">
              <a:buNone/>
              <a:defRPr/>
            </a:lvl6pPr>
            <a:lvl7pPr marL="2738855" indent="0" algn="ctr">
              <a:buNone/>
              <a:defRPr/>
            </a:lvl7pPr>
            <a:lvl8pPr marL="3195327" indent="0" algn="ctr">
              <a:buNone/>
              <a:defRPr/>
            </a:lvl8pPr>
            <a:lvl9pPr marL="3651803"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B99F1600-706A-F041-8706-06E403B4DBD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432310"/>
      </p:ext>
    </p:extLst>
  </p:cSld>
  <p:clrMapOvr>
    <a:masterClrMapping/>
  </p:clrMapOvr>
  <p:transition spd="med">
    <p:randomBar dir="vert"/>
  </p:transition>
</p:sldLayout>
</file>

<file path=ppt/slideLayouts/slideLayout6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FDA88ADE-D948-DA4C-A539-D08FEE1A470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12770481"/>
      </p:ext>
    </p:extLst>
  </p:cSld>
  <p:clrMapOvr>
    <a:masterClrMapping/>
  </p:clrMapOvr>
  <p:transition spd="med">
    <p:randomBar dir="vert"/>
  </p:transition>
</p:sldLayout>
</file>

<file path=ppt/slideLayouts/slideLayout6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0CA3DBA4-2344-2A4E-9380-AA89A69D608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53417346"/>
      </p:ext>
    </p:extLst>
  </p:cSld>
  <p:clrMapOvr>
    <a:masterClrMapping/>
  </p:clrMapOvr>
  <p:transition spd="med">
    <p:randomBar dir="vert"/>
  </p:transition>
</p:sldLayout>
</file>

<file path=ppt/slideLayouts/slideLayout6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31C30CF-5132-764F-B6FA-3559E17346D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22717993"/>
      </p:ext>
    </p:extLst>
  </p:cSld>
  <p:clrMapOvr>
    <a:masterClrMapping/>
  </p:clrMapOvr>
  <p:transition spd="med">
    <p:randomBar dir="vert"/>
  </p:transition>
</p:sldLayout>
</file>

<file path=ppt/slideLayouts/slideLayout6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80AD7EC6-E0C7-5947-B96F-835D8D7AA7E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02503917"/>
      </p:ext>
    </p:extLst>
  </p:cSld>
  <p:clrMapOvr>
    <a:masterClrMapping/>
  </p:clrMapOvr>
  <p:transition spd="med">
    <p:randomBar dir="vert"/>
  </p:transition>
</p:sldLayout>
</file>

<file path=ppt/slideLayouts/slideLayout6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9B206D54-AB86-094E-BB8E-7CA5CC604B1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16911191"/>
      </p:ext>
    </p:extLst>
  </p:cSld>
  <p:clrMapOvr>
    <a:masterClrMapping/>
  </p:clrMapOvr>
  <p:transition spd="med">
    <p:randomBar dir="vert"/>
  </p:transition>
</p:sldLayout>
</file>

<file path=ppt/slideLayouts/slideLayout6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14209932-1764-8045-882E-2892DAE5F29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42561329"/>
      </p:ext>
    </p:extLst>
  </p:cSld>
  <p:clrMapOvr>
    <a:masterClrMapping/>
  </p:clrMapOvr>
  <p:transition spd="med">
    <p:randomBar dir="vert"/>
  </p:transition>
</p:sldLayout>
</file>

<file path=ppt/slideLayouts/slideLayout6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C7399988-9824-F343-B41E-BAE057E5E38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3802891"/>
      </p:ext>
    </p:extLst>
  </p:cSld>
  <p:clrMapOvr>
    <a:masterClrMapping/>
  </p:clrMapOvr>
  <p:transition spd="med">
    <p:randomBar dir="vert"/>
  </p:transition>
</p:sldLayout>
</file>

<file path=ppt/slideLayouts/slideLayout6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ED8190E3-EACE-BD4C-925C-3FC98320C34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0538749"/>
      </p:ext>
    </p:extLst>
  </p:cSld>
  <p:clrMapOvr>
    <a:masterClrMapping/>
  </p:clrMapOvr>
  <p:transition spd="med">
    <p:randomBar dir="vert"/>
  </p:transition>
</p:sldLayout>
</file>

<file path=ppt/slideLayouts/slideLayout6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BEB10544-A543-4D47-8A69-D3716C547B6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58923155"/>
      </p:ext>
    </p:extLst>
  </p:cSld>
  <p:clrMapOvr>
    <a:masterClrMapping/>
  </p:clrMapOvr>
  <p:transition spd="med">
    <p:randomBar dir="vert"/>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9"/>
            <a:ext cx="7772400" cy="1500187"/>
          </a:xfrm>
        </p:spPr>
        <p:txBody>
          <a:bodyPr anchor="b"/>
          <a:lstStyle>
            <a:lvl1pPr marL="0" indent="0">
              <a:buNone/>
              <a:defRPr sz="2000"/>
            </a:lvl1pPr>
            <a:lvl2pPr marL="456348" indent="0">
              <a:buNone/>
              <a:defRPr sz="1800"/>
            </a:lvl2pPr>
            <a:lvl3pPr marL="912713" indent="0">
              <a:buNone/>
              <a:defRPr sz="1600"/>
            </a:lvl3pPr>
            <a:lvl4pPr marL="1369080" indent="0">
              <a:buNone/>
              <a:defRPr sz="1400"/>
            </a:lvl4pPr>
            <a:lvl5pPr marL="1825435" indent="0">
              <a:buNone/>
              <a:defRPr sz="1400"/>
            </a:lvl5pPr>
            <a:lvl6pPr marL="2281788" indent="0">
              <a:buNone/>
              <a:defRPr sz="1400"/>
            </a:lvl6pPr>
            <a:lvl7pPr marL="2738155" indent="0">
              <a:buNone/>
              <a:defRPr sz="1400"/>
            </a:lvl7pPr>
            <a:lvl8pPr marL="3194510" indent="0">
              <a:buNone/>
              <a:defRPr sz="1400"/>
            </a:lvl8pPr>
            <a:lvl9pPr marL="3650868"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cs typeface="Aria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cs typeface="Arial"/>
            </a:endParaRPr>
          </a:p>
        </p:txBody>
      </p:sp>
      <p:sp>
        <p:nvSpPr>
          <p:cNvPr id="6" name="Slide Number Placeholder 5"/>
          <p:cNvSpPr>
            <a:spLocks noGrp="1"/>
          </p:cNvSpPr>
          <p:nvPr>
            <p:ph type="sldNum" sz="quarter" idx="12"/>
          </p:nvPr>
        </p:nvSpPr>
        <p:spPr/>
        <p:txBody>
          <a:bodyPr/>
          <a:lstStyle>
            <a:lvl1pPr>
              <a:defRPr/>
            </a:lvl1pPr>
          </a:lstStyle>
          <a:p>
            <a:fld id="{122C8C94-1F94-024F-81FF-BA1245038F16}" type="slidenum">
              <a:rPr lang="en-US">
                <a:solidFill>
                  <a:srgbClr val="000000"/>
                </a:solidFill>
                <a:latin typeface="Arial"/>
                <a:cs typeface="Arial"/>
              </a:rPr>
              <a:pPr/>
              <a:t>‹#›</a:t>
            </a:fld>
            <a:endParaRPr lang="en-US">
              <a:solidFill>
                <a:srgbClr val="000000"/>
              </a:solidFill>
              <a:latin typeface="Arial"/>
              <a:cs typeface="Arial"/>
            </a:endParaRPr>
          </a:p>
        </p:txBody>
      </p:sp>
    </p:spTree>
    <p:extLst>
      <p:ext uri="{BB962C8B-B14F-4D97-AF65-F5344CB8AC3E}">
        <p14:creationId xmlns:p14="http://schemas.microsoft.com/office/powerpoint/2010/main" val="3907311440"/>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254B61A-F622-534A-AF4C-F4D27C51E63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62565097"/>
      </p:ext>
    </p:extLst>
  </p:cSld>
  <p:clrMapOvr>
    <a:masterClrMapping/>
  </p:clrMapOvr>
  <p:transition spd="med">
    <p:randomBar dir="vert"/>
  </p:transition>
</p:sldLayout>
</file>

<file path=ppt/slideLayouts/slideLayout6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a:prstGeom prst="rect">
            <a:avLst/>
          </a:prstGeom>
        </p:spPr>
        <p:txBody>
          <a:bodyPr vert="horz" lIns="91293" tIns="45647" rIns="91293" bIns="45647"/>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lIns="91293" tIns="45647" rIns="91293" bIns="45647"/>
          <a:lstStyle>
            <a:lvl1pPr marL="0" indent="0" algn="ctr">
              <a:buNone/>
              <a:defRPr/>
            </a:lvl1pPr>
            <a:lvl2pPr marL="456467" indent="0" algn="ctr">
              <a:buNone/>
              <a:defRPr/>
            </a:lvl2pPr>
            <a:lvl3pPr marL="912947" indent="0" algn="ctr">
              <a:buNone/>
              <a:defRPr/>
            </a:lvl3pPr>
            <a:lvl4pPr marL="1369430" indent="0" algn="ctr">
              <a:buNone/>
              <a:defRPr/>
            </a:lvl4pPr>
            <a:lvl5pPr marL="1825903" indent="0" algn="ctr">
              <a:buNone/>
              <a:defRPr/>
            </a:lvl5pPr>
            <a:lvl6pPr marL="2282373" indent="0" algn="ctr">
              <a:buNone/>
              <a:defRPr/>
            </a:lvl6pPr>
            <a:lvl7pPr marL="2738855" indent="0" algn="ctr">
              <a:buNone/>
              <a:defRPr/>
            </a:lvl7pPr>
            <a:lvl8pPr marL="3195327" indent="0" algn="ctr">
              <a:buNone/>
              <a:defRPr/>
            </a:lvl8pPr>
            <a:lvl9pPr marL="3651803" indent="0" algn="ctr">
              <a:buNone/>
              <a:defRPr/>
            </a:lvl9pPr>
          </a:lstStyle>
          <a:p>
            <a:r>
              <a:rPr lang="en-US"/>
              <a:t>Click to edit Master subtitle style</a:t>
            </a:r>
          </a:p>
        </p:txBody>
      </p:sp>
    </p:spTree>
    <p:extLst>
      <p:ext uri="{BB962C8B-B14F-4D97-AF65-F5344CB8AC3E}">
        <p14:creationId xmlns:p14="http://schemas.microsoft.com/office/powerpoint/2010/main" val="1453936826"/>
      </p:ext>
    </p:extLst>
  </p:cSld>
  <p:clrMapOvr>
    <a:masterClrMapping/>
  </p:clrMapOvr>
  <p:transition>
    <p:wheel spokes="0"/>
  </p:transition>
</p:sldLayout>
</file>

<file path=ppt/slideLayouts/slideLayout6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293" tIns="45647" rIns="91293" bIns="45647"/>
          <a:lstStyle/>
          <a:p>
            <a:r>
              <a:rPr lang="en-US"/>
              <a:t>Click to edit Master title style</a:t>
            </a:r>
          </a:p>
        </p:txBody>
      </p:sp>
      <p:sp>
        <p:nvSpPr>
          <p:cNvPr id="3" name="Content Placeholder 2"/>
          <p:cNvSpPr>
            <a:spLocks noGrp="1"/>
          </p:cNvSpPr>
          <p:nvPr>
            <p:ph idx="1"/>
          </p:nvPr>
        </p:nvSpPr>
        <p:spPr>
          <a:xfrm>
            <a:off x="457200" y="1600231"/>
            <a:ext cx="8229600" cy="4525963"/>
          </a:xfrm>
          <a:prstGeom prst="rect">
            <a:avLst/>
          </a:prstGeom>
        </p:spPr>
        <p:txBody>
          <a:bodyPr vert="horz" lIns="91293" tIns="45647" rIns="91293" bIns="45647"/>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63870330"/>
      </p:ext>
    </p:extLst>
  </p:cSld>
  <p:clrMapOvr>
    <a:masterClrMapping/>
  </p:clrMapOvr>
  <p:transition>
    <p:wheel spokes="0"/>
  </p:transition>
</p:sldLayout>
</file>

<file path=ppt/slideLayouts/slideLayout6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a:prstGeom prst="rect">
            <a:avLst/>
          </a:prstGeom>
        </p:spPr>
        <p:txBody>
          <a:bodyPr vert="horz" lIns="91293" tIns="45647" rIns="91293" bIns="45647"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a:prstGeom prst="rect">
            <a:avLst/>
          </a:prstGeom>
        </p:spPr>
        <p:txBody>
          <a:bodyPr vert="horz" lIns="91293" tIns="45647" rIns="91293" bIns="45647"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Tree>
    <p:extLst>
      <p:ext uri="{BB962C8B-B14F-4D97-AF65-F5344CB8AC3E}">
        <p14:creationId xmlns:p14="http://schemas.microsoft.com/office/powerpoint/2010/main" val="403320821"/>
      </p:ext>
    </p:extLst>
  </p:cSld>
  <p:clrMapOvr>
    <a:masterClrMapping/>
  </p:clrMapOvr>
  <p:transition>
    <p:wheel spokes="0"/>
  </p:transition>
</p:sldLayout>
</file>

<file path=ppt/slideLayouts/slideLayout6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293" tIns="45647" rIns="91293" bIns="45647"/>
          <a:lstStyle/>
          <a:p>
            <a:r>
              <a:rPr lang="en-US"/>
              <a:t>Click to edit Master title style</a:t>
            </a:r>
          </a:p>
        </p:txBody>
      </p:sp>
      <p:sp>
        <p:nvSpPr>
          <p:cNvPr id="3" name="Content Placeholder 2"/>
          <p:cNvSpPr>
            <a:spLocks noGrp="1"/>
          </p:cNvSpPr>
          <p:nvPr>
            <p:ph sz="half" idx="1"/>
          </p:nvPr>
        </p:nvSpPr>
        <p:spPr>
          <a:xfrm>
            <a:off x="457200" y="1600231"/>
            <a:ext cx="4038600" cy="4525963"/>
          </a:xfrm>
          <a:prstGeom prst="rect">
            <a:avLst/>
          </a:prstGeom>
        </p:spPr>
        <p:txBody>
          <a:bodyPr vert="horz" lIns="91293" tIns="45647" rIns="91293" bIns="45647"/>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31"/>
            <a:ext cx="4038600" cy="4525963"/>
          </a:xfrm>
          <a:prstGeom prst="rect">
            <a:avLst/>
          </a:prstGeom>
        </p:spPr>
        <p:txBody>
          <a:bodyPr vert="horz" lIns="91293" tIns="45647" rIns="91293" bIns="45647"/>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19054607"/>
      </p:ext>
    </p:extLst>
  </p:cSld>
  <p:clrMapOvr>
    <a:masterClrMapping/>
  </p:clrMapOvr>
  <p:transition>
    <p:wheel spokes="0"/>
  </p:transition>
</p:sldLayout>
</file>

<file path=ppt/slideLayouts/slideLayout6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293" tIns="45647" rIns="91293" bIns="45647"/>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lIns="91293" tIns="45647" rIns="91293" bIns="45647"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lIns="91293" tIns="45647" rIns="91293" bIns="45647"/>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a:prstGeom prst="rect">
            <a:avLst/>
          </a:prstGeom>
        </p:spPr>
        <p:txBody>
          <a:bodyPr vert="horz" lIns="91293" tIns="45647" rIns="91293" bIns="45647"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a:prstGeom prst="rect">
            <a:avLst/>
          </a:prstGeom>
        </p:spPr>
        <p:txBody>
          <a:bodyPr vert="horz" lIns="91293" tIns="45647" rIns="91293" bIns="45647"/>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84953438"/>
      </p:ext>
    </p:extLst>
  </p:cSld>
  <p:clrMapOvr>
    <a:masterClrMapping/>
  </p:clrMapOvr>
  <p:transition>
    <p:wheel spokes="0"/>
  </p:transition>
</p:sldLayout>
</file>

<file path=ppt/slideLayouts/slideLayout6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293" tIns="45647" rIns="91293" bIns="45647"/>
          <a:lstStyle/>
          <a:p>
            <a:r>
              <a:rPr lang="en-US"/>
              <a:t>Click to edit Master title style</a:t>
            </a:r>
          </a:p>
        </p:txBody>
      </p:sp>
    </p:spTree>
    <p:extLst>
      <p:ext uri="{BB962C8B-B14F-4D97-AF65-F5344CB8AC3E}">
        <p14:creationId xmlns:p14="http://schemas.microsoft.com/office/powerpoint/2010/main" val="2970348361"/>
      </p:ext>
    </p:extLst>
  </p:cSld>
  <p:clrMapOvr>
    <a:masterClrMapping/>
  </p:clrMapOvr>
  <p:transition>
    <p:wheel spokes="0"/>
  </p:transition>
</p:sldLayout>
</file>

<file path=ppt/slideLayouts/slideLayout6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305492944"/>
      </p:ext>
    </p:extLst>
  </p:cSld>
  <p:clrMapOvr>
    <a:masterClrMapping/>
  </p:clrMapOvr>
  <p:transition>
    <p:wheel spokes="0"/>
  </p:transition>
</p:sldLayout>
</file>

<file path=ppt/slideLayouts/slideLayout6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a:prstGeom prst="rect">
            <a:avLst/>
          </a:prstGeom>
        </p:spPr>
        <p:txBody>
          <a:bodyPr vert="horz" lIns="91293" tIns="45647" rIns="91293" bIns="45647"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a:prstGeom prst="rect">
            <a:avLst/>
          </a:prstGeom>
        </p:spPr>
        <p:txBody>
          <a:bodyPr vert="horz" lIns="91293" tIns="45647" rIns="91293" bIns="45647"/>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a:prstGeom prst="rect">
            <a:avLst/>
          </a:prstGeom>
        </p:spPr>
        <p:txBody>
          <a:bodyPr vert="horz" lIns="91293" tIns="45647" rIns="91293" bIns="45647"/>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Tree>
    <p:extLst>
      <p:ext uri="{BB962C8B-B14F-4D97-AF65-F5344CB8AC3E}">
        <p14:creationId xmlns:p14="http://schemas.microsoft.com/office/powerpoint/2010/main" val="689932274"/>
      </p:ext>
    </p:extLst>
  </p:cSld>
  <p:clrMapOvr>
    <a:masterClrMapping/>
  </p:clrMapOvr>
  <p:transition>
    <p:wheel spokes="0"/>
  </p:transition>
</p:sldLayout>
</file>

<file path=ppt/slideLayouts/slideLayout6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lIns="91293" tIns="45647" rIns="91293" bIns="45647"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lIns="91293" tIns="45647" rIns="91293" bIns="45647"/>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lIns="91293" tIns="45647" rIns="91293" bIns="45647"/>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Tree>
    <p:extLst>
      <p:ext uri="{BB962C8B-B14F-4D97-AF65-F5344CB8AC3E}">
        <p14:creationId xmlns:p14="http://schemas.microsoft.com/office/powerpoint/2010/main" val="1945605353"/>
      </p:ext>
    </p:extLst>
  </p:cSld>
  <p:clrMapOvr>
    <a:masterClrMapping/>
  </p:clrMapOvr>
  <p:transition>
    <p:wheel spokes="0"/>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3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3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Arial"/>
              <a:cs typeface="Aria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cs typeface="Arial"/>
            </a:endParaRPr>
          </a:p>
        </p:txBody>
      </p:sp>
      <p:sp>
        <p:nvSpPr>
          <p:cNvPr id="7" name="Slide Number Placeholder 6"/>
          <p:cNvSpPr>
            <a:spLocks noGrp="1"/>
          </p:cNvSpPr>
          <p:nvPr>
            <p:ph type="sldNum" sz="quarter" idx="12"/>
          </p:nvPr>
        </p:nvSpPr>
        <p:spPr/>
        <p:txBody>
          <a:bodyPr/>
          <a:lstStyle>
            <a:lvl1pPr>
              <a:defRPr/>
            </a:lvl1pPr>
          </a:lstStyle>
          <a:p>
            <a:fld id="{8D2E2B3B-6DE0-3D4B-B660-D61B67928827}" type="slidenum">
              <a:rPr lang="en-US">
                <a:solidFill>
                  <a:srgbClr val="000000"/>
                </a:solidFill>
                <a:latin typeface="Arial"/>
                <a:cs typeface="Arial"/>
              </a:rPr>
              <a:pPr/>
              <a:t>‹#›</a:t>
            </a:fld>
            <a:endParaRPr lang="en-US">
              <a:solidFill>
                <a:srgbClr val="000000"/>
              </a:solidFill>
              <a:latin typeface="Arial"/>
              <a:cs typeface="Arial"/>
            </a:endParaRPr>
          </a:p>
        </p:txBody>
      </p:sp>
    </p:spTree>
    <p:extLst>
      <p:ext uri="{BB962C8B-B14F-4D97-AF65-F5344CB8AC3E}">
        <p14:creationId xmlns:p14="http://schemas.microsoft.com/office/powerpoint/2010/main" val="357168602"/>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293" tIns="45647" rIns="91293" bIns="45647"/>
          <a:lstStyle/>
          <a:p>
            <a:r>
              <a:rPr lang="en-US"/>
              <a:t>Click to edit Master title style</a:t>
            </a:r>
          </a:p>
        </p:txBody>
      </p:sp>
      <p:sp>
        <p:nvSpPr>
          <p:cNvPr id="3" name="Vertical Text Placeholder 2"/>
          <p:cNvSpPr>
            <a:spLocks noGrp="1"/>
          </p:cNvSpPr>
          <p:nvPr>
            <p:ph type="body" orient="vert" idx="1"/>
          </p:nvPr>
        </p:nvSpPr>
        <p:spPr>
          <a:xfrm>
            <a:off x="457200" y="1600231"/>
            <a:ext cx="8229600" cy="4525963"/>
          </a:xfrm>
          <a:prstGeom prst="rect">
            <a:avLst/>
          </a:prstGeom>
        </p:spPr>
        <p:txBody>
          <a:bodyPr vert="eaVert" lIns="91293" tIns="45647" rIns="91293" bIns="45647"/>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23627385"/>
      </p:ext>
    </p:extLst>
  </p:cSld>
  <p:clrMapOvr>
    <a:masterClrMapping/>
  </p:clrMapOvr>
  <p:transition>
    <p:wheel spokes="0"/>
  </p:transition>
</p:sldLayout>
</file>

<file path=ppt/slideLayouts/slideLayout6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69"/>
            <a:ext cx="2057400" cy="5851525"/>
          </a:xfrm>
          <a:prstGeom prst="rect">
            <a:avLst/>
          </a:prstGeom>
        </p:spPr>
        <p:txBody>
          <a:bodyPr vert="eaVert" lIns="91293" tIns="45647" rIns="91293" bIns="45647"/>
          <a:lstStyle/>
          <a:p>
            <a:r>
              <a:rPr lang="en-US"/>
              <a:t>Click to edit Master title style</a:t>
            </a:r>
          </a:p>
        </p:txBody>
      </p:sp>
      <p:sp>
        <p:nvSpPr>
          <p:cNvPr id="3" name="Vertical Text Placeholder 2"/>
          <p:cNvSpPr>
            <a:spLocks noGrp="1"/>
          </p:cNvSpPr>
          <p:nvPr>
            <p:ph type="body" orient="vert" idx="1"/>
          </p:nvPr>
        </p:nvSpPr>
        <p:spPr>
          <a:xfrm>
            <a:off x="457200" y="274669"/>
            <a:ext cx="6019800" cy="5851525"/>
          </a:xfrm>
          <a:prstGeom prst="rect">
            <a:avLst/>
          </a:prstGeom>
        </p:spPr>
        <p:txBody>
          <a:bodyPr vert="eaVert" lIns="91293" tIns="45647" rIns="91293" bIns="45647"/>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34009414"/>
      </p:ext>
    </p:extLst>
  </p:cSld>
  <p:clrMapOvr>
    <a:masterClrMapping/>
  </p:clrMapOvr>
  <p:transition>
    <p:wheel spokes="0"/>
  </p:transition>
</p:sldLayout>
</file>

<file path=ppt/slideLayouts/slideLayout64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76811747"/>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36322827"/>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63208957"/>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64852255"/>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29804369"/>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84482048"/>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34621097"/>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73387493"/>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latin typeface="Arial"/>
              <a:cs typeface="Aria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latin typeface="Arial"/>
              <a:cs typeface="Arial"/>
            </a:endParaRPr>
          </a:p>
        </p:txBody>
      </p:sp>
      <p:sp>
        <p:nvSpPr>
          <p:cNvPr id="9" name="Slide Number Placeholder 8"/>
          <p:cNvSpPr>
            <a:spLocks noGrp="1"/>
          </p:cNvSpPr>
          <p:nvPr>
            <p:ph type="sldNum" sz="quarter" idx="12"/>
          </p:nvPr>
        </p:nvSpPr>
        <p:spPr/>
        <p:txBody>
          <a:bodyPr/>
          <a:lstStyle>
            <a:lvl1pPr>
              <a:defRPr/>
            </a:lvl1pPr>
          </a:lstStyle>
          <a:p>
            <a:fld id="{CCBEF8EF-227C-2F41-A0E5-F730EF8A151A}" type="slidenum">
              <a:rPr lang="en-US">
                <a:solidFill>
                  <a:srgbClr val="000000"/>
                </a:solidFill>
                <a:latin typeface="Arial"/>
                <a:cs typeface="Arial"/>
              </a:rPr>
              <a:pPr/>
              <a:t>‹#›</a:t>
            </a:fld>
            <a:endParaRPr lang="en-US">
              <a:solidFill>
                <a:srgbClr val="000000"/>
              </a:solidFill>
              <a:latin typeface="Arial"/>
              <a:cs typeface="Arial"/>
            </a:endParaRPr>
          </a:p>
        </p:txBody>
      </p:sp>
    </p:spTree>
    <p:extLst>
      <p:ext uri="{BB962C8B-B14F-4D97-AF65-F5344CB8AC3E}">
        <p14:creationId xmlns:p14="http://schemas.microsoft.com/office/powerpoint/2010/main" val="3981474873"/>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40557543"/>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81169561"/>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88909561"/>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12214458"/>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40086174"/>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43152912"/>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37064405"/>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28698936"/>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20564761"/>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23508679"/>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latin typeface="Arial"/>
              <a:cs typeface="Aria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latin typeface="Arial"/>
              <a:cs typeface="Arial"/>
            </a:endParaRPr>
          </a:p>
        </p:txBody>
      </p:sp>
      <p:sp>
        <p:nvSpPr>
          <p:cNvPr id="5" name="Slide Number Placeholder 4"/>
          <p:cNvSpPr>
            <a:spLocks noGrp="1"/>
          </p:cNvSpPr>
          <p:nvPr>
            <p:ph type="sldNum" sz="quarter" idx="12"/>
          </p:nvPr>
        </p:nvSpPr>
        <p:spPr/>
        <p:txBody>
          <a:bodyPr/>
          <a:lstStyle>
            <a:lvl1pPr>
              <a:defRPr/>
            </a:lvl1pPr>
          </a:lstStyle>
          <a:p>
            <a:fld id="{358F6A1F-E9B0-F543-A0EC-C6F0B204CA76}" type="slidenum">
              <a:rPr lang="en-US">
                <a:solidFill>
                  <a:srgbClr val="000000"/>
                </a:solidFill>
                <a:latin typeface="Arial"/>
                <a:cs typeface="Arial"/>
              </a:rPr>
              <a:pPr/>
              <a:t>‹#›</a:t>
            </a:fld>
            <a:endParaRPr lang="en-US">
              <a:solidFill>
                <a:srgbClr val="000000"/>
              </a:solidFill>
              <a:latin typeface="Arial"/>
              <a:cs typeface="Arial"/>
            </a:endParaRPr>
          </a:p>
        </p:txBody>
      </p:sp>
    </p:spTree>
    <p:extLst>
      <p:ext uri="{BB962C8B-B14F-4D97-AF65-F5344CB8AC3E}">
        <p14:creationId xmlns:p14="http://schemas.microsoft.com/office/powerpoint/2010/main" val="2295296015"/>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85453026"/>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2947399"/>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6237824"/>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19265290"/>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19718800"/>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32203953"/>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38209643"/>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03460599"/>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51923250"/>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6149048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latin typeface="Arial"/>
              <a:cs typeface="Aria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latin typeface="Arial"/>
              <a:cs typeface="Arial"/>
            </a:endParaRPr>
          </a:p>
        </p:txBody>
      </p:sp>
      <p:sp>
        <p:nvSpPr>
          <p:cNvPr id="4" name="Slide Number Placeholder 3"/>
          <p:cNvSpPr>
            <a:spLocks noGrp="1"/>
          </p:cNvSpPr>
          <p:nvPr>
            <p:ph type="sldNum" sz="quarter" idx="12"/>
          </p:nvPr>
        </p:nvSpPr>
        <p:spPr/>
        <p:txBody>
          <a:bodyPr/>
          <a:lstStyle>
            <a:lvl1pPr>
              <a:defRPr/>
            </a:lvl1pPr>
          </a:lstStyle>
          <a:p>
            <a:fld id="{2749B17C-16A9-1D44-A356-0092BBB0A21D}" type="slidenum">
              <a:rPr lang="en-US">
                <a:solidFill>
                  <a:srgbClr val="000000"/>
                </a:solidFill>
                <a:latin typeface="Arial"/>
                <a:cs typeface="Arial"/>
              </a:rPr>
              <a:pPr/>
              <a:t>‹#›</a:t>
            </a:fld>
            <a:endParaRPr lang="en-US">
              <a:solidFill>
                <a:srgbClr val="000000"/>
              </a:solidFill>
              <a:latin typeface="Arial"/>
              <a:cs typeface="Arial"/>
            </a:endParaRPr>
          </a:p>
        </p:txBody>
      </p:sp>
    </p:spTree>
    <p:extLst>
      <p:ext uri="{BB962C8B-B14F-4D97-AF65-F5344CB8AC3E}">
        <p14:creationId xmlns:p14="http://schemas.microsoft.com/office/powerpoint/2010/main" val="3324393476"/>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68527082"/>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89217312"/>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17316014"/>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25921647"/>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09254964"/>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58239180"/>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32709677"/>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61130709"/>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51182845"/>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8643139"/>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Arial"/>
              <a:cs typeface="Aria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cs typeface="Arial"/>
            </a:endParaRPr>
          </a:p>
        </p:txBody>
      </p:sp>
      <p:sp>
        <p:nvSpPr>
          <p:cNvPr id="7" name="Slide Number Placeholder 6"/>
          <p:cNvSpPr>
            <a:spLocks noGrp="1"/>
          </p:cNvSpPr>
          <p:nvPr>
            <p:ph type="sldNum" sz="quarter" idx="12"/>
          </p:nvPr>
        </p:nvSpPr>
        <p:spPr/>
        <p:txBody>
          <a:bodyPr/>
          <a:lstStyle>
            <a:lvl1pPr>
              <a:defRPr/>
            </a:lvl1pPr>
          </a:lstStyle>
          <a:p>
            <a:fld id="{024E0C6C-9845-A146-B29F-E0B3F40F389A}" type="slidenum">
              <a:rPr lang="en-US">
                <a:solidFill>
                  <a:srgbClr val="000000"/>
                </a:solidFill>
                <a:latin typeface="Arial"/>
                <a:cs typeface="Arial"/>
              </a:rPr>
              <a:pPr/>
              <a:t>‹#›</a:t>
            </a:fld>
            <a:endParaRPr lang="en-US">
              <a:solidFill>
                <a:srgbClr val="000000"/>
              </a:solidFill>
              <a:latin typeface="Arial"/>
              <a:cs typeface="Arial"/>
            </a:endParaRPr>
          </a:p>
        </p:txBody>
      </p:sp>
    </p:spTree>
    <p:extLst>
      <p:ext uri="{BB962C8B-B14F-4D97-AF65-F5344CB8AC3E}">
        <p14:creationId xmlns:p14="http://schemas.microsoft.com/office/powerpoint/2010/main" val="2832678563"/>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00377722"/>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97753315"/>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72614802"/>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01916346"/>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94511613"/>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47484522"/>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01693493"/>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88446098"/>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61267706"/>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99566367"/>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348" indent="0">
              <a:buNone/>
              <a:defRPr sz="2800"/>
            </a:lvl2pPr>
            <a:lvl3pPr marL="912713" indent="0">
              <a:buNone/>
              <a:defRPr sz="2400"/>
            </a:lvl3pPr>
            <a:lvl4pPr marL="1369080" indent="0">
              <a:buNone/>
              <a:defRPr sz="2000"/>
            </a:lvl4pPr>
            <a:lvl5pPr marL="1825435" indent="0">
              <a:buNone/>
              <a:defRPr sz="2000"/>
            </a:lvl5pPr>
            <a:lvl6pPr marL="2281788" indent="0">
              <a:buNone/>
              <a:defRPr sz="2000"/>
            </a:lvl6pPr>
            <a:lvl7pPr marL="2738155" indent="0">
              <a:buNone/>
              <a:defRPr sz="2000"/>
            </a:lvl7pPr>
            <a:lvl8pPr marL="3194510" indent="0">
              <a:buNone/>
              <a:defRPr sz="2000"/>
            </a:lvl8pPr>
            <a:lvl9pPr marL="3650868"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Arial"/>
              <a:cs typeface="Aria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cs typeface="Arial"/>
            </a:endParaRPr>
          </a:p>
        </p:txBody>
      </p:sp>
      <p:sp>
        <p:nvSpPr>
          <p:cNvPr id="7" name="Slide Number Placeholder 6"/>
          <p:cNvSpPr>
            <a:spLocks noGrp="1"/>
          </p:cNvSpPr>
          <p:nvPr>
            <p:ph type="sldNum" sz="quarter" idx="12"/>
          </p:nvPr>
        </p:nvSpPr>
        <p:spPr/>
        <p:txBody>
          <a:bodyPr/>
          <a:lstStyle>
            <a:lvl1pPr>
              <a:defRPr/>
            </a:lvl1pPr>
          </a:lstStyle>
          <a:p>
            <a:fld id="{0C72AFCB-54AD-704E-9605-660AF9498B95}" type="slidenum">
              <a:rPr lang="en-US">
                <a:solidFill>
                  <a:srgbClr val="000000"/>
                </a:solidFill>
                <a:latin typeface="Arial"/>
                <a:cs typeface="Arial"/>
              </a:rPr>
              <a:pPr/>
              <a:t>‹#›</a:t>
            </a:fld>
            <a:endParaRPr lang="en-US">
              <a:solidFill>
                <a:srgbClr val="000000"/>
              </a:solidFill>
              <a:latin typeface="Arial"/>
              <a:cs typeface="Arial"/>
            </a:endParaRPr>
          </a:p>
        </p:txBody>
      </p:sp>
    </p:spTree>
    <p:extLst>
      <p:ext uri="{BB962C8B-B14F-4D97-AF65-F5344CB8AC3E}">
        <p14:creationId xmlns:p14="http://schemas.microsoft.com/office/powerpoint/2010/main" val="3083863243"/>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09934877"/>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10642795"/>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80619165"/>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48937584"/>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77070466"/>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9880433"/>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51598112"/>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76212648"/>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15304649"/>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2270902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fld id="{8CC5402B-0278-FD4D-9DD1-2BAF33F3038C}" type="slidenum">
              <a:rPr lang="en-US"/>
              <a:pPr/>
              <a:t>‹#›</a:t>
            </a:fld>
            <a:endParaRPr lang="en-US"/>
          </a:p>
        </p:txBody>
      </p:sp>
    </p:spTree>
    <p:extLst>
      <p:ext uri="{BB962C8B-B14F-4D97-AF65-F5344CB8AC3E}">
        <p14:creationId xmlns:p14="http://schemas.microsoft.com/office/powerpoint/2010/main" val="28943602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cs typeface="Aria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cs typeface="Arial"/>
            </a:endParaRPr>
          </a:p>
        </p:txBody>
      </p:sp>
      <p:sp>
        <p:nvSpPr>
          <p:cNvPr id="6" name="Slide Number Placeholder 5"/>
          <p:cNvSpPr>
            <a:spLocks noGrp="1"/>
          </p:cNvSpPr>
          <p:nvPr>
            <p:ph type="sldNum" sz="quarter" idx="12"/>
          </p:nvPr>
        </p:nvSpPr>
        <p:spPr/>
        <p:txBody>
          <a:bodyPr/>
          <a:lstStyle>
            <a:lvl1pPr>
              <a:defRPr/>
            </a:lvl1pPr>
          </a:lstStyle>
          <a:p>
            <a:fld id="{E26B52A3-2480-524E-AD91-815659DD2A2B}" type="slidenum">
              <a:rPr lang="en-US">
                <a:solidFill>
                  <a:srgbClr val="000000"/>
                </a:solidFill>
                <a:latin typeface="Arial"/>
                <a:cs typeface="Arial"/>
              </a:rPr>
              <a:pPr/>
              <a:t>‹#›</a:t>
            </a:fld>
            <a:endParaRPr lang="en-US">
              <a:solidFill>
                <a:srgbClr val="000000"/>
              </a:solidFill>
              <a:latin typeface="Arial"/>
              <a:cs typeface="Arial"/>
            </a:endParaRPr>
          </a:p>
        </p:txBody>
      </p:sp>
    </p:spTree>
    <p:extLst>
      <p:ext uri="{BB962C8B-B14F-4D97-AF65-F5344CB8AC3E}">
        <p14:creationId xmlns:p14="http://schemas.microsoft.com/office/powerpoint/2010/main" val="3868134714"/>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70559278"/>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59012818"/>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28343049"/>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96163870"/>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92414897"/>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38587665"/>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13232966"/>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93210407"/>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167110782"/>
      </p:ext>
    </p:extLst>
  </p:cSld>
  <p:clrMapOvr>
    <a:masterClrMapping/>
  </p:clrMapOvr>
  <p:transition/>
</p:sldLayout>
</file>

<file path=ppt/slideLayouts/slideLayout7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4183701138"/>
      </p:ext>
    </p:extLst>
  </p:cSld>
  <p:clrMapOvr>
    <a:masterClrMapping/>
  </p:clrMapOvr>
  <p:transition/>
</p:sldLayout>
</file>

<file path=ppt/slideLayouts/slideLayout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4"/>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74"/>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cs typeface="Aria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cs typeface="Arial"/>
            </a:endParaRPr>
          </a:p>
        </p:txBody>
      </p:sp>
      <p:sp>
        <p:nvSpPr>
          <p:cNvPr id="6" name="Slide Number Placeholder 5"/>
          <p:cNvSpPr>
            <a:spLocks noGrp="1"/>
          </p:cNvSpPr>
          <p:nvPr>
            <p:ph type="sldNum" sz="quarter" idx="12"/>
          </p:nvPr>
        </p:nvSpPr>
        <p:spPr/>
        <p:txBody>
          <a:bodyPr/>
          <a:lstStyle>
            <a:lvl1pPr>
              <a:defRPr/>
            </a:lvl1pPr>
          </a:lstStyle>
          <a:p>
            <a:fld id="{E6736F3F-99F0-1547-A9C9-97B568410478}" type="slidenum">
              <a:rPr lang="en-US">
                <a:solidFill>
                  <a:srgbClr val="000000"/>
                </a:solidFill>
                <a:latin typeface="Arial"/>
                <a:cs typeface="Arial"/>
              </a:rPr>
              <a:pPr/>
              <a:t>‹#›</a:t>
            </a:fld>
            <a:endParaRPr lang="en-US">
              <a:solidFill>
                <a:srgbClr val="000000"/>
              </a:solidFill>
              <a:latin typeface="Arial"/>
              <a:cs typeface="Arial"/>
            </a:endParaRPr>
          </a:p>
        </p:txBody>
      </p:sp>
    </p:spTree>
    <p:extLst>
      <p:ext uri="{BB962C8B-B14F-4D97-AF65-F5344CB8AC3E}">
        <p14:creationId xmlns:p14="http://schemas.microsoft.com/office/powerpoint/2010/main" val="1433488746"/>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4072324743"/>
      </p:ext>
    </p:extLst>
  </p:cSld>
  <p:clrMapOvr>
    <a:masterClrMapping/>
  </p:clrMapOvr>
  <p:transition/>
</p:sldLayout>
</file>

<file path=ppt/slideLayouts/slideLayout7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1417807620"/>
      </p:ext>
    </p:extLst>
  </p:cSld>
  <p:clrMapOvr>
    <a:masterClrMapping/>
  </p:clrMapOvr>
  <p:transition/>
</p:sldLayout>
</file>

<file path=ppt/slideLayouts/slideLayout7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2883193498"/>
      </p:ext>
    </p:extLst>
  </p:cSld>
  <p:clrMapOvr>
    <a:masterClrMapping/>
  </p:clrMapOvr>
  <p:transition/>
</p:sldLayout>
</file>

<file path=ppt/slideLayouts/slideLayout7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314160604"/>
      </p:ext>
    </p:extLst>
  </p:cSld>
  <p:clrMapOvr>
    <a:masterClrMapping/>
  </p:clrMapOvr>
  <p:transition/>
</p:sldLayout>
</file>

<file path=ppt/slideLayouts/slideLayout7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2490142573"/>
      </p:ext>
    </p:extLst>
  </p:cSld>
  <p:clrMapOvr>
    <a:masterClrMapping/>
  </p:clrMapOvr>
  <p:transition/>
</p:sldLayout>
</file>

<file path=ppt/slideLayouts/slideLayout7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1061862364"/>
      </p:ext>
    </p:extLst>
  </p:cSld>
  <p:clrMapOvr>
    <a:masterClrMapping/>
  </p:clrMapOvr>
  <p:transition/>
</p:sldLayout>
</file>

<file path=ppt/slideLayouts/slideLayout7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2121678897"/>
      </p:ext>
    </p:extLst>
  </p:cSld>
  <p:clrMapOvr>
    <a:masterClrMapping/>
  </p:clrMapOvr>
  <p:transition/>
</p:sldLayout>
</file>

<file path=ppt/slideLayouts/slideLayout7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624335867"/>
      </p:ext>
    </p:extLst>
  </p:cSld>
  <p:clrMapOvr>
    <a:masterClrMapping/>
  </p:clrMapOvr>
  <p:transition/>
</p:sldLayout>
</file>

<file path=ppt/slideLayouts/slideLayout71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467" indent="0" algn="ctr">
              <a:buNone/>
              <a:defRPr/>
            </a:lvl2pPr>
            <a:lvl3pPr marL="912947" indent="0" algn="ctr">
              <a:buNone/>
              <a:defRPr/>
            </a:lvl3pPr>
            <a:lvl4pPr marL="1369430" indent="0" algn="ctr">
              <a:buNone/>
              <a:defRPr/>
            </a:lvl4pPr>
            <a:lvl5pPr marL="1825903" indent="0" algn="ctr">
              <a:buNone/>
              <a:defRPr/>
            </a:lvl5pPr>
            <a:lvl6pPr marL="2282373" indent="0" algn="ctr">
              <a:buNone/>
              <a:defRPr/>
            </a:lvl6pPr>
            <a:lvl7pPr marL="2738855" indent="0" algn="ctr">
              <a:buNone/>
              <a:defRPr/>
            </a:lvl7pPr>
            <a:lvl8pPr marL="3195327" indent="0" algn="ctr">
              <a:buNone/>
              <a:defRPr/>
            </a:lvl8pPr>
            <a:lvl9pPr marL="3651803"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C0D556E-1B47-E145-B343-9708077C202E}" type="slidenum">
              <a:rPr lang="en-US"/>
              <a:pPr>
                <a:defRPr/>
              </a:pPr>
              <a:t>‹#›</a:t>
            </a:fld>
            <a:endParaRPr lang="en-US"/>
          </a:p>
        </p:txBody>
      </p:sp>
    </p:spTree>
    <p:extLst>
      <p:ext uri="{BB962C8B-B14F-4D97-AF65-F5344CB8AC3E}">
        <p14:creationId xmlns:p14="http://schemas.microsoft.com/office/powerpoint/2010/main" val="3388774856"/>
      </p:ext>
    </p:extLst>
  </p:cSld>
  <p:clrMapOvr>
    <a:masterClrMapping/>
  </p:clrMapOvr>
  <p:transition/>
</p:sldLayout>
</file>

<file path=ppt/slideLayouts/slideLayout71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a:lvl1pPr>
          </a:lstStyle>
          <a:p>
            <a:pPr>
              <a:defRPr/>
            </a:pPr>
            <a:endParaRPr lang="en-US">
              <a:solidFill>
                <a:srgbClr val="482400"/>
              </a:solidFill>
            </a:endParaRPr>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a:lvl1pPr>
          </a:lstStyle>
          <a:p>
            <a:pPr>
              <a:defRPr/>
            </a:pPr>
            <a:endParaRPr lang="en-US">
              <a:solidFill>
                <a:srgbClr val="482400"/>
              </a:solidFill>
            </a:endParaRPr>
          </a:p>
        </p:txBody>
      </p:sp>
      <p:sp>
        <p:nvSpPr>
          <p:cNvPr id="10" name="Rectangle 6"/>
          <p:cNvSpPr>
            <a:spLocks noGrp="1" noChangeArrowheads="1"/>
          </p:cNvSpPr>
          <p:nvPr>
            <p:ph type="sldNum" sz="quarter" idx="12"/>
          </p:nvPr>
        </p:nvSpPr>
        <p:spPr/>
        <p:txBody>
          <a:bodyPr anchorCtr="0"/>
          <a:lstStyle>
            <a:lvl1pPr>
              <a:defRPr/>
            </a:lvl1pPr>
          </a:lstStyle>
          <a:p>
            <a:fld id="{4FF9F589-DBBC-D840-9619-94C112D0505C}"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939281425"/>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174978" name="Group 2"/>
          <p:cNvGrpSpPr>
            <a:grpSpLocks/>
          </p:cNvGrpSpPr>
          <p:nvPr/>
        </p:nvGrpSpPr>
        <p:grpSpPr bwMode="auto">
          <a:xfrm>
            <a:off x="152400" y="1981200"/>
            <a:ext cx="1676400" cy="4876800"/>
            <a:chOff x="96" y="1248"/>
            <a:chExt cx="1056" cy="3072"/>
          </a:xfrm>
        </p:grpSpPr>
        <p:sp>
          <p:nvSpPr>
            <p:cNvPr id="2174979" name="Rectangle 3"/>
            <p:cNvSpPr>
              <a:spLocks noChangeArrowheads="1"/>
            </p:cNvSpPr>
            <p:nvPr/>
          </p:nvSpPr>
          <p:spPr bwMode="auto">
            <a:xfrm>
              <a:off x="288" y="1248"/>
              <a:ext cx="672" cy="3071"/>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80" name="Oval 4"/>
            <p:cNvSpPr>
              <a:spLocks noChangeArrowheads="1"/>
            </p:cNvSpPr>
            <p:nvPr/>
          </p:nvSpPr>
          <p:spPr bwMode="auto">
            <a:xfrm>
              <a:off x="192" y="124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81" name="Oval 5"/>
            <p:cNvSpPr>
              <a:spLocks noChangeArrowheads="1"/>
            </p:cNvSpPr>
            <p:nvPr/>
          </p:nvSpPr>
          <p:spPr bwMode="auto">
            <a:xfrm>
              <a:off x="528" y="134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82" name="Oval 6"/>
            <p:cNvSpPr>
              <a:spLocks noChangeArrowheads="1"/>
            </p:cNvSpPr>
            <p:nvPr/>
          </p:nvSpPr>
          <p:spPr bwMode="auto">
            <a:xfrm>
              <a:off x="336" y="158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83" name="Oval 7"/>
            <p:cNvSpPr>
              <a:spLocks noChangeArrowheads="1"/>
            </p:cNvSpPr>
            <p:nvPr/>
          </p:nvSpPr>
          <p:spPr bwMode="auto">
            <a:xfrm>
              <a:off x="624" y="124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84" name="Oval 8"/>
            <p:cNvSpPr>
              <a:spLocks noChangeArrowheads="1"/>
            </p:cNvSpPr>
            <p:nvPr/>
          </p:nvSpPr>
          <p:spPr bwMode="auto">
            <a:xfrm>
              <a:off x="288" y="1296"/>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85" name="Oval 9"/>
            <p:cNvSpPr>
              <a:spLocks noChangeArrowheads="1"/>
            </p:cNvSpPr>
            <p:nvPr/>
          </p:nvSpPr>
          <p:spPr bwMode="auto">
            <a:xfrm>
              <a:off x="240" y="2880"/>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86" name="Oval 10"/>
            <p:cNvSpPr>
              <a:spLocks noChangeArrowheads="1"/>
            </p:cNvSpPr>
            <p:nvPr/>
          </p:nvSpPr>
          <p:spPr bwMode="auto">
            <a:xfrm>
              <a:off x="768" y="1536"/>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87" name="Oval 11"/>
            <p:cNvSpPr>
              <a:spLocks noChangeArrowheads="1"/>
            </p:cNvSpPr>
            <p:nvPr/>
          </p:nvSpPr>
          <p:spPr bwMode="auto">
            <a:xfrm>
              <a:off x="528" y="172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88" name="Oval 12"/>
            <p:cNvSpPr>
              <a:spLocks noChangeArrowheads="1"/>
            </p:cNvSpPr>
            <p:nvPr/>
          </p:nvSpPr>
          <p:spPr bwMode="auto">
            <a:xfrm>
              <a:off x="576" y="196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89" name="Oval 13"/>
            <p:cNvSpPr>
              <a:spLocks noChangeArrowheads="1"/>
            </p:cNvSpPr>
            <p:nvPr/>
          </p:nvSpPr>
          <p:spPr bwMode="auto">
            <a:xfrm>
              <a:off x="384" y="196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90" name="Oval 14"/>
            <p:cNvSpPr>
              <a:spLocks noChangeArrowheads="1"/>
            </p:cNvSpPr>
            <p:nvPr/>
          </p:nvSpPr>
          <p:spPr bwMode="auto">
            <a:xfrm>
              <a:off x="192" y="1776"/>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91" name="Oval 15"/>
            <p:cNvSpPr>
              <a:spLocks noChangeArrowheads="1"/>
            </p:cNvSpPr>
            <p:nvPr/>
          </p:nvSpPr>
          <p:spPr bwMode="auto">
            <a:xfrm>
              <a:off x="240" y="230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92" name="Oval 16"/>
            <p:cNvSpPr>
              <a:spLocks noChangeArrowheads="1"/>
            </p:cNvSpPr>
            <p:nvPr/>
          </p:nvSpPr>
          <p:spPr bwMode="auto">
            <a:xfrm>
              <a:off x="576" y="230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93" name="Oval 17"/>
            <p:cNvSpPr>
              <a:spLocks noChangeArrowheads="1"/>
            </p:cNvSpPr>
            <p:nvPr/>
          </p:nvSpPr>
          <p:spPr bwMode="auto">
            <a:xfrm>
              <a:off x="432" y="2256"/>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94" name="Oval 18"/>
            <p:cNvSpPr>
              <a:spLocks noChangeArrowheads="1"/>
            </p:cNvSpPr>
            <p:nvPr/>
          </p:nvSpPr>
          <p:spPr bwMode="auto">
            <a:xfrm>
              <a:off x="336" y="268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95" name="Oval 19"/>
            <p:cNvSpPr>
              <a:spLocks noChangeArrowheads="1"/>
            </p:cNvSpPr>
            <p:nvPr/>
          </p:nvSpPr>
          <p:spPr bwMode="auto">
            <a:xfrm>
              <a:off x="816" y="220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96" name="Oval 20"/>
            <p:cNvSpPr>
              <a:spLocks noChangeArrowheads="1"/>
            </p:cNvSpPr>
            <p:nvPr/>
          </p:nvSpPr>
          <p:spPr bwMode="auto">
            <a:xfrm>
              <a:off x="672" y="268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97" name="Oval 21"/>
            <p:cNvSpPr>
              <a:spLocks noChangeArrowheads="1"/>
            </p:cNvSpPr>
            <p:nvPr/>
          </p:nvSpPr>
          <p:spPr bwMode="auto">
            <a:xfrm>
              <a:off x="528" y="292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98" name="Oval 22"/>
            <p:cNvSpPr>
              <a:spLocks noChangeArrowheads="1"/>
            </p:cNvSpPr>
            <p:nvPr/>
          </p:nvSpPr>
          <p:spPr bwMode="auto">
            <a:xfrm>
              <a:off x="720" y="2352"/>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99" name="Oval 23"/>
            <p:cNvSpPr>
              <a:spLocks noChangeArrowheads="1"/>
            </p:cNvSpPr>
            <p:nvPr/>
          </p:nvSpPr>
          <p:spPr bwMode="auto">
            <a:xfrm>
              <a:off x="192" y="254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00" name="Oval 24"/>
            <p:cNvSpPr>
              <a:spLocks noChangeArrowheads="1"/>
            </p:cNvSpPr>
            <p:nvPr/>
          </p:nvSpPr>
          <p:spPr bwMode="auto">
            <a:xfrm>
              <a:off x="768" y="1872"/>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01" name="Oval 25"/>
            <p:cNvSpPr>
              <a:spLocks noChangeArrowheads="1"/>
            </p:cNvSpPr>
            <p:nvPr/>
          </p:nvSpPr>
          <p:spPr bwMode="auto">
            <a:xfrm>
              <a:off x="144" y="196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02" name="Oval 26"/>
            <p:cNvSpPr>
              <a:spLocks noChangeArrowheads="1"/>
            </p:cNvSpPr>
            <p:nvPr/>
          </p:nvSpPr>
          <p:spPr bwMode="auto">
            <a:xfrm>
              <a:off x="624" y="3072"/>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03" name="Oval 27"/>
            <p:cNvSpPr>
              <a:spLocks noChangeArrowheads="1"/>
            </p:cNvSpPr>
            <p:nvPr/>
          </p:nvSpPr>
          <p:spPr bwMode="auto">
            <a:xfrm>
              <a:off x="240" y="326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04" name="Oval 28"/>
            <p:cNvSpPr>
              <a:spLocks noChangeArrowheads="1"/>
            </p:cNvSpPr>
            <p:nvPr/>
          </p:nvSpPr>
          <p:spPr bwMode="auto">
            <a:xfrm>
              <a:off x="384" y="326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05" name="Oval 29"/>
            <p:cNvSpPr>
              <a:spLocks noChangeArrowheads="1"/>
            </p:cNvSpPr>
            <p:nvPr/>
          </p:nvSpPr>
          <p:spPr bwMode="auto">
            <a:xfrm>
              <a:off x="336" y="3120"/>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06" name="Oval 30"/>
            <p:cNvSpPr>
              <a:spLocks noChangeArrowheads="1"/>
            </p:cNvSpPr>
            <p:nvPr/>
          </p:nvSpPr>
          <p:spPr bwMode="auto">
            <a:xfrm>
              <a:off x="768" y="326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07" name="Oval 31"/>
            <p:cNvSpPr>
              <a:spLocks noChangeArrowheads="1"/>
            </p:cNvSpPr>
            <p:nvPr/>
          </p:nvSpPr>
          <p:spPr bwMode="auto">
            <a:xfrm>
              <a:off x="240" y="3696"/>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08" name="Oval 32"/>
            <p:cNvSpPr>
              <a:spLocks noChangeArrowheads="1"/>
            </p:cNvSpPr>
            <p:nvPr/>
          </p:nvSpPr>
          <p:spPr bwMode="auto">
            <a:xfrm>
              <a:off x="288" y="3600"/>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09" name="Oval 33"/>
            <p:cNvSpPr>
              <a:spLocks noChangeArrowheads="1"/>
            </p:cNvSpPr>
            <p:nvPr/>
          </p:nvSpPr>
          <p:spPr bwMode="auto">
            <a:xfrm>
              <a:off x="576" y="340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10" name="Oval 34"/>
            <p:cNvSpPr>
              <a:spLocks noChangeArrowheads="1"/>
            </p:cNvSpPr>
            <p:nvPr/>
          </p:nvSpPr>
          <p:spPr bwMode="auto">
            <a:xfrm>
              <a:off x="528" y="364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11" name="Oval 35"/>
            <p:cNvSpPr>
              <a:spLocks noChangeArrowheads="1"/>
            </p:cNvSpPr>
            <p:nvPr/>
          </p:nvSpPr>
          <p:spPr bwMode="auto">
            <a:xfrm>
              <a:off x="672" y="3600"/>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12" name="Oval 36"/>
            <p:cNvSpPr>
              <a:spLocks noChangeArrowheads="1"/>
            </p:cNvSpPr>
            <p:nvPr/>
          </p:nvSpPr>
          <p:spPr bwMode="auto">
            <a:xfrm>
              <a:off x="384" y="3936"/>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13" name="Oval 37"/>
            <p:cNvSpPr>
              <a:spLocks noChangeArrowheads="1"/>
            </p:cNvSpPr>
            <p:nvPr/>
          </p:nvSpPr>
          <p:spPr bwMode="auto">
            <a:xfrm>
              <a:off x="576" y="3889"/>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14" name="Oval 38"/>
            <p:cNvSpPr>
              <a:spLocks noChangeArrowheads="1"/>
            </p:cNvSpPr>
            <p:nvPr/>
          </p:nvSpPr>
          <p:spPr bwMode="auto">
            <a:xfrm>
              <a:off x="816" y="4031"/>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15" name="Oval 39"/>
            <p:cNvSpPr>
              <a:spLocks noChangeArrowheads="1"/>
            </p:cNvSpPr>
            <p:nvPr/>
          </p:nvSpPr>
          <p:spPr bwMode="auto">
            <a:xfrm>
              <a:off x="480" y="4032"/>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16" name="Oval 40"/>
            <p:cNvSpPr>
              <a:spLocks noChangeArrowheads="1"/>
            </p:cNvSpPr>
            <p:nvPr/>
          </p:nvSpPr>
          <p:spPr bwMode="auto">
            <a:xfrm>
              <a:off x="144" y="4032"/>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17" name="Oval 41"/>
            <p:cNvSpPr>
              <a:spLocks noChangeArrowheads="1"/>
            </p:cNvSpPr>
            <p:nvPr/>
          </p:nvSpPr>
          <p:spPr bwMode="auto">
            <a:xfrm>
              <a:off x="528" y="2592"/>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18" name="Oval 42"/>
            <p:cNvSpPr>
              <a:spLocks noChangeArrowheads="1"/>
            </p:cNvSpPr>
            <p:nvPr/>
          </p:nvSpPr>
          <p:spPr bwMode="auto">
            <a:xfrm>
              <a:off x="720" y="134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19" name="Oval 43"/>
            <p:cNvSpPr>
              <a:spLocks noChangeArrowheads="1"/>
            </p:cNvSpPr>
            <p:nvPr/>
          </p:nvSpPr>
          <p:spPr bwMode="auto">
            <a:xfrm>
              <a:off x="96" y="158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20" name="Oval 44"/>
            <p:cNvSpPr>
              <a:spLocks noChangeArrowheads="1"/>
            </p:cNvSpPr>
            <p:nvPr/>
          </p:nvSpPr>
          <p:spPr bwMode="auto">
            <a:xfrm>
              <a:off x="864" y="2832"/>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21" name="Oval 45"/>
            <p:cNvSpPr>
              <a:spLocks noChangeArrowheads="1"/>
            </p:cNvSpPr>
            <p:nvPr/>
          </p:nvSpPr>
          <p:spPr bwMode="auto">
            <a:xfrm>
              <a:off x="864" y="1680"/>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22" name="Oval 46"/>
            <p:cNvSpPr>
              <a:spLocks noChangeArrowheads="1"/>
            </p:cNvSpPr>
            <p:nvPr/>
          </p:nvSpPr>
          <p:spPr bwMode="auto">
            <a:xfrm>
              <a:off x="864" y="316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23" name="Oval 47"/>
            <p:cNvSpPr>
              <a:spLocks noChangeArrowheads="1"/>
            </p:cNvSpPr>
            <p:nvPr/>
          </p:nvSpPr>
          <p:spPr bwMode="auto">
            <a:xfrm>
              <a:off x="864" y="3696"/>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24" name="Oval 48"/>
            <p:cNvSpPr>
              <a:spLocks noChangeArrowheads="1"/>
            </p:cNvSpPr>
            <p:nvPr/>
          </p:nvSpPr>
          <p:spPr bwMode="auto">
            <a:xfrm>
              <a:off x="528" y="158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grpSp>
      <p:sp>
        <p:nvSpPr>
          <p:cNvPr id="2175025" name="Rectangle 49"/>
          <p:cNvSpPr>
            <a:spLocks noChangeArrowheads="1"/>
          </p:cNvSpPr>
          <p:nvPr/>
        </p:nvSpPr>
        <p:spPr bwMode="auto">
          <a:xfrm>
            <a:off x="1905000" y="1982788"/>
            <a:ext cx="7010400" cy="4875212"/>
          </a:xfrm>
          <a:prstGeom prst="rec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269" tIns="45635" rIns="91269" bIns="45635"/>
          <a:lstStyle/>
          <a:p>
            <a:pPr algn="l"/>
            <a:endParaRPr kumimoji="1" lang="en-US" b="0">
              <a:solidFill>
                <a:srgbClr val="FFCC99"/>
              </a:solidFill>
              <a:latin typeface="Times New Roman" charset="0"/>
              <a:cs typeface="+mn-cs"/>
            </a:endParaRPr>
          </a:p>
        </p:txBody>
      </p:sp>
      <p:sp>
        <p:nvSpPr>
          <p:cNvPr id="2175026" name="Rectangle 50"/>
          <p:cNvSpPr>
            <a:spLocks noChangeArrowheads="1"/>
          </p:cNvSpPr>
          <p:nvPr/>
        </p:nvSpPr>
        <p:spPr bwMode="auto">
          <a:xfrm>
            <a:off x="152400" y="1295401"/>
            <a:ext cx="8763000" cy="152400"/>
          </a:xfrm>
          <a:prstGeom prst="rect">
            <a:avLst/>
          </a:prstGeom>
          <a:solidFill>
            <a:schemeClr va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269" tIns="45635" rIns="91269" bIns="45635"/>
          <a:lstStyle/>
          <a:p>
            <a:pPr algn="l"/>
            <a:endParaRPr kumimoji="1" lang="en-US" b="0">
              <a:solidFill>
                <a:srgbClr val="FFCC99"/>
              </a:solidFill>
              <a:latin typeface="Times New Roman" charset="0"/>
              <a:cs typeface="+mn-cs"/>
            </a:endParaRPr>
          </a:p>
        </p:txBody>
      </p:sp>
      <p:sp>
        <p:nvSpPr>
          <p:cNvPr id="2175027" name="Rectangle 51"/>
          <p:cNvSpPr>
            <a:spLocks noChangeArrowheads="1"/>
          </p:cNvSpPr>
          <p:nvPr/>
        </p:nvSpPr>
        <p:spPr bwMode="auto">
          <a:xfrm>
            <a:off x="457200" y="457200"/>
            <a:ext cx="1066800" cy="1219200"/>
          </a:xfrm>
          <a:prstGeom prst="rec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269" tIns="45635" rIns="91269" bIns="45635"/>
          <a:lstStyle/>
          <a:p>
            <a:pPr eaLnBrk="0" hangingPunct="0"/>
            <a:endParaRPr lang="en-US" sz="1600" b="0">
              <a:solidFill>
                <a:srgbClr val="FFCC99"/>
              </a:solidFill>
              <a:latin typeface="Times New Roman" charset="0"/>
              <a:cs typeface="+mn-cs"/>
            </a:endParaRPr>
          </a:p>
        </p:txBody>
      </p:sp>
      <p:grpSp>
        <p:nvGrpSpPr>
          <p:cNvPr id="2175028" name="Group 52"/>
          <p:cNvGrpSpPr>
            <a:grpSpLocks/>
          </p:cNvGrpSpPr>
          <p:nvPr/>
        </p:nvGrpSpPr>
        <p:grpSpPr bwMode="auto">
          <a:xfrm>
            <a:off x="150813" y="230188"/>
            <a:ext cx="1600200" cy="1598612"/>
            <a:chOff x="95" y="145"/>
            <a:chExt cx="1008" cy="1007"/>
          </a:xfrm>
        </p:grpSpPr>
        <p:sp>
          <p:nvSpPr>
            <p:cNvPr id="2175029" name="Oval 53"/>
            <p:cNvSpPr>
              <a:spLocks noChangeArrowheads="1"/>
            </p:cNvSpPr>
            <p:nvPr/>
          </p:nvSpPr>
          <p:spPr bwMode="auto">
            <a:xfrm>
              <a:off x="431" y="289"/>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30" name="Oval 54"/>
            <p:cNvSpPr>
              <a:spLocks noChangeArrowheads="1"/>
            </p:cNvSpPr>
            <p:nvPr/>
          </p:nvSpPr>
          <p:spPr bwMode="auto">
            <a:xfrm>
              <a:off x="527" y="625"/>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31" name="Oval 55"/>
            <p:cNvSpPr>
              <a:spLocks noChangeArrowheads="1"/>
            </p:cNvSpPr>
            <p:nvPr/>
          </p:nvSpPr>
          <p:spPr bwMode="auto">
            <a:xfrm>
              <a:off x="815" y="674"/>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32" name="Oval 56"/>
            <p:cNvSpPr>
              <a:spLocks noChangeArrowheads="1"/>
            </p:cNvSpPr>
            <p:nvPr/>
          </p:nvSpPr>
          <p:spPr bwMode="auto">
            <a:xfrm>
              <a:off x="863" y="291"/>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33" name="Oval 57"/>
            <p:cNvSpPr>
              <a:spLocks noChangeArrowheads="1"/>
            </p:cNvSpPr>
            <p:nvPr/>
          </p:nvSpPr>
          <p:spPr bwMode="auto">
            <a:xfrm>
              <a:off x="338" y="816"/>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34" name="Oval 58"/>
            <p:cNvSpPr>
              <a:spLocks noChangeArrowheads="1"/>
            </p:cNvSpPr>
            <p:nvPr/>
          </p:nvSpPr>
          <p:spPr bwMode="auto">
            <a:xfrm>
              <a:off x="770" y="912"/>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35" name="Oval 59"/>
            <p:cNvSpPr>
              <a:spLocks noChangeArrowheads="1"/>
            </p:cNvSpPr>
            <p:nvPr/>
          </p:nvSpPr>
          <p:spPr bwMode="auto">
            <a:xfrm>
              <a:off x="335" y="576"/>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36" name="Oval 60"/>
            <p:cNvSpPr>
              <a:spLocks noChangeArrowheads="1"/>
            </p:cNvSpPr>
            <p:nvPr/>
          </p:nvSpPr>
          <p:spPr bwMode="auto">
            <a:xfrm>
              <a:off x="671" y="768"/>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37" name="Oval 61"/>
            <p:cNvSpPr>
              <a:spLocks noChangeArrowheads="1"/>
            </p:cNvSpPr>
            <p:nvPr/>
          </p:nvSpPr>
          <p:spPr bwMode="auto">
            <a:xfrm>
              <a:off x="431" y="912"/>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38" name="Oval 62"/>
            <p:cNvSpPr>
              <a:spLocks noChangeArrowheads="1"/>
            </p:cNvSpPr>
            <p:nvPr/>
          </p:nvSpPr>
          <p:spPr bwMode="auto">
            <a:xfrm>
              <a:off x="623" y="337"/>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39" name="Oval 63"/>
            <p:cNvSpPr>
              <a:spLocks noChangeArrowheads="1"/>
            </p:cNvSpPr>
            <p:nvPr/>
          </p:nvSpPr>
          <p:spPr bwMode="auto">
            <a:xfrm>
              <a:off x="719" y="433"/>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40" name="Oval 64"/>
            <p:cNvSpPr>
              <a:spLocks noChangeArrowheads="1"/>
            </p:cNvSpPr>
            <p:nvPr/>
          </p:nvSpPr>
          <p:spPr bwMode="auto">
            <a:xfrm>
              <a:off x="383" y="481"/>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41" name="Oval 65"/>
            <p:cNvSpPr>
              <a:spLocks noChangeArrowheads="1"/>
            </p:cNvSpPr>
            <p:nvPr/>
          </p:nvSpPr>
          <p:spPr bwMode="auto">
            <a:xfrm>
              <a:off x="191" y="673"/>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42" name="Oval 66"/>
            <p:cNvSpPr>
              <a:spLocks noChangeArrowheads="1"/>
            </p:cNvSpPr>
            <p:nvPr/>
          </p:nvSpPr>
          <p:spPr bwMode="auto">
            <a:xfrm>
              <a:off x="143" y="385"/>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43" name="Oval 67"/>
            <p:cNvSpPr>
              <a:spLocks noChangeArrowheads="1"/>
            </p:cNvSpPr>
            <p:nvPr/>
          </p:nvSpPr>
          <p:spPr bwMode="auto">
            <a:xfrm>
              <a:off x="95" y="817"/>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44" name="Oval 68"/>
            <p:cNvSpPr>
              <a:spLocks noChangeArrowheads="1"/>
            </p:cNvSpPr>
            <p:nvPr/>
          </p:nvSpPr>
          <p:spPr bwMode="auto">
            <a:xfrm>
              <a:off x="719" y="145"/>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45" name="Oval 69"/>
            <p:cNvSpPr>
              <a:spLocks noChangeArrowheads="1"/>
            </p:cNvSpPr>
            <p:nvPr/>
          </p:nvSpPr>
          <p:spPr bwMode="auto">
            <a:xfrm>
              <a:off x="239" y="193"/>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grpSp>
      <p:sp>
        <p:nvSpPr>
          <p:cNvPr id="2175046" name="Rectangle 70"/>
          <p:cNvSpPr>
            <a:spLocks noChangeArrowheads="1"/>
          </p:cNvSpPr>
          <p:nvPr/>
        </p:nvSpPr>
        <p:spPr bwMode="auto">
          <a:xfrm>
            <a:off x="304800" y="152400"/>
            <a:ext cx="1295400" cy="3048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269" tIns="45635" rIns="91269" bIns="45635"/>
          <a:lstStyle/>
          <a:p>
            <a:pPr eaLnBrk="0" hangingPunct="0"/>
            <a:endParaRPr lang="en-US" sz="1600" b="0">
              <a:solidFill>
                <a:srgbClr val="FFCC99"/>
              </a:solidFill>
              <a:latin typeface="Times New Roman" charset="0"/>
              <a:cs typeface="+mn-cs"/>
            </a:endParaRPr>
          </a:p>
        </p:txBody>
      </p:sp>
      <p:sp>
        <p:nvSpPr>
          <p:cNvPr id="2175047" name="Rectangle 71"/>
          <p:cNvSpPr>
            <a:spLocks noChangeArrowheads="1"/>
          </p:cNvSpPr>
          <p:nvPr/>
        </p:nvSpPr>
        <p:spPr bwMode="auto">
          <a:xfrm>
            <a:off x="76200" y="371476"/>
            <a:ext cx="381000" cy="648652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269" tIns="45635" rIns="91269" bIns="45635"/>
          <a:lstStyle/>
          <a:p>
            <a:pPr eaLnBrk="0" hangingPunct="0"/>
            <a:endParaRPr lang="en-US" sz="1600" b="0">
              <a:solidFill>
                <a:srgbClr val="FFCC99"/>
              </a:solidFill>
              <a:latin typeface="Times New Roman" charset="0"/>
              <a:cs typeface="+mn-cs"/>
            </a:endParaRPr>
          </a:p>
        </p:txBody>
      </p:sp>
      <p:sp>
        <p:nvSpPr>
          <p:cNvPr id="2175048" name="Rectangle 72"/>
          <p:cNvSpPr>
            <a:spLocks noChangeArrowheads="1"/>
          </p:cNvSpPr>
          <p:nvPr/>
        </p:nvSpPr>
        <p:spPr bwMode="auto">
          <a:xfrm>
            <a:off x="152400" y="1295401"/>
            <a:ext cx="304800" cy="152400"/>
          </a:xfrm>
          <a:prstGeom prst="rect">
            <a:avLst/>
          </a:prstGeom>
          <a:solidFill>
            <a:schemeClr va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269" tIns="45635" rIns="91269" bIns="45635"/>
          <a:lstStyle/>
          <a:p>
            <a:pPr eaLnBrk="0" hangingPunct="0"/>
            <a:endParaRPr lang="en-US" sz="1600" b="0">
              <a:solidFill>
                <a:srgbClr val="FFCC99"/>
              </a:solidFill>
              <a:latin typeface="Times New Roman" charset="0"/>
              <a:cs typeface="+mn-cs"/>
            </a:endParaRPr>
          </a:p>
        </p:txBody>
      </p:sp>
      <p:sp>
        <p:nvSpPr>
          <p:cNvPr id="2175049" name="Rectangle 73"/>
          <p:cNvSpPr>
            <a:spLocks noChangeArrowheads="1"/>
          </p:cNvSpPr>
          <p:nvPr/>
        </p:nvSpPr>
        <p:spPr bwMode="auto">
          <a:xfrm>
            <a:off x="304800" y="1676400"/>
            <a:ext cx="1295400" cy="2921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269" tIns="45635" rIns="91269" bIns="45635"/>
          <a:lstStyle/>
          <a:p>
            <a:pPr eaLnBrk="0" hangingPunct="0"/>
            <a:endParaRPr lang="en-US" sz="1600" b="0">
              <a:solidFill>
                <a:srgbClr val="FFCC99"/>
              </a:solidFill>
              <a:latin typeface="Times New Roman" charset="0"/>
              <a:cs typeface="+mn-cs"/>
            </a:endParaRPr>
          </a:p>
        </p:txBody>
      </p:sp>
      <p:sp>
        <p:nvSpPr>
          <p:cNvPr id="2175050" name="Rectangle 74"/>
          <p:cNvSpPr>
            <a:spLocks noChangeArrowheads="1"/>
          </p:cNvSpPr>
          <p:nvPr/>
        </p:nvSpPr>
        <p:spPr bwMode="auto">
          <a:xfrm>
            <a:off x="1524001" y="304801"/>
            <a:ext cx="381000" cy="657542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269" tIns="45635" rIns="91269" bIns="45635"/>
          <a:lstStyle/>
          <a:p>
            <a:pPr eaLnBrk="0" hangingPunct="0"/>
            <a:endParaRPr lang="en-US" sz="1600" b="0">
              <a:solidFill>
                <a:srgbClr val="FFCC99"/>
              </a:solidFill>
              <a:latin typeface="Times New Roman" charset="0"/>
              <a:cs typeface="+mn-cs"/>
            </a:endParaRPr>
          </a:p>
        </p:txBody>
      </p:sp>
      <p:sp>
        <p:nvSpPr>
          <p:cNvPr id="2175051" name="Rectangle 75"/>
          <p:cNvSpPr>
            <a:spLocks noChangeArrowheads="1"/>
          </p:cNvSpPr>
          <p:nvPr/>
        </p:nvSpPr>
        <p:spPr bwMode="auto">
          <a:xfrm>
            <a:off x="1524000" y="1295401"/>
            <a:ext cx="685800" cy="152400"/>
          </a:xfrm>
          <a:prstGeom prst="rect">
            <a:avLst/>
          </a:prstGeom>
          <a:solidFill>
            <a:schemeClr va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269" tIns="45635" rIns="91269" bIns="45635"/>
          <a:lstStyle/>
          <a:p>
            <a:pPr eaLnBrk="0" hangingPunct="0"/>
            <a:endParaRPr lang="en-US" sz="1600" b="0">
              <a:solidFill>
                <a:srgbClr val="FFCC99"/>
              </a:solidFill>
              <a:latin typeface="Times New Roman" charset="0"/>
              <a:cs typeface="+mn-cs"/>
            </a:endParaRPr>
          </a:p>
        </p:txBody>
      </p:sp>
      <p:sp>
        <p:nvSpPr>
          <p:cNvPr id="2175052" name="Rectangle 76"/>
          <p:cNvSpPr>
            <a:spLocks noGrp="1" noChangeArrowheads="1"/>
          </p:cNvSpPr>
          <p:nvPr>
            <p:ph type="ctrTitle" sz="quarter"/>
          </p:nvPr>
        </p:nvSpPr>
        <p:spPr>
          <a:xfrm>
            <a:off x="1066800" y="381000"/>
            <a:ext cx="7772400" cy="1143000"/>
          </a:xfrm>
        </p:spPr>
        <p:txBody>
          <a:bodyPr/>
          <a:lstStyle>
            <a:lvl1pPr algn="ctr">
              <a:defRPr/>
            </a:lvl1pPr>
          </a:lstStyle>
          <a:p>
            <a:pPr lvl="0"/>
            <a:r>
              <a:rPr lang="en-US" noProof="0"/>
              <a:t>Click to edit Master title style</a:t>
            </a:r>
          </a:p>
        </p:txBody>
      </p:sp>
      <p:sp>
        <p:nvSpPr>
          <p:cNvPr id="2175053" name="Rectangle 77"/>
          <p:cNvSpPr>
            <a:spLocks noGrp="1" noChangeArrowheads="1"/>
          </p:cNvSpPr>
          <p:nvPr>
            <p:ph type="subTitle" sz="quarter" idx="1"/>
          </p:nvPr>
        </p:nvSpPr>
        <p:spPr>
          <a:xfrm>
            <a:off x="2562255" y="2286000"/>
            <a:ext cx="5819775" cy="1752600"/>
          </a:xfrm>
        </p:spPr>
        <p:txBody>
          <a:bodyPr/>
          <a:lstStyle>
            <a:lvl1pPr marL="0" indent="0">
              <a:buFont typeface="Wingdings" charset="0"/>
              <a:buNone/>
              <a:defRPr/>
            </a:lvl1pPr>
          </a:lstStyle>
          <a:p>
            <a:pPr lvl="0"/>
            <a:r>
              <a:rPr lang="en-US" noProof="0"/>
              <a:t>Click to edit Master subtitle style</a:t>
            </a:r>
          </a:p>
        </p:txBody>
      </p:sp>
      <p:sp>
        <p:nvSpPr>
          <p:cNvPr id="2175054" name="Rectangle 78"/>
          <p:cNvSpPr>
            <a:spLocks noChangeArrowheads="1"/>
          </p:cNvSpPr>
          <p:nvPr/>
        </p:nvSpPr>
        <p:spPr bwMode="auto">
          <a:xfrm>
            <a:off x="2286000" y="6029325"/>
            <a:ext cx="222250" cy="827088"/>
          </a:xfrm>
          <a:prstGeom prst="rect">
            <a:avLst/>
          </a:prstGeom>
          <a:solidFill>
            <a:srgbClr val="B2B2B2">
              <a:alpha val="50000"/>
            </a:srgb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269" tIns="45635" rIns="91269" bIns="45635"/>
          <a:lstStyle/>
          <a:p>
            <a:pPr algn="l"/>
            <a:endParaRPr kumimoji="1" lang="en-US" b="0">
              <a:solidFill>
                <a:srgbClr val="FFCC99"/>
              </a:solidFill>
              <a:latin typeface="Times New Roman" charset="0"/>
              <a:cs typeface="+mn-cs"/>
            </a:endParaRPr>
          </a:p>
        </p:txBody>
      </p:sp>
      <p:sp>
        <p:nvSpPr>
          <p:cNvPr id="2175055" name="Rectangle 79"/>
          <p:cNvSpPr>
            <a:spLocks noGrp="1" noChangeArrowheads="1"/>
          </p:cNvSpPr>
          <p:nvPr>
            <p:ph type="dt" sz="quarter" idx="2"/>
          </p:nvPr>
        </p:nvSpPr>
        <p:spPr/>
        <p:txBody>
          <a:bodyPr/>
          <a:lstStyle>
            <a:lvl1pPr>
              <a:defRPr/>
            </a:lvl1pPr>
          </a:lstStyle>
          <a:p>
            <a:endParaRPr lang="en-US">
              <a:solidFill>
                <a:srgbClr val="FFCC99"/>
              </a:solidFill>
            </a:endParaRPr>
          </a:p>
        </p:txBody>
      </p:sp>
      <p:sp>
        <p:nvSpPr>
          <p:cNvPr id="2175056" name="Rectangle 80"/>
          <p:cNvSpPr>
            <a:spLocks noGrp="1" noChangeArrowheads="1"/>
          </p:cNvSpPr>
          <p:nvPr>
            <p:ph type="ftr" sz="quarter" idx="3"/>
          </p:nvPr>
        </p:nvSpPr>
        <p:spPr/>
        <p:txBody>
          <a:bodyPr/>
          <a:lstStyle>
            <a:lvl1pPr>
              <a:defRPr/>
            </a:lvl1pPr>
          </a:lstStyle>
          <a:p>
            <a:endParaRPr lang="en-US">
              <a:solidFill>
                <a:srgbClr val="FFCC99"/>
              </a:solidFill>
            </a:endParaRPr>
          </a:p>
        </p:txBody>
      </p:sp>
      <p:sp>
        <p:nvSpPr>
          <p:cNvPr id="2175057" name="Rectangle 81"/>
          <p:cNvSpPr>
            <a:spLocks noGrp="1" noChangeArrowheads="1"/>
          </p:cNvSpPr>
          <p:nvPr>
            <p:ph type="sldNum" sz="quarter" idx="4"/>
          </p:nvPr>
        </p:nvSpPr>
        <p:spPr/>
        <p:txBody>
          <a:bodyPr/>
          <a:lstStyle>
            <a:lvl1pPr>
              <a:defRPr/>
            </a:lvl1pPr>
          </a:lstStyle>
          <a:p>
            <a:fld id="{EFD4E10D-7EF3-CA43-BB92-47307C752549}" type="slidenum">
              <a:rPr lang="en-US">
                <a:solidFill>
                  <a:srgbClr val="FFCC99"/>
                </a:solidFill>
              </a:rPr>
              <a:pPr/>
              <a:t>‹#›</a:t>
            </a:fld>
            <a:endParaRPr lang="en-US">
              <a:solidFill>
                <a:srgbClr val="FFCC99"/>
              </a:solidFill>
            </a:endParaRPr>
          </a:p>
        </p:txBody>
      </p:sp>
    </p:spTree>
    <p:extLst>
      <p:ext uri="{BB962C8B-B14F-4D97-AF65-F5344CB8AC3E}">
        <p14:creationId xmlns:p14="http://schemas.microsoft.com/office/powerpoint/2010/main" val="70878675"/>
      </p:ext>
    </p:extLst>
  </p:cSld>
  <p:clrMapOvr>
    <a:masterClrMapping/>
  </p:clrMapOvr>
  <p:transition>
    <p:cut/>
  </p:transition>
</p:sldLayout>
</file>

<file path=ppt/slideLayouts/slideLayout7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CD677A7B-80D2-CA4B-BADA-6AA28C80E447}"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322786464"/>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88"/>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801"/>
            <a:ext cx="7772400" cy="1500187"/>
          </a:xfrm>
        </p:spPr>
        <p:txBody>
          <a:bodyPr anchor="b"/>
          <a:lstStyle>
            <a:lvl1pPr marL="0" indent="0">
              <a:buNone/>
              <a:defRPr sz="2000"/>
            </a:lvl1pPr>
            <a:lvl2pPr marL="455124" indent="0">
              <a:buNone/>
              <a:defRPr sz="1800"/>
            </a:lvl2pPr>
            <a:lvl3pPr marL="910283" indent="0">
              <a:buNone/>
              <a:defRPr sz="1600"/>
            </a:lvl3pPr>
            <a:lvl4pPr marL="1365440" indent="0">
              <a:buNone/>
              <a:defRPr sz="1400"/>
            </a:lvl4pPr>
            <a:lvl5pPr marL="1820582" indent="0">
              <a:buNone/>
              <a:defRPr sz="1400"/>
            </a:lvl5pPr>
            <a:lvl6pPr marL="2275743" indent="0">
              <a:buNone/>
              <a:defRPr sz="1400"/>
            </a:lvl6pPr>
            <a:lvl7pPr marL="2730876" indent="0">
              <a:buNone/>
              <a:defRPr sz="1400"/>
            </a:lvl7pPr>
            <a:lvl8pPr marL="3186020" indent="0">
              <a:buNone/>
              <a:defRPr sz="1400"/>
            </a:lvl8pPr>
            <a:lvl9pPr marL="364115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794C05D6-D54A-E445-BB33-430AD74E7CDC}"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122938259"/>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1F1ADE91-0A25-D545-8A9D-C352E855B2ED}"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577813603"/>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5124" indent="0">
              <a:buNone/>
              <a:defRPr sz="2000" b="1"/>
            </a:lvl2pPr>
            <a:lvl3pPr marL="910283" indent="0">
              <a:buNone/>
              <a:defRPr sz="1800" b="1"/>
            </a:lvl3pPr>
            <a:lvl4pPr marL="1365440" indent="0">
              <a:buNone/>
              <a:defRPr sz="1600" b="1"/>
            </a:lvl4pPr>
            <a:lvl5pPr marL="1820582" indent="0">
              <a:buNone/>
              <a:defRPr sz="1600" b="1"/>
            </a:lvl5pPr>
            <a:lvl6pPr marL="2275743" indent="0">
              <a:buNone/>
              <a:defRPr sz="1600" b="1"/>
            </a:lvl6pPr>
            <a:lvl7pPr marL="2730876" indent="0">
              <a:buNone/>
              <a:defRPr sz="1600" b="1"/>
            </a:lvl7pPr>
            <a:lvl8pPr marL="3186020" indent="0">
              <a:buNone/>
              <a:defRPr sz="1600" b="1"/>
            </a:lvl8pPr>
            <a:lvl9pPr marL="364115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5124" indent="0">
              <a:buNone/>
              <a:defRPr sz="2000" b="1"/>
            </a:lvl2pPr>
            <a:lvl3pPr marL="910283" indent="0">
              <a:buNone/>
              <a:defRPr sz="1800" b="1"/>
            </a:lvl3pPr>
            <a:lvl4pPr marL="1365440" indent="0">
              <a:buNone/>
              <a:defRPr sz="1600" b="1"/>
            </a:lvl4pPr>
            <a:lvl5pPr marL="1820582" indent="0">
              <a:buNone/>
              <a:defRPr sz="1600" b="1"/>
            </a:lvl5pPr>
            <a:lvl6pPr marL="2275743" indent="0">
              <a:buNone/>
              <a:defRPr sz="1600" b="1"/>
            </a:lvl6pPr>
            <a:lvl7pPr marL="2730876" indent="0">
              <a:buNone/>
              <a:defRPr sz="1600" b="1"/>
            </a:lvl7pPr>
            <a:lvl8pPr marL="3186020" indent="0">
              <a:buNone/>
              <a:defRPr sz="1600" b="1"/>
            </a:lvl8pPr>
            <a:lvl9pPr marL="364115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9" name="Rectangle 6"/>
          <p:cNvSpPr>
            <a:spLocks noGrp="1" noChangeArrowheads="1"/>
          </p:cNvSpPr>
          <p:nvPr>
            <p:ph type="sldNum" sz="quarter" idx="12"/>
          </p:nvPr>
        </p:nvSpPr>
        <p:spPr>
          <a:ln/>
        </p:spPr>
        <p:txBody>
          <a:bodyPr/>
          <a:lstStyle>
            <a:lvl1pPr>
              <a:defRPr/>
            </a:lvl1pPr>
          </a:lstStyle>
          <a:p>
            <a:fld id="{F444C931-CF5E-A048-A266-08BD1F9BD59C}"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445811702"/>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5" name="Rectangle 6"/>
          <p:cNvSpPr>
            <a:spLocks noGrp="1" noChangeArrowheads="1"/>
          </p:cNvSpPr>
          <p:nvPr>
            <p:ph type="sldNum" sz="quarter" idx="12"/>
          </p:nvPr>
        </p:nvSpPr>
        <p:spPr>
          <a:ln/>
        </p:spPr>
        <p:txBody>
          <a:bodyPr/>
          <a:lstStyle>
            <a:lvl1pPr>
              <a:defRPr/>
            </a:lvl1pPr>
          </a:lstStyle>
          <a:p>
            <a:fld id="{A70D0F5F-0E2E-4647-A93C-CEEBF40534C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356010942"/>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4" name="Rectangle 6"/>
          <p:cNvSpPr>
            <a:spLocks noGrp="1" noChangeArrowheads="1"/>
          </p:cNvSpPr>
          <p:nvPr>
            <p:ph type="sldNum" sz="quarter" idx="12"/>
          </p:nvPr>
        </p:nvSpPr>
        <p:spPr>
          <a:ln/>
        </p:spPr>
        <p:txBody>
          <a:bodyPr/>
          <a:lstStyle>
            <a:lvl1pPr>
              <a:defRPr/>
            </a:lvl1pPr>
          </a:lstStyle>
          <a:p>
            <a:fld id="{8CC5402B-0278-FD4D-9DD1-2BAF33F3038C}"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020401307"/>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13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5124" indent="0">
              <a:buNone/>
              <a:defRPr sz="1200"/>
            </a:lvl2pPr>
            <a:lvl3pPr marL="910283" indent="0">
              <a:buNone/>
              <a:defRPr sz="1000"/>
            </a:lvl3pPr>
            <a:lvl4pPr marL="1365440" indent="0">
              <a:buNone/>
              <a:defRPr sz="900"/>
            </a:lvl4pPr>
            <a:lvl5pPr marL="1820582" indent="0">
              <a:buNone/>
              <a:defRPr sz="900"/>
            </a:lvl5pPr>
            <a:lvl6pPr marL="2275743" indent="0">
              <a:buNone/>
              <a:defRPr sz="900"/>
            </a:lvl6pPr>
            <a:lvl7pPr marL="2730876" indent="0">
              <a:buNone/>
              <a:defRPr sz="900"/>
            </a:lvl7pPr>
            <a:lvl8pPr marL="3186020" indent="0">
              <a:buNone/>
              <a:defRPr sz="900"/>
            </a:lvl8pPr>
            <a:lvl9pPr marL="364115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6ADD7F6A-B344-E149-AB99-DE9486D5FB76}"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959785695"/>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5124" indent="0">
              <a:buNone/>
              <a:defRPr sz="2800"/>
            </a:lvl2pPr>
            <a:lvl3pPr marL="910283" indent="0">
              <a:buNone/>
              <a:defRPr sz="2400"/>
            </a:lvl3pPr>
            <a:lvl4pPr marL="1365440" indent="0">
              <a:buNone/>
              <a:defRPr sz="2000"/>
            </a:lvl4pPr>
            <a:lvl5pPr marL="1820582" indent="0">
              <a:buNone/>
              <a:defRPr sz="2000"/>
            </a:lvl5pPr>
            <a:lvl6pPr marL="2275743" indent="0">
              <a:buNone/>
              <a:defRPr sz="2000"/>
            </a:lvl6pPr>
            <a:lvl7pPr marL="2730876" indent="0">
              <a:buNone/>
              <a:defRPr sz="2000"/>
            </a:lvl7pPr>
            <a:lvl8pPr marL="3186020" indent="0">
              <a:buNone/>
              <a:defRPr sz="2000"/>
            </a:lvl8pPr>
            <a:lvl9pPr marL="364115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5124" indent="0">
              <a:buNone/>
              <a:defRPr sz="1200"/>
            </a:lvl2pPr>
            <a:lvl3pPr marL="910283" indent="0">
              <a:buNone/>
              <a:defRPr sz="1000"/>
            </a:lvl3pPr>
            <a:lvl4pPr marL="1365440" indent="0">
              <a:buNone/>
              <a:defRPr sz="900"/>
            </a:lvl4pPr>
            <a:lvl5pPr marL="1820582" indent="0">
              <a:buNone/>
              <a:defRPr sz="900"/>
            </a:lvl5pPr>
            <a:lvl6pPr marL="2275743" indent="0">
              <a:buNone/>
              <a:defRPr sz="900"/>
            </a:lvl6pPr>
            <a:lvl7pPr marL="2730876" indent="0">
              <a:buNone/>
              <a:defRPr sz="900"/>
            </a:lvl7pPr>
            <a:lvl8pPr marL="3186020" indent="0">
              <a:buNone/>
              <a:defRPr sz="900"/>
            </a:lvl8pPr>
            <a:lvl9pPr marL="364115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E6731BF9-0FBA-274A-9FAA-059AD1F15246}"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267806603"/>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3A7C00DC-59BE-2A42-BA00-1FF444172BE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488643353"/>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0E6FB605-B809-724A-B092-8A37D33D3B0F}"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573537126"/>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CC99"/>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CC99"/>
              </a:solidFill>
            </a:endParaRPr>
          </a:p>
        </p:txBody>
      </p:sp>
      <p:sp>
        <p:nvSpPr>
          <p:cNvPr id="6" name="Slide Number Placeholder 5"/>
          <p:cNvSpPr>
            <a:spLocks noGrp="1"/>
          </p:cNvSpPr>
          <p:nvPr>
            <p:ph type="sldNum" sz="quarter" idx="12"/>
          </p:nvPr>
        </p:nvSpPr>
        <p:spPr/>
        <p:txBody>
          <a:bodyPr/>
          <a:lstStyle>
            <a:lvl1pPr>
              <a:defRPr/>
            </a:lvl1pPr>
          </a:lstStyle>
          <a:p>
            <a:fld id="{3EAE9C18-EF80-8840-8C7B-877CD5F72E9F}" type="slidenum">
              <a:rPr lang="en-US">
                <a:solidFill>
                  <a:srgbClr val="FFCC99"/>
                </a:solidFill>
              </a:rPr>
              <a:pPr/>
              <a:t>‹#›</a:t>
            </a:fld>
            <a:endParaRPr lang="en-US">
              <a:solidFill>
                <a:srgbClr val="FFCC99"/>
              </a:solidFill>
            </a:endParaRPr>
          </a:p>
        </p:txBody>
      </p:sp>
    </p:spTree>
    <p:extLst>
      <p:ext uri="{BB962C8B-B14F-4D97-AF65-F5344CB8AC3E}">
        <p14:creationId xmlns:p14="http://schemas.microsoft.com/office/powerpoint/2010/main" val="2031400485"/>
      </p:ext>
    </p:extLst>
  </p:cSld>
  <p:clrMapOvr>
    <a:masterClrMapping/>
  </p:clrMapOvr>
  <p:transition>
    <p:cut/>
  </p:transition>
</p:sldLayout>
</file>

<file path=ppt/slideLayouts/slideLayout7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633" indent="0" algn="ctr">
              <a:buNone/>
              <a:defRPr/>
            </a:lvl2pPr>
            <a:lvl3pPr marL="913274" indent="0" algn="ctr">
              <a:buNone/>
              <a:defRPr/>
            </a:lvl3pPr>
            <a:lvl4pPr marL="1369920" indent="0" algn="ctr">
              <a:buNone/>
              <a:defRPr/>
            </a:lvl4pPr>
            <a:lvl5pPr marL="1826557" indent="0" algn="ctr">
              <a:buNone/>
              <a:defRPr/>
            </a:lvl5pPr>
            <a:lvl6pPr marL="2283192" indent="0" algn="ctr">
              <a:buNone/>
              <a:defRPr/>
            </a:lvl6pPr>
            <a:lvl7pPr marL="2739836" indent="0" algn="ctr">
              <a:buNone/>
              <a:defRPr/>
            </a:lvl7pPr>
            <a:lvl8pPr marL="3196470" indent="0" algn="ctr">
              <a:buNone/>
              <a:defRPr/>
            </a:lvl8pPr>
            <a:lvl9pPr marL="3653112" indent="0" algn="ctr">
              <a:buNone/>
              <a:defRPr/>
            </a:lvl9pPr>
          </a:lstStyle>
          <a:p>
            <a:r>
              <a:rPr lang="en-US"/>
              <a:t>Click to edit Master subtitle style</a:t>
            </a:r>
          </a:p>
        </p:txBody>
      </p:sp>
      <p:sp>
        <p:nvSpPr>
          <p:cNvPr id="4" name="Rectangle 65"/>
          <p:cNvSpPr>
            <a:spLocks noGrp="1"/>
          </p:cNvSpPr>
          <p:nvPr>
            <p:ph type="sldNum" sz="quarter" idx="10"/>
          </p:nvPr>
        </p:nvSpPr>
        <p:spPr>
          <a:ln/>
        </p:spPr>
        <p:txBody>
          <a:bodyPr/>
          <a:lstStyle>
            <a:lvl1pPr>
              <a:defRPr/>
            </a:lvl1pPr>
          </a:lstStyle>
          <a:p>
            <a:fld id="{123BCD03-1DAC-4710-A5C4-FE1D2B4D8DC1}" type="slidenum">
              <a:rPr lang="en-US" altLang="en-US"/>
              <a:pPr/>
              <a:t>‹#›</a:t>
            </a:fld>
            <a:endParaRPr lang="en-US" altLang="en-US" sz="1000">
              <a:solidFill>
                <a:srgbClr val="FFFFFF"/>
              </a:solidFill>
              <a:effectLst>
                <a:outerShdw blurRad="38100" dist="38100" dir="2700000" algn="tl">
                  <a:srgbClr val="000000"/>
                </a:outerShdw>
              </a:effectLst>
            </a:endParaRPr>
          </a:p>
        </p:txBody>
      </p:sp>
    </p:spTree>
    <p:extLst>
      <p:ext uri="{BB962C8B-B14F-4D97-AF65-F5344CB8AC3E}">
        <p14:creationId xmlns:p14="http://schemas.microsoft.com/office/powerpoint/2010/main" val="2959332521"/>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5"/>
          <p:cNvSpPr>
            <a:spLocks noGrp="1"/>
          </p:cNvSpPr>
          <p:nvPr>
            <p:ph type="sldNum" sz="quarter" idx="10"/>
          </p:nvPr>
        </p:nvSpPr>
        <p:spPr>
          <a:ln/>
        </p:spPr>
        <p:txBody>
          <a:bodyPr/>
          <a:lstStyle>
            <a:lvl1pPr>
              <a:defRPr/>
            </a:lvl1pPr>
          </a:lstStyle>
          <a:p>
            <a:fld id="{6FAEB189-F279-46BF-9A2F-C4BCFBA33322}" type="slidenum">
              <a:rPr lang="en-US" altLang="en-US"/>
              <a:pPr/>
              <a:t>‹#›</a:t>
            </a:fld>
            <a:endParaRPr lang="en-US" altLang="en-US" sz="1000">
              <a:solidFill>
                <a:srgbClr val="FFFFFF"/>
              </a:solidFill>
              <a:effectLst>
                <a:outerShdw blurRad="38100" dist="38100" dir="2700000" algn="tl">
                  <a:srgbClr val="000000"/>
                </a:outerShdw>
              </a:effectLst>
            </a:endParaRPr>
          </a:p>
        </p:txBody>
      </p:sp>
    </p:spTree>
    <p:extLst>
      <p:ext uri="{BB962C8B-B14F-4D97-AF65-F5344CB8AC3E}">
        <p14:creationId xmlns:p14="http://schemas.microsoft.com/office/powerpoint/2010/main" val="728194584"/>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4"/>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37"/>
            <a:ext cx="7772400" cy="1500187"/>
          </a:xfrm>
        </p:spPr>
        <p:txBody>
          <a:bodyPr anchor="b"/>
          <a:lstStyle>
            <a:lvl1pPr marL="0" indent="0">
              <a:buNone/>
              <a:defRPr sz="2000"/>
            </a:lvl1pPr>
            <a:lvl2pPr marL="456633" indent="0">
              <a:buNone/>
              <a:defRPr sz="1800"/>
            </a:lvl2pPr>
            <a:lvl3pPr marL="913274" indent="0">
              <a:buNone/>
              <a:defRPr sz="1600"/>
            </a:lvl3pPr>
            <a:lvl4pPr marL="1369920" indent="0">
              <a:buNone/>
              <a:defRPr sz="1400"/>
            </a:lvl4pPr>
            <a:lvl5pPr marL="1826557" indent="0">
              <a:buNone/>
              <a:defRPr sz="1400"/>
            </a:lvl5pPr>
            <a:lvl6pPr marL="2283192" indent="0">
              <a:buNone/>
              <a:defRPr sz="1400"/>
            </a:lvl6pPr>
            <a:lvl7pPr marL="2739836" indent="0">
              <a:buNone/>
              <a:defRPr sz="1400"/>
            </a:lvl7pPr>
            <a:lvl8pPr marL="3196470" indent="0">
              <a:buNone/>
              <a:defRPr sz="1400"/>
            </a:lvl8pPr>
            <a:lvl9pPr marL="3653112" indent="0">
              <a:buNone/>
              <a:defRPr sz="1400"/>
            </a:lvl9pPr>
          </a:lstStyle>
          <a:p>
            <a:pPr lvl="0"/>
            <a:r>
              <a:rPr lang="en-US"/>
              <a:t>Click to edit Master text styles</a:t>
            </a:r>
          </a:p>
        </p:txBody>
      </p:sp>
      <p:sp>
        <p:nvSpPr>
          <p:cNvPr id="4" name="Rectangle 65"/>
          <p:cNvSpPr>
            <a:spLocks noGrp="1"/>
          </p:cNvSpPr>
          <p:nvPr>
            <p:ph type="sldNum" sz="quarter" idx="10"/>
          </p:nvPr>
        </p:nvSpPr>
        <p:spPr>
          <a:ln/>
        </p:spPr>
        <p:txBody>
          <a:bodyPr/>
          <a:lstStyle>
            <a:lvl1pPr>
              <a:defRPr/>
            </a:lvl1pPr>
          </a:lstStyle>
          <a:p>
            <a:fld id="{DE3DAF5E-5A70-4C70-A586-B81F557781E7}" type="slidenum">
              <a:rPr lang="en-US" altLang="en-US"/>
              <a:pPr/>
              <a:t>‹#›</a:t>
            </a:fld>
            <a:endParaRPr lang="en-US" altLang="en-US" sz="1000">
              <a:solidFill>
                <a:srgbClr val="FFFFFF"/>
              </a:solidFill>
              <a:effectLst>
                <a:outerShdw blurRad="38100" dist="38100" dir="2700000" algn="tl">
                  <a:srgbClr val="000000"/>
                </a:outerShdw>
              </a:effectLst>
            </a:endParaRPr>
          </a:p>
        </p:txBody>
      </p:sp>
    </p:spTree>
    <p:extLst>
      <p:ext uri="{BB962C8B-B14F-4D97-AF65-F5344CB8AC3E}">
        <p14:creationId xmlns:p14="http://schemas.microsoft.com/office/powerpoint/2010/main" val="2918825174"/>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5257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5257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5"/>
          <p:cNvSpPr>
            <a:spLocks noGrp="1"/>
          </p:cNvSpPr>
          <p:nvPr>
            <p:ph type="sldNum" sz="quarter" idx="10"/>
          </p:nvPr>
        </p:nvSpPr>
        <p:spPr>
          <a:ln/>
        </p:spPr>
        <p:txBody>
          <a:bodyPr/>
          <a:lstStyle>
            <a:lvl1pPr>
              <a:defRPr/>
            </a:lvl1pPr>
          </a:lstStyle>
          <a:p>
            <a:fld id="{EC30F856-F201-42E2-ACFA-1D2C0CA5738B}" type="slidenum">
              <a:rPr lang="en-US" altLang="en-US"/>
              <a:pPr/>
              <a:t>‹#›</a:t>
            </a:fld>
            <a:endParaRPr lang="en-US" altLang="en-US" sz="1000">
              <a:solidFill>
                <a:srgbClr val="FFFFFF"/>
              </a:solidFill>
              <a:effectLst>
                <a:outerShdw blurRad="38100" dist="38100" dir="2700000" algn="tl">
                  <a:srgbClr val="000000"/>
                </a:outerShdw>
              </a:effectLst>
            </a:endParaRPr>
          </a:p>
        </p:txBody>
      </p:sp>
    </p:spTree>
    <p:extLst>
      <p:ext uri="{BB962C8B-B14F-4D97-AF65-F5344CB8AC3E}">
        <p14:creationId xmlns:p14="http://schemas.microsoft.com/office/powerpoint/2010/main" val="2168330258"/>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633" indent="0">
              <a:buNone/>
              <a:defRPr sz="2000" b="1"/>
            </a:lvl2pPr>
            <a:lvl3pPr marL="913274" indent="0">
              <a:buNone/>
              <a:defRPr sz="1800" b="1"/>
            </a:lvl3pPr>
            <a:lvl4pPr marL="1369920" indent="0">
              <a:buNone/>
              <a:defRPr sz="1600" b="1"/>
            </a:lvl4pPr>
            <a:lvl5pPr marL="1826557" indent="0">
              <a:buNone/>
              <a:defRPr sz="1600" b="1"/>
            </a:lvl5pPr>
            <a:lvl6pPr marL="2283192" indent="0">
              <a:buNone/>
              <a:defRPr sz="1600" b="1"/>
            </a:lvl6pPr>
            <a:lvl7pPr marL="2739836" indent="0">
              <a:buNone/>
              <a:defRPr sz="1600" b="1"/>
            </a:lvl7pPr>
            <a:lvl8pPr marL="3196470" indent="0">
              <a:buNone/>
              <a:defRPr sz="1600" b="1"/>
            </a:lvl8pPr>
            <a:lvl9pPr marL="3653112"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633" indent="0">
              <a:buNone/>
              <a:defRPr sz="2000" b="1"/>
            </a:lvl2pPr>
            <a:lvl3pPr marL="913274" indent="0">
              <a:buNone/>
              <a:defRPr sz="1800" b="1"/>
            </a:lvl3pPr>
            <a:lvl4pPr marL="1369920" indent="0">
              <a:buNone/>
              <a:defRPr sz="1600" b="1"/>
            </a:lvl4pPr>
            <a:lvl5pPr marL="1826557" indent="0">
              <a:buNone/>
              <a:defRPr sz="1600" b="1"/>
            </a:lvl5pPr>
            <a:lvl6pPr marL="2283192" indent="0">
              <a:buNone/>
              <a:defRPr sz="1600" b="1"/>
            </a:lvl6pPr>
            <a:lvl7pPr marL="2739836" indent="0">
              <a:buNone/>
              <a:defRPr sz="1600" b="1"/>
            </a:lvl7pPr>
            <a:lvl8pPr marL="3196470" indent="0">
              <a:buNone/>
              <a:defRPr sz="1600" b="1"/>
            </a:lvl8pPr>
            <a:lvl9pPr marL="3653112"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5"/>
          <p:cNvSpPr>
            <a:spLocks noGrp="1"/>
          </p:cNvSpPr>
          <p:nvPr>
            <p:ph type="sldNum" sz="quarter" idx="10"/>
          </p:nvPr>
        </p:nvSpPr>
        <p:spPr>
          <a:ln/>
        </p:spPr>
        <p:txBody>
          <a:bodyPr/>
          <a:lstStyle>
            <a:lvl1pPr>
              <a:defRPr/>
            </a:lvl1pPr>
          </a:lstStyle>
          <a:p>
            <a:fld id="{EB5DB4E9-0AAB-4717-83ED-498D23818529}" type="slidenum">
              <a:rPr lang="en-US" altLang="en-US"/>
              <a:pPr/>
              <a:t>‹#›</a:t>
            </a:fld>
            <a:endParaRPr lang="en-US" altLang="en-US" sz="1000">
              <a:solidFill>
                <a:srgbClr val="FFFFFF"/>
              </a:solidFill>
              <a:effectLst>
                <a:outerShdw blurRad="38100" dist="38100" dir="2700000" algn="tl">
                  <a:srgbClr val="000000"/>
                </a:outerShdw>
              </a:effectLst>
            </a:endParaRPr>
          </a:p>
        </p:txBody>
      </p:sp>
    </p:spTree>
    <p:extLst>
      <p:ext uri="{BB962C8B-B14F-4D97-AF65-F5344CB8AC3E}">
        <p14:creationId xmlns:p14="http://schemas.microsoft.com/office/powerpoint/2010/main" val="2370245711"/>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5"/>
          <p:cNvSpPr>
            <a:spLocks noGrp="1"/>
          </p:cNvSpPr>
          <p:nvPr>
            <p:ph type="sldNum" sz="quarter" idx="10"/>
          </p:nvPr>
        </p:nvSpPr>
        <p:spPr>
          <a:ln/>
        </p:spPr>
        <p:txBody>
          <a:bodyPr/>
          <a:lstStyle>
            <a:lvl1pPr>
              <a:defRPr/>
            </a:lvl1pPr>
          </a:lstStyle>
          <a:p>
            <a:fld id="{C581D56A-ADE0-43B6-8366-2EBDA42D6B7C}" type="slidenum">
              <a:rPr lang="en-US" altLang="en-US"/>
              <a:pPr/>
              <a:t>‹#›</a:t>
            </a:fld>
            <a:endParaRPr lang="en-US" altLang="en-US" sz="1000">
              <a:solidFill>
                <a:srgbClr val="FFFFFF"/>
              </a:solidFill>
              <a:effectLst>
                <a:outerShdw blurRad="38100" dist="38100" dir="2700000" algn="tl">
                  <a:srgbClr val="000000"/>
                </a:outerShdw>
              </a:effectLst>
            </a:endParaRPr>
          </a:p>
        </p:txBody>
      </p:sp>
    </p:spTree>
    <p:extLst>
      <p:ext uri="{BB962C8B-B14F-4D97-AF65-F5344CB8AC3E}">
        <p14:creationId xmlns:p14="http://schemas.microsoft.com/office/powerpoint/2010/main" val="4195394194"/>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5"/>
          <p:cNvSpPr>
            <a:spLocks noGrp="1"/>
          </p:cNvSpPr>
          <p:nvPr>
            <p:ph type="sldNum" sz="quarter" idx="10"/>
          </p:nvPr>
        </p:nvSpPr>
        <p:spPr>
          <a:ln/>
        </p:spPr>
        <p:txBody>
          <a:bodyPr/>
          <a:lstStyle>
            <a:lvl1pPr>
              <a:defRPr/>
            </a:lvl1pPr>
          </a:lstStyle>
          <a:p>
            <a:fld id="{DC437DA3-3E33-4E4A-9F2D-02E3DBF2597C}" type="slidenum">
              <a:rPr lang="en-US" altLang="en-US"/>
              <a:pPr/>
              <a:t>‹#›</a:t>
            </a:fld>
            <a:endParaRPr lang="en-US" altLang="en-US" sz="1000">
              <a:solidFill>
                <a:srgbClr val="FFFFFF"/>
              </a:solidFill>
              <a:effectLst>
                <a:outerShdw blurRad="38100" dist="38100" dir="2700000" algn="tl">
                  <a:srgbClr val="000000"/>
                </a:outerShdw>
              </a:effectLst>
            </a:endParaRPr>
          </a:p>
        </p:txBody>
      </p:sp>
    </p:spTree>
    <p:extLst>
      <p:ext uri="{BB962C8B-B14F-4D97-AF65-F5344CB8AC3E}">
        <p14:creationId xmlns:p14="http://schemas.microsoft.com/office/powerpoint/2010/main" val="3499381661"/>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4"/>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633" indent="0">
              <a:buNone/>
              <a:defRPr sz="1200"/>
            </a:lvl2pPr>
            <a:lvl3pPr marL="913274" indent="0">
              <a:buNone/>
              <a:defRPr sz="1000"/>
            </a:lvl3pPr>
            <a:lvl4pPr marL="1369920" indent="0">
              <a:buNone/>
              <a:defRPr sz="900"/>
            </a:lvl4pPr>
            <a:lvl5pPr marL="1826557" indent="0">
              <a:buNone/>
              <a:defRPr sz="900"/>
            </a:lvl5pPr>
            <a:lvl6pPr marL="2283192" indent="0">
              <a:buNone/>
              <a:defRPr sz="900"/>
            </a:lvl6pPr>
            <a:lvl7pPr marL="2739836" indent="0">
              <a:buNone/>
              <a:defRPr sz="900"/>
            </a:lvl7pPr>
            <a:lvl8pPr marL="3196470" indent="0">
              <a:buNone/>
              <a:defRPr sz="900"/>
            </a:lvl8pPr>
            <a:lvl9pPr marL="3653112" indent="0">
              <a:buNone/>
              <a:defRPr sz="900"/>
            </a:lvl9pPr>
          </a:lstStyle>
          <a:p>
            <a:pPr lvl="0"/>
            <a:r>
              <a:rPr lang="en-US"/>
              <a:t>Click to edit Master text styles</a:t>
            </a:r>
          </a:p>
        </p:txBody>
      </p:sp>
      <p:sp>
        <p:nvSpPr>
          <p:cNvPr id="5" name="Rectangle 65"/>
          <p:cNvSpPr>
            <a:spLocks noGrp="1"/>
          </p:cNvSpPr>
          <p:nvPr>
            <p:ph type="sldNum" sz="quarter" idx="10"/>
          </p:nvPr>
        </p:nvSpPr>
        <p:spPr>
          <a:ln/>
        </p:spPr>
        <p:txBody>
          <a:bodyPr/>
          <a:lstStyle>
            <a:lvl1pPr>
              <a:defRPr/>
            </a:lvl1pPr>
          </a:lstStyle>
          <a:p>
            <a:fld id="{AB7C109A-0AE0-4A6E-BC4C-8DD1B7EE14C8}" type="slidenum">
              <a:rPr lang="en-US" altLang="en-US"/>
              <a:pPr/>
              <a:t>‹#›</a:t>
            </a:fld>
            <a:endParaRPr lang="en-US" altLang="en-US" sz="1000">
              <a:solidFill>
                <a:srgbClr val="FFFFFF"/>
              </a:solidFill>
              <a:effectLst>
                <a:outerShdw blurRad="38100" dist="38100" dir="2700000" algn="tl">
                  <a:srgbClr val="000000"/>
                </a:outerShdw>
              </a:effectLst>
            </a:endParaRPr>
          </a:p>
        </p:txBody>
      </p:sp>
    </p:spTree>
    <p:extLst>
      <p:ext uri="{BB962C8B-B14F-4D97-AF65-F5344CB8AC3E}">
        <p14:creationId xmlns:p14="http://schemas.microsoft.com/office/powerpoint/2010/main" val="1497600638"/>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633" indent="0">
              <a:buNone/>
              <a:defRPr sz="2800"/>
            </a:lvl2pPr>
            <a:lvl3pPr marL="913274" indent="0">
              <a:buNone/>
              <a:defRPr sz="2400"/>
            </a:lvl3pPr>
            <a:lvl4pPr marL="1369920" indent="0">
              <a:buNone/>
              <a:defRPr sz="2000"/>
            </a:lvl4pPr>
            <a:lvl5pPr marL="1826557" indent="0">
              <a:buNone/>
              <a:defRPr sz="2000"/>
            </a:lvl5pPr>
            <a:lvl6pPr marL="2283192" indent="0">
              <a:buNone/>
              <a:defRPr sz="2000"/>
            </a:lvl6pPr>
            <a:lvl7pPr marL="2739836" indent="0">
              <a:buNone/>
              <a:defRPr sz="2000"/>
            </a:lvl7pPr>
            <a:lvl8pPr marL="3196470" indent="0">
              <a:buNone/>
              <a:defRPr sz="2000"/>
            </a:lvl8pPr>
            <a:lvl9pPr marL="3653112" indent="0">
              <a:buNone/>
              <a:defRPr sz="2000"/>
            </a:lvl9pPr>
          </a:lstStyle>
          <a:p>
            <a:pPr lvl="0"/>
            <a:endParaRPr lang="en-US" noProof="0">
              <a:sym typeface="Helvetica" charset="0"/>
            </a:endParaRP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633" indent="0">
              <a:buNone/>
              <a:defRPr sz="1200"/>
            </a:lvl2pPr>
            <a:lvl3pPr marL="913274" indent="0">
              <a:buNone/>
              <a:defRPr sz="1000"/>
            </a:lvl3pPr>
            <a:lvl4pPr marL="1369920" indent="0">
              <a:buNone/>
              <a:defRPr sz="900"/>
            </a:lvl4pPr>
            <a:lvl5pPr marL="1826557" indent="0">
              <a:buNone/>
              <a:defRPr sz="900"/>
            </a:lvl5pPr>
            <a:lvl6pPr marL="2283192" indent="0">
              <a:buNone/>
              <a:defRPr sz="900"/>
            </a:lvl6pPr>
            <a:lvl7pPr marL="2739836" indent="0">
              <a:buNone/>
              <a:defRPr sz="900"/>
            </a:lvl7pPr>
            <a:lvl8pPr marL="3196470" indent="0">
              <a:buNone/>
              <a:defRPr sz="900"/>
            </a:lvl8pPr>
            <a:lvl9pPr marL="3653112" indent="0">
              <a:buNone/>
              <a:defRPr sz="900"/>
            </a:lvl9pPr>
          </a:lstStyle>
          <a:p>
            <a:pPr lvl="0"/>
            <a:r>
              <a:rPr lang="en-US"/>
              <a:t>Click to edit Master text styles</a:t>
            </a:r>
          </a:p>
        </p:txBody>
      </p:sp>
      <p:sp>
        <p:nvSpPr>
          <p:cNvPr id="5" name="Rectangle 65"/>
          <p:cNvSpPr>
            <a:spLocks noGrp="1"/>
          </p:cNvSpPr>
          <p:nvPr>
            <p:ph type="sldNum" sz="quarter" idx="10"/>
          </p:nvPr>
        </p:nvSpPr>
        <p:spPr>
          <a:ln/>
        </p:spPr>
        <p:txBody>
          <a:bodyPr/>
          <a:lstStyle>
            <a:lvl1pPr>
              <a:defRPr/>
            </a:lvl1pPr>
          </a:lstStyle>
          <a:p>
            <a:fld id="{9A844C1E-1E47-4607-BC6D-5569B1BCFA80}" type="slidenum">
              <a:rPr lang="en-US" altLang="en-US"/>
              <a:pPr/>
              <a:t>‹#›</a:t>
            </a:fld>
            <a:endParaRPr lang="en-US" altLang="en-US" sz="1000">
              <a:solidFill>
                <a:srgbClr val="FFFFFF"/>
              </a:solidFill>
              <a:effectLst>
                <a:outerShdw blurRad="38100" dist="38100" dir="2700000" algn="tl">
                  <a:srgbClr val="000000"/>
                </a:outerShdw>
              </a:effectLst>
            </a:endParaRPr>
          </a:p>
        </p:txBody>
      </p:sp>
    </p:spTree>
    <p:extLst>
      <p:ext uri="{BB962C8B-B14F-4D97-AF65-F5344CB8AC3E}">
        <p14:creationId xmlns:p14="http://schemas.microsoft.com/office/powerpoint/2010/main" val="3061637067"/>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5"/>
          <p:cNvSpPr>
            <a:spLocks noGrp="1"/>
          </p:cNvSpPr>
          <p:nvPr>
            <p:ph type="sldNum" sz="quarter" idx="10"/>
          </p:nvPr>
        </p:nvSpPr>
        <p:spPr>
          <a:ln/>
        </p:spPr>
        <p:txBody>
          <a:bodyPr/>
          <a:lstStyle>
            <a:lvl1pPr>
              <a:defRPr/>
            </a:lvl1pPr>
          </a:lstStyle>
          <a:p>
            <a:fld id="{05CF16F1-328A-4EFF-AE1B-77D945022F06}" type="slidenum">
              <a:rPr lang="en-US" altLang="en-US"/>
              <a:pPr/>
              <a:t>‹#›</a:t>
            </a:fld>
            <a:endParaRPr lang="en-US" altLang="en-US" sz="1000">
              <a:solidFill>
                <a:srgbClr val="FFFFFF"/>
              </a:solidFill>
              <a:effectLst>
                <a:outerShdw blurRad="38100" dist="38100" dir="2700000" algn="tl">
                  <a:srgbClr val="000000"/>
                </a:outerShdw>
              </a:effectLst>
            </a:endParaRPr>
          </a:p>
        </p:txBody>
      </p:sp>
    </p:spTree>
    <p:extLst>
      <p:ext uri="{BB962C8B-B14F-4D97-AF65-F5344CB8AC3E}">
        <p14:creationId xmlns:p14="http://schemas.microsoft.com/office/powerpoint/2010/main" val="794596074"/>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9"/>
            <a:ext cx="7772400" cy="1500187"/>
          </a:xfrm>
        </p:spPr>
        <p:txBody>
          <a:bodyPr anchor="b"/>
          <a:lstStyle>
            <a:lvl1pPr marL="0" indent="0">
              <a:buNone/>
              <a:defRPr sz="2000"/>
            </a:lvl1pPr>
            <a:lvl2pPr marL="456348" indent="0">
              <a:buNone/>
              <a:defRPr sz="1800"/>
            </a:lvl2pPr>
            <a:lvl3pPr marL="912713" indent="0">
              <a:buNone/>
              <a:defRPr sz="1600"/>
            </a:lvl3pPr>
            <a:lvl4pPr marL="1369080" indent="0">
              <a:buNone/>
              <a:defRPr sz="1400"/>
            </a:lvl4pPr>
            <a:lvl5pPr marL="1825435" indent="0">
              <a:buNone/>
              <a:defRPr sz="1400"/>
            </a:lvl5pPr>
            <a:lvl6pPr marL="2281788" indent="0">
              <a:buNone/>
              <a:defRPr sz="1400"/>
            </a:lvl6pPr>
            <a:lvl7pPr marL="2738155" indent="0">
              <a:buNone/>
              <a:defRPr sz="1400"/>
            </a:lvl7pPr>
            <a:lvl8pPr marL="3194510" indent="0">
              <a:buNone/>
              <a:defRPr sz="1400"/>
            </a:lvl8pPr>
            <a:lvl9pPr marL="3650868"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FFCC99"/>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CC99"/>
              </a:solidFill>
            </a:endParaRPr>
          </a:p>
        </p:txBody>
      </p:sp>
      <p:sp>
        <p:nvSpPr>
          <p:cNvPr id="6" name="Slide Number Placeholder 5"/>
          <p:cNvSpPr>
            <a:spLocks noGrp="1"/>
          </p:cNvSpPr>
          <p:nvPr>
            <p:ph type="sldNum" sz="quarter" idx="12"/>
          </p:nvPr>
        </p:nvSpPr>
        <p:spPr/>
        <p:txBody>
          <a:bodyPr/>
          <a:lstStyle>
            <a:lvl1pPr>
              <a:defRPr/>
            </a:lvl1pPr>
          </a:lstStyle>
          <a:p>
            <a:fld id="{F42D2BAC-A0D7-BF4D-8FCE-DA8728838DBE}" type="slidenum">
              <a:rPr lang="en-US">
                <a:solidFill>
                  <a:srgbClr val="FFCC99"/>
                </a:solidFill>
              </a:rPr>
              <a:pPr/>
              <a:t>‹#›</a:t>
            </a:fld>
            <a:endParaRPr lang="en-US">
              <a:solidFill>
                <a:srgbClr val="FFCC99"/>
              </a:solidFill>
            </a:endParaRPr>
          </a:p>
        </p:txBody>
      </p:sp>
    </p:spTree>
    <p:extLst>
      <p:ext uri="{BB962C8B-B14F-4D97-AF65-F5344CB8AC3E}">
        <p14:creationId xmlns:p14="http://schemas.microsoft.com/office/powerpoint/2010/main" val="3881970698"/>
      </p:ext>
    </p:extLst>
  </p:cSld>
  <p:clrMapOvr>
    <a:masterClrMapping/>
  </p:clrMapOvr>
  <p:transition>
    <p:cut/>
  </p:transition>
</p:sldLayout>
</file>

<file path=ppt/slideLayouts/slideLayout7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95250"/>
            <a:ext cx="2057400" cy="676275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95250"/>
            <a:ext cx="6019800" cy="676275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5"/>
          <p:cNvSpPr>
            <a:spLocks noGrp="1"/>
          </p:cNvSpPr>
          <p:nvPr>
            <p:ph type="sldNum" sz="quarter" idx="10"/>
          </p:nvPr>
        </p:nvSpPr>
        <p:spPr>
          <a:ln/>
        </p:spPr>
        <p:txBody>
          <a:bodyPr/>
          <a:lstStyle>
            <a:lvl1pPr>
              <a:defRPr/>
            </a:lvl1pPr>
          </a:lstStyle>
          <a:p>
            <a:fld id="{C692EDB2-21B7-4C59-B000-122A73FF0B25}" type="slidenum">
              <a:rPr lang="en-US" altLang="en-US"/>
              <a:pPr/>
              <a:t>‹#›</a:t>
            </a:fld>
            <a:endParaRPr lang="en-US" altLang="en-US" sz="1000">
              <a:solidFill>
                <a:srgbClr val="FFFFFF"/>
              </a:solidFill>
              <a:effectLst>
                <a:outerShdw blurRad="38100" dist="38100" dir="2700000" algn="tl">
                  <a:srgbClr val="000000"/>
                </a:outerShdw>
              </a:effectLst>
            </a:endParaRPr>
          </a:p>
        </p:txBody>
      </p:sp>
    </p:spTree>
    <p:extLst>
      <p:ext uri="{BB962C8B-B14F-4D97-AF65-F5344CB8AC3E}">
        <p14:creationId xmlns:p14="http://schemas.microsoft.com/office/powerpoint/2010/main" val="275071923"/>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467" indent="0" algn="ctr">
              <a:buNone/>
              <a:defRPr/>
            </a:lvl2pPr>
            <a:lvl3pPr marL="912947" indent="0" algn="ctr">
              <a:buNone/>
              <a:defRPr/>
            </a:lvl3pPr>
            <a:lvl4pPr marL="1369430" indent="0" algn="ctr">
              <a:buNone/>
              <a:defRPr/>
            </a:lvl4pPr>
            <a:lvl5pPr marL="1825903" indent="0" algn="ctr">
              <a:buNone/>
              <a:defRPr/>
            </a:lvl5pPr>
            <a:lvl6pPr marL="2282373" indent="0" algn="ctr">
              <a:buNone/>
              <a:defRPr/>
            </a:lvl6pPr>
            <a:lvl7pPr marL="2738855" indent="0" algn="ctr">
              <a:buNone/>
              <a:defRPr/>
            </a:lvl7pPr>
            <a:lvl8pPr marL="3195327" indent="0" algn="ctr">
              <a:buNone/>
              <a:defRPr/>
            </a:lvl8pPr>
            <a:lvl9pPr marL="3651803"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0396034D-F6FC-4640-901C-D0D8E7ECDC6B}" type="slidenum">
              <a:rPr lang="en-US"/>
              <a:pPr>
                <a:defRPr/>
              </a:pPr>
              <a:t>‹#›</a:t>
            </a:fld>
            <a:endParaRPr lang="en-US"/>
          </a:p>
        </p:txBody>
      </p:sp>
    </p:spTree>
    <p:extLst>
      <p:ext uri="{BB962C8B-B14F-4D97-AF65-F5344CB8AC3E}">
        <p14:creationId xmlns:p14="http://schemas.microsoft.com/office/powerpoint/2010/main" val="4266311461"/>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D3425389-0EA2-9840-BC57-68455C97B257}" type="slidenum">
              <a:rPr lang="en-US"/>
              <a:pPr>
                <a:defRPr/>
              </a:pPr>
              <a:t>‹#›</a:t>
            </a:fld>
            <a:endParaRPr lang="en-US"/>
          </a:p>
        </p:txBody>
      </p:sp>
    </p:spTree>
    <p:extLst>
      <p:ext uri="{BB962C8B-B14F-4D97-AF65-F5344CB8AC3E}">
        <p14:creationId xmlns:p14="http://schemas.microsoft.com/office/powerpoint/2010/main" val="483511760"/>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17C12AAA-E408-5E4C-8A47-6CBAC29145A0}" type="slidenum">
              <a:rPr lang="en-US"/>
              <a:pPr>
                <a:defRPr/>
              </a:pPr>
              <a:t>‹#›</a:t>
            </a:fld>
            <a:endParaRPr lang="en-US"/>
          </a:p>
        </p:txBody>
      </p:sp>
    </p:spTree>
    <p:extLst>
      <p:ext uri="{BB962C8B-B14F-4D97-AF65-F5344CB8AC3E}">
        <p14:creationId xmlns:p14="http://schemas.microsoft.com/office/powerpoint/2010/main" val="539796857"/>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2" y="1752601"/>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1"/>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4AB52AF7-613B-AE4C-91DD-4F15E8FE29A8}" type="slidenum">
              <a:rPr lang="en-US"/>
              <a:pPr>
                <a:defRPr/>
              </a:pPr>
              <a:t>‹#›</a:t>
            </a:fld>
            <a:endParaRPr lang="en-US"/>
          </a:p>
        </p:txBody>
      </p:sp>
    </p:spTree>
    <p:extLst>
      <p:ext uri="{BB962C8B-B14F-4D97-AF65-F5344CB8AC3E}">
        <p14:creationId xmlns:p14="http://schemas.microsoft.com/office/powerpoint/2010/main" val="2149332439"/>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p>
        </p:txBody>
      </p:sp>
      <p:sp>
        <p:nvSpPr>
          <p:cNvPr id="8" name="Footer Placeholder 4"/>
          <p:cNvSpPr>
            <a:spLocks noGrp="1"/>
          </p:cNvSpPr>
          <p:nvPr>
            <p:ph type="ftr" sz="quarter" idx="11"/>
          </p:nvPr>
        </p:nvSpPr>
        <p:spPr/>
        <p:txBody>
          <a:bodyPr/>
          <a:lstStyle>
            <a:lvl1pPr>
              <a:defRPr/>
            </a:lvl1pPr>
          </a:lstStyle>
          <a:p>
            <a:pPr>
              <a:defRPr/>
            </a:pPr>
            <a:endParaRPr lang="en-US"/>
          </a:p>
        </p:txBody>
      </p:sp>
      <p:sp>
        <p:nvSpPr>
          <p:cNvPr id="9" name="Slide Number Placeholder 5"/>
          <p:cNvSpPr>
            <a:spLocks noGrp="1"/>
          </p:cNvSpPr>
          <p:nvPr>
            <p:ph type="sldNum" sz="quarter" idx="12"/>
          </p:nvPr>
        </p:nvSpPr>
        <p:spPr/>
        <p:txBody>
          <a:bodyPr/>
          <a:lstStyle>
            <a:lvl1pPr>
              <a:defRPr/>
            </a:lvl1pPr>
          </a:lstStyle>
          <a:p>
            <a:pPr>
              <a:defRPr/>
            </a:pPr>
            <a:fld id="{6066A6D1-92C8-654D-AA12-9FC0E5687F96}" type="slidenum">
              <a:rPr lang="en-US"/>
              <a:pPr>
                <a:defRPr/>
              </a:pPr>
              <a:t>‹#›</a:t>
            </a:fld>
            <a:endParaRPr lang="en-US"/>
          </a:p>
        </p:txBody>
      </p:sp>
    </p:spTree>
    <p:extLst>
      <p:ext uri="{BB962C8B-B14F-4D97-AF65-F5344CB8AC3E}">
        <p14:creationId xmlns:p14="http://schemas.microsoft.com/office/powerpoint/2010/main" val="1674303351"/>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p>
        </p:txBody>
      </p:sp>
      <p:sp>
        <p:nvSpPr>
          <p:cNvPr id="4" name="Footer Placeholder 4"/>
          <p:cNvSpPr>
            <a:spLocks noGrp="1"/>
          </p:cNvSpPr>
          <p:nvPr>
            <p:ph type="ftr" sz="quarter" idx="11"/>
          </p:nvPr>
        </p:nvSpPr>
        <p:spPr/>
        <p:txBody>
          <a:bodyPr/>
          <a:lstStyle>
            <a:lvl1pPr>
              <a:defRPr/>
            </a:lvl1pPr>
          </a:lstStyle>
          <a:p>
            <a:pPr>
              <a:defRPr/>
            </a:pPr>
            <a:endParaRPr lang="en-US"/>
          </a:p>
        </p:txBody>
      </p:sp>
      <p:sp>
        <p:nvSpPr>
          <p:cNvPr id="5" name="Slide Number Placeholder 5"/>
          <p:cNvSpPr>
            <a:spLocks noGrp="1"/>
          </p:cNvSpPr>
          <p:nvPr>
            <p:ph type="sldNum" sz="quarter" idx="12"/>
          </p:nvPr>
        </p:nvSpPr>
        <p:spPr/>
        <p:txBody>
          <a:bodyPr/>
          <a:lstStyle>
            <a:lvl1pPr>
              <a:defRPr/>
            </a:lvl1pPr>
          </a:lstStyle>
          <a:p>
            <a:pPr>
              <a:defRPr/>
            </a:pPr>
            <a:fld id="{37A7880B-1CDA-5C4A-B179-016C076D4C90}" type="slidenum">
              <a:rPr lang="en-US"/>
              <a:pPr>
                <a:defRPr/>
              </a:pPr>
              <a:t>‹#›</a:t>
            </a:fld>
            <a:endParaRPr lang="en-US"/>
          </a:p>
        </p:txBody>
      </p:sp>
    </p:spTree>
    <p:extLst>
      <p:ext uri="{BB962C8B-B14F-4D97-AF65-F5344CB8AC3E}">
        <p14:creationId xmlns:p14="http://schemas.microsoft.com/office/powerpoint/2010/main" val="1788432498"/>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a:lvl1pPr>
          </a:lstStyle>
          <a:p>
            <a:pPr>
              <a:defRPr/>
            </a:pPr>
            <a:fld id="{D9C6C424-73E8-AB48-8457-780A5E0C4579}" type="slidenum">
              <a:rPr lang="en-US"/>
              <a:pPr>
                <a:defRPr/>
              </a:pPr>
              <a:t>‹#›</a:t>
            </a:fld>
            <a:endParaRPr lang="en-US"/>
          </a:p>
        </p:txBody>
      </p:sp>
    </p:spTree>
    <p:extLst>
      <p:ext uri="{BB962C8B-B14F-4D97-AF65-F5344CB8AC3E}">
        <p14:creationId xmlns:p14="http://schemas.microsoft.com/office/powerpoint/2010/main" val="2734584487"/>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178BE80-9795-FD44-82CA-6D48FA8CE2A1}" type="slidenum">
              <a:rPr lang="en-US"/>
              <a:pPr>
                <a:defRPr/>
              </a:pPr>
              <a:t>‹#›</a:t>
            </a:fld>
            <a:endParaRPr lang="en-US"/>
          </a:p>
        </p:txBody>
      </p:sp>
    </p:spTree>
    <p:extLst>
      <p:ext uri="{BB962C8B-B14F-4D97-AF65-F5344CB8AC3E}">
        <p14:creationId xmlns:p14="http://schemas.microsoft.com/office/powerpoint/2010/main" val="3757031191"/>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326EEC99-1667-1F4F-83B2-2EC920841246}" type="slidenum">
              <a:rPr lang="en-US"/>
              <a:pPr>
                <a:defRPr/>
              </a:pPr>
              <a:t>‹#›</a:t>
            </a:fld>
            <a:endParaRPr lang="en-US"/>
          </a:p>
        </p:txBody>
      </p:sp>
    </p:spTree>
    <p:extLst>
      <p:ext uri="{BB962C8B-B14F-4D97-AF65-F5344CB8AC3E}">
        <p14:creationId xmlns:p14="http://schemas.microsoft.com/office/powerpoint/2010/main" val="3259623463"/>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08214" y="2286000"/>
            <a:ext cx="3162300" cy="3886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522915" y="2286000"/>
            <a:ext cx="3163887" cy="3886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FFCC99"/>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CC99"/>
              </a:solidFill>
            </a:endParaRPr>
          </a:p>
        </p:txBody>
      </p:sp>
      <p:sp>
        <p:nvSpPr>
          <p:cNvPr id="7" name="Slide Number Placeholder 6"/>
          <p:cNvSpPr>
            <a:spLocks noGrp="1"/>
          </p:cNvSpPr>
          <p:nvPr>
            <p:ph type="sldNum" sz="quarter" idx="12"/>
          </p:nvPr>
        </p:nvSpPr>
        <p:spPr/>
        <p:txBody>
          <a:bodyPr/>
          <a:lstStyle>
            <a:lvl1pPr>
              <a:defRPr/>
            </a:lvl1pPr>
          </a:lstStyle>
          <a:p>
            <a:fld id="{6D408D7D-14AF-BD48-B92C-3FFC0618CAC7}" type="slidenum">
              <a:rPr lang="en-US">
                <a:solidFill>
                  <a:srgbClr val="FFCC99"/>
                </a:solidFill>
              </a:rPr>
              <a:pPr/>
              <a:t>‹#›</a:t>
            </a:fld>
            <a:endParaRPr lang="en-US">
              <a:solidFill>
                <a:srgbClr val="FFCC99"/>
              </a:solidFill>
            </a:endParaRPr>
          </a:p>
        </p:txBody>
      </p:sp>
    </p:spTree>
    <p:extLst>
      <p:ext uri="{BB962C8B-B14F-4D97-AF65-F5344CB8AC3E}">
        <p14:creationId xmlns:p14="http://schemas.microsoft.com/office/powerpoint/2010/main" val="3894749419"/>
      </p:ext>
    </p:extLst>
  </p:cSld>
  <p:clrMapOvr>
    <a:masterClrMapping/>
  </p:clrMapOvr>
  <p:transition>
    <p:cut/>
  </p:transition>
</p:sldLayout>
</file>

<file path=ppt/slideLayouts/slideLayout7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328E34D3-EA7E-A346-8094-A08D636CEE44}" type="slidenum">
              <a:rPr lang="en-US"/>
              <a:pPr>
                <a:defRPr/>
              </a:pPr>
              <a:t>‹#›</a:t>
            </a:fld>
            <a:endParaRPr lang="en-US"/>
          </a:p>
        </p:txBody>
      </p:sp>
    </p:spTree>
    <p:extLst>
      <p:ext uri="{BB962C8B-B14F-4D97-AF65-F5344CB8AC3E}">
        <p14:creationId xmlns:p14="http://schemas.microsoft.com/office/powerpoint/2010/main" val="797369160"/>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31" y="120651"/>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1"/>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4F26D427-B5D9-A14F-A572-38D0F3AC2F50}" type="slidenum">
              <a:rPr lang="en-US"/>
              <a:pPr>
                <a:defRPr/>
              </a:pPr>
              <a:t>‹#›</a:t>
            </a:fld>
            <a:endParaRPr lang="en-US"/>
          </a:p>
        </p:txBody>
      </p:sp>
    </p:spTree>
    <p:extLst>
      <p:ext uri="{BB962C8B-B14F-4D97-AF65-F5344CB8AC3E}">
        <p14:creationId xmlns:p14="http://schemas.microsoft.com/office/powerpoint/2010/main" val="2854264607"/>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348" indent="0" algn="ctr">
              <a:buNone/>
              <a:defRPr/>
            </a:lvl2pPr>
            <a:lvl3pPr marL="912713" indent="0" algn="ctr">
              <a:buNone/>
              <a:defRPr/>
            </a:lvl3pPr>
            <a:lvl4pPr marL="1369080" indent="0" algn="ctr">
              <a:buNone/>
              <a:defRPr/>
            </a:lvl4pPr>
            <a:lvl5pPr marL="1825435" indent="0" algn="ctr">
              <a:buNone/>
              <a:defRPr/>
            </a:lvl5pPr>
            <a:lvl6pPr marL="2281788" indent="0" algn="ctr">
              <a:buNone/>
              <a:defRPr/>
            </a:lvl6pPr>
            <a:lvl7pPr marL="2738155" indent="0" algn="ctr">
              <a:buNone/>
              <a:defRPr/>
            </a:lvl7pPr>
            <a:lvl8pPr marL="3194510" indent="0" algn="ctr">
              <a:buNone/>
              <a:defRPr/>
            </a:lvl8pPr>
            <a:lvl9pPr marL="3650868"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BCAB94D4-1E26-9945-B2EC-9E7D5305C25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7334691"/>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54B56769-3A51-444B-88EE-0FE8574799D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52276549"/>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9"/>
            <a:ext cx="7772400" cy="1500187"/>
          </a:xfrm>
        </p:spPr>
        <p:txBody>
          <a:bodyPr anchor="b"/>
          <a:lstStyle>
            <a:lvl1pPr marL="0" indent="0">
              <a:buNone/>
              <a:defRPr sz="2000"/>
            </a:lvl1pPr>
            <a:lvl2pPr marL="456348" indent="0">
              <a:buNone/>
              <a:defRPr sz="1800"/>
            </a:lvl2pPr>
            <a:lvl3pPr marL="912713" indent="0">
              <a:buNone/>
              <a:defRPr sz="1600"/>
            </a:lvl3pPr>
            <a:lvl4pPr marL="1369080" indent="0">
              <a:buNone/>
              <a:defRPr sz="1400"/>
            </a:lvl4pPr>
            <a:lvl5pPr marL="1825435" indent="0">
              <a:buNone/>
              <a:defRPr sz="1400"/>
            </a:lvl5pPr>
            <a:lvl6pPr marL="2281788" indent="0">
              <a:buNone/>
              <a:defRPr sz="1400"/>
            </a:lvl6pPr>
            <a:lvl7pPr marL="2738155" indent="0">
              <a:buNone/>
              <a:defRPr sz="1400"/>
            </a:lvl7pPr>
            <a:lvl8pPr marL="3194510" indent="0">
              <a:buNone/>
              <a:defRPr sz="1400"/>
            </a:lvl8pPr>
            <a:lvl9pPr marL="3650868"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122C8C94-1F94-024F-81FF-BA1245038F1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40616833"/>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3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3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8D2E2B3B-6DE0-3D4B-B660-D61B6792882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06353091"/>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CCBEF8EF-227C-2F41-A0E5-F730EF8A151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97899101"/>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358F6A1F-E9B0-F543-A0EC-C6F0B204CA7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79276021"/>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2749B17C-16A9-1D44-A356-0092BBB0A2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25579075"/>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024E0C6C-9845-A146-B29F-E0B3F40F389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77199796"/>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FFCC99"/>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FFCC99"/>
              </a:solidFill>
            </a:endParaRPr>
          </a:p>
        </p:txBody>
      </p:sp>
      <p:sp>
        <p:nvSpPr>
          <p:cNvPr id="9" name="Slide Number Placeholder 8"/>
          <p:cNvSpPr>
            <a:spLocks noGrp="1"/>
          </p:cNvSpPr>
          <p:nvPr>
            <p:ph type="sldNum" sz="quarter" idx="12"/>
          </p:nvPr>
        </p:nvSpPr>
        <p:spPr/>
        <p:txBody>
          <a:bodyPr/>
          <a:lstStyle>
            <a:lvl1pPr>
              <a:defRPr/>
            </a:lvl1pPr>
          </a:lstStyle>
          <a:p>
            <a:fld id="{BD7FDE9A-79E4-C245-BB38-C111267235C6}" type="slidenum">
              <a:rPr lang="en-US">
                <a:solidFill>
                  <a:srgbClr val="FFCC99"/>
                </a:solidFill>
              </a:rPr>
              <a:pPr/>
              <a:t>‹#›</a:t>
            </a:fld>
            <a:endParaRPr lang="en-US">
              <a:solidFill>
                <a:srgbClr val="FFCC99"/>
              </a:solidFill>
            </a:endParaRPr>
          </a:p>
        </p:txBody>
      </p:sp>
    </p:spTree>
    <p:extLst>
      <p:ext uri="{BB962C8B-B14F-4D97-AF65-F5344CB8AC3E}">
        <p14:creationId xmlns:p14="http://schemas.microsoft.com/office/powerpoint/2010/main" val="2100928458"/>
      </p:ext>
    </p:extLst>
  </p:cSld>
  <p:clrMapOvr>
    <a:masterClrMapping/>
  </p:clrMapOvr>
  <p:transition>
    <p:cut/>
  </p:transition>
</p:sldLayout>
</file>

<file path=ppt/slideLayouts/slideLayout7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348" indent="0">
              <a:buNone/>
              <a:defRPr sz="2800"/>
            </a:lvl2pPr>
            <a:lvl3pPr marL="912713" indent="0">
              <a:buNone/>
              <a:defRPr sz="2400"/>
            </a:lvl3pPr>
            <a:lvl4pPr marL="1369080" indent="0">
              <a:buNone/>
              <a:defRPr sz="2000"/>
            </a:lvl4pPr>
            <a:lvl5pPr marL="1825435" indent="0">
              <a:buNone/>
              <a:defRPr sz="2000"/>
            </a:lvl5pPr>
            <a:lvl6pPr marL="2281788" indent="0">
              <a:buNone/>
              <a:defRPr sz="2000"/>
            </a:lvl6pPr>
            <a:lvl7pPr marL="2738155" indent="0">
              <a:buNone/>
              <a:defRPr sz="2000"/>
            </a:lvl7pPr>
            <a:lvl8pPr marL="3194510" indent="0">
              <a:buNone/>
              <a:defRPr sz="2000"/>
            </a:lvl8pPr>
            <a:lvl9pPr marL="3650868"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0C72AFCB-54AD-704E-9605-660AF9498B9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5660815"/>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E26B52A3-2480-524E-AD91-815659DD2A2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98842280"/>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4"/>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74"/>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E6736F3F-99F0-1547-A9C9-97B5684104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66407960"/>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354" y="2130848"/>
            <a:ext cx="7773293" cy="1470049"/>
          </a:xfrm>
        </p:spPr>
        <p:txBody>
          <a:bodyPr/>
          <a:lstStyle/>
          <a:p>
            <a:r>
              <a:rPr lang="en-US"/>
              <a:t>Click to edit Master title style</a:t>
            </a:r>
          </a:p>
        </p:txBody>
      </p:sp>
      <p:sp>
        <p:nvSpPr>
          <p:cNvPr id="3" name="Subtitle 2"/>
          <p:cNvSpPr>
            <a:spLocks noGrp="1"/>
          </p:cNvSpPr>
          <p:nvPr>
            <p:ph type="subTitle" idx="1"/>
          </p:nvPr>
        </p:nvSpPr>
        <p:spPr>
          <a:xfrm>
            <a:off x="1371824" y="3886767"/>
            <a:ext cx="6400354" cy="1752451"/>
          </a:xfrm>
        </p:spPr>
        <p:txBody>
          <a:bodyPr/>
          <a:lstStyle>
            <a:lvl1pPr marL="0" indent="0" algn="ctr">
              <a:buNone/>
              <a:defRPr/>
            </a:lvl1pPr>
            <a:lvl2pPr marL="319468" indent="0" algn="ctr">
              <a:buNone/>
              <a:defRPr/>
            </a:lvl2pPr>
            <a:lvl3pPr marL="638963" indent="0" algn="ctr">
              <a:buNone/>
              <a:defRPr/>
            </a:lvl3pPr>
            <a:lvl4pPr marL="958473" indent="0" algn="ctr">
              <a:buNone/>
              <a:defRPr/>
            </a:lvl4pPr>
            <a:lvl5pPr marL="1277938" indent="0" algn="ctr">
              <a:buNone/>
              <a:defRPr/>
            </a:lvl5pPr>
            <a:lvl6pPr marL="1597442" indent="0" algn="ctr">
              <a:buNone/>
              <a:defRPr/>
            </a:lvl6pPr>
            <a:lvl7pPr marL="1916929" indent="0" algn="ctr">
              <a:buNone/>
              <a:defRPr/>
            </a:lvl7pPr>
            <a:lvl8pPr marL="2236427" indent="0" algn="ctr">
              <a:buNone/>
              <a:defRPr/>
            </a:lvl8pPr>
            <a:lvl9pPr marL="2555912"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A373E9B-1B9C-234D-99E7-44D94E76496A}"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2377313500"/>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2A442E1-9445-9740-9599-407BF1818870}"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3685597093"/>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189" y="4406802"/>
            <a:ext cx="7772176" cy="1361777"/>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189" y="2906613"/>
            <a:ext cx="7772176" cy="1500188"/>
          </a:xfrm>
        </p:spPr>
        <p:txBody>
          <a:bodyPr anchor="b"/>
          <a:lstStyle>
            <a:lvl1pPr marL="0" indent="0">
              <a:buNone/>
              <a:defRPr sz="1400"/>
            </a:lvl1pPr>
            <a:lvl2pPr marL="319468" indent="0">
              <a:buNone/>
              <a:defRPr sz="1300"/>
            </a:lvl2pPr>
            <a:lvl3pPr marL="638963" indent="0">
              <a:buNone/>
              <a:defRPr sz="1100"/>
            </a:lvl3pPr>
            <a:lvl4pPr marL="958473" indent="0">
              <a:buNone/>
              <a:defRPr sz="1000"/>
            </a:lvl4pPr>
            <a:lvl5pPr marL="1277938" indent="0">
              <a:buNone/>
              <a:defRPr sz="1000"/>
            </a:lvl5pPr>
            <a:lvl6pPr marL="1597442" indent="0">
              <a:buNone/>
              <a:defRPr sz="1000"/>
            </a:lvl6pPr>
            <a:lvl7pPr marL="1916929" indent="0">
              <a:buNone/>
              <a:defRPr sz="1000"/>
            </a:lvl7pPr>
            <a:lvl8pPr marL="2236427" indent="0">
              <a:buNone/>
              <a:defRPr sz="1000"/>
            </a:lvl8pPr>
            <a:lvl9pPr marL="2555912" indent="0">
              <a:buNone/>
              <a:defRPr sz="10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EA83C3D-108D-3A45-BE80-1F8A40C98706}"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941029335"/>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1517" y="1766986"/>
            <a:ext cx="3830836" cy="4113237"/>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99509" y="1766986"/>
            <a:ext cx="3831952" cy="4113237"/>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A2347D9-5689-8442-A538-CCFA2C3E6B32}"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3296862445"/>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647" y="274588"/>
            <a:ext cx="8228707"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647" y="1534791"/>
            <a:ext cx="4039568" cy="639589"/>
          </a:xfrm>
        </p:spPr>
        <p:txBody>
          <a:bodyPr anchor="b"/>
          <a:lstStyle>
            <a:lvl1pPr marL="0" indent="0">
              <a:buNone/>
              <a:defRPr sz="1700" b="1"/>
            </a:lvl1pPr>
            <a:lvl2pPr marL="319468" indent="0">
              <a:buNone/>
              <a:defRPr sz="1400" b="1"/>
            </a:lvl2pPr>
            <a:lvl3pPr marL="638963" indent="0">
              <a:buNone/>
              <a:defRPr sz="1300" b="1"/>
            </a:lvl3pPr>
            <a:lvl4pPr marL="958473" indent="0">
              <a:buNone/>
              <a:defRPr sz="1100" b="1"/>
            </a:lvl4pPr>
            <a:lvl5pPr marL="1277938" indent="0">
              <a:buNone/>
              <a:defRPr sz="1100" b="1"/>
            </a:lvl5pPr>
            <a:lvl6pPr marL="1597442" indent="0">
              <a:buNone/>
              <a:defRPr sz="1100" b="1"/>
            </a:lvl6pPr>
            <a:lvl7pPr marL="1916929" indent="0">
              <a:buNone/>
              <a:defRPr sz="1100" b="1"/>
            </a:lvl7pPr>
            <a:lvl8pPr marL="2236427" indent="0">
              <a:buNone/>
              <a:defRPr sz="1100" b="1"/>
            </a:lvl8pPr>
            <a:lvl9pPr marL="2555912" indent="0">
              <a:buNone/>
              <a:defRPr sz="1100" b="1"/>
            </a:lvl9pPr>
          </a:lstStyle>
          <a:p>
            <a:pPr lvl="0"/>
            <a:r>
              <a:rPr lang="en-US"/>
              <a:t>Click to edit Master text styles</a:t>
            </a:r>
          </a:p>
        </p:txBody>
      </p:sp>
      <p:sp>
        <p:nvSpPr>
          <p:cNvPr id="4" name="Content Placeholder 3"/>
          <p:cNvSpPr>
            <a:spLocks noGrp="1"/>
          </p:cNvSpPr>
          <p:nvPr>
            <p:ph sz="half" idx="2"/>
          </p:nvPr>
        </p:nvSpPr>
        <p:spPr>
          <a:xfrm>
            <a:off x="457647" y="2174379"/>
            <a:ext cx="4039568"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4555" y="1534791"/>
            <a:ext cx="4041799" cy="639589"/>
          </a:xfrm>
        </p:spPr>
        <p:txBody>
          <a:bodyPr anchor="b"/>
          <a:lstStyle>
            <a:lvl1pPr marL="0" indent="0">
              <a:buNone/>
              <a:defRPr sz="1700" b="1"/>
            </a:lvl1pPr>
            <a:lvl2pPr marL="319468" indent="0">
              <a:buNone/>
              <a:defRPr sz="1400" b="1"/>
            </a:lvl2pPr>
            <a:lvl3pPr marL="638963" indent="0">
              <a:buNone/>
              <a:defRPr sz="1300" b="1"/>
            </a:lvl3pPr>
            <a:lvl4pPr marL="958473" indent="0">
              <a:buNone/>
              <a:defRPr sz="1100" b="1"/>
            </a:lvl4pPr>
            <a:lvl5pPr marL="1277938" indent="0">
              <a:buNone/>
              <a:defRPr sz="1100" b="1"/>
            </a:lvl5pPr>
            <a:lvl6pPr marL="1597442" indent="0">
              <a:buNone/>
              <a:defRPr sz="1100" b="1"/>
            </a:lvl6pPr>
            <a:lvl7pPr marL="1916929" indent="0">
              <a:buNone/>
              <a:defRPr sz="1100" b="1"/>
            </a:lvl7pPr>
            <a:lvl8pPr marL="2236427" indent="0">
              <a:buNone/>
              <a:defRPr sz="1100" b="1"/>
            </a:lvl8pPr>
            <a:lvl9pPr marL="2555912"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4555" y="2174379"/>
            <a:ext cx="4041799"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3B6F4A41-3564-5749-9A63-701B43743F08}"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1785932243"/>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87B3C143-2D82-264D-A997-9BB225A76451}"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2486855146"/>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763F8265-F902-584F-8F69-4AB302E45220}"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3308852646"/>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FFCC99"/>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FFCC99"/>
              </a:solidFill>
            </a:endParaRPr>
          </a:p>
        </p:txBody>
      </p:sp>
      <p:sp>
        <p:nvSpPr>
          <p:cNvPr id="5" name="Slide Number Placeholder 4"/>
          <p:cNvSpPr>
            <a:spLocks noGrp="1"/>
          </p:cNvSpPr>
          <p:nvPr>
            <p:ph type="sldNum" sz="quarter" idx="12"/>
          </p:nvPr>
        </p:nvSpPr>
        <p:spPr/>
        <p:txBody>
          <a:bodyPr/>
          <a:lstStyle>
            <a:lvl1pPr>
              <a:defRPr/>
            </a:lvl1pPr>
          </a:lstStyle>
          <a:p>
            <a:fld id="{F1D2FD66-130A-674D-A6CB-515C9E5CA2E1}" type="slidenum">
              <a:rPr lang="en-US">
                <a:solidFill>
                  <a:srgbClr val="FFCC99"/>
                </a:solidFill>
              </a:rPr>
              <a:pPr/>
              <a:t>‹#›</a:t>
            </a:fld>
            <a:endParaRPr lang="en-US">
              <a:solidFill>
                <a:srgbClr val="FFCC99"/>
              </a:solidFill>
            </a:endParaRPr>
          </a:p>
        </p:txBody>
      </p:sp>
    </p:spTree>
    <p:extLst>
      <p:ext uri="{BB962C8B-B14F-4D97-AF65-F5344CB8AC3E}">
        <p14:creationId xmlns:p14="http://schemas.microsoft.com/office/powerpoint/2010/main" val="2105044293"/>
      </p:ext>
    </p:extLst>
  </p:cSld>
  <p:clrMapOvr>
    <a:masterClrMapping/>
  </p:clrMapOvr>
  <p:transition>
    <p:cut/>
  </p:transition>
</p:sldLayout>
</file>

<file path=ppt/slideLayouts/slideLayout7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67" y="273593"/>
            <a:ext cx="3008189" cy="1161975"/>
          </a:xfrm>
        </p:spPr>
        <p:txBody>
          <a:bodyPr/>
          <a:lstStyle>
            <a:lvl1pPr algn="l">
              <a:defRPr sz="1400" b="1"/>
            </a:lvl1pPr>
          </a:lstStyle>
          <a:p>
            <a:r>
              <a:rPr lang="en-US"/>
              <a:t>Click to edit Master title style</a:t>
            </a:r>
          </a:p>
        </p:txBody>
      </p:sp>
      <p:sp>
        <p:nvSpPr>
          <p:cNvPr id="3" name="Content Placeholder 2"/>
          <p:cNvSpPr>
            <a:spLocks noGrp="1"/>
          </p:cNvSpPr>
          <p:nvPr>
            <p:ph idx="1"/>
          </p:nvPr>
        </p:nvSpPr>
        <p:spPr>
          <a:xfrm>
            <a:off x="3575224" y="273473"/>
            <a:ext cx="5111130" cy="5852294"/>
          </a:xfrm>
        </p:spPr>
        <p:txBody>
          <a:bodyPr/>
          <a:lstStyle>
            <a:lvl1pPr>
              <a:defRPr sz="22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67" y="1435448"/>
            <a:ext cx="3008189" cy="4690318"/>
          </a:xfrm>
        </p:spPr>
        <p:txBody>
          <a:bodyPr/>
          <a:lstStyle>
            <a:lvl1pPr marL="0" indent="0">
              <a:buNone/>
              <a:defRPr sz="1000"/>
            </a:lvl1pPr>
            <a:lvl2pPr marL="319468" indent="0">
              <a:buNone/>
              <a:defRPr sz="800"/>
            </a:lvl2pPr>
            <a:lvl3pPr marL="638963" indent="0">
              <a:buNone/>
              <a:defRPr sz="700"/>
            </a:lvl3pPr>
            <a:lvl4pPr marL="958473" indent="0">
              <a:buNone/>
              <a:defRPr sz="600"/>
            </a:lvl4pPr>
            <a:lvl5pPr marL="1277938" indent="0">
              <a:buNone/>
              <a:defRPr sz="600"/>
            </a:lvl5pPr>
            <a:lvl6pPr marL="1597442" indent="0">
              <a:buNone/>
              <a:defRPr sz="600"/>
            </a:lvl6pPr>
            <a:lvl7pPr marL="1916929" indent="0">
              <a:buNone/>
              <a:defRPr sz="600"/>
            </a:lvl7pPr>
            <a:lvl8pPr marL="2236427" indent="0">
              <a:buNone/>
              <a:defRPr sz="600"/>
            </a:lvl8pPr>
            <a:lvl9pPr marL="2555912" indent="0">
              <a:buNone/>
              <a:defRPr sz="6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3022881-EA9B-0746-BABD-CC90EF0C07E7}"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2845986836"/>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755" y="4800824"/>
            <a:ext cx="5486177" cy="567035"/>
          </a:xfrm>
        </p:spPr>
        <p:txBody>
          <a:bodyPr/>
          <a:lstStyle>
            <a:lvl1pPr algn="l">
              <a:defRPr sz="1400" b="1"/>
            </a:lvl1pPr>
          </a:lstStyle>
          <a:p>
            <a:r>
              <a:rPr lang="en-US"/>
              <a:t>Click to edit Master title style</a:t>
            </a:r>
          </a:p>
        </p:txBody>
      </p:sp>
      <p:sp>
        <p:nvSpPr>
          <p:cNvPr id="3" name="Picture Placeholder 2"/>
          <p:cNvSpPr>
            <a:spLocks noGrp="1"/>
          </p:cNvSpPr>
          <p:nvPr>
            <p:ph type="pic" idx="1"/>
          </p:nvPr>
        </p:nvSpPr>
        <p:spPr>
          <a:xfrm>
            <a:off x="1792755" y="612800"/>
            <a:ext cx="5486177" cy="4114354"/>
          </a:xfrm>
        </p:spPr>
        <p:txBody>
          <a:bodyPr/>
          <a:lstStyle>
            <a:lvl1pPr marL="0" indent="0">
              <a:buNone/>
              <a:defRPr sz="2200"/>
            </a:lvl1pPr>
            <a:lvl2pPr marL="319468" indent="0">
              <a:buNone/>
              <a:defRPr sz="2000"/>
            </a:lvl2pPr>
            <a:lvl3pPr marL="638963" indent="0">
              <a:buNone/>
              <a:defRPr sz="1700"/>
            </a:lvl3pPr>
            <a:lvl4pPr marL="958473" indent="0">
              <a:buNone/>
              <a:defRPr sz="1400"/>
            </a:lvl4pPr>
            <a:lvl5pPr marL="1277938" indent="0">
              <a:buNone/>
              <a:defRPr sz="1400"/>
            </a:lvl5pPr>
            <a:lvl6pPr marL="1597442" indent="0">
              <a:buNone/>
              <a:defRPr sz="1400"/>
            </a:lvl6pPr>
            <a:lvl7pPr marL="1916929" indent="0">
              <a:buNone/>
              <a:defRPr sz="1400"/>
            </a:lvl7pPr>
            <a:lvl8pPr marL="2236427" indent="0">
              <a:buNone/>
              <a:defRPr sz="1400"/>
            </a:lvl8pPr>
            <a:lvl9pPr marL="2555912" indent="0">
              <a:buNone/>
              <a:defRPr sz="1400"/>
            </a:lvl9pPr>
          </a:lstStyle>
          <a:p>
            <a:pPr lvl="0"/>
            <a:endParaRPr lang="en-US" noProof="0"/>
          </a:p>
        </p:txBody>
      </p:sp>
      <p:sp>
        <p:nvSpPr>
          <p:cNvPr id="4" name="Text Placeholder 3"/>
          <p:cNvSpPr>
            <a:spLocks noGrp="1"/>
          </p:cNvSpPr>
          <p:nvPr>
            <p:ph type="body" sz="half" idx="2"/>
          </p:nvPr>
        </p:nvSpPr>
        <p:spPr>
          <a:xfrm>
            <a:off x="1792755" y="5367860"/>
            <a:ext cx="5486177" cy="804788"/>
          </a:xfrm>
        </p:spPr>
        <p:txBody>
          <a:bodyPr/>
          <a:lstStyle>
            <a:lvl1pPr marL="0" indent="0">
              <a:buNone/>
              <a:defRPr sz="1000"/>
            </a:lvl1pPr>
            <a:lvl2pPr marL="319468" indent="0">
              <a:buNone/>
              <a:defRPr sz="800"/>
            </a:lvl2pPr>
            <a:lvl3pPr marL="638963" indent="0">
              <a:buNone/>
              <a:defRPr sz="700"/>
            </a:lvl3pPr>
            <a:lvl4pPr marL="958473" indent="0">
              <a:buNone/>
              <a:defRPr sz="600"/>
            </a:lvl4pPr>
            <a:lvl5pPr marL="1277938" indent="0">
              <a:buNone/>
              <a:defRPr sz="600"/>
            </a:lvl5pPr>
            <a:lvl6pPr marL="1597442" indent="0">
              <a:buNone/>
              <a:defRPr sz="600"/>
            </a:lvl6pPr>
            <a:lvl7pPr marL="1916929" indent="0">
              <a:buNone/>
              <a:defRPr sz="600"/>
            </a:lvl7pPr>
            <a:lvl8pPr marL="2236427" indent="0">
              <a:buNone/>
              <a:defRPr sz="600"/>
            </a:lvl8pPr>
            <a:lvl9pPr marL="2555912" indent="0">
              <a:buNone/>
              <a:defRPr sz="6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0CAC920-72C1-8B47-BA62-CA2BD22C7F9F}"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1985436418"/>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BB87FDF-FAFD-7943-96AE-A8278899A8F6}"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334341513"/>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4837" y="380628"/>
            <a:ext cx="1944439" cy="5499571"/>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1517" y="380628"/>
            <a:ext cx="5726162" cy="5499571"/>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EC43164-6FBD-314C-8B0A-AA3EC4178E2F}"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3044240812"/>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354" y="2130848"/>
            <a:ext cx="7773293" cy="1470049"/>
          </a:xfrm>
        </p:spPr>
        <p:txBody>
          <a:bodyPr/>
          <a:lstStyle/>
          <a:p>
            <a:r>
              <a:rPr lang="en-US"/>
              <a:t>Click to edit Master title style</a:t>
            </a:r>
          </a:p>
        </p:txBody>
      </p:sp>
      <p:sp>
        <p:nvSpPr>
          <p:cNvPr id="3" name="Subtitle 2"/>
          <p:cNvSpPr>
            <a:spLocks noGrp="1"/>
          </p:cNvSpPr>
          <p:nvPr>
            <p:ph type="subTitle" idx="1"/>
          </p:nvPr>
        </p:nvSpPr>
        <p:spPr>
          <a:xfrm>
            <a:off x="1371824" y="3886758"/>
            <a:ext cx="6400354" cy="1752451"/>
          </a:xfrm>
        </p:spPr>
        <p:txBody>
          <a:bodyPr/>
          <a:lstStyle>
            <a:lvl1pPr marL="0" indent="0" algn="ctr">
              <a:buNone/>
              <a:defRPr/>
            </a:lvl1pPr>
            <a:lvl2pPr marL="319617" indent="0" algn="ctr">
              <a:buNone/>
              <a:defRPr/>
            </a:lvl2pPr>
            <a:lvl3pPr marL="639259" indent="0" algn="ctr">
              <a:buNone/>
              <a:defRPr/>
            </a:lvl3pPr>
            <a:lvl4pPr marL="958914" indent="0" algn="ctr">
              <a:buNone/>
              <a:defRPr/>
            </a:lvl4pPr>
            <a:lvl5pPr marL="1278528" indent="0" algn="ctr">
              <a:buNone/>
              <a:defRPr/>
            </a:lvl5pPr>
            <a:lvl6pPr marL="1598180" indent="0" algn="ctr">
              <a:buNone/>
              <a:defRPr/>
            </a:lvl6pPr>
            <a:lvl7pPr marL="1917811" indent="0" algn="ctr">
              <a:buNone/>
              <a:defRPr/>
            </a:lvl7pPr>
            <a:lvl8pPr marL="2237455" indent="0" algn="ctr">
              <a:buNone/>
              <a:defRPr/>
            </a:lvl8pPr>
            <a:lvl9pPr marL="2557091"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A373E9B-1B9C-234D-99E7-44D94E76496A}"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2737985889"/>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2A442E1-9445-9740-9599-407BF1818870}"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2028969327"/>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189" y="4406802"/>
            <a:ext cx="7772176" cy="1361777"/>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189" y="2906613"/>
            <a:ext cx="7772176" cy="1500188"/>
          </a:xfrm>
        </p:spPr>
        <p:txBody>
          <a:bodyPr anchor="b"/>
          <a:lstStyle>
            <a:lvl1pPr marL="0" indent="0">
              <a:buNone/>
              <a:defRPr sz="1400"/>
            </a:lvl1pPr>
            <a:lvl2pPr marL="319617" indent="0">
              <a:buNone/>
              <a:defRPr sz="1300"/>
            </a:lvl2pPr>
            <a:lvl3pPr marL="639259" indent="0">
              <a:buNone/>
              <a:defRPr sz="1100"/>
            </a:lvl3pPr>
            <a:lvl4pPr marL="958914" indent="0">
              <a:buNone/>
              <a:defRPr sz="1000"/>
            </a:lvl4pPr>
            <a:lvl5pPr marL="1278528" indent="0">
              <a:buNone/>
              <a:defRPr sz="1000"/>
            </a:lvl5pPr>
            <a:lvl6pPr marL="1598180" indent="0">
              <a:buNone/>
              <a:defRPr sz="1000"/>
            </a:lvl6pPr>
            <a:lvl7pPr marL="1917811" indent="0">
              <a:buNone/>
              <a:defRPr sz="1000"/>
            </a:lvl7pPr>
            <a:lvl8pPr marL="2237455" indent="0">
              <a:buNone/>
              <a:defRPr sz="1000"/>
            </a:lvl8pPr>
            <a:lvl9pPr marL="2557091" indent="0">
              <a:buNone/>
              <a:defRPr sz="10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EA83C3D-108D-3A45-BE80-1F8A40C98706}"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3844784272"/>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1517" y="1766986"/>
            <a:ext cx="3830836" cy="4113237"/>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99509" y="1766986"/>
            <a:ext cx="3831952" cy="4113237"/>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A2347D9-5689-8442-A538-CCFA2C3E6B32}"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1522851906"/>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647" y="274588"/>
            <a:ext cx="8228707"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647" y="1534791"/>
            <a:ext cx="4039568" cy="639589"/>
          </a:xfrm>
        </p:spPr>
        <p:txBody>
          <a:bodyPr anchor="b"/>
          <a:lstStyle>
            <a:lvl1pPr marL="0" indent="0">
              <a:buNone/>
              <a:defRPr sz="1700" b="1"/>
            </a:lvl1pPr>
            <a:lvl2pPr marL="319617" indent="0">
              <a:buNone/>
              <a:defRPr sz="1400" b="1"/>
            </a:lvl2pPr>
            <a:lvl3pPr marL="639259" indent="0">
              <a:buNone/>
              <a:defRPr sz="1300" b="1"/>
            </a:lvl3pPr>
            <a:lvl4pPr marL="958914" indent="0">
              <a:buNone/>
              <a:defRPr sz="1100" b="1"/>
            </a:lvl4pPr>
            <a:lvl5pPr marL="1278528" indent="0">
              <a:buNone/>
              <a:defRPr sz="1100" b="1"/>
            </a:lvl5pPr>
            <a:lvl6pPr marL="1598180" indent="0">
              <a:buNone/>
              <a:defRPr sz="1100" b="1"/>
            </a:lvl6pPr>
            <a:lvl7pPr marL="1917811" indent="0">
              <a:buNone/>
              <a:defRPr sz="1100" b="1"/>
            </a:lvl7pPr>
            <a:lvl8pPr marL="2237455" indent="0">
              <a:buNone/>
              <a:defRPr sz="1100" b="1"/>
            </a:lvl8pPr>
            <a:lvl9pPr marL="2557091" indent="0">
              <a:buNone/>
              <a:defRPr sz="1100" b="1"/>
            </a:lvl9pPr>
          </a:lstStyle>
          <a:p>
            <a:pPr lvl="0"/>
            <a:r>
              <a:rPr lang="en-US"/>
              <a:t>Click to edit Master text styles</a:t>
            </a:r>
          </a:p>
        </p:txBody>
      </p:sp>
      <p:sp>
        <p:nvSpPr>
          <p:cNvPr id="4" name="Content Placeholder 3"/>
          <p:cNvSpPr>
            <a:spLocks noGrp="1"/>
          </p:cNvSpPr>
          <p:nvPr>
            <p:ph sz="half" idx="2"/>
          </p:nvPr>
        </p:nvSpPr>
        <p:spPr>
          <a:xfrm>
            <a:off x="457647" y="2174379"/>
            <a:ext cx="4039568"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4555" y="1534791"/>
            <a:ext cx="4041799" cy="639589"/>
          </a:xfrm>
        </p:spPr>
        <p:txBody>
          <a:bodyPr anchor="b"/>
          <a:lstStyle>
            <a:lvl1pPr marL="0" indent="0">
              <a:buNone/>
              <a:defRPr sz="1700" b="1"/>
            </a:lvl1pPr>
            <a:lvl2pPr marL="319617" indent="0">
              <a:buNone/>
              <a:defRPr sz="1400" b="1"/>
            </a:lvl2pPr>
            <a:lvl3pPr marL="639259" indent="0">
              <a:buNone/>
              <a:defRPr sz="1300" b="1"/>
            </a:lvl3pPr>
            <a:lvl4pPr marL="958914" indent="0">
              <a:buNone/>
              <a:defRPr sz="1100" b="1"/>
            </a:lvl4pPr>
            <a:lvl5pPr marL="1278528" indent="0">
              <a:buNone/>
              <a:defRPr sz="1100" b="1"/>
            </a:lvl5pPr>
            <a:lvl6pPr marL="1598180" indent="0">
              <a:buNone/>
              <a:defRPr sz="1100" b="1"/>
            </a:lvl6pPr>
            <a:lvl7pPr marL="1917811" indent="0">
              <a:buNone/>
              <a:defRPr sz="1100" b="1"/>
            </a:lvl7pPr>
            <a:lvl8pPr marL="2237455" indent="0">
              <a:buNone/>
              <a:defRPr sz="1100" b="1"/>
            </a:lvl8pPr>
            <a:lvl9pPr marL="2557091"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4555" y="2174379"/>
            <a:ext cx="4041799"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3B6F4A41-3564-5749-9A63-701B43743F08}"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2637122012"/>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87B3C143-2D82-264D-A997-9BB225A76451}"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4235011502"/>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FFCC99"/>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FFCC99"/>
              </a:solidFill>
            </a:endParaRPr>
          </a:p>
        </p:txBody>
      </p:sp>
      <p:sp>
        <p:nvSpPr>
          <p:cNvPr id="4" name="Slide Number Placeholder 3"/>
          <p:cNvSpPr>
            <a:spLocks noGrp="1"/>
          </p:cNvSpPr>
          <p:nvPr>
            <p:ph type="sldNum" sz="quarter" idx="12"/>
          </p:nvPr>
        </p:nvSpPr>
        <p:spPr/>
        <p:txBody>
          <a:bodyPr/>
          <a:lstStyle>
            <a:lvl1pPr>
              <a:defRPr/>
            </a:lvl1pPr>
          </a:lstStyle>
          <a:p>
            <a:fld id="{6EF657AF-171F-F54A-B9AA-40B87125FD0A}" type="slidenum">
              <a:rPr lang="en-US">
                <a:solidFill>
                  <a:srgbClr val="FFCC99"/>
                </a:solidFill>
              </a:rPr>
              <a:pPr/>
              <a:t>‹#›</a:t>
            </a:fld>
            <a:endParaRPr lang="en-US">
              <a:solidFill>
                <a:srgbClr val="FFCC99"/>
              </a:solidFill>
            </a:endParaRPr>
          </a:p>
        </p:txBody>
      </p:sp>
    </p:spTree>
    <p:extLst>
      <p:ext uri="{BB962C8B-B14F-4D97-AF65-F5344CB8AC3E}">
        <p14:creationId xmlns:p14="http://schemas.microsoft.com/office/powerpoint/2010/main" val="1134365734"/>
      </p:ext>
    </p:extLst>
  </p:cSld>
  <p:clrMapOvr>
    <a:masterClrMapping/>
  </p:clrMapOvr>
  <p:transition>
    <p:cut/>
  </p:transition>
</p:sldLayout>
</file>

<file path=ppt/slideLayouts/slideLayout7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763F8265-F902-584F-8F69-4AB302E45220}"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2833725970"/>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58" y="273584"/>
            <a:ext cx="3008189" cy="1161975"/>
          </a:xfrm>
        </p:spPr>
        <p:txBody>
          <a:bodyPr/>
          <a:lstStyle>
            <a:lvl1pPr algn="l">
              <a:defRPr sz="1400" b="1"/>
            </a:lvl1pPr>
          </a:lstStyle>
          <a:p>
            <a:r>
              <a:rPr lang="en-US"/>
              <a:t>Click to edit Master title style</a:t>
            </a:r>
          </a:p>
        </p:txBody>
      </p:sp>
      <p:sp>
        <p:nvSpPr>
          <p:cNvPr id="3" name="Content Placeholder 2"/>
          <p:cNvSpPr>
            <a:spLocks noGrp="1"/>
          </p:cNvSpPr>
          <p:nvPr>
            <p:ph idx="1"/>
          </p:nvPr>
        </p:nvSpPr>
        <p:spPr>
          <a:xfrm>
            <a:off x="3575224" y="273473"/>
            <a:ext cx="5111130" cy="5852294"/>
          </a:xfrm>
        </p:spPr>
        <p:txBody>
          <a:bodyPr/>
          <a:lstStyle>
            <a:lvl1pPr>
              <a:defRPr sz="22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58" y="1435448"/>
            <a:ext cx="3008189" cy="4690318"/>
          </a:xfrm>
        </p:spPr>
        <p:txBody>
          <a:bodyPr/>
          <a:lstStyle>
            <a:lvl1pPr marL="0" indent="0">
              <a:buNone/>
              <a:defRPr sz="1000"/>
            </a:lvl1pPr>
            <a:lvl2pPr marL="319617" indent="0">
              <a:buNone/>
              <a:defRPr sz="800"/>
            </a:lvl2pPr>
            <a:lvl3pPr marL="639259" indent="0">
              <a:buNone/>
              <a:defRPr sz="700"/>
            </a:lvl3pPr>
            <a:lvl4pPr marL="958914" indent="0">
              <a:buNone/>
              <a:defRPr sz="600"/>
            </a:lvl4pPr>
            <a:lvl5pPr marL="1278528" indent="0">
              <a:buNone/>
              <a:defRPr sz="600"/>
            </a:lvl5pPr>
            <a:lvl6pPr marL="1598180" indent="0">
              <a:buNone/>
              <a:defRPr sz="600"/>
            </a:lvl6pPr>
            <a:lvl7pPr marL="1917811" indent="0">
              <a:buNone/>
              <a:defRPr sz="600"/>
            </a:lvl7pPr>
            <a:lvl8pPr marL="2237455" indent="0">
              <a:buNone/>
              <a:defRPr sz="600"/>
            </a:lvl8pPr>
            <a:lvl9pPr marL="2557091" indent="0">
              <a:buNone/>
              <a:defRPr sz="6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3022881-EA9B-0746-BABD-CC90EF0C07E7}"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3081528566"/>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746" y="4800824"/>
            <a:ext cx="5486177" cy="567035"/>
          </a:xfrm>
        </p:spPr>
        <p:txBody>
          <a:bodyPr/>
          <a:lstStyle>
            <a:lvl1pPr algn="l">
              <a:defRPr sz="1400" b="1"/>
            </a:lvl1pPr>
          </a:lstStyle>
          <a:p>
            <a:r>
              <a:rPr lang="en-US"/>
              <a:t>Click to edit Master title style</a:t>
            </a:r>
          </a:p>
        </p:txBody>
      </p:sp>
      <p:sp>
        <p:nvSpPr>
          <p:cNvPr id="3" name="Picture Placeholder 2"/>
          <p:cNvSpPr>
            <a:spLocks noGrp="1"/>
          </p:cNvSpPr>
          <p:nvPr>
            <p:ph type="pic" idx="1"/>
          </p:nvPr>
        </p:nvSpPr>
        <p:spPr>
          <a:xfrm>
            <a:off x="1792746" y="612800"/>
            <a:ext cx="5486177" cy="4114354"/>
          </a:xfrm>
        </p:spPr>
        <p:txBody>
          <a:bodyPr/>
          <a:lstStyle>
            <a:lvl1pPr marL="0" indent="0">
              <a:buNone/>
              <a:defRPr sz="2200"/>
            </a:lvl1pPr>
            <a:lvl2pPr marL="319617" indent="0">
              <a:buNone/>
              <a:defRPr sz="2000"/>
            </a:lvl2pPr>
            <a:lvl3pPr marL="639259" indent="0">
              <a:buNone/>
              <a:defRPr sz="1700"/>
            </a:lvl3pPr>
            <a:lvl4pPr marL="958914" indent="0">
              <a:buNone/>
              <a:defRPr sz="1400"/>
            </a:lvl4pPr>
            <a:lvl5pPr marL="1278528" indent="0">
              <a:buNone/>
              <a:defRPr sz="1400"/>
            </a:lvl5pPr>
            <a:lvl6pPr marL="1598180" indent="0">
              <a:buNone/>
              <a:defRPr sz="1400"/>
            </a:lvl6pPr>
            <a:lvl7pPr marL="1917811" indent="0">
              <a:buNone/>
              <a:defRPr sz="1400"/>
            </a:lvl7pPr>
            <a:lvl8pPr marL="2237455" indent="0">
              <a:buNone/>
              <a:defRPr sz="1400"/>
            </a:lvl8pPr>
            <a:lvl9pPr marL="2557091" indent="0">
              <a:buNone/>
              <a:defRPr sz="1400"/>
            </a:lvl9pPr>
          </a:lstStyle>
          <a:p>
            <a:pPr lvl="0"/>
            <a:endParaRPr lang="en-US" noProof="0"/>
          </a:p>
        </p:txBody>
      </p:sp>
      <p:sp>
        <p:nvSpPr>
          <p:cNvPr id="4" name="Text Placeholder 3"/>
          <p:cNvSpPr>
            <a:spLocks noGrp="1"/>
          </p:cNvSpPr>
          <p:nvPr>
            <p:ph type="body" sz="half" idx="2"/>
          </p:nvPr>
        </p:nvSpPr>
        <p:spPr>
          <a:xfrm>
            <a:off x="1792746" y="5367860"/>
            <a:ext cx="5486177" cy="804788"/>
          </a:xfrm>
        </p:spPr>
        <p:txBody>
          <a:bodyPr/>
          <a:lstStyle>
            <a:lvl1pPr marL="0" indent="0">
              <a:buNone/>
              <a:defRPr sz="1000"/>
            </a:lvl1pPr>
            <a:lvl2pPr marL="319617" indent="0">
              <a:buNone/>
              <a:defRPr sz="800"/>
            </a:lvl2pPr>
            <a:lvl3pPr marL="639259" indent="0">
              <a:buNone/>
              <a:defRPr sz="700"/>
            </a:lvl3pPr>
            <a:lvl4pPr marL="958914" indent="0">
              <a:buNone/>
              <a:defRPr sz="600"/>
            </a:lvl4pPr>
            <a:lvl5pPr marL="1278528" indent="0">
              <a:buNone/>
              <a:defRPr sz="600"/>
            </a:lvl5pPr>
            <a:lvl6pPr marL="1598180" indent="0">
              <a:buNone/>
              <a:defRPr sz="600"/>
            </a:lvl6pPr>
            <a:lvl7pPr marL="1917811" indent="0">
              <a:buNone/>
              <a:defRPr sz="600"/>
            </a:lvl7pPr>
            <a:lvl8pPr marL="2237455" indent="0">
              <a:buNone/>
              <a:defRPr sz="600"/>
            </a:lvl8pPr>
            <a:lvl9pPr marL="2557091" indent="0">
              <a:buNone/>
              <a:defRPr sz="6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0CAC920-72C1-8B47-BA62-CA2BD22C7F9F}"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1088939081"/>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BB87FDF-FAFD-7943-96AE-A8278899A8F6}"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3156744910"/>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4837" y="380628"/>
            <a:ext cx="1944439" cy="5499571"/>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1517" y="380628"/>
            <a:ext cx="5726162" cy="5499571"/>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EC43164-6FBD-314C-8B0A-AA3EC4178E2F}"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3519486835"/>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354" y="2130848"/>
            <a:ext cx="7773293" cy="1470049"/>
          </a:xfrm>
        </p:spPr>
        <p:txBody>
          <a:bodyPr/>
          <a:lstStyle/>
          <a:p>
            <a:r>
              <a:rPr lang="en-US"/>
              <a:t>Click to edit Master title style</a:t>
            </a:r>
          </a:p>
        </p:txBody>
      </p:sp>
      <p:sp>
        <p:nvSpPr>
          <p:cNvPr id="3" name="Subtitle 2"/>
          <p:cNvSpPr>
            <a:spLocks noGrp="1"/>
          </p:cNvSpPr>
          <p:nvPr>
            <p:ph type="subTitle" idx="1"/>
          </p:nvPr>
        </p:nvSpPr>
        <p:spPr>
          <a:xfrm>
            <a:off x="1371824" y="3886750"/>
            <a:ext cx="6400354" cy="1752451"/>
          </a:xfrm>
        </p:spPr>
        <p:txBody>
          <a:bodyPr/>
          <a:lstStyle>
            <a:lvl1pPr marL="0" indent="0" algn="ctr">
              <a:buNone/>
              <a:defRPr/>
            </a:lvl1pPr>
            <a:lvl2pPr marL="319749" indent="0" algn="ctr">
              <a:buNone/>
              <a:defRPr/>
            </a:lvl2pPr>
            <a:lvl3pPr marL="639522" indent="0" algn="ctr">
              <a:buNone/>
              <a:defRPr/>
            </a:lvl3pPr>
            <a:lvl4pPr marL="959306" indent="0" algn="ctr">
              <a:buNone/>
              <a:defRPr/>
            </a:lvl4pPr>
            <a:lvl5pPr marL="1279054" indent="0" algn="ctr">
              <a:buNone/>
              <a:defRPr/>
            </a:lvl5pPr>
            <a:lvl6pPr marL="1598836" indent="0" algn="ctr">
              <a:buNone/>
              <a:defRPr/>
            </a:lvl6pPr>
            <a:lvl7pPr marL="1918595" indent="0" algn="ctr">
              <a:buNone/>
              <a:defRPr/>
            </a:lvl7pPr>
            <a:lvl8pPr marL="2238369" indent="0" algn="ctr">
              <a:buNone/>
              <a:defRPr/>
            </a:lvl8pPr>
            <a:lvl9pPr marL="2558139"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4F98FD9-8BEA-1C41-9C8C-A3B600D72296}"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486278367"/>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6EBE544-F64D-BC44-9350-D776565DF7F6}"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1124854342"/>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189" y="4406802"/>
            <a:ext cx="7772176" cy="1361777"/>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189" y="2906613"/>
            <a:ext cx="7772176" cy="1500188"/>
          </a:xfrm>
        </p:spPr>
        <p:txBody>
          <a:bodyPr anchor="b"/>
          <a:lstStyle>
            <a:lvl1pPr marL="0" indent="0">
              <a:buNone/>
              <a:defRPr sz="1400"/>
            </a:lvl1pPr>
            <a:lvl2pPr marL="319749" indent="0">
              <a:buNone/>
              <a:defRPr sz="1300"/>
            </a:lvl2pPr>
            <a:lvl3pPr marL="639522" indent="0">
              <a:buNone/>
              <a:defRPr sz="1100"/>
            </a:lvl3pPr>
            <a:lvl4pPr marL="959306" indent="0">
              <a:buNone/>
              <a:defRPr sz="1000"/>
            </a:lvl4pPr>
            <a:lvl5pPr marL="1279054" indent="0">
              <a:buNone/>
              <a:defRPr sz="1000"/>
            </a:lvl5pPr>
            <a:lvl6pPr marL="1598836" indent="0">
              <a:buNone/>
              <a:defRPr sz="1000"/>
            </a:lvl6pPr>
            <a:lvl7pPr marL="1918595" indent="0">
              <a:buNone/>
              <a:defRPr sz="1000"/>
            </a:lvl7pPr>
            <a:lvl8pPr marL="2238369" indent="0">
              <a:buNone/>
              <a:defRPr sz="1000"/>
            </a:lvl8pPr>
            <a:lvl9pPr marL="2558139" indent="0">
              <a:buNone/>
              <a:defRPr sz="10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F4FE11E-1F26-8F49-BA1E-8C4A8B89415F}"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3107711189"/>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1517" y="1766986"/>
            <a:ext cx="3830836" cy="4113237"/>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99509" y="1766986"/>
            <a:ext cx="3831952" cy="4113237"/>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6B7F652-F4AB-4D4A-AC19-0E3C739232EF}"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1249340230"/>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647" y="274588"/>
            <a:ext cx="8228707"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647" y="1534791"/>
            <a:ext cx="4039568" cy="639589"/>
          </a:xfrm>
        </p:spPr>
        <p:txBody>
          <a:bodyPr anchor="b"/>
          <a:lstStyle>
            <a:lvl1pPr marL="0" indent="0">
              <a:buNone/>
              <a:defRPr sz="1700" b="1"/>
            </a:lvl1pPr>
            <a:lvl2pPr marL="319749" indent="0">
              <a:buNone/>
              <a:defRPr sz="1400" b="1"/>
            </a:lvl2pPr>
            <a:lvl3pPr marL="639522" indent="0">
              <a:buNone/>
              <a:defRPr sz="1300" b="1"/>
            </a:lvl3pPr>
            <a:lvl4pPr marL="959306" indent="0">
              <a:buNone/>
              <a:defRPr sz="1100" b="1"/>
            </a:lvl4pPr>
            <a:lvl5pPr marL="1279054" indent="0">
              <a:buNone/>
              <a:defRPr sz="1100" b="1"/>
            </a:lvl5pPr>
            <a:lvl6pPr marL="1598836" indent="0">
              <a:buNone/>
              <a:defRPr sz="1100" b="1"/>
            </a:lvl6pPr>
            <a:lvl7pPr marL="1918595" indent="0">
              <a:buNone/>
              <a:defRPr sz="1100" b="1"/>
            </a:lvl7pPr>
            <a:lvl8pPr marL="2238369" indent="0">
              <a:buNone/>
              <a:defRPr sz="1100" b="1"/>
            </a:lvl8pPr>
            <a:lvl9pPr marL="2558139" indent="0">
              <a:buNone/>
              <a:defRPr sz="1100" b="1"/>
            </a:lvl9pPr>
          </a:lstStyle>
          <a:p>
            <a:pPr lvl="0"/>
            <a:r>
              <a:rPr lang="en-US"/>
              <a:t>Click to edit Master text styles</a:t>
            </a:r>
          </a:p>
        </p:txBody>
      </p:sp>
      <p:sp>
        <p:nvSpPr>
          <p:cNvPr id="4" name="Content Placeholder 3"/>
          <p:cNvSpPr>
            <a:spLocks noGrp="1"/>
          </p:cNvSpPr>
          <p:nvPr>
            <p:ph sz="half" idx="2"/>
          </p:nvPr>
        </p:nvSpPr>
        <p:spPr>
          <a:xfrm>
            <a:off x="457647" y="2174379"/>
            <a:ext cx="4039568"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4555" y="1534791"/>
            <a:ext cx="4041799" cy="639589"/>
          </a:xfrm>
        </p:spPr>
        <p:txBody>
          <a:bodyPr anchor="b"/>
          <a:lstStyle>
            <a:lvl1pPr marL="0" indent="0">
              <a:buNone/>
              <a:defRPr sz="1700" b="1"/>
            </a:lvl1pPr>
            <a:lvl2pPr marL="319749" indent="0">
              <a:buNone/>
              <a:defRPr sz="1400" b="1"/>
            </a:lvl2pPr>
            <a:lvl3pPr marL="639522" indent="0">
              <a:buNone/>
              <a:defRPr sz="1300" b="1"/>
            </a:lvl3pPr>
            <a:lvl4pPr marL="959306" indent="0">
              <a:buNone/>
              <a:defRPr sz="1100" b="1"/>
            </a:lvl4pPr>
            <a:lvl5pPr marL="1279054" indent="0">
              <a:buNone/>
              <a:defRPr sz="1100" b="1"/>
            </a:lvl5pPr>
            <a:lvl6pPr marL="1598836" indent="0">
              <a:buNone/>
              <a:defRPr sz="1100" b="1"/>
            </a:lvl6pPr>
            <a:lvl7pPr marL="1918595" indent="0">
              <a:buNone/>
              <a:defRPr sz="1100" b="1"/>
            </a:lvl7pPr>
            <a:lvl8pPr marL="2238369" indent="0">
              <a:buNone/>
              <a:defRPr sz="1100" b="1"/>
            </a:lvl8pPr>
            <a:lvl9pPr marL="2558139"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4555" y="2174379"/>
            <a:ext cx="4041799"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DB8E224B-4378-9647-8C06-E6624C17A312}"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3258427307"/>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CC99"/>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CC99"/>
              </a:solidFill>
            </a:endParaRPr>
          </a:p>
        </p:txBody>
      </p:sp>
      <p:sp>
        <p:nvSpPr>
          <p:cNvPr id="7" name="Slide Number Placeholder 6"/>
          <p:cNvSpPr>
            <a:spLocks noGrp="1"/>
          </p:cNvSpPr>
          <p:nvPr>
            <p:ph type="sldNum" sz="quarter" idx="12"/>
          </p:nvPr>
        </p:nvSpPr>
        <p:spPr/>
        <p:txBody>
          <a:bodyPr/>
          <a:lstStyle>
            <a:lvl1pPr>
              <a:defRPr/>
            </a:lvl1pPr>
          </a:lstStyle>
          <a:p>
            <a:fld id="{3D5F32FB-ACA9-2F4C-9914-9C20D52BF798}" type="slidenum">
              <a:rPr lang="en-US">
                <a:solidFill>
                  <a:srgbClr val="FFCC99"/>
                </a:solidFill>
              </a:rPr>
              <a:pPr/>
              <a:t>‹#›</a:t>
            </a:fld>
            <a:endParaRPr lang="en-US">
              <a:solidFill>
                <a:srgbClr val="FFCC99"/>
              </a:solidFill>
            </a:endParaRPr>
          </a:p>
        </p:txBody>
      </p:sp>
    </p:spTree>
    <p:extLst>
      <p:ext uri="{BB962C8B-B14F-4D97-AF65-F5344CB8AC3E}">
        <p14:creationId xmlns:p14="http://schemas.microsoft.com/office/powerpoint/2010/main" val="2753975746"/>
      </p:ext>
    </p:extLst>
  </p:cSld>
  <p:clrMapOvr>
    <a:masterClrMapping/>
  </p:clrMapOvr>
  <p:transition>
    <p:cut/>
  </p:transition>
</p:sldLayout>
</file>

<file path=ppt/slideLayouts/slideLayout7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ECD020A0-E4DE-6142-80EF-79CC309C757E}"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1905701375"/>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09C563BD-FF9A-7E4C-90A8-B79EDB5196B5}"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1528886299"/>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50" y="273576"/>
            <a:ext cx="3008189" cy="1161975"/>
          </a:xfrm>
        </p:spPr>
        <p:txBody>
          <a:bodyPr/>
          <a:lstStyle>
            <a:lvl1pPr algn="l">
              <a:defRPr sz="1400" b="1"/>
            </a:lvl1pPr>
          </a:lstStyle>
          <a:p>
            <a:r>
              <a:rPr lang="en-US"/>
              <a:t>Click to edit Master title style</a:t>
            </a:r>
          </a:p>
        </p:txBody>
      </p:sp>
      <p:sp>
        <p:nvSpPr>
          <p:cNvPr id="3" name="Content Placeholder 2"/>
          <p:cNvSpPr>
            <a:spLocks noGrp="1"/>
          </p:cNvSpPr>
          <p:nvPr>
            <p:ph idx="1"/>
          </p:nvPr>
        </p:nvSpPr>
        <p:spPr>
          <a:xfrm>
            <a:off x="3575224" y="273473"/>
            <a:ext cx="5111130" cy="5852294"/>
          </a:xfrm>
        </p:spPr>
        <p:txBody>
          <a:bodyPr/>
          <a:lstStyle>
            <a:lvl1pPr>
              <a:defRPr sz="22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50" y="1435448"/>
            <a:ext cx="3008189" cy="4690318"/>
          </a:xfrm>
        </p:spPr>
        <p:txBody>
          <a:bodyPr/>
          <a:lstStyle>
            <a:lvl1pPr marL="0" indent="0">
              <a:buNone/>
              <a:defRPr sz="1000"/>
            </a:lvl1pPr>
            <a:lvl2pPr marL="319749" indent="0">
              <a:buNone/>
              <a:defRPr sz="800"/>
            </a:lvl2pPr>
            <a:lvl3pPr marL="639522" indent="0">
              <a:buNone/>
              <a:defRPr sz="700"/>
            </a:lvl3pPr>
            <a:lvl4pPr marL="959306" indent="0">
              <a:buNone/>
              <a:defRPr sz="600"/>
            </a:lvl4pPr>
            <a:lvl5pPr marL="1279054" indent="0">
              <a:buNone/>
              <a:defRPr sz="600"/>
            </a:lvl5pPr>
            <a:lvl6pPr marL="1598836" indent="0">
              <a:buNone/>
              <a:defRPr sz="600"/>
            </a:lvl6pPr>
            <a:lvl7pPr marL="1918595" indent="0">
              <a:buNone/>
              <a:defRPr sz="600"/>
            </a:lvl7pPr>
            <a:lvl8pPr marL="2238369" indent="0">
              <a:buNone/>
              <a:defRPr sz="600"/>
            </a:lvl8pPr>
            <a:lvl9pPr marL="2558139" indent="0">
              <a:buNone/>
              <a:defRPr sz="6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33271DA-4784-FE4C-99E5-02FE0F76F52B}"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2228049402"/>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738" y="4800824"/>
            <a:ext cx="5486177" cy="567035"/>
          </a:xfrm>
        </p:spPr>
        <p:txBody>
          <a:bodyPr/>
          <a:lstStyle>
            <a:lvl1pPr algn="l">
              <a:defRPr sz="1400" b="1"/>
            </a:lvl1pPr>
          </a:lstStyle>
          <a:p>
            <a:r>
              <a:rPr lang="en-US"/>
              <a:t>Click to edit Master title style</a:t>
            </a:r>
          </a:p>
        </p:txBody>
      </p:sp>
      <p:sp>
        <p:nvSpPr>
          <p:cNvPr id="3" name="Picture Placeholder 2"/>
          <p:cNvSpPr>
            <a:spLocks noGrp="1"/>
          </p:cNvSpPr>
          <p:nvPr>
            <p:ph type="pic" idx="1"/>
          </p:nvPr>
        </p:nvSpPr>
        <p:spPr>
          <a:xfrm>
            <a:off x="1792738" y="612800"/>
            <a:ext cx="5486177" cy="4114354"/>
          </a:xfrm>
        </p:spPr>
        <p:txBody>
          <a:bodyPr/>
          <a:lstStyle>
            <a:lvl1pPr marL="0" indent="0">
              <a:buNone/>
              <a:defRPr sz="2200"/>
            </a:lvl1pPr>
            <a:lvl2pPr marL="319749" indent="0">
              <a:buNone/>
              <a:defRPr sz="2000"/>
            </a:lvl2pPr>
            <a:lvl3pPr marL="639522" indent="0">
              <a:buNone/>
              <a:defRPr sz="1700"/>
            </a:lvl3pPr>
            <a:lvl4pPr marL="959306" indent="0">
              <a:buNone/>
              <a:defRPr sz="1400"/>
            </a:lvl4pPr>
            <a:lvl5pPr marL="1279054" indent="0">
              <a:buNone/>
              <a:defRPr sz="1400"/>
            </a:lvl5pPr>
            <a:lvl6pPr marL="1598836" indent="0">
              <a:buNone/>
              <a:defRPr sz="1400"/>
            </a:lvl6pPr>
            <a:lvl7pPr marL="1918595" indent="0">
              <a:buNone/>
              <a:defRPr sz="1400"/>
            </a:lvl7pPr>
            <a:lvl8pPr marL="2238369" indent="0">
              <a:buNone/>
              <a:defRPr sz="1400"/>
            </a:lvl8pPr>
            <a:lvl9pPr marL="2558139" indent="0">
              <a:buNone/>
              <a:defRPr sz="1400"/>
            </a:lvl9pPr>
          </a:lstStyle>
          <a:p>
            <a:pPr lvl="0"/>
            <a:endParaRPr lang="en-US" noProof="0"/>
          </a:p>
        </p:txBody>
      </p:sp>
      <p:sp>
        <p:nvSpPr>
          <p:cNvPr id="4" name="Text Placeholder 3"/>
          <p:cNvSpPr>
            <a:spLocks noGrp="1"/>
          </p:cNvSpPr>
          <p:nvPr>
            <p:ph type="body" sz="half" idx="2"/>
          </p:nvPr>
        </p:nvSpPr>
        <p:spPr>
          <a:xfrm>
            <a:off x="1792738" y="5367860"/>
            <a:ext cx="5486177" cy="804788"/>
          </a:xfrm>
        </p:spPr>
        <p:txBody>
          <a:bodyPr/>
          <a:lstStyle>
            <a:lvl1pPr marL="0" indent="0">
              <a:buNone/>
              <a:defRPr sz="1000"/>
            </a:lvl1pPr>
            <a:lvl2pPr marL="319749" indent="0">
              <a:buNone/>
              <a:defRPr sz="800"/>
            </a:lvl2pPr>
            <a:lvl3pPr marL="639522" indent="0">
              <a:buNone/>
              <a:defRPr sz="700"/>
            </a:lvl3pPr>
            <a:lvl4pPr marL="959306" indent="0">
              <a:buNone/>
              <a:defRPr sz="600"/>
            </a:lvl4pPr>
            <a:lvl5pPr marL="1279054" indent="0">
              <a:buNone/>
              <a:defRPr sz="600"/>
            </a:lvl5pPr>
            <a:lvl6pPr marL="1598836" indent="0">
              <a:buNone/>
              <a:defRPr sz="600"/>
            </a:lvl6pPr>
            <a:lvl7pPr marL="1918595" indent="0">
              <a:buNone/>
              <a:defRPr sz="600"/>
            </a:lvl7pPr>
            <a:lvl8pPr marL="2238369" indent="0">
              <a:buNone/>
              <a:defRPr sz="600"/>
            </a:lvl8pPr>
            <a:lvl9pPr marL="2558139" indent="0">
              <a:buNone/>
              <a:defRPr sz="6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4310C4F-54D2-B24C-B0AD-31A3764B7D75}"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770247472"/>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CF0CA5D-5AD9-A847-8E94-1EA430982413}"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3811030956"/>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4837" y="380628"/>
            <a:ext cx="1944439" cy="5499571"/>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1517" y="380628"/>
            <a:ext cx="5726162" cy="5499571"/>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2A1A3A9-9BA2-A14F-B467-21AF2E3AF917}"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4157248523"/>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891906" name="Rectangle 2"/>
          <p:cNvSpPr>
            <a:spLocks noGrp="1" noChangeArrowheads="1"/>
          </p:cNvSpPr>
          <p:nvPr>
            <p:ph type="ctrTitle"/>
          </p:nvPr>
        </p:nvSpPr>
        <p:spPr>
          <a:xfrm>
            <a:off x="685800" y="1219200"/>
            <a:ext cx="7772400" cy="1371600"/>
          </a:xfrm>
          <a:effectLst>
            <a:outerShdw blurRad="63500" algn="ctr" rotWithShape="0">
              <a:srgbClr val="FFFFFF">
                <a:alpha val="75000"/>
              </a:srgbClr>
            </a:outerShdw>
          </a:effectLst>
        </p:spPr>
        <p:txBody>
          <a:bodyPr anchor="ctr"/>
          <a:lstStyle>
            <a:lvl1pPr algn="ctr">
              <a:defRPr sz="4800"/>
            </a:lvl1pPr>
          </a:lstStyle>
          <a:p>
            <a:pPr lvl="0"/>
            <a:r>
              <a:rPr lang="en-US" noProof="0"/>
              <a:t>Click to edit Master title style</a:t>
            </a:r>
          </a:p>
        </p:txBody>
      </p:sp>
      <p:sp>
        <p:nvSpPr>
          <p:cNvPr id="891907" name="Rectangle 3"/>
          <p:cNvSpPr>
            <a:spLocks noGrp="1" noChangeArrowheads="1"/>
          </p:cNvSpPr>
          <p:nvPr>
            <p:ph type="subTitle" idx="1"/>
          </p:nvPr>
        </p:nvSpPr>
        <p:spPr>
          <a:xfrm>
            <a:off x="1371600" y="5105400"/>
            <a:ext cx="6400800" cy="1066800"/>
          </a:xfrm>
          <a:effectLst>
            <a:outerShdw blurRad="63500" algn="ctr" rotWithShape="0">
              <a:srgbClr val="000000">
                <a:alpha val="75000"/>
              </a:srgbClr>
            </a:outerShdw>
          </a:effectLst>
        </p:spPr>
        <p:txBody>
          <a:bodyPr anchor="b"/>
          <a:lstStyle>
            <a:lvl1pPr marL="0" indent="0" algn="ctr">
              <a:buFontTx/>
              <a:buNone/>
              <a:defRPr sz="2800" i="1">
                <a:solidFill>
                  <a:srgbClr val="FFFFFF"/>
                </a:solidFill>
              </a:defRPr>
            </a:lvl1pPr>
          </a:lstStyle>
          <a:p>
            <a:pPr lvl="0"/>
            <a:r>
              <a:rPr lang="en-US" noProof="0"/>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6" name="Rectangle 6"/>
          <p:cNvSpPr>
            <a:spLocks noGrp="1" noChangeArrowheads="1"/>
          </p:cNvSpPr>
          <p:nvPr>
            <p:ph type="sldNum" sz="quarter" idx="12"/>
          </p:nvPr>
        </p:nvSpPr>
        <p:spPr/>
        <p:txBody>
          <a:bodyPr/>
          <a:lstStyle>
            <a:lvl1pPr>
              <a:defRPr smtClean="0">
                <a:solidFill>
                  <a:srgbClr val="FFFFFF"/>
                </a:solidFill>
              </a:defRPr>
            </a:lvl1pPr>
          </a:lstStyle>
          <a:p>
            <a:pPr>
              <a:defRPr/>
            </a:pPr>
            <a:fld id="{2E397141-1782-FB4A-846B-8EE2A33373DC}" type="slidenum">
              <a:rPr lang="zh-CN" altLang="en-US"/>
              <a:pPr>
                <a:defRPr/>
              </a:pPr>
              <a:t>‹#›</a:t>
            </a:fld>
            <a:endParaRPr lang="en-US" altLang="zh-CN"/>
          </a:p>
        </p:txBody>
      </p:sp>
    </p:spTree>
    <p:extLst>
      <p:ext uri="{BB962C8B-B14F-4D97-AF65-F5344CB8AC3E}">
        <p14:creationId xmlns:p14="http://schemas.microsoft.com/office/powerpoint/2010/main" val="1218865435"/>
      </p:ext>
    </p:extLst>
  </p:cSld>
  <p:clrMapOvr>
    <a:masterClrMapping/>
  </p:clrMapOvr>
  <p:transition>
    <p:random/>
  </p:transition>
</p:sldLayout>
</file>

<file path=ppt/slideLayouts/slideLayout7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D96B06B-BF50-F642-A89F-8A2B7E24F214}" type="slidenum">
              <a:rPr lang="zh-CN" altLang="en-US"/>
              <a:pPr>
                <a:defRPr/>
              </a:pPr>
              <a:t>‹#›</a:t>
            </a:fld>
            <a:endParaRPr lang="en-US" altLang="zh-CN"/>
          </a:p>
        </p:txBody>
      </p:sp>
    </p:spTree>
    <p:extLst>
      <p:ext uri="{BB962C8B-B14F-4D97-AF65-F5344CB8AC3E}">
        <p14:creationId xmlns:p14="http://schemas.microsoft.com/office/powerpoint/2010/main" val="3830897101"/>
      </p:ext>
    </p:extLst>
  </p:cSld>
  <p:clrMapOvr>
    <a:masterClrMapping/>
  </p:clrMapOvr>
  <p:transition>
    <p:random/>
  </p:transition>
</p:sldLayout>
</file>

<file path=ppt/slideLayouts/slideLayout7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FE53EED-BD6D-0D42-951C-138CC254FB78}" type="slidenum">
              <a:rPr lang="zh-CN" altLang="en-US"/>
              <a:pPr>
                <a:defRPr/>
              </a:pPr>
              <a:t>‹#›</a:t>
            </a:fld>
            <a:endParaRPr lang="en-US" altLang="zh-CN"/>
          </a:p>
        </p:txBody>
      </p:sp>
    </p:spTree>
    <p:extLst>
      <p:ext uri="{BB962C8B-B14F-4D97-AF65-F5344CB8AC3E}">
        <p14:creationId xmlns:p14="http://schemas.microsoft.com/office/powerpoint/2010/main" val="1158002496"/>
      </p:ext>
    </p:extLst>
  </p:cSld>
  <p:clrMapOvr>
    <a:masterClrMapping/>
  </p:clrMapOvr>
  <p:transition>
    <p:random/>
  </p:transition>
</p:sldLayout>
</file>

<file path=ppt/slideLayouts/slideLayout7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905000" y="1981200"/>
            <a:ext cx="3352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410200" y="1981200"/>
            <a:ext cx="3352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4F42A39-E2A3-8B42-8963-2B9E03D98A81}" type="slidenum">
              <a:rPr lang="zh-CN" altLang="en-US"/>
              <a:pPr>
                <a:defRPr/>
              </a:pPr>
              <a:t>‹#›</a:t>
            </a:fld>
            <a:endParaRPr lang="en-US" altLang="zh-CN"/>
          </a:p>
        </p:txBody>
      </p:sp>
    </p:spTree>
    <p:extLst>
      <p:ext uri="{BB962C8B-B14F-4D97-AF65-F5344CB8AC3E}">
        <p14:creationId xmlns:p14="http://schemas.microsoft.com/office/powerpoint/2010/main" val="2047845905"/>
      </p:ext>
    </p:extLst>
  </p:cSld>
  <p:clrMapOvr>
    <a:masterClrMapping/>
  </p:clrMapOvr>
  <p:transition>
    <p:random/>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6ADD7F6A-B344-E149-AB99-DE9486D5FB76}" type="slidenum">
              <a:rPr lang="en-US"/>
              <a:pPr/>
              <a:t>‹#›</a:t>
            </a:fld>
            <a:endParaRPr lang="en-US"/>
          </a:p>
        </p:txBody>
      </p:sp>
    </p:spTree>
    <p:extLst>
      <p:ext uri="{BB962C8B-B14F-4D97-AF65-F5344CB8AC3E}">
        <p14:creationId xmlns:p14="http://schemas.microsoft.com/office/powerpoint/2010/main" val="3169809579"/>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348" indent="0">
              <a:buNone/>
              <a:defRPr sz="2800"/>
            </a:lvl2pPr>
            <a:lvl3pPr marL="912713" indent="0">
              <a:buNone/>
              <a:defRPr sz="2400"/>
            </a:lvl3pPr>
            <a:lvl4pPr marL="1369080" indent="0">
              <a:buNone/>
              <a:defRPr sz="2000"/>
            </a:lvl4pPr>
            <a:lvl5pPr marL="1825435" indent="0">
              <a:buNone/>
              <a:defRPr sz="2000"/>
            </a:lvl5pPr>
            <a:lvl6pPr marL="2281788" indent="0">
              <a:buNone/>
              <a:defRPr sz="2000"/>
            </a:lvl6pPr>
            <a:lvl7pPr marL="2738155" indent="0">
              <a:buNone/>
              <a:defRPr sz="2000"/>
            </a:lvl7pPr>
            <a:lvl8pPr marL="3194510" indent="0">
              <a:buNone/>
              <a:defRPr sz="2000"/>
            </a:lvl8pPr>
            <a:lvl9pPr marL="3650868"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CC99"/>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CC99"/>
              </a:solidFill>
            </a:endParaRPr>
          </a:p>
        </p:txBody>
      </p:sp>
      <p:sp>
        <p:nvSpPr>
          <p:cNvPr id="7" name="Slide Number Placeholder 6"/>
          <p:cNvSpPr>
            <a:spLocks noGrp="1"/>
          </p:cNvSpPr>
          <p:nvPr>
            <p:ph type="sldNum" sz="quarter" idx="12"/>
          </p:nvPr>
        </p:nvSpPr>
        <p:spPr/>
        <p:txBody>
          <a:bodyPr/>
          <a:lstStyle>
            <a:lvl1pPr>
              <a:defRPr/>
            </a:lvl1pPr>
          </a:lstStyle>
          <a:p>
            <a:fld id="{D1783BB6-0EC0-484C-820A-278AEA5DECE8}" type="slidenum">
              <a:rPr lang="en-US">
                <a:solidFill>
                  <a:srgbClr val="FFCC99"/>
                </a:solidFill>
              </a:rPr>
              <a:pPr/>
              <a:t>‹#›</a:t>
            </a:fld>
            <a:endParaRPr lang="en-US">
              <a:solidFill>
                <a:srgbClr val="FFCC99"/>
              </a:solidFill>
            </a:endParaRPr>
          </a:p>
        </p:txBody>
      </p:sp>
    </p:spTree>
    <p:extLst>
      <p:ext uri="{BB962C8B-B14F-4D97-AF65-F5344CB8AC3E}">
        <p14:creationId xmlns:p14="http://schemas.microsoft.com/office/powerpoint/2010/main" val="1369698579"/>
      </p:ext>
    </p:extLst>
  </p:cSld>
  <p:clrMapOvr>
    <a:masterClrMapping/>
  </p:clrMapOvr>
  <p:transition>
    <p:cut/>
  </p:transition>
</p:sldLayout>
</file>

<file path=ppt/slideLayouts/slideLayout8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B93A3B3D-BA5A-9A49-B9F6-9192F1D333A8}" type="slidenum">
              <a:rPr lang="zh-CN" altLang="en-US"/>
              <a:pPr>
                <a:defRPr/>
              </a:pPr>
              <a:t>‹#›</a:t>
            </a:fld>
            <a:endParaRPr lang="en-US" altLang="zh-CN"/>
          </a:p>
        </p:txBody>
      </p:sp>
    </p:spTree>
    <p:extLst>
      <p:ext uri="{BB962C8B-B14F-4D97-AF65-F5344CB8AC3E}">
        <p14:creationId xmlns:p14="http://schemas.microsoft.com/office/powerpoint/2010/main" val="949716930"/>
      </p:ext>
    </p:extLst>
  </p:cSld>
  <p:clrMapOvr>
    <a:masterClrMapping/>
  </p:clrMapOvr>
  <p:transition>
    <p:random/>
  </p:transition>
</p:sldLayout>
</file>

<file path=ppt/slideLayouts/slideLayout8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7CCF5175-5681-F443-89F9-EF31D1890025}" type="slidenum">
              <a:rPr lang="zh-CN" altLang="en-US"/>
              <a:pPr>
                <a:defRPr/>
              </a:pPr>
              <a:t>‹#›</a:t>
            </a:fld>
            <a:endParaRPr lang="en-US" altLang="zh-CN"/>
          </a:p>
        </p:txBody>
      </p:sp>
    </p:spTree>
    <p:extLst>
      <p:ext uri="{BB962C8B-B14F-4D97-AF65-F5344CB8AC3E}">
        <p14:creationId xmlns:p14="http://schemas.microsoft.com/office/powerpoint/2010/main" val="1061535361"/>
      </p:ext>
    </p:extLst>
  </p:cSld>
  <p:clrMapOvr>
    <a:masterClrMapping/>
  </p:clrMapOvr>
  <p:transition>
    <p:random/>
  </p:transition>
</p:sldLayout>
</file>

<file path=ppt/slideLayouts/slideLayout8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9995CF32-914A-AF41-8B71-9F0E2755CDE1}" type="slidenum">
              <a:rPr lang="zh-CN" altLang="en-US"/>
              <a:pPr>
                <a:defRPr/>
              </a:pPr>
              <a:t>‹#›</a:t>
            </a:fld>
            <a:endParaRPr lang="en-US" altLang="zh-CN"/>
          </a:p>
        </p:txBody>
      </p:sp>
    </p:spTree>
    <p:extLst>
      <p:ext uri="{BB962C8B-B14F-4D97-AF65-F5344CB8AC3E}">
        <p14:creationId xmlns:p14="http://schemas.microsoft.com/office/powerpoint/2010/main" val="1590336957"/>
      </p:ext>
    </p:extLst>
  </p:cSld>
  <p:clrMapOvr>
    <a:masterClrMapping/>
  </p:clrMapOvr>
  <p:transition>
    <p:random/>
  </p:transition>
</p:sldLayout>
</file>

<file path=ppt/slideLayouts/slideLayout8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BB22D22-3D1B-FF40-8D39-B27A7347E03A}" type="slidenum">
              <a:rPr lang="zh-CN" altLang="en-US"/>
              <a:pPr>
                <a:defRPr/>
              </a:pPr>
              <a:t>‹#›</a:t>
            </a:fld>
            <a:endParaRPr lang="en-US" altLang="zh-CN"/>
          </a:p>
        </p:txBody>
      </p:sp>
    </p:spTree>
    <p:extLst>
      <p:ext uri="{BB962C8B-B14F-4D97-AF65-F5344CB8AC3E}">
        <p14:creationId xmlns:p14="http://schemas.microsoft.com/office/powerpoint/2010/main" val="3751982461"/>
      </p:ext>
    </p:extLst>
  </p:cSld>
  <p:clrMapOvr>
    <a:masterClrMapping/>
  </p:clrMapOvr>
  <p:transition>
    <p:random/>
  </p:transition>
</p:sldLayout>
</file>

<file path=ppt/slideLayouts/slideLayout8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681498C-0622-FD49-8D88-76747B32868C}" type="slidenum">
              <a:rPr lang="zh-CN" altLang="en-US"/>
              <a:pPr>
                <a:defRPr/>
              </a:pPr>
              <a:t>‹#›</a:t>
            </a:fld>
            <a:endParaRPr lang="en-US" altLang="zh-CN"/>
          </a:p>
        </p:txBody>
      </p:sp>
    </p:spTree>
    <p:extLst>
      <p:ext uri="{BB962C8B-B14F-4D97-AF65-F5344CB8AC3E}">
        <p14:creationId xmlns:p14="http://schemas.microsoft.com/office/powerpoint/2010/main" val="255668836"/>
      </p:ext>
    </p:extLst>
  </p:cSld>
  <p:clrMapOvr>
    <a:masterClrMapping/>
  </p:clrMapOvr>
  <p:transition>
    <p:random/>
  </p:transition>
</p:sldLayout>
</file>

<file path=ppt/slideLayouts/slideLayout8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B360D98-B819-8741-9EF3-D58EA993BB42}" type="slidenum">
              <a:rPr lang="zh-CN" altLang="en-US"/>
              <a:pPr>
                <a:defRPr/>
              </a:pPr>
              <a:t>‹#›</a:t>
            </a:fld>
            <a:endParaRPr lang="en-US" altLang="zh-CN"/>
          </a:p>
        </p:txBody>
      </p:sp>
    </p:spTree>
    <p:extLst>
      <p:ext uri="{BB962C8B-B14F-4D97-AF65-F5344CB8AC3E}">
        <p14:creationId xmlns:p14="http://schemas.microsoft.com/office/powerpoint/2010/main" val="2789293624"/>
      </p:ext>
    </p:extLst>
  </p:cSld>
  <p:clrMapOvr>
    <a:masterClrMapping/>
  </p:clrMapOvr>
  <p:transition>
    <p:random/>
  </p:transition>
</p:sldLayout>
</file>

<file path=ppt/slideLayouts/slideLayout8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43700" y="609600"/>
            <a:ext cx="20193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9055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42C16F7-4A38-844F-BDC0-139C78C032AB}" type="slidenum">
              <a:rPr lang="zh-CN" altLang="en-US"/>
              <a:pPr>
                <a:defRPr/>
              </a:pPr>
              <a:t>‹#›</a:t>
            </a:fld>
            <a:endParaRPr lang="en-US" altLang="zh-CN"/>
          </a:p>
        </p:txBody>
      </p:sp>
    </p:spTree>
    <p:extLst>
      <p:ext uri="{BB962C8B-B14F-4D97-AF65-F5344CB8AC3E}">
        <p14:creationId xmlns:p14="http://schemas.microsoft.com/office/powerpoint/2010/main" val="1811398524"/>
      </p:ext>
    </p:extLst>
  </p:cSld>
  <p:clrMapOvr>
    <a:masterClrMapping/>
  </p:clrMapOvr>
  <p:transition>
    <p:random/>
  </p:transition>
</p:sldLayout>
</file>

<file path=ppt/slideLayouts/slideLayout80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28600" y="3124200"/>
            <a:ext cx="8564563" cy="390525"/>
            <a:chOff x="144" y="1968"/>
            <a:chExt cx="5395" cy="246"/>
          </a:xfrm>
        </p:grpSpPr>
        <p:sp>
          <p:nvSpPr>
            <p:cNvPr id="5" name="Freeform 3"/>
            <p:cNvSpPr>
              <a:spLocks/>
            </p:cNvSpPr>
            <p:nvPr userDrawn="1"/>
          </p:nvSpPr>
          <p:spPr bwMode="auto">
            <a:xfrm rot="-5400000" flipH="1" flipV="1">
              <a:off x="2794" y="-586"/>
              <a:ext cx="96" cy="5395"/>
            </a:xfrm>
            <a:custGeom>
              <a:avLst/>
              <a:gdLst>
                <a:gd name="T0" fmla="*/ 5 w 1699"/>
                <a:gd name="T1" fmla="*/ 869 h 3264"/>
                <a:gd name="T2" fmla="*/ 12 w 1699"/>
                <a:gd name="T3" fmla="*/ 289 h 3264"/>
                <a:gd name="T4" fmla="*/ 25 w 1699"/>
                <a:gd name="T5" fmla="*/ 53 h 3264"/>
                <a:gd name="T6" fmla="*/ 45 w 1699"/>
                <a:gd name="T7" fmla="*/ 53 h 3264"/>
                <a:gd name="T8" fmla="*/ 68 w 1699"/>
                <a:gd name="T9" fmla="*/ 17 h 3264"/>
                <a:gd name="T10" fmla="*/ 84 w 1699"/>
                <a:gd name="T11" fmla="*/ 41 h 3264"/>
                <a:gd name="T12" fmla="*/ 94 w 1699"/>
                <a:gd name="T13" fmla="*/ 264 h 3264"/>
                <a:gd name="T14" fmla="*/ 94 w 1699"/>
                <a:gd name="T15" fmla="*/ 671 h 3264"/>
                <a:gd name="T16" fmla="*/ 89 w 1699"/>
                <a:gd name="T17" fmla="*/ 1217 h 3264"/>
                <a:gd name="T18" fmla="*/ 88 w 1699"/>
                <a:gd name="T19" fmla="*/ 1945 h 3264"/>
                <a:gd name="T20" fmla="*/ 92 w 1699"/>
                <a:gd name="T21" fmla="*/ 2613 h 3264"/>
                <a:gd name="T22" fmla="*/ 96 w 1699"/>
                <a:gd name="T23" fmla="*/ 3689 h 3264"/>
                <a:gd name="T24" fmla="*/ 90 w 1699"/>
                <a:gd name="T25" fmla="*/ 4678 h 3264"/>
                <a:gd name="T26" fmla="*/ 92 w 1699"/>
                <a:gd name="T27" fmla="*/ 5050 h 3264"/>
                <a:gd name="T28" fmla="*/ 87 w 1699"/>
                <a:gd name="T29" fmla="*/ 5345 h 3264"/>
                <a:gd name="T30" fmla="*/ 75 w 1699"/>
                <a:gd name="T31" fmla="*/ 5345 h 3264"/>
                <a:gd name="T32" fmla="*/ 52 w 1699"/>
                <a:gd name="T33" fmla="*/ 5296 h 3264"/>
                <a:gd name="T34" fmla="*/ 29 w 1699"/>
                <a:gd name="T35" fmla="*/ 5370 h 3264"/>
                <a:gd name="T36" fmla="*/ 8 w 1699"/>
                <a:gd name="T37" fmla="*/ 5235 h 3264"/>
                <a:gd name="T38" fmla="*/ 2 w 1699"/>
                <a:gd name="T39" fmla="*/ 4876 h 3264"/>
                <a:gd name="T40" fmla="*/ 6 w 1699"/>
                <a:gd name="T41" fmla="*/ 4382 h 3264"/>
                <a:gd name="T42" fmla="*/ 6 w 1699"/>
                <a:gd name="T43" fmla="*/ 3689 h 3264"/>
                <a:gd name="T44" fmla="*/ 1 w 1699"/>
                <a:gd name="T45" fmla="*/ 2997 h 3264"/>
                <a:gd name="T46" fmla="*/ 3 w 1699"/>
                <a:gd name="T47" fmla="*/ 2081 h 3264"/>
                <a:gd name="T48" fmla="*/ 3 w 1699"/>
                <a:gd name="T49" fmla="*/ 1512 h 3264"/>
                <a:gd name="T50" fmla="*/ 5 w 1699"/>
                <a:gd name="T51" fmla="*/ 869 h 326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99" h="3264">
                  <a:moveTo>
                    <a:pt x="91" y="526"/>
                  </a:moveTo>
                  <a:cubicBezTo>
                    <a:pt x="116" y="403"/>
                    <a:pt x="152" y="257"/>
                    <a:pt x="211" y="175"/>
                  </a:cubicBezTo>
                  <a:cubicBezTo>
                    <a:pt x="270" y="93"/>
                    <a:pt x="345" y="56"/>
                    <a:pt x="443" y="32"/>
                  </a:cubicBezTo>
                  <a:cubicBezTo>
                    <a:pt x="541" y="8"/>
                    <a:pt x="675" y="36"/>
                    <a:pt x="802" y="32"/>
                  </a:cubicBezTo>
                  <a:cubicBezTo>
                    <a:pt x="929" y="28"/>
                    <a:pt x="1093" y="11"/>
                    <a:pt x="1206" y="10"/>
                  </a:cubicBezTo>
                  <a:cubicBezTo>
                    <a:pt x="1319" y="9"/>
                    <a:pt x="1407" y="0"/>
                    <a:pt x="1482" y="25"/>
                  </a:cubicBezTo>
                  <a:cubicBezTo>
                    <a:pt x="1557" y="50"/>
                    <a:pt x="1626" y="97"/>
                    <a:pt x="1655" y="160"/>
                  </a:cubicBezTo>
                  <a:cubicBezTo>
                    <a:pt x="1684" y="223"/>
                    <a:pt x="1669" y="310"/>
                    <a:pt x="1655" y="406"/>
                  </a:cubicBezTo>
                  <a:cubicBezTo>
                    <a:pt x="1641" y="502"/>
                    <a:pt x="1587" y="608"/>
                    <a:pt x="1572" y="736"/>
                  </a:cubicBezTo>
                  <a:cubicBezTo>
                    <a:pt x="1557" y="864"/>
                    <a:pt x="1555" y="1036"/>
                    <a:pt x="1565" y="1177"/>
                  </a:cubicBezTo>
                  <a:cubicBezTo>
                    <a:pt x="1575" y="1318"/>
                    <a:pt x="1611" y="1405"/>
                    <a:pt x="1632" y="1581"/>
                  </a:cubicBezTo>
                  <a:cubicBezTo>
                    <a:pt x="1653" y="1757"/>
                    <a:pt x="1699" y="2024"/>
                    <a:pt x="1692" y="2232"/>
                  </a:cubicBezTo>
                  <a:cubicBezTo>
                    <a:pt x="1685" y="2440"/>
                    <a:pt x="1598" y="2693"/>
                    <a:pt x="1587" y="2830"/>
                  </a:cubicBezTo>
                  <a:cubicBezTo>
                    <a:pt x="1576" y="2967"/>
                    <a:pt x="1634" y="2988"/>
                    <a:pt x="1625" y="3055"/>
                  </a:cubicBezTo>
                  <a:cubicBezTo>
                    <a:pt x="1616" y="3122"/>
                    <a:pt x="1585" y="3204"/>
                    <a:pt x="1535" y="3234"/>
                  </a:cubicBezTo>
                  <a:cubicBezTo>
                    <a:pt x="1485" y="3264"/>
                    <a:pt x="1427" y="3239"/>
                    <a:pt x="1325" y="3234"/>
                  </a:cubicBezTo>
                  <a:cubicBezTo>
                    <a:pt x="1223" y="3229"/>
                    <a:pt x="1057" y="3202"/>
                    <a:pt x="921" y="3204"/>
                  </a:cubicBezTo>
                  <a:cubicBezTo>
                    <a:pt x="785" y="3206"/>
                    <a:pt x="641" y="3255"/>
                    <a:pt x="510" y="3249"/>
                  </a:cubicBezTo>
                  <a:cubicBezTo>
                    <a:pt x="379" y="3243"/>
                    <a:pt x="214" y="3217"/>
                    <a:pt x="136" y="3167"/>
                  </a:cubicBezTo>
                  <a:cubicBezTo>
                    <a:pt x="58" y="3117"/>
                    <a:pt x="45" y="3036"/>
                    <a:pt x="39" y="2950"/>
                  </a:cubicBezTo>
                  <a:cubicBezTo>
                    <a:pt x="33" y="2864"/>
                    <a:pt x="89" y="2771"/>
                    <a:pt x="99" y="2651"/>
                  </a:cubicBezTo>
                  <a:cubicBezTo>
                    <a:pt x="109" y="2531"/>
                    <a:pt x="114" y="2372"/>
                    <a:pt x="99" y="2232"/>
                  </a:cubicBezTo>
                  <a:cubicBezTo>
                    <a:pt x="84" y="2092"/>
                    <a:pt x="18" y="1975"/>
                    <a:pt x="9" y="1813"/>
                  </a:cubicBezTo>
                  <a:cubicBezTo>
                    <a:pt x="0" y="1651"/>
                    <a:pt x="37" y="1409"/>
                    <a:pt x="46" y="1259"/>
                  </a:cubicBezTo>
                  <a:cubicBezTo>
                    <a:pt x="55" y="1109"/>
                    <a:pt x="52" y="1036"/>
                    <a:pt x="61" y="915"/>
                  </a:cubicBezTo>
                  <a:cubicBezTo>
                    <a:pt x="70" y="794"/>
                    <a:pt x="66" y="649"/>
                    <a:pt x="91" y="526"/>
                  </a:cubicBezTo>
                  <a:close/>
                </a:path>
              </a:pathLst>
            </a:cu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lgn="l"/>
              <a:endParaRPr lang="en-GB" sz="3200" b="0">
                <a:solidFill>
                  <a:srgbClr val="FFFFFF"/>
                </a:solidFill>
                <a:latin typeface="Arial" pitchFamily="34" charset="0"/>
                <a:ea typeface="ＭＳ Ｐゴシック" pitchFamily="34" charset="-128"/>
                <a:cs typeface="+mn-cs"/>
              </a:endParaRPr>
            </a:p>
          </p:txBody>
        </p:sp>
        <p:grpSp>
          <p:nvGrpSpPr>
            <p:cNvPr id="6" name="Group 4"/>
            <p:cNvGrpSpPr>
              <a:grpSpLocks/>
            </p:cNvGrpSpPr>
            <p:nvPr userDrawn="1"/>
          </p:nvGrpSpPr>
          <p:grpSpPr bwMode="auto">
            <a:xfrm>
              <a:off x="2400" y="1968"/>
              <a:ext cx="768" cy="246"/>
              <a:chOff x="1797" y="3074"/>
              <a:chExt cx="2346" cy="655"/>
            </a:xfrm>
          </p:grpSpPr>
          <p:grpSp>
            <p:nvGrpSpPr>
              <p:cNvPr id="7" name="Group 5"/>
              <p:cNvGrpSpPr>
                <a:grpSpLocks/>
              </p:cNvGrpSpPr>
              <p:nvPr/>
            </p:nvGrpSpPr>
            <p:grpSpPr bwMode="auto">
              <a:xfrm>
                <a:off x="1797" y="3075"/>
                <a:ext cx="2346" cy="654"/>
                <a:chOff x="1865" y="1811"/>
                <a:chExt cx="2346" cy="654"/>
              </a:xfrm>
            </p:grpSpPr>
            <p:sp>
              <p:nvSpPr>
                <p:cNvPr id="11" name="Freeform 6"/>
                <p:cNvSpPr>
                  <a:spLocks/>
                </p:cNvSpPr>
                <p:nvPr/>
              </p:nvSpPr>
              <p:spPr bwMode="auto">
                <a:xfrm>
                  <a:off x="2050" y="2008"/>
                  <a:ext cx="2161" cy="457"/>
                </a:xfrm>
                <a:custGeom>
                  <a:avLst/>
                  <a:gdLst>
                    <a:gd name="T0" fmla="*/ 7 w 2161"/>
                    <a:gd name="T1" fmla="*/ 139 h 457"/>
                    <a:gd name="T2" fmla="*/ 89 w 2161"/>
                    <a:gd name="T3" fmla="*/ 266 h 457"/>
                    <a:gd name="T4" fmla="*/ 187 w 2161"/>
                    <a:gd name="T5" fmla="*/ 333 h 457"/>
                    <a:gd name="T6" fmla="*/ 351 w 2161"/>
                    <a:gd name="T7" fmla="*/ 303 h 457"/>
                    <a:gd name="T8" fmla="*/ 561 w 2161"/>
                    <a:gd name="T9" fmla="*/ 281 h 457"/>
                    <a:gd name="T10" fmla="*/ 852 w 2161"/>
                    <a:gd name="T11" fmla="*/ 259 h 457"/>
                    <a:gd name="T12" fmla="*/ 1167 w 2161"/>
                    <a:gd name="T13" fmla="*/ 259 h 457"/>
                    <a:gd name="T14" fmla="*/ 1541 w 2161"/>
                    <a:gd name="T15" fmla="*/ 318 h 457"/>
                    <a:gd name="T16" fmla="*/ 1758 w 2161"/>
                    <a:gd name="T17" fmla="*/ 401 h 457"/>
                    <a:gd name="T18" fmla="*/ 1907 w 2161"/>
                    <a:gd name="T19" fmla="*/ 453 h 457"/>
                    <a:gd name="T20" fmla="*/ 2049 w 2161"/>
                    <a:gd name="T21" fmla="*/ 423 h 457"/>
                    <a:gd name="T22" fmla="*/ 2109 w 2161"/>
                    <a:gd name="T23" fmla="*/ 348 h 457"/>
                    <a:gd name="T24" fmla="*/ 2109 w 2161"/>
                    <a:gd name="T25" fmla="*/ 251 h 457"/>
                    <a:gd name="T26" fmla="*/ 2004 w 2161"/>
                    <a:gd name="T27" fmla="*/ 154 h 457"/>
                    <a:gd name="T28" fmla="*/ 1167 w 2161"/>
                    <a:gd name="T29" fmla="*/ 27 h 457"/>
                    <a:gd name="T30" fmla="*/ 336 w 2161"/>
                    <a:gd name="T31" fmla="*/ 4 h 457"/>
                    <a:gd name="T32" fmla="*/ 52 w 2161"/>
                    <a:gd name="T33" fmla="*/ 49 h 457"/>
                    <a:gd name="T34" fmla="*/ 7 w 2161"/>
                    <a:gd name="T35" fmla="*/ 139 h 4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61" h="457">
                      <a:moveTo>
                        <a:pt x="7" y="139"/>
                      </a:moveTo>
                      <a:cubicBezTo>
                        <a:pt x="13" y="175"/>
                        <a:pt x="59" y="234"/>
                        <a:pt x="89" y="266"/>
                      </a:cubicBezTo>
                      <a:cubicBezTo>
                        <a:pt x="119" y="298"/>
                        <a:pt x="143" y="327"/>
                        <a:pt x="187" y="333"/>
                      </a:cubicBezTo>
                      <a:cubicBezTo>
                        <a:pt x="231" y="339"/>
                        <a:pt x="289" y="312"/>
                        <a:pt x="351" y="303"/>
                      </a:cubicBezTo>
                      <a:cubicBezTo>
                        <a:pt x="413" y="294"/>
                        <a:pt x="478" y="288"/>
                        <a:pt x="561" y="281"/>
                      </a:cubicBezTo>
                      <a:cubicBezTo>
                        <a:pt x="644" y="274"/>
                        <a:pt x="751" y="263"/>
                        <a:pt x="852" y="259"/>
                      </a:cubicBezTo>
                      <a:cubicBezTo>
                        <a:pt x="953" y="255"/>
                        <a:pt x="1052" y="249"/>
                        <a:pt x="1167" y="259"/>
                      </a:cubicBezTo>
                      <a:cubicBezTo>
                        <a:pt x="1282" y="269"/>
                        <a:pt x="1443" y="294"/>
                        <a:pt x="1541" y="318"/>
                      </a:cubicBezTo>
                      <a:cubicBezTo>
                        <a:pt x="1639" y="342"/>
                        <a:pt x="1697" y="379"/>
                        <a:pt x="1758" y="401"/>
                      </a:cubicBezTo>
                      <a:cubicBezTo>
                        <a:pt x="1819" y="423"/>
                        <a:pt x="1858" y="449"/>
                        <a:pt x="1907" y="453"/>
                      </a:cubicBezTo>
                      <a:cubicBezTo>
                        <a:pt x="1956" y="457"/>
                        <a:pt x="2015" y="440"/>
                        <a:pt x="2049" y="423"/>
                      </a:cubicBezTo>
                      <a:cubicBezTo>
                        <a:pt x="2083" y="406"/>
                        <a:pt x="2099" y="377"/>
                        <a:pt x="2109" y="348"/>
                      </a:cubicBezTo>
                      <a:cubicBezTo>
                        <a:pt x="2119" y="319"/>
                        <a:pt x="2127" y="283"/>
                        <a:pt x="2109" y="251"/>
                      </a:cubicBezTo>
                      <a:cubicBezTo>
                        <a:pt x="2091" y="219"/>
                        <a:pt x="2161" y="191"/>
                        <a:pt x="2004" y="154"/>
                      </a:cubicBezTo>
                      <a:cubicBezTo>
                        <a:pt x="1847" y="117"/>
                        <a:pt x="1445" y="52"/>
                        <a:pt x="1167" y="27"/>
                      </a:cubicBezTo>
                      <a:cubicBezTo>
                        <a:pt x="889" y="2"/>
                        <a:pt x="522" y="0"/>
                        <a:pt x="336" y="4"/>
                      </a:cubicBezTo>
                      <a:cubicBezTo>
                        <a:pt x="150" y="8"/>
                        <a:pt x="104" y="27"/>
                        <a:pt x="52" y="49"/>
                      </a:cubicBezTo>
                      <a:cubicBezTo>
                        <a:pt x="0" y="71"/>
                        <a:pt x="1" y="103"/>
                        <a:pt x="7" y="139"/>
                      </a:cubicBezTo>
                      <a:close/>
                    </a:path>
                  </a:pathLst>
                </a:custGeom>
                <a:solidFill>
                  <a:schemeClr val="bg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lgn="l"/>
                  <a:endParaRPr lang="en-GB" sz="3200" b="0">
                    <a:solidFill>
                      <a:srgbClr val="FFFFFF"/>
                    </a:solidFill>
                    <a:latin typeface="Arial" pitchFamily="34" charset="0"/>
                    <a:ea typeface="ＭＳ Ｐゴシック" pitchFamily="34" charset="-128"/>
                    <a:cs typeface="+mn-cs"/>
                  </a:endParaRPr>
                </a:p>
              </p:txBody>
            </p:sp>
            <p:sp>
              <p:nvSpPr>
                <p:cNvPr id="12" name="Freeform 7"/>
                <p:cNvSpPr>
                  <a:spLocks/>
                </p:cNvSpPr>
                <p:nvPr/>
              </p:nvSpPr>
              <p:spPr bwMode="auto">
                <a:xfrm>
                  <a:off x="1865" y="1811"/>
                  <a:ext cx="2341" cy="585"/>
                </a:xfrm>
                <a:custGeom>
                  <a:avLst/>
                  <a:gdLst>
                    <a:gd name="T0" fmla="*/ 506 w 2341"/>
                    <a:gd name="T1" fmla="*/ 441 h 585"/>
                    <a:gd name="T2" fmla="*/ 274 w 2341"/>
                    <a:gd name="T3" fmla="*/ 515 h 585"/>
                    <a:gd name="T4" fmla="*/ 72 w 2341"/>
                    <a:gd name="T5" fmla="*/ 486 h 585"/>
                    <a:gd name="T6" fmla="*/ 5 w 2341"/>
                    <a:gd name="T7" fmla="*/ 373 h 585"/>
                    <a:gd name="T8" fmla="*/ 43 w 2341"/>
                    <a:gd name="T9" fmla="*/ 224 h 585"/>
                    <a:gd name="T10" fmla="*/ 215 w 2341"/>
                    <a:gd name="T11" fmla="*/ 89 h 585"/>
                    <a:gd name="T12" fmla="*/ 476 w 2341"/>
                    <a:gd name="T13" fmla="*/ 52 h 585"/>
                    <a:gd name="T14" fmla="*/ 731 w 2341"/>
                    <a:gd name="T15" fmla="*/ 74 h 585"/>
                    <a:gd name="T16" fmla="*/ 1090 w 2341"/>
                    <a:gd name="T17" fmla="*/ 37 h 585"/>
                    <a:gd name="T18" fmla="*/ 1367 w 2341"/>
                    <a:gd name="T19" fmla="*/ 7 h 585"/>
                    <a:gd name="T20" fmla="*/ 1778 w 2341"/>
                    <a:gd name="T21" fmla="*/ 7 h 585"/>
                    <a:gd name="T22" fmla="*/ 2204 w 2341"/>
                    <a:gd name="T23" fmla="*/ 52 h 585"/>
                    <a:gd name="T24" fmla="*/ 2287 w 2341"/>
                    <a:gd name="T25" fmla="*/ 111 h 585"/>
                    <a:gd name="T26" fmla="*/ 2332 w 2341"/>
                    <a:gd name="T27" fmla="*/ 246 h 585"/>
                    <a:gd name="T28" fmla="*/ 2339 w 2341"/>
                    <a:gd name="T29" fmla="*/ 373 h 585"/>
                    <a:gd name="T30" fmla="*/ 2324 w 2341"/>
                    <a:gd name="T31" fmla="*/ 456 h 585"/>
                    <a:gd name="T32" fmla="*/ 2339 w 2341"/>
                    <a:gd name="T33" fmla="*/ 538 h 585"/>
                    <a:gd name="T34" fmla="*/ 2309 w 2341"/>
                    <a:gd name="T35" fmla="*/ 583 h 585"/>
                    <a:gd name="T36" fmla="*/ 2234 w 2341"/>
                    <a:gd name="T37" fmla="*/ 553 h 585"/>
                    <a:gd name="T38" fmla="*/ 2062 w 2341"/>
                    <a:gd name="T39" fmla="*/ 486 h 585"/>
                    <a:gd name="T40" fmla="*/ 1778 w 2341"/>
                    <a:gd name="T41" fmla="*/ 448 h 585"/>
                    <a:gd name="T42" fmla="*/ 1613 w 2341"/>
                    <a:gd name="T43" fmla="*/ 448 h 585"/>
                    <a:gd name="T44" fmla="*/ 1329 w 2341"/>
                    <a:gd name="T45" fmla="*/ 418 h 585"/>
                    <a:gd name="T46" fmla="*/ 1195 w 2341"/>
                    <a:gd name="T47" fmla="*/ 411 h 585"/>
                    <a:gd name="T48" fmla="*/ 895 w 2341"/>
                    <a:gd name="T49" fmla="*/ 426 h 585"/>
                    <a:gd name="T50" fmla="*/ 671 w 2341"/>
                    <a:gd name="T51" fmla="*/ 411 h 585"/>
                    <a:gd name="T52" fmla="*/ 506 w 2341"/>
                    <a:gd name="T53" fmla="*/ 441 h 58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341" h="585">
                      <a:moveTo>
                        <a:pt x="506" y="441"/>
                      </a:moveTo>
                      <a:cubicBezTo>
                        <a:pt x="440" y="458"/>
                        <a:pt x="346" y="507"/>
                        <a:pt x="274" y="515"/>
                      </a:cubicBezTo>
                      <a:cubicBezTo>
                        <a:pt x="202" y="523"/>
                        <a:pt x="117" y="510"/>
                        <a:pt x="72" y="486"/>
                      </a:cubicBezTo>
                      <a:cubicBezTo>
                        <a:pt x="27" y="462"/>
                        <a:pt x="10" y="417"/>
                        <a:pt x="5" y="373"/>
                      </a:cubicBezTo>
                      <a:cubicBezTo>
                        <a:pt x="0" y="329"/>
                        <a:pt x="8" y="271"/>
                        <a:pt x="43" y="224"/>
                      </a:cubicBezTo>
                      <a:cubicBezTo>
                        <a:pt x="78" y="177"/>
                        <a:pt x="143" y="118"/>
                        <a:pt x="215" y="89"/>
                      </a:cubicBezTo>
                      <a:cubicBezTo>
                        <a:pt x="287" y="60"/>
                        <a:pt x="390" y="55"/>
                        <a:pt x="476" y="52"/>
                      </a:cubicBezTo>
                      <a:cubicBezTo>
                        <a:pt x="562" y="49"/>
                        <a:pt x="629" y="77"/>
                        <a:pt x="731" y="74"/>
                      </a:cubicBezTo>
                      <a:cubicBezTo>
                        <a:pt x="833" y="71"/>
                        <a:pt x="984" y="48"/>
                        <a:pt x="1090" y="37"/>
                      </a:cubicBezTo>
                      <a:cubicBezTo>
                        <a:pt x="1196" y="26"/>
                        <a:pt x="1252" y="12"/>
                        <a:pt x="1367" y="7"/>
                      </a:cubicBezTo>
                      <a:cubicBezTo>
                        <a:pt x="1482" y="2"/>
                        <a:pt x="1639" y="0"/>
                        <a:pt x="1778" y="7"/>
                      </a:cubicBezTo>
                      <a:cubicBezTo>
                        <a:pt x="1917" y="14"/>
                        <a:pt x="2119" y="35"/>
                        <a:pt x="2204" y="52"/>
                      </a:cubicBezTo>
                      <a:cubicBezTo>
                        <a:pt x="2289" y="69"/>
                        <a:pt x="2266" y="79"/>
                        <a:pt x="2287" y="111"/>
                      </a:cubicBezTo>
                      <a:cubicBezTo>
                        <a:pt x="2308" y="143"/>
                        <a:pt x="2323" y="202"/>
                        <a:pt x="2332" y="246"/>
                      </a:cubicBezTo>
                      <a:cubicBezTo>
                        <a:pt x="2341" y="290"/>
                        <a:pt x="2340" y="338"/>
                        <a:pt x="2339" y="373"/>
                      </a:cubicBezTo>
                      <a:cubicBezTo>
                        <a:pt x="2338" y="408"/>
                        <a:pt x="2324" y="429"/>
                        <a:pt x="2324" y="456"/>
                      </a:cubicBezTo>
                      <a:cubicBezTo>
                        <a:pt x="2324" y="483"/>
                        <a:pt x="2341" y="517"/>
                        <a:pt x="2339" y="538"/>
                      </a:cubicBezTo>
                      <a:cubicBezTo>
                        <a:pt x="2337" y="559"/>
                        <a:pt x="2326" y="581"/>
                        <a:pt x="2309" y="583"/>
                      </a:cubicBezTo>
                      <a:cubicBezTo>
                        <a:pt x="2292" y="585"/>
                        <a:pt x="2275" y="569"/>
                        <a:pt x="2234" y="553"/>
                      </a:cubicBezTo>
                      <a:cubicBezTo>
                        <a:pt x="2193" y="537"/>
                        <a:pt x="2138" y="504"/>
                        <a:pt x="2062" y="486"/>
                      </a:cubicBezTo>
                      <a:cubicBezTo>
                        <a:pt x="1986" y="468"/>
                        <a:pt x="1853" y="454"/>
                        <a:pt x="1778" y="448"/>
                      </a:cubicBezTo>
                      <a:cubicBezTo>
                        <a:pt x="1703" y="442"/>
                        <a:pt x="1688" y="453"/>
                        <a:pt x="1613" y="448"/>
                      </a:cubicBezTo>
                      <a:cubicBezTo>
                        <a:pt x="1538" y="443"/>
                        <a:pt x="1399" y="424"/>
                        <a:pt x="1329" y="418"/>
                      </a:cubicBezTo>
                      <a:cubicBezTo>
                        <a:pt x="1259" y="412"/>
                        <a:pt x="1267" y="410"/>
                        <a:pt x="1195" y="411"/>
                      </a:cubicBezTo>
                      <a:cubicBezTo>
                        <a:pt x="1123" y="412"/>
                        <a:pt x="982" y="426"/>
                        <a:pt x="895" y="426"/>
                      </a:cubicBezTo>
                      <a:cubicBezTo>
                        <a:pt x="808" y="426"/>
                        <a:pt x="738" y="410"/>
                        <a:pt x="671" y="411"/>
                      </a:cubicBezTo>
                      <a:cubicBezTo>
                        <a:pt x="604" y="412"/>
                        <a:pt x="572" y="424"/>
                        <a:pt x="506" y="441"/>
                      </a:cubicBezTo>
                      <a:close/>
                    </a:path>
                  </a:pathLst>
                </a:cu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lgn="l"/>
                  <a:endParaRPr lang="en-GB" sz="3200" b="0">
                    <a:solidFill>
                      <a:srgbClr val="FFFFFF"/>
                    </a:solidFill>
                    <a:latin typeface="Arial" pitchFamily="34" charset="0"/>
                    <a:ea typeface="ＭＳ Ｐゴシック" pitchFamily="34" charset="-128"/>
                    <a:cs typeface="+mn-cs"/>
                  </a:endParaRPr>
                </a:p>
              </p:txBody>
            </p:sp>
          </p:grpSp>
          <p:sp>
            <p:nvSpPr>
              <p:cNvPr id="8" name="Freeform 8"/>
              <p:cNvSpPr>
                <a:spLocks/>
              </p:cNvSpPr>
              <p:nvPr/>
            </p:nvSpPr>
            <p:spPr bwMode="auto">
              <a:xfrm>
                <a:off x="1863" y="3172"/>
                <a:ext cx="898" cy="397"/>
              </a:xfrm>
              <a:custGeom>
                <a:avLst/>
                <a:gdLst>
                  <a:gd name="T0" fmla="*/ 247 w 898"/>
                  <a:gd name="T1" fmla="*/ 397 h 397"/>
                  <a:gd name="T2" fmla="*/ 239 w 898"/>
                  <a:gd name="T3" fmla="*/ 269 h 397"/>
                  <a:gd name="T4" fmla="*/ 142 w 898"/>
                  <a:gd name="T5" fmla="*/ 307 h 397"/>
                  <a:gd name="T6" fmla="*/ 0 w 898"/>
                  <a:gd name="T7" fmla="*/ 299 h 397"/>
                  <a:gd name="T8" fmla="*/ 120 w 898"/>
                  <a:gd name="T9" fmla="*/ 262 h 397"/>
                  <a:gd name="T10" fmla="*/ 224 w 898"/>
                  <a:gd name="T11" fmla="*/ 202 h 397"/>
                  <a:gd name="T12" fmla="*/ 209 w 898"/>
                  <a:gd name="T13" fmla="*/ 67 h 397"/>
                  <a:gd name="T14" fmla="*/ 232 w 898"/>
                  <a:gd name="T15" fmla="*/ 0 h 397"/>
                  <a:gd name="T16" fmla="*/ 292 w 898"/>
                  <a:gd name="T17" fmla="*/ 90 h 397"/>
                  <a:gd name="T18" fmla="*/ 314 w 898"/>
                  <a:gd name="T19" fmla="*/ 187 h 397"/>
                  <a:gd name="T20" fmla="*/ 486 w 898"/>
                  <a:gd name="T21" fmla="*/ 135 h 397"/>
                  <a:gd name="T22" fmla="*/ 651 w 898"/>
                  <a:gd name="T23" fmla="*/ 112 h 397"/>
                  <a:gd name="T24" fmla="*/ 898 w 898"/>
                  <a:gd name="T25" fmla="*/ 82 h 397"/>
                  <a:gd name="T26" fmla="*/ 748 w 898"/>
                  <a:gd name="T27" fmla="*/ 150 h 397"/>
                  <a:gd name="T28" fmla="*/ 464 w 898"/>
                  <a:gd name="T29" fmla="*/ 187 h 397"/>
                  <a:gd name="T30" fmla="*/ 314 w 898"/>
                  <a:gd name="T31" fmla="*/ 232 h 397"/>
                  <a:gd name="T32" fmla="*/ 322 w 898"/>
                  <a:gd name="T33" fmla="*/ 374 h 397"/>
                  <a:gd name="T34" fmla="*/ 247 w 898"/>
                  <a:gd name="T35" fmla="*/ 397 h 3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98" h="397">
                    <a:moveTo>
                      <a:pt x="247" y="397"/>
                    </a:moveTo>
                    <a:lnTo>
                      <a:pt x="239" y="269"/>
                    </a:lnTo>
                    <a:lnTo>
                      <a:pt x="142" y="307"/>
                    </a:lnTo>
                    <a:lnTo>
                      <a:pt x="0" y="299"/>
                    </a:lnTo>
                    <a:lnTo>
                      <a:pt x="120" y="262"/>
                    </a:lnTo>
                    <a:lnTo>
                      <a:pt x="224" y="202"/>
                    </a:lnTo>
                    <a:lnTo>
                      <a:pt x="209" y="67"/>
                    </a:lnTo>
                    <a:lnTo>
                      <a:pt x="232" y="0"/>
                    </a:lnTo>
                    <a:lnTo>
                      <a:pt x="292" y="90"/>
                    </a:lnTo>
                    <a:lnTo>
                      <a:pt x="314" y="187"/>
                    </a:lnTo>
                    <a:lnTo>
                      <a:pt x="486" y="135"/>
                    </a:lnTo>
                    <a:lnTo>
                      <a:pt x="651" y="112"/>
                    </a:lnTo>
                    <a:lnTo>
                      <a:pt x="898" y="82"/>
                    </a:lnTo>
                    <a:lnTo>
                      <a:pt x="748" y="150"/>
                    </a:lnTo>
                    <a:lnTo>
                      <a:pt x="464" y="187"/>
                    </a:lnTo>
                    <a:lnTo>
                      <a:pt x="314" y="232"/>
                    </a:lnTo>
                    <a:lnTo>
                      <a:pt x="322" y="374"/>
                    </a:lnTo>
                    <a:lnTo>
                      <a:pt x="247" y="397"/>
                    </a:lnTo>
                    <a:close/>
                  </a:path>
                </a:pathLst>
              </a:cu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lgn="l"/>
                <a:endParaRPr lang="en-GB" sz="3200" b="0">
                  <a:solidFill>
                    <a:srgbClr val="FFFFFF"/>
                  </a:solidFill>
                  <a:latin typeface="Arial" pitchFamily="34" charset="0"/>
                  <a:ea typeface="ＭＳ Ｐゴシック" pitchFamily="34" charset="-128"/>
                  <a:cs typeface="+mn-cs"/>
                </a:endParaRPr>
              </a:p>
            </p:txBody>
          </p:sp>
          <p:sp>
            <p:nvSpPr>
              <p:cNvPr id="9" name="Freeform 9"/>
              <p:cNvSpPr>
                <a:spLocks/>
              </p:cNvSpPr>
              <p:nvPr/>
            </p:nvSpPr>
            <p:spPr bwMode="auto">
              <a:xfrm>
                <a:off x="3352" y="3074"/>
                <a:ext cx="157" cy="337"/>
              </a:xfrm>
              <a:custGeom>
                <a:avLst/>
                <a:gdLst>
                  <a:gd name="T0" fmla="*/ 90 w 157"/>
                  <a:gd name="T1" fmla="*/ 8 h 337"/>
                  <a:gd name="T2" fmla="*/ 157 w 157"/>
                  <a:gd name="T3" fmla="*/ 195 h 337"/>
                  <a:gd name="T4" fmla="*/ 142 w 157"/>
                  <a:gd name="T5" fmla="*/ 337 h 337"/>
                  <a:gd name="T6" fmla="*/ 0 w 157"/>
                  <a:gd name="T7" fmla="*/ 0 h 337"/>
                  <a:gd name="T8" fmla="*/ 90 w 157"/>
                  <a:gd name="T9" fmla="*/ 8 h 3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7" h="337">
                    <a:moveTo>
                      <a:pt x="90" y="8"/>
                    </a:moveTo>
                    <a:lnTo>
                      <a:pt x="157" y="195"/>
                    </a:lnTo>
                    <a:lnTo>
                      <a:pt x="142" y="337"/>
                    </a:lnTo>
                    <a:lnTo>
                      <a:pt x="0" y="0"/>
                    </a:lnTo>
                    <a:lnTo>
                      <a:pt x="90" y="8"/>
                    </a:lnTo>
                    <a:close/>
                  </a:path>
                </a:pathLst>
              </a:custGeom>
              <a:solidFill>
                <a:schemeClr val="folHlink"/>
              </a:solidFill>
              <a:ln>
                <a:noFill/>
              </a:ln>
              <a:effectLst/>
              <a:extLst>
                <a:ext uri="{91240B29-F687-4F45-9708-019B960494DF}">
                  <a14:hiddenLine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txBody>
              <a:bodyPr wrap="none" anchor="ctr"/>
              <a:lstStyle/>
              <a:p>
                <a:pPr algn="l"/>
                <a:endParaRPr lang="en-GB" sz="3200" b="0">
                  <a:solidFill>
                    <a:srgbClr val="FFFFFF"/>
                  </a:solidFill>
                  <a:latin typeface="Arial" pitchFamily="34" charset="0"/>
                  <a:ea typeface="ＭＳ Ｐゴシック" pitchFamily="34" charset="-128"/>
                  <a:cs typeface="+mn-cs"/>
                </a:endParaRPr>
              </a:p>
            </p:txBody>
          </p:sp>
          <p:sp>
            <p:nvSpPr>
              <p:cNvPr id="10" name="Freeform 10"/>
              <p:cNvSpPr>
                <a:spLocks/>
              </p:cNvSpPr>
              <p:nvPr/>
            </p:nvSpPr>
            <p:spPr bwMode="auto">
              <a:xfrm>
                <a:off x="3306" y="3128"/>
                <a:ext cx="808" cy="396"/>
              </a:xfrm>
              <a:custGeom>
                <a:avLst/>
                <a:gdLst>
                  <a:gd name="T0" fmla="*/ 0 w 808"/>
                  <a:gd name="T1" fmla="*/ 366 h 396"/>
                  <a:gd name="T2" fmla="*/ 105 w 808"/>
                  <a:gd name="T3" fmla="*/ 366 h 396"/>
                  <a:gd name="T4" fmla="*/ 255 w 808"/>
                  <a:gd name="T5" fmla="*/ 306 h 396"/>
                  <a:gd name="T6" fmla="*/ 471 w 808"/>
                  <a:gd name="T7" fmla="*/ 112 h 396"/>
                  <a:gd name="T8" fmla="*/ 307 w 808"/>
                  <a:gd name="T9" fmla="*/ 67 h 396"/>
                  <a:gd name="T10" fmla="*/ 232 w 808"/>
                  <a:gd name="T11" fmla="*/ 22 h 396"/>
                  <a:gd name="T12" fmla="*/ 352 w 808"/>
                  <a:gd name="T13" fmla="*/ 22 h 396"/>
                  <a:gd name="T14" fmla="*/ 524 w 808"/>
                  <a:gd name="T15" fmla="*/ 74 h 396"/>
                  <a:gd name="T16" fmla="*/ 621 w 808"/>
                  <a:gd name="T17" fmla="*/ 0 h 396"/>
                  <a:gd name="T18" fmla="*/ 681 w 808"/>
                  <a:gd name="T19" fmla="*/ 0 h 396"/>
                  <a:gd name="T20" fmla="*/ 576 w 808"/>
                  <a:gd name="T21" fmla="*/ 82 h 396"/>
                  <a:gd name="T22" fmla="*/ 801 w 808"/>
                  <a:gd name="T23" fmla="*/ 134 h 396"/>
                  <a:gd name="T24" fmla="*/ 808 w 808"/>
                  <a:gd name="T25" fmla="*/ 209 h 396"/>
                  <a:gd name="T26" fmla="*/ 516 w 808"/>
                  <a:gd name="T27" fmla="*/ 134 h 396"/>
                  <a:gd name="T28" fmla="*/ 344 w 808"/>
                  <a:gd name="T29" fmla="*/ 291 h 396"/>
                  <a:gd name="T30" fmla="*/ 277 w 808"/>
                  <a:gd name="T31" fmla="*/ 344 h 396"/>
                  <a:gd name="T32" fmla="*/ 157 w 808"/>
                  <a:gd name="T33" fmla="*/ 396 h 396"/>
                  <a:gd name="T34" fmla="*/ 0 w 808"/>
                  <a:gd name="T35" fmla="*/ 366 h 3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08" h="396">
                    <a:moveTo>
                      <a:pt x="0" y="366"/>
                    </a:moveTo>
                    <a:lnTo>
                      <a:pt x="105" y="366"/>
                    </a:lnTo>
                    <a:lnTo>
                      <a:pt x="255" y="306"/>
                    </a:lnTo>
                    <a:lnTo>
                      <a:pt x="471" y="112"/>
                    </a:lnTo>
                    <a:lnTo>
                      <a:pt x="307" y="67"/>
                    </a:lnTo>
                    <a:lnTo>
                      <a:pt x="232" y="22"/>
                    </a:lnTo>
                    <a:lnTo>
                      <a:pt x="352" y="22"/>
                    </a:lnTo>
                    <a:lnTo>
                      <a:pt x="524" y="74"/>
                    </a:lnTo>
                    <a:lnTo>
                      <a:pt x="621" y="0"/>
                    </a:lnTo>
                    <a:lnTo>
                      <a:pt x="681" y="0"/>
                    </a:lnTo>
                    <a:lnTo>
                      <a:pt x="576" y="82"/>
                    </a:lnTo>
                    <a:lnTo>
                      <a:pt x="801" y="134"/>
                    </a:lnTo>
                    <a:lnTo>
                      <a:pt x="808" y="209"/>
                    </a:lnTo>
                    <a:lnTo>
                      <a:pt x="516" y="134"/>
                    </a:lnTo>
                    <a:lnTo>
                      <a:pt x="344" y="291"/>
                    </a:lnTo>
                    <a:lnTo>
                      <a:pt x="277" y="344"/>
                    </a:lnTo>
                    <a:lnTo>
                      <a:pt x="157" y="396"/>
                    </a:lnTo>
                    <a:lnTo>
                      <a:pt x="0" y="366"/>
                    </a:lnTo>
                    <a:close/>
                  </a:path>
                </a:pathLst>
              </a:custGeom>
              <a:solidFill>
                <a:schemeClr val="folHlink"/>
              </a:solidFill>
              <a:ln>
                <a:noFill/>
              </a:ln>
              <a:effectLst/>
              <a:extLst>
                <a:ext uri="{91240B29-F687-4F45-9708-019B960494DF}">
                  <a14:hiddenLine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txBody>
              <a:bodyPr wrap="none" anchor="ctr"/>
              <a:lstStyle/>
              <a:p>
                <a:pPr algn="l"/>
                <a:endParaRPr lang="en-GB" sz="3200" b="0">
                  <a:solidFill>
                    <a:srgbClr val="FFFFFF"/>
                  </a:solidFill>
                  <a:latin typeface="Arial" pitchFamily="34" charset="0"/>
                  <a:ea typeface="ＭＳ Ｐゴシック" pitchFamily="34" charset="-128"/>
                  <a:cs typeface="+mn-cs"/>
                </a:endParaRPr>
              </a:p>
            </p:txBody>
          </p:sp>
        </p:grpSp>
      </p:grpSp>
      <p:sp>
        <p:nvSpPr>
          <p:cNvPr id="34827" name="Rectangle 11"/>
          <p:cNvSpPr>
            <a:spLocks noGrp="1" noChangeArrowheads="1"/>
          </p:cNvSpPr>
          <p:nvPr>
            <p:ph type="ctrTitle"/>
          </p:nvPr>
        </p:nvSpPr>
        <p:spPr>
          <a:xfrm>
            <a:off x="685800" y="1416050"/>
            <a:ext cx="7772400" cy="1403350"/>
          </a:xfrm>
        </p:spPr>
        <p:txBody>
          <a:bodyPr anchor="b"/>
          <a:lstStyle>
            <a:lvl1pPr algn="ctr">
              <a:defRPr/>
            </a:lvl1pPr>
          </a:lstStyle>
          <a:p>
            <a:pPr lvl="0"/>
            <a:r>
              <a:rPr lang="en-US" noProof="0"/>
              <a:t>Click to edit Master title style</a:t>
            </a:r>
          </a:p>
        </p:txBody>
      </p:sp>
      <p:sp>
        <p:nvSpPr>
          <p:cNvPr id="34828" name="Rectangle 12"/>
          <p:cNvSpPr>
            <a:spLocks noGrp="1" noChangeArrowheads="1"/>
          </p:cNvSpPr>
          <p:nvPr>
            <p:ph type="subTitle" idx="1"/>
          </p:nvPr>
        </p:nvSpPr>
        <p:spPr>
          <a:xfrm>
            <a:off x="1371600" y="3886200"/>
            <a:ext cx="6400800" cy="1066800"/>
          </a:xfrm>
        </p:spPr>
        <p:txBody>
          <a:bodyPr>
            <a:spAutoFit/>
          </a:bodyPr>
          <a:lstStyle>
            <a:lvl1pPr marL="0" indent="0" algn="ctr">
              <a:buFontTx/>
              <a:buNone/>
              <a:defRPr/>
            </a:lvl1pPr>
          </a:lstStyle>
          <a:p>
            <a:pPr lvl="0"/>
            <a:r>
              <a:rPr lang="en-US" noProof="0"/>
              <a:t>Click to edit Master subtitle style</a:t>
            </a:r>
          </a:p>
        </p:txBody>
      </p:sp>
      <p:sp>
        <p:nvSpPr>
          <p:cNvPr id="13" name="Rectangle 13"/>
          <p:cNvSpPr>
            <a:spLocks noGrp="1" noChangeArrowheads="1"/>
          </p:cNvSpPr>
          <p:nvPr>
            <p:ph type="dt" sz="half" idx="10"/>
          </p:nvPr>
        </p:nvSpPr>
        <p:spPr>
          <a:xfrm>
            <a:off x="685800" y="6324600"/>
            <a:ext cx="1905000" cy="457200"/>
          </a:xfrm>
          <a:extLst>
            <a:ext uri="{FAA26D3D-D897-4be2-8F04-BA451C77F1D7}">
              <ma14:placeholderFlag xmlns:ma14="http://schemas.microsoft.com/office/mac/drawingml/2011/main" xmlns="" val="1"/>
            </a:ext>
          </a:extLst>
        </p:spPr>
        <p:txBody>
          <a:bodyPr/>
          <a:lstStyle>
            <a:lvl1pPr>
              <a:defRPr/>
            </a:lvl1pPr>
          </a:lstStyle>
          <a:p>
            <a:endParaRPr lang="en-US" altLang="en-US">
              <a:solidFill>
                <a:srgbClr val="000000"/>
              </a:solidFill>
            </a:endParaRPr>
          </a:p>
        </p:txBody>
      </p:sp>
      <p:sp>
        <p:nvSpPr>
          <p:cNvPr id="14" name="Rectangle 14"/>
          <p:cNvSpPr>
            <a:spLocks noGrp="1" noChangeArrowheads="1"/>
          </p:cNvSpPr>
          <p:nvPr>
            <p:ph type="ftr" sz="quarter" idx="11"/>
          </p:nvPr>
        </p:nvSpPr>
        <p:spPr>
          <a:xfrm>
            <a:off x="3124200" y="6324600"/>
            <a:ext cx="2895600" cy="457200"/>
          </a:xfrm>
          <a:extLst>
            <a:ext uri="{FAA26D3D-D897-4be2-8F04-BA451C77F1D7}">
              <ma14:placeholderFlag xmlns:ma14="http://schemas.microsoft.com/office/mac/drawingml/2011/main" xmlns="" val="1"/>
            </a:ext>
          </a:extLst>
        </p:spPr>
        <p:txBody>
          <a:bodyPr/>
          <a:lstStyle>
            <a:lvl1pPr>
              <a:defRPr/>
            </a:lvl1pPr>
          </a:lstStyle>
          <a:p>
            <a:endParaRPr lang="en-US" altLang="en-US">
              <a:solidFill>
                <a:srgbClr val="000000"/>
              </a:solidFill>
            </a:endParaRPr>
          </a:p>
        </p:txBody>
      </p:sp>
      <p:sp>
        <p:nvSpPr>
          <p:cNvPr id="15" name="Rectangle 15"/>
          <p:cNvSpPr>
            <a:spLocks noGrp="1" noChangeArrowheads="1"/>
          </p:cNvSpPr>
          <p:nvPr>
            <p:ph type="sldNum" sz="quarter" idx="12"/>
          </p:nvPr>
        </p:nvSpPr>
        <p:spPr>
          <a:xfrm>
            <a:off x="6553200" y="6324600"/>
            <a:ext cx="1905000" cy="457200"/>
          </a:xfrm>
          <a:extLst>
            <a:ext uri="{FAA26D3D-D897-4be2-8F04-BA451C77F1D7}">
              <ma14:placeholderFlag xmlns:ma14="http://schemas.microsoft.com/office/mac/drawingml/2011/main" xmlns="" val="1"/>
            </a:ext>
          </a:extLst>
        </p:spPr>
        <p:txBody>
          <a:bodyPr/>
          <a:lstStyle>
            <a:lvl1pPr>
              <a:defRPr/>
            </a:lvl1pPr>
          </a:lstStyle>
          <a:p>
            <a:fld id="{709BDCCB-FA74-4926-B4F3-8B1DC653912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53426279"/>
      </p:ext>
    </p:extLst>
  </p:cSld>
  <p:clrMapOvr>
    <a:masterClrMapping/>
  </p:clrMapOvr>
  <p:transition>
    <p:fade thruBlk="1"/>
  </p:transition>
</p:sldLayout>
</file>

<file path=ppt/slideLayouts/slideLayout8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1"/>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1032"/>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1033"/>
          <p:cNvSpPr>
            <a:spLocks noGrp="1" noChangeArrowheads="1"/>
          </p:cNvSpPr>
          <p:nvPr>
            <p:ph type="sldNum" sz="quarter" idx="12"/>
          </p:nvPr>
        </p:nvSpPr>
        <p:spPr>
          <a:ln/>
        </p:spPr>
        <p:txBody>
          <a:bodyPr/>
          <a:lstStyle>
            <a:lvl1pPr>
              <a:defRPr/>
            </a:lvl1pPr>
          </a:lstStyle>
          <a:p>
            <a:fld id="{76C4AF22-B48C-4759-9753-EE7CA77329B6}"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18513387"/>
      </p:ext>
    </p:extLst>
  </p:cSld>
  <p:clrMapOvr>
    <a:masterClrMapping/>
  </p:clrMapOvr>
  <p:transition>
    <p:fade thruBlk="1"/>
  </p:transition>
</p:sldLayout>
</file>

<file path=ppt/slideLayouts/slideLayout8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1"/>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1032"/>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1033"/>
          <p:cNvSpPr>
            <a:spLocks noGrp="1" noChangeArrowheads="1"/>
          </p:cNvSpPr>
          <p:nvPr>
            <p:ph type="sldNum" sz="quarter" idx="12"/>
          </p:nvPr>
        </p:nvSpPr>
        <p:spPr>
          <a:ln/>
        </p:spPr>
        <p:txBody>
          <a:bodyPr/>
          <a:lstStyle>
            <a:lvl1pPr>
              <a:defRPr/>
            </a:lvl1pPr>
          </a:lstStyle>
          <a:p>
            <a:fld id="{8D5A2045-B68B-4C92-A806-9D10689918A9}"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0170356"/>
      </p:ext>
    </p:extLst>
  </p:cSld>
  <p:clrMapOvr>
    <a:masterClrMapping/>
  </p:clrMapOvr>
  <p:transition>
    <p:fade thruBlk="1"/>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CC99"/>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CC99"/>
              </a:solidFill>
            </a:endParaRPr>
          </a:p>
        </p:txBody>
      </p:sp>
      <p:sp>
        <p:nvSpPr>
          <p:cNvPr id="6" name="Slide Number Placeholder 5"/>
          <p:cNvSpPr>
            <a:spLocks noGrp="1"/>
          </p:cNvSpPr>
          <p:nvPr>
            <p:ph type="sldNum" sz="quarter" idx="12"/>
          </p:nvPr>
        </p:nvSpPr>
        <p:spPr/>
        <p:txBody>
          <a:bodyPr/>
          <a:lstStyle>
            <a:lvl1pPr>
              <a:defRPr/>
            </a:lvl1pPr>
          </a:lstStyle>
          <a:p>
            <a:fld id="{A58366A5-CEBC-0540-93A7-DE6A1B3D5579}" type="slidenum">
              <a:rPr lang="en-US">
                <a:solidFill>
                  <a:srgbClr val="FFCC99"/>
                </a:solidFill>
              </a:rPr>
              <a:pPr/>
              <a:t>‹#›</a:t>
            </a:fld>
            <a:endParaRPr lang="en-US">
              <a:solidFill>
                <a:srgbClr val="FFCC99"/>
              </a:solidFill>
            </a:endParaRPr>
          </a:p>
        </p:txBody>
      </p:sp>
    </p:spTree>
    <p:extLst>
      <p:ext uri="{BB962C8B-B14F-4D97-AF65-F5344CB8AC3E}">
        <p14:creationId xmlns:p14="http://schemas.microsoft.com/office/powerpoint/2010/main" val="3260810237"/>
      </p:ext>
    </p:extLst>
  </p:cSld>
  <p:clrMapOvr>
    <a:masterClrMapping/>
  </p:clrMapOvr>
  <p:transition>
    <p:cut/>
  </p:transition>
</p:sldLayout>
</file>

<file path=ppt/slideLayouts/slideLayout8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9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1"/>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1032"/>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1033"/>
          <p:cNvSpPr>
            <a:spLocks noGrp="1" noChangeArrowheads="1"/>
          </p:cNvSpPr>
          <p:nvPr>
            <p:ph type="sldNum" sz="quarter" idx="12"/>
          </p:nvPr>
        </p:nvSpPr>
        <p:spPr>
          <a:ln/>
        </p:spPr>
        <p:txBody>
          <a:bodyPr/>
          <a:lstStyle>
            <a:lvl1pPr>
              <a:defRPr/>
            </a:lvl1pPr>
          </a:lstStyle>
          <a:p>
            <a:fld id="{2B07D21B-7C53-4B18-BE9C-6EA7378ADF26}"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15780808"/>
      </p:ext>
    </p:extLst>
  </p:cSld>
  <p:clrMapOvr>
    <a:masterClrMapping/>
  </p:clrMapOvr>
  <p:transition>
    <p:fade thruBlk="1"/>
  </p:transition>
</p:sldLayout>
</file>

<file path=ppt/slideLayouts/slideLayout8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1"/>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8" name="Rectangle 1032"/>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9" name="Rectangle 1033"/>
          <p:cNvSpPr>
            <a:spLocks noGrp="1" noChangeArrowheads="1"/>
          </p:cNvSpPr>
          <p:nvPr>
            <p:ph type="sldNum" sz="quarter" idx="12"/>
          </p:nvPr>
        </p:nvSpPr>
        <p:spPr>
          <a:ln/>
        </p:spPr>
        <p:txBody>
          <a:bodyPr/>
          <a:lstStyle>
            <a:lvl1pPr>
              <a:defRPr/>
            </a:lvl1pPr>
          </a:lstStyle>
          <a:p>
            <a:fld id="{2B2A81F3-81E5-446E-9FAD-B57FEEE042F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64302572"/>
      </p:ext>
    </p:extLst>
  </p:cSld>
  <p:clrMapOvr>
    <a:masterClrMapping/>
  </p:clrMapOvr>
  <p:transition>
    <p:fade thruBlk="1"/>
  </p:transition>
</p:sldLayout>
</file>

<file path=ppt/slideLayouts/slideLayout8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1"/>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4" name="Rectangle 1032"/>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5" name="Rectangle 1033"/>
          <p:cNvSpPr>
            <a:spLocks noGrp="1" noChangeArrowheads="1"/>
          </p:cNvSpPr>
          <p:nvPr>
            <p:ph type="sldNum" sz="quarter" idx="12"/>
          </p:nvPr>
        </p:nvSpPr>
        <p:spPr>
          <a:ln/>
        </p:spPr>
        <p:txBody>
          <a:bodyPr/>
          <a:lstStyle>
            <a:lvl1pPr>
              <a:defRPr/>
            </a:lvl1pPr>
          </a:lstStyle>
          <a:p>
            <a:fld id="{E5542BB7-9E50-4085-905A-540EA15A335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2608693"/>
      </p:ext>
    </p:extLst>
  </p:cSld>
  <p:clrMapOvr>
    <a:masterClrMapping/>
  </p:clrMapOvr>
  <p:transition>
    <p:fade thruBlk="1"/>
  </p:transition>
</p:sldLayout>
</file>

<file path=ppt/slideLayouts/slideLayout8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1"/>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3" name="Rectangle 1032"/>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4" name="Rectangle 1033"/>
          <p:cNvSpPr>
            <a:spLocks noGrp="1" noChangeArrowheads="1"/>
          </p:cNvSpPr>
          <p:nvPr>
            <p:ph type="sldNum" sz="quarter" idx="12"/>
          </p:nvPr>
        </p:nvSpPr>
        <p:spPr>
          <a:ln/>
        </p:spPr>
        <p:txBody>
          <a:bodyPr/>
          <a:lstStyle>
            <a:lvl1pPr>
              <a:defRPr/>
            </a:lvl1pPr>
          </a:lstStyle>
          <a:p>
            <a:fld id="{76502D33-C7C7-4439-9981-7B17F259E1E4}"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1409296"/>
      </p:ext>
    </p:extLst>
  </p:cSld>
  <p:clrMapOvr>
    <a:masterClrMapping/>
  </p:clrMapOvr>
  <p:transition>
    <p:fade thruBlk="1"/>
  </p:transition>
</p:sldLayout>
</file>

<file path=ppt/slideLayouts/slideLayout8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1"/>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1032"/>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1033"/>
          <p:cNvSpPr>
            <a:spLocks noGrp="1" noChangeArrowheads="1"/>
          </p:cNvSpPr>
          <p:nvPr>
            <p:ph type="sldNum" sz="quarter" idx="12"/>
          </p:nvPr>
        </p:nvSpPr>
        <p:spPr>
          <a:ln/>
        </p:spPr>
        <p:txBody>
          <a:bodyPr/>
          <a:lstStyle>
            <a:lvl1pPr>
              <a:defRPr/>
            </a:lvl1pPr>
          </a:lstStyle>
          <a:p>
            <a:fld id="{08D1615D-12A1-4534-9520-723C6B2CB1B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470435"/>
      </p:ext>
    </p:extLst>
  </p:cSld>
  <p:clrMapOvr>
    <a:masterClrMapping/>
  </p:clrMapOvr>
  <p:transition>
    <p:fade thruBlk="1"/>
  </p:transition>
</p:sldLayout>
</file>

<file path=ppt/slideLayouts/slideLayout8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1"/>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1032"/>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1033"/>
          <p:cNvSpPr>
            <a:spLocks noGrp="1" noChangeArrowheads="1"/>
          </p:cNvSpPr>
          <p:nvPr>
            <p:ph type="sldNum" sz="quarter" idx="12"/>
          </p:nvPr>
        </p:nvSpPr>
        <p:spPr>
          <a:ln/>
        </p:spPr>
        <p:txBody>
          <a:bodyPr/>
          <a:lstStyle>
            <a:lvl1pPr>
              <a:defRPr/>
            </a:lvl1pPr>
          </a:lstStyle>
          <a:p>
            <a:fld id="{A855D546-216E-43DF-9379-58B3541ED7B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81320782"/>
      </p:ext>
    </p:extLst>
  </p:cSld>
  <p:clrMapOvr>
    <a:masterClrMapping/>
  </p:clrMapOvr>
  <p:transition>
    <p:fade thruBlk="1"/>
  </p:transition>
</p:sldLayout>
</file>

<file path=ppt/slideLayouts/slideLayout8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1"/>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1032"/>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1033"/>
          <p:cNvSpPr>
            <a:spLocks noGrp="1" noChangeArrowheads="1"/>
          </p:cNvSpPr>
          <p:nvPr>
            <p:ph type="sldNum" sz="quarter" idx="12"/>
          </p:nvPr>
        </p:nvSpPr>
        <p:spPr>
          <a:ln/>
        </p:spPr>
        <p:txBody>
          <a:bodyPr/>
          <a:lstStyle>
            <a:lvl1pPr>
              <a:defRPr/>
            </a:lvl1pPr>
          </a:lstStyle>
          <a:p>
            <a:fld id="{BB9D240D-9F91-4932-9104-C7A003140BF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27430934"/>
      </p:ext>
    </p:extLst>
  </p:cSld>
  <p:clrMapOvr>
    <a:masterClrMapping/>
  </p:clrMapOvr>
  <p:transition>
    <p:fade thruBlk="1"/>
  </p:transition>
</p:sldLayout>
</file>

<file path=ppt/slideLayouts/slideLayout8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65950" y="547688"/>
            <a:ext cx="2147888" cy="56245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19113" y="547688"/>
            <a:ext cx="6294437" cy="56245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1"/>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1032"/>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1033"/>
          <p:cNvSpPr>
            <a:spLocks noGrp="1" noChangeArrowheads="1"/>
          </p:cNvSpPr>
          <p:nvPr>
            <p:ph type="sldNum" sz="quarter" idx="12"/>
          </p:nvPr>
        </p:nvSpPr>
        <p:spPr>
          <a:ln/>
        </p:spPr>
        <p:txBody>
          <a:bodyPr/>
          <a:lstStyle>
            <a:lvl1pPr>
              <a:defRPr/>
            </a:lvl1pPr>
          </a:lstStyle>
          <a:p>
            <a:fld id="{AA298B70-7414-4870-8C1B-DE3B8C0253C5}"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15814574"/>
      </p:ext>
    </p:extLst>
  </p:cSld>
  <p:clrMapOvr>
    <a:masterClrMapping/>
  </p:clrMapOvr>
  <p:transition>
    <p:fade thruBlk="1"/>
  </p:transition>
</p:sldLayout>
</file>

<file path=ppt/slideLayouts/slideLayout81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D407D210-DFD8-614D-823A-429667EE6B6C}" type="slidenum">
              <a:rPr lang="en-US"/>
              <a:pPr>
                <a:defRPr/>
              </a:pPr>
              <a:t>‹#›</a:t>
            </a:fld>
            <a:endParaRPr lang="en-US"/>
          </a:p>
        </p:txBody>
      </p:sp>
    </p:spTree>
    <p:extLst>
      <p:ext uri="{BB962C8B-B14F-4D97-AF65-F5344CB8AC3E}">
        <p14:creationId xmlns:p14="http://schemas.microsoft.com/office/powerpoint/2010/main" val="2801875177"/>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algn="ctr">
              <a:defRPr>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A3871F3-D43A-5642-AF5B-8DD62B847C97}" type="slidenum">
              <a:rPr lang="en-US"/>
              <a:pPr>
                <a:defRPr/>
              </a:pPr>
              <a:t>‹#›</a:t>
            </a:fld>
            <a:endParaRPr lang="en-US"/>
          </a:p>
        </p:txBody>
      </p:sp>
    </p:spTree>
    <p:extLst>
      <p:ext uri="{BB962C8B-B14F-4D97-AF65-F5344CB8AC3E}">
        <p14:creationId xmlns:p14="http://schemas.microsoft.com/office/powerpoint/2010/main" val="3463066895"/>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277101" y="381000"/>
            <a:ext cx="17907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905001" y="381000"/>
            <a:ext cx="52197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CC99"/>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CC99"/>
              </a:solidFill>
            </a:endParaRPr>
          </a:p>
        </p:txBody>
      </p:sp>
      <p:sp>
        <p:nvSpPr>
          <p:cNvPr id="6" name="Slide Number Placeholder 5"/>
          <p:cNvSpPr>
            <a:spLocks noGrp="1"/>
          </p:cNvSpPr>
          <p:nvPr>
            <p:ph type="sldNum" sz="quarter" idx="12"/>
          </p:nvPr>
        </p:nvSpPr>
        <p:spPr/>
        <p:txBody>
          <a:bodyPr/>
          <a:lstStyle>
            <a:lvl1pPr>
              <a:defRPr/>
            </a:lvl1pPr>
          </a:lstStyle>
          <a:p>
            <a:fld id="{9625F45C-36C2-8B42-887F-86B49A8C6820}" type="slidenum">
              <a:rPr lang="en-US">
                <a:solidFill>
                  <a:srgbClr val="FFCC99"/>
                </a:solidFill>
              </a:rPr>
              <a:pPr/>
              <a:t>‹#›</a:t>
            </a:fld>
            <a:endParaRPr lang="en-US">
              <a:solidFill>
                <a:srgbClr val="FFCC99"/>
              </a:solidFill>
            </a:endParaRPr>
          </a:p>
        </p:txBody>
      </p:sp>
    </p:spTree>
    <p:extLst>
      <p:ext uri="{BB962C8B-B14F-4D97-AF65-F5344CB8AC3E}">
        <p14:creationId xmlns:p14="http://schemas.microsoft.com/office/powerpoint/2010/main" val="4092706809"/>
      </p:ext>
    </p:extLst>
  </p:cSld>
  <p:clrMapOvr>
    <a:masterClrMapping/>
  </p:clrMapOvr>
  <p:transition>
    <p:cut/>
  </p:transition>
</p:sldLayout>
</file>

<file path=ppt/slideLayouts/slideLayout82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ea typeface="ＭＳ Ｐゴシック" charset="-128"/>
                <a:cs typeface="ＭＳ Ｐゴシック" charset="-128"/>
              </a:defRPr>
            </a:lvl1pPr>
          </a:lstStyle>
          <a:p>
            <a:pPr>
              <a:defRPr/>
            </a:pPr>
            <a:endParaRPr lang="en-US"/>
          </a:p>
        </p:txBody>
      </p:sp>
      <p:sp>
        <p:nvSpPr>
          <p:cNvPr id="3"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AD4DF9D8-9D14-EE4F-9558-07B05409A26D}" type="slidenum">
              <a:rPr lang="en-US"/>
              <a:pPr>
                <a:defRPr/>
              </a:pPr>
              <a:t>‹#›</a:t>
            </a:fld>
            <a:endParaRPr lang="en-US"/>
          </a:p>
        </p:txBody>
      </p:sp>
    </p:spTree>
    <p:extLst>
      <p:ext uri="{BB962C8B-B14F-4D97-AF65-F5344CB8AC3E}">
        <p14:creationId xmlns:p14="http://schemas.microsoft.com/office/powerpoint/2010/main" val="134508030"/>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1849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1849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6F79456-5B2D-2B4E-97C4-90F3F0F70E8B}" type="slidenum">
              <a:rPr lang="en-US"/>
              <a:pPr>
                <a:defRPr/>
              </a:pPr>
              <a:t>‹#›</a:t>
            </a:fld>
            <a:endParaRPr lang="en-US"/>
          </a:p>
        </p:txBody>
      </p:sp>
    </p:spTree>
    <p:extLst>
      <p:ext uri="{BB962C8B-B14F-4D97-AF65-F5344CB8AC3E}">
        <p14:creationId xmlns:p14="http://schemas.microsoft.com/office/powerpoint/2010/main" val="3643043065"/>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F4A0F91-9BAE-F24E-A15C-84C4F8A90FFC}" type="slidenum">
              <a:rPr lang="en-US"/>
              <a:pPr>
                <a:defRPr/>
              </a:pPr>
              <a:t>‹#›</a:t>
            </a:fld>
            <a:endParaRPr lang="en-US"/>
          </a:p>
        </p:txBody>
      </p:sp>
    </p:spTree>
    <p:extLst>
      <p:ext uri="{BB962C8B-B14F-4D97-AF65-F5344CB8AC3E}">
        <p14:creationId xmlns:p14="http://schemas.microsoft.com/office/powerpoint/2010/main" val="3427082154"/>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93FC788-8C97-1A4D-A4BE-363E6E5B4A37}" type="slidenum">
              <a:rPr lang="en-US"/>
              <a:pPr>
                <a:defRPr/>
              </a:pPr>
              <a:t>‹#›</a:t>
            </a:fld>
            <a:endParaRPr lang="en-US"/>
          </a:p>
        </p:txBody>
      </p:sp>
    </p:spTree>
    <p:extLst>
      <p:ext uri="{BB962C8B-B14F-4D97-AF65-F5344CB8AC3E}">
        <p14:creationId xmlns:p14="http://schemas.microsoft.com/office/powerpoint/2010/main" val="2435397432"/>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08D3A76-26A9-D244-903B-37FEB4277590}" type="slidenum">
              <a:rPr lang="en-US"/>
              <a:pPr>
                <a:defRPr/>
              </a:pPr>
              <a:t>‹#›</a:t>
            </a:fld>
            <a:endParaRPr lang="en-US"/>
          </a:p>
        </p:txBody>
      </p:sp>
    </p:spTree>
    <p:extLst>
      <p:ext uri="{BB962C8B-B14F-4D97-AF65-F5344CB8AC3E}">
        <p14:creationId xmlns:p14="http://schemas.microsoft.com/office/powerpoint/2010/main" val="349442242"/>
      </p:ext>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75F42A0-31C7-7147-AF79-3FC29BBEE6A5}" type="slidenum">
              <a:rPr lang="en-US"/>
              <a:pPr>
                <a:defRPr/>
              </a:pPr>
              <a:t>‹#›</a:t>
            </a:fld>
            <a:endParaRPr lang="en-US"/>
          </a:p>
        </p:txBody>
      </p:sp>
    </p:spTree>
    <p:extLst>
      <p:ext uri="{BB962C8B-B14F-4D97-AF65-F5344CB8AC3E}">
        <p14:creationId xmlns:p14="http://schemas.microsoft.com/office/powerpoint/2010/main" val="1619478289"/>
      </p:ext>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9F682D0-C4CB-304B-9D4F-A1580F281DA4}" type="slidenum">
              <a:rPr lang="en-US"/>
              <a:pPr>
                <a:defRPr/>
              </a:pPr>
              <a:t>‹#›</a:t>
            </a:fld>
            <a:endParaRPr lang="en-US"/>
          </a:p>
        </p:txBody>
      </p:sp>
    </p:spTree>
    <p:extLst>
      <p:ext uri="{BB962C8B-B14F-4D97-AF65-F5344CB8AC3E}">
        <p14:creationId xmlns:p14="http://schemas.microsoft.com/office/powerpoint/2010/main" val="444853654"/>
      </p:ext>
    </p:extLst>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CBC1256F-2F0A-C14E-B131-73B13A1724C0}" type="slidenum">
              <a:rPr lang="en-US"/>
              <a:pPr>
                <a:defRPr/>
              </a:pPr>
              <a:t>‹#›</a:t>
            </a:fld>
            <a:endParaRPr lang="en-US"/>
          </a:p>
        </p:txBody>
      </p:sp>
    </p:spTree>
    <p:extLst>
      <p:ext uri="{BB962C8B-B14F-4D97-AF65-F5344CB8AC3E}">
        <p14:creationId xmlns:p14="http://schemas.microsoft.com/office/powerpoint/2010/main" val="2548888617"/>
      </p:ext>
    </p:extLst>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73153DF5-FFC8-DC4E-A707-C6B0ADD3951A}" type="slidenum">
              <a:rPr lang="en-US"/>
              <a:pPr>
                <a:defRPr/>
              </a:pPr>
              <a:t>‹#›</a:t>
            </a:fld>
            <a:endParaRPr lang="en-US"/>
          </a:p>
        </p:txBody>
      </p:sp>
    </p:spTree>
    <p:extLst>
      <p:ext uri="{BB962C8B-B14F-4D97-AF65-F5344CB8AC3E}">
        <p14:creationId xmlns:p14="http://schemas.microsoft.com/office/powerpoint/2010/main" val="1416850439"/>
      </p:ext>
    </p:extLst>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0F372080-101C-AA48-8282-F71F95757588}" type="slidenum">
              <a:rPr lang="en-US"/>
              <a:pPr>
                <a:defRPr/>
              </a:pPr>
              <a:t>‹#›</a:t>
            </a:fld>
            <a:endParaRPr lang="en-US"/>
          </a:p>
        </p:txBody>
      </p:sp>
    </p:spTree>
    <p:extLst>
      <p:ext uri="{BB962C8B-B14F-4D97-AF65-F5344CB8AC3E}">
        <p14:creationId xmlns:p14="http://schemas.microsoft.com/office/powerpoint/2010/main" val="4265698333"/>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348" indent="0" algn="ctr">
              <a:buNone/>
              <a:defRPr/>
            </a:lvl2pPr>
            <a:lvl3pPr marL="912713" indent="0" algn="ctr">
              <a:buNone/>
              <a:defRPr/>
            </a:lvl3pPr>
            <a:lvl4pPr marL="1369080" indent="0" algn="ctr">
              <a:buNone/>
              <a:defRPr/>
            </a:lvl4pPr>
            <a:lvl5pPr marL="1825435" indent="0" algn="ctr">
              <a:buNone/>
              <a:defRPr/>
            </a:lvl5pPr>
            <a:lvl6pPr marL="2281788" indent="0" algn="ctr">
              <a:buNone/>
              <a:defRPr/>
            </a:lvl6pPr>
            <a:lvl7pPr marL="2738155" indent="0" algn="ctr">
              <a:buNone/>
              <a:defRPr/>
            </a:lvl7pPr>
            <a:lvl8pPr marL="3194510" indent="0" algn="ctr">
              <a:buNone/>
              <a:defRPr/>
            </a:lvl8pPr>
            <a:lvl9pPr marL="3650868"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885047466"/>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FB7BD92C-7E27-E54C-B2C5-1C37FDC10ECB}" type="slidenum">
              <a:rPr lang="en-US"/>
              <a:pPr>
                <a:defRPr/>
              </a:pPr>
              <a:t>‹#›</a:t>
            </a:fld>
            <a:endParaRPr lang="en-US"/>
          </a:p>
        </p:txBody>
      </p:sp>
    </p:spTree>
    <p:extLst>
      <p:ext uri="{BB962C8B-B14F-4D97-AF65-F5344CB8AC3E}">
        <p14:creationId xmlns:p14="http://schemas.microsoft.com/office/powerpoint/2010/main" val="1308486676"/>
      </p:ext>
    </p:extLst>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7B79CF4F-1067-6043-BB74-3D3E4F0964EA}" type="slidenum">
              <a:rPr lang="en-US"/>
              <a:pPr>
                <a:defRPr/>
              </a:pPr>
              <a:t>‹#›</a:t>
            </a:fld>
            <a:endParaRPr lang="en-US"/>
          </a:p>
        </p:txBody>
      </p:sp>
    </p:spTree>
    <p:extLst>
      <p:ext uri="{BB962C8B-B14F-4D97-AF65-F5344CB8AC3E}">
        <p14:creationId xmlns:p14="http://schemas.microsoft.com/office/powerpoint/2010/main" val="1151648148"/>
      </p:ext>
    </p:extLst>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261BA54-F753-C54F-B4F1-3D2BC85264BA}" type="slidenum">
              <a:rPr lang="en-US"/>
              <a:pPr>
                <a:defRPr/>
              </a:pPr>
              <a:t>‹#›</a:t>
            </a:fld>
            <a:endParaRPr lang="en-US"/>
          </a:p>
        </p:txBody>
      </p:sp>
    </p:spTree>
    <p:extLst>
      <p:ext uri="{BB962C8B-B14F-4D97-AF65-F5344CB8AC3E}">
        <p14:creationId xmlns:p14="http://schemas.microsoft.com/office/powerpoint/2010/main" val="3019619657"/>
      </p:ext>
    </p:extLst>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31"/>
          <p:cNvGrpSpPr>
            <a:grpSpLocks/>
          </p:cNvGrpSpPr>
          <p:nvPr/>
        </p:nvGrpSpPr>
        <p:grpSpPr bwMode="auto">
          <a:xfrm>
            <a:off x="0" y="0"/>
            <a:ext cx="6362700" cy="6858000"/>
            <a:chOff x="0" y="0"/>
            <a:chExt cx="4008" cy="4320"/>
          </a:xfrm>
        </p:grpSpPr>
        <p:pic>
          <p:nvPicPr>
            <p:cNvPr id="5" name="Picture 1032"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1033"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7" name="Picture 1034"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20546" name="Rectangle 1026"/>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620547" name="Rectangle 1027"/>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1028"/>
          <p:cNvSpPr>
            <a:spLocks noGrp="1" noChangeArrowheads="1"/>
          </p:cNvSpPr>
          <p:nvPr>
            <p:ph type="dt" sz="half" idx="10"/>
          </p:nvPr>
        </p:nvSpPr>
        <p:spPr>
          <a:xfrm>
            <a:off x="914400" y="6400800"/>
            <a:ext cx="1905000" cy="457200"/>
          </a:xfrm>
        </p:spPr>
        <p:txBody>
          <a:bodyPr anchorCtr="0"/>
          <a:lstStyle>
            <a:lvl1pPr eaLnBrk="0" hangingPunct="0">
              <a:defRPr/>
            </a:lvl1pPr>
          </a:lstStyle>
          <a:p>
            <a:pPr>
              <a:defRPr/>
            </a:pPr>
            <a:endParaRPr lang="en-US"/>
          </a:p>
        </p:txBody>
      </p:sp>
      <p:sp>
        <p:nvSpPr>
          <p:cNvPr id="9" name="Rectangle 1029"/>
          <p:cNvSpPr>
            <a:spLocks noGrp="1" noChangeArrowheads="1"/>
          </p:cNvSpPr>
          <p:nvPr>
            <p:ph type="ftr" sz="quarter" idx="11"/>
          </p:nvPr>
        </p:nvSpPr>
        <p:spPr>
          <a:xfrm>
            <a:off x="3505200" y="6400800"/>
            <a:ext cx="2895600" cy="457200"/>
          </a:xfrm>
        </p:spPr>
        <p:txBody>
          <a:bodyPr anchorCtr="0"/>
          <a:lstStyle>
            <a:lvl1pPr eaLnBrk="0" hangingPunct="0">
              <a:defRPr/>
            </a:lvl1pPr>
          </a:lstStyle>
          <a:p>
            <a:pPr>
              <a:defRPr/>
            </a:pPr>
            <a:endParaRPr lang="en-US"/>
          </a:p>
        </p:txBody>
      </p:sp>
      <p:sp>
        <p:nvSpPr>
          <p:cNvPr id="10" name="Rectangle 1030"/>
          <p:cNvSpPr>
            <a:spLocks noGrp="1" noChangeArrowheads="1"/>
          </p:cNvSpPr>
          <p:nvPr>
            <p:ph type="sldNum" sz="quarter" idx="12"/>
          </p:nvPr>
        </p:nvSpPr>
        <p:spPr/>
        <p:txBody>
          <a:bodyPr anchorCtr="0"/>
          <a:lstStyle>
            <a:lvl1pPr eaLnBrk="0" hangingPunct="0">
              <a:defRPr>
                <a:ea typeface="ＭＳ Ｐゴシック" charset="0"/>
                <a:cs typeface="ＭＳ Ｐゴシック" charset="0"/>
              </a:defRPr>
            </a:lvl1pPr>
          </a:lstStyle>
          <a:p>
            <a:pPr>
              <a:defRPr/>
            </a:pPr>
            <a:fld id="{8DCAAB6F-DE34-0F40-A455-0E01D11C25A4}" type="slidenum">
              <a:rPr lang="en-US"/>
              <a:pPr>
                <a:defRPr/>
              </a:pPr>
              <a:t>‹#›</a:t>
            </a:fld>
            <a:endParaRPr lang="en-US"/>
          </a:p>
        </p:txBody>
      </p:sp>
    </p:spTree>
    <p:extLst>
      <p:ext uri="{BB962C8B-B14F-4D97-AF65-F5344CB8AC3E}">
        <p14:creationId xmlns:p14="http://schemas.microsoft.com/office/powerpoint/2010/main" val="2315989058"/>
      </p:ext>
    </p:extLst>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D30C05B3-445C-B44A-AC11-DE41AB6CB6FD}" type="slidenum">
              <a:rPr lang="en-US"/>
              <a:pPr>
                <a:defRPr/>
              </a:pPr>
              <a:t>‹#›</a:t>
            </a:fld>
            <a:endParaRPr lang="en-US"/>
          </a:p>
        </p:txBody>
      </p:sp>
    </p:spTree>
    <p:extLst>
      <p:ext uri="{BB962C8B-B14F-4D97-AF65-F5344CB8AC3E}">
        <p14:creationId xmlns:p14="http://schemas.microsoft.com/office/powerpoint/2010/main" val="711160201"/>
      </p:ext>
    </p:extLst>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90D06557-B1DD-D04D-8B8F-E5819AFAC0CE}" type="slidenum">
              <a:rPr lang="en-US"/>
              <a:pPr>
                <a:defRPr/>
              </a:pPr>
              <a:t>‹#›</a:t>
            </a:fld>
            <a:endParaRPr lang="en-US"/>
          </a:p>
        </p:txBody>
      </p:sp>
    </p:spTree>
    <p:extLst>
      <p:ext uri="{BB962C8B-B14F-4D97-AF65-F5344CB8AC3E}">
        <p14:creationId xmlns:p14="http://schemas.microsoft.com/office/powerpoint/2010/main" val="439671889"/>
      </p:ext>
    </p:extLst>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323EBB5B-DE67-8D4A-B084-630D70EDB1A8}" type="slidenum">
              <a:rPr lang="en-US"/>
              <a:pPr>
                <a:defRPr/>
              </a:pPr>
              <a:t>‹#›</a:t>
            </a:fld>
            <a:endParaRPr lang="en-US"/>
          </a:p>
        </p:txBody>
      </p:sp>
    </p:spTree>
    <p:extLst>
      <p:ext uri="{BB962C8B-B14F-4D97-AF65-F5344CB8AC3E}">
        <p14:creationId xmlns:p14="http://schemas.microsoft.com/office/powerpoint/2010/main" val="3540961216"/>
      </p:ext>
    </p:extLst>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B7B9E212-E4C8-3E47-BF8C-77D43902AF79}" type="slidenum">
              <a:rPr lang="en-US"/>
              <a:pPr>
                <a:defRPr/>
              </a:pPr>
              <a:t>‹#›</a:t>
            </a:fld>
            <a:endParaRPr lang="en-US"/>
          </a:p>
        </p:txBody>
      </p:sp>
    </p:spTree>
    <p:extLst>
      <p:ext uri="{BB962C8B-B14F-4D97-AF65-F5344CB8AC3E}">
        <p14:creationId xmlns:p14="http://schemas.microsoft.com/office/powerpoint/2010/main" val="1441934520"/>
      </p:ext>
    </p:extLst>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607CFCFD-4C32-0743-A72A-7FD218E04CB0}" type="slidenum">
              <a:rPr lang="en-US"/>
              <a:pPr>
                <a:defRPr/>
              </a:pPr>
              <a:t>‹#›</a:t>
            </a:fld>
            <a:endParaRPr lang="en-US"/>
          </a:p>
        </p:txBody>
      </p:sp>
    </p:spTree>
    <p:extLst>
      <p:ext uri="{BB962C8B-B14F-4D97-AF65-F5344CB8AC3E}">
        <p14:creationId xmlns:p14="http://schemas.microsoft.com/office/powerpoint/2010/main" val="829366497"/>
      </p:ext>
    </p:extLst>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002BC468-F94D-AF47-8ABF-EF787E56D49D}" type="slidenum">
              <a:rPr lang="en-US"/>
              <a:pPr>
                <a:defRPr/>
              </a:pPr>
              <a:t>‹#›</a:t>
            </a:fld>
            <a:endParaRPr lang="en-US"/>
          </a:p>
        </p:txBody>
      </p:sp>
    </p:spTree>
    <p:extLst>
      <p:ext uri="{BB962C8B-B14F-4D97-AF65-F5344CB8AC3E}">
        <p14:creationId xmlns:p14="http://schemas.microsoft.com/office/powerpoint/2010/main" val="3428456767"/>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3756722034"/>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25CE0913-735C-7647-A725-7F906BC68B81}" type="slidenum">
              <a:rPr lang="en-US"/>
              <a:pPr>
                <a:defRPr/>
              </a:pPr>
              <a:t>‹#›</a:t>
            </a:fld>
            <a:endParaRPr lang="en-US"/>
          </a:p>
        </p:txBody>
      </p:sp>
    </p:spTree>
    <p:extLst>
      <p:ext uri="{BB962C8B-B14F-4D97-AF65-F5344CB8AC3E}">
        <p14:creationId xmlns:p14="http://schemas.microsoft.com/office/powerpoint/2010/main" val="4022522626"/>
      </p:ext>
    </p:extLst>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59CA3F0D-195F-B648-8707-F184DBE26642}" type="slidenum">
              <a:rPr lang="en-US"/>
              <a:pPr>
                <a:defRPr/>
              </a:pPr>
              <a:t>‹#›</a:t>
            </a:fld>
            <a:endParaRPr lang="en-US"/>
          </a:p>
        </p:txBody>
      </p:sp>
    </p:spTree>
    <p:extLst>
      <p:ext uri="{BB962C8B-B14F-4D97-AF65-F5344CB8AC3E}">
        <p14:creationId xmlns:p14="http://schemas.microsoft.com/office/powerpoint/2010/main" val="4023632854"/>
      </p:ext>
    </p:extLst>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27C3D55A-D2C3-B84C-B425-66BEE9361069}" type="slidenum">
              <a:rPr lang="en-US"/>
              <a:pPr>
                <a:defRPr/>
              </a:pPr>
              <a:t>‹#›</a:t>
            </a:fld>
            <a:endParaRPr lang="en-US"/>
          </a:p>
        </p:txBody>
      </p:sp>
    </p:spTree>
    <p:extLst>
      <p:ext uri="{BB962C8B-B14F-4D97-AF65-F5344CB8AC3E}">
        <p14:creationId xmlns:p14="http://schemas.microsoft.com/office/powerpoint/2010/main" val="1631183875"/>
      </p:ext>
    </p:extLst>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4FADEC75-BC80-F44F-AD6D-A832DA26C9DF}" type="slidenum">
              <a:rPr lang="en-US"/>
              <a:pPr>
                <a:defRPr/>
              </a:pPr>
              <a:t>‹#›</a:t>
            </a:fld>
            <a:endParaRPr lang="en-US"/>
          </a:p>
        </p:txBody>
      </p:sp>
    </p:spTree>
    <p:extLst>
      <p:ext uri="{BB962C8B-B14F-4D97-AF65-F5344CB8AC3E}">
        <p14:creationId xmlns:p14="http://schemas.microsoft.com/office/powerpoint/2010/main" val="951206731"/>
      </p:ext>
    </p:extLst>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37954"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37955" name="Rectangle 1027"/>
          <p:cNvSpPr>
            <a:spLocks noGrp="1" noChangeArrowheads="1"/>
          </p:cNvSpPr>
          <p:nvPr>
            <p:ph type="subTitle" idx="1"/>
          </p:nvPr>
        </p:nvSpPr>
        <p:spPr>
          <a:xfrm>
            <a:off x="1371600" y="3886200"/>
            <a:ext cx="6400800" cy="1752600"/>
          </a:xfrm>
        </p:spPr>
        <p:txBody>
          <a:bodyPr/>
          <a:lstStyle>
            <a:lvl1pPr marL="0" indent="0" algn="ctr">
              <a:buFont typeface="Times" pitchFamily="-112" charset="0"/>
              <a:buNone/>
              <a:defRPr/>
            </a:lvl1pPr>
          </a:lstStyle>
          <a:p>
            <a:r>
              <a:rPr lang="en-US"/>
              <a:t>Click to edit Master subtitle style</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304C96F-B2C9-C14F-8F20-F43F2FA67373}" type="slidenum">
              <a:rPr lang="en-US"/>
              <a:pPr>
                <a:defRPr/>
              </a:pPr>
              <a:t>‹#›</a:t>
            </a:fld>
            <a:endParaRPr lang="en-US"/>
          </a:p>
        </p:txBody>
      </p:sp>
    </p:spTree>
    <p:extLst>
      <p:ext uri="{BB962C8B-B14F-4D97-AF65-F5344CB8AC3E}">
        <p14:creationId xmlns:p14="http://schemas.microsoft.com/office/powerpoint/2010/main" val="3838892658"/>
      </p:ext>
    </p:extLst>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3019896-595D-E64C-88DC-52663F981385}" type="slidenum">
              <a:rPr lang="en-US"/>
              <a:pPr>
                <a:defRPr/>
              </a:pPr>
              <a:t>‹#›</a:t>
            </a:fld>
            <a:endParaRPr lang="en-US"/>
          </a:p>
        </p:txBody>
      </p:sp>
    </p:spTree>
    <p:extLst>
      <p:ext uri="{BB962C8B-B14F-4D97-AF65-F5344CB8AC3E}">
        <p14:creationId xmlns:p14="http://schemas.microsoft.com/office/powerpoint/2010/main" val="3957096442"/>
      </p:ext>
    </p:extLst>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29E50D5-931D-9441-8444-F8AC57CC2D5D}" type="slidenum">
              <a:rPr lang="en-US"/>
              <a:pPr>
                <a:defRPr/>
              </a:pPr>
              <a:t>‹#›</a:t>
            </a:fld>
            <a:endParaRPr lang="en-US"/>
          </a:p>
        </p:txBody>
      </p:sp>
    </p:spTree>
    <p:extLst>
      <p:ext uri="{BB962C8B-B14F-4D97-AF65-F5344CB8AC3E}">
        <p14:creationId xmlns:p14="http://schemas.microsoft.com/office/powerpoint/2010/main" val="26805034"/>
      </p:ext>
    </p:extLst>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a:defRPr/>
            </a:lvl1pPr>
          </a:lstStyle>
          <a:p>
            <a:pPr>
              <a:defRPr/>
            </a:pPr>
            <a:endParaRPr lang="en-US"/>
          </a:p>
        </p:txBody>
      </p:sp>
      <p:sp>
        <p:nvSpPr>
          <p:cNvPr id="6" name="Rectangle 1029"/>
          <p:cNvSpPr>
            <a:spLocks noGrp="1" noChangeArrowheads="1"/>
          </p:cNvSpPr>
          <p:nvPr>
            <p:ph type="ftr" sz="quarter" idx="11"/>
          </p:nvPr>
        </p:nvSpPr>
        <p:spPr/>
        <p:txBody>
          <a:bodyPr/>
          <a:lstStyle>
            <a:lvl1pPr>
              <a:defRPr/>
            </a:lvl1pPr>
          </a:lstStyle>
          <a:p>
            <a:pPr>
              <a:defRPr/>
            </a:pPr>
            <a:endParaRPr lang="en-US"/>
          </a:p>
        </p:txBody>
      </p:sp>
      <p:sp>
        <p:nvSpPr>
          <p:cNvPr id="7"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BE821F3-045D-F84C-8764-E75E05533A41}" type="slidenum">
              <a:rPr lang="en-US"/>
              <a:pPr>
                <a:defRPr/>
              </a:pPr>
              <a:t>‹#›</a:t>
            </a:fld>
            <a:endParaRPr lang="en-US"/>
          </a:p>
        </p:txBody>
      </p:sp>
    </p:spTree>
    <p:extLst>
      <p:ext uri="{BB962C8B-B14F-4D97-AF65-F5344CB8AC3E}">
        <p14:creationId xmlns:p14="http://schemas.microsoft.com/office/powerpoint/2010/main" val="3527726572"/>
      </p:ext>
    </p:extLst>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a:defRPr/>
            </a:lvl1pPr>
          </a:lstStyle>
          <a:p>
            <a:pPr>
              <a:defRPr/>
            </a:pPr>
            <a:endParaRPr lang="en-US"/>
          </a:p>
        </p:txBody>
      </p:sp>
      <p:sp>
        <p:nvSpPr>
          <p:cNvPr id="8" name="Rectangle 1029"/>
          <p:cNvSpPr>
            <a:spLocks noGrp="1" noChangeArrowheads="1"/>
          </p:cNvSpPr>
          <p:nvPr>
            <p:ph type="ftr" sz="quarter" idx="11"/>
          </p:nvPr>
        </p:nvSpPr>
        <p:spPr/>
        <p:txBody>
          <a:bodyPr/>
          <a:lstStyle>
            <a:lvl1pPr>
              <a:defRPr/>
            </a:lvl1pPr>
          </a:lstStyle>
          <a:p>
            <a:pPr>
              <a:defRPr/>
            </a:pPr>
            <a:endParaRPr lang="en-US"/>
          </a:p>
        </p:txBody>
      </p:sp>
      <p:sp>
        <p:nvSpPr>
          <p:cNvPr id="9"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D7A04AA3-9046-754C-8F32-8A5BC3743E62}" type="slidenum">
              <a:rPr lang="en-US"/>
              <a:pPr>
                <a:defRPr/>
              </a:pPr>
              <a:t>‹#›</a:t>
            </a:fld>
            <a:endParaRPr lang="en-US"/>
          </a:p>
        </p:txBody>
      </p:sp>
    </p:spTree>
    <p:extLst>
      <p:ext uri="{BB962C8B-B14F-4D97-AF65-F5344CB8AC3E}">
        <p14:creationId xmlns:p14="http://schemas.microsoft.com/office/powerpoint/2010/main" val="1135776434"/>
      </p:ext>
    </p:extLst>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p:txBody>
          <a:bodyPr/>
          <a:lstStyle>
            <a:lvl1pPr>
              <a:defRPr/>
            </a:lvl1pPr>
          </a:lstStyle>
          <a:p>
            <a:pPr>
              <a:defRPr/>
            </a:pPr>
            <a:endParaRPr lang="en-US"/>
          </a:p>
        </p:txBody>
      </p:sp>
      <p:sp>
        <p:nvSpPr>
          <p:cNvPr id="4" name="Rectangle 1029"/>
          <p:cNvSpPr>
            <a:spLocks noGrp="1" noChangeArrowheads="1"/>
          </p:cNvSpPr>
          <p:nvPr>
            <p:ph type="ftr" sz="quarter" idx="11"/>
          </p:nvPr>
        </p:nvSpPr>
        <p:spPr/>
        <p:txBody>
          <a:bodyPr/>
          <a:lstStyle>
            <a:lvl1pPr>
              <a:defRPr/>
            </a:lvl1pPr>
          </a:lstStyle>
          <a:p>
            <a:pPr>
              <a:defRPr/>
            </a:pPr>
            <a:endParaRPr lang="en-US"/>
          </a:p>
        </p:txBody>
      </p:sp>
      <p:sp>
        <p:nvSpPr>
          <p:cNvPr id="5"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E823B2-E294-C94F-AD2D-B6A685EB02C3}" type="slidenum">
              <a:rPr lang="en-US"/>
              <a:pPr>
                <a:defRPr/>
              </a:pPr>
              <a:t>‹#›</a:t>
            </a:fld>
            <a:endParaRPr lang="en-US"/>
          </a:p>
        </p:txBody>
      </p:sp>
    </p:spTree>
    <p:extLst>
      <p:ext uri="{BB962C8B-B14F-4D97-AF65-F5344CB8AC3E}">
        <p14:creationId xmlns:p14="http://schemas.microsoft.com/office/powerpoint/2010/main" val="3982975390"/>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9"/>
            <a:ext cx="7772400" cy="1500187"/>
          </a:xfrm>
        </p:spPr>
        <p:txBody>
          <a:bodyPr anchor="b"/>
          <a:lstStyle>
            <a:lvl1pPr marL="0" indent="0">
              <a:buNone/>
              <a:defRPr sz="2000"/>
            </a:lvl1pPr>
            <a:lvl2pPr marL="456348" indent="0">
              <a:buNone/>
              <a:defRPr sz="1800"/>
            </a:lvl2pPr>
            <a:lvl3pPr marL="912713" indent="0">
              <a:buNone/>
              <a:defRPr sz="1600"/>
            </a:lvl3pPr>
            <a:lvl4pPr marL="1369080" indent="0">
              <a:buNone/>
              <a:defRPr sz="1400"/>
            </a:lvl4pPr>
            <a:lvl5pPr marL="1825435" indent="0">
              <a:buNone/>
              <a:defRPr sz="1400"/>
            </a:lvl5pPr>
            <a:lvl6pPr marL="2281788" indent="0">
              <a:buNone/>
              <a:defRPr sz="1400"/>
            </a:lvl6pPr>
            <a:lvl7pPr marL="2738155" indent="0">
              <a:buNone/>
              <a:defRPr sz="1400"/>
            </a:lvl7pPr>
            <a:lvl8pPr marL="3194510" indent="0">
              <a:buNone/>
              <a:defRPr sz="1400"/>
            </a:lvl8pPr>
            <a:lvl9pPr marL="3650868"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136815211"/>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a:defRPr/>
            </a:lvl1pPr>
          </a:lstStyle>
          <a:p>
            <a:pPr>
              <a:defRPr/>
            </a:pPr>
            <a:endParaRPr lang="en-US"/>
          </a:p>
        </p:txBody>
      </p:sp>
      <p:sp>
        <p:nvSpPr>
          <p:cNvPr id="3" name="Rectangle 1029"/>
          <p:cNvSpPr>
            <a:spLocks noGrp="1" noChangeArrowheads="1"/>
          </p:cNvSpPr>
          <p:nvPr>
            <p:ph type="ftr" sz="quarter" idx="11"/>
          </p:nvPr>
        </p:nvSpPr>
        <p:spPr/>
        <p:txBody>
          <a:bodyPr/>
          <a:lstStyle>
            <a:lvl1pPr>
              <a:defRPr/>
            </a:lvl1pPr>
          </a:lstStyle>
          <a:p>
            <a:pPr>
              <a:defRPr/>
            </a:pPr>
            <a:endParaRPr lang="en-US"/>
          </a:p>
        </p:txBody>
      </p:sp>
      <p:sp>
        <p:nvSpPr>
          <p:cNvPr id="4"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7F7FE6D-DC38-3C43-A64C-3F5DE7E4AA44}" type="slidenum">
              <a:rPr lang="en-US"/>
              <a:pPr>
                <a:defRPr/>
              </a:pPr>
              <a:t>‹#›</a:t>
            </a:fld>
            <a:endParaRPr lang="en-US"/>
          </a:p>
        </p:txBody>
      </p:sp>
    </p:spTree>
    <p:extLst>
      <p:ext uri="{BB962C8B-B14F-4D97-AF65-F5344CB8AC3E}">
        <p14:creationId xmlns:p14="http://schemas.microsoft.com/office/powerpoint/2010/main" val="2214542380"/>
      </p:ext>
    </p:extLst>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defRPr/>
            </a:lvl1pPr>
          </a:lstStyle>
          <a:p>
            <a:pPr>
              <a:defRPr/>
            </a:pPr>
            <a:endParaRPr lang="en-US"/>
          </a:p>
        </p:txBody>
      </p:sp>
      <p:sp>
        <p:nvSpPr>
          <p:cNvPr id="6" name="Rectangle 1029"/>
          <p:cNvSpPr>
            <a:spLocks noGrp="1" noChangeArrowheads="1"/>
          </p:cNvSpPr>
          <p:nvPr>
            <p:ph type="ftr" sz="quarter" idx="11"/>
          </p:nvPr>
        </p:nvSpPr>
        <p:spPr/>
        <p:txBody>
          <a:bodyPr/>
          <a:lstStyle>
            <a:lvl1pPr>
              <a:defRPr/>
            </a:lvl1pPr>
          </a:lstStyle>
          <a:p>
            <a:pPr>
              <a:defRPr/>
            </a:pPr>
            <a:endParaRPr lang="en-US"/>
          </a:p>
        </p:txBody>
      </p:sp>
      <p:sp>
        <p:nvSpPr>
          <p:cNvPr id="7"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43FC2415-17B2-4444-B852-7F1AEBBC5909}" type="slidenum">
              <a:rPr lang="en-US"/>
              <a:pPr>
                <a:defRPr/>
              </a:pPr>
              <a:t>‹#›</a:t>
            </a:fld>
            <a:endParaRPr lang="en-US"/>
          </a:p>
        </p:txBody>
      </p:sp>
    </p:spTree>
    <p:extLst>
      <p:ext uri="{BB962C8B-B14F-4D97-AF65-F5344CB8AC3E}">
        <p14:creationId xmlns:p14="http://schemas.microsoft.com/office/powerpoint/2010/main" val="3307787631"/>
      </p:ext>
    </p:extLst>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defRPr/>
            </a:lvl1pPr>
          </a:lstStyle>
          <a:p>
            <a:pPr>
              <a:defRPr/>
            </a:pPr>
            <a:endParaRPr lang="en-US"/>
          </a:p>
        </p:txBody>
      </p:sp>
      <p:sp>
        <p:nvSpPr>
          <p:cNvPr id="6" name="Rectangle 1029"/>
          <p:cNvSpPr>
            <a:spLocks noGrp="1" noChangeArrowheads="1"/>
          </p:cNvSpPr>
          <p:nvPr>
            <p:ph type="ftr" sz="quarter" idx="11"/>
          </p:nvPr>
        </p:nvSpPr>
        <p:spPr/>
        <p:txBody>
          <a:bodyPr/>
          <a:lstStyle>
            <a:lvl1pPr>
              <a:defRPr/>
            </a:lvl1pPr>
          </a:lstStyle>
          <a:p>
            <a:pPr>
              <a:defRPr/>
            </a:pPr>
            <a:endParaRPr lang="en-US"/>
          </a:p>
        </p:txBody>
      </p:sp>
      <p:sp>
        <p:nvSpPr>
          <p:cNvPr id="7"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7D7127BE-6353-5141-BB4C-306B52124F55}" type="slidenum">
              <a:rPr lang="en-US"/>
              <a:pPr>
                <a:defRPr/>
              </a:pPr>
              <a:t>‹#›</a:t>
            </a:fld>
            <a:endParaRPr lang="en-US"/>
          </a:p>
        </p:txBody>
      </p:sp>
    </p:spTree>
    <p:extLst>
      <p:ext uri="{BB962C8B-B14F-4D97-AF65-F5344CB8AC3E}">
        <p14:creationId xmlns:p14="http://schemas.microsoft.com/office/powerpoint/2010/main" val="1328915873"/>
      </p:ext>
    </p:extLst>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BA6DB5A-04B3-0448-9025-C305A4DED7D1}" type="slidenum">
              <a:rPr lang="en-US"/>
              <a:pPr>
                <a:defRPr/>
              </a:pPr>
              <a:t>‹#›</a:t>
            </a:fld>
            <a:endParaRPr lang="en-US"/>
          </a:p>
        </p:txBody>
      </p:sp>
    </p:spTree>
    <p:extLst>
      <p:ext uri="{BB962C8B-B14F-4D97-AF65-F5344CB8AC3E}">
        <p14:creationId xmlns:p14="http://schemas.microsoft.com/office/powerpoint/2010/main" val="3604424476"/>
      </p:ext>
    </p:extLst>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589F4EC-21D1-E045-8489-6FCDE476C652}" type="slidenum">
              <a:rPr lang="en-US"/>
              <a:pPr>
                <a:defRPr/>
              </a:pPr>
              <a:t>‹#›</a:t>
            </a:fld>
            <a:endParaRPr lang="en-US"/>
          </a:p>
        </p:txBody>
      </p:sp>
    </p:spTree>
    <p:extLst>
      <p:ext uri="{BB962C8B-B14F-4D97-AF65-F5344CB8AC3E}">
        <p14:creationId xmlns:p14="http://schemas.microsoft.com/office/powerpoint/2010/main" val="3262648480"/>
      </p:ext>
    </p:extLst>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1849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1849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a:ea typeface="ＭＳ Ｐゴシック" charset="0"/>
                <a:cs typeface="ＭＳ Ｐゴシック"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ea typeface="ＭＳ Ｐゴシック" charset="0"/>
                <a:cs typeface="ＭＳ Ｐゴシック"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5B40EDC-9E8A-D440-A17A-20A79D0CA47C}" type="slidenum">
              <a:rPr lang="en-US"/>
              <a:pPr>
                <a:defRPr/>
              </a:pPr>
              <a:t>‹#›</a:t>
            </a:fld>
            <a:endParaRPr lang="en-US"/>
          </a:p>
        </p:txBody>
      </p:sp>
    </p:spTree>
    <p:extLst>
      <p:ext uri="{BB962C8B-B14F-4D97-AF65-F5344CB8AC3E}">
        <p14:creationId xmlns:p14="http://schemas.microsoft.com/office/powerpoint/2010/main" val="4192378798"/>
      </p:ext>
    </p:extLst>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ea typeface="ＭＳ Ｐゴシック" charset="0"/>
                <a:cs typeface="ＭＳ Ｐゴシック"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ea typeface="ＭＳ Ｐゴシック" charset="0"/>
                <a:cs typeface="ＭＳ Ｐゴシック"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0BF22AB-2BDE-D34D-AF57-BB298C63514C}" type="slidenum">
              <a:rPr lang="en-US"/>
              <a:pPr>
                <a:defRPr/>
              </a:pPr>
              <a:t>‹#›</a:t>
            </a:fld>
            <a:endParaRPr lang="en-US"/>
          </a:p>
        </p:txBody>
      </p:sp>
    </p:spTree>
    <p:extLst>
      <p:ext uri="{BB962C8B-B14F-4D97-AF65-F5344CB8AC3E}">
        <p14:creationId xmlns:p14="http://schemas.microsoft.com/office/powerpoint/2010/main" val="4286852796"/>
      </p:ext>
    </p:extLst>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ea typeface="ＭＳ Ｐゴシック" charset="0"/>
                <a:cs typeface="ＭＳ Ｐゴシック"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ea typeface="ＭＳ Ｐゴシック" charset="0"/>
                <a:cs typeface="ＭＳ Ｐゴシック"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49818F18-F8CB-A44A-8FC0-82F993B707AE}" type="slidenum">
              <a:rPr lang="en-US"/>
              <a:pPr>
                <a:defRPr/>
              </a:pPr>
              <a:t>‹#›</a:t>
            </a:fld>
            <a:endParaRPr lang="en-US"/>
          </a:p>
        </p:txBody>
      </p:sp>
    </p:spTree>
    <p:extLst>
      <p:ext uri="{BB962C8B-B14F-4D97-AF65-F5344CB8AC3E}">
        <p14:creationId xmlns:p14="http://schemas.microsoft.com/office/powerpoint/2010/main" val="708425107"/>
      </p:ext>
    </p:extLst>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ea typeface="ＭＳ Ｐゴシック" charset="0"/>
                <a:cs typeface="ＭＳ Ｐゴシック"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ea typeface="ＭＳ Ｐゴシック" charset="0"/>
                <a:cs typeface="ＭＳ Ｐゴシック"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0725DD2C-39DC-0546-A847-C666F24BC455}" type="slidenum">
              <a:rPr lang="en-US"/>
              <a:pPr>
                <a:defRPr/>
              </a:pPr>
              <a:t>‹#›</a:t>
            </a:fld>
            <a:endParaRPr lang="en-US"/>
          </a:p>
        </p:txBody>
      </p:sp>
    </p:spTree>
    <p:extLst>
      <p:ext uri="{BB962C8B-B14F-4D97-AF65-F5344CB8AC3E}">
        <p14:creationId xmlns:p14="http://schemas.microsoft.com/office/powerpoint/2010/main" val="1534726765"/>
      </p:ext>
    </p:extLst>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ea typeface="ＭＳ Ｐゴシック" charset="0"/>
                <a:cs typeface="ＭＳ Ｐゴシック"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a:ea typeface="ＭＳ Ｐゴシック" charset="0"/>
                <a:cs typeface="ＭＳ Ｐゴシック"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7261AF01-A4E4-294F-8756-63124623178B}" type="slidenum">
              <a:rPr lang="en-US"/>
              <a:pPr>
                <a:defRPr/>
              </a:pPr>
              <a:t>‹#›</a:t>
            </a:fld>
            <a:endParaRPr lang="en-US"/>
          </a:p>
        </p:txBody>
      </p:sp>
    </p:spTree>
    <p:extLst>
      <p:ext uri="{BB962C8B-B14F-4D97-AF65-F5344CB8AC3E}">
        <p14:creationId xmlns:p14="http://schemas.microsoft.com/office/powerpoint/2010/main" val="1002079731"/>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282098773"/>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ea typeface="ＭＳ Ｐゴシック" charset="0"/>
                <a:cs typeface="ＭＳ Ｐゴシック"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a:ea typeface="ＭＳ Ｐゴシック" charset="0"/>
                <a:cs typeface="ＭＳ Ｐゴシック"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02800DA6-86C6-2044-A61A-558C19F2DCB6}" type="slidenum">
              <a:rPr lang="en-US"/>
              <a:pPr>
                <a:defRPr/>
              </a:pPr>
              <a:t>‹#›</a:t>
            </a:fld>
            <a:endParaRPr lang="en-US"/>
          </a:p>
        </p:txBody>
      </p:sp>
    </p:spTree>
    <p:extLst>
      <p:ext uri="{BB962C8B-B14F-4D97-AF65-F5344CB8AC3E}">
        <p14:creationId xmlns:p14="http://schemas.microsoft.com/office/powerpoint/2010/main" val="1326994027"/>
      </p:ext>
    </p:extLst>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ea typeface="ＭＳ Ｐゴシック" charset="0"/>
                <a:cs typeface="ＭＳ Ｐゴシック"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a:ea typeface="ＭＳ Ｐゴシック" charset="0"/>
                <a:cs typeface="ＭＳ Ｐゴシック"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0E812D-5612-D34C-A0DA-BA931497A2A7}" type="slidenum">
              <a:rPr lang="en-US"/>
              <a:pPr>
                <a:defRPr/>
              </a:pPr>
              <a:t>‹#›</a:t>
            </a:fld>
            <a:endParaRPr lang="en-US"/>
          </a:p>
        </p:txBody>
      </p:sp>
    </p:spTree>
    <p:extLst>
      <p:ext uri="{BB962C8B-B14F-4D97-AF65-F5344CB8AC3E}">
        <p14:creationId xmlns:p14="http://schemas.microsoft.com/office/powerpoint/2010/main" val="3604909370"/>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ea typeface="ＭＳ Ｐゴシック" charset="0"/>
                <a:cs typeface="ＭＳ Ｐゴシック"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ea typeface="ＭＳ Ｐゴシック" charset="0"/>
                <a:cs typeface="ＭＳ Ｐゴシック"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D9E1228-897C-0043-A3A9-2D5F5C6584AA}" type="slidenum">
              <a:rPr lang="en-US"/>
              <a:pPr>
                <a:defRPr/>
              </a:pPr>
              <a:t>‹#›</a:t>
            </a:fld>
            <a:endParaRPr lang="en-US"/>
          </a:p>
        </p:txBody>
      </p:sp>
    </p:spTree>
    <p:extLst>
      <p:ext uri="{BB962C8B-B14F-4D97-AF65-F5344CB8AC3E}">
        <p14:creationId xmlns:p14="http://schemas.microsoft.com/office/powerpoint/2010/main" val="1256913912"/>
      </p:ext>
    </p:extLst>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ea typeface="ＭＳ Ｐゴシック" charset="0"/>
                <a:cs typeface="ＭＳ Ｐゴシック"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ea typeface="ＭＳ Ｐゴシック" charset="0"/>
                <a:cs typeface="ＭＳ Ｐゴシック"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374CFAAE-E437-234C-9A95-94C13D881359}" type="slidenum">
              <a:rPr lang="en-US"/>
              <a:pPr>
                <a:defRPr/>
              </a:pPr>
              <a:t>‹#›</a:t>
            </a:fld>
            <a:endParaRPr lang="en-US"/>
          </a:p>
        </p:txBody>
      </p:sp>
    </p:spTree>
    <p:extLst>
      <p:ext uri="{BB962C8B-B14F-4D97-AF65-F5344CB8AC3E}">
        <p14:creationId xmlns:p14="http://schemas.microsoft.com/office/powerpoint/2010/main" val="1478046375"/>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ea typeface="ＭＳ Ｐゴシック" charset="0"/>
                <a:cs typeface="ＭＳ Ｐゴシック"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ea typeface="ＭＳ Ｐゴシック" charset="0"/>
                <a:cs typeface="ＭＳ Ｐゴシック"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D7B35DB1-CD09-B845-B4FA-745805D80017}" type="slidenum">
              <a:rPr lang="en-US"/>
              <a:pPr>
                <a:defRPr/>
              </a:pPr>
              <a:t>‹#›</a:t>
            </a:fld>
            <a:endParaRPr lang="en-US"/>
          </a:p>
        </p:txBody>
      </p:sp>
    </p:spTree>
    <p:extLst>
      <p:ext uri="{BB962C8B-B14F-4D97-AF65-F5344CB8AC3E}">
        <p14:creationId xmlns:p14="http://schemas.microsoft.com/office/powerpoint/2010/main" val="2136016504"/>
      </p:ext>
    </p:extLst>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ea typeface="ＭＳ Ｐゴシック" charset="0"/>
                <a:cs typeface="ＭＳ Ｐゴシック"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ea typeface="ＭＳ Ｐゴシック" charset="0"/>
                <a:cs typeface="ＭＳ Ｐゴシック"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CEC0925-7E87-6F40-A788-D01D0228E10F}" type="slidenum">
              <a:rPr lang="en-US"/>
              <a:pPr>
                <a:defRPr/>
              </a:pPr>
              <a:t>‹#›</a:t>
            </a:fld>
            <a:endParaRPr lang="en-US"/>
          </a:p>
        </p:txBody>
      </p:sp>
    </p:spTree>
    <p:extLst>
      <p:ext uri="{BB962C8B-B14F-4D97-AF65-F5344CB8AC3E}">
        <p14:creationId xmlns:p14="http://schemas.microsoft.com/office/powerpoint/2010/main" val="930322136"/>
      </p:ext>
    </p:extLst>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a:defRPr>
                <a:ea typeface="ＭＳ Ｐゴシック" charset="0"/>
                <a:cs typeface="ＭＳ Ｐゴシック"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ea typeface="ＭＳ Ｐゴシック" charset="0"/>
                <a:cs typeface="ＭＳ Ｐゴシック"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F58BD280-74FC-D949-8C47-ADBEE30161E5}" type="slidenum">
              <a:rPr lang="en-US"/>
              <a:pPr>
                <a:defRPr/>
              </a:pPr>
              <a:t>‹#›</a:t>
            </a:fld>
            <a:endParaRPr lang="en-US"/>
          </a:p>
        </p:txBody>
      </p:sp>
    </p:spTree>
    <p:extLst>
      <p:ext uri="{BB962C8B-B14F-4D97-AF65-F5344CB8AC3E}">
        <p14:creationId xmlns:p14="http://schemas.microsoft.com/office/powerpoint/2010/main" val="2782606049"/>
      </p:ext>
    </p:extLst>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5" name="Rectangle 1029"/>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6" name="Rectangle 1030"/>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86BE5030-9F3E-6245-9289-02251582AF1D}" type="slidenum">
              <a:rPr lang="en-US"/>
              <a:pPr>
                <a:defRPr/>
              </a:pPr>
              <a:t>‹#›</a:t>
            </a:fld>
            <a:endParaRPr lang="en-US"/>
          </a:p>
        </p:txBody>
      </p:sp>
    </p:spTree>
    <p:extLst>
      <p:ext uri="{BB962C8B-B14F-4D97-AF65-F5344CB8AC3E}">
        <p14:creationId xmlns:p14="http://schemas.microsoft.com/office/powerpoint/2010/main" val="710421523"/>
      </p:ext>
    </p:extLst>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5" name="Rectangle 1029"/>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6" name="Rectangle 1030"/>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50C0BE89-0C97-4A40-9243-C80E465181F1}" type="slidenum">
              <a:rPr lang="en-US"/>
              <a:pPr>
                <a:defRPr/>
              </a:pPr>
              <a:t>‹#›</a:t>
            </a:fld>
            <a:endParaRPr lang="en-US"/>
          </a:p>
        </p:txBody>
      </p:sp>
    </p:spTree>
    <p:extLst>
      <p:ext uri="{BB962C8B-B14F-4D97-AF65-F5344CB8AC3E}">
        <p14:creationId xmlns:p14="http://schemas.microsoft.com/office/powerpoint/2010/main" val="273942347"/>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5" name="Rectangle 1029"/>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6" name="Rectangle 1030"/>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44C14215-CA96-4E41-ADF4-D05E66C42D25}" type="slidenum">
              <a:rPr lang="en-US"/>
              <a:pPr>
                <a:defRPr/>
              </a:pPr>
              <a:t>‹#›</a:t>
            </a:fld>
            <a:endParaRPr lang="en-US"/>
          </a:p>
        </p:txBody>
      </p:sp>
    </p:spTree>
    <p:extLst>
      <p:ext uri="{BB962C8B-B14F-4D97-AF65-F5344CB8AC3E}">
        <p14:creationId xmlns:p14="http://schemas.microsoft.com/office/powerpoint/2010/main" val="242471201"/>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Slide Number Placeholder 7"/>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3125086118"/>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6" name="Rectangle 1029"/>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7" name="Rectangle 1030"/>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2F694FDA-D748-8B46-8085-8E0EE70ADD11}" type="slidenum">
              <a:rPr lang="en-US"/>
              <a:pPr>
                <a:defRPr/>
              </a:pPr>
              <a:t>‹#›</a:t>
            </a:fld>
            <a:endParaRPr lang="en-US"/>
          </a:p>
        </p:txBody>
      </p:sp>
    </p:spTree>
    <p:extLst>
      <p:ext uri="{BB962C8B-B14F-4D97-AF65-F5344CB8AC3E}">
        <p14:creationId xmlns:p14="http://schemas.microsoft.com/office/powerpoint/2010/main" val="2684368399"/>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8" name="Rectangle 1029"/>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9" name="Rectangle 1030"/>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35BE95F0-A3E4-E84A-95A8-47BC4A74C66A}" type="slidenum">
              <a:rPr lang="en-US"/>
              <a:pPr>
                <a:defRPr/>
              </a:pPr>
              <a:t>‹#›</a:t>
            </a:fld>
            <a:endParaRPr lang="en-US"/>
          </a:p>
        </p:txBody>
      </p:sp>
    </p:spTree>
    <p:extLst>
      <p:ext uri="{BB962C8B-B14F-4D97-AF65-F5344CB8AC3E}">
        <p14:creationId xmlns:p14="http://schemas.microsoft.com/office/powerpoint/2010/main" val="1731375534"/>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4" name="Rectangle 1029"/>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5" name="Rectangle 1030"/>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AA84F720-DC46-D647-A5ED-ADC8509F621A}" type="slidenum">
              <a:rPr lang="en-US"/>
              <a:pPr>
                <a:defRPr/>
              </a:pPr>
              <a:t>‹#›</a:t>
            </a:fld>
            <a:endParaRPr lang="en-US"/>
          </a:p>
        </p:txBody>
      </p:sp>
    </p:spTree>
    <p:extLst>
      <p:ext uri="{BB962C8B-B14F-4D97-AF65-F5344CB8AC3E}">
        <p14:creationId xmlns:p14="http://schemas.microsoft.com/office/powerpoint/2010/main" val="1330885549"/>
      </p:ext>
    </p:extLst>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3" name="Rectangle 1029"/>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4" name="Rectangle 1030"/>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FEA5580B-3978-B846-92EE-692E5F155FE1}" type="slidenum">
              <a:rPr lang="en-US"/>
              <a:pPr>
                <a:defRPr/>
              </a:pPr>
              <a:t>‹#›</a:t>
            </a:fld>
            <a:endParaRPr lang="en-US"/>
          </a:p>
        </p:txBody>
      </p:sp>
    </p:spTree>
    <p:extLst>
      <p:ext uri="{BB962C8B-B14F-4D97-AF65-F5344CB8AC3E}">
        <p14:creationId xmlns:p14="http://schemas.microsoft.com/office/powerpoint/2010/main" val="1748528267"/>
      </p:ext>
    </p:extLst>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6" name="Rectangle 1029"/>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7" name="Rectangle 1030"/>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E9F0F4BC-3FBB-3742-A5C5-80E042E241BE}" type="slidenum">
              <a:rPr lang="en-US"/>
              <a:pPr>
                <a:defRPr/>
              </a:pPr>
              <a:t>‹#›</a:t>
            </a:fld>
            <a:endParaRPr lang="en-US"/>
          </a:p>
        </p:txBody>
      </p:sp>
    </p:spTree>
    <p:extLst>
      <p:ext uri="{BB962C8B-B14F-4D97-AF65-F5344CB8AC3E}">
        <p14:creationId xmlns:p14="http://schemas.microsoft.com/office/powerpoint/2010/main" val="1988608289"/>
      </p:ext>
    </p:extLst>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6" name="Rectangle 1029"/>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7" name="Rectangle 1030"/>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8DB35D27-4E68-6A4B-A9A8-2770C7944788}" type="slidenum">
              <a:rPr lang="en-US"/>
              <a:pPr>
                <a:defRPr/>
              </a:pPr>
              <a:t>‹#›</a:t>
            </a:fld>
            <a:endParaRPr lang="en-US"/>
          </a:p>
        </p:txBody>
      </p:sp>
    </p:spTree>
    <p:extLst>
      <p:ext uri="{BB962C8B-B14F-4D97-AF65-F5344CB8AC3E}">
        <p14:creationId xmlns:p14="http://schemas.microsoft.com/office/powerpoint/2010/main" val="1635286942"/>
      </p:ext>
    </p:extLst>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5" name="Rectangle 1029"/>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6" name="Rectangle 1030"/>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715A283E-9F05-0B4A-890D-20F8F12F19AB}" type="slidenum">
              <a:rPr lang="en-US"/>
              <a:pPr>
                <a:defRPr/>
              </a:pPr>
              <a:t>‹#›</a:t>
            </a:fld>
            <a:endParaRPr lang="en-US"/>
          </a:p>
        </p:txBody>
      </p:sp>
    </p:spTree>
    <p:extLst>
      <p:ext uri="{BB962C8B-B14F-4D97-AF65-F5344CB8AC3E}">
        <p14:creationId xmlns:p14="http://schemas.microsoft.com/office/powerpoint/2010/main" val="1722136879"/>
      </p:ext>
    </p:extLst>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5" name="Rectangle 1029"/>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6" name="Rectangle 1030"/>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BE512841-456C-E74E-B984-558535C261CB}" type="slidenum">
              <a:rPr lang="en-US"/>
              <a:pPr>
                <a:defRPr/>
              </a:pPr>
              <a:t>‹#›</a:t>
            </a:fld>
            <a:endParaRPr lang="en-US"/>
          </a:p>
        </p:txBody>
      </p:sp>
    </p:spTree>
    <p:extLst>
      <p:ext uri="{BB962C8B-B14F-4D97-AF65-F5344CB8AC3E}">
        <p14:creationId xmlns:p14="http://schemas.microsoft.com/office/powerpoint/2010/main" val="2313517071"/>
      </p:ext>
    </p:extLst>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0" y="332656"/>
            <a:ext cx="9144000" cy="1470025"/>
          </a:xfrm>
        </p:spPr>
        <p:txBody>
          <a:bodyPr/>
          <a:lstStyle/>
          <a:p>
            <a:pPr fontAlgn="base"/>
            <a:r>
              <a:rPr lang="en-US" strike="noStrike" noProof="1"/>
              <a:t>Click to edit Master title style</a:t>
            </a:r>
          </a:p>
        </p:txBody>
      </p:sp>
      <p:sp>
        <p:nvSpPr>
          <p:cNvPr id="3" name="Subtitle 2"/>
          <p:cNvSpPr>
            <a:spLocks noGrp="1"/>
          </p:cNvSpPr>
          <p:nvPr>
            <p:ph type="subTitle" idx="1"/>
          </p:nvPr>
        </p:nvSpPr>
        <p:spPr>
          <a:xfrm>
            <a:off x="0" y="5157192"/>
            <a:ext cx="9144000" cy="1700808"/>
          </a:xfrm>
        </p:spPr>
        <p:txBody>
          <a:bodyPr/>
          <a:lstStyle>
            <a:lvl1pPr marL="0" indent="0" algn="ctr">
              <a:lnSpc>
                <a:spcPct val="90000"/>
              </a:lnSpc>
              <a:buNone/>
              <a:defRPr sz="3200" baseline="0"/>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pPr fontAlgn="base"/>
            <a:r>
              <a:rPr lang="en-US" strike="noStrike" noProof="1"/>
              <a:t>Click to edit Master subtitle style</a:t>
            </a:r>
          </a:p>
        </p:txBody>
      </p:sp>
    </p:spTree>
    <p:extLst>
      <p:ext uri="{BB962C8B-B14F-4D97-AF65-F5344CB8AC3E}">
        <p14:creationId xmlns:p14="http://schemas.microsoft.com/office/powerpoint/2010/main" val="3464903781"/>
      </p:ext>
    </p:extLst>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type="obj" preserve="1">
  <p:cSld name="Title and Content">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fontAlgn="base"/>
            <a:r>
              <a:rPr lang="en-US" strike="noStrike" noProof="1"/>
              <a:t>Click to edit Master title style</a:t>
            </a:r>
          </a:p>
        </p:txBody>
      </p:sp>
      <p:sp>
        <p:nvSpPr>
          <p:cNvPr id="3" name="Content Placeholder 2"/>
          <p:cNvSpPr>
            <a:spLocks noGrp="1"/>
          </p:cNvSpPr>
          <p:nvPr>
            <p:ph idx="1"/>
          </p:nvPr>
        </p:nvSpPr>
        <p:spPr/>
        <p:txBody>
          <a:bodyPr/>
          <a:lstStyle/>
          <a:p>
            <a:pPr lvl="0" fontAlgn="base"/>
            <a:r>
              <a:rPr lang="en-US" strike="noStrike" noProof="1"/>
              <a:t>Click to edit Master text styles</a:t>
            </a:r>
          </a:p>
          <a:p>
            <a:pPr lvl="1" fontAlgn="base"/>
            <a:r>
              <a:rPr lang="en-US" strike="noStrike" noProof="1"/>
              <a:t>Second level</a:t>
            </a:r>
          </a:p>
          <a:p>
            <a:pPr lvl="2" fontAlgn="base"/>
            <a:r>
              <a:rPr lang="en-US" strike="noStrike" noProof="1"/>
              <a:t>Third level</a:t>
            </a:r>
          </a:p>
          <a:p>
            <a:pPr lvl="3" fontAlgn="base"/>
            <a:r>
              <a:rPr lang="en-US" strike="noStrike" noProof="1"/>
              <a:t>Fourth level</a:t>
            </a:r>
          </a:p>
          <a:p>
            <a:pPr lvl="4" fontAlgn="base"/>
            <a:r>
              <a:rPr lang="en-US" strike="noStrike" noProof="1"/>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fld id="{408EDFF3-0040-684B-86D2-84D2E1469221}" type="slidenum">
              <a:rPr lang="en-US" noProof="1">
                <a:ea typeface="MS PGothic" pitchFamily="34" charset="-128"/>
                <a:cs typeface="ＭＳ Ｐゴシック"/>
                <a:sym typeface="Helvetica" charset="0"/>
              </a:rPr>
              <a:pPr>
                <a:buFont typeface="Arial" pitchFamily="34" charset="0"/>
                <a:buNone/>
                <a:defRPr/>
              </a:pPr>
              <a:t>‹#›</a:t>
            </a:fld>
            <a:endParaRPr lang="en-US" noProof="1">
              <a:ea typeface="MS PGothic" pitchFamily="34" charset="-128"/>
              <a:sym typeface="Helvetica" charset="0"/>
            </a:endParaRPr>
          </a:p>
        </p:txBody>
      </p:sp>
    </p:spTree>
    <p:extLst>
      <p:ext uri="{BB962C8B-B14F-4D97-AF65-F5344CB8AC3E}">
        <p14:creationId xmlns:p14="http://schemas.microsoft.com/office/powerpoint/2010/main" val="133686585"/>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344358032"/>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type="secHead" preserve="1">
  <p:cSld name="Section Header">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pPr fontAlgn="base"/>
            <a:r>
              <a:rPr lang="en-US" strike="noStrike" noProof="1"/>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fontAlgn="base"/>
            <a:r>
              <a:rPr lang="en-US" strike="noStrike" noProof="1"/>
              <a:t>Click to edit Master text styles</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fld id="{037D7863-3C4C-EF43-9E54-B46E090E06A9}" type="slidenum">
              <a:rPr lang="en-US" noProof="1">
                <a:ea typeface="MS PGothic" pitchFamily="34" charset="-128"/>
                <a:cs typeface="ＭＳ Ｐゴシック"/>
                <a:sym typeface="Helvetica" charset="0"/>
              </a:rPr>
              <a:pPr>
                <a:buFont typeface="Arial" pitchFamily="34" charset="0"/>
                <a:buNone/>
                <a:defRPr/>
              </a:pPr>
              <a:t>‹#›</a:t>
            </a:fld>
            <a:endParaRPr lang="en-US" noProof="1">
              <a:ea typeface="MS PGothic" pitchFamily="34" charset="-128"/>
              <a:sym typeface="Helvetica" charset="0"/>
            </a:endParaRPr>
          </a:p>
        </p:txBody>
      </p:sp>
    </p:spTree>
    <p:extLst>
      <p:ext uri="{BB962C8B-B14F-4D97-AF65-F5344CB8AC3E}">
        <p14:creationId xmlns:p14="http://schemas.microsoft.com/office/powerpoint/2010/main" val="4031189795"/>
      </p:ext>
    </p:extLst>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type="twoObj" preserve="1">
  <p:cSld name="Two Content">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fontAlgn="base"/>
            <a:r>
              <a:rPr lang="en-US" strike="noStrike" noProof="1"/>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fontAlgn="base"/>
            <a:r>
              <a:rPr lang="en-US" strike="noStrike" noProof="1"/>
              <a:t>Click to edit Master text styles</a:t>
            </a:r>
          </a:p>
          <a:p>
            <a:pPr lvl="1" fontAlgn="base"/>
            <a:r>
              <a:rPr lang="en-US" strike="noStrike" noProof="1"/>
              <a:t>Second level</a:t>
            </a:r>
          </a:p>
          <a:p>
            <a:pPr lvl="2" fontAlgn="base"/>
            <a:r>
              <a:rPr lang="en-US" strike="noStrike" noProof="1"/>
              <a:t>Third level</a:t>
            </a:r>
          </a:p>
          <a:p>
            <a:pPr lvl="3" fontAlgn="base"/>
            <a:r>
              <a:rPr lang="en-US" strike="noStrike" noProof="1"/>
              <a:t>Fourth level</a:t>
            </a:r>
          </a:p>
          <a:p>
            <a:pPr lvl="4" fontAlgn="base"/>
            <a:r>
              <a:rPr lang="en-US" strike="noStrike" noProof="1"/>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fontAlgn="base"/>
            <a:r>
              <a:rPr lang="en-US" strike="noStrike" noProof="1"/>
              <a:t>Click to edit Master text styles</a:t>
            </a:r>
          </a:p>
          <a:p>
            <a:pPr lvl="1" fontAlgn="base"/>
            <a:r>
              <a:rPr lang="en-US" strike="noStrike" noProof="1"/>
              <a:t>Second level</a:t>
            </a:r>
          </a:p>
          <a:p>
            <a:pPr lvl="2" fontAlgn="base"/>
            <a:r>
              <a:rPr lang="en-US" strike="noStrike" noProof="1"/>
              <a:t>Third level</a:t>
            </a:r>
          </a:p>
          <a:p>
            <a:pPr lvl="3" fontAlgn="base"/>
            <a:r>
              <a:rPr lang="en-US" strike="noStrike" noProof="1"/>
              <a:t>Fourth level</a:t>
            </a:r>
          </a:p>
          <a:p>
            <a:pPr lvl="4" fontAlgn="base"/>
            <a:r>
              <a:rPr lang="en-US" strike="noStrike" noProof="1"/>
              <a:t>Fifth level</a:t>
            </a:r>
          </a:p>
        </p:txBody>
      </p:sp>
      <p:sp>
        <p:nvSpPr>
          <p:cNvPr id="5" name="Date Placeholder 4"/>
          <p:cNvSpPr>
            <a:spLocks noGrp="1"/>
          </p:cNvSpPr>
          <p:nvPr>
            <p:ph type="dt" sz="half" idx="10"/>
          </p:nvPr>
        </p:nvSpPr>
        <p:spPr>
          <a:xfrm>
            <a:off x="6858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6" name="Footer Placeholder 5"/>
          <p:cNvSpPr>
            <a:spLocks noGrp="1"/>
          </p:cNvSpPr>
          <p:nvPr>
            <p:ph type="ftr" sz="quarter" idx="11"/>
          </p:nvPr>
        </p:nvSpPr>
        <p:spPr>
          <a:xfrm>
            <a:off x="3124200" y="6248400"/>
            <a:ext cx="28956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7" name="Slide Number Placeholder 6"/>
          <p:cNvSpPr>
            <a:spLocks noGrp="1"/>
          </p:cNvSpPr>
          <p:nvPr>
            <p:ph type="sldNum" sz="quarter" idx="12"/>
          </p:nvPr>
        </p:nvSpPr>
        <p:spPr>
          <a:xfrm>
            <a:off x="65532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fld id="{14B9BF4A-3162-8F43-BCC7-3A2786AE4877}" type="slidenum">
              <a:rPr lang="en-US" noProof="1">
                <a:ea typeface="MS PGothic" pitchFamily="34" charset="-128"/>
                <a:cs typeface="ＭＳ Ｐゴシック"/>
                <a:sym typeface="Helvetica" charset="0"/>
              </a:rPr>
              <a:pPr>
                <a:buFont typeface="Arial" pitchFamily="34" charset="0"/>
                <a:buNone/>
                <a:defRPr/>
              </a:pPr>
              <a:t>‹#›</a:t>
            </a:fld>
            <a:endParaRPr lang="en-US" noProof="1">
              <a:ea typeface="MS PGothic" pitchFamily="34" charset="-128"/>
              <a:sym typeface="Helvetica" charset="0"/>
            </a:endParaRPr>
          </a:p>
        </p:txBody>
      </p:sp>
    </p:spTree>
    <p:extLst>
      <p:ext uri="{BB962C8B-B14F-4D97-AF65-F5344CB8AC3E}">
        <p14:creationId xmlns:p14="http://schemas.microsoft.com/office/powerpoint/2010/main" val="2714030455"/>
      </p:ext>
    </p:extLst>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type="twoTxTwoObj" preserve="1">
  <p:cSld name="Comparison">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pPr fontAlgn="base"/>
            <a:r>
              <a:rPr lang="en-US" strike="noStrike" noProof="1"/>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fontAlgn="base"/>
            <a:r>
              <a:rPr lang="en-US" strike="noStrike" noProof="1"/>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fontAlgn="base"/>
            <a:r>
              <a:rPr lang="en-US" strike="noStrike" noProof="1"/>
              <a:t>Click to edit Master text styles</a:t>
            </a:r>
          </a:p>
          <a:p>
            <a:pPr lvl="1" fontAlgn="base"/>
            <a:r>
              <a:rPr lang="en-US" strike="noStrike" noProof="1"/>
              <a:t>Second level</a:t>
            </a:r>
          </a:p>
          <a:p>
            <a:pPr lvl="2" fontAlgn="base"/>
            <a:r>
              <a:rPr lang="en-US" strike="noStrike" noProof="1"/>
              <a:t>Third level</a:t>
            </a:r>
          </a:p>
          <a:p>
            <a:pPr lvl="3" fontAlgn="base"/>
            <a:r>
              <a:rPr lang="en-US" strike="noStrike" noProof="1"/>
              <a:t>Fourth level</a:t>
            </a:r>
          </a:p>
          <a:p>
            <a:pPr lvl="4" fontAlgn="base"/>
            <a:r>
              <a:rPr lang="en-US" strike="noStrike" noProof="1"/>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fontAlgn="base"/>
            <a:r>
              <a:rPr lang="en-US" strike="noStrike" noProof="1"/>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fontAlgn="base"/>
            <a:r>
              <a:rPr lang="en-US" strike="noStrike" noProof="1"/>
              <a:t>Click to edit Master text styles</a:t>
            </a:r>
          </a:p>
          <a:p>
            <a:pPr lvl="1" fontAlgn="base"/>
            <a:r>
              <a:rPr lang="en-US" strike="noStrike" noProof="1"/>
              <a:t>Second level</a:t>
            </a:r>
          </a:p>
          <a:p>
            <a:pPr lvl="2" fontAlgn="base"/>
            <a:r>
              <a:rPr lang="en-US" strike="noStrike" noProof="1"/>
              <a:t>Third level</a:t>
            </a:r>
          </a:p>
          <a:p>
            <a:pPr lvl="3" fontAlgn="base"/>
            <a:r>
              <a:rPr lang="en-US" strike="noStrike" noProof="1"/>
              <a:t>Fourth level</a:t>
            </a:r>
          </a:p>
          <a:p>
            <a:pPr lvl="4" fontAlgn="base"/>
            <a:r>
              <a:rPr lang="en-US" strike="noStrike" noProof="1"/>
              <a:t>Fifth level</a:t>
            </a:r>
          </a:p>
        </p:txBody>
      </p:sp>
      <p:sp>
        <p:nvSpPr>
          <p:cNvPr id="7" name="Date Placeholder 6"/>
          <p:cNvSpPr>
            <a:spLocks noGrp="1"/>
          </p:cNvSpPr>
          <p:nvPr>
            <p:ph type="dt" sz="half" idx="10"/>
          </p:nvPr>
        </p:nvSpPr>
        <p:spPr>
          <a:xfrm>
            <a:off x="6858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8" name="Footer Placeholder 7"/>
          <p:cNvSpPr>
            <a:spLocks noGrp="1"/>
          </p:cNvSpPr>
          <p:nvPr>
            <p:ph type="ftr" sz="quarter" idx="11"/>
          </p:nvPr>
        </p:nvSpPr>
        <p:spPr>
          <a:xfrm>
            <a:off x="3124200" y="6248400"/>
            <a:ext cx="28956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9" name="Slide Number Placeholder 8"/>
          <p:cNvSpPr>
            <a:spLocks noGrp="1"/>
          </p:cNvSpPr>
          <p:nvPr>
            <p:ph type="sldNum" sz="quarter" idx="12"/>
          </p:nvPr>
        </p:nvSpPr>
        <p:spPr>
          <a:xfrm>
            <a:off x="65532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fld id="{1DC99EC6-9AAC-1844-BDDE-43CB6B2E68C3}" type="slidenum">
              <a:rPr lang="en-US" noProof="1">
                <a:ea typeface="MS PGothic" pitchFamily="34" charset="-128"/>
                <a:cs typeface="ＭＳ Ｐゴシック"/>
                <a:sym typeface="Helvetica" charset="0"/>
              </a:rPr>
              <a:pPr>
                <a:buFont typeface="Arial" pitchFamily="34" charset="0"/>
                <a:buNone/>
                <a:defRPr/>
              </a:pPr>
              <a:t>‹#›</a:t>
            </a:fld>
            <a:endParaRPr lang="en-US" noProof="1">
              <a:ea typeface="MS PGothic" pitchFamily="34" charset="-128"/>
              <a:sym typeface="Helvetica" charset="0"/>
            </a:endParaRPr>
          </a:p>
        </p:txBody>
      </p:sp>
    </p:spTree>
    <p:extLst>
      <p:ext uri="{BB962C8B-B14F-4D97-AF65-F5344CB8AC3E}">
        <p14:creationId xmlns:p14="http://schemas.microsoft.com/office/powerpoint/2010/main" val="1768531146"/>
      </p:ext>
    </p:extLst>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type="titleOnly" preserve="1">
  <p:cSld name="Title Only">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fontAlgn="base"/>
            <a:r>
              <a:rPr lang="en-US" strike="noStrike" noProof="1"/>
              <a:t>Click to edit Master title style</a:t>
            </a:r>
          </a:p>
        </p:txBody>
      </p:sp>
      <p:sp>
        <p:nvSpPr>
          <p:cNvPr id="3" name="Date Placeholder 2"/>
          <p:cNvSpPr>
            <a:spLocks noGrp="1"/>
          </p:cNvSpPr>
          <p:nvPr>
            <p:ph type="dt" sz="half" idx="10"/>
          </p:nvPr>
        </p:nvSpPr>
        <p:spPr>
          <a:xfrm>
            <a:off x="6858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4" name="Footer Placeholder 3"/>
          <p:cNvSpPr>
            <a:spLocks noGrp="1"/>
          </p:cNvSpPr>
          <p:nvPr>
            <p:ph type="ftr" sz="quarter" idx="11"/>
          </p:nvPr>
        </p:nvSpPr>
        <p:spPr>
          <a:xfrm>
            <a:off x="3124200" y="6248400"/>
            <a:ext cx="28956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5" name="Slide Number Placeholder 4"/>
          <p:cNvSpPr>
            <a:spLocks noGrp="1"/>
          </p:cNvSpPr>
          <p:nvPr>
            <p:ph type="sldNum" sz="quarter" idx="12"/>
          </p:nvPr>
        </p:nvSpPr>
        <p:spPr>
          <a:xfrm>
            <a:off x="65532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fld id="{3B510EF2-425D-FB45-AD66-40356B5F7E4D}" type="slidenum">
              <a:rPr lang="en-US" noProof="1">
                <a:ea typeface="MS PGothic" pitchFamily="34" charset="-128"/>
                <a:cs typeface="ＭＳ Ｐゴシック"/>
                <a:sym typeface="Helvetica" charset="0"/>
              </a:rPr>
              <a:pPr>
                <a:buFont typeface="Arial" pitchFamily="34" charset="0"/>
                <a:buNone/>
                <a:defRPr/>
              </a:pPr>
              <a:t>‹#›</a:t>
            </a:fld>
            <a:endParaRPr lang="en-US" noProof="1">
              <a:ea typeface="MS PGothic" pitchFamily="34" charset="-128"/>
              <a:sym typeface="Helvetica" charset="0"/>
            </a:endParaRPr>
          </a:p>
        </p:txBody>
      </p:sp>
    </p:spTree>
    <p:extLst>
      <p:ext uri="{BB962C8B-B14F-4D97-AF65-F5344CB8AC3E}">
        <p14:creationId xmlns:p14="http://schemas.microsoft.com/office/powerpoint/2010/main" val="3512917103"/>
      </p:ext>
    </p:extLst>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type="blank" preserve="1">
  <p:cSld name="Blank">
    <p:bg>
      <p:bgPr>
        <a:solidFill>
          <a:schemeClr val="tx1"/>
        </a:solid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858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3" name="Footer Placeholder 2"/>
          <p:cNvSpPr>
            <a:spLocks noGrp="1"/>
          </p:cNvSpPr>
          <p:nvPr>
            <p:ph type="ftr" sz="quarter" idx="11"/>
          </p:nvPr>
        </p:nvSpPr>
        <p:spPr>
          <a:xfrm>
            <a:off x="3124200" y="6248400"/>
            <a:ext cx="28956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4" name="Slide Number Placeholder 3"/>
          <p:cNvSpPr>
            <a:spLocks noGrp="1"/>
          </p:cNvSpPr>
          <p:nvPr>
            <p:ph type="sldNum" sz="quarter" idx="12"/>
          </p:nvPr>
        </p:nvSpPr>
        <p:spPr>
          <a:xfrm>
            <a:off x="65532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fld id="{F5A1DB7B-5109-6043-91D5-5FBA41FB12DA}" type="slidenum">
              <a:rPr lang="en-US" noProof="1">
                <a:ea typeface="MS PGothic" pitchFamily="34" charset="-128"/>
                <a:cs typeface="ＭＳ Ｐゴシック"/>
                <a:sym typeface="Helvetica" charset="0"/>
              </a:rPr>
              <a:pPr>
                <a:buFont typeface="Arial" pitchFamily="34" charset="0"/>
                <a:buNone/>
                <a:defRPr/>
              </a:pPr>
              <a:t>‹#›</a:t>
            </a:fld>
            <a:endParaRPr lang="en-US" noProof="1">
              <a:ea typeface="MS PGothic" pitchFamily="34" charset="-128"/>
              <a:sym typeface="Helvetica" charset="0"/>
            </a:endParaRPr>
          </a:p>
        </p:txBody>
      </p:sp>
    </p:spTree>
    <p:extLst>
      <p:ext uri="{BB962C8B-B14F-4D97-AF65-F5344CB8AC3E}">
        <p14:creationId xmlns:p14="http://schemas.microsoft.com/office/powerpoint/2010/main" val="2642468396"/>
      </p:ext>
    </p:extLst>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type="objTx" preserve="1">
  <p:cSld name="Content with Caption">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pPr fontAlgn="base"/>
            <a:r>
              <a:rPr lang="en-US" strike="noStrike" noProof="1"/>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fontAlgn="base"/>
            <a:r>
              <a:rPr lang="en-US" strike="noStrike" noProof="1"/>
              <a:t>Click to edit Master text styles</a:t>
            </a:r>
          </a:p>
          <a:p>
            <a:pPr lvl="1" fontAlgn="base"/>
            <a:r>
              <a:rPr lang="en-US" strike="noStrike" noProof="1"/>
              <a:t>Second level</a:t>
            </a:r>
          </a:p>
          <a:p>
            <a:pPr lvl="2" fontAlgn="base"/>
            <a:r>
              <a:rPr lang="en-US" strike="noStrike" noProof="1"/>
              <a:t>Third level</a:t>
            </a:r>
          </a:p>
          <a:p>
            <a:pPr lvl="3" fontAlgn="base"/>
            <a:r>
              <a:rPr lang="en-US" strike="noStrike" noProof="1"/>
              <a:t>Fourth level</a:t>
            </a:r>
          </a:p>
          <a:p>
            <a:pPr lvl="4" fontAlgn="base"/>
            <a:r>
              <a:rPr lang="en-US" strike="noStrike" noProof="1"/>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fontAlgn="base"/>
            <a:r>
              <a:rPr lang="en-US" strike="noStrike" noProof="1"/>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6" name="Footer Placeholder 5"/>
          <p:cNvSpPr>
            <a:spLocks noGrp="1"/>
          </p:cNvSpPr>
          <p:nvPr>
            <p:ph type="ftr" sz="quarter" idx="11"/>
          </p:nvPr>
        </p:nvSpPr>
        <p:spPr>
          <a:xfrm>
            <a:off x="3124200" y="6248400"/>
            <a:ext cx="28956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7" name="Slide Number Placeholder 6"/>
          <p:cNvSpPr>
            <a:spLocks noGrp="1"/>
          </p:cNvSpPr>
          <p:nvPr>
            <p:ph type="sldNum" sz="quarter" idx="12"/>
          </p:nvPr>
        </p:nvSpPr>
        <p:spPr>
          <a:xfrm>
            <a:off x="65532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fld id="{93EDF2A1-3BE2-A743-9304-97CF762DB66C}" type="slidenum">
              <a:rPr lang="en-US" noProof="1">
                <a:ea typeface="MS PGothic" pitchFamily="34" charset="-128"/>
                <a:cs typeface="ＭＳ Ｐゴシック"/>
                <a:sym typeface="Helvetica" charset="0"/>
              </a:rPr>
              <a:pPr>
                <a:buFont typeface="Arial" pitchFamily="34" charset="0"/>
                <a:buNone/>
                <a:defRPr/>
              </a:pPr>
              <a:t>‹#›</a:t>
            </a:fld>
            <a:endParaRPr lang="en-US" noProof="1">
              <a:ea typeface="MS PGothic" pitchFamily="34" charset="-128"/>
              <a:sym typeface="Helvetica" charset="0"/>
            </a:endParaRPr>
          </a:p>
        </p:txBody>
      </p:sp>
    </p:spTree>
    <p:extLst>
      <p:ext uri="{BB962C8B-B14F-4D97-AF65-F5344CB8AC3E}">
        <p14:creationId xmlns:p14="http://schemas.microsoft.com/office/powerpoint/2010/main" val="2452750401"/>
      </p:ext>
    </p:extLst>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pPr fontAlgn="base"/>
            <a:r>
              <a:rPr lang="en-US" strike="noStrike" noProof="1"/>
              <a:t>Click to edit Master title style</a:t>
            </a:r>
          </a:p>
        </p:txBody>
      </p:sp>
      <p:sp>
        <p:nvSpPr>
          <p:cNvPr id="3" name="Picture Placeholder 2"/>
          <p:cNvSpPr>
            <a:spLocks noGrp="1"/>
          </p:cNvSpPr>
          <p:nvPr>
            <p:ph type="pic" idx="1" hasCustomPrompt="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fontAlgn="base"/>
            <a:r>
              <a:rPr lang="en-US" strike="noStrike" noProof="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fontAlgn="base"/>
            <a:r>
              <a:rPr lang="en-US" strike="noStrike" noProof="1"/>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6" name="Footer Placeholder 5"/>
          <p:cNvSpPr>
            <a:spLocks noGrp="1"/>
          </p:cNvSpPr>
          <p:nvPr>
            <p:ph type="ftr" sz="quarter" idx="11"/>
          </p:nvPr>
        </p:nvSpPr>
        <p:spPr>
          <a:xfrm>
            <a:off x="3124200" y="6248400"/>
            <a:ext cx="28956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7" name="Slide Number Placeholder 6"/>
          <p:cNvSpPr>
            <a:spLocks noGrp="1"/>
          </p:cNvSpPr>
          <p:nvPr>
            <p:ph type="sldNum" sz="quarter" idx="12"/>
          </p:nvPr>
        </p:nvSpPr>
        <p:spPr>
          <a:xfrm>
            <a:off x="65532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fld id="{78CEEBA4-1958-F84D-9C2A-C30FE7748735}" type="slidenum">
              <a:rPr lang="en-US" noProof="1">
                <a:ea typeface="MS PGothic" pitchFamily="34" charset="-128"/>
                <a:cs typeface="ＭＳ Ｐゴシック"/>
                <a:sym typeface="Helvetica" charset="0"/>
              </a:rPr>
              <a:pPr>
                <a:buFont typeface="Arial" pitchFamily="34" charset="0"/>
                <a:buNone/>
                <a:defRPr/>
              </a:pPr>
              <a:t>‹#›</a:t>
            </a:fld>
            <a:endParaRPr lang="en-US" noProof="1">
              <a:ea typeface="MS PGothic" pitchFamily="34" charset="-128"/>
              <a:sym typeface="Helvetica" charset="0"/>
            </a:endParaRPr>
          </a:p>
        </p:txBody>
      </p:sp>
    </p:spTree>
    <p:extLst>
      <p:ext uri="{BB962C8B-B14F-4D97-AF65-F5344CB8AC3E}">
        <p14:creationId xmlns:p14="http://schemas.microsoft.com/office/powerpoint/2010/main" val="2620959186"/>
      </p:ext>
    </p:extLst>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type="vertTx" preserve="1">
  <p:cSld name="Title and Vertical Text">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fontAlgn="base"/>
            <a:r>
              <a:rPr lang="en-US" strike="noStrike" noProof="1"/>
              <a:t>Click to edit Master title style</a:t>
            </a:r>
          </a:p>
        </p:txBody>
      </p:sp>
      <p:sp>
        <p:nvSpPr>
          <p:cNvPr id="3" name="Vertical Text Placeholder 2"/>
          <p:cNvSpPr>
            <a:spLocks noGrp="1"/>
          </p:cNvSpPr>
          <p:nvPr>
            <p:ph type="body" orient="vert" idx="1"/>
          </p:nvPr>
        </p:nvSpPr>
        <p:spPr/>
        <p:txBody>
          <a:bodyPr vert="eaVert"/>
          <a:lstStyle/>
          <a:p>
            <a:pPr lvl="0" fontAlgn="base"/>
            <a:r>
              <a:rPr lang="en-US" strike="noStrike" noProof="1"/>
              <a:t>Click to edit Master text styles</a:t>
            </a:r>
          </a:p>
          <a:p>
            <a:pPr lvl="1" fontAlgn="base"/>
            <a:r>
              <a:rPr lang="en-US" strike="noStrike" noProof="1"/>
              <a:t>Second level</a:t>
            </a:r>
          </a:p>
          <a:p>
            <a:pPr lvl="2" fontAlgn="base"/>
            <a:r>
              <a:rPr lang="en-US" strike="noStrike" noProof="1"/>
              <a:t>Third level</a:t>
            </a:r>
          </a:p>
          <a:p>
            <a:pPr lvl="3" fontAlgn="base"/>
            <a:r>
              <a:rPr lang="en-US" strike="noStrike" noProof="1"/>
              <a:t>Fourth level</a:t>
            </a:r>
          </a:p>
          <a:p>
            <a:pPr lvl="4" fontAlgn="base"/>
            <a:r>
              <a:rPr lang="en-US" strike="noStrike" noProof="1"/>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fld id="{ED271E7C-B3B6-8A4C-88F8-97A5026B6224}" type="slidenum">
              <a:rPr lang="en-US" noProof="1">
                <a:ea typeface="MS PGothic" pitchFamily="34" charset="-128"/>
                <a:cs typeface="ＭＳ Ｐゴシック"/>
                <a:sym typeface="Helvetica" charset="0"/>
              </a:rPr>
              <a:pPr>
                <a:buFont typeface="Arial" pitchFamily="34" charset="0"/>
                <a:buNone/>
                <a:defRPr/>
              </a:pPr>
              <a:t>‹#›</a:t>
            </a:fld>
            <a:endParaRPr lang="en-US" noProof="1">
              <a:ea typeface="MS PGothic" pitchFamily="34" charset="-128"/>
              <a:sym typeface="Helvetica" charset="0"/>
            </a:endParaRPr>
          </a:p>
        </p:txBody>
      </p:sp>
    </p:spTree>
    <p:extLst>
      <p:ext uri="{BB962C8B-B14F-4D97-AF65-F5344CB8AC3E}">
        <p14:creationId xmlns:p14="http://schemas.microsoft.com/office/powerpoint/2010/main" val="547115826"/>
      </p:ext>
    </p:extLst>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bg>
      <p:bgPr>
        <a:solidFill>
          <a:schemeClr val="tx1"/>
        </a:solid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pPr fontAlgn="base"/>
            <a:r>
              <a:rPr lang="en-US" strike="noStrike" noProof="1"/>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fontAlgn="base"/>
            <a:r>
              <a:rPr lang="en-US" strike="noStrike" noProof="1"/>
              <a:t>Click to edit Master text styles</a:t>
            </a:r>
          </a:p>
          <a:p>
            <a:pPr lvl="1" fontAlgn="base"/>
            <a:r>
              <a:rPr lang="en-US" strike="noStrike" noProof="1"/>
              <a:t>Second level</a:t>
            </a:r>
          </a:p>
          <a:p>
            <a:pPr lvl="2" fontAlgn="base"/>
            <a:r>
              <a:rPr lang="en-US" strike="noStrike" noProof="1"/>
              <a:t>Third level</a:t>
            </a:r>
          </a:p>
          <a:p>
            <a:pPr lvl="3" fontAlgn="base"/>
            <a:r>
              <a:rPr lang="en-US" strike="noStrike" noProof="1"/>
              <a:t>Fourth level</a:t>
            </a:r>
          </a:p>
          <a:p>
            <a:pPr lvl="4" fontAlgn="base"/>
            <a:r>
              <a:rPr lang="en-US" strike="noStrike" noProof="1"/>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fld id="{452F1761-D6FB-9042-B50F-35386A3BAB6B}" type="slidenum">
              <a:rPr lang="en-US" noProof="1">
                <a:ea typeface="MS PGothic" pitchFamily="34" charset="-128"/>
                <a:cs typeface="ＭＳ Ｐゴシック"/>
                <a:sym typeface="Helvetica" charset="0"/>
              </a:rPr>
              <a:pPr>
                <a:buFont typeface="Arial" pitchFamily="34" charset="0"/>
                <a:buNone/>
                <a:defRPr/>
              </a:pPr>
              <a:t>‹#›</a:t>
            </a:fld>
            <a:endParaRPr lang="en-US" noProof="1">
              <a:ea typeface="MS PGothic" pitchFamily="34" charset="-128"/>
              <a:sym typeface="Helvetica" charset="0"/>
            </a:endParaRPr>
          </a:p>
        </p:txBody>
      </p:sp>
    </p:spTree>
    <p:extLst>
      <p:ext uri="{BB962C8B-B14F-4D97-AF65-F5344CB8AC3E}">
        <p14:creationId xmlns:p14="http://schemas.microsoft.com/office/powerpoint/2010/main" val="2558787848"/>
      </p:ext>
    </p:extLst>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0" y="332656"/>
            <a:ext cx="9144000" cy="1470025"/>
          </a:xfrm>
        </p:spPr>
        <p:txBody>
          <a:bodyPr/>
          <a:lstStyle/>
          <a:p>
            <a:pPr fontAlgn="base"/>
            <a:r>
              <a:rPr lang="en-US" strike="noStrike" noProof="1"/>
              <a:t>Click to edit Master title style</a:t>
            </a:r>
          </a:p>
        </p:txBody>
      </p:sp>
      <p:sp>
        <p:nvSpPr>
          <p:cNvPr id="3" name="Subtitle 2"/>
          <p:cNvSpPr>
            <a:spLocks noGrp="1"/>
          </p:cNvSpPr>
          <p:nvPr>
            <p:ph type="subTitle" idx="1"/>
          </p:nvPr>
        </p:nvSpPr>
        <p:spPr>
          <a:xfrm>
            <a:off x="0" y="5157192"/>
            <a:ext cx="9144000" cy="1700808"/>
          </a:xfrm>
        </p:spPr>
        <p:txBody>
          <a:bodyPr/>
          <a:lstStyle>
            <a:lvl1pPr marL="0" indent="0" algn="ctr">
              <a:lnSpc>
                <a:spcPct val="90000"/>
              </a:lnSpc>
              <a:buNone/>
              <a:defRPr sz="3200" baseline="0"/>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pPr fontAlgn="base"/>
            <a:r>
              <a:rPr lang="en-US" strike="noStrike" noProof="1"/>
              <a:t>Click to edit Master subtitle style</a:t>
            </a:r>
          </a:p>
        </p:txBody>
      </p:sp>
    </p:spTree>
    <p:extLst>
      <p:ext uri="{BB962C8B-B14F-4D97-AF65-F5344CB8AC3E}">
        <p14:creationId xmlns:p14="http://schemas.microsoft.com/office/powerpoint/2010/main" val="1867025935"/>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Slide Number Placeholder 2"/>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2993910934"/>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type="obj" preserve="1">
  <p:cSld name="Title and Content">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fontAlgn="base"/>
            <a:r>
              <a:rPr lang="en-US" strike="noStrike" noProof="1"/>
              <a:t>Click to edit Master title style</a:t>
            </a:r>
          </a:p>
        </p:txBody>
      </p:sp>
      <p:sp>
        <p:nvSpPr>
          <p:cNvPr id="3" name="Content Placeholder 2"/>
          <p:cNvSpPr>
            <a:spLocks noGrp="1"/>
          </p:cNvSpPr>
          <p:nvPr>
            <p:ph idx="1"/>
          </p:nvPr>
        </p:nvSpPr>
        <p:spPr/>
        <p:txBody>
          <a:bodyPr/>
          <a:lstStyle/>
          <a:p>
            <a:pPr lvl="0" fontAlgn="base"/>
            <a:r>
              <a:rPr lang="en-US" strike="noStrike" noProof="1"/>
              <a:t>Click to edit Master text styles</a:t>
            </a:r>
          </a:p>
          <a:p>
            <a:pPr lvl="1" fontAlgn="base"/>
            <a:r>
              <a:rPr lang="en-US" strike="noStrike" noProof="1"/>
              <a:t>Second level</a:t>
            </a:r>
          </a:p>
          <a:p>
            <a:pPr lvl="2" fontAlgn="base"/>
            <a:r>
              <a:rPr lang="en-US" strike="noStrike" noProof="1"/>
              <a:t>Third level</a:t>
            </a:r>
          </a:p>
          <a:p>
            <a:pPr lvl="3" fontAlgn="base"/>
            <a:r>
              <a:rPr lang="en-US" strike="noStrike" noProof="1"/>
              <a:t>Fourth level</a:t>
            </a:r>
          </a:p>
          <a:p>
            <a:pPr lvl="4" fontAlgn="base"/>
            <a:r>
              <a:rPr lang="en-US" strike="noStrike" noProof="1"/>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fld id="{408EDFF3-0040-684B-86D2-84D2E1469221}" type="slidenum">
              <a:rPr lang="en-US" noProof="1">
                <a:ea typeface="MS PGothic" pitchFamily="34" charset="-128"/>
                <a:cs typeface="ＭＳ Ｐゴシック"/>
                <a:sym typeface="Helvetica" charset="0"/>
              </a:rPr>
              <a:pPr>
                <a:buFont typeface="Arial" pitchFamily="34" charset="0"/>
                <a:buNone/>
                <a:defRPr/>
              </a:pPr>
              <a:t>‹#›</a:t>
            </a:fld>
            <a:endParaRPr lang="en-US" noProof="1">
              <a:ea typeface="MS PGothic" pitchFamily="34" charset="-128"/>
              <a:sym typeface="Helvetica" charset="0"/>
            </a:endParaRPr>
          </a:p>
        </p:txBody>
      </p:sp>
    </p:spTree>
    <p:extLst>
      <p:ext uri="{BB962C8B-B14F-4D97-AF65-F5344CB8AC3E}">
        <p14:creationId xmlns:p14="http://schemas.microsoft.com/office/powerpoint/2010/main" val="764296316"/>
      </p:ext>
    </p:extLst>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type="secHead" preserve="1">
  <p:cSld name="Section Header">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pPr fontAlgn="base"/>
            <a:r>
              <a:rPr lang="en-US" strike="noStrike" noProof="1"/>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fontAlgn="base"/>
            <a:r>
              <a:rPr lang="en-US" strike="noStrike" noProof="1"/>
              <a:t>Click to edit Master text styles</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fld id="{037D7863-3C4C-EF43-9E54-B46E090E06A9}" type="slidenum">
              <a:rPr lang="en-US" noProof="1">
                <a:ea typeface="MS PGothic" pitchFamily="34" charset="-128"/>
                <a:cs typeface="ＭＳ Ｐゴシック"/>
                <a:sym typeface="Helvetica" charset="0"/>
              </a:rPr>
              <a:pPr>
                <a:buFont typeface="Arial" pitchFamily="34" charset="0"/>
                <a:buNone/>
                <a:defRPr/>
              </a:pPr>
              <a:t>‹#›</a:t>
            </a:fld>
            <a:endParaRPr lang="en-US" noProof="1">
              <a:ea typeface="MS PGothic" pitchFamily="34" charset="-128"/>
              <a:sym typeface="Helvetica" charset="0"/>
            </a:endParaRPr>
          </a:p>
        </p:txBody>
      </p:sp>
    </p:spTree>
    <p:extLst>
      <p:ext uri="{BB962C8B-B14F-4D97-AF65-F5344CB8AC3E}">
        <p14:creationId xmlns:p14="http://schemas.microsoft.com/office/powerpoint/2010/main" val="175875502"/>
      </p:ext>
    </p:extLst>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type="twoObj" preserve="1">
  <p:cSld name="Two Content">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fontAlgn="base"/>
            <a:r>
              <a:rPr lang="en-US" strike="noStrike" noProof="1"/>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fontAlgn="base"/>
            <a:r>
              <a:rPr lang="en-US" strike="noStrike" noProof="1"/>
              <a:t>Click to edit Master text styles</a:t>
            </a:r>
          </a:p>
          <a:p>
            <a:pPr lvl="1" fontAlgn="base"/>
            <a:r>
              <a:rPr lang="en-US" strike="noStrike" noProof="1"/>
              <a:t>Second level</a:t>
            </a:r>
          </a:p>
          <a:p>
            <a:pPr lvl="2" fontAlgn="base"/>
            <a:r>
              <a:rPr lang="en-US" strike="noStrike" noProof="1"/>
              <a:t>Third level</a:t>
            </a:r>
          </a:p>
          <a:p>
            <a:pPr lvl="3" fontAlgn="base"/>
            <a:r>
              <a:rPr lang="en-US" strike="noStrike" noProof="1"/>
              <a:t>Fourth level</a:t>
            </a:r>
          </a:p>
          <a:p>
            <a:pPr lvl="4" fontAlgn="base"/>
            <a:r>
              <a:rPr lang="en-US" strike="noStrike" noProof="1"/>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fontAlgn="base"/>
            <a:r>
              <a:rPr lang="en-US" strike="noStrike" noProof="1"/>
              <a:t>Click to edit Master text styles</a:t>
            </a:r>
          </a:p>
          <a:p>
            <a:pPr lvl="1" fontAlgn="base"/>
            <a:r>
              <a:rPr lang="en-US" strike="noStrike" noProof="1"/>
              <a:t>Second level</a:t>
            </a:r>
          </a:p>
          <a:p>
            <a:pPr lvl="2" fontAlgn="base"/>
            <a:r>
              <a:rPr lang="en-US" strike="noStrike" noProof="1"/>
              <a:t>Third level</a:t>
            </a:r>
          </a:p>
          <a:p>
            <a:pPr lvl="3" fontAlgn="base"/>
            <a:r>
              <a:rPr lang="en-US" strike="noStrike" noProof="1"/>
              <a:t>Fourth level</a:t>
            </a:r>
          </a:p>
          <a:p>
            <a:pPr lvl="4" fontAlgn="base"/>
            <a:r>
              <a:rPr lang="en-US" strike="noStrike" noProof="1"/>
              <a:t>Fifth level</a:t>
            </a:r>
          </a:p>
        </p:txBody>
      </p:sp>
      <p:sp>
        <p:nvSpPr>
          <p:cNvPr id="5" name="Date Placeholder 4"/>
          <p:cNvSpPr>
            <a:spLocks noGrp="1"/>
          </p:cNvSpPr>
          <p:nvPr>
            <p:ph type="dt" sz="half" idx="10"/>
          </p:nvPr>
        </p:nvSpPr>
        <p:spPr>
          <a:xfrm>
            <a:off x="6858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6" name="Footer Placeholder 5"/>
          <p:cNvSpPr>
            <a:spLocks noGrp="1"/>
          </p:cNvSpPr>
          <p:nvPr>
            <p:ph type="ftr" sz="quarter" idx="11"/>
          </p:nvPr>
        </p:nvSpPr>
        <p:spPr>
          <a:xfrm>
            <a:off x="3124200" y="6248400"/>
            <a:ext cx="28956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7" name="Slide Number Placeholder 6"/>
          <p:cNvSpPr>
            <a:spLocks noGrp="1"/>
          </p:cNvSpPr>
          <p:nvPr>
            <p:ph type="sldNum" sz="quarter" idx="12"/>
          </p:nvPr>
        </p:nvSpPr>
        <p:spPr>
          <a:xfrm>
            <a:off x="65532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fld id="{14B9BF4A-3162-8F43-BCC7-3A2786AE4877}" type="slidenum">
              <a:rPr lang="en-US" noProof="1">
                <a:ea typeface="MS PGothic" pitchFamily="34" charset="-128"/>
                <a:cs typeface="ＭＳ Ｐゴシック"/>
                <a:sym typeface="Helvetica" charset="0"/>
              </a:rPr>
              <a:pPr>
                <a:buFont typeface="Arial" pitchFamily="34" charset="0"/>
                <a:buNone/>
                <a:defRPr/>
              </a:pPr>
              <a:t>‹#›</a:t>
            </a:fld>
            <a:endParaRPr lang="en-US" noProof="1">
              <a:ea typeface="MS PGothic" pitchFamily="34" charset="-128"/>
              <a:sym typeface="Helvetica" charset="0"/>
            </a:endParaRPr>
          </a:p>
        </p:txBody>
      </p:sp>
    </p:spTree>
    <p:extLst>
      <p:ext uri="{BB962C8B-B14F-4D97-AF65-F5344CB8AC3E}">
        <p14:creationId xmlns:p14="http://schemas.microsoft.com/office/powerpoint/2010/main" val="361018746"/>
      </p:ext>
    </p:extLst>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type="twoTxTwoObj" preserve="1">
  <p:cSld name="Comparison">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pPr fontAlgn="base"/>
            <a:r>
              <a:rPr lang="en-US" strike="noStrike" noProof="1"/>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fontAlgn="base"/>
            <a:r>
              <a:rPr lang="en-US" strike="noStrike" noProof="1"/>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fontAlgn="base"/>
            <a:r>
              <a:rPr lang="en-US" strike="noStrike" noProof="1"/>
              <a:t>Click to edit Master text styles</a:t>
            </a:r>
          </a:p>
          <a:p>
            <a:pPr lvl="1" fontAlgn="base"/>
            <a:r>
              <a:rPr lang="en-US" strike="noStrike" noProof="1"/>
              <a:t>Second level</a:t>
            </a:r>
          </a:p>
          <a:p>
            <a:pPr lvl="2" fontAlgn="base"/>
            <a:r>
              <a:rPr lang="en-US" strike="noStrike" noProof="1"/>
              <a:t>Third level</a:t>
            </a:r>
          </a:p>
          <a:p>
            <a:pPr lvl="3" fontAlgn="base"/>
            <a:r>
              <a:rPr lang="en-US" strike="noStrike" noProof="1"/>
              <a:t>Fourth level</a:t>
            </a:r>
          </a:p>
          <a:p>
            <a:pPr lvl="4" fontAlgn="base"/>
            <a:r>
              <a:rPr lang="en-US" strike="noStrike" noProof="1"/>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fontAlgn="base"/>
            <a:r>
              <a:rPr lang="en-US" strike="noStrike" noProof="1"/>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fontAlgn="base"/>
            <a:r>
              <a:rPr lang="en-US" strike="noStrike" noProof="1"/>
              <a:t>Click to edit Master text styles</a:t>
            </a:r>
          </a:p>
          <a:p>
            <a:pPr lvl="1" fontAlgn="base"/>
            <a:r>
              <a:rPr lang="en-US" strike="noStrike" noProof="1"/>
              <a:t>Second level</a:t>
            </a:r>
          </a:p>
          <a:p>
            <a:pPr lvl="2" fontAlgn="base"/>
            <a:r>
              <a:rPr lang="en-US" strike="noStrike" noProof="1"/>
              <a:t>Third level</a:t>
            </a:r>
          </a:p>
          <a:p>
            <a:pPr lvl="3" fontAlgn="base"/>
            <a:r>
              <a:rPr lang="en-US" strike="noStrike" noProof="1"/>
              <a:t>Fourth level</a:t>
            </a:r>
          </a:p>
          <a:p>
            <a:pPr lvl="4" fontAlgn="base"/>
            <a:r>
              <a:rPr lang="en-US" strike="noStrike" noProof="1"/>
              <a:t>Fifth level</a:t>
            </a:r>
          </a:p>
        </p:txBody>
      </p:sp>
      <p:sp>
        <p:nvSpPr>
          <p:cNvPr id="7" name="Date Placeholder 6"/>
          <p:cNvSpPr>
            <a:spLocks noGrp="1"/>
          </p:cNvSpPr>
          <p:nvPr>
            <p:ph type="dt" sz="half" idx="10"/>
          </p:nvPr>
        </p:nvSpPr>
        <p:spPr>
          <a:xfrm>
            <a:off x="6858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8" name="Footer Placeholder 7"/>
          <p:cNvSpPr>
            <a:spLocks noGrp="1"/>
          </p:cNvSpPr>
          <p:nvPr>
            <p:ph type="ftr" sz="quarter" idx="11"/>
          </p:nvPr>
        </p:nvSpPr>
        <p:spPr>
          <a:xfrm>
            <a:off x="3124200" y="6248400"/>
            <a:ext cx="28956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9" name="Slide Number Placeholder 8"/>
          <p:cNvSpPr>
            <a:spLocks noGrp="1"/>
          </p:cNvSpPr>
          <p:nvPr>
            <p:ph type="sldNum" sz="quarter" idx="12"/>
          </p:nvPr>
        </p:nvSpPr>
        <p:spPr>
          <a:xfrm>
            <a:off x="65532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fld id="{1DC99EC6-9AAC-1844-BDDE-43CB6B2E68C3}" type="slidenum">
              <a:rPr lang="en-US" noProof="1">
                <a:ea typeface="MS PGothic" pitchFamily="34" charset="-128"/>
                <a:cs typeface="ＭＳ Ｐゴシック"/>
                <a:sym typeface="Helvetica" charset="0"/>
              </a:rPr>
              <a:pPr>
                <a:buFont typeface="Arial" pitchFamily="34" charset="0"/>
                <a:buNone/>
                <a:defRPr/>
              </a:pPr>
              <a:t>‹#›</a:t>
            </a:fld>
            <a:endParaRPr lang="en-US" noProof="1">
              <a:ea typeface="MS PGothic" pitchFamily="34" charset="-128"/>
              <a:sym typeface="Helvetica" charset="0"/>
            </a:endParaRPr>
          </a:p>
        </p:txBody>
      </p:sp>
    </p:spTree>
    <p:extLst>
      <p:ext uri="{BB962C8B-B14F-4D97-AF65-F5344CB8AC3E}">
        <p14:creationId xmlns:p14="http://schemas.microsoft.com/office/powerpoint/2010/main" val="3666420818"/>
      </p:ext>
    </p:extLst>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type="titleOnly" preserve="1">
  <p:cSld name="Title Only">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fontAlgn="base"/>
            <a:r>
              <a:rPr lang="en-US" strike="noStrike" noProof="1"/>
              <a:t>Click to edit Master title style</a:t>
            </a:r>
          </a:p>
        </p:txBody>
      </p:sp>
      <p:sp>
        <p:nvSpPr>
          <p:cNvPr id="3" name="Date Placeholder 2"/>
          <p:cNvSpPr>
            <a:spLocks noGrp="1"/>
          </p:cNvSpPr>
          <p:nvPr>
            <p:ph type="dt" sz="half" idx="10"/>
          </p:nvPr>
        </p:nvSpPr>
        <p:spPr>
          <a:xfrm>
            <a:off x="6858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4" name="Footer Placeholder 3"/>
          <p:cNvSpPr>
            <a:spLocks noGrp="1"/>
          </p:cNvSpPr>
          <p:nvPr>
            <p:ph type="ftr" sz="quarter" idx="11"/>
          </p:nvPr>
        </p:nvSpPr>
        <p:spPr>
          <a:xfrm>
            <a:off x="3124200" y="6248400"/>
            <a:ext cx="28956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5" name="Slide Number Placeholder 4"/>
          <p:cNvSpPr>
            <a:spLocks noGrp="1"/>
          </p:cNvSpPr>
          <p:nvPr>
            <p:ph type="sldNum" sz="quarter" idx="12"/>
          </p:nvPr>
        </p:nvSpPr>
        <p:spPr>
          <a:xfrm>
            <a:off x="65532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fld id="{3B510EF2-425D-FB45-AD66-40356B5F7E4D}" type="slidenum">
              <a:rPr lang="en-US" noProof="1">
                <a:ea typeface="MS PGothic" pitchFamily="34" charset="-128"/>
                <a:cs typeface="ＭＳ Ｐゴシック"/>
                <a:sym typeface="Helvetica" charset="0"/>
              </a:rPr>
              <a:pPr>
                <a:buFont typeface="Arial" pitchFamily="34" charset="0"/>
                <a:buNone/>
                <a:defRPr/>
              </a:pPr>
              <a:t>‹#›</a:t>
            </a:fld>
            <a:endParaRPr lang="en-US" noProof="1">
              <a:ea typeface="MS PGothic" pitchFamily="34" charset="-128"/>
              <a:sym typeface="Helvetica" charset="0"/>
            </a:endParaRPr>
          </a:p>
        </p:txBody>
      </p:sp>
    </p:spTree>
    <p:extLst>
      <p:ext uri="{BB962C8B-B14F-4D97-AF65-F5344CB8AC3E}">
        <p14:creationId xmlns:p14="http://schemas.microsoft.com/office/powerpoint/2010/main" val="1479049731"/>
      </p:ext>
    </p:extLst>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type="blank" preserve="1">
  <p:cSld name="Blank">
    <p:bg>
      <p:bgPr>
        <a:solidFill>
          <a:schemeClr val="tx1"/>
        </a:solid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858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3" name="Footer Placeholder 2"/>
          <p:cNvSpPr>
            <a:spLocks noGrp="1"/>
          </p:cNvSpPr>
          <p:nvPr>
            <p:ph type="ftr" sz="quarter" idx="11"/>
          </p:nvPr>
        </p:nvSpPr>
        <p:spPr>
          <a:xfrm>
            <a:off x="3124200" y="6248400"/>
            <a:ext cx="28956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4" name="Slide Number Placeholder 3"/>
          <p:cNvSpPr>
            <a:spLocks noGrp="1"/>
          </p:cNvSpPr>
          <p:nvPr>
            <p:ph type="sldNum" sz="quarter" idx="12"/>
          </p:nvPr>
        </p:nvSpPr>
        <p:spPr>
          <a:xfrm>
            <a:off x="65532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fld id="{F5A1DB7B-5109-6043-91D5-5FBA41FB12DA}" type="slidenum">
              <a:rPr lang="en-US" noProof="1">
                <a:ea typeface="MS PGothic" pitchFamily="34" charset="-128"/>
                <a:cs typeface="ＭＳ Ｐゴシック"/>
                <a:sym typeface="Helvetica" charset="0"/>
              </a:rPr>
              <a:pPr>
                <a:buFont typeface="Arial" pitchFamily="34" charset="0"/>
                <a:buNone/>
                <a:defRPr/>
              </a:pPr>
              <a:t>‹#›</a:t>
            </a:fld>
            <a:endParaRPr lang="en-US" noProof="1">
              <a:ea typeface="MS PGothic" pitchFamily="34" charset="-128"/>
              <a:sym typeface="Helvetica" charset="0"/>
            </a:endParaRPr>
          </a:p>
        </p:txBody>
      </p:sp>
    </p:spTree>
    <p:extLst>
      <p:ext uri="{BB962C8B-B14F-4D97-AF65-F5344CB8AC3E}">
        <p14:creationId xmlns:p14="http://schemas.microsoft.com/office/powerpoint/2010/main" val="2233085876"/>
      </p:ext>
    </p:extLst>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type="objTx" preserve="1">
  <p:cSld name="Content with Caption">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pPr fontAlgn="base"/>
            <a:r>
              <a:rPr lang="en-US" strike="noStrike" noProof="1"/>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fontAlgn="base"/>
            <a:r>
              <a:rPr lang="en-US" strike="noStrike" noProof="1"/>
              <a:t>Click to edit Master text styles</a:t>
            </a:r>
          </a:p>
          <a:p>
            <a:pPr lvl="1" fontAlgn="base"/>
            <a:r>
              <a:rPr lang="en-US" strike="noStrike" noProof="1"/>
              <a:t>Second level</a:t>
            </a:r>
          </a:p>
          <a:p>
            <a:pPr lvl="2" fontAlgn="base"/>
            <a:r>
              <a:rPr lang="en-US" strike="noStrike" noProof="1"/>
              <a:t>Third level</a:t>
            </a:r>
          </a:p>
          <a:p>
            <a:pPr lvl="3" fontAlgn="base"/>
            <a:r>
              <a:rPr lang="en-US" strike="noStrike" noProof="1"/>
              <a:t>Fourth level</a:t>
            </a:r>
          </a:p>
          <a:p>
            <a:pPr lvl="4" fontAlgn="base"/>
            <a:r>
              <a:rPr lang="en-US" strike="noStrike" noProof="1"/>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fontAlgn="base"/>
            <a:r>
              <a:rPr lang="en-US" strike="noStrike" noProof="1"/>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6" name="Footer Placeholder 5"/>
          <p:cNvSpPr>
            <a:spLocks noGrp="1"/>
          </p:cNvSpPr>
          <p:nvPr>
            <p:ph type="ftr" sz="quarter" idx="11"/>
          </p:nvPr>
        </p:nvSpPr>
        <p:spPr>
          <a:xfrm>
            <a:off x="3124200" y="6248400"/>
            <a:ext cx="28956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7" name="Slide Number Placeholder 6"/>
          <p:cNvSpPr>
            <a:spLocks noGrp="1"/>
          </p:cNvSpPr>
          <p:nvPr>
            <p:ph type="sldNum" sz="quarter" idx="12"/>
          </p:nvPr>
        </p:nvSpPr>
        <p:spPr>
          <a:xfrm>
            <a:off x="65532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fld id="{93EDF2A1-3BE2-A743-9304-97CF762DB66C}" type="slidenum">
              <a:rPr lang="en-US" noProof="1">
                <a:ea typeface="MS PGothic" pitchFamily="34" charset="-128"/>
                <a:cs typeface="ＭＳ Ｐゴシック"/>
                <a:sym typeface="Helvetica" charset="0"/>
              </a:rPr>
              <a:pPr>
                <a:buFont typeface="Arial" pitchFamily="34" charset="0"/>
                <a:buNone/>
                <a:defRPr/>
              </a:pPr>
              <a:t>‹#›</a:t>
            </a:fld>
            <a:endParaRPr lang="en-US" noProof="1">
              <a:ea typeface="MS PGothic" pitchFamily="34" charset="-128"/>
              <a:sym typeface="Helvetica" charset="0"/>
            </a:endParaRPr>
          </a:p>
        </p:txBody>
      </p:sp>
    </p:spTree>
    <p:extLst>
      <p:ext uri="{BB962C8B-B14F-4D97-AF65-F5344CB8AC3E}">
        <p14:creationId xmlns:p14="http://schemas.microsoft.com/office/powerpoint/2010/main" val="3886249531"/>
      </p:ext>
    </p:extLst>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pPr fontAlgn="base"/>
            <a:r>
              <a:rPr lang="en-US" strike="noStrike" noProof="1"/>
              <a:t>Click to edit Master title style</a:t>
            </a:r>
          </a:p>
        </p:txBody>
      </p:sp>
      <p:sp>
        <p:nvSpPr>
          <p:cNvPr id="3" name="Picture Placeholder 2"/>
          <p:cNvSpPr>
            <a:spLocks noGrp="1"/>
          </p:cNvSpPr>
          <p:nvPr>
            <p:ph type="pic" idx="1" hasCustomPrompt="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fontAlgn="base"/>
            <a:r>
              <a:rPr lang="en-US" strike="noStrike" noProof="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fontAlgn="base"/>
            <a:r>
              <a:rPr lang="en-US" strike="noStrike" noProof="1"/>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6" name="Footer Placeholder 5"/>
          <p:cNvSpPr>
            <a:spLocks noGrp="1"/>
          </p:cNvSpPr>
          <p:nvPr>
            <p:ph type="ftr" sz="quarter" idx="11"/>
          </p:nvPr>
        </p:nvSpPr>
        <p:spPr>
          <a:xfrm>
            <a:off x="3124200" y="6248400"/>
            <a:ext cx="28956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7" name="Slide Number Placeholder 6"/>
          <p:cNvSpPr>
            <a:spLocks noGrp="1"/>
          </p:cNvSpPr>
          <p:nvPr>
            <p:ph type="sldNum" sz="quarter" idx="12"/>
          </p:nvPr>
        </p:nvSpPr>
        <p:spPr>
          <a:xfrm>
            <a:off x="65532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fld id="{78CEEBA4-1958-F84D-9C2A-C30FE7748735}" type="slidenum">
              <a:rPr lang="en-US" noProof="1">
                <a:ea typeface="MS PGothic" pitchFamily="34" charset="-128"/>
                <a:cs typeface="ＭＳ Ｐゴシック"/>
                <a:sym typeface="Helvetica" charset="0"/>
              </a:rPr>
              <a:pPr>
                <a:buFont typeface="Arial" pitchFamily="34" charset="0"/>
                <a:buNone/>
                <a:defRPr/>
              </a:pPr>
              <a:t>‹#›</a:t>
            </a:fld>
            <a:endParaRPr lang="en-US" noProof="1">
              <a:ea typeface="MS PGothic" pitchFamily="34" charset="-128"/>
              <a:sym typeface="Helvetica" charset="0"/>
            </a:endParaRPr>
          </a:p>
        </p:txBody>
      </p:sp>
    </p:spTree>
    <p:extLst>
      <p:ext uri="{BB962C8B-B14F-4D97-AF65-F5344CB8AC3E}">
        <p14:creationId xmlns:p14="http://schemas.microsoft.com/office/powerpoint/2010/main" val="455400486"/>
      </p:ext>
    </p:extLst>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type="vertTx" preserve="1">
  <p:cSld name="Title and Vertical Text">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fontAlgn="base"/>
            <a:r>
              <a:rPr lang="en-US" strike="noStrike" noProof="1"/>
              <a:t>Click to edit Master title style</a:t>
            </a:r>
          </a:p>
        </p:txBody>
      </p:sp>
      <p:sp>
        <p:nvSpPr>
          <p:cNvPr id="3" name="Vertical Text Placeholder 2"/>
          <p:cNvSpPr>
            <a:spLocks noGrp="1"/>
          </p:cNvSpPr>
          <p:nvPr>
            <p:ph type="body" orient="vert" idx="1"/>
          </p:nvPr>
        </p:nvSpPr>
        <p:spPr/>
        <p:txBody>
          <a:bodyPr vert="eaVert"/>
          <a:lstStyle/>
          <a:p>
            <a:pPr lvl="0" fontAlgn="base"/>
            <a:r>
              <a:rPr lang="en-US" strike="noStrike" noProof="1"/>
              <a:t>Click to edit Master text styles</a:t>
            </a:r>
          </a:p>
          <a:p>
            <a:pPr lvl="1" fontAlgn="base"/>
            <a:r>
              <a:rPr lang="en-US" strike="noStrike" noProof="1"/>
              <a:t>Second level</a:t>
            </a:r>
          </a:p>
          <a:p>
            <a:pPr lvl="2" fontAlgn="base"/>
            <a:r>
              <a:rPr lang="en-US" strike="noStrike" noProof="1"/>
              <a:t>Third level</a:t>
            </a:r>
          </a:p>
          <a:p>
            <a:pPr lvl="3" fontAlgn="base"/>
            <a:r>
              <a:rPr lang="en-US" strike="noStrike" noProof="1"/>
              <a:t>Fourth level</a:t>
            </a:r>
          </a:p>
          <a:p>
            <a:pPr lvl="4" fontAlgn="base"/>
            <a:r>
              <a:rPr lang="en-US" strike="noStrike" noProof="1"/>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fld id="{ED271E7C-B3B6-8A4C-88F8-97A5026B6224}" type="slidenum">
              <a:rPr lang="en-US" noProof="1">
                <a:ea typeface="MS PGothic" pitchFamily="34" charset="-128"/>
                <a:cs typeface="ＭＳ Ｐゴシック"/>
                <a:sym typeface="Helvetica" charset="0"/>
              </a:rPr>
              <a:pPr>
                <a:buFont typeface="Arial" pitchFamily="34" charset="0"/>
                <a:buNone/>
                <a:defRPr/>
              </a:pPr>
              <a:t>‹#›</a:t>
            </a:fld>
            <a:endParaRPr lang="en-US" noProof="1">
              <a:ea typeface="MS PGothic" pitchFamily="34" charset="-128"/>
              <a:sym typeface="Helvetica" charset="0"/>
            </a:endParaRPr>
          </a:p>
        </p:txBody>
      </p:sp>
    </p:spTree>
    <p:extLst>
      <p:ext uri="{BB962C8B-B14F-4D97-AF65-F5344CB8AC3E}">
        <p14:creationId xmlns:p14="http://schemas.microsoft.com/office/powerpoint/2010/main" val="2245013844"/>
      </p:ext>
    </p:extLst>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bg>
      <p:bgPr>
        <a:solidFill>
          <a:schemeClr val="tx1"/>
        </a:solid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pPr fontAlgn="base"/>
            <a:r>
              <a:rPr lang="en-US" strike="noStrike" noProof="1"/>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fontAlgn="base"/>
            <a:r>
              <a:rPr lang="en-US" strike="noStrike" noProof="1"/>
              <a:t>Click to edit Master text styles</a:t>
            </a:r>
          </a:p>
          <a:p>
            <a:pPr lvl="1" fontAlgn="base"/>
            <a:r>
              <a:rPr lang="en-US" strike="noStrike" noProof="1"/>
              <a:t>Second level</a:t>
            </a:r>
          </a:p>
          <a:p>
            <a:pPr lvl="2" fontAlgn="base"/>
            <a:r>
              <a:rPr lang="en-US" strike="noStrike" noProof="1"/>
              <a:t>Third level</a:t>
            </a:r>
          </a:p>
          <a:p>
            <a:pPr lvl="3" fontAlgn="base"/>
            <a:r>
              <a:rPr lang="en-US" strike="noStrike" noProof="1"/>
              <a:t>Fourth level</a:t>
            </a:r>
          </a:p>
          <a:p>
            <a:pPr lvl="4" fontAlgn="base"/>
            <a:r>
              <a:rPr lang="en-US" strike="noStrike" noProof="1"/>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fld id="{452F1761-D6FB-9042-B50F-35386A3BAB6B}" type="slidenum">
              <a:rPr lang="en-US" noProof="1">
                <a:ea typeface="MS PGothic" pitchFamily="34" charset="-128"/>
                <a:cs typeface="ＭＳ Ｐゴシック"/>
                <a:sym typeface="Helvetica" charset="0"/>
              </a:rPr>
              <a:pPr>
                <a:buFont typeface="Arial" pitchFamily="34" charset="0"/>
                <a:buNone/>
                <a:defRPr/>
              </a:pPr>
              <a:t>‹#›</a:t>
            </a:fld>
            <a:endParaRPr lang="en-US" noProof="1">
              <a:ea typeface="MS PGothic" pitchFamily="34" charset="-128"/>
              <a:sym typeface="Helvetica" charset="0"/>
            </a:endParaRPr>
          </a:p>
        </p:txBody>
      </p:sp>
    </p:spTree>
    <p:extLst>
      <p:ext uri="{BB962C8B-B14F-4D97-AF65-F5344CB8AC3E}">
        <p14:creationId xmlns:p14="http://schemas.microsoft.com/office/powerpoint/2010/main" val="61399568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348" indent="0">
              <a:buNone/>
              <a:defRPr sz="2800"/>
            </a:lvl2pPr>
            <a:lvl3pPr marL="912713" indent="0">
              <a:buNone/>
              <a:defRPr sz="2400"/>
            </a:lvl3pPr>
            <a:lvl4pPr marL="1369080" indent="0">
              <a:buNone/>
              <a:defRPr sz="2000"/>
            </a:lvl4pPr>
            <a:lvl5pPr marL="1825435" indent="0">
              <a:buNone/>
              <a:defRPr sz="2000"/>
            </a:lvl5pPr>
            <a:lvl6pPr marL="2281788" indent="0">
              <a:buNone/>
              <a:defRPr sz="2000"/>
            </a:lvl6pPr>
            <a:lvl7pPr marL="2738155" indent="0">
              <a:buNone/>
              <a:defRPr sz="2000"/>
            </a:lvl7pPr>
            <a:lvl8pPr marL="3194510" indent="0">
              <a:buNone/>
              <a:defRPr sz="2000"/>
            </a:lvl8pPr>
            <a:lvl9pPr marL="36508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E6731BF9-0FBA-274A-9FAA-059AD1F15246}" type="slidenum">
              <a:rPr lang="en-US"/>
              <a:pPr/>
              <a:t>‹#›</a:t>
            </a:fld>
            <a:endParaRPr lang="en-US"/>
          </a:p>
        </p:txBody>
      </p:sp>
    </p:spTree>
    <p:extLst>
      <p:ext uri="{BB962C8B-B14F-4D97-AF65-F5344CB8AC3E}">
        <p14:creationId xmlns:p14="http://schemas.microsoft.com/office/powerpoint/2010/main" val="2523229382"/>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749397547"/>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SG"/>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308A4FFB-DC1D-AA46-B0EC-7B90C890AB4B}" type="datetimeFigureOut">
              <a:rPr lang="en-SG"/>
              <a:pPr>
                <a:defRPr/>
              </a:pPr>
              <a:t>6/7/20</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94564815-0BB6-B541-A7E9-AEFB47CD2593}" type="slidenum">
              <a:rPr lang="en-SG"/>
              <a:pPr>
                <a:defRPr/>
              </a:pPr>
              <a:t>‹#›</a:t>
            </a:fld>
            <a:endParaRPr lang="en-SG"/>
          </a:p>
        </p:txBody>
      </p:sp>
    </p:spTree>
    <p:extLst>
      <p:ext uri="{BB962C8B-B14F-4D97-AF65-F5344CB8AC3E}">
        <p14:creationId xmlns:p14="http://schemas.microsoft.com/office/powerpoint/2010/main" val="564068385"/>
      </p:ext>
    </p:extLst>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6D76C66-1880-C043-9E52-AEEA58EA71DE}" type="datetimeFigureOut">
              <a:rPr lang="en-SG"/>
              <a:pPr>
                <a:defRPr/>
              </a:pPr>
              <a:t>6/7/20</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067BA5C-B1D0-DC45-9B26-7568F30AD070}" type="slidenum">
              <a:rPr lang="en-SG"/>
              <a:pPr>
                <a:defRPr/>
              </a:pPr>
              <a:t>‹#›</a:t>
            </a:fld>
            <a:endParaRPr lang="en-SG"/>
          </a:p>
        </p:txBody>
      </p:sp>
    </p:spTree>
    <p:extLst>
      <p:ext uri="{BB962C8B-B14F-4D97-AF65-F5344CB8AC3E}">
        <p14:creationId xmlns:p14="http://schemas.microsoft.com/office/powerpoint/2010/main" val="1337271309"/>
      </p:ext>
    </p:extLst>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93E5785F-73DA-9F42-8B9D-8CDC2C6A5A52}" type="datetimeFigureOut">
              <a:rPr lang="en-SG"/>
              <a:pPr>
                <a:defRPr/>
              </a:pPr>
              <a:t>6/7/20</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E3BC30E-CE26-0A4F-840F-9BFFD11FB1D7}" type="slidenum">
              <a:rPr lang="en-SG"/>
              <a:pPr>
                <a:defRPr/>
              </a:pPr>
              <a:t>‹#›</a:t>
            </a:fld>
            <a:endParaRPr lang="en-SG"/>
          </a:p>
        </p:txBody>
      </p:sp>
    </p:spTree>
    <p:extLst>
      <p:ext uri="{BB962C8B-B14F-4D97-AF65-F5344CB8AC3E}">
        <p14:creationId xmlns:p14="http://schemas.microsoft.com/office/powerpoint/2010/main" val="871949061"/>
      </p:ext>
    </p:extLst>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24716E0-2BDA-5347-BDA0-361BBBADB6FB}" type="datetimeFigureOut">
              <a:rPr lang="en-SG"/>
              <a:pPr>
                <a:defRPr/>
              </a:pPr>
              <a:t>6/7/20</a:t>
            </a:fld>
            <a:endParaRPr lang="en-SG"/>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7" name="Slide Number Placeholder 6"/>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90F7A968-8FAF-3C43-9EC5-E0B7DFCE9265}" type="slidenum">
              <a:rPr lang="en-SG"/>
              <a:pPr>
                <a:defRPr/>
              </a:pPr>
              <a:t>‹#›</a:t>
            </a:fld>
            <a:endParaRPr lang="en-SG"/>
          </a:p>
        </p:txBody>
      </p:sp>
    </p:spTree>
    <p:extLst>
      <p:ext uri="{BB962C8B-B14F-4D97-AF65-F5344CB8AC3E}">
        <p14:creationId xmlns:p14="http://schemas.microsoft.com/office/powerpoint/2010/main" val="3416350820"/>
      </p:ext>
    </p:extLst>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Date Placeholder 6"/>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59D64CA8-227A-D84A-B9A7-9DF395D5B0E8}" type="datetimeFigureOut">
              <a:rPr lang="en-SG"/>
              <a:pPr>
                <a:defRPr/>
              </a:pPr>
              <a:t>6/7/20</a:t>
            </a:fld>
            <a:endParaRPr lang="en-SG"/>
          </a:p>
        </p:txBody>
      </p:sp>
      <p:sp>
        <p:nvSpPr>
          <p:cNvPr id="8" name="Footer Placeholder 7"/>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9" name="Slide Number Placeholder 8"/>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725F67FE-85F6-6644-9258-60AC9C80D894}" type="slidenum">
              <a:rPr lang="en-SG"/>
              <a:pPr>
                <a:defRPr/>
              </a:pPr>
              <a:t>‹#›</a:t>
            </a:fld>
            <a:endParaRPr lang="en-SG"/>
          </a:p>
        </p:txBody>
      </p:sp>
    </p:spTree>
    <p:extLst>
      <p:ext uri="{BB962C8B-B14F-4D97-AF65-F5344CB8AC3E}">
        <p14:creationId xmlns:p14="http://schemas.microsoft.com/office/powerpoint/2010/main" val="970499911"/>
      </p:ext>
    </p:extLst>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3DCFDF2E-5364-4C40-82DD-6865FA548905}" type="datetimeFigureOut">
              <a:rPr lang="en-SG"/>
              <a:pPr>
                <a:defRPr/>
              </a:pPr>
              <a:t>6/7/20</a:t>
            </a:fld>
            <a:endParaRPr lang="en-SG"/>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5" name="Slide Number Placeholder 4"/>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F58F16DB-3B9E-EE44-AE9D-12115C8843B1}" type="slidenum">
              <a:rPr lang="en-SG"/>
              <a:pPr>
                <a:defRPr/>
              </a:pPr>
              <a:t>‹#›</a:t>
            </a:fld>
            <a:endParaRPr lang="en-SG"/>
          </a:p>
        </p:txBody>
      </p:sp>
    </p:spTree>
    <p:extLst>
      <p:ext uri="{BB962C8B-B14F-4D97-AF65-F5344CB8AC3E}">
        <p14:creationId xmlns:p14="http://schemas.microsoft.com/office/powerpoint/2010/main" val="2791244695"/>
      </p:ext>
    </p:extLst>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1F51ACB8-3A1E-B545-B04F-B77F767DE5B0}" type="datetimeFigureOut">
              <a:rPr lang="en-SG"/>
              <a:pPr>
                <a:defRPr/>
              </a:pPr>
              <a:t>6/7/20</a:t>
            </a:fld>
            <a:endParaRPr lang="en-SG"/>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4" name="Slide Number Placeholder 3"/>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D7340C9B-54F0-BC42-AD84-106548DFED56}" type="slidenum">
              <a:rPr lang="en-SG"/>
              <a:pPr>
                <a:defRPr/>
              </a:pPr>
              <a:t>‹#›</a:t>
            </a:fld>
            <a:endParaRPr lang="en-SG"/>
          </a:p>
        </p:txBody>
      </p:sp>
    </p:spTree>
    <p:extLst>
      <p:ext uri="{BB962C8B-B14F-4D97-AF65-F5344CB8AC3E}">
        <p14:creationId xmlns:p14="http://schemas.microsoft.com/office/powerpoint/2010/main" val="1295563347"/>
      </p:ext>
    </p:extLst>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85D0D7F-F571-B842-A7C8-CCD890D7387C}" type="datetimeFigureOut">
              <a:rPr lang="en-SG"/>
              <a:pPr>
                <a:defRPr/>
              </a:pPr>
              <a:t>6/7/20</a:t>
            </a:fld>
            <a:endParaRPr lang="en-SG"/>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7" name="Slide Number Placeholder 6"/>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EC77371-22AB-7C4E-A7A7-2C46AD3DE155}" type="slidenum">
              <a:rPr lang="en-SG"/>
              <a:pPr>
                <a:defRPr/>
              </a:pPr>
              <a:t>‹#›</a:t>
            </a:fld>
            <a:endParaRPr lang="en-SG"/>
          </a:p>
        </p:txBody>
      </p:sp>
    </p:spTree>
    <p:extLst>
      <p:ext uri="{BB962C8B-B14F-4D97-AF65-F5344CB8AC3E}">
        <p14:creationId xmlns:p14="http://schemas.microsoft.com/office/powerpoint/2010/main" val="1879482457"/>
      </p:ext>
    </p:extLst>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327BB36E-64DC-FD43-8685-B1F9578AC27A}" type="datetimeFigureOut">
              <a:rPr lang="en-SG"/>
              <a:pPr>
                <a:defRPr/>
              </a:pPr>
              <a:t>6/7/20</a:t>
            </a:fld>
            <a:endParaRPr lang="en-SG"/>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7" name="Slide Number Placeholder 6"/>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C9C37387-569A-7C4F-9982-3087420045A2}" type="slidenum">
              <a:rPr lang="en-SG"/>
              <a:pPr>
                <a:defRPr/>
              </a:pPr>
              <a:t>‹#›</a:t>
            </a:fld>
            <a:endParaRPr lang="en-SG"/>
          </a:p>
        </p:txBody>
      </p:sp>
    </p:spTree>
    <p:extLst>
      <p:ext uri="{BB962C8B-B14F-4D97-AF65-F5344CB8AC3E}">
        <p14:creationId xmlns:p14="http://schemas.microsoft.com/office/powerpoint/2010/main" val="1604699593"/>
      </p:ext>
    </p:extLst>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6CD3354-08AE-5B41-B938-00349DC60252}" type="datetimeFigureOut">
              <a:rPr lang="en-SG"/>
              <a:pPr>
                <a:defRPr/>
              </a:pPr>
              <a:t>6/7/20</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C1E4CE93-9BD0-C748-9C1D-BDBE92525558}" type="slidenum">
              <a:rPr lang="en-SG"/>
              <a:pPr>
                <a:defRPr/>
              </a:pPr>
              <a:t>‹#›</a:t>
            </a:fld>
            <a:endParaRPr lang="en-SG"/>
          </a:p>
        </p:txBody>
      </p:sp>
    </p:spTree>
    <p:extLst>
      <p:ext uri="{BB962C8B-B14F-4D97-AF65-F5344CB8AC3E}">
        <p14:creationId xmlns:p14="http://schemas.microsoft.com/office/powerpoint/2010/main" val="2946184112"/>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348" indent="0">
              <a:buNone/>
              <a:defRPr sz="2800"/>
            </a:lvl2pPr>
            <a:lvl3pPr marL="912713" indent="0">
              <a:buNone/>
              <a:defRPr sz="2400"/>
            </a:lvl3pPr>
            <a:lvl4pPr marL="1369080" indent="0">
              <a:buNone/>
              <a:defRPr sz="2000"/>
            </a:lvl4pPr>
            <a:lvl5pPr marL="1825435" indent="0">
              <a:buNone/>
              <a:defRPr sz="2000"/>
            </a:lvl5pPr>
            <a:lvl6pPr marL="2281788" indent="0">
              <a:buNone/>
              <a:defRPr sz="2000"/>
            </a:lvl6pPr>
            <a:lvl7pPr marL="2738155" indent="0">
              <a:buNone/>
              <a:defRPr sz="2000"/>
            </a:lvl7pPr>
            <a:lvl8pPr marL="3194510" indent="0">
              <a:buNone/>
              <a:defRPr sz="2000"/>
            </a:lvl8pPr>
            <a:lvl9pPr marL="3650868"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3782369356"/>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F6ADA465-97F9-954F-B2DD-9DFF11A7C7CC}" type="datetimeFigureOut">
              <a:rPr lang="en-SG"/>
              <a:pPr>
                <a:defRPr/>
              </a:pPr>
              <a:t>6/7/20</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1A39E09D-0713-5F4A-8105-52BD0F4B0356}" type="slidenum">
              <a:rPr lang="en-SG"/>
              <a:pPr>
                <a:defRPr/>
              </a:pPr>
              <a:t>‹#›</a:t>
            </a:fld>
            <a:endParaRPr lang="en-SG"/>
          </a:p>
        </p:txBody>
      </p:sp>
    </p:spTree>
    <p:extLst>
      <p:ext uri="{BB962C8B-B14F-4D97-AF65-F5344CB8AC3E}">
        <p14:creationId xmlns:p14="http://schemas.microsoft.com/office/powerpoint/2010/main" val="3634299344"/>
      </p:ext>
    </p:extLst>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21"/>
          <p:cNvSpPr>
            <a:spLocks noGrp="1"/>
          </p:cNvSpPr>
          <p:nvPr>
            <p:ph type="sldNum" sz="quarter" idx="10"/>
          </p:nvPr>
        </p:nvSpPr>
        <p:spPr>
          <a:ln/>
        </p:spPr>
        <p:txBody>
          <a:bodyPr/>
          <a:lstStyle>
            <a:lvl1pPr>
              <a:defRPr/>
            </a:lvl1pPr>
          </a:lstStyle>
          <a:p>
            <a:fld id="{4D23D170-981F-485A-974D-AD8A581CBBEB}"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2169658598"/>
      </p:ext>
    </p:extLst>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1"/>
          <p:cNvSpPr>
            <a:spLocks noGrp="1"/>
          </p:cNvSpPr>
          <p:nvPr>
            <p:ph type="sldNum" sz="quarter" idx="10"/>
          </p:nvPr>
        </p:nvSpPr>
        <p:spPr>
          <a:ln/>
        </p:spPr>
        <p:txBody>
          <a:bodyPr/>
          <a:lstStyle>
            <a:lvl1pPr>
              <a:defRPr/>
            </a:lvl1pPr>
          </a:lstStyle>
          <a:p>
            <a:fld id="{A6BC4652-4FAB-42DB-BB49-EF8A817473F0}"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1014383493"/>
      </p:ext>
    </p:extLst>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1"/>
          <p:cNvSpPr>
            <a:spLocks noGrp="1"/>
          </p:cNvSpPr>
          <p:nvPr>
            <p:ph type="sldNum" sz="quarter" idx="10"/>
          </p:nvPr>
        </p:nvSpPr>
        <p:spPr>
          <a:ln/>
        </p:spPr>
        <p:txBody>
          <a:bodyPr/>
          <a:lstStyle>
            <a:lvl1pPr>
              <a:defRPr/>
            </a:lvl1pPr>
          </a:lstStyle>
          <a:p>
            <a:fld id="{B1C38D86-ECE3-4FF6-83FE-50617594A992}"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1671668065"/>
      </p:ext>
    </p:extLst>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4267200"/>
            <a:ext cx="3124200" cy="2590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4267200"/>
            <a:ext cx="3124200" cy="2590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1"/>
          <p:cNvSpPr>
            <a:spLocks noGrp="1"/>
          </p:cNvSpPr>
          <p:nvPr>
            <p:ph type="sldNum" sz="quarter" idx="10"/>
          </p:nvPr>
        </p:nvSpPr>
        <p:spPr>
          <a:ln/>
        </p:spPr>
        <p:txBody>
          <a:bodyPr/>
          <a:lstStyle>
            <a:lvl1pPr>
              <a:defRPr/>
            </a:lvl1pPr>
          </a:lstStyle>
          <a:p>
            <a:fld id="{56E33BF3-325D-4425-B739-8346D40B37D4}"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4279098233"/>
      </p:ext>
    </p:extLst>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1"/>
          <p:cNvSpPr>
            <a:spLocks noGrp="1"/>
          </p:cNvSpPr>
          <p:nvPr>
            <p:ph type="sldNum" sz="quarter" idx="10"/>
          </p:nvPr>
        </p:nvSpPr>
        <p:spPr>
          <a:ln/>
        </p:spPr>
        <p:txBody>
          <a:bodyPr/>
          <a:lstStyle>
            <a:lvl1pPr>
              <a:defRPr/>
            </a:lvl1pPr>
          </a:lstStyle>
          <a:p>
            <a:fld id="{EB198CD7-86E7-4621-9E7A-EE44EE8034EF}"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3867647088"/>
      </p:ext>
    </p:extLst>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1"/>
          <p:cNvSpPr>
            <a:spLocks noGrp="1"/>
          </p:cNvSpPr>
          <p:nvPr>
            <p:ph type="sldNum" sz="quarter" idx="10"/>
          </p:nvPr>
        </p:nvSpPr>
        <p:spPr>
          <a:ln/>
        </p:spPr>
        <p:txBody>
          <a:bodyPr/>
          <a:lstStyle>
            <a:lvl1pPr>
              <a:defRPr/>
            </a:lvl1pPr>
          </a:lstStyle>
          <a:p>
            <a:fld id="{056641F1-0268-4F17-A329-504B7644F3DD}"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3079072142"/>
      </p:ext>
    </p:extLst>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1"/>
          <p:cNvSpPr>
            <a:spLocks noGrp="1"/>
          </p:cNvSpPr>
          <p:nvPr>
            <p:ph type="sldNum" sz="quarter" idx="10"/>
          </p:nvPr>
        </p:nvSpPr>
        <p:spPr>
          <a:ln/>
        </p:spPr>
        <p:txBody>
          <a:bodyPr/>
          <a:lstStyle>
            <a:lvl1pPr>
              <a:defRPr/>
            </a:lvl1pPr>
          </a:lstStyle>
          <a:p>
            <a:fld id="{50391547-8CAF-4217-A92B-B09A369BEA5F}"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1608325723"/>
      </p:ext>
    </p:extLst>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1"/>
          <p:cNvSpPr>
            <a:spLocks noGrp="1"/>
          </p:cNvSpPr>
          <p:nvPr>
            <p:ph type="sldNum" sz="quarter" idx="10"/>
          </p:nvPr>
        </p:nvSpPr>
        <p:spPr>
          <a:ln/>
        </p:spPr>
        <p:txBody>
          <a:bodyPr/>
          <a:lstStyle>
            <a:lvl1pPr>
              <a:defRPr/>
            </a:lvl1pPr>
          </a:lstStyle>
          <a:p>
            <a:fld id="{AB3375C7-6154-4F36-A982-E1E8B25C1194}"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1490602576"/>
      </p:ext>
    </p:extLst>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sym typeface="Helvetica" charset="0"/>
            </a:endParaRP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1"/>
          <p:cNvSpPr>
            <a:spLocks noGrp="1"/>
          </p:cNvSpPr>
          <p:nvPr>
            <p:ph type="sldNum" sz="quarter" idx="10"/>
          </p:nvPr>
        </p:nvSpPr>
        <p:spPr>
          <a:ln/>
        </p:spPr>
        <p:txBody>
          <a:bodyPr/>
          <a:lstStyle>
            <a:lvl1pPr>
              <a:defRPr/>
            </a:lvl1pPr>
          </a:lstStyle>
          <a:p>
            <a:fld id="{A1378A60-5912-4E71-8BEF-5AF52C0241FA}"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2762733882"/>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3361284578"/>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1"/>
          <p:cNvSpPr>
            <a:spLocks noGrp="1"/>
          </p:cNvSpPr>
          <p:nvPr>
            <p:ph type="sldNum" sz="quarter" idx="10"/>
          </p:nvPr>
        </p:nvSpPr>
        <p:spPr>
          <a:ln/>
        </p:spPr>
        <p:txBody>
          <a:bodyPr/>
          <a:lstStyle>
            <a:lvl1pPr>
              <a:defRPr/>
            </a:lvl1pPr>
          </a:lstStyle>
          <a:p>
            <a:fld id="{1045DAE4-E355-43F6-885F-3AD59A529C56}"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285951046"/>
      </p:ext>
    </p:extLst>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200900" y="1600200"/>
            <a:ext cx="1943100" cy="5257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1600200"/>
            <a:ext cx="5676900" cy="5257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1"/>
          <p:cNvSpPr>
            <a:spLocks noGrp="1"/>
          </p:cNvSpPr>
          <p:nvPr>
            <p:ph type="sldNum" sz="quarter" idx="10"/>
          </p:nvPr>
        </p:nvSpPr>
        <p:spPr>
          <a:ln/>
        </p:spPr>
        <p:txBody>
          <a:bodyPr/>
          <a:lstStyle>
            <a:lvl1pPr>
              <a:defRPr/>
            </a:lvl1pPr>
          </a:lstStyle>
          <a:p>
            <a:fld id="{9C447F6D-5BA2-42BB-80B6-ADA4DFAF6BC7}"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3468589903"/>
      </p:ext>
    </p:extLst>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SG"/>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308A4FFB-DC1D-AA46-B0EC-7B90C890AB4B}" type="datetimeFigureOut">
              <a:rPr lang="en-SG"/>
              <a:pPr>
                <a:defRPr/>
              </a:pPr>
              <a:t>6/7/20</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94564815-0BB6-B541-A7E9-AEFB47CD2593}" type="slidenum">
              <a:rPr lang="en-SG"/>
              <a:pPr>
                <a:defRPr/>
              </a:pPr>
              <a:t>‹#›</a:t>
            </a:fld>
            <a:endParaRPr lang="en-SG"/>
          </a:p>
        </p:txBody>
      </p:sp>
    </p:spTree>
    <p:extLst>
      <p:ext uri="{BB962C8B-B14F-4D97-AF65-F5344CB8AC3E}">
        <p14:creationId xmlns:p14="http://schemas.microsoft.com/office/powerpoint/2010/main" val="2045170059"/>
      </p:ext>
    </p:extLst>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6D76C66-1880-C043-9E52-AEEA58EA71DE}" type="datetimeFigureOut">
              <a:rPr lang="en-SG"/>
              <a:pPr>
                <a:defRPr/>
              </a:pPr>
              <a:t>6/7/20</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067BA5C-B1D0-DC45-9B26-7568F30AD070}" type="slidenum">
              <a:rPr lang="en-SG"/>
              <a:pPr>
                <a:defRPr/>
              </a:pPr>
              <a:t>‹#›</a:t>
            </a:fld>
            <a:endParaRPr lang="en-SG"/>
          </a:p>
        </p:txBody>
      </p:sp>
    </p:spTree>
    <p:extLst>
      <p:ext uri="{BB962C8B-B14F-4D97-AF65-F5344CB8AC3E}">
        <p14:creationId xmlns:p14="http://schemas.microsoft.com/office/powerpoint/2010/main" val="741684934"/>
      </p:ext>
    </p:extLst>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93E5785F-73DA-9F42-8B9D-8CDC2C6A5A52}" type="datetimeFigureOut">
              <a:rPr lang="en-SG"/>
              <a:pPr>
                <a:defRPr/>
              </a:pPr>
              <a:t>6/7/20</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E3BC30E-CE26-0A4F-840F-9BFFD11FB1D7}" type="slidenum">
              <a:rPr lang="en-SG"/>
              <a:pPr>
                <a:defRPr/>
              </a:pPr>
              <a:t>‹#›</a:t>
            </a:fld>
            <a:endParaRPr lang="en-SG"/>
          </a:p>
        </p:txBody>
      </p:sp>
    </p:spTree>
    <p:extLst>
      <p:ext uri="{BB962C8B-B14F-4D97-AF65-F5344CB8AC3E}">
        <p14:creationId xmlns:p14="http://schemas.microsoft.com/office/powerpoint/2010/main" val="4109841112"/>
      </p:ext>
    </p:extLst>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24716E0-2BDA-5347-BDA0-361BBBADB6FB}" type="datetimeFigureOut">
              <a:rPr lang="en-SG"/>
              <a:pPr>
                <a:defRPr/>
              </a:pPr>
              <a:t>6/7/20</a:t>
            </a:fld>
            <a:endParaRPr lang="en-SG"/>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7" name="Slide Number Placeholder 6"/>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90F7A968-8FAF-3C43-9EC5-E0B7DFCE9265}" type="slidenum">
              <a:rPr lang="en-SG"/>
              <a:pPr>
                <a:defRPr/>
              </a:pPr>
              <a:t>‹#›</a:t>
            </a:fld>
            <a:endParaRPr lang="en-SG"/>
          </a:p>
        </p:txBody>
      </p:sp>
    </p:spTree>
    <p:extLst>
      <p:ext uri="{BB962C8B-B14F-4D97-AF65-F5344CB8AC3E}">
        <p14:creationId xmlns:p14="http://schemas.microsoft.com/office/powerpoint/2010/main" val="2095202625"/>
      </p:ext>
    </p:extLst>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Date Placeholder 6"/>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59D64CA8-227A-D84A-B9A7-9DF395D5B0E8}" type="datetimeFigureOut">
              <a:rPr lang="en-SG"/>
              <a:pPr>
                <a:defRPr/>
              </a:pPr>
              <a:t>6/7/20</a:t>
            </a:fld>
            <a:endParaRPr lang="en-SG"/>
          </a:p>
        </p:txBody>
      </p:sp>
      <p:sp>
        <p:nvSpPr>
          <p:cNvPr id="8" name="Footer Placeholder 7"/>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9" name="Slide Number Placeholder 8"/>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725F67FE-85F6-6644-9258-60AC9C80D894}" type="slidenum">
              <a:rPr lang="en-SG"/>
              <a:pPr>
                <a:defRPr/>
              </a:pPr>
              <a:t>‹#›</a:t>
            </a:fld>
            <a:endParaRPr lang="en-SG"/>
          </a:p>
        </p:txBody>
      </p:sp>
    </p:spTree>
    <p:extLst>
      <p:ext uri="{BB962C8B-B14F-4D97-AF65-F5344CB8AC3E}">
        <p14:creationId xmlns:p14="http://schemas.microsoft.com/office/powerpoint/2010/main" val="3935858803"/>
      </p:ext>
    </p:extLst>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3DCFDF2E-5364-4C40-82DD-6865FA548905}" type="datetimeFigureOut">
              <a:rPr lang="en-SG"/>
              <a:pPr>
                <a:defRPr/>
              </a:pPr>
              <a:t>6/7/20</a:t>
            </a:fld>
            <a:endParaRPr lang="en-SG"/>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5" name="Slide Number Placeholder 4"/>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F58F16DB-3B9E-EE44-AE9D-12115C8843B1}" type="slidenum">
              <a:rPr lang="en-SG"/>
              <a:pPr>
                <a:defRPr/>
              </a:pPr>
              <a:t>‹#›</a:t>
            </a:fld>
            <a:endParaRPr lang="en-SG"/>
          </a:p>
        </p:txBody>
      </p:sp>
    </p:spTree>
    <p:extLst>
      <p:ext uri="{BB962C8B-B14F-4D97-AF65-F5344CB8AC3E}">
        <p14:creationId xmlns:p14="http://schemas.microsoft.com/office/powerpoint/2010/main" val="964610792"/>
      </p:ext>
    </p:extLst>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1F51ACB8-3A1E-B545-B04F-B77F767DE5B0}" type="datetimeFigureOut">
              <a:rPr lang="en-SG"/>
              <a:pPr>
                <a:defRPr/>
              </a:pPr>
              <a:t>6/7/20</a:t>
            </a:fld>
            <a:endParaRPr lang="en-SG"/>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4" name="Slide Number Placeholder 3"/>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D7340C9B-54F0-BC42-AD84-106548DFED56}" type="slidenum">
              <a:rPr lang="en-SG"/>
              <a:pPr>
                <a:defRPr/>
              </a:pPr>
              <a:t>‹#›</a:t>
            </a:fld>
            <a:endParaRPr lang="en-SG"/>
          </a:p>
        </p:txBody>
      </p:sp>
    </p:spTree>
    <p:extLst>
      <p:ext uri="{BB962C8B-B14F-4D97-AF65-F5344CB8AC3E}">
        <p14:creationId xmlns:p14="http://schemas.microsoft.com/office/powerpoint/2010/main" val="3401923752"/>
      </p:ext>
    </p:extLst>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85D0D7F-F571-B842-A7C8-CCD890D7387C}" type="datetimeFigureOut">
              <a:rPr lang="en-SG"/>
              <a:pPr>
                <a:defRPr/>
              </a:pPr>
              <a:t>6/7/20</a:t>
            </a:fld>
            <a:endParaRPr lang="en-SG"/>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7" name="Slide Number Placeholder 6"/>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EC77371-22AB-7C4E-A7A7-2C46AD3DE155}" type="slidenum">
              <a:rPr lang="en-SG"/>
              <a:pPr>
                <a:defRPr/>
              </a:pPr>
              <a:t>‹#›</a:t>
            </a:fld>
            <a:endParaRPr lang="en-SG"/>
          </a:p>
        </p:txBody>
      </p:sp>
    </p:spTree>
    <p:extLst>
      <p:ext uri="{BB962C8B-B14F-4D97-AF65-F5344CB8AC3E}">
        <p14:creationId xmlns:p14="http://schemas.microsoft.com/office/powerpoint/2010/main" val="190552578"/>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3371742995"/>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327BB36E-64DC-FD43-8685-B1F9578AC27A}" type="datetimeFigureOut">
              <a:rPr lang="en-SG"/>
              <a:pPr>
                <a:defRPr/>
              </a:pPr>
              <a:t>6/7/20</a:t>
            </a:fld>
            <a:endParaRPr lang="en-SG"/>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7" name="Slide Number Placeholder 6"/>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C9C37387-569A-7C4F-9982-3087420045A2}" type="slidenum">
              <a:rPr lang="en-SG"/>
              <a:pPr>
                <a:defRPr/>
              </a:pPr>
              <a:t>‹#›</a:t>
            </a:fld>
            <a:endParaRPr lang="en-SG"/>
          </a:p>
        </p:txBody>
      </p:sp>
    </p:spTree>
    <p:extLst>
      <p:ext uri="{BB962C8B-B14F-4D97-AF65-F5344CB8AC3E}">
        <p14:creationId xmlns:p14="http://schemas.microsoft.com/office/powerpoint/2010/main" val="122049900"/>
      </p:ext>
    </p:extLst>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6CD3354-08AE-5B41-B938-00349DC60252}" type="datetimeFigureOut">
              <a:rPr lang="en-SG"/>
              <a:pPr>
                <a:defRPr/>
              </a:pPr>
              <a:t>6/7/20</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C1E4CE93-9BD0-C748-9C1D-BDBE92525558}" type="slidenum">
              <a:rPr lang="en-SG"/>
              <a:pPr>
                <a:defRPr/>
              </a:pPr>
              <a:t>‹#›</a:t>
            </a:fld>
            <a:endParaRPr lang="en-SG"/>
          </a:p>
        </p:txBody>
      </p:sp>
    </p:spTree>
    <p:extLst>
      <p:ext uri="{BB962C8B-B14F-4D97-AF65-F5344CB8AC3E}">
        <p14:creationId xmlns:p14="http://schemas.microsoft.com/office/powerpoint/2010/main" val="2192803504"/>
      </p:ext>
    </p:extLst>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F6ADA465-97F9-954F-B2DD-9DFF11A7C7CC}" type="datetimeFigureOut">
              <a:rPr lang="en-SG"/>
              <a:pPr>
                <a:defRPr/>
              </a:pPr>
              <a:t>6/7/20</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1A39E09D-0713-5F4A-8105-52BD0F4B0356}" type="slidenum">
              <a:rPr lang="en-SG"/>
              <a:pPr>
                <a:defRPr/>
              </a:pPr>
              <a:t>‹#›</a:t>
            </a:fld>
            <a:endParaRPr lang="en-SG"/>
          </a:p>
        </p:txBody>
      </p:sp>
    </p:spTree>
    <p:extLst>
      <p:ext uri="{BB962C8B-B14F-4D97-AF65-F5344CB8AC3E}">
        <p14:creationId xmlns:p14="http://schemas.microsoft.com/office/powerpoint/2010/main" val="1085426246"/>
      </p:ext>
    </p:extLst>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8"/>
          <p:cNvSpPr>
            <a:spLocks noGrp="1"/>
          </p:cNvSpPr>
          <p:nvPr>
            <p:ph type="sldNum" sz="quarter" idx="10"/>
          </p:nvPr>
        </p:nvSpPr>
        <p:spPr>
          <a:ln/>
        </p:spPr>
        <p:txBody>
          <a:bodyPr/>
          <a:lstStyle>
            <a:lvl1pPr>
              <a:defRPr/>
            </a:lvl1pPr>
          </a:lstStyle>
          <a:p>
            <a:fld id="{AD2ED6A2-3212-4FF1-B557-068EA9D70B53}"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934841830"/>
      </p:ext>
    </p:extLst>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8"/>
          <p:cNvSpPr>
            <a:spLocks noGrp="1"/>
          </p:cNvSpPr>
          <p:nvPr>
            <p:ph type="sldNum" sz="quarter" idx="10"/>
          </p:nvPr>
        </p:nvSpPr>
        <p:spPr>
          <a:ln/>
        </p:spPr>
        <p:txBody>
          <a:bodyPr/>
          <a:lstStyle>
            <a:lvl1pPr>
              <a:defRPr/>
            </a:lvl1pPr>
          </a:lstStyle>
          <a:p>
            <a:fld id="{EAA4AA69-C173-4E28-B1A2-B2A9853BABDB}"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1713446669"/>
      </p:ext>
    </p:extLst>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8"/>
          <p:cNvSpPr>
            <a:spLocks noGrp="1"/>
          </p:cNvSpPr>
          <p:nvPr>
            <p:ph type="sldNum" sz="quarter" idx="10"/>
          </p:nvPr>
        </p:nvSpPr>
        <p:spPr>
          <a:ln/>
        </p:spPr>
        <p:txBody>
          <a:bodyPr/>
          <a:lstStyle>
            <a:lvl1pPr>
              <a:defRPr/>
            </a:lvl1pPr>
          </a:lstStyle>
          <a:p>
            <a:fld id="{E545E131-FC11-43F2-8F42-5F8742731A7A}"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3667426648"/>
      </p:ext>
    </p:extLst>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4213" y="1981200"/>
            <a:ext cx="1830387"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2667000" y="1981200"/>
            <a:ext cx="1831975"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8"/>
          <p:cNvSpPr>
            <a:spLocks noGrp="1"/>
          </p:cNvSpPr>
          <p:nvPr>
            <p:ph type="sldNum" sz="quarter" idx="10"/>
          </p:nvPr>
        </p:nvSpPr>
        <p:spPr>
          <a:ln/>
        </p:spPr>
        <p:txBody>
          <a:bodyPr/>
          <a:lstStyle>
            <a:lvl1pPr>
              <a:defRPr/>
            </a:lvl1pPr>
          </a:lstStyle>
          <a:p>
            <a:fld id="{B8C1794F-EAE7-46B1-9CB7-404144A495AE}"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2249136832"/>
      </p:ext>
    </p:extLst>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8"/>
          <p:cNvSpPr>
            <a:spLocks noGrp="1"/>
          </p:cNvSpPr>
          <p:nvPr>
            <p:ph type="sldNum" sz="quarter" idx="10"/>
          </p:nvPr>
        </p:nvSpPr>
        <p:spPr>
          <a:ln/>
        </p:spPr>
        <p:txBody>
          <a:bodyPr/>
          <a:lstStyle>
            <a:lvl1pPr>
              <a:defRPr/>
            </a:lvl1pPr>
          </a:lstStyle>
          <a:p>
            <a:fld id="{3BB6F136-58E8-4071-89EC-50B23675F5DE}"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2752396547"/>
      </p:ext>
    </p:extLst>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8"/>
          <p:cNvSpPr>
            <a:spLocks noGrp="1"/>
          </p:cNvSpPr>
          <p:nvPr>
            <p:ph type="sldNum" sz="quarter" idx="10"/>
          </p:nvPr>
        </p:nvSpPr>
        <p:spPr>
          <a:ln/>
        </p:spPr>
        <p:txBody>
          <a:bodyPr/>
          <a:lstStyle>
            <a:lvl1pPr>
              <a:defRPr/>
            </a:lvl1pPr>
          </a:lstStyle>
          <a:p>
            <a:fld id="{5BEFA221-67B1-4076-B86D-55315D58E012}"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1309553999"/>
      </p:ext>
    </p:extLst>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8"/>
          <p:cNvSpPr>
            <a:spLocks noGrp="1"/>
          </p:cNvSpPr>
          <p:nvPr>
            <p:ph type="sldNum" sz="quarter" idx="10"/>
          </p:nvPr>
        </p:nvSpPr>
        <p:spPr>
          <a:ln/>
        </p:spPr>
        <p:txBody>
          <a:bodyPr/>
          <a:lstStyle>
            <a:lvl1pPr>
              <a:defRPr/>
            </a:lvl1pPr>
          </a:lstStyle>
          <a:p>
            <a:fld id="{499F75DB-E972-4585-B6C0-32A19CE492F7}"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2474670421"/>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348" indent="0" algn="ctr">
              <a:buNone/>
              <a:defRPr/>
            </a:lvl2pPr>
            <a:lvl3pPr marL="912713" indent="0" algn="ctr">
              <a:buNone/>
              <a:defRPr/>
            </a:lvl3pPr>
            <a:lvl4pPr marL="1369080" indent="0" algn="ctr">
              <a:buNone/>
              <a:defRPr/>
            </a:lvl4pPr>
            <a:lvl5pPr marL="1825435" indent="0" algn="ctr">
              <a:buNone/>
              <a:defRPr/>
            </a:lvl5pPr>
            <a:lvl6pPr marL="2281788" indent="0" algn="ctr">
              <a:buNone/>
              <a:defRPr/>
            </a:lvl6pPr>
            <a:lvl7pPr marL="2738155" indent="0" algn="ctr">
              <a:buNone/>
              <a:defRPr/>
            </a:lvl7pPr>
            <a:lvl8pPr marL="3194510" indent="0" algn="ctr">
              <a:buNone/>
              <a:defRPr/>
            </a:lvl8pPr>
            <a:lvl9pPr marL="3650868"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2A7209BC-A144-9D49-891F-3A6BD393149C}"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240050867"/>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8"/>
          <p:cNvSpPr>
            <a:spLocks noGrp="1"/>
          </p:cNvSpPr>
          <p:nvPr>
            <p:ph type="sldNum" sz="quarter" idx="10"/>
          </p:nvPr>
        </p:nvSpPr>
        <p:spPr>
          <a:ln/>
        </p:spPr>
        <p:txBody>
          <a:bodyPr/>
          <a:lstStyle>
            <a:lvl1pPr>
              <a:defRPr/>
            </a:lvl1pPr>
          </a:lstStyle>
          <a:p>
            <a:fld id="{0F9D6021-0D99-4F97-AC27-51AAB7CAA8CB}"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2017138849"/>
      </p:ext>
    </p:extLst>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sym typeface="Helvetica" charset="0"/>
            </a:endParaRP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8"/>
          <p:cNvSpPr>
            <a:spLocks noGrp="1"/>
          </p:cNvSpPr>
          <p:nvPr>
            <p:ph type="sldNum" sz="quarter" idx="10"/>
          </p:nvPr>
        </p:nvSpPr>
        <p:spPr>
          <a:ln/>
        </p:spPr>
        <p:txBody>
          <a:bodyPr/>
          <a:lstStyle>
            <a:lvl1pPr>
              <a:defRPr/>
            </a:lvl1pPr>
          </a:lstStyle>
          <a:p>
            <a:fld id="{129335B8-72DA-45B5-9A72-33728B0D20CD}"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2273416250"/>
      </p:ext>
    </p:extLst>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8"/>
          <p:cNvSpPr>
            <a:spLocks noGrp="1"/>
          </p:cNvSpPr>
          <p:nvPr>
            <p:ph type="sldNum" sz="quarter" idx="10"/>
          </p:nvPr>
        </p:nvSpPr>
        <p:spPr>
          <a:ln/>
        </p:spPr>
        <p:txBody>
          <a:bodyPr/>
          <a:lstStyle>
            <a:lvl1pPr>
              <a:defRPr/>
            </a:lvl1pPr>
          </a:lstStyle>
          <a:p>
            <a:fld id="{1EAE478A-9853-4B56-88C3-516655ECEA4B}"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1049877568"/>
      </p:ext>
    </p:extLst>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65938" y="76200"/>
            <a:ext cx="2060575" cy="6781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4213" y="76200"/>
            <a:ext cx="6029325" cy="6781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8"/>
          <p:cNvSpPr>
            <a:spLocks noGrp="1"/>
          </p:cNvSpPr>
          <p:nvPr>
            <p:ph type="sldNum" sz="quarter" idx="10"/>
          </p:nvPr>
        </p:nvSpPr>
        <p:spPr>
          <a:ln/>
        </p:spPr>
        <p:txBody>
          <a:bodyPr/>
          <a:lstStyle>
            <a:lvl1pPr>
              <a:defRPr/>
            </a:lvl1pPr>
          </a:lstStyle>
          <a:p>
            <a:fld id="{B145CB5C-119E-4507-ADD3-F882EC165B39}"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2683338012"/>
      </p:ext>
    </p:extLst>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8"/>
          <p:cNvSpPr>
            <a:spLocks noGrp="1"/>
          </p:cNvSpPr>
          <p:nvPr>
            <p:ph type="sldNum" sz="quarter" idx="10"/>
          </p:nvPr>
        </p:nvSpPr>
        <p:spPr>
          <a:ln/>
        </p:spPr>
        <p:txBody>
          <a:bodyPr/>
          <a:lstStyle>
            <a:lvl1pPr>
              <a:defRPr/>
            </a:lvl1pPr>
          </a:lstStyle>
          <a:p>
            <a:fld id="{071ED74D-EAF9-4EA5-973D-525EA0329FAF}"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3591115566"/>
      </p:ext>
    </p:extLst>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8"/>
          <p:cNvSpPr>
            <a:spLocks noGrp="1"/>
          </p:cNvSpPr>
          <p:nvPr>
            <p:ph type="sldNum" sz="quarter" idx="10"/>
          </p:nvPr>
        </p:nvSpPr>
        <p:spPr>
          <a:ln/>
        </p:spPr>
        <p:txBody>
          <a:bodyPr/>
          <a:lstStyle>
            <a:lvl1pPr>
              <a:defRPr/>
            </a:lvl1pPr>
          </a:lstStyle>
          <a:p>
            <a:fld id="{F8D5B7B0-63BB-48E7-94E1-364420383CC4}"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3217734134"/>
      </p:ext>
    </p:extLst>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8"/>
          <p:cNvSpPr>
            <a:spLocks noGrp="1"/>
          </p:cNvSpPr>
          <p:nvPr>
            <p:ph type="sldNum" sz="quarter" idx="10"/>
          </p:nvPr>
        </p:nvSpPr>
        <p:spPr>
          <a:ln/>
        </p:spPr>
        <p:txBody>
          <a:bodyPr/>
          <a:lstStyle>
            <a:lvl1pPr>
              <a:defRPr/>
            </a:lvl1pPr>
          </a:lstStyle>
          <a:p>
            <a:fld id="{114BE42E-47E4-40ED-A322-F28D77643EAC}"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1893996826"/>
      </p:ext>
    </p:extLst>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643438" y="1981200"/>
            <a:ext cx="1830387"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626225" y="1981200"/>
            <a:ext cx="1831975"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8"/>
          <p:cNvSpPr>
            <a:spLocks noGrp="1"/>
          </p:cNvSpPr>
          <p:nvPr>
            <p:ph type="sldNum" sz="quarter" idx="10"/>
          </p:nvPr>
        </p:nvSpPr>
        <p:spPr>
          <a:ln/>
        </p:spPr>
        <p:txBody>
          <a:bodyPr/>
          <a:lstStyle>
            <a:lvl1pPr>
              <a:defRPr/>
            </a:lvl1pPr>
          </a:lstStyle>
          <a:p>
            <a:fld id="{DE5DAD8E-87C9-4FFE-938A-B7103FA8F889}"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4174029793"/>
      </p:ext>
    </p:extLst>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8"/>
          <p:cNvSpPr>
            <a:spLocks noGrp="1"/>
          </p:cNvSpPr>
          <p:nvPr>
            <p:ph type="sldNum" sz="quarter" idx="10"/>
          </p:nvPr>
        </p:nvSpPr>
        <p:spPr>
          <a:ln/>
        </p:spPr>
        <p:txBody>
          <a:bodyPr/>
          <a:lstStyle>
            <a:lvl1pPr>
              <a:defRPr/>
            </a:lvl1pPr>
          </a:lstStyle>
          <a:p>
            <a:fld id="{FD0537C2-F57A-4CC1-A65E-1AEA2421FDE0}"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789597479"/>
      </p:ext>
    </p:extLst>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8"/>
          <p:cNvSpPr>
            <a:spLocks noGrp="1"/>
          </p:cNvSpPr>
          <p:nvPr>
            <p:ph type="sldNum" sz="quarter" idx="10"/>
          </p:nvPr>
        </p:nvSpPr>
        <p:spPr>
          <a:ln/>
        </p:spPr>
        <p:txBody>
          <a:bodyPr/>
          <a:lstStyle>
            <a:lvl1pPr>
              <a:defRPr/>
            </a:lvl1pPr>
          </a:lstStyle>
          <a:p>
            <a:fld id="{B4B6E184-4702-4D76-8A34-5D95EA3E5DBA}"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2389317943"/>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03FB94C4-9A17-674A-9CC8-D715F163017F}"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2495166182"/>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8"/>
          <p:cNvSpPr>
            <a:spLocks noGrp="1"/>
          </p:cNvSpPr>
          <p:nvPr>
            <p:ph type="sldNum" sz="quarter" idx="10"/>
          </p:nvPr>
        </p:nvSpPr>
        <p:spPr>
          <a:ln/>
        </p:spPr>
        <p:txBody>
          <a:bodyPr/>
          <a:lstStyle>
            <a:lvl1pPr>
              <a:defRPr/>
            </a:lvl1pPr>
          </a:lstStyle>
          <a:p>
            <a:fld id="{BCA2639D-C2F5-43FB-951D-A819CC1A90A5}"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2715900890"/>
      </p:ext>
    </p:extLst>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8"/>
          <p:cNvSpPr>
            <a:spLocks noGrp="1"/>
          </p:cNvSpPr>
          <p:nvPr>
            <p:ph type="sldNum" sz="quarter" idx="10"/>
          </p:nvPr>
        </p:nvSpPr>
        <p:spPr>
          <a:ln/>
        </p:spPr>
        <p:txBody>
          <a:bodyPr/>
          <a:lstStyle>
            <a:lvl1pPr>
              <a:defRPr/>
            </a:lvl1pPr>
          </a:lstStyle>
          <a:p>
            <a:fld id="{54EC6EE5-4B07-4F3A-B256-0E12892D3DD5}"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2350560215"/>
      </p:ext>
    </p:extLst>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sym typeface="Helvetica" charset="0"/>
            </a:endParaRP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8"/>
          <p:cNvSpPr>
            <a:spLocks noGrp="1"/>
          </p:cNvSpPr>
          <p:nvPr>
            <p:ph type="sldNum" sz="quarter" idx="10"/>
          </p:nvPr>
        </p:nvSpPr>
        <p:spPr>
          <a:ln/>
        </p:spPr>
        <p:txBody>
          <a:bodyPr/>
          <a:lstStyle>
            <a:lvl1pPr>
              <a:defRPr/>
            </a:lvl1pPr>
          </a:lstStyle>
          <a:p>
            <a:fld id="{AB2EB5B0-8141-4C88-8440-00EE8868ECE2}"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3355896147"/>
      </p:ext>
    </p:extLst>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8"/>
          <p:cNvSpPr>
            <a:spLocks noGrp="1"/>
          </p:cNvSpPr>
          <p:nvPr>
            <p:ph type="sldNum" sz="quarter" idx="10"/>
          </p:nvPr>
        </p:nvSpPr>
        <p:spPr>
          <a:ln/>
        </p:spPr>
        <p:txBody>
          <a:bodyPr/>
          <a:lstStyle>
            <a:lvl1pPr>
              <a:defRPr/>
            </a:lvl1pPr>
          </a:lstStyle>
          <a:p>
            <a:fld id="{79CE8A80-8E0D-4E4E-8449-0A6CB61C4882}"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1370497272"/>
      </p:ext>
    </p:extLst>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83413" y="76200"/>
            <a:ext cx="1943100" cy="6781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4113" y="76200"/>
            <a:ext cx="5676900" cy="6781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8"/>
          <p:cNvSpPr>
            <a:spLocks noGrp="1"/>
          </p:cNvSpPr>
          <p:nvPr>
            <p:ph type="sldNum" sz="quarter" idx="10"/>
          </p:nvPr>
        </p:nvSpPr>
        <p:spPr>
          <a:ln/>
        </p:spPr>
        <p:txBody>
          <a:bodyPr/>
          <a:lstStyle>
            <a:lvl1pPr>
              <a:defRPr/>
            </a:lvl1pPr>
          </a:lstStyle>
          <a:p>
            <a:fld id="{79493C3D-9302-46CF-95FC-F27DBDED7CCC}"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989508773"/>
      </p:ext>
    </p:extLst>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
          <p:cNvSpPr>
            <a:spLocks noGrp="1"/>
          </p:cNvSpPr>
          <p:nvPr>
            <p:ph type="sldNum" sz="quarter" idx="10"/>
          </p:nvPr>
        </p:nvSpPr>
        <p:spPr>
          <a:ln/>
        </p:spPr>
        <p:txBody>
          <a:bodyPr/>
          <a:lstStyle>
            <a:lvl1pPr>
              <a:defRPr/>
            </a:lvl1pPr>
          </a:lstStyle>
          <a:p>
            <a:fld id="{8932FE3E-7CFE-4F2C-A80F-C56B8C621B26}"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262882010"/>
      </p:ext>
    </p:extLst>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
          <p:cNvSpPr>
            <a:spLocks noGrp="1"/>
          </p:cNvSpPr>
          <p:nvPr>
            <p:ph type="sldNum" sz="quarter" idx="10"/>
          </p:nvPr>
        </p:nvSpPr>
        <p:spPr>
          <a:ln/>
        </p:spPr>
        <p:txBody>
          <a:bodyPr/>
          <a:lstStyle>
            <a:lvl1pPr>
              <a:defRPr/>
            </a:lvl1pPr>
          </a:lstStyle>
          <a:p>
            <a:fld id="{CAD92365-E724-4D6F-A7EB-75A06B1E2C1F}"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1666832100"/>
      </p:ext>
    </p:extLst>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
          <p:cNvSpPr>
            <a:spLocks noGrp="1"/>
          </p:cNvSpPr>
          <p:nvPr>
            <p:ph type="sldNum" sz="quarter" idx="10"/>
          </p:nvPr>
        </p:nvSpPr>
        <p:spPr>
          <a:ln/>
        </p:spPr>
        <p:txBody>
          <a:bodyPr/>
          <a:lstStyle>
            <a:lvl1pPr>
              <a:defRPr/>
            </a:lvl1pPr>
          </a:lstStyle>
          <a:p>
            <a:fld id="{84608837-BA45-4E9B-A62C-C80D55CA8A76}"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1714964607"/>
      </p:ext>
    </p:extLst>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4213" y="1981200"/>
            <a:ext cx="1830387"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2667000" y="1981200"/>
            <a:ext cx="1831975"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
          <p:cNvSpPr>
            <a:spLocks noGrp="1"/>
          </p:cNvSpPr>
          <p:nvPr>
            <p:ph type="sldNum" sz="quarter" idx="10"/>
          </p:nvPr>
        </p:nvSpPr>
        <p:spPr>
          <a:ln/>
        </p:spPr>
        <p:txBody>
          <a:bodyPr/>
          <a:lstStyle>
            <a:lvl1pPr>
              <a:defRPr/>
            </a:lvl1pPr>
          </a:lstStyle>
          <a:p>
            <a:fld id="{AE7645EB-D79F-4CA0-A545-F61DDB866BD8}"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1905614872"/>
      </p:ext>
    </p:extLst>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
          <p:cNvSpPr>
            <a:spLocks noGrp="1"/>
          </p:cNvSpPr>
          <p:nvPr>
            <p:ph type="sldNum" sz="quarter" idx="10"/>
          </p:nvPr>
        </p:nvSpPr>
        <p:spPr>
          <a:ln/>
        </p:spPr>
        <p:txBody>
          <a:bodyPr/>
          <a:lstStyle>
            <a:lvl1pPr>
              <a:defRPr/>
            </a:lvl1pPr>
          </a:lstStyle>
          <a:p>
            <a:fld id="{A8538E1A-1071-49F9-B059-79920E445351}"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2847849093"/>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9"/>
            <a:ext cx="7772400" cy="1500187"/>
          </a:xfrm>
        </p:spPr>
        <p:txBody>
          <a:bodyPr anchor="b"/>
          <a:lstStyle>
            <a:lvl1pPr marL="0" indent="0">
              <a:buNone/>
              <a:defRPr sz="2000"/>
            </a:lvl1pPr>
            <a:lvl2pPr marL="456348" indent="0">
              <a:buNone/>
              <a:defRPr sz="1800"/>
            </a:lvl2pPr>
            <a:lvl3pPr marL="912713" indent="0">
              <a:buNone/>
              <a:defRPr sz="1600"/>
            </a:lvl3pPr>
            <a:lvl4pPr marL="1369080" indent="0">
              <a:buNone/>
              <a:defRPr sz="1400"/>
            </a:lvl4pPr>
            <a:lvl5pPr marL="1825435" indent="0">
              <a:buNone/>
              <a:defRPr sz="1400"/>
            </a:lvl5pPr>
            <a:lvl6pPr marL="2281788" indent="0">
              <a:buNone/>
              <a:defRPr sz="1400"/>
            </a:lvl6pPr>
            <a:lvl7pPr marL="2738155" indent="0">
              <a:buNone/>
              <a:defRPr sz="1400"/>
            </a:lvl7pPr>
            <a:lvl8pPr marL="3194510" indent="0">
              <a:buNone/>
              <a:defRPr sz="1400"/>
            </a:lvl8pPr>
            <a:lvl9pPr marL="3650868"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B9E0F1E0-DD26-F949-BC0F-562C8D443E91}"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2628075200"/>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
          <p:cNvSpPr>
            <a:spLocks noGrp="1"/>
          </p:cNvSpPr>
          <p:nvPr>
            <p:ph type="sldNum" sz="quarter" idx="10"/>
          </p:nvPr>
        </p:nvSpPr>
        <p:spPr>
          <a:ln/>
        </p:spPr>
        <p:txBody>
          <a:bodyPr/>
          <a:lstStyle>
            <a:lvl1pPr>
              <a:defRPr/>
            </a:lvl1pPr>
          </a:lstStyle>
          <a:p>
            <a:fld id="{ED423721-906B-491A-9035-15A5407A72DD}"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2258014524"/>
      </p:ext>
    </p:extLst>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
          <p:cNvSpPr>
            <a:spLocks noGrp="1"/>
          </p:cNvSpPr>
          <p:nvPr>
            <p:ph type="sldNum" sz="quarter" idx="10"/>
          </p:nvPr>
        </p:nvSpPr>
        <p:spPr>
          <a:ln/>
        </p:spPr>
        <p:txBody>
          <a:bodyPr/>
          <a:lstStyle>
            <a:lvl1pPr>
              <a:defRPr/>
            </a:lvl1pPr>
          </a:lstStyle>
          <a:p>
            <a:fld id="{9B6DE368-0092-4525-A3C8-173C0D629999}"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2170957144"/>
      </p:ext>
    </p:extLst>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
          <p:cNvSpPr>
            <a:spLocks noGrp="1"/>
          </p:cNvSpPr>
          <p:nvPr>
            <p:ph type="sldNum" sz="quarter" idx="10"/>
          </p:nvPr>
        </p:nvSpPr>
        <p:spPr>
          <a:ln/>
        </p:spPr>
        <p:txBody>
          <a:bodyPr/>
          <a:lstStyle>
            <a:lvl1pPr>
              <a:defRPr/>
            </a:lvl1pPr>
          </a:lstStyle>
          <a:p>
            <a:fld id="{BB645D76-43B9-4AB3-A8F9-BEC022B9FF3F}"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2101736608"/>
      </p:ext>
    </p:extLst>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sym typeface="Helvetica" charset="0"/>
            </a:endParaRP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
          <p:cNvSpPr>
            <a:spLocks noGrp="1"/>
          </p:cNvSpPr>
          <p:nvPr>
            <p:ph type="sldNum" sz="quarter" idx="10"/>
          </p:nvPr>
        </p:nvSpPr>
        <p:spPr>
          <a:ln/>
        </p:spPr>
        <p:txBody>
          <a:bodyPr/>
          <a:lstStyle>
            <a:lvl1pPr>
              <a:defRPr/>
            </a:lvl1pPr>
          </a:lstStyle>
          <a:p>
            <a:fld id="{B67432AA-4589-4908-BD59-3403656454CB}"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2189116388"/>
      </p:ext>
    </p:extLst>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
          <p:cNvSpPr>
            <a:spLocks noGrp="1"/>
          </p:cNvSpPr>
          <p:nvPr>
            <p:ph type="sldNum" sz="quarter" idx="10"/>
          </p:nvPr>
        </p:nvSpPr>
        <p:spPr>
          <a:ln/>
        </p:spPr>
        <p:txBody>
          <a:bodyPr/>
          <a:lstStyle>
            <a:lvl1pPr>
              <a:defRPr/>
            </a:lvl1pPr>
          </a:lstStyle>
          <a:p>
            <a:fld id="{240018E6-7884-430F-88FC-36F351DEFC57}"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2746206233"/>
      </p:ext>
    </p:extLst>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65938" y="76200"/>
            <a:ext cx="2060575" cy="6781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4213" y="76200"/>
            <a:ext cx="6029325" cy="6781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
          <p:cNvSpPr>
            <a:spLocks noGrp="1"/>
          </p:cNvSpPr>
          <p:nvPr>
            <p:ph type="sldNum" sz="quarter" idx="10"/>
          </p:nvPr>
        </p:nvSpPr>
        <p:spPr>
          <a:ln/>
        </p:spPr>
        <p:txBody>
          <a:bodyPr/>
          <a:lstStyle>
            <a:lvl1pPr>
              <a:defRPr/>
            </a:lvl1pPr>
          </a:lstStyle>
          <a:p>
            <a:fld id="{CCEB14B1-089C-4167-B856-E9F624F463C8}"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3965745303"/>
      </p:ext>
    </p:extLst>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4267200"/>
            <a:ext cx="9140825" cy="2590800"/>
            <a:chOff x="2" y="2688"/>
            <a:chExt cx="5758" cy="1632"/>
          </a:xfrm>
        </p:grpSpPr>
        <p:sp>
          <p:nvSpPr>
            <p:cNvPr id="5" name="Freeform 3"/>
            <p:cNvSpPr>
              <a:spLocks/>
            </p:cNvSpPr>
            <p:nvPr/>
          </p:nvSpPr>
          <p:spPr bwMode="hidden">
            <a:xfrm>
              <a:off x="2" y="2688"/>
              <a:ext cx="5758" cy="1632"/>
            </a:xfrm>
            <a:custGeom>
              <a:avLst/>
              <a:gdLst/>
              <a:ahLst/>
              <a:cxnLst>
                <a:cxn ang="0">
                  <a:pos x="5740" y="4316"/>
                </a:cxn>
                <a:cxn ang="0">
                  <a:pos x="0" y="4316"/>
                </a:cxn>
                <a:cxn ang="0">
                  <a:pos x="0" y="0"/>
                </a:cxn>
                <a:cxn ang="0">
                  <a:pos x="5740" y="0"/>
                </a:cxn>
                <a:cxn ang="0">
                  <a:pos x="5740" y="4316"/>
                </a:cxn>
                <a:cxn ang="0">
                  <a:pos x="5740" y="4316"/>
                </a:cxn>
              </a:cxnLst>
              <a:rect l="0" t="0" r="r" b="b"/>
              <a:pathLst>
                <a:path w="5740" h="4316">
                  <a:moveTo>
                    <a:pt x="5740" y="4316"/>
                  </a:moveTo>
                  <a:lnTo>
                    <a:pt x="0" y="4316"/>
                  </a:lnTo>
                  <a:lnTo>
                    <a:pt x="0" y="0"/>
                  </a:lnTo>
                  <a:lnTo>
                    <a:pt x="5740" y="0"/>
                  </a:lnTo>
                  <a:lnTo>
                    <a:pt x="5740" y="4316"/>
                  </a:lnTo>
                  <a:lnTo>
                    <a:pt x="5740" y="4316"/>
                  </a:lnTo>
                  <a:close/>
                </a:path>
              </a:pathLst>
            </a:custGeom>
            <a:gradFill rotWithShape="0">
              <a:gsLst>
                <a:gs pos="0">
                  <a:schemeClr val="bg1"/>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grpSp>
          <p:nvGrpSpPr>
            <p:cNvPr id="6" name="Group 4"/>
            <p:cNvGrpSpPr>
              <a:grpSpLocks/>
            </p:cNvGrpSpPr>
            <p:nvPr/>
          </p:nvGrpSpPr>
          <p:grpSpPr bwMode="auto">
            <a:xfrm>
              <a:off x="1776" y="3024"/>
              <a:ext cx="3929" cy="1290"/>
              <a:chOff x="1776" y="3024"/>
              <a:chExt cx="3929" cy="1290"/>
            </a:xfrm>
          </p:grpSpPr>
          <p:grpSp>
            <p:nvGrpSpPr>
              <p:cNvPr id="7" name="Group 5"/>
              <p:cNvGrpSpPr>
                <a:grpSpLocks/>
              </p:cNvGrpSpPr>
              <p:nvPr/>
            </p:nvGrpSpPr>
            <p:grpSpPr bwMode="auto">
              <a:xfrm>
                <a:off x="2268" y="3934"/>
                <a:ext cx="638" cy="377"/>
                <a:chOff x="2268" y="3934"/>
                <a:chExt cx="638" cy="377"/>
              </a:xfrm>
            </p:grpSpPr>
            <p:sp>
              <p:nvSpPr>
                <p:cNvPr id="60"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61"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62"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63"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64"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65"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66"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67"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grpSp>
          <p:sp>
            <p:nvSpPr>
              <p:cNvPr id="8"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9"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10"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11"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12"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13"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14"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15"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16"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17"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18"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19"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0"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1"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3" name="Freeform 29"/>
              <p:cNvSpPr>
                <a:spLocks/>
              </p:cNvSpPr>
              <p:nvPr/>
            </p:nvSpPr>
            <p:spPr bwMode="hidden">
              <a:xfrm>
                <a:off x="2068" y="3685"/>
                <a:ext cx="835" cy="150"/>
              </a:xfrm>
              <a:custGeom>
                <a:avLst/>
                <a:gdLst/>
                <a:ahLst/>
                <a:cxnLst>
                  <a:cxn ang="0">
                    <a:pos x="518" y="18"/>
                  </a:cxn>
                  <a:cxn ang="0">
                    <a:pos x="597" y="24"/>
                  </a:cxn>
                  <a:cxn ang="0">
                    <a:pos x="682" y="30"/>
                  </a:cxn>
                  <a:cxn ang="0">
                    <a:pos x="755" y="42"/>
                  </a:cxn>
                  <a:cxn ang="0">
                    <a:pos x="828" y="60"/>
                  </a:cxn>
                  <a:cxn ang="0">
                    <a:pos x="835" y="42"/>
                  </a:cxn>
                  <a:cxn ang="0">
                    <a:pos x="761" y="24"/>
                  </a:cxn>
                  <a:cxn ang="0">
                    <a:pos x="688" y="12"/>
                  </a:cxn>
                  <a:cxn ang="0">
                    <a:pos x="603" y="6"/>
                  </a:cxn>
                  <a:cxn ang="0">
                    <a:pos x="518" y="0"/>
                  </a:cxn>
                  <a:cxn ang="0">
                    <a:pos x="372" y="12"/>
                  </a:cxn>
                  <a:cxn ang="0">
                    <a:pos x="232" y="36"/>
                  </a:cxn>
                  <a:cxn ang="0">
                    <a:pos x="110" y="78"/>
                  </a:cxn>
                  <a:cxn ang="0">
                    <a:pos x="0" y="132"/>
                  </a:cxn>
                  <a:cxn ang="0">
                    <a:pos x="19" y="150"/>
                  </a:cxn>
                  <a:cxn ang="0">
                    <a:pos x="122" y="96"/>
                  </a:cxn>
                  <a:cxn ang="0">
                    <a:pos x="244" y="54"/>
                  </a:cxn>
                  <a:cxn ang="0">
                    <a:pos x="378" y="30"/>
                  </a:cxn>
                  <a:cxn ang="0">
                    <a:pos x="518" y="18"/>
                  </a:cxn>
                  <a:cxn ang="0">
                    <a:pos x="518" y="18"/>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lnTo>
                      <a:pt x="518" y="18"/>
                    </a:lnTo>
                    <a:close/>
                  </a:path>
                </a:pathLst>
              </a:custGeom>
              <a:solidFill>
                <a:schemeClr val="accent1"/>
              </a:soli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4" name="Freeform 30"/>
              <p:cNvSpPr>
                <a:spLocks/>
              </p:cNvSpPr>
              <p:nvPr/>
            </p:nvSpPr>
            <p:spPr bwMode="hidden">
              <a:xfrm>
                <a:off x="1867" y="3853"/>
                <a:ext cx="171" cy="461"/>
              </a:xfrm>
              <a:custGeom>
                <a:avLst/>
                <a:gdLst/>
                <a:ahLst/>
                <a:cxnLst>
                  <a:cxn ang="0">
                    <a:pos x="31" y="263"/>
                  </a:cxn>
                  <a:cxn ang="0">
                    <a:pos x="43" y="191"/>
                  </a:cxn>
                  <a:cxn ang="0">
                    <a:pos x="67" y="131"/>
                  </a:cxn>
                  <a:cxn ang="0">
                    <a:pos x="116" y="72"/>
                  </a:cxn>
                  <a:cxn ang="0">
                    <a:pos x="171" y="18"/>
                  </a:cxn>
                  <a:cxn ang="0">
                    <a:pos x="153" y="0"/>
                  </a:cxn>
                  <a:cxn ang="0">
                    <a:pos x="86" y="60"/>
                  </a:cxn>
                  <a:cxn ang="0">
                    <a:pos x="43" y="120"/>
                  </a:cxn>
                  <a:cxn ang="0">
                    <a:pos x="13" y="191"/>
                  </a:cxn>
                  <a:cxn ang="0">
                    <a:pos x="0" y="263"/>
                  </a:cxn>
                  <a:cxn ang="0">
                    <a:pos x="6" y="317"/>
                  </a:cxn>
                  <a:cxn ang="0">
                    <a:pos x="25" y="365"/>
                  </a:cxn>
                  <a:cxn ang="0">
                    <a:pos x="49" y="413"/>
                  </a:cxn>
                  <a:cxn ang="0">
                    <a:pos x="86" y="461"/>
                  </a:cxn>
                  <a:cxn ang="0">
                    <a:pos x="122" y="461"/>
                  </a:cxn>
                  <a:cxn ang="0">
                    <a:pos x="86" y="413"/>
                  </a:cxn>
                  <a:cxn ang="0">
                    <a:pos x="55" y="365"/>
                  </a:cxn>
                  <a:cxn ang="0">
                    <a:pos x="37" y="317"/>
                  </a:cxn>
                  <a:cxn ang="0">
                    <a:pos x="31" y="263"/>
                  </a:cxn>
                  <a:cxn ang="0">
                    <a:pos x="31" y="263"/>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lnTo>
                      <a:pt x="31" y="263"/>
                    </a:lnTo>
                    <a:close/>
                  </a:path>
                </a:pathLst>
              </a:custGeom>
              <a:solidFill>
                <a:schemeClr val="accent1"/>
              </a:soli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5"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6"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7"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8" name="Freeform 34"/>
              <p:cNvSpPr>
                <a:spLocks/>
              </p:cNvSpPr>
              <p:nvPr/>
            </p:nvSpPr>
            <p:spPr bwMode="hidden">
              <a:xfrm>
                <a:off x="1776" y="3673"/>
                <a:ext cx="481" cy="641"/>
              </a:xfrm>
              <a:custGeom>
                <a:avLst/>
                <a:gdLst/>
                <a:ahLst/>
                <a:cxnLst>
                  <a:cxn ang="0">
                    <a:pos x="18" y="443"/>
                  </a:cxn>
                  <a:cxn ang="0">
                    <a:pos x="24" y="371"/>
                  </a:cxn>
                  <a:cxn ang="0">
                    <a:pos x="55" y="305"/>
                  </a:cxn>
                  <a:cxn ang="0">
                    <a:pos x="91" y="246"/>
                  </a:cxn>
                  <a:cxn ang="0">
                    <a:pos x="146" y="186"/>
                  </a:cxn>
                  <a:cxn ang="0">
                    <a:pos x="213" y="132"/>
                  </a:cxn>
                  <a:cxn ang="0">
                    <a:pos x="292" y="84"/>
                  </a:cxn>
                  <a:cxn ang="0">
                    <a:pos x="384" y="48"/>
                  </a:cxn>
                  <a:cxn ang="0">
                    <a:pos x="481" y="12"/>
                  </a:cxn>
                  <a:cxn ang="0">
                    <a:pos x="457" y="0"/>
                  </a:cxn>
                  <a:cxn ang="0">
                    <a:pos x="359" y="36"/>
                  </a:cxn>
                  <a:cxn ang="0">
                    <a:pos x="274" y="78"/>
                  </a:cxn>
                  <a:cxn ang="0">
                    <a:pos x="195" y="126"/>
                  </a:cxn>
                  <a:cxn ang="0">
                    <a:pos x="128" y="180"/>
                  </a:cxn>
                  <a:cxn ang="0">
                    <a:pos x="73" y="240"/>
                  </a:cxn>
                  <a:cxn ang="0">
                    <a:pos x="37" y="305"/>
                  </a:cxn>
                  <a:cxn ang="0">
                    <a:pos x="6" y="371"/>
                  </a:cxn>
                  <a:cxn ang="0">
                    <a:pos x="0" y="443"/>
                  </a:cxn>
                  <a:cxn ang="0">
                    <a:pos x="6" y="497"/>
                  </a:cxn>
                  <a:cxn ang="0">
                    <a:pos x="18" y="545"/>
                  </a:cxn>
                  <a:cxn ang="0">
                    <a:pos x="43" y="593"/>
                  </a:cxn>
                  <a:cxn ang="0">
                    <a:pos x="73" y="641"/>
                  </a:cxn>
                  <a:cxn ang="0">
                    <a:pos x="97" y="641"/>
                  </a:cxn>
                  <a:cxn ang="0">
                    <a:pos x="67" y="593"/>
                  </a:cxn>
                  <a:cxn ang="0">
                    <a:pos x="43" y="545"/>
                  </a:cxn>
                  <a:cxn ang="0">
                    <a:pos x="24" y="497"/>
                  </a:cxn>
                  <a:cxn ang="0">
                    <a:pos x="18" y="443"/>
                  </a:cxn>
                  <a:cxn ang="0">
                    <a:pos x="18" y="443"/>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lnTo>
                      <a:pt x="18" y="443"/>
                    </a:lnTo>
                    <a:close/>
                  </a:path>
                </a:pathLst>
              </a:custGeom>
              <a:solidFill>
                <a:schemeClr val="accent1"/>
              </a:soli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9"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30"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31"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32"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33"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34"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35"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36"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37"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38"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39"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40" name="Freeform 46"/>
              <p:cNvSpPr>
                <a:spLocks/>
              </p:cNvSpPr>
              <p:nvPr/>
            </p:nvSpPr>
            <p:spPr bwMode="hidden">
              <a:xfrm>
                <a:off x="5280" y="3186"/>
                <a:ext cx="383" cy="96"/>
              </a:xfrm>
              <a:custGeom>
                <a:avLst/>
                <a:gdLst/>
                <a:ahLst/>
                <a:cxnLst>
                  <a:cxn ang="0">
                    <a:pos x="209" y="96"/>
                  </a:cxn>
                  <a:cxn ang="0">
                    <a:pos x="143" y="90"/>
                  </a:cxn>
                  <a:cxn ang="0">
                    <a:pos x="83" y="66"/>
                  </a:cxn>
                  <a:cxn ang="0">
                    <a:pos x="35" y="36"/>
                  </a:cxn>
                  <a:cxn ang="0">
                    <a:pos x="6" y="0"/>
                  </a:cxn>
                  <a:cxn ang="0">
                    <a:pos x="0" y="6"/>
                  </a:cxn>
                  <a:cxn ang="0">
                    <a:pos x="29" y="42"/>
                  </a:cxn>
                  <a:cxn ang="0">
                    <a:pos x="77" y="72"/>
                  </a:cxn>
                  <a:cxn ang="0">
                    <a:pos x="137" y="90"/>
                  </a:cxn>
                  <a:cxn ang="0">
                    <a:pos x="209" y="96"/>
                  </a:cxn>
                  <a:cxn ang="0">
                    <a:pos x="263" y="90"/>
                  </a:cxn>
                  <a:cxn ang="0">
                    <a:pos x="311" y="84"/>
                  </a:cxn>
                  <a:cxn ang="0">
                    <a:pos x="352" y="66"/>
                  </a:cxn>
                  <a:cxn ang="0">
                    <a:pos x="382" y="42"/>
                  </a:cxn>
                  <a:cxn ang="0">
                    <a:pos x="376" y="42"/>
                  </a:cxn>
                  <a:cxn ang="0">
                    <a:pos x="346" y="66"/>
                  </a:cxn>
                  <a:cxn ang="0">
                    <a:pos x="305" y="78"/>
                  </a:cxn>
                  <a:cxn ang="0">
                    <a:pos x="263" y="90"/>
                  </a:cxn>
                  <a:cxn ang="0">
                    <a:pos x="209" y="96"/>
                  </a:cxn>
                  <a:cxn ang="0">
                    <a:pos x="209" y="96"/>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lnTo>
                      <a:pt x="209" y="96"/>
                    </a:lnTo>
                    <a:close/>
                  </a:path>
                </a:pathLst>
              </a:custGeom>
              <a:gradFill rotWithShape="0">
                <a:gsLst>
                  <a:gs pos="0">
                    <a:schemeClr val="accent1"/>
                  </a:gs>
                  <a:gs pos="100000">
                    <a:schemeClr val="bg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41" name="Freeform 47"/>
              <p:cNvSpPr>
                <a:spLocks/>
              </p:cNvSpPr>
              <p:nvPr/>
            </p:nvSpPr>
            <p:spPr bwMode="hidden">
              <a:xfrm>
                <a:off x="5315" y="3024"/>
                <a:ext cx="258" cy="54"/>
              </a:xfrm>
              <a:custGeom>
                <a:avLst/>
                <a:gdLst/>
                <a:ahLst/>
                <a:cxnLst>
                  <a:cxn ang="0">
                    <a:pos x="174" y="0"/>
                  </a:cxn>
                  <a:cxn ang="0">
                    <a:pos x="216" y="6"/>
                  </a:cxn>
                  <a:cxn ang="0">
                    <a:pos x="258" y="12"/>
                  </a:cxn>
                  <a:cxn ang="0">
                    <a:pos x="252" y="6"/>
                  </a:cxn>
                  <a:cxn ang="0">
                    <a:pos x="216" y="0"/>
                  </a:cxn>
                  <a:cxn ang="0">
                    <a:pos x="174" y="0"/>
                  </a:cxn>
                  <a:cxn ang="0">
                    <a:pos x="120" y="6"/>
                  </a:cxn>
                  <a:cxn ang="0">
                    <a:pos x="78" y="12"/>
                  </a:cxn>
                  <a:cxn ang="0">
                    <a:pos x="36" y="30"/>
                  </a:cxn>
                  <a:cxn ang="0">
                    <a:pos x="0" y="48"/>
                  </a:cxn>
                  <a:cxn ang="0">
                    <a:pos x="6" y="54"/>
                  </a:cxn>
                  <a:cxn ang="0">
                    <a:pos x="36" y="36"/>
                  </a:cxn>
                  <a:cxn ang="0">
                    <a:pos x="78" y="18"/>
                  </a:cxn>
                  <a:cxn ang="0">
                    <a:pos x="120" y="6"/>
                  </a:cxn>
                  <a:cxn ang="0">
                    <a:pos x="174" y="0"/>
                  </a:cxn>
                  <a:cxn ang="0">
                    <a:pos x="174" y="0"/>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lnTo>
                      <a:pt x="174" y="0"/>
                    </a:lnTo>
                    <a:close/>
                  </a:path>
                </a:pathLst>
              </a:custGeom>
              <a:gradFill rotWithShape="0">
                <a:gsLst>
                  <a:gs pos="0">
                    <a:schemeClr val="accent1"/>
                  </a:gs>
                  <a:gs pos="100000">
                    <a:schemeClr val="bg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42" name="Freeform 48"/>
              <p:cNvSpPr>
                <a:spLocks/>
              </p:cNvSpPr>
              <p:nvPr/>
            </p:nvSpPr>
            <p:spPr bwMode="hidden">
              <a:xfrm>
                <a:off x="5645" y="3066"/>
                <a:ext cx="60" cy="156"/>
              </a:xfrm>
              <a:custGeom>
                <a:avLst/>
                <a:gdLst/>
                <a:ahLst/>
                <a:cxnLst>
                  <a:cxn ang="0">
                    <a:pos x="54" y="90"/>
                  </a:cxn>
                  <a:cxn ang="0">
                    <a:pos x="48" y="126"/>
                  </a:cxn>
                  <a:cxn ang="0">
                    <a:pos x="24" y="156"/>
                  </a:cxn>
                  <a:cxn ang="0">
                    <a:pos x="30" y="156"/>
                  </a:cxn>
                  <a:cxn ang="0">
                    <a:pos x="54" y="126"/>
                  </a:cxn>
                  <a:cxn ang="0">
                    <a:pos x="60" y="90"/>
                  </a:cxn>
                  <a:cxn ang="0">
                    <a:pos x="54" y="66"/>
                  </a:cxn>
                  <a:cxn ang="0">
                    <a:pos x="48" y="42"/>
                  </a:cxn>
                  <a:cxn ang="0">
                    <a:pos x="30" y="18"/>
                  </a:cxn>
                  <a:cxn ang="0">
                    <a:pos x="6" y="0"/>
                  </a:cxn>
                  <a:cxn ang="0">
                    <a:pos x="0" y="6"/>
                  </a:cxn>
                  <a:cxn ang="0">
                    <a:pos x="24" y="24"/>
                  </a:cxn>
                  <a:cxn ang="0">
                    <a:pos x="42" y="42"/>
                  </a:cxn>
                  <a:cxn ang="0">
                    <a:pos x="48" y="66"/>
                  </a:cxn>
                  <a:cxn ang="0">
                    <a:pos x="54" y="90"/>
                  </a:cxn>
                  <a:cxn ang="0">
                    <a:pos x="54" y="90"/>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lnTo>
                      <a:pt x="54" y="90"/>
                    </a:lnTo>
                    <a:close/>
                  </a:path>
                </a:pathLst>
              </a:custGeom>
              <a:gradFill rotWithShape="0">
                <a:gsLst>
                  <a:gs pos="0">
                    <a:schemeClr val="accent1"/>
                  </a:gs>
                  <a:gs pos="100000">
                    <a:schemeClr val="bg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43" name="Freeform 49"/>
              <p:cNvSpPr>
                <a:spLocks/>
              </p:cNvSpPr>
              <p:nvPr/>
            </p:nvSpPr>
            <p:spPr bwMode="hidden">
              <a:xfrm>
                <a:off x="5375" y="3246"/>
                <a:ext cx="192" cy="18"/>
              </a:xfrm>
              <a:custGeom>
                <a:avLst/>
                <a:gdLst/>
                <a:ahLst/>
                <a:cxnLst>
                  <a:cxn ang="0">
                    <a:pos x="114" y="12"/>
                  </a:cxn>
                  <a:cxn ang="0">
                    <a:pos x="72" y="6"/>
                  </a:cxn>
                  <a:cxn ang="0">
                    <a:pos x="30" y="0"/>
                  </a:cxn>
                  <a:cxn ang="0">
                    <a:pos x="0" y="0"/>
                  </a:cxn>
                  <a:cxn ang="0">
                    <a:pos x="54" y="12"/>
                  </a:cxn>
                  <a:cxn ang="0">
                    <a:pos x="114" y="18"/>
                  </a:cxn>
                  <a:cxn ang="0">
                    <a:pos x="156" y="18"/>
                  </a:cxn>
                  <a:cxn ang="0">
                    <a:pos x="192" y="12"/>
                  </a:cxn>
                  <a:cxn ang="0">
                    <a:pos x="186" y="0"/>
                  </a:cxn>
                  <a:cxn ang="0">
                    <a:pos x="150" y="6"/>
                  </a:cxn>
                  <a:cxn ang="0">
                    <a:pos x="114" y="12"/>
                  </a:cxn>
                  <a:cxn ang="0">
                    <a:pos x="114" y="12"/>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lnTo>
                      <a:pt x="114" y="12"/>
                    </a:lnTo>
                    <a:close/>
                  </a:path>
                </a:pathLst>
              </a:custGeom>
              <a:gradFill rotWithShape="0">
                <a:gsLst>
                  <a:gs pos="0">
                    <a:schemeClr val="accent1"/>
                  </a:gs>
                  <a:gs pos="100000">
                    <a:schemeClr val="bg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44" name="Freeform 50"/>
              <p:cNvSpPr>
                <a:spLocks/>
              </p:cNvSpPr>
              <p:nvPr/>
            </p:nvSpPr>
            <p:spPr bwMode="hidden">
              <a:xfrm>
                <a:off x="5304" y="3042"/>
                <a:ext cx="161" cy="186"/>
              </a:xfrm>
              <a:custGeom>
                <a:avLst/>
                <a:gdLst/>
                <a:ahLst/>
                <a:cxnLst>
                  <a:cxn ang="0">
                    <a:pos x="11" y="114"/>
                  </a:cxn>
                  <a:cxn ang="0">
                    <a:pos x="17" y="96"/>
                  </a:cxn>
                  <a:cxn ang="0">
                    <a:pos x="23" y="78"/>
                  </a:cxn>
                  <a:cxn ang="0">
                    <a:pos x="53" y="42"/>
                  </a:cxn>
                  <a:cxn ang="0">
                    <a:pos x="101" y="18"/>
                  </a:cxn>
                  <a:cxn ang="0">
                    <a:pos x="155" y="6"/>
                  </a:cxn>
                  <a:cxn ang="0">
                    <a:pos x="161" y="0"/>
                  </a:cxn>
                  <a:cxn ang="0">
                    <a:pos x="95" y="12"/>
                  </a:cxn>
                  <a:cxn ang="0">
                    <a:pos x="47" y="36"/>
                  </a:cxn>
                  <a:cxn ang="0">
                    <a:pos x="11" y="72"/>
                  </a:cxn>
                  <a:cxn ang="0">
                    <a:pos x="5" y="90"/>
                  </a:cxn>
                  <a:cxn ang="0">
                    <a:pos x="0" y="114"/>
                  </a:cxn>
                  <a:cxn ang="0">
                    <a:pos x="11" y="150"/>
                  </a:cxn>
                  <a:cxn ang="0">
                    <a:pos x="23" y="168"/>
                  </a:cxn>
                  <a:cxn ang="0">
                    <a:pos x="41" y="186"/>
                  </a:cxn>
                  <a:cxn ang="0">
                    <a:pos x="65" y="186"/>
                  </a:cxn>
                  <a:cxn ang="0">
                    <a:pos x="41" y="168"/>
                  </a:cxn>
                  <a:cxn ang="0">
                    <a:pos x="23" y="150"/>
                  </a:cxn>
                  <a:cxn ang="0">
                    <a:pos x="17" y="132"/>
                  </a:cxn>
                  <a:cxn ang="0">
                    <a:pos x="11" y="114"/>
                  </a:cxn>
                  <a:cxn ang="0">
                    <a:pos x="11" y="114"/>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lnTo>
                      <a:pt x="11" y="114"/>
                    </a:lnTo>
                    <a:close/>
                  </a:path>
                </a:pathLst>
              </a:custGeom>
              <a:gradFill rotWithShape="0">
                <a:gsLst>
                  <a:gs pos="0">
                    <a:schemeClr val="bg1"/>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45" name="Freeform 51"/>
              <p:cNvSpPr>
                <a:spLocks/>
              </p:cNvSpPr>
              <p:nvPr/>
            </p:nvSpPr>
            <p:spPr bwMode="hidden">
              <a:xfrm>
                <a:off x="5489" y="3042"/>
                <a:ext cx="186" cy="210"/>
              </a:xfrm>
              <a:custGeom>
                <a:avLst/>
                <a:gdLst/>
                <a:ahLst/>
                <a:cxnLst>
                  <a:cxn ang="0">
                    <a:pos x="0" y="6"/>
                  </a:cxn>
                  <a:cxn ang="0">
                    <a:pos x="66" y="12"/>
                  </a:cxn>
                  <a:cxn ang="0">
                    <a:pos x="119" y="36"/>
                  </a:cxn>
                  <a:cxn ang="0">
                    <a:pos x="155" y="72"/>
                  </a:cxn>
                  <a:cxn ang="0">
                    <a:pos x="161" y="90"/>
                  </a:cxn>
                  <a:cxn ang="0">
                    <a:pos x="167" y="114"/>
                  </a:cxn>
                  <a:cxn ang="0">
                    <a:pos x="161" y="138"/>
                  </a:cxn>
                  <a:cxn ang="0">
                    <a:pos x="149" y="162"/>
                  </a:cxn>
                  <a:cxn ang="0">
                    <a:pos x="119" y="180"/>
                  </a:cxn>
                  <a:cxn ang="0">
                    <a:pos x="90" y="198"/>
                  </a:cxn>
                  <a:cxn ang="0">
                    <a:pos x="96" y="210"/>
                  </a:cxn>
                  <a:cxn ang="0">
                    <a:pos x="131" y="192"/>
                  </a:cxn>
                  <a:cxn ang="0">
                    <a:pos x="161" y="168"/>
                  </a:cxn>
                  <a:cxn ang="0">
                    <a:pos x="179" y="144"/>
                  </a:cxn>
                  <a:cxn ang="0">
                    <a:pos x="185" y="114"/>
                  </a:cxn>
                  <a:cxn ang="0">
                    <a:pos x="179" y="90"/>
                  </a:cxn>
                  <a:cxn ang="0">
                    <a:pos x="173" y="66"/>
                  </a:cxn>
                  <a:cxn ang="0">
                    <a:pos x="155" y="48"/>
                  </a:cxn>
                  <a:cxn ang="0">
                    <a:pos x="131" y="30"/>
                  </a:cxn>
                  <a:cxn ang="0">
                    <a:pos x="72" y="6"/>
                  </a:cxn>
                  <a:cxn ang="0">
                    <a:pos x="0" y="0"/>
                  </a:cxn>
                  <a:cxn ang="0">
                    <a:pos x="0" y="6"/>
                  </a:cxn>
                  <a:cxn ang="0">
                    <a:pos x="0" y="6"/>
                  </a:cxn>
                  <a:cxn ang="0">
                    <a:pos x="0" y="6"/>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lnTo>
                      <a:pt x="0" y="6"/>
                    </a:lnTo>
                    <a:lnTo>
                      <a:pt x="0" y="6"/>
                    </a:lnTo>
                    <a:close/>
                  </a:path>
                </a:pathLst>
              </a:custGeom>
              <a:gradFill rotWithShape="0">
                <a:gsLst>
                  <a:gs pos="0">
                    <a:schemeClr val="bg1"/>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46" name="Freeform 52"/>
              <p:cNvSpPr>
                <a:spLocks noEditPoints="1"/>
              </p:cNvSpPr>
              <p:nvPr/>
            </p:nvSpPr>
            <p:spPr bwMode="hidden">
              <a:xfrm>
                <a:off x="5345" y="3058"/>
                <a:ext cx="299" cy="186"/>
              </a:xfrm>
              <a:custGeom>
                <a:avLst/>
                <a:gdLst/>
                <a:ahLst/>
                <a:cxnLst>
                  <a:cxn ang="0">
                    <a:pos x="150" y="0"/>
                  </a:cxn>
                  <a:cxn ang="0">
                    <a:pos x="90" y="6"/>
                  </a:cxn>
                  <a:cxn ang="0">
                    <a:pos x="42" y="30"/>
                  </a:cxn>
                  <a:cxn ang="0">
                    <a:pos x="12" y="54"/>
                  </a:cxn>
                  <a:cxn ang="0">
                    <a:pos x="6" y="72"/>
                  </a:cxn>
                  <a:cxn ang="0">
                    <a:pos x="0" y="90"/>
                  </a:cxn>
                  <a:cxn ang="0">
                    <a:pos x="6" y="108"/>
                  </a:cxn>
                  <a:cxn ang="0">
                    <a:pos x="12" y="126"/>
                  </a:cxn>
                  <a:cxn ang="0">
                    <a:pos x="42" y="156"/>
                  </a:cxn>
                  <a:cxn ang="0">
                    <a:pos x="90" y="180"/>
                  </a:cxn>
                  <a:cxn ang="0">
                    <a:pos x="150" y="186"/>
                  </a:cxn>
                  <a:cxn ang="0">
                    <a:pos x="209" y="180"/>
                  </a:cxn>
                  <a:cxn ang="0">
                    <a:pos x="257" y="156"/>
                  </a:cxn>
                  <a:cxn ang="0">
                    <a:pos x="287" y="126"/>
                  </a:cxn>
                  <a:cxn ang="0">
                    <a:pos x="299" y="108"/>
                  </a:cxn>
                  <a:cxn ang="0">
                    <a:pos x="299" y="90"/>
                  </a:cxn>
                  <a:cxn ang="0">
                    <a:pos x="299" y="72"/>
                  </a:cxn>
                  <a:cxn ang="0">
                    <a:pos x="287" y="54"/>
                  </a:cxn>
                  <a:cxn ang="0">
                    <a:pos x="257" y="30"/>
                  </a:cxn>
                  <a:cxn ang="0">
                    <a:pos x="209" y="6"/>
                  </a:cxn>
                  <a:cxn ang="0">
                    <a:pos x="150" y="0"/>
                  </a:cxn>
                  <a:cxn ang="0">
                    <a:pos x="150" y="0"/>
                  </a:cxn>
                  <a:cxn ang="0">
                    <a:pos x="150" y="180"/>
                  </a:cxn>
                  <a:cxn ang="0">
                    <a:pos x="96" y="174"/>
                  </a:cxn>
                  <a:cxn ang="0">
                    <a:pos x="48" y="156"/>
                  </a:cxn>
                  <a:cxn ang="0">
                    <a:pos x="18" y="126"/>
                  </a:cxn>
                  <a:cxn ang="0">
                    <a:pos x="12" y="108"/>
                  </a:cxn>
                  <a:cxn ang="0">
                    <a:pos x="6" y="90"/>
                  </a:cxn>
                  <a:cxn ang="0">
                    <a:pos x="12" y="72"/>
                  </a:cxn>
                  <a:cxn ang="0">
                    <a:pos x="18" y="54"/>
                  </a:cxn>
                  <a:cxn ang="0">
                    <a:pos x="48" y="30"/>
                  </a:cxn>
                  <a:cxn ang="0">
                    <a:pos x="96" y="12"/>
                  </a:cxn>
                  <a:cxn ang="0">
                    <a:pos x="150" y="6"/>
                  </a:cxn>
                  <a:cxn ang="0">
                    <a:pos x="203" y="12"/>
                  </a:cxn>
                  <a:cxn ang="0">
                    <a:pos x="251" y="30"/>
                  </a:cxn>
                  <a:cxn ang="0">
                    <a:pos x="281" y="54"/>
                  </a:cxn>
                  <a:cxn ang="0">
                    <a:pos x="293" y="72"/>
                  </a:cxn>
                  <a:cxn ang="0">
                    <a:pos x="293" y="90"/>
                  </a:cxn>
                  <a:cxn ang="0">
                    <a:pos x="293" y="108"/>
                  </a:cxn>
                  <a:cxn ang="0">
                    <a:pos x="281" y="126"/>
                  </a:cxn>
                  <a:cxn ang="0">
                    <a:pos x="251" y="156"/>
                  </a:cxn>
                  <a:cxn ang="0">
                    <a:pos x="203" y="174"/>
                  </a:cxn>
                  <a:cxn ang="0">
                    <a:pos x="150" y="180"/>
                  </a:cxn>
                  <a:cxn ang="0">
                    <a:pos x="150" y="180"/>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lnTo>
                      <a:pt x="150" y="180"/>
                    </a:lnTo>
                    <a:close/>
                  </a:path>
                </a:pathLst>
              </a:custGeom>
              <a:gradFill rotWithShape="0">
                <a:gsLst>
                  <a:gs pos="0">
                    <a:schemeClr val="accent1"/>
                  </a:gs>
                  <a:gs pos="100000">
                    <a:schemeClr val="bg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47"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grpSp>
            <p:nvGrpSpPr>
              <p:cNvPr id="48" name="Group 54"/>
              <p:cNvGrpSpPr>
                <a:grpSpLocks/>
              </p:cNvGrpSpPr>
              <p:nvPr/>
            </p:nvGrpSpPr>
            <p:grpSpPr bwMode="auto">
              <a:xfrm>
                <a:off x="4546" y="3608"/>
                <a:ext cx="518" cy="319"/>
                <a:chOff x="4546" y="3608"/>
                <a:chExt cx="518" cy="319"/>
              </a:xfrm>
            </p:grpSpPr>
            <p:sp>
              <p:nvSpPr>
                <p:cNvPr id="54"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55"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56"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57"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58"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59"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grpSp>
          <p:grpSp>
            <p:nvGrpSpPr>
              <p:cNvPr id="49" name="Group 61"/>
              <p:cNvGrpSpPr>
                <a:grpSpLocks/>
              </p:cNvGrpSpPr>
              <p:nvPr/>
            </p:nvGrpSpPr>
            <p:grpSpPr bwMode="auto">
              <a:xfrm>
                <a:off x="5381" y="3085"/>
                <a:ext cx="227" cy="132"/>
                <a:chOff x="5381" y="3085"/>
                <a:chExt cx="227" cy="132"/>
              </a:xfrm>
            </p:grpSpPr>
            <p:sp>
              <p:nvSpPr>
                <p:cNvPr id="50"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51"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52"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53"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grpSp>
        </p:grpSp>
      </p:grpSp>
      <p:sp>
        <p:nvSpPr>
          <p:cNvPr id="221250" name="Rectangle 66"/>
          <p:cNvSpPr>
            <a:spLocks noGrp="1" noChangeArrowheads="1"/>
          </p:cNvSpPr>
          <p:nvPr>
            <p:ph type="ctrTitle" sz="quarter"/>
          </p:nvPr>
        </p:nvSpPr>
        <p:spPr>
          <a:xfrm>
            <a:off x="685800" y="1692275"/>
            <a:ext cx="7772400" cy="1736725"/>
          </a:xfrm>
        </p:spPr>
        <p:txBody>
          <a:bodyPr anchor="b"/>
          <a:lstStyle>
            <a:lvl1pPr>
              <a:defRPr sz="5400"/>
            </a:lvl1pPr>
          </a:lstStyle>
          <a:p>
            <a:r>
              <a:rPr lang="en-US"/>
              <a:t>Click to edit Master title style</a:t>
            </a:r>
          </a:p>
        </p:txBody>
      </p:sp>
      <p:sp>
        <p:nvSpPr>
          <p:cNvPr id="221251" name="Rectangle 67"/>
          <p:cNvSpPr>
            <a:spLocks noGrp="1" noChangeArrowheads="1"/>
          </p:cNvSpPr>
          <p:nvPr>
            <p:ph type="subTitle" sz="quarter" idx="1"/>
          </p:nvPr>
        </p:nvSpPr>
        <p:spPr>
          <a:xfrm>
            <a:off x="1371600" y="3886200"/>
            <a:ext cx="6400800" cy="1752600"/>
          </a:xfrm>
        </p:spPr>
        <p:txBody>
          <a:bodyPr/>
          <a:lstStyle>
            <a:lvl1pPr marL="0" indent="0" algn="ctr">
              <a:buFont typeface="Wingdings" charset="2"/>
              <a:buNone/>
              <a:defRPr/>
            </a:lvl1pPr>
          </a:lstStyle>
          <a:p>
            <a:r>
              <a:rPr lang="en-US"/>
              <a:t>Click to edit Master subtitle style</a:t>
            </a:r>
          </a:p>
        </p:txBody>
      </p:sp>
      <p:sp>
        <p:nvSpPr>
          <p:cNvPr id="68" name="Rectangle 68"/>
          <p:cNvSpPr>
            <a:spLocks noGrp="1" noChangeArrowheads="1"/>
          </p:cNvSpPr>
          <p:nvPr>
            <p:ph type="dt" sz="quarter" idx="10"/>
          </p:nvPr>
        </p:nvSpPr>
        <p:spPr/>
        <p:txBody>
          <a:bodyPr/>
          <a:lstStyle>
            <a:lvl1pPr hangingPunct="0">
              <a:defRPr/>
            </a:lvl1pPr>
          </a:lstStyle>
          <a:p>
            <a:endParaRPr lang="en-US" altLang="en-US"/>
          </a:p>
        </p:txBody>
      </p:sp>
      <p:sp>
        <p:nvSpPr>
          <p:cNvPr id="69" name="Rectangle 69"/>
          <p:cNvSpPr>
            <a:spLocks noGrp="1" noChangeArrowheads="1"/>
          </p:cNvSpPr>
          <p:nvPr>
            <p:ph type="ftr" sz="quarter" idx="11"/>
          </p:nvPr>
        </p:nvSpPr>
        <p:spPr/>
        <p:txBody>
          <a:bodyPr/>
          <a:lstStyle>
            <a:lvl1pPr hangingPunct="0">
              <a:defRPr/>
            </a:lvl1pPr>
          </a:lstStyle>
          <a:p>
            <a:endParaRPr lang="en-US" altLang="en-US"/>
          </a:p>
        </p:txBody>
      </p:sp>
      <p:sp>
        <p:nvSpPr>
          <p:cNvPr id="70" name="Rectangle 70"/>
          <p:cNvSpPr>
            <a:spLocks noGrp="1" noChangeArrowheads="1"/>
          </p:cNvSpPr>
          <p:nvPr>
            <p:ph type="sldNum" sz="quarter" idx="12"/>
          </p:nvPr>
        </p:nvSpPr>
        <p:spPr/>
        <p:txBody>
          <a:bodyPr/>
          <a:lstStyle>
            <a:lvl1pPr hangingPunct="0">
              <a:defRPr/>
            </a:lvl1pPr>
          </a:lstStyle>
          <a:p>
            <a:fld id="{8C5B8D73-67F4-4567-92BE-1270747EEC0C}" type="slidenum">
              <a:rPr lang="en-US" altLang="en-US"/>
              <a:pPr/>
              <a:t>‹#›</a:t>
            </a:fld>
            <a:endParaRPr lang="en-US" altLang="en-US"/>
          </a:p>
        </p:txBody>
      </p:sp>
    </p:spTree>
    <p:extLst>
      <p:ext uri="{BB962C8B-B14F-4D97-AF65-F5344CB8AC3E}">
        <p14:creationId xmlns:p14="http://schemas.microsoft.com/office/powerpoint/2010/main" val="1653346984"/>
      </p:ext>
    </p:extLst>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p:txBody>
          <a:bodyPr/>
          <a:lstStyle>
            <a:lvl1pPr hangingPunct="0">
              <a:defRPr/>
            </a:lvl1pPr>
          </a:lstStyle>
          <a:p>
            <a:endParaRPr lang="en-US" altLang="en-US"/>
          </a:p>
        </p:txBody>
      </p:sp>
      <p:sp>
        <p:nvSpPr>
          <p:cNvPr id="5" name="Rectangle 68"/>
          <p:cNvSpPr>
            <a:spLocks noGrp="1" noChangeArrowheads="1"/>
          </p:cNvSpPr>
          <p:nvPr>
            <p:ph type="ftr" sz="quarter" idx="11"/>
          </p:nvPr>
        </p:nvSpPr>
        <p:spPr/>
        <p:txBody>
          <a:bodyPr/>
          <a:lstStyle>
            <a:lvl1pPr hangingPunct="0">
              <a:defRPr/>
            </a:lvl1pPr>
          </a:lstStyle>
          <a:p>
            <a:endParaRPr lang="en-US" altLang="en-US"/>
          </a:p>
        </p:txBody>
      </p:sp>
      <p:sp>
        <p:nvSpPr>
          <p:cNvPr id="6" name="Rectangle 69"/>
          <p:cNvSpPr>
            <a:spLocks noGrp="1" noChangeArrowheads="1"/>
          </p:cNvSpPr>
          <p:nvPr>
            <p:ph type="sldNum" sz="quarter" idx="12"/>
          </p:nvPr>
        </p:nvSpPr>
        <p:spPr/>
        <p:txBody>
          <a:bodyPr/>
          <a:lstStyle>
            <a:lvl1pPr hangingPunct="0">
              <a:defRPr/>
            </a:lvl1pPr>
          </a:lstStyle>
          <a:p>
            <a:fld id="{F9A82752-16EB-4498-8CE3-D1E635C1F91A}" type="slidenum">
              <a:rPr lang="en-US" altLang="en-US"/>
              <a:pPr/>
              <a:t>‹#›</a:t>
            </a:fld>
            <a:endParaRPr lang="en-US" altLang="en-US"/>
          </a:p>
        </p:txBody>
      </p:sp>
    </p:spTree>
    <p:extLst>
      <p:ext uri="{BB962C8B-B14F-4D97-AF65-F5344CB8AC3E}">
        <p14:creationId xmlns:p14="http://schemas.microsoft.com/office/powerpoint/2010/main" val="2370324467"/>
      </p:ext>
    </p:extLst>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7"/>
          <p:cNvSpPr>
            <a:spLocks noGrp="1" noChangeArrowheads="1"/>
          </p:cNvSpPr>
          <p:nvPr>
            <p:ph type="dt" sz="half" idx="10"/>
          </p:nvPr>
        </p:nvSpPr>
        <p:spPr/>
        <p:txBody>
          <a:bodyPr/>
          <a:lstStyle>
            <a:lvl1pPr hangingPunct="0">
              <a:defRPr/>
            </a:lvl1pPr>
          </a:lstStyle>
          <a:p>
            <a:endParaRPr lang="en-US" altLang="en-US"/>
          </a:p>
        </p:txBody>
      </p:sp>
      <p:sp>
        <p:nvSpPr>
          <p:cNvPr id="5" name="Rectangle 68"/>
          <p:cNvSpPr>
            <a:spLocks noGrp="1" noChangeArrowheads="1"/>
          </p:cNvSpPr>
          <p:nvPr>
            <p:ph type="ftr" sz="quarter" idx="11"/>
          </p:nvPr>
        </p:nvSpPr>
        <p:spPr/>
        <p:txBody>
          <a:bodyPr/>
          <a:lstStyle>
            <a:lvl1pPr hangingPunct="0">
              <a:defRPr/>
            </a:lvl1pPr>
          </a:lstStyle>
          <a:p>
            <a:endParaRPr lang="en-US" altLang="en-US"/>
          </a:p>
        </p:txBody>
      </p:sp>
      <p:sp>
        <p:nvSpPr>
          <p:cNvPr id="6" name="Rectangle 69"/>
          <p:cNvSpPr>
            <a:spLocks noGrp="1" noChangeArrowheads="1"/>
          </p:cNvSpPr>
          <p:nvPr>
            <p:ph type="sldNum" sz="quarter" idx="12"/>
          </p:nvPr>
        </p:nvSpPr>
        <p:spPr/>
        <p:txBody>
          <a:bodyPr/>
          <a:lstStyle>
            <a:lvl1pPr hangingPunct="0">
              <a:defRPr/>
            </a:lvl1pPr>
          </a:lstStyle>
          <a:p>
            <a:fld id="{ADEEDEA3-8186-4AD6-8DED-27920D2245A2}" type="slidenum">
              <a:rPr lang="en-US" altLang="en-US"/>
              <a:pPr/>
              <a:t>‹#›</a:t>
            </a:fld>
            <a:endParaRPr lang="en-US" altLang="en-US"/>
          </a:p>
        </p:txBody>
      </p:sp>
    </p:spTree>
    <p:extLst>
      <p:ext uri="{BB962C8B-B14F-4D97-AF65-F5344CB8AC3E}">
        <p14:creationId xmlns:p14="http://schemas.microsoft.com/office/powerpoint/2010/main" val="2857126941"/>
      </p:ext>
    </p:extLst>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p:txBody>
          <a:bodyPr/>
          <a:lstStyle>
            <a:lvl1pPr hangingPunct="0">
              <a:defRPr/>
            </a:lvl1pPr>
          </a:lstStyle>
          <a:p>
            <a:endParaRPr lang="en-US" altLang="en-US"/>
          </a:p>
        </p:txBody>
      </p:sp>
      <p:sp>
        <p:nvSpPr>
          <p:cNvPr id="6" name="Rectangle 68"/>
          <p:cNvSpPr>
            <a:spLocks noGrp="1" noChangeArrowheads="1"/>
          </p:cNvSpPr>
          <p:nvPr>
            <p:ph type="ftr" sz="quarter" idx="11"/>
          </p:nvPr>
        </p:nvSpPr>
        <p:spPr/>
        <p:txBody>
          <a:bodyPr/>
          <a:lstStyle>
            <a:lvl1pPr hangingPunct="0">
              <a:defRPr/>
            </a:lvl1pPr>
          </a:lstStyle>
          <a:p>
            <a:endParaRPr lang="en-US" altLang="en-US"/>
          </a:p>
        </p:txBody>
      </p:sp>
      <p:sp>
        <p:nvSpPr>
          <p:cNvPr id="7" name="Rectangle 69"/>
          <p:cNvSpPr>
            <a:spLocks noGrp="1" noChangeArrowheads="1"/>
          </p:cNvSpPr>
          <p:nvPr>
            <p:ph type="sldNum" sz="quarter" idx="12"/>
          </p:nvPr>
        </p:nvSpPr>
        <p:spPr/>
        <p:txBody>
          <a:bodyPr/>
          <a:lstStyle>
            <a:lvl1pPr hangingPunct="0">
              <a:defRPr/>
            </a:lvl1pPr>
          </a:lstStyle>
          <a:p>
            <a:fld id="{980235DC-5F87-4E4B-A442-580271301F49}" type="slidenum">
              <a:rPr lang="en-US" altLang="en-US"/>
              <a:pPr/>
              <a:t>‹#›</a:t>
            </a:fld>
            <a:endParaRPr lang="en-US" altLang="en-US"/>
          </a:p>
        </p:txBody>
      </p:sp>
    </p:spTree>
    <p:extLst>
      <p:ext uri="{BB962C8B-B14F-4D97-AF65-F5344CB8AC3E}">
        <p14:creationId xmlns:p14="http://schemas.microsoft.com/office/powerpoint/2010/main" val="876476589"/>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EC47FD8F-6B9D-A343-8E1E-03E2A968BB3F}"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1324698630"/>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p:txBody>
          <a:bodyPr/>
          <a:lstStyle>
            <a:lvl1pPr hangingPunct="0">
              <a:defRPr/>
            </a:lvl1pPr>
          </a:lstStyle>
          <a:p>
            <a:endParaRPr lang="en-US" altLang="en-US"/>
          </a:p>
        </p:txBody>
      </p:sp>
      <p:sp>
        <p:nvSpPr>
          <p:cNvPr id="8" name="Rectangle 68"/>
          <p:cNvSpPr>
            <a:spLocks noGrp="1" noChangeArrowheads="1"/>
          </p:cNvSpPr>
          <p:nvPr>
            <p:ph type="ftr" sz="quarter" idx="11"/>
          </p:nvPr>
        </p:nvSpPr>
        <p:spPr/>
        <p:txBody>
          <a:bodyPr/>
          <a:lstStyle>
            <a:lvl1pPr hangingPunct="0">
              <a:defRPr/>
            </a:lvl1pPr>
          </a:lstStyle>
          <a:p>
            <a:endParaRPr lang="en-US" altLang="en-US"/>
          </a:p>
        </p:txBody>
      </p:sp>
      <p:sp>
        <p:nvSpPr>
          <p:cNvPr id="9" name="Rectangle 69"/>
          <p:cNvSpPr>
            <a:spLocks noGrp="1" noChangeArrowheads="1"/>
          </p:cNvSpPr>
          <p:nvPr>
            <p:ph type="sldNum" sz="quarter" idx="12"/>
          </p:nvPr>
        </p:nvSpPr>
        <p:spPr/>
        <p:txBody>
          <a:bodyPr/>
          <a:lstStyle>
            <a:lvl1pPr hangingPunct="0">
              <a:defRPr/>
            </a:lvl1pPr>
          </a:lstStyle>
          <a:p>
            <a:fld id="{9D807659-A498-49D5-9AB6-2F3B578FD343}" type="slidenum">
              <a:rPr lang="en-US" altLang="en-US"/>
              <a:pPr/>
              <a:t>‹#›</a:t>
            </a:fld>
            <a:endParaRPr lang="en-US" altLang="en-US"/>
          </a:p>
        </p:txBody>
      </p:sp>
    </p:spTree>
    <p:extLst>
      <p:ext uri="{BB962C8B-B14F-4D97-AF65-F5344CB8AC3E}">
        <p14:creationId xmlns:p14="http://schemas.microsoft.com/office/powerpoint/2010/main" val="2502032574"/>
      </p:ext>
    </p:extLst>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7"/>
          <p:cNvSpPr>
            <a:spLocks noGrp="1" noChangeArrowheads="1"/>
          </p:cNvSpPr>
          <p:nvPr>
            <p:ph type="dt" sz="half" idx="10"/>
          </p:nvPr>
        </p:nvSpPr>
        <p:spPr/>
        <p:txBody>
          <a:bodyPr/>
          <a:lstStyle>
            <a:lvl1pPr hangingPunct="0">
              <a:defRPr/>
            </a:lvl1pPr>
          </a:lstStyle>
          <a:p>
            <a:endParaRPr lang="en-US" altLang="en-US"/>
          </a:p>
        </p:txBody>
      </p:sp>
      <p:sp>
        <p:nvSpPr>
          <p:cNvPr id="4" name="Rectangle 68"/>
          <p:cNvSpPr>
            <a:spLocks noGrp="1" noChangeArrowheads="1"/>
          </p:cNvSpPr>
          <p:nvPr>
            <p:ph type="ftr" sz="quarter" idx="11"/>
          </p:nvPr>
        </p:nvSpPr>
        <p:spPr/>
        <p:txBody>
          <a:bodyPr/>
          <a:lstStyle>
            <a:lvl1pPr hangingPunct="0">
              <a:defRPr/>
            </a:lvl1pPr>
          </a:lstStyle>
          <a:p>
            <a:endParaRPr lang="en-US" altLang="en-US"/>
          </a:p>
        </p:txBody>
      </p:sp>
      <p:sp>
        <p:nvSpPr>
          <p:cNvPr id="5" name="Rectangle 69"/>
          <p:cNvSpPr>
            <a:spLocks noGrp="1" noChangeArrowheads="1"/>
          </p:cNvSpPr>
          <p:nvPr>
            <p:ph type="sldNum" sz="quarter" idx="12"/>
          </p:nvPr>
        </p:nvSpPr>
        <p:spPr/>
        <p:txBody>
          <a:bodyPr/>
          <a:lstStyle>
            <a:lvl1pPr hangingPunct="0">
              <a:defRPr/>
            </a:lvl1pPr>
          </a:lstStyle>
          <a:p>
            <a:fld id="{0DB3AAF5-A711-448B-998A-A73742302F20}" type="slidenum">
              <a:rPr lang="en-US" altLang="en-US"/>
              <a:pPr/>
              <a:t>‹#›</a:t>
            </a:fld>
            <a:endParaRPr lang="en-US" altLang="en-US"/>
          </a:p>
        </p:txBody>
      </p:sp>
    </p:spTree>
    <p:extLst>
      <p:ext uri="{BB962C8B-B14F-4D97-AF65-F5344CB8AC3E}">
        <p14:creationId xmlns:p14="http://schemas.microsoft.com/office/powerpoint/2010/main" val="4238726848"/>
      </p:ext>
    </p:extLst>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p:txBody>
          <a:bodyPr/>
          <a:lstStyle>
            <a:lvl1pPr hangingPunct="0">
              <a:defRPr/>
            </a:lvl1pPr>
          </a:lstStyle>
          <a:p>
            <a:endParaRPr lang="en-US" altLang="en-US"/>
          </a:p>
        </p:txBody>
      </p:sp>
      <p:sp>
        <p:nvSpPr>
          <p:cNvPr id="3" name="Rectangle 68"/>
          <p:cNvSpPr>
            <a:spLocks noGrp="1" noChangeArrowheads="1"/>
          </p:cNvSpPr>
          <p:nvPr>
            <p:ph type="ftr" sz="quarter" idx="11"/>
          </p:nvPr>
        </p:nvSpPr>
        <p:spPr/>
        <p:txBody>
          <a:bodyPr/>
          <a:lstStyle>
            <a:lvl1pPr hangingPunct="0">
              <a:defRPr/>
            </a:lvl1pPr>
          </a:lstStyle>
          <a:p>
            <a:endParaRPr lang="en-US" altLang="en-US"/>
          </a:p>
        </p:txBody>
      </p:sp>
      <p:sp>
        <p:nvSpPr>
          <p:cNvPr id="4" name="Rectangle 69"/>
          <p:cNvSpPr>
            <a:spLocks noGrp="1" noChangeArrowheads="1"/>
          </p:cNvSpPr>
          <p:nvPr>
            <p:ph type="sldNum" sz="quarter" idx="12"/>
          </p:nvPr>
        </p:nvSpPr>
        <p:spPr/>
        <p:txBody>
          <a:bodyPr/>
          <a:lstStyle>
            <a:lvl1pPr hangingPunct="0">
              <a:defRPr/>
            </a:lvl1pPr>
          </a:lstStyle>
          <a:p>
            <a:fld id="{714E7D68-4428-4D81-80B1-A5B8E1FCD999}" type="slidenum">
              <a:rPr lang="en-US" altLang="en-US"/>
              <a:pPr/>
              <a:t>‹#›</a:t>
            </a:fld>
            <a:endParaRPr lang="en-US" altLang="en-US"/>
          </a:p>
        </p:txBody>
      </p:sp>
    </p:spTree>
    <p:extLst>
      <p:ext uri="{BB962C8B-B14F-4D97-AF65-F5344CB8AC3E}">
        <p14:creationId xmlns:p14="http://schemas.microsoft.com/office/powerpoint/2010/main" val="2851965942"/>
      </p:ext>
    </p:extLst>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p:txBody>
          <a:bodyPr/>
          <a:lstStyle>
            <a:lvl1pPr hangingPunct="0">
              <a:defRPr/>
            </a:lvl1pPr>
          </a:lstStyle>
          <a:p>
            <a:endParaRPr lang="en-US" altLang="en-US"/>
          </a:p>
        </p:txBody>
      </p:sp>
      <p:sp>
        <p:nvSpPr>
          <p:cNvPr id="6" name="Rectangle 68"/>
          <p:cNvSpPr>
            <a:spLocks noGrp="1" noChangeArrowheads="1"/>
          </p:cNvSpPr>
          <p:nvPr>
            <p:ph type="ftr" sz="quarter" idx="11"/>
          </p:nvPr>
        </p:nvSpPr>
        <p:spPr/>
        <p:txBody>
          <a:bodyPr/>
          <a:lstStyle>
            <a:lvl1pPr hangingPunct="0">
              <a:defRPr/>
            </a:lvl1pPr>
          </a:lstStyle>
          <a:p>
            <a:endParaRPr lang="en-US" altLang="en-US"/>
          </a:p>
        </p:txBody>
      </p:sp>
      <p:sp>
        <p:nvSpPr>
          <p:cNvPr id="7" name="Rectangle 69"/>
          <p:cNvSpPr>
            <a:spLocks noGrp="1" noChangeArrowheads="1"/>
          </p:cNvSpPr>
          <p:nvPr>
            <p:ph type="sldNum" sz="quarter" idx="12"/>
          </p:nvPr>
        </p:nvSpPr>
        <p:spPr/>
        <p:txBody>
          <a:bodyPr/>
          <a:lstStyle>
            <a:lvl1pPr hangingPunct="0">
              <a:defRPr/>
            </a:lvl1pPr>
          </a:lstStyle>
          <a:p>
            <a:fld id="{0FED0FE2-BDF4-4596-B466-DE68858C816A}" type="slidenum">
              <a:rPr lang="en-US" altLang="en-US"/>
              <a:pPr/>
              <a:t>‹#›</a:t>
            </a:fld>
            <a:endParaRPr lang="en-US" altLang="en-US"/>
          </a:p>
        </p:txBody>
      </p:sp>
    </p:spTree>
    <p:extLst>
      <p:ext uri="{BB962C8B-B14F-4D97-AF65-F5344CB8AC3E}">
        <p14:creationId xmlns:p14="http://schemas.microsoft.com/office/powerpoint/2010/main" val="1468926226"/>
      </p:ext>
    </p:extLst>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p:txBody>
          <a:bodyPr/>
          <a:lstStyle>
            <a:lvl1pPr hangingPunct="0">
              <a:defRPr/>
            </a:lvl1pPr>
          </a:lstStyle>
          <a:p>
            <a:endParaRPr lang="en-US" altLang="en-US"/>
          </a:p>
        </p:txBody>
      </p:sp>
      <p:sp>
        <p:nvSpPr>
          <p:cNvPr id="6" name="Rectangle 68"/>
          <p:cNvSpPr>
            <a:spLocks noGrp="1" noChangeArrowheads="1"/>
          </p:cNvSpPr>
          <p:nvPr>
            <p:ph type="ftr" sz="quarter" idx="11"/>
          </p:nvPr>
        </p:nvSpPr>
        <p:spPr/>
        <p:txBody>
          <a:bodyPr/>
          <a:lstStyle>
            <a:lvl1pPr hangingPunct="0">
              <a:defRPr/>
            </a:lvl1pPr>
          </a:lstStyle>
          <a:p>
            <a:endParaRPr lang="en-US" altLang="en-US"/>
          </a:p>
        </p:txBody>
      </p:sp>
      <p:sp>
        <p:nvSpPr>
          <p:cNvPr id="7" name="Rectangle 69"/>
          <p:cNvSpPr>
            <a:spLocks noGrp="1" noChangeArrowheads="1"/>
          </p:cNvSpPr>
          <p:nvPr>
            <p:ph type="sldNum" sz="quarter" idx="12"/>
          </p:nvPr>
        </p:nvSpPr>
        <p:spPr/>
        <p:txBody>
          <a:bodyPr/>
          <a:lstStyle>
            <a:lvl1pPr hangingPunct="0">
              <a:defRPr/>
            </a:lvl1pPr>
          </a:lstStyle>
          <a:p>
            <a:fld id="{BC98495D-CBD6-41F7-8D8A-6CEC37657EC8}" type="slidenum">
              <a:rPr lang="en-US" altLang="en-US"/>
              <a:pPr/>
              <a:t>‹#›</a:t>
            </a:fld>
            <a:endParaRPr lang="en-US" altLang="en-US"/>
          </a:p>
        </p:txBody>
      </p:sp>
    </p:spTree>
    <p:extLst>
      <p:ext uri="{BB962C8B-B14F-4D97-AF65-F5344CB8AC3E}">
        <p14:creationId xmlns:p14="http://schemas.microsoft.com/office/powerpoint/2010/main" val="3021103660"/>
      </p:ext>
    </p:extLst>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p:txBody>
          <a:bodyPr/>
          <a:lstStyle>
            <a:lvl1pPr hangingPunct="0">
              <a:defRPr/>
            </a:lvl1pPr>
          </a:lstStyle>
          <a:p>
            <a:endParaRPr lang="en-US" altLang="en-US"/>
          </a:p>
        </p:txBody>
      </p:sp>
      <p:sp>
        <p:nvSpPr>
          <p:cNvPr id="5" name="Rectangle 68"/>
          <p:cNvSpPr>
            <a:spLocks noGrp="1" noChangeArrowheads="1"/>
          </p:cNvSpPr>
          <p:nvPr>
            <p:ph type="ftr" sz="quarter" idx="11"/>
          </p:nvPr>
        </p:nvSpPr>
        <p:spPr/>
        <p:txBody>
          <a:bodyPr/>
          <a:lstStyle>
            <a:lvl1pPr hangingPunct="0">
              <a:defRPr/>
            </a:lvl1pPr>
          </a:lstStyle>
          <a:p>
            <a:endParaRPr lang="en-US" altLang="en-US"/>
          </a:p>
        </p:txBody>
      </p:sp>
      <p:sp>
        <p:nvSpPr>
          <p:cNvPr id="6" name="Rectangle 69"/>
          <p:cNvSpPr>
            <a:spLocks noGrp="1" noChangeArrowheads="1"/>
          </p:cNvSpPr>
          <p:nvPr>
            <p:ph type="sldNum" sz="quarter" idx="12"/>
          </p:nvPr>
        </p:nvSpPr>
        <p:spPr/>
        <p:txBody>
          <a:bodyPr/>
          <a:lstStyle>
            <a:lvl1pPr hangingPunct="0">
              <a:defRPr/>
            </a:lvl1pPr>
          </a:lstStyle>
          <a:p>
            <a:fld id="{B830D795-0478-4D42-B0F2-EF8DEEC3E47B}" type="slidenum">
              <a:rPr lang="en-US" altLang="en-US"/>
              <a:pPr/>
              <a:t>‹#›</a:t>
            </a:fld>
            <a:endParaRPr lang="en-US" altLang="en-US"/>
          </a:p>
        </p:txBody>
      </p:sp>
    </p:spTree>
    <p:extLst>
      <p:ext uri="{BB962C8B-B14F-4D97-AF65-F5344CB8AC3E}">
        <p14:creationId xmlns:p14="http://schemas.microsoft.com/office/powerpoint/2010/main" val="2344603798"/>
      </p:ext>
    </p:extLst>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p:txBody>
          <a:bodyPr/>
          <a:lstStyle>
            <a:lvl1pPr hangingPunct="0">
              <a:defRPr/>
            </a:lvl1pPr>
          </a:lstStyle>
          <a:p>
            <a:endParaRPr lang="en-US" altLang="en-US"/>
          </a:p>
        </p:txBody>
      </p:sp>
      <p:sp>
        <p:nvSpPr>
          <p:cNvPr id="5" name="Rectangle 68"/>
          <p:cNvSpPr>
            <a:spLocks noGrp="1" noChangeArrowheads="1"/>
          </p:cNvSpPr>
          <p:nvPr>
            <p:ph type="ftr" sz="quarter" idx="11"/>
          </p:nvPr>
        </p:nvSpPr>
        <p:spPr/>
        <p:txBody>
          <a:bodyPr/>
          <a:lstStyle>
            <a:lvl1pPr hangingPunct="0">
              <a:defRPr/>
            </a:lvl1pPr>
          </a:lstStyle>
          <a:p>
            <a:endParaRPr lang="en-US" altLang="en-US"/>
          </a:p>
        </p:txBody>
      </p:sp>
      <p:sp>
        <p:nvSpPr>
          <p:cNvPr id="6" name="Rectangle 69"/>
          <p:cNvSpPr>
            <a:spLocks noGrp="1" noChangeArrowheads="1"/>
          </p:cNvSpPr>
          <p:nvPr>
            <p:ph type="sldNum" sz="quarter" idx="12"/>
          </p:nvPr>
        </p:nvSpPr>
        <p:spPr/>
        <p:txBody>
          <a:bodyPr/>
          <a:lstStyle>
            <a:lvl1pPr hangingPunct="0">
              <a:defRPr/>
            </a:lvl1pPr>
          </a:lstStyle>
          <a:p>
            <a:fld id="{A6296ECE-DB12-4BE8-B2FA-277594CA5F23}" type="slidenum">
              <a:rPr lang="en-US" altLang="en-US"/>
              <a:pPr/>
              <a:t>‹#›</a:t>
            </a:fld>
            <a:endParaRPr lang="en-US" altLang="en-US"/>
          </a:p>
        </p:txBody>
      </p:sp>
    </p:spTree>
    <p:extLst>
      <p:ext uri="{BB962C8B-B14F-4D97-AF65-F5344CB8AC3E}">
        <p14:creationId xmlns:p14="http://schemas.microsoft.com/office/powerpoint/2010/main" val="1869920007"/>
      </p:ext>
    </p:extLst>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
          <p:cNvSpPr>
            <a:spLocks noGrp="1"/>
          </p:cNvSpPr>
          <p:nvPr>
            <p:ph type="sldNum" sz="quarter" idx="10"/>
          </p:nvPr>
        </p:nvSpPr>
        <p:spPr>
          <a:ln/>
        </p:spPr>
        <p:txBody>
          <a:bodyPr/>
          <a:lstStyle>
            <a:lvl1pPr>
              <a:defRPr/>
            </a:lvl1pPr>
          </a:lstStyle>
          <a:p>
            <a:fld id="{03ECE485-8930-4B1B-BFEA-4B5B478CF796}" type="slidenum">
              <a:rPr lang="en-US" altLang="en-US"/>
              <a:pPr/>
              <a:t>‹#›</a:t>
            </a:fld>
            <a:endParaRPr lang="en-US" altLang="en-US" sz="1400"/>
          </a:p>
        </p:txBody>
      </p:sp>
    </p:spTree>
    <p:extLst>
      <p:ext uri="{BB962C8B-B14F-4D97-AF65-F5344CB8AC3E}">
        <p14:creationId xmlns:p14="http://schemas.microsoft.com/office/powerpoint/2010/main" val="2194160750"/>
      </p:ext>
    </p:extLst>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
          <p:cNvSpPr>
            <a:spLocks noGrp="1"/>
          </p:cNvSpPr>
          <p:nvPr>
            <p:ph type="sldNum" sz="quarter" idx="10"/>
          </p:nvPr>
        </p:nvSpPr>
        <p:spPr>
          <a:ln/>
        </p:spPr>
        <p:txBody>
          <a:bodyPr/>
          <a:lstStyle>
            <a:lvl1pPr>
              <a:defRPr/>
            </a:lvl1pPr>
          </a:lstStyle>
          <a:p>
            <a:fld id="{A4411088-B5BA-4309-B60E-44CAAF9CF113}" type="slidenum">
              <a:rPr lang="en-US" altLang="en-US"/>
              <a:pPr/>
              <a:t>‹#›</a:t>
            </a:fld>
            <a:endParaRPr lang="en-US" altLang="en-US" sz="1400"/>
          </a:p>
        </p:txBody>
      </p:sp>
    </p:spTree>
    <p:extLst>
      <p:ext uri="{BB962C8B-B14F-4D97-AF65-F5344CB8AC3E}">
        <p14:creationId xmlns:p14="http://schemas.microsoft.com/office/powerpoint/2010/main" val="3198527409"/>
      </p:ext>
    </p:extLst>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
          <p:cNvSpPr>
            <a:spLocks noGrp="1"/>
          </p:cNvSpPr>
          <p:nvPr>
            <p:ph type="sldNum" sz="quarter" idx="10"/>
          </p:nvPr>
        </p:nvSpPr>
        <p:spPr>
          <a:ln/>
        </p:spPr>
        <p:txBody>
          <a:bodyPr/>
          <a:lstStyle>
            <a:lvl1pPr>
              <a:defRPr/>
            </a:lvl1pPr>
          </a:lstStyle>
          <a:p>
            <a:fld id="{2A0CE9D4-B193-47D9-B7FA-7BA0F86BA69C}" type="slidenum">
              <a:rPr lang="en-US" altLang="en-US"/>
              <a:pPr/>
              <a:t>‹#›</a:t>
            </a:fld>
            <a:endParaRPr lang="en-US" altLang="en-US" sz="1400"/>
          </a:p>
        </p:txBody>
      </p:sp>
    </p:spTree>
    <p:extLst>
      <p:ext uri="{BB962C8B-B14F-4D97-AF65-F5344CB8AC3E}">
        <p14:creationId xmlns:p14="http://schemas.microsoft.com/office/powerpoint/2010/main" val="518302205"/>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8" name="Footer Placeholder 7"/>
          <p:cNvSpPr>
            <a:spLocks noGrp="1"/>
          </p:cNvSpPr>
          <p:nvPr>
            <p:ph type="ftr" sz="quarter" idx="11"/>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9" name="Slide Number Placeholder 8"/>
          <p:cNvSpPr>
            <a:spLocks noGrp="1"/>
          </p:cNvSpPr>
          <p:nvPr>
            <p:ph type="sldNum" sz="quarter" idx="12"/>
          </p:nvPr>
        </p:nvSpPr>
        <p:spPr/>
        <p:txBody>
          <a:bodyPr/>
          <a:lstStyle>
            <a:lvl1pPr>
              <a:defRPr/>
            </a:lvl1pPr>
          </a:lstStyle>
          <a:p>
            <a:fld id="{40CDE598-C91D-DF46-8512-FA41A4338A5B}"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850499477"/>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3886200"/>
            <a:ext cx="3124200" cy="2970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3886200"/>
            <a:ext cx="3124200" cy="2970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
          <p:cNvSpPr>
            <a:spLocks noGrp="1"/>
          </p:cNvSpPr>
          <p:nvPr>
            <p:ph type="sldNum" sz="quarter" idx="10"/>
          </p:nvPr>
        </p:nvSpPr>
        <p:spPr>
          <a:ln/>
        </p:spPr>
        <p:txBody>
          <a:bodyPr/>
          <a:lstStyle>
            <a:lvl1pPr>
              <a:defRPr/>
            </a:lvl1pPr>
          </a:lstStyle>
          <a:p>
            <a:fld id="{D265A362-0B6E-406A-865F-C7B66002C99A}" type="slidenum">
              <a:rPr lang="en-US" altLang="en-US"/>
              <a:pPr/>
              <a:t>‹#›</a:t>
            </a:fld>
            <a:endParaRPr lang="en-US" altLang="en-US" sz="1400"/>
          </a:p>
        </p:txBody>
      </p:sp>
    </p:spTree>
    <p:extLst>
      <p:ext uri="{BB962C8B-B14F-4D97-AF65-F5344CB8AC3E}">
        <p14:creationId xmlns:p14="http://schemas.microsoft.com/office/powerpoint/2010/main" val="4029432472"/>
      </p:ext>
    </p:extLst>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
          <p:cNvSpPr>
            <a:spLocks noGrp="1"/>
          </p:cNvSpPr>
          <p:nvPr>
            <p:ph type="sldNum" sz="quarter" idx="10"/>
          </p:nvPr>
        </p:nvSpPr>
        <p:spPr>
          <a:ln/>
        </p:spPr>
        <p:txBody>
          <a:bodyPr/>
          <a:lstStyle>
            <a:lvl1pPr>
              <a:defRPr/>
            </a:lvl1pPr>
          </a:lstStyle>
          <a:p>
            <a:fld id="{A6EEB7BD-9BA2-42C9-928D-A598F86CFCAA}" type="slidenum">
              <a:rPr lang="en-US" altLang="en-US"/>
              <a:pPr/>
              <a:t>‹#›</a:t>
            </a:fld>
            <a:endParaRPr lang="en-US" altLang="en-US" sz="1400"/>
          </a:p>
        </p:txBody>
      </p:sp>
    </p:spTree>
    <p:extLst>
      <p:ext uri="{BB962C8B-B14F-4D97-AF65-F5344CB8AC3E}">
        <p14:creationId xmlns:p14="http://schemas.microsoft.com/office/powerpoint/2010/main" val="3706803638"/>
      </p:ext>
    </p:extLst>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
          <p:cNvSpPr>
            <a:spLocks noGrp="1"/>
          </p:cNvSpPr>
          <p:nvPr>
            <p:ph type="sldNum" sz="quarter" idx="10"/>
          </p:nvPr>
        </p:nvSpPr>
        <p:spPr>
          <a:ln/>
        </p:spPr>
        <p:txBody>
          <a:bodyPr/>
          <a:lstStyle>
            <a:lvl1pPr>
              <a:defRPr/>
            </a:lvl1pPr>
          </a:lstStyle>
          <a:p>
            <a:fld id="{2052E99B-0776-40A1-A54F-3BF5927E83B5}" type="slidenum">
              <a:rPr lang="en-US" altLang="en-US"/>
              <a:pPr/>
              <a:t>‹#›</a:t>
            </a:fld>
            <a:endParaRPr lang="en-US" altLang="en-US" sz="1400"/>
          </a:p>
        </p:txBody>
      </p:sp>
    </p:spTree>
    <p:extLst>
      <p:ext uri="{BB962C8B-B14F-4D97-AF65-F5344CB8AC3E}">
        <p14:creationId xmlns:p14="http://schemas.microsoft.com/office/powerpoint/2010/main" val="790727052"/>
      </p:ext>
    </p:extLst>
  </p:cSld>
  <p:clrMapOvr>
    <a:masterClrMapping/>
  </p:clrMapOvr>
</p:sldLayout>
</file>

<file path=ppt/slideLayouts/slideLayout9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
          <p:cNvSpPr>
            <a:spLocks noGrp="1"/>
          </p:cNvSpPr>
          <p:nvPr>
            <p:ph type="sldNum" sz="quarter" idx="10"/>
          </p:nvPr>
        </p:nvSpPr>
        <p:spPr>
          <a:ln/>
        </p:spPr>
        <p:txBody>
          <a:bodyPr/>
          <a:lstStyle>
            <a:lvl1pPr>
              <a:defRPr/>
            </a:lvl1pPr>
          </a:lstStyle>
          <a:p>
            <a:fld id="{898BC917-AC19-4104-9E46-6A0B4D8566E5}" type="slidenum">
              <a:rPr lang="en-US" altLang="en-US"/>
              <a:pPr/>
              <a:t>‹#›</a:t>
            </a:fld>
            <a:endParaRPr lang="en-US" altLang="en-US" sz="1400"/>
          </a:p>
        </p:txBody>
      </p:sp>
    </p:spTree>
    <p:extLst>
      <p:ext uri="{BB962C8B-B14F-4D97-AF65-F5344CB8AC3E}">
        <p14:creationId xmlns:p14="http://schemas.microsoft.com/office/powerpoint/2010/main" val="185375182"/>
      </p:ext>
    </p:extLst>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
          <p:cNvSpPr>
            <a:spLocks noGrp="1"/>
          </p:cNvSpPr>
          <p:nvPr>
            <p:ph type="sldNum" sz="quarter" idx="10"/>
          </p:nvPr>
        </p:nvSpPr>
        <p:spPr>
          <a:ln/>
        </p:spPr>
        <p:txBody>
          <a:bodyPr/>
          <a:lstStyle>
            <a:lvl1pPr>
              <a:defRPr/>
            </a:lvl1pPr>
          </a:lstStyle>
          <a:p>
            <a:fld id="{734EB9B8-2CAE-4110-B73C-043E5F052741}" type="slidenum">
              <a:rPr lang="en-US" altLang="en-US"/>
              <a:pPr/>
              <a:t>‹#›</a:t>
            </a:fld>
            <a:endParaRPr lang="en-US" altLang="en-US" sz="1400"/>
          </a:p>
        </p:txBody>
      </p:sp>
    </p:spTree>
    <p:extLst>
      <p:ext uri="{BB962C8B-B14F-4D97-AF65-F5344CB8AC3E}">
        <p14:creationId xmlns:p14="http://schemas.microsoft.com/office/powerpoint/2010/main" val="629966802"/>
      </p:ext>
    </p:extLst>
  </p:cSld>
  <p:clrMapOvr>
    <a:masterClrMapping/>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sym typeface="Helvetica" charset="0"/>
            </a:endParaRP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
          <p:cNvSpPr>
            <a:spLocks noGrp="1"/>
          </p:cNvSpPr>
          <p:nvPr>
            <p:ph type="sldNum" sz="quarter" idx="10"/>
          </p:nvPr>
        </p:nvSpPr>
        <p:spPr>
          <a:ln/>
        </p:spPr>
        <p:txBody>
          <a:bodyPr/>
          <a:lstStyle>
            <a:lvl1pPr>
              <a:defRPr/>
            </a:lvl1pPr>
          </a:lstStyle>
          <a:p>
            <a:fld id="{1A89AEEF-1D14-489C-8A05-0A22DD050179}" type="slidenum">
              <a:rPr lang="en-US" altLang="en-US"/>
              <a:pPr/>
              <a:t>‹#›</a:t>
            </a:fld>
            <a:endParaRPr lang="en-US" altLang="en-US" sz="1400"/>
          </a:p>
        </p:txBody>
      </p:sp>
    </p:spTree>
    <p:extLst>
      <p:ext uri="{BB962C8B-B14F-4D97-AF65-F5344CB8AC3E}">
        <p14:creationId xmlns:p14="http://schemas.microsoft.com/office/powerpoint/2010/main" val="4145353501"/>
      </p:ext>
    </p:extLst>
  </p:cSld>
  <p:clrMapOvr>
    <a:masterClrMapping/>
  </p:clrMapOvr>
</p:sldLayout>
</file>

<file path=ppt/slideLayouts/slideLayout9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
          <p:cNvSpPr>
            <a:spLocks noGrp="1"/>
          </p:cNvSpPr>
          <p:nvPr>
            <p:ph type="sldNum" sz="quarter" idx="10"/>
          </p:nvPr>
        </p:nvSpPr>
        <p:spPr>
          <a:ln/>
        </p:spPr>
        <p:txBody>
          <a:bodyPr/>
          <a:lstStyle>
            <a:lvl1pPr>
              <a:defRPr/>
            </a:lvl1pPr>
          </a:lstStyle>
          <a:p>
            <a:fld id="{8D2E8DB3-1B41-427B-913A-57ED2D57BE29}" type="slidenum">
              <a:rPr lang="en-US" altLang="en-US"/>
              <a:pPr/>
              <a:t>‹#›</a:t>
            </a:fld>
            <a:endParaRPr lang="en-US" altLang="en-US" sz="1400"/>
          </a:p>
        </p:txBody>
      </p:sp>
    </p:spTree>
    <p:extLst>
      <p:ext uri="{BB962C8B-B14F-4D97-AF65-F5344CB8AC3E}">
        <p14:creationId xmlns:p14="http://schemas.microsoft.com/office/powerpoint/2010/main" val="1825406369"/>
      </p:ext>
    </p:extLst>
  </p:cSld>
  <p:clrMapOvr>
    <a:masterClrMapping/>
  </p:clrMapOvr>
</p:sldLayout>
</file>

<file path=ppt/slideLayouts/slideLayout9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844675"/>
            <a:ext cx="1943100" cy="50117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844675"/>
            <a:ext cx="5676900" cy="50117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
          <p:cNvSpPr>
            <a:spLocks noGrp="1"/>
          </p:cNvSpPr>
          <p:nvPr>
            <p:ph type="sldNum" sz="quarter" idx="10"/>
          </p:nvPr>
        </p:nvSpPr>
        <p:spPr>
          <a:ln/>
        </p:spPr>
        <p:txBody>
          <a:bodyPr/>
          <a:lstStyle>
            <a:lvl1pPr>
              <a:defRPr/>
            </a:lvl1pPr>
          </a:lstStyle>
          <a:p>
            <a:fld id="{FB2D0C95-0427-4B0C-95EA-4BB70FC09E92}" type="slidenum">
              <a:rPr lang="en-US" altLang="en-US"/>
              <a:pPr/>
              <a:t>‹#›</a:t>
            </a:fld>
            <a:endParaRPr lang="en-US" altLang="en-US" sz="1400"/>
          </a:p>
        </p:txBody>
      </p:sp>
    </p:spTree>
    <p:extLst>
      <p:ext uri="{BB962C8B-B14F-4D97-AF65-F5344CB8AC3E}">
        <p14:creationId xmlns:p14="http://schemas.microsoft.com/office/powerpoint/2010/main" val="897703824"/>
      </p:ext>
    </p:extLst>
  </p:cSld>
  <p:clrMapOvr>
    <a:masterClrMapping/>
  </p:clrMapOvr>
</p:sldLayout>
</file>

<file path=ppt/slideLayouts/slideLayout9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65"/>
          <p:cNvSpPr>
            <a:spLocks noGrp="1"/>
          </p:cNvSpPr>
          <p:nvPr>
            <p:ph type="sldNum" sz="quarter" idx="10"/>
          </p:nvPr>
        </p:nvSpPr>
        <p:spPr>
          <a:ln/>
        </p:spPr>
        <p:txBody>
          <a:bodyPr/>
          <a:lstStyle>
            <a:lvl1pPr>
              <a:defRPr/>
            </a:lvl1pPr>
          </a:lstStyle>
          <a:p>
            <a:fld id="{123BCD03-1DAC-4710-A5C4-FE1D2B4D8DC1}" type="slidenum">
              <a:rPr lang="en-US" altLang="en-US"/>
              <a:pPr/>
              <a:t>‹#›</a:t>
            </a:fld>
            <a:endParaRPr lang="en-US" altLang="en-US" sz="1000">
              <a:solidFill>
                <a:srgbClr val="FFFFFF"/>
              </a:solidFill>
              <a:effectLst>
                <a:outerShdw blurRad="38100" dist="38100" dir="2700000" algn="tl">
                  <a:srgbClr val="000000"/>
                </a:outerShdw>
              </a:effectLst>
            </a:endParaRPr>
          </a:p>
        </p:txBody>
      </p:sp>
    </p:spTree>
    <p:extLst>
      <p:ext uri="{BB962C8B-B14F-4D97-AF65-F5344CB8AC3E}">
        <p14:creationId xmlns:p14="http://schemas.microsoft.com/office/powerpoint/2010/main" val="4113008003"/>
      </p:ext>
    </p:extLst>
  </p:cSld>
  <p:clrMapOvr>
    <a:masterClrMapping/>
  </p:clrMapOvr>
</p:sldLayout>
</file>

<file path=ppt/slideLayouts/slideLayout9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5"/>
          <p:cNvSpPr>
            <a:spLocks noGrp="1"/>
          </p:cNvSpPr>
          <p:nvPr>
            <p:ph type="sldNum" sz="quarter" idx="10"/>
          </p:nvPr>
        </p:nvSpPr>
        <p:spPr>
          <a:ln/>
        </p:spPr>
        <p:txBody>
          <a:bodyPr/>
          <a:lstStyle>
            <a:lvl1pPr>
              <a:defRPr/>
            </a:lvl1pPr>
          </a:lstStyle>
          <a:p>
            <a:fld id="{6FAEB189-F279-46BF-9A2F-C4BCFBA33322}" type="slidenum">
              <a:rPr lang="en-US" altLang="en-US"/>
              <a:pPr/>
              <a:t>‹#›</a:t>
            </a:fld>
            <a:endParaRPr lang="en-US" altLang="en-US" sz="1000">
              <a:solidFill>
                <a:srgbClr val="FFFFFF"/>
              </a:solidFill>
              <a:effectLst>
                <a:outerShdw blurRad="38100" dist="38100" dir="2700000" algn="tl">
                  <a:srgbClr val="000000"/>
                </a:outerShdw>
              </a:effectLst>
            </a:endParaRPr>
          </a:p>
        </p:txBody>
      </p:sp>
    </p:spTree>
    <p:extLst>
      <p:ext uri="{BB962C8B-B14F-4D97-AF65-F5344CB8AC3E}">
        <p14:creationId xmlns:p14="http://schemas.microsoft.com/office/powerpoint/2010/main" val="4213861608"/>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4" name="Footer Placeholder 3"/>
          <p:cNvSpPr>
            <a:spLocks noGrp="1"/>
          </p:cNvSpPr>
          <p:nvPr>
            <p:ph type="ftr" sz="quarter" idx="11"/>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Slide Number Placeholder 4"/>
          <p:cNvSpPr>
            <a:spLocks noGrp="1"/>
          </p:cNvSpPr>
          <p:nvPr>
            <p:ph type="sldNum" sz="quarter" idx="12"/>
          </p:nvPr>
        </p:nvSpPr>
        <p:spPr/>
        <p:txBody>
          <a:bodyPr/>
          <a:lstStyle>
            <a:lvl1pPr>
              <a:defRPr/>
            </a:lvl1pPr>
          </a:lstStyle>
          <a:p>
            <a:fld id="{FB857CB6-2D12-974C-985F-0BA557E98A9A}"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1015716382"/>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5"/>
          <p:cNvSpPr>
            <a:spLocks noGrp="1"/>
          </p:cNvSpPr>
          <p:nvPr>
            <p:ph type="sldNum" sz="quarter" idx="10"/>
          </p:nvPr>
        </p:nvSpPr>
        <p:spPr>
          <a:ln/>
        </p:spPr>
        <p:txBody>
          <a:bodyPr/>
          <a:lstStyle>
            <a:lvl1pPr>
              <a:defRPr/>
            </a:lvl1pPr>
          </a:lstStyle>
          <a:p>
            <a:fld id="{DE3DAF5E-5A70-4C70-A586-B81F557781E7}" type="slidenum">
              <a:rPr lang="en-US" altLang="en-US"/>
              <a:pPr/>
              <a:t>‹#›</a:t>
            </a:fld>
            <a:endParaRPr lang="en-US" altLang="en-US" sz="1000">
              <a:solidFill>
                <a:srgbClr val="FFFFFF"/>
              </a:solidFill>
              <a:effectLst>
                <a:outerShdw blurRad="38100" dist="38100" dir="2700000" algn="tl">
                  <a:srgbClr val="000000"/>
                </a:outerShdw>
              </a:effectLst>
            </a:endParaRPr>
          </a:p>
        </p:txBody>
      </p:sp>
    </p:spTree>
    <p:extLst>
      <p:ext uri="{BB962C8B-B14F-4D97-AF65-F5344CB8AC3E}">
        <p14:creationId xmlns:p14="http://schemas.microsoft.com/office/powerpoint/2010/main" val="4015893826"/>
      </p:ext>
    </p:extLst>
  </p:cSld>
  <p:clrMapOvr>
    <a:masterClrMapping/>
  </p:clrMapOvr>
</p:sldLayout>
</file>

<file path=ppt/slideLayouts/slideLayout9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5257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5257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5"/>
          <p:cNvSpPr>
            <a:spLocks noGrp="1"/>
          </p:cNvSpPr>
          <p:nvPr>
            <p:ph type="sldNum" sz="quarter" idx="10"/>
          </p:nvPr>
        </p:nvSpPr>
        <p:spPr>
          <a:ln/>
        </p:spPr>
        <p:txBody>
          <a:bodyPr/>
          <a:lstStyle>
            <a:lvl1pPr>
              <a:defRPr/>
            </a:lvl1pPr>
          </a:lstStyle>
          <a:p>
            <a:fld id="{EC30F856-F201-42E2-ACFA-1D2C0CA5738B}" type="slidenum">
              <a:rPr lang="en-US" altLang="en-US"/>
              <a:pPr/>
              <a:t>‹#›</a:t>
            </a:fld>
            <a:endParaRPr lang="en-US" altLang="en-US" sz="1000">
              <a:solidFill>
                <a:srgbClr val="FFFFFF"/>
              </a:solidFill>
              <a:effectLst>
                <a:outerShdw blurRad="38100" dist="38100" dir="2700000" algn="tl">
                  <a:srgbClr val="000000"/>
                </a:outerShdw>
              </a:effectLst>
            </a:endParaRPr>
          </a:p>
        </p:txBody>
      </p:sp>
    </p:spTree>
    <p:extLst>
      <p:ext uri="{BB962C8B-B14F-4D97-AF65-F5344CB8AC3E}">
        <p14:creationId xmlns:p14="http://schemas.microsoft.com/office/powerpoint/2010/main" val="3739518861"/>
      </p:ext>
    </p:extLst>
  </p:cSld>
  <p:clrMapOvr>
    <a:masterClrMapping/>
  </p:clrMapOvr>
</p:sldLayout>
</file>

<file path=ppt/slideLayouts/slideLayout9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5"/>
          <p:cNvSpPr>
            <a:spLocks noGrp="1"/>
          </p:cNvSpPr>
          <p:nvPr>
            <p:ph type="sldNum" sz="quarter" idx="10"/>
          </p:nvPr>
        </p:nvSpPr>
        <p:spPr>
          <a:ln/>
        </p:spPr>
        <p:txBody>
          <a:bodyPr/>
          <a:lstStyle>
            <a:lvl1pPr>
              <a:defRPr/>
            </a:lvl1pPr>
          </a:lstStyle>
          <a:p>
            <a:fld id="{EB5DB4E9-0AAB-4717-83ED-498D23818529}" type="slidenum">
              <a:rPr lang="en-US" altLang="en-US"/>
              <a:pPr/>
              <a:t>‹#›</a:t>
            </a:fld>
            <a:endParaRPr lang="en-US" altLang="en-US" sz="1000">
              <a:solidFill>
                <a:srgbClr val="FFFFFF"/>
              </a:solidFill>
              <a:effectLst>
                <a:outerShdw blurRad="38100" dist="38100" dir="2700000" algn="tl">
                  <a:srgbClr val="000000"/>
                </a:outerShdw>
              </a:effectLst>
            </a:endParaRPr>
          </a:p>
        </p:txBody>
      </p:sp>
    </p:spTree>
    <p:extLst>
      <p:ext uri="{BB962C8B-B14F-4D97-AF65-F5344CB8AC3E}">
        <p14:creationId xmlns:p14="http://schemas.microsoft.com/office/powerpoint/2010/main" val="1423642815"/>
      </p:ext>
    </p:extLst>
  </p:cSld>
  <p:clrMapOvr>
    <a:masterClrMapping/>
  </p:clrMapOvr>
</p:sldLayout>
</file>

<file path=ppt/slideLayouts/slideLayout9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5"/>
          <p:cNvSpPr>
            <a:spLocks noGrp="1"/>
          </p:cNvSpPr>
          <p:nvPr>
            <p:ph type="sldNum" sz="quarter" idx="10"/>
          </p:nvPr>
        </p:nvSpPr>
        <p:spPr>
          <a:ln/>
        </p:spPr>
        <p:txBody>
          <a:bodyPr/>
          <a:lstStyle>
            <a:lvl1pPr>
              <a:defRPr/>
            </a:lvl1pPr>
          </a:lstStyle>
          <a:p>
            <a:fld id="{C581D56A-ADE0-43B6-8366-2EBDA42D6B7C}" type="slidenum">
              <a:rPr lang="en-US" altLang="en-US"/>
              <a:pPr/>
              <a:t>‹#›</a:t>
            </a:fld>
            <a:endParaRPr lang="en-US" altLang="en-US" sz="1000">
              <a:solidFill>
                <a:srgbClr val="FFFFFF"/>
              </a:solidFill>
              <a:effectLst>
                <a:outerShdw blurRad="38100" dist="38100" dir="2700000" algn="tl">
                  <a:srgbClr val="000000"/>
                </a:outerShdw>
              </a:effectLst>
            </a:endParaRPr>
          </a:p>
        </p:txBody>
      </p:sp>
    </p:spTree>
    <p:extLst>
      <p:ext uri="{BB962C8B-B14F-4D97-AF65-F5344CB8AC3E}">
        <p14:creationId xmlns:p14="http://schemas.microsoft.com/office/powerpoint/2010/main" val="3844897221"/>
      </p:ext>
    </p:extLst>
  </p:cSld>
  <p:clrMapOvr>
    <a:masterClrMapping/>
  </p:clrMapOvr>
</p:sldLayout>
</file>

<file path=ppt/slideLayouts/slideLayout9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5"/>
          <p:cNvSpPr>
            <a:spLocks noGrp="1"/>
          </p:cNvSpPr>
          <p:nvPr>
            <p:ph type="sldNum" sz="quarter" idx="10"/>
          </p:nvPr>
        </p:nvSpPr>
        <p:spPr>
          <a:ln/>
        </p:spPr>
        <p:txBody>
          <a:bodyPr/>
          <a:lstStyle>
            <a:lvl1pPr>
              <a:defRPr/>
            </a:lvl1pPr>
          </a:lstStyle>
          <a:p>
            <a:fld id="{DC437DA3-3E33-4E4A-9F2D-02E3DBF2597C}" type="slidenum">
              <a:rPr lang="en-US" altLang="en-US"/>
              <a:pPr/>
              <a:t>‹#›</a:t>
            </a:fld>
            <a:endParaRPr lang="en-US" altLang="en-US" sz="1000">
              <a:solidFill>
                <a:srgbClr val="FFFFFF"/>
              </a:solidFill>
              <a:effectLst>
                <a:outerShdw blurRad="38100" dist="38100" dir="2700000" algn="tl">
                  <a:srgbClr val="000000"/>
                </a:outerShdw>
              </a:effectLst>
            </a:endParaRPr>
          </a:p>
        </p:txBody>
      </p:sp>
    </p:spTree>
    <p:extLst>
      <p:ext uri="{BB962C8B-B14F-4D97-AF65-F5344CB8AC3E}">
        <p14:creationId xmlns:p14="http://schemas.microsoft.com/office/powerpoint/2010/main" val="2697426034"/>
      </p:ext>
    </p:extLst>
  </p:cSld>
  <p:clrMapOvr>
    <a:masterClrMapping/>
  </p:clrMapOvr>
</p:sldLayout>
</file>

<file path=ppt/slideLayouts/slideLayout9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5"/>
          <p:cNvSpPr>
            <a:spLocks noGrp="1"/>
          </p:cNvSpPr>
          <p:nvPr>
            <p:ph type="sldNum" sz="quarter" idx="10"/>
          </p:nvPr>
        </p:nvSpPr>
        <p:spPr>
          <a:ln/>
        </p:spPr>
        <p:txBody>
          <a:bodyPr/>
          <a:lstStyle>
            <a:lvl1pPr>
              <a:defRPr/>
            </a:lvl1pPr>
          </a:lstStyle>
          <a:p>
            <a:fld id="{AB7C109A-0AE0-4A6E-BC4C-8DD1B7EE14C8}" type="slidenum">
              <a:rPr lang="en-US" altLang="en-US"/>
              <a:pPr/>
              <a:t>‹#›</a:t>
            </a:fld>
            <a:endParaRPr lang="en-US" altLang="en-US" sz="1000">
              <a:solidFill>
                <a:srgbClr val="FFFFFF"/>
              </a:solidFill>
              <a:effectLst>
                <a:outerShdw blurRad="38100" dist="38100" dir="2700000" algn="tl">
                  <a:srgbClr val="000000"/>
                </a:outerShdw>
              </a:effectLst>
            </a:endParaRPr>
          </a:p>
        </p:txBody>
      </p:sp>
    </p:spTree>
    <p:extLst>
      <p:ext uri="{BB962C8B-B14F-4D97-AF65-F5344CB8AC3E}">
        <p14:creationId xmlns:p14="http://schemas.microsoft.com/office/powerpoint/2010/main" val="1064084112"/>
      </p:ext>
    </p:extLst>
  </p:cSld>
  <p:clrMapOvr>
    <a:masterClrMapping/>
  </p:clrMapOvr>
</p:sldLayout>
</file>

<file path=ppt/slideLayouts/slideLayout9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sym typeface="Helvetica" charset="0"/>
            </a:endParaRP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5"/>
          <p:cNvSpPr>
            <a:spLocks noGrp="1"/>
          </p:cNvSpPr>
          <p:nvPr>
            <p:ph type="sldNum" sz="quarter" idx="10"/>
          </p:nvPr>
        </p:nvSpPr>
        <p:spPr>
          <a:ln/>
        </p:spPr>
        <p:txBody>
          <a:bodyPr/>
          <a:lstStyle>
            <a:lvl1pPr>
              <a:defRPr/>
            </a:lvl1pPr>
          </a:lstStyle>
          <a:p>
            <a:fld id="{9A844C1E-1E47-4607-BC6D-5569B1BCFA80}" type="slidenum">
              <a:rPr lang="en-US" altLang="en-US"/>
              <a:pPr/>
              <a:t>‹#›</a:t>
            </a:fld>
            <a:endParaRPr lang="en-US" altLang="en-US" sz="1000">
              <a:solidFill>
                <a:srgbClr val="FFFFFF"/>
              </a:solidFill>
              <a:effectLst>
                <a:outerShdw blurRad="38100" dist="38100" dir="2700000" algn="tl">
                  <a:srgbClr val="000000"/>
                </a:outerShdw>
              </a:effectLst>
            </a:endParaRPr>
          </a:p>
        </p:txBody>
      </p:sp>
    </p:spTree>
    <p:extLst>
      <p:ext uri="{BB962C8B-B14F-4D97-AF65-F5344CB8AC3E}">
        <p14:creationId xmlns:p14="http://schemas.microsoft.com/office/powerpoint/2010/main" val="2625058294"/>
      </p:ext>
    </p:extLst>
  </p:cSld>
  <p:clrMapOvr>
    <a:masterClrMapping/>
  </p:clrMapOvr>
</p:sldLayout>
</file>

<file path=ppt/slideLayouts/slideLayout9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5"/>
          <p:cNvSpPr>
            <a:spLocks noGrp="1"/>
          </p:cNvSpPr>
          <p:nvPr>
            <p:ph type="sldNum" sz="quarter" idx="10"/>
          </p:nvPr>
        </p:nvSpPr>
        <p:spPr>
          <a:ln/>
        </p:spPr>
        <p:txBody>
          <a:bodyPr/>
          <a:lstStyle>
            <a:lvl1pPr>
              <a:defRPr/>
            </a:lvl1pPr>
          </a:lstStyle>
          <a:p>
            <a:fld id="{05CF16F1-328A-4EFF-AE1B-77D945022F06}" type="slidenum">
              <a:rPr lang="en-US" altLang="en-US"/>
              <a:pPr/>
              <a:t>‹#›</a:t>
            </a:fld>
            <a:endParaRPr lang="en-US" altLang="en-US" sz="1000">
              <a:solidFill>
                <a:srgbClr val="FFFFFF"/>
              </a:solidFill>
              <a:effectLst>
                <a:outerShdw blurRad="38100" dist="38100" dir="2700000" algn="tl">
                  <a:srgbClr val="000000"/>
                </a:outerShdw>
              </a:effectLst>
            </a:endParaRPr>
          </a:p>
        </p:txBody>
      </p:sp>
    </p:spTree>
    <p:extLst>
      <p:ext uri="{BB962C8B-B14F-4D97-AF65-F5344CB8AC3E}">
        <p14:creationId xmlns:p14="http://schemas.microsoft.com/office/powerpoint/2010/main" val="2685059541"/>
      </p:ext>
    </p:extLst>
  </p:cSld>
  <p:clrMapOvr>
    <a:masterClrMapping/>
  </p:clrMapOvr>
</p:sldLayout>
</file>

<file path=ppt/slideLayouts/slideLayout9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95250"/>
            <a:ext cx="2057400" cy="676275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95250"/>
            <a:ext cx="6019800" cy="676275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5"/>
          <p:cNvSpPr>
            <a:spLocks noGrp="1"/>
          </p:cNvSpPr>
          <p:nvPr>
            <p:ph type="sldNum" sz="quarter" idx="10"/>
          </p:nvPr>
        </p:nvSpPr>
        <p:spPr>
          <a:ln/>
        </p:spPr>
        <p:txBody>
          <a:bodyPr/>
          <a:lstStyle>
            <a:lvl1pPr>
              <a:defRPr/>
            </a:lvl1pPr>
          </a:lstStyle>
          <a:p>
            <a:fld id="{C692EDB2-21B7-4C59-B000-122A73FF0B25}" type="slidenum">
              <a:rPr lang="en-US" altLang="en-US"/>
              <a:pPr/>
              <a:t>‹#›</a:t>
            </a:fld>
            <a:endParaRPr lang="en-US" altLang="en-US" sz="1000">
              <a:solidFill>
                <a:srgbClr val="FFFFFF"/>
              </a:solidFill>
              <a:effectLst>
                <a:outerShdw blurRad="38100" dist="38100" dir="2700000" algn="tl">
                  <a:srgbClr val="000000"/>
                </a:outerShdw>
              </a:effectLst>
            </a:endParaRPr>
          </a:p>
        </p:txBody>
      </p:sp>
    </p:spTree>
    <p:extLst>
      <p:ext uri="{BB962C8B-B14F-4D97-AF65-F5344CB8AC3E}">
        <p14:creationId xmlns:p14="http://schemas.microsoft.com/office/powerpoint/2010/main" val="2701149214"/>
      </p:ext>
    </p:extLst>
  </p:cSld>
  <p:clrMapOvr>
    <a:masterClrMapping/>
  </p:clrMapOvr>
</p:sldLayout>
</file>

<file path=ppt/slideLayouts/slideLayout99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4267200"/>
            <a:ext cx="9140825" cy="2590800"/>
            <a:chOff x="2" y="2688"/>
            <a:chExt cx="5758" cy="1632"/>
          </a:xfrm>
        </p:grpSpPr>
        <p:sp>
          <p:nvSpPr>
            <p:cNvPr id="5" name="Freeform 3"/>
            <p:cNvSpPr>
              <a:spLocks/>
            </p:cNvSpPr>
            <p:nvPr/>
          </p:nvSpPr>
          <p:spPr bwMode="hidden">
            <a:xfrm>
              <a:off x="2" y="2688"/>
              <a:ext cx="5758" cy="1632"/>
            </a:xfrm>
            <a:custGeom>
              <a:avLst/>
              <a:gdLst/>
              <a:ahLst/>
              <a:cxnLst>
                <a:cxn ang="0">
                  <a:pos x="5740" y="4316"/>
                </a:cxn>
                <a:cxn ang="0">
                  <a:pos x="0" y="4316"/>
                </a:cxn>
                <a:cxn ang="0">
                  <a:pos x="0" y="0"/>
                </a:cxn>
                <a:cxn ang="0">
                  <a:pos x="5740" y="0"/>
                </a:cxn>
                <a:cxn ang="0">
                  <a:pos x="5740" y="4316"/>
                </a:cxn>
                <a:cxn ang="0">
                  <a:pos x="5740" y="4316"/>
                </a:cxn>
              </a:cxnLst>
              <a:rect l="0" t="0" r="r" b="b"/>
              <a:pathLst>
                <a:path w="5740" h="4316">
                  <a:moveTo>
                    <a:pt x="5740" y="4316"/>
                  </a:moveTo>
                  <a:lnTo>
                    <a:pt x="0" y="4316"/>
                  </a:lnTo>
                  <a:lnTo>
                    <a:pt x="0" y="0"/>
                  </a:lnTo>
                  <a:lnTo>
                    <a:pt x="5740" y="0"/>
                  </a:lnTo>
                  <a:lnTo>
                    <a:pt x="5740" y="4316"/>
                  </a:lnTo>
                  <a:lnTo>
                    <a:pt x="5740" y="4316"/>
                  </a:lnTo>
                  <a:close/>
                </a:path>
              </a:pathLst>
            </a:custGeom>
            <a:gradFill rotWithShape="0">
              <a:gsLst>
                <a:gs pos="0">
                  <a:schemeClr val="bg1"/>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grpSp>
          <p:nvGrpSpPr>
            <p:cNvPr id="6" name="Group 4"/>
            <p:cNvGrpSpPr>
              <a:grpSpLocks/>
            </p:cNvGrpSpPr>
            <p:nvPr/>
          </p:nvGrpSpPr>
          <p:grpSpPr bwMode="auto">
            <a:xfrm>
              <a:off x="1776" y="3024"/>
              <a:ext cx="3929" cy="1290"/>
              <a:chOff x="1776" y="3024"/>
              <a:chExt cx="3929" cy="1290"/>
            </a:xfrm>
          </p:grpSpPr>
          <p:grpSp>
            <p:nvGrpSpPr>
              <p:cNvPr id="7" name="Group 5"/>
              <p:cNvGrpSpPr>
                <a:grpSpLocks/>
              </p:cNvGrpSpPr>
              <p:nvPr/>
            </p:nvGrpSpPr>
            <p:grpSpPr bwMode="auto">
              <a:xfrm>
                <a:off x="2268" y="3934"/>
                <a:ext cx="638" cy="377"/>
                <a:chOff x="2268" y="3934"/>
                <a:chExt cx="638" cy="377"/>
              </a:xfrm>
            </p:grpSpPr>
            <p:sp>
              <p:nvSpPr>
                <p:cNvPr id="60"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61"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62"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63"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64"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65"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66"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67"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grpSp>
          <p:sp>
            <p:nvSpPr>
              <p:cNvPr id="8"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9"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10"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11"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12"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13"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14"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15"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16"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17"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18"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19"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0"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1"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3" name="Freeform 29"/>
              <p:cNvSpPr>
                <a:spLocks/>
              </p:cNvSpPr>
              <p:nvPr/>
            </p:nvSpPr>
            <p:spPr bwMode="hidden">
              <a:xfrm>
                <a:off x="2068" y="3685"/>
                <a:ext cx="835" cy="150"/>
              </a:xfrm>
              <a:custGeom>
                <a:avLst/>
                <a:gdLst/>
                <a:ahLst/>
                <a:cxnLst>
                  <a:cxn ang="0">
                    <a:pos x="518" y="18"/>
                  </a:cxn>
                  <a:cxn ang="0">
                    <a:pos x="597" y="24"/>
                  </a:cxn>
                  <a:cxn ang="0">
                    <a:pos x="682" y="30"/>
                  </a:cxn>
                  <a:cxn ang="0">
                    <a:pos x="755" y="42"/>
                  </a:cxn>
                  <a:cxn ang="0">
                    <a:pos x="828" y="60"/>
                  </a:cxn>
                  <a:cxn ang="0">
                    <a:pos x="835" y="42"/>
                  </a:cxn>
                  <a:cxn ang="0">
                    <a:pos x="761" y="24"/>
                  </a:cxn>
                  <a:cxn ang="0">
                    <a:pos x="688" y="12"/>
                  </a:cxn>
                  <a:cxn ang="0">
                    <a:pos x="603" y="6"/>
                  </a:cxn>
                  <a:cxn ang="0">
                    <a:pos x="518" y="0"/>
                  </a:cxn>
                  <a:cxn ang="0">
                    <a:pos x="372" y="12"/>
                  </a:cxn>
                  <a:cxn ang="0">
                    <a:pos x="232" y="36"/>
                  </a:cxn>
                  <a:cxn ang="0">
                    <a:pos x="110" y="78"/>
                  </a:cxn>
                  <a:cxn ang="0">
                    <a:pos x="0" y="132"/>
                  </a:cxn>
                  <a:cxn ang="0">
                    <a:pos x="19" y="150"/>
                  </a:cxn>
                  <a:cxn ang="0">
                    <a:pos x="122" y="96"/>
                  </a:cxn>
                  <a:cxn ang="0">
                    <a:pos x="244" y="54"/>
                  </a:cxn>
                  <a:cxn ang="0">
                    <a:pos x="378" y="30"/>
                  </a:cxn>
                  <a:cxn ang="0">
                    <a:pos x="518" y="18"/>
                  </a:cxn>
                  <a:cxn ang="0">
                    <a:pos x="518" y="18"/>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lnTo>
                      <a:pt x="518" y="18"/>
                    </a:lnTo>
                    <a:close/>
                  </a:path>
                </a:pathLst>
              </a:custGeom>
              <a:solidFill>
                <a:schemeClr val="accent1"/>
              </a:soli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4" name="Freeform 30"/>
              <p:cNvSpPr>
                <a:spLocks/>
              </p:cNvSpPr>
              <p:nvPr/>
            </p:nvSpPr>
            <p:spPr bwMode="hidden">
              <a:xfrm>
                <a:off x="1867" y="3853"/>
                <a:ext cx="171" cy="461"/>
              </a:xfrm>
              <a:custGeom>
                <a:avLst/>
                <a:gdLst/>
                <a:ahLst/>
                <a:cxnLst>
                  <a:cxn ang="0">
                    <a:pos x="31" y="263"/>
                  </a:cxn>
                  <a:cxn ang="0">
                    <a:pos x="43" y="191"/>
                  </a:cxn>
                  <a:cxn ang="0">
                    <a:pos x="67" y="131"/>
                  </a:cxn>
                  <a:cxn ang="0">
                    <a:pos x="116" y="72"/>
                  </a:cxn>
                  <a:cxn ang="0">
                    <a:pos x="171" y="18"/>
                  </a:cxn>
                  <a:cxn ang="0">
                    <a:pos x="153" y="0"/>
                  </a:cxn>
                  <a:cxn ang="0">
                    <a:pos x="86" y="60"/>
                  </a:cxn>
                  <a:cxn ang="0">
                    <a:pos x="43" y="120"/>
                  </a:cxn>
                  <a:cxn ang="0">
                    <a:pos x="13" y="191"/>
                  </a:cxn>
                  <a:cxn ang="0">
                    <a:pos x="0" y="263"/>
                  </a:cxn>
                  <a:cxn ang="0">
                    <a:pos x="6" y="317"/>
                  </a:cxn>
                  <a:cxn ang="0">
                    <a:pos x="25" y="365"/>
                  </a:cxn>
                  <a:cxn ang="0">
                    <a:pos x="49" y="413"/>
                  </a:cxn>
                  <a:cxn ang="0">
                    <a:pos x="86" y="461"/>
                  </a:cxn>
                  <a:cxn ang="0">
                    <a:pos x="122" y="461"/>
                  </a:cxn>
                  <a:cxn ang="0">
                    <a:pos x="86" y="413"/>
                  </a:cxn>
                  <a:cxn ang="0">
                    <a:pos x="55" y="365"/>
                  </a:cxn>
                  <a:cxn ang="0">
                    <a:pos x="37" y="317"/>
                  </a:cxn>
                  <a:cxn ang="0">
                    <a:pos x="31" y="263"/>
                  </a:cxn>
                  <a:cxn ang="0">
                    <a:pos x="31" y="263"/>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lnTo>
                      <a:pt x="31" y="263"/>
                    </a:lnTo>
                    <a:close/>
                  </a:path>
                </a:pathLst>
              </a:custGeom>
              <a:solidFill>
                <a:schemeClr val="accent1"/>
              </a:soli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5"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6"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7"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8" name="Freeform 34"/>
              <p:cNvSpPr>
                <a:spLocks/>
              </p:cNvSpPr>
              <p:nvPr/>
            </p:nvSpPr>
            <p:spPr bwMode="hidden">
              <a:xfrm>
                <a:off x="1776" y="3673"/>
                <a:ext cx="481" cy="641"/>
              </a:xfrm>
              <a:custGeom>
                <a:avLst/>
                <a:gdLst/>
                <a:ahLst/>
                <a:cxnLst>
                  <a:cxn ang="0">
                    <a:pos x="18" y="443"/>
                  </a:cxn>
                  <a:cxn ang="0">
                    <a:pos x="24" y="371"/>
                  </a:cxn>
                  <a:cxn ang="0">
                    <a:pos x="55" y="305"/>
                  </a:cxn>
                  <a:cxn ang="0">
                    <a:pos x="91" y="246"/>
                  </a:cxn>
                  <a:cxn ang="0">
                    <a:pos x="146" y="186"/>
                  </a:cxn>
                  <a:cxn ang="0">
                    <a:pos x="213" y="132"/>
                  </a:cxn>
                  <a:cxn ang="0">
                    <a:pos x="292" y="84"/>
                  </a:cxn>
                  <a:cxn ang="0">
                    <a:pos x="384" y="48"/>
                  </a:cxn>
                  <a:cxn ang="0">
                    <a:pos x="481" y="12"/>
                  </a:cxn>
                  <a:cxn ang="0">
                    <a:pos x="457" y="0"/>
                  </a:cxn>
                  <a:cxn ang="0">
                    <a:pos x="359" y="36"/>
                  </a:cxn>
                  <a:cxn ang="0">
                    <a:pos x="274" y="78"/>
                  </a:cxn>
                  <a:cxn ang="0">
                    <a:pos x="195" y="126"/>
                  </a:cxn>
                  <a:cxn ang="0">
                    <a:pos x="128" y="180"/>
                  </a:cxn>
                  <a:cxn ang="0">
                    <a:pos x="73" y="240"/>
                  </a:cxn>
                  <a:cxn ang="0">
                    <a:pos x="37" y="305"/>
                  </a:cxn>
                  <a:cxn ang="0">
                    <a:pos x="6" y="371"/>
                  </a:cxn>
                  <a:cxn ang="0">
                    <a:pos x="0" y="443"/>
                  </a:cxn>
                  <a:cxn ang="0">
                    <a:pos x="6" y="497"/>
                  </a:cxn>
                  <a:cxn ang="0">
                    <a:pos x="18" y="545"/>
                  </a:cxn>
                  <a:cxn ang="0">
                    <a:pos x="43" y="593"/>
                  </a:cxn>
                  <a:cxn ang="0">
                    <a:pos x="73" y="641"/>
                  </a:cxn>
                  <a:cxn ang="0">
                    <a:pos x="97" y="641"/>
                  </a:cxn>
                  <a:cxn ang="0">
                    <a:pos x="67" y="593"/>
                  </a:cxn>
                  <a:cxn ang="0">
                    <a:pos x="43" y="545"/>
                  </a:cxn>
                  <a:cxn ang="0">
                    <a:pos x="24" y="497"/>
                  </a:cxn>
                  <a:cxn ang="0">
                    <a:pos x="18" y="443"/>
                  </a:cxn>
                  <a:cxn ang="0">
                    <a:pos x="18" y="443"/>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lnTo>
                      <a:pt x="18" y="443"/>
                    </a:lnTo>
                    <a:close/>
                  </a:path>
                </a:pathLst>
              </a:custGeom>
              <a:solidFill>
                <a:schemeClr val="accent1"/>
              </a:soli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9"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30"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31"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32"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33"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34"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35"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36"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37"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38"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39"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40" name="Freeform 46"/>
              <p:cNvSpPr>
                <a:spLocks/>
              </p:cNvSpPr>
              <p:nvPr/>
            </p:nvSpPr>
            <p:spPr bwMode="hidden">
              <a:xfrm>
                <a:off x="5280" y="3186"/>
                <a:ext cx="383" cy="96"/>
              </a:xfrm>
              <a:custGeom>
                <a:avLst/>
                <a:gdLst/>
                <a:ahLst/>
                <a:cxnLst>
                  <a:cxn ang="0">
                    <a:pos x="209" y="96"/>
                  </a:cxn>
                  <a:cxn ang="0">
                    <a:pos x="143" y="90"/>
                  </a:cxn>
                  <a:cxn ang="0">
                    <a:pos x="83" y="66"/>
                  </a:cxn>
                  <a:cxn ang="0">
                    <a:pos x="35" y="36"/>
                  </a:cxn>
                  <a:cxn ang="0">
                    <a:pos x="6" y="0"/>
                  </a:cxn>
                  <a:cxn ang="0">
                    <a:pos x="0" y="6"/>
                  </a:cxn>
                  <a:cxn ang="0">
                    <a:pos x="29" y="42"/>
                  </a:cxn>
                  <a:cxn ang="0">
                    <a:pos x="77" y="72"/>
                  </a:cxn>
                  <a:cxn ang="0">
                    <a:pos x="137" y="90"/>
                  </a:cxn>
                  <a:cxn ang="0">
                    <a:pos x="209" y="96"/>
                  </a:cxn>
                  <a:cxn ang="0">
                    <a:pos x="263" y="90"/>
                  </a:cxn>
                  <a:cxn ang="0">
                    <a:pos x="311" y="84"/>
                  </a:cxn>
                  <a:cxn ang="0">
                    <a:pos x="352" y="66"/>
                  </a:cxn>
                  <a:cxn ang="0">
                    <a:pos x="382" y="42"/>
                  </a:cxn>
                  <a:cxn ang="0">
                    <a:pos x="376" y="42"/>
                  </a:cxn>
                  <a:cxn ang="0">
                    <a:pos x="346" y="66"/>
                  </a:cxn>
                  <a:cxn ang="0">
                    <a:pos x="305" y="78"/>
                  </a:cxn>
                  <a:cxn ang="0">
                    <a:pos x="263" y="90"/>
                  </a:cxn>
                  <a:cxn ang="0">
                    <a:pos x="209" y="96"/>
                  </a:cxn>
                  <a:cxn ang="0">
                    <a:pos x="209" y="96"/>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lnTo>
                      <a:pt x="209" y="96"/>
                    </a:lnTo>
                    <a:close/>
                  </a:path>
                </a:pathLst>
              </a:custGeom>
              <a:gradFill rotWithShape="0">
                <a:gsLst>
                  <a:gs pos="0">
                    <a:schemeClr val="accent1"/>
                  </a:gs>
                  <a:gs pos="100000">
                    <a:schemeClr val="bg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41" name="Freeform 47"/>
              <p:cNvSpPr>
                <a:spLocks/>
              </p:cNvSpPr>
              <p:nvPr/>
            </p:nvSpPr>
            <p:spPr bwMode="hidden">
              <a:xfrm>
                <a:off x="5315" y="3024"/>
                <a:ext cx="258" cy="54"/>
              </a:xfrm>
              <a:custGeom>
                <a:avLst/>
                <a:gdLst/>
                <a:ahLst/>
                <a:cxnLst>
                  <a:cxn ang="0">
                    <a:pos x="174" y="0"/>
                  </a:cxn>
                  <a:cxn ang="0">
                    <a:pos x="216" y="6"/>
                  </a:cxn>
                  <a:cxn ang="0">
                    <a:pos x="258" y="12"/>
                  </a:cxn>
                  <a:cxn ang="0">
                    <a:pos x="252" y="6"/>
                  </a:cxn>
                  <a:cxn ang="0">
                    <a:pos x="216" y="0"/>
                  </a:cxn>
                  <a:cxn ang="0">
                    <a:pos x="174" y="0"/>
                  </a:cxn>
                  <a:cxn ang="0">
                    <a:pos x="120" y="6"/>
                  </a:cxn>
                  <a:cxn ang="0">
                    <a:pos x="78" y="12"/>
                  </a:cxn>
                  <a:cxn ang="0">
                    <a:pos x="36" y="30"/>
                  </a:cxn>
                  <a:cxn ang="0">
                    <a:pos x="0" y="48"/>
                  </a:cxn>
                  <a:cxn ang="0">
                    <a:pos x="6" y="54"/>
                  </a:cxn>
                  <a:cxn ang="0">
                    <a:pos x="36" y="36"/>
                  </a:cxn>
                  <a:cxn ang="0">
                    <a:pos x="78" y="18"/>
                  </a:cxn>
                  <a:cxn ang="0">
                    <a:pos x="120" y="6"/>
                  </a:cxn>
                  <a:cxn ang="0">
                    <a:pos x="174" y="0"/>
                  </a:cxn>
                  <a:cxn ang="0">
                    <a:pos x="174" y="0"/>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lnTo>
                      <a:pt x="174" y="0"/>
                    </a:lnTo>
                    <a:close/>
                  </a:path>
                </a:pathLst>
              </a:custGeom>
              <a:gradFill rotWithShape="0">
                <a:gsLst>
                  <a:gs pos="0">
                    <a:schemeClr val="accent1"/>
                  </a:gs>
                  <a:gs pos="100000">
                    <a:schemeClr val="bg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42" name="Freeform 48"/>
              <p:cNvSpPr>
                <a:spLocks/>
              </p:cNvSpPr>
              <p:nvPr/>
            </p:nvSpPr>
            <p:spPr bwMode="hidden">
              <a:xfrm>
                <a:off x="5645" y="3066"/>
                <a:ext cx="60" cy="156"/>
              </a:xfrm>
              <a:custGeom>
                <a:avLst/>
                <a:gdLst/>
                <a:ahLst/>
                <a:cxnLst>
                  <a:cxn ang="0">
                    <a:pos x="54" y="90"/>
                  </a:cxn>
                  <a:cxn ang="0">
                    <a:pos x="48" y="126"/>
                  </a:cxn>
                  <a:cxn ang="0">
                    <a:pos x="24" y="156"/>
                  </a:cxn>
                  <a:cxn ang="0">
                    <a:pos x="30" y="156"/>
                  </a:cxn>
                  <a:cxn ang="0">
                    <a:pos x="54" y="126"/>
                  </a:cxn>
                  <a:cxn ang="0">
                    <a:pos x="60" y="90"/>
                  </a:cxn>
                  <a:cxn ang="0">
                    <a:pos x="54" y="66"/>
                  </a:cxn>
                  <a:cxn ang="0">
                    <a:pos x="48" y="42"/>
                  </a:cxn>
                  <a:cxn ang="0">
                    <a:pos x="30" y="18"/>
                  </a:cxn>
                  <a:cxn ang="0">
                    <a:pos x="6" y="0"/>
                  </a:cxn>
                  <a:cxn ang="0">
                    <a:pos x="0" y="6"/>
                  </a:cxn>
                  <a:cxn ang="0">
                    <a:pos x="24" y="24"/>
                  </a:cxn>
                  <a:cxn ang="0">
                    <a:pos x="42" y="42"/>
                  </a:cxn>
                  <a:cxn ang="0">
                    <a:pos x="48" y="66"/>
                  </a:cxn>
                  <a:cxn ang="0">
                    <a:pos x="54" y="90"/>
                  </a:cxn>
                  <a:cxn ang="0">
                    <a:pos x="54" y="90"/>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lnTo>
                      <a:pt x="54" y="90"/>
                    </a:lnTo>
                    <a:close/>
                  </a:path>
                </a:pathLst>
              </a:custGeom>
              <a:gradFill rotWithShape="0">
                <a:gsLst>
                  <a:gs pos="0">
                    <a:schemeClr val="accent1"/>
                  </a:gs>
                  <a:gs pos="100000">
                    <a:schemeClr val="bg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43" name="Freeform 49"/>
              <p:cNvSpPr>
                <a:spLocks/>
              </p:cNvSpPr>
              <p:nvPr/>
            </p:nvSpPr>
            <p:spPr bwMode="hidden">
              <a:xfrm>
                <a:off x="5375" y="3246"/>
                <a:ext cx="192" cy="18"/>
              </a:xfrm>
              <a:custGeom>
                <a:avLst/>
                <a:gdLst/>
                <a:ahLst/>
                <a:cxnLst>
                  <a:cxn ang="0">
                    <a:pos x="114" y="12"/>
                  </a:cxn>
                  <a:cxn ang="0">
                    <a:pos x="72" y="6"/>
                  </a:cxn>
                  <a:cxn ang="0">
                    <a:pos x="30" y="0"/>
                  </a:cxn>
                  <a:cxn ang="0">
                    <a:pos x="0" y="0"/>
                  </a:cxn>
                  <a:cxn ang="0">
                    <a:pos x="54" y="12"/>
                  </a:cxn>
                  <a:cxn ang="0">
                    <a:pos x="114" y="18"/>
                  </a:cxn>
                  <a:cxn ang="0">
                    <a:pos x="156" y="18"/>
                  </a:cxn>
                  <a:cxn ang="0">
                    <a:pos x="192" y="12"/>
                  </a:cxn>
                  <a:cxn ang="0">
                    <a:pos x="186" y="0"/>
                  </a:cxn>
                  <a:cxn ang="0">
                    <a:pos x="150" y="6"/>
                  </a:cxn>
                  <a:cxn ang="0">
                    <a:pos x="114" y="12"/>
                  </a:cxn>
                  <a:cxn ang="0">
                    <a:pos x="114" y="12"/>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lnTo>
                      <a:pt x="114" y="12"/>
                    </a:lnTo>
                    <a:close/>
                  </a:path>
                </a:pathLst>
              </a:custGeom>
              <a:gradFill rotWithShape="0">
                <a:gsLst>
                  <a:gs pos="0">
                    <a:schemeClr val="accent1"/>
                  </a:gs>
                  <a:gs pos="100000">
                    <a:schemeClr val="bg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44" name="Freeform 50"/>
              <p:cNvSpPr>
                <a:spLocks/>
              </p:cNvSpPr>
              <p:nvPr/>
            </p:nvSpPr>
            <p:spPr bwMode="hidden">
              <a:xfrm>
                <a:off x="5304" y="3042"/>
                <a:ext cx="161" cy="186"/>
              </a:xfrm>
              <a:custGeom>
                <a:avLst/>
                <a:gdLst/>
                <a:ahLst/>
                <a:cxnLst>
                  <a:cxn ang="0">
                    <a:pos x="11" y="114"/>
                  </a:cxn>
                  <a:cxn ang="0">
                    <a:pos x="17" y="96"/>
                  </a:cxn>
                  <a:cxn ang="0">
                    <a:pos x="23" y="78"/>
                  </a:cxn>
                  <a:cxn ang="0">
                    <a:pos x="53" y="42"/>
                  </a:cxn>
                  <a:cxn ang="0">
                    <a:pos x="101" y="18"/>
                  </a:cxn>
                  <a:cxn ang="0">
                    <a:pos x="155" y="6"/>
                  </a:cxn>
                  <a:cxn ang="0">
                    <a:pos x="161" y="0"/>
                  </a:cxn>
                  <a:cxn ang="0">
                    <a:pos x="95" y="12"/>
                  </a:cxn>
                  <a:cxn ang="0">
                    <a:pos x="47" y="36"/>
                  </a:cxn>
                  <a:cxn ang="0">
                    <a:pos x="11" y="72"/>
                  </a:cxn>
                  <a:cxn ang="0">
                    <a:pos x="5" y="90"/>
                  </a:cxn>
                  <a:cxn ang="0">
                    <a:pos x="0" y="114"/>
                  </a:cxn>
                  <a:cxn ang="0">
                    <a:pos x="11" y="150"/>
                  </a:cxn>
                  <a:cxn ang="0">
                    <a:pos x="23" y="168"/>
                  </a:cxn>
                  <a:cxn ang="0">
                    <a:pos x="41" y="186"/>
                  </a:cxn>
                  <a:cxn ang="0">
                    <a:pos x="65" y="186"/>
                  </a:cxn>
                  <a:cxn ang="0">
                    <a:pos x="41" y="168"/>
                  </a:cxn>
                  <a:cxn ang="0">
                    <a:pos x="23" y="150"/>
                  </a:cxn>
                  <a:cxn ang="0">
                    <a:pos x="17" y="132"/>
                  </a:cxn>
                  <a:cxn ang="0">
                    <a:pos x="11" y="114"/>
                  </a:cxn>
                  <a:cxn ang="0">
                    <a:pos x="11" y="114"/>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lnTo>
                      <a:pt x="11" y="114"/>
                    </a:lnTo>
                    <a:close/>
                  </a:path>
                </a:pathLst>
              </a:custGeom>
              <a:gradFill rotWithShape="0">
                <a:gsLst>
                  <a:gs pos="0">
                    <a:schemeClr val="bg1"/>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45" name="Freeform 51"/>
              <p:cNvSpPr>
                <a:spLocks/>
              </p:cNvSpPr>
              <p:nvPr/>
            </p:nvSpPr>
            <p:spPr bwMode="hidden">
              <a:xfrm>
                <a:off x="5489" y="3042"/>
                <a:ext cx="186" cy="210"/>
              </a:xfrm>
              <a:custGeom>
                <a:avLst/>
                <a:gdLst/>
                <a:ahLst/>
                <a:cxnLst>
                  <a:cxn ang="0">
                    <a:pos x="0" y="6"/>
                  </a:cxn>
                  <a:cxn ang="0">
                    <a:pos x="66" y="12"/>
                  </a:cxn>
                  <a:cxn ang="0">
                    <a:pos x="119" y="36"/>
                  </a:cxn>
                  <a:cxn ang="0">
                    <a:pos x="155" y="72"/>
                  </a:cxn>
                  <a:cxn ang="0">
                    <a:pos x="161" y="90"/>
                  </a:cxn>
                  <a:cxn ang="0">
                    <a:pos x="167" y="114"/>
                  </a:cxn>
                  <a:cxn ang="0">
                    <a:pos x="161" y="138"/>
                  </a:cxn>
                  <a:cxn ang="0">
                    <a:pos x="149" y="162"/>
                  </a:cxn>
                  <a:cxn ang="0">
                    <a:pos x="119" y="180"/>
                  </a:cxn>
                  <a:cxn ang="0">
                    <a:pos x="90" y="198"/>
                  </a:cxn>
                  <a:cxn ang="0">
                    <a:pos x="96" y="210"/>
                  </a:cxn>
                  <a:cxn ang="0">
                    <a:pos x="131" y="192"/>
                  </a:cxn>
                  <a:cxn ang="0">
                    <a:pos x="161" y="168"/>
                  </a:cxn>
                  <a:cxn ang="0">
                    <a:pos x="179" y="144"/>
                  </a:cxn>
                  <a:cxn ang="0">
                    <a:pos x="185" y="114"/>
                  </a:cxn>
                  <a:cxn ang="0">
                    <a:pos x="179" y="90"/>
                  </a:cxn>
                  <a:cxn ang="0">
                    <a:pos x="173" y="66"/>
                  </a:cxn>
                  <a:cxn ang="0">
                    <a:pos x="155" y="48"/>
                  </a:cxn>
                  <a:cxn ang="0">
                    <a:pos x="131" y="30"/>
                  </a:cxn>
                  <a:cxn ang="0">
                    <a:pos x="72" y="6"/>
                  </a:cxn>
                  <a:cxn ang="0">
                    <a:pos x="0" y="0"/>
                  </a:cxn>
                  <a:cxn ang="0">
                    <a:pos x="0" y="6"/>
                  </a:cxn>
                  <a:cxn ang="0">
                    <a:pos x="0" y="6"/>
                  </a:cxn>
                  <a:cxn ang="0">
                    <a:pos x="0" y="6"/>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lnTo>
                      <a:pt x="0" y="6"/>
                    </a:lnTo>
                    <a:lnTo>
                      <a:pt x="0" y="6"/>
                    </a:lnTo>
                    <a:close/>
                  </a:path>
                </a:pathLst>
              </a:custGeom>
              <a:gradFill rotWithShape="0">
                <a:gsLst>
                  <a:gs pos="0">
                    <a:schemeClr val="bg1"/>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46" name="Freeform 52"/>
              <p:cNvSpPr>
                <a:spLocks noEditPoints="1"/>
              </p:cNvSpPr>
              <p:nvPr/>
            </p:nvSpPr>
            <p:spPr bwMode="hidden">
              <a:xfrm>
                <a:off x="5345" y="3058"/>
                <a:ext cx="299" cy="186"/>
              </a:xfrm>
              <a:custGeom>
                <a:avLst/>
                <a:gdLst/>
                <a:ahLst/>
                <a:cxnLst>
                  <a:cxn ang="0">
                    <a:pos x="150" y="0"/>
                  </a:cxn>
                  <a:cxn ang="0">
                    <a:pos x="90" y="6"/>
                  </a:cxn>
                  <a:cxn ang="0">
                    <a:pos x="42" y="30"/>
                  </a:cxn>
                  <a:cxn ang="0">
                    <a:pos x="12" y="54"/>
                  </a:cxn>
                  <a:cxn ang="0">
                    <a:pos x="6" y="72"/>
                  </a:cxn>
                  <a:cxn ang="0">
                    <a:pos x="0" y="90"/>
                  </a:cxn>
                  <a:cxn ang="0">
                    <a:pos x="6" y="108"/>
                  </a:cxn>
                  <a:cxn ang="0">
                    <a:pos x="12" y="126"/>
                  </a:cxn>
                  <a:cxn ang="0">
                    <a:pos x="42" y="156"/>
                  </a:cxn>
                  <a:cxn ang="0">
                    <a:pos x="90" y="180"/>
                  </a:cxn>
                  <a:cxn ang="0">
                    <a:pos x="150" y="186"/>
                  </a:cxn>
                  <a:cxn ang="0">
                    <a:pos x="209" y="180"/>
                  </a:cxn>
                  <a:cxn ang="0">
                    <a:pos x="257" y="156"/>
                  </a:cxn>
                  <a:cxn ang="0">
                    <a:pos x="287" y="126"/>
                  </a:cxn>
                  <a:cxn ang="0">
                    <a:pos x="299" y="108"/>
                  </a:cxn>
                  <a:cxn ang="0">
                    <a:pos x="299" y="90"/>
                  </a:cxn>
                  <a:cxn ang="0">
                    <a:pos x="299" y="72"/>
                  </a:cxn>
                  <a:cxn ang="0">
                    <a:pos x="287" y="54"/>
                  </a:cxn>
                  <a:cxn ang="0">
                    <a:pos x="257" y="30"/>
                  </a:cxn>
                  <a:cxn ang="0">
                    <a:pos x="209" y="6"/>
                  </a:cxn>
                  <a:cxn ang="0">
                    <a:pos x="150" y="0"/>
                  </a:cxn>
                  <a:cxn ang="0">
                    <a:pos x="150" y="0"/>
                  </a:cxn>
                  <a:cxn ang="0">
                    <a:pos x="150" y="180"/>
                  </a:cxn>
                  <a:cxn ang="0">
                    <a:pos x="96" y="174"/>
                  </a:cxn>
                  <a:cxn ang="0">
                    <a:pos x="48" y="156"/>
                  </a:cxn>
                  <a:cxn ang="0">
                    <a:pos x="18" y="126"/>
                  </a:cxn>
                  <a:cxn ang="0">
                    <a:pos x="12" y="108"/>
                  </a:cxn>
                  <a:cxn ang="0">
                    <a:pos x="6" y="90"/>
                  </a:cxn>
                  <a:cxn ang="0">
                    <a:pos x="12" y="72"/>
                  </a:cxn>
                  <a:cxn ang="0">
                    <a:pos x="18" y="54"/>
                  </a:cxn>
                  <a:cxn ang="0">
                    <a:pos x="48" y="30"/>
                  </a:cxn>
                  <a:cxn ang="0">
                    <a:pos x="96" y="12"/>
                  </a:cxn>
                  <a:cxn ang="0">
                    <a:pos x="150" y="6"/>
                  </a:cxn>
                  <a:cxn ang="0">
                    <a:pos x="203" y="12"/>
                  </a:cxn>
                  <a:cxn ang="0">
                    <a:pos x="251" y="30"/>
                  </a:cxn>
                  <a:cxn ang="0">
                    <a:pos x="281" y="54"/>
                  </a:cxn>
                  <a:cxn ang="0">
                    <a:pos x="293" y="72"/>
                  </a:cxn>
                  <a:cxn ang="0">
                    <a:pos x="293" y="90"/>
                  </a:cxn>
                  <a:cxn ang="0">
                    <a:pos x="293" y="108"/>
                  </a:cxn>
                  <a:cxn ang="0">
                    <a:pos x="281" y="126"/>
                  </a:cxn>
                  <a:cxn ang="0">
                    <a:pos x="251" y="156"/>
                  </a:cxn>
                  <a:cxn ang="0">
                    <a:pos x="203" y="174"/>
                  </a:cxn>
                  <a:cxn ang="0">
                    <a:pos x="150" y="180"/>
                  </a:cxn>
                  <a:cxn ang="0">
                    <a:pos x="150" y="180"/>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lnTo>
                      <a:pt x="150" y="180"/>
                    </a:lnTo>
                    <a:close/>
                  </a:path>
                </a:pathLst>
              </a:custGeom>
              <a:gradFill rotWithShape="0">
                <a:gsLst>
                  <a:gs pos="0">
                    <a:schemeClr val="accent1"/>
                  </a:gs>
                  <a:gs pos="100000">
                    <a:schemeClr val="bg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47"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grpSp>
            <p:nvGrpSpPr>
              <p:cNvPr id="48" name="Group 54"/>
              <p:cNvGrpSpPr>
                <a:grpSpLocks/>
              </p:cNvGrpSpPr>
              <p:nvPr/>
            </p:nvGrpSpPr>
            <p:grpSpPr bwMode="auto">
              <a:xfrm>
                <a:off x="4546" y="3608"/>
                <a:ext cx="518" cy="319"/>
                <a:chOff x="4546" y="3608"/>
                <a:chExt cx="518" cy="319"/>
              </a:xfrm>
            </p:grpSpPr>
            <p:sp>
              <p:nvSpPr>
                <p:cNvPr id="54"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55"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56"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57"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58"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59"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grpSp>
          <p:grpSp>
            <p:nvGrpSpPr>
              <p:cNvPr id="49" name="Group 61"/>
              <p:cNvGrpSpPr>
                <a:grpSpLocks/>
              </p:cNvGrpSpPr>
              <p:nvPr/>
            </p:nvGrpSpPr>
            <p:grpSpPr bwMode="auto">
              <a:xfrm>
                <a:off x="5381" y="3085"/>
                <a:ext cx="227" cy="132"/>
                <a:chOff x="5381" y="3085"/>
                <a:chExt cx="227" cy="132"/>
              </a:xfrm>
            </p:grpSpPr>
            <p:sp>
              <p:nvSpPr>
                <p:cNvPr id="50"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51"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52"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53"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grpSp>
        </p:grpSp>
      </p:grpSp>
      <p:sp>
        <p:nvSpPr>
          <p:cNvPr id="221250" name="Rectangle 66"/>
          <p:cNvSpPr>
            <a:spLocks noGrp="1" noChangeArrowheads="1"/>
          </p:cNvSpPr>
          <p:nvPr>
            <p:ph type="ctrTitle" sz="quarter"/>
          </p:nvPr>
        </p:nvSpPr>
        <p:spPr>
          <a:xfrm>
            <a:off x="685800" y="1692275"/>
            <a:ext cx="7772400" cy="1736725"/>
          </a:xfrm>
        </p:spPr>
        <p:txBody>
          <a:bodyPr anchor="b"/>
          <a:lstStyle>
            <a:lvl1pPr>
              <a:defRPr sz="5400"/>
            </a:lvl1pPr>
          </a:lstStyle>
          <a:p>
            <a:r>
              <a:rPr lang="en-US"/>
              <a:t>Click to edit Master title style</a:t>
            </a:r>
          </a:p>
        </p:txBody>
      </p:sp>
      <p:sp>
        <p:nvSpPr>
          <p:cNvPr id="221251" name="Rectangle 67"/>
          <p:cNvSpPr>
            <a:spLocks noGrp="1" noChangeArrowheads="1"/>
          </p:cNvSpPr>
          <p:nvPr>
            <p:ph type="subTitle" sz="quarter" idx="1"/>
          </p:nvPr>
        </p:nvSpPr>
        <p:spPr>
          <a:xfrm>
            <a:off x="1371600" y="3886200"/>
            <a:ext cx="6400800" cy="1752600"/>
          </a:xfrm>
        </p:spPr>
        <p:txBody>
          <a:bodyPr/>
          <a:lstStyle>
            <a:lvl1pPr marL="0" indent="0" algn="ctr">
              <a:buFont typeface="Wingdings" charset="2"/>
              <a:buNone/>
              <a:defRPr/>
            </a:lvl1pPr>
          </a:lstStyle>
          <a:p>
            <a:r>
              <a:rPr lang="en-US"/>
              <a:t>Click to edit Master subtitle style</a:t>
            </a:r>
          </a:p>
        </p:txBody>
      </p:sp>
      <p:sp>
        <p:nvSpPr>
          <p:cNvPr id="68" name="Rectangle 68"/>
          <p:cNvSpPr>
            <a:spLocks noGrp="1" noChangeArrowheads="1"/>
          </p:cNvSpPr>
          <p:nvPr>
            <p:ph type="dt" sz="quarter" idx="10"/>
          </p:nvPr>
        </p:nvSpPr>
        <p:spPr/>
        <p:txBody>
          <a:bodyPr/>
          <a:lstStyle>
            <a:lvl1pPr hangingPunct="0">
              <a:defRPr/>
            </a:lvl1pPr>
          </a:lstStyle>
          <a:p>
            <a:endParaRPr lang="en-US" altLang="en-US"/>
          </a:p>
        </p:txBody>
      </p:sp>
      <p:sp>
        <p:nvSpPr>
          <p:cNvPr id="69" name="Rectangle 69"/>
          <p:cNvSpPr>
            <a:spLocks noGrp="1" noChangeArrowheads="1"/>
          </p:cNvSpPr>
          <p:nvPr>
            <p:ph type="ftr" sz="quarter" idx="11"/>
          </p:nvPr>
        </p:nvSpPr>
        <p:spPr/>
        <p:txBody>
          <a:bodyPr/>
          <a:lstStyle>
            <a:lvl1pPr hangingPunct="0">
              <a:defRPr/>
            </a:lvl1pPr>
          </a:lstStyle>
          <a:p>
            <a:endParaRPr lang="en-US" altLang="en-US"/>
          </a:p>
        </p:txBody>
      </p:sp>
      <p:sp>
        <p:nvSpPr>
          <p:cNvPr id="70" name="Rectangle 70"/>
          <p:cNvSpPr>
            <a:spLocks noGrp="1" noChangeArrowheads="1"/>
          </p:cNvSpPr>
          <p:nvPr>
            <p:ph type="sldNum" sz="quarter" idx="12"/>
          </p:nvPr>
        </p:nvSpPr>
        <p:spPr/>
        <p:txBody>
          <a:bodyPr/>
          <a:lstStyle>
            <a:lvl1pPr hangingPunct="0">
              <a:defRPr/>
            </a:lvl1pPr>
          </a:lstStyle>
          <a:p>
            <a:fld id="{1CFB33B3-0C75-4317-AEC3-210159F74C58}" type="slidenum">
              <a:rPr lang="en-US" altLang="en-US"/>
              <a:pPr/>
              <a:t>‹#›</a:t>
            </a:fld>
            <a:endParaRPr lang="en-US" altLang="en-US"/>
          </a:p>
        </p:txBody>
      </p:sp>
    </p:spTree>
    <p:extLst>
      <p:ext uri="{BB962C8B-B14F-4D97-AF65-F5344CB8AC3E}">
        <p14:creationId xmlns:p14="http://schemas.microsoft.com/office/powerpoint/2010/main" val="86208170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jpe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17" Type="http://schemas.openxmlformats.org/officeDocument/2006/relationships/image" Target="../media/image5.png"/><Relationship Id="rId2" Type="http://schemas.openxmlformats.org/officeDocument/2006/relationships/slideLayout" Target="../slideLayouts/slideLayout2.xml"/><Relationship Id="rId16" Type="http://schemas.openxmlformats.org/officeDocument/2006/relationships/image" Target="../media/image4.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3.png"/><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2.png"/></Relationships>
</file>

<file path=ppt/slideMasters/_rels/slideMaster10.xml.rels><?xml version="1.0" encoding="UTF-8" standalone="yes"?>
<Relationships xmlns="http://schemas.openxmlformats.org/package/2006/relationships"><Relationship Id="rId3" Type="http://schemas.openxmlformats.org/officeDocument/2006/relationships/image" Target="../media/image1.jpeg"/><Relationship Id="rId7" Type="http://schemas.openxmlformats.org/officeDocument/2006/relationships/image" Target="../media/image5.png"/><Relationship Id="rId2" Type="http://schemas.openxmlformats.org/officeDocument/2006/relationships/theme" Target="../theme/theme10.xml"/><Relationship Id="rId1" Type="http://schemas.openxmlformats.org/officeDocument/2006/relationships/slideLayout" Target="../slideLayouts/slideLayout26.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png"/></Relationships>
</file>

<file path=ppt/slideMasters/_rels/slideMaster100.xml.rels><?xml version="1.0" encoding="UTF-8" standalone="yes"?>
<Relationships xmlns="http://schemas.openxmlformats.org/package/2006/relationships"><Relationship Id="rId8" Type="http://schemas.openxmlformats.org/officeDocument/2006/relationships/slideLayout" Target="../slideLayouts/slideLayout1006.xml"/><Relationship Id="rId3" Type="http://schemas.openxmlformats.org/officeDocument/2006/relationships/slideLayout" Target="../slideLayouts/slideLayout1001.xml"/><Relationship Id="rId7" Type="http://schemas.openxmlformats.org/officeDocument/2006/relationships/slideLayout" Target="../slideLayouts/slideLayout1005.xml"/><Relationship Id="rId12" Type="http://schemas.openxmlformats.org/officeDocument/2006/relationships/theme" Target="../theme/theme100.xml"/><Relationship Id="rId2" Type="http://schemas.openxmlformats.org/officeDocument/2006/relationships/slideLayout" Target="../slideLayouts/slideLayout1000.xml"/><Relationship Id="rId1" Type="http://schemas.openxmlformats.org/officeDocument/2006/relationships/slideLayout" Target="../slideLayouts/slideLayout999.xml"/><Relationship Id="rId6" Type="http://schemas.openxmlformats.org/officeDocument/2006/relationships/slideLayout" Target="../slideLayouts/slideLayout1004.xml"/><Relationship Id="rId11" Type="http://schemas.openxmlformats.org/officeDocument/2006/relationships/slideLayout" Target="../slideLayouts/slideLayout1009.xml"/><Relationship Id="rId5" Type="http://schemas.openxmlformats.org/officeDocument/2006/relationships/slideLayout" Target="../slideLayouts/slideLayout1003.xml"/><Relationship Id="rId10" Type="http://schemas.openxmlformats.org/officeDocument/2006/relationships/slideLayout" Target="../slideLayouts/slideLayout1008.xml"/><Relationship Id="rId4" Type="http://schemas.openxmlformats.org/officeDocument/2006/relationships/slideLayout" Target="../slideLayouts/slideLayout1002.xml"/><Relationship Id="rId9" Type="http://schemas.openxmlformats.org/officeDocument/2006/relationships/slideLayout" Target="../slideLayouts/slideLayout1007.xml"/></Relationships>
</file>

<file path=ppt/slideMasters/_rels/slideMaster101.xml.rels><?xml version="1.0" encoding="UTF-8" standalone="yes"?>
<Relationships xmlns="http://schemas.openxmlformats.org/package/2006/relationships"><Relationship Id="rId8" Type="http://schemas.openxmlformats.org/officeDocument/2006/relationships/slideLayout" Target="../slideLayouts/slideLayout1017.xml"/><Relationship Id="rId13" Type="http://schemas.openxmlformats.org/officeDocument/2006/relationships/image" Target="../media/image37.png"/><Relationship Id="rId3" Type="http://schemas.openxmlformats.org/officeDocument/2006/relationships/slideLayout" Target="../slideLayouts/slideLayout1012.xml"/><Relationship Id="rId7" Type="http://schemas.openxmlformats.org/officeDocument/2006/relationships/slideLayout" Target="../slideLayouts/slideLayout1016.xml"/><Relationship Id="rId12" Type="http://schemas.openxmlformats.org/officeDocument/2006/relationships/theme" Target="../theme/theme101.xml"/><Relationship Id="rId2" Type="http://schemas.openxmlformats.org/officeDocument/2006/relationships/slideLayout" Target="../slideLayouts/slideLayout1011.xml"/><Relationship Id="rId1" Type="http://schemas.openxmlformats.org/officeDocument/2006/relationships/slideLayout" Target="../slideLayouts/slideLayout1010.xml"/><Relationship Id="rId6" Type="http://schemas.openxmlformats.org/officeDocument/2006/relationships/slideLayout" Target="../slideLayouts/slideLayout1015.xml"/><Relationship Id="rId11" Type="http://schemas.openxmlformats.org/officeDocument/2006/relationships/slideLayout" Target="../slideLayouts/slideLayout1020.xml"/><Relationship Id="rId5" Type="http://schemas.openxmlformats.org/officeDocument/2006/relationships/slideLayout" Target="../slideLayouts/slideLayout1014.xml"/><Relationship Id="rId10" Type="http://schemas.openxmlformats.org/officeDocument/2006/relationships/slideLayout" Target="../slideLayouts/slideLayout1019.xml"/><Relationship Id="rId4" Type="http://schemas.openxmlformats.org/officeDocument/2006/relationships/slideLayout" Target="../slideLayouts/slideLayout1013.xml"/><Relationship Id="rId9" Type="http://schemas.openxmlformats.org/officeDocument/2006/relationships/slideLayout" Target="../slideLayouts/slideLayout1018.xml"/></Relationships>
</file>

<file path=ppt/slideMasters/_rels/slideMaster102.xml.rels><?xml version="1.0" encoding="UTF-8" standalone="yes"?>
<Relationships xmlns="http://schemas.openxmlformats.org/package/2006/relationships"><Relationship Id="rId8" Type="http://schemas.openxmlformats.org/officeDocument/2006/relationships/slideLayout" Target="../slideLayouts/slideLayout1028.xml"/><Relationship Id="rId13" Type="http://schemas.openxmlformats.org/officeDocument/2006/relationships/slideLayout" Target="../slideLayouts/slideLayout1033.xml"/><Relationship Id="rId3" Type="http://schemas.openxmlformats.org/officeDocument/2006/relationships/slideLayout" Target="../slideLayouts/slideLayout1023.xml"/><Relationship Id="rId7" Type="http://schemas.openxmlformats.org/officeDocument/2006/relationships/slideLayout" Target="../slideLayouts/slideLayout1027.xml"/><Relationship Id="rId12" Type="http://schemas.openxmlformats.org/officeDocument/2006/relationships/slideLayout" Target="../slideLayouts/slideLayout1032.xml"/><Relationship Id="rId2" Type="http://schemas.openxmlformats.org/officeDocument/2006/relationships/slideLayout" Target="../slideLayouts/slideLayout1022.xml"/><Relationship Id="rId1" Type="http://schemas.openxmlformats.org/officeDocument/2006/relationships/slideLayout" Target="../slideLayouts/slideLayout1021.xml"/><Relationship Id="rId6" Type="http://schemas.openxmlformats.org/officeDocument/2006/relationships/slideLayout" Target="../slideLayouts/slideLayout1026.xml"/><Relationship Id="rId11" Type="http://schemas.openxmlformats.org/officeDocument/2006/relationships/slideLayout" Target="../slideLayouts/slideLayout1031.xml"/><Relationship Id="rId5" Type="http://schemas.openxmlformats.org/officeDocument/2006/relationships/slideLayout" Target="../slideLayouts/slideLayout1025.xml"/><Relationship Id="rId10" Type="http://schemas.openxmlformats.org/officeDocument/2006/relationships/slideLayout" Target="../slideLayouts/slideLayout1030.xml"/><Relationship Id="rId4" Type="http://schemas.openxmlformats.org/officeDocument/2006/relationships/slideLayout" Target="../slideLayouts/slideLayout1024.xml"/><Relationship Id="rId9" Type="http://schemas.openxmlformats.org/officeDocument/2006/relationships/slideLayout" Target="../slideLayouts/slideLayout1029.xml"/><Relationship Id="rId14" Type="http://schemas.openxmlformats.org/officeDocument/2006/relationships/theme" Target="../theme/theme102.xml"/></Relationships>
</file>

<file path=ppt/slideMasters/_rels/slideMaster11.xml.rels><?xml version="1.0" encoding="UTF-8" standalone="yes"?>
<Relationships xmlns="http://schemas.openxmlformats.org/package/2006/relationships"><Relationship Id="rId2" Type="http://schemas.openxmlformats.org/officeDocument/2006/relationships/theme" Target="../theme/theme11.xml"/><Relationship Id="rId1" Type="http://schemas.openxmlformats.org/officeDocument/2006/relationships/slideLayout" Target="../slideLayouts/slideLayout27.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35.xml"/><Relationship Id="rId13" Type="http://schemas.openxmlformats.org/officeDocument/2006/relationships/image" Target="../media/image7.jpeg"/><Relationship Id="rId3" Type="http://schemas.openxmlformats.org/officeDocument/2006/relationships/slideLayout" Target="../slideLayouts/slideLayout30.xml"/><Relationship Id="rId7" Type="http://schemas.openxmlformats.org/officeDocument/2006/relationships/slideLayout" Target="../slideLayouts/slideLayout34.xml"/><Relationship Id="rId12" Type="http://schemas.openxmlformats.org/officeDocument/2006/relationships/theme" Target="../theme/theme12.xml"/><Relationship Id="rId17" Type="http://schemas.openxmlformats.org/officeDocument/2006/relationships/image" Target="../media/image11.png"/><Relationship Id="rId2" Type="http://schemas.openxmlformats.org/officeDocument/2006/relationships/slideLayout" Target="../slideLayouts/slideLayout29.xml"/><Relationship Id="rId16" Type="http://schemas.openxmlformats.org/officeDocument/2006/relationships/image" Target="../media/image10.png"/><Relationship Id="rId1" Type="http://schemas.openxmlformats.org/officeDocument/2006/relationships/slideLayout" Target="../slideLayouts/slideLayout28.xml"/><Relationship Id="rId6" Type="http://schemas.openxmlformats.org/officeDocument/2006/relationships/slideLayout" Target="../slideLayouts/slideLayout33.xml"/><Relationship Id="rId11" Type="http://schemas.openxmlformats.org/officeDocument/2006/relationships/slideLayout" Target="../slideLayouts/slideLayout38.xml"/><Relationship Id="rId5" Type="http://schemas.openxmlformats.org/officeDocument/2006/relationships/slideLayout" Target="../slideLayouts/slideLayout32.xml"/><Relationship Id="rId15" Type="http://schemas.openxmlformats.org/officeDocument/2006/relationships/image" Target="../media/image9.png"/><Relationship Id="rId10" Type="http://schemas.openxmlformats.org/officeDocument/2006/relationships/slideLayout" Target="../slideLayouts/slideLayout37.xml"/><Relationship Id="rId4" Type="http://schemas.openxmlformats.org/officeDocument/2006/relationships/slideLayout" Target="../slideLayouts/slideLayout31.xml"/><Relationship Id="rId9" Type="http://schemas.openxmlformats.org/officeDocument/2006/relationships/slideLayout" Target="../slideLayouts/slideLayout36.xml"/><Relationship Id="rId14" Type="http://schemas.openxmlformats.org/officeDocument/2006/relationships/image" Target="../media/image8.png"/></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46.xml"/><Relationship Id="rId13" Type="http://schemas.openxmlformats.org/officeDocument/2006/relationships/image" Target="../media/image12.png"/><Relationship Id="rId3" Type="http://schemas.openxmlformats.org/officeDocument/2006/relationships/slideLayout" Target="../slideLayouts/slideLayout41.xml"/><Relationship Id="rId7" Type="http://schemas.openxmlformats.org/officeDocument/2006/relationships/slideLayout" Target="../slideLayouts/slideLayout45.xml"/><Relationship Id="rId12" Type="http://schemas.openxmlformats.org/officeDocument/2006/relationships/theme" Target="../theme/theme13.xml"/><Relationship Id="rId2" Type="http://schemas.openxmlformats.org/officeDocument/2006/relationships/slideLayout" Target="../slideLayouts/slideLayout40.xml"/><Relationship Id="rId1" Type="http://schemas.openxmlformats.org/officeDocument/2006/relationships/slideLayout" Target="../slideLayouts/slideLayout39.xml"/><Relationship Id="rId6" Type="http://schemas.openxmlformats.org/officeDocument/2006/relationships/slideLayout" Target="../slideLayouts/slideLayout44.xml"/><Relationship Id="rId11" Type="http://schemas.openxmlformats.org/officeDocument/2006/relationships/slideLayout" Target="../slideLayouts/slideLayout49.xml"/><Relationship Id="rId5" Type="http://schemas.openxmlformats.org/officeDocument/2006/relationships/slideLayout" Target="../slideLayouts/slideLayout43.xml"/><Relationship Id="rId10" Type="http://schemas.openxmlformats.org/officeDocument/2006/relationships/slideLayout" Target="../slideLayouts/slideLayout48.xml"/><Relationship Id="rId4" Type="http://schemas.openxmlformats.org/officeDocument/2006/relationships/slideLayout" Target="../slideLayouts/slideLayout42.xml"/><Relationship Id="rId9" Type="http://schemas.openxmlformats.org/officeDocument/2006/relationships/slideLayout" Target="../slideLayouts/slideLayout47.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57.xml"/><Relationship Id="rId3" Type="http://schemas.openxmlformats.org/officeDocument/2006/relationships/slideLayout" Target="../slideLayouts/slideLayout52.xml"/><Relationship Id="rId7" Type="http://schemas.openxmlformats.org/officeDocument/2006/relationships/slideLayout" Target="../slideLayouts/slideLayout56.xml"/><Relationship Id="rId12" Type="http://schemas.openxmlformats.org/officeDocument/2006/relationships/theme" Target="../theme/theme14.xml"/><Relationship Id="rId2" Type="http://schemas.openxmlformats.org/officeDocument/2006/relationships/slideLayout" Target="../slideLayouts/slideLayout51.xml"/><Relationship Id="rId1" Type="http://schemas.openxmlformats.org/officeDocument/2006/relationships/slideLayout" Target="../slideLayouts/slideLayout50.xml"/><Relationship Id="rId6" Type="http://schemas.openxmlformats.org/officeDocument/2006/relationships/slideLayout" Target="../slideLayouts/slideLayout55.xml"/><Relationship Id="rId11" Type="http://schemas.openxmlformats.org/officeDocument/2006/relationships/slideLayout" Target="../slideLayouts/slideLayout60.xml"/><Relationship Id="rId5" Type="http://schemas.openxmlformats.org/officeDocument/2006/relationships/slideLayout" Target="../slideLayouts/slideLayout54.xml"/><Relationship Id="rId10" Type="http://schemas.openxmlformats.org/officeDocument/2006/relationships/slideLayout" Target="../slideLayouts/slideLayout59.xml"/><Relationship Id="rId4" Type="http://schemas.openxmlformats.org/officeDocument/2006/relationships/slideLayout" Target="../slideLayouts/slideLayout53.xml"/><Relationship Id="rId9" Type="http://schemas.openxmlformats.org/officeDocument/2006/relationships/slideLayout" Target="../slideLayouts/slideLayout58.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68.xml"/><Relationship Id="rId3" Type="http://schemas.openxmlformats.org/officeDocument/2006/relationships/slideLayout" Target="../slideLayouts/slideLayout63.xml"/><Relationship Id="rId7" Type="http://schemas.openxmlformats.org/officeDocument/2006/relationships/slideLayout" Target="../slideLayouts/slideLayout67.xml"/><Relationship Id="rId12" Type="http://schemas.openxmlformats.org/officeDocument/2006/relationships/theme" Target="../theme/theme15.xml"/><Relationship Id="rId2" Type="http://schemas.openxmlformats.org/officeDocument/2006/relationships/slideLayout" Target="../slideLayouts/slideLayout62.xml"/><Relationship Id="rId1" Type="http://schemas.openxmlformats.org/officeDocument/2006/relationships/slideLayout" Target="../slideLayouts/slideLayout61.xml"/><Relationship Id="rId6" Type="http://schemas.openxmlformats.org/officeDocument/2006/relationships/slideLayout" Target="../slideLayouts/slideLayout66.xml"/><Relationship Id="rId11" Type="http://schemas.openxmlformats.org/officeDocument/2006/relationships/slideLayout" Target="../slideLayouts/slideLayout71.xml"/><Relationship Id="rId5" Type="http://schemas.openxmlformats.org/officeDocument/2006/relationships/slideLayout" Target="../slideLayouts/slideLayout65.xml"/><Relationship Id="rId10" Type="http://schemas.openxmlformats.org/officeDocument/2006/relationships/slideLayout" Target="../slideLayouts/slideLayout70.xml"/><Relationship Id="rId4" Type="http://schemas.openxmlformats.org/officeDocument/2006/relationships/slideLayout" Target="../slideLayouts/slideLayout64.xml"/><Relationship Id="rId9" Type="http://schemas.openxmlformats.org/officeDocument/2006/relationships/slideLayout" Target="../slideLayouts/slideLayout69.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79.xml"/><Relationship Id="rId3" Type="http://schemas.openxmlformats.org/officeDocument/2006/relationships/slideLayout" Target="../slideLayouts/slideLayout74.xml"/><Relationship Id="rId7" Type="http://schemas.openxmlformats.org/officeDocument/2006/relationships/slideLayout" Target="../slideLayouts/slideLayout78.xml"/><Relationship Id="rId12" Type="http://schemas.openxmlformats.org/officeDocument/2006/relationships/theme" Target="../theme/theme16.xml"/><Relationship Id="rId2" Type="http://schemas.openxmlformats.org/officeDocument/2006/relationships/slideLayout" Target="../slideLayouts/slideLayout73.xml"/><Relationship Id="rId1" Type="http://schemas.openxmlformats.org/officeDocument/2006/relationships/slideLayout" Target="../slideLayouts/slideLayout72.xml"/><Relationship Id="rId6" Type="http://schemas.openxmlformats.org/officeDocument/2006/relationships/slideLayout" Target="../slideLayouts/slideLayout77.xml"/><Relationship Id="rId11" Type="http://schemas.openxmlformats.org/officeDocument/2006/relationships/slideLayout" Target="../slideLayouts/slideLayout82.xml"/><Relationship Id="rId5" Type="http://schemas.openxmlformats.org/officeDocument/2006/relationships/slideLayout" Target="../slideLayouts/slideLayout76.xml"/><Relationship Id="rId10" Type="http://schemas.openxmlformats.org/officeDocument/2006/relationships/slideLayout" Target="../slideLayouts/slideLayout81.xml"/><Relationship Id="rId4" Type="http://schemas.openxmlformats.org/officeDocument/2006/relationships/slideLayout" Target="../slideLayouts/slideLayout75.xml"/><Relationship Id="rId9" Type="http://schemas.openxmlformats.org/officeDocument/2006/relationships/slideLayout" Target="../slideLayouts/slideLayout80.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90.xml"/><Relationship Id="rId3" Type="http://schemas.openxmlformats.org/officeDocument/2006/relationships/slideLayout" Target="../slideLayouts/slideLayout85.xml"/><Relationship Id="rId7" Type="http://schemas.openxmlformats.org/officeDocument/2006/relationships/slideLayout" Target="../slideLayouts/slideLayout89.xml"/><Relationship Id="rId12" Type="http://schemas.openxmlformats.org/officeDocument/2006/relationships/theme" Target="../theme/theme17.xml"/><Relationship Id="rId2" Type="http://schemas.openxmlformats.org/officeDocument/2006/relationships/slideLayout" Target="../slideLayouts/slideLayout84.xml"/><Relationship Id="rId1" Type="http://schemas.openxmlformats.org/officeDocument/2006/relationships/slideLayout" Target="../slideLayouts/slideLayout83.xml"/><Relationship Id="rId6" Type="http://schemas.openxmlformats.org/officeDocument/2006/relationships/slideLayout" Target="../slideLayouts/slideLayout88.xml"/><Relationship Id="rId11" Type="http://schemas.openxmlformats.org/officeDocument/2006/relationships/slideLayout" Target="../slideLayouts/slideLayout93.xml"/><Relationship Id="rId5" Type="http://schemas.openxmlformats.org/officeDocument/2006/relationships/slideLayout" Target="../slideLayouts/slideLayout87.xml"/><Relationship Id="rId10" Type="http://schemas.openxmlformats.org/officeDocument/2006/relationships/slideLayout" Target="../slideLayouts/slideLayout92.xml"/><Relationship Id="rId4" Type="http://schemas.openxmlformats.org/officeDocument/2006/relationships/slideLayout" Target="../slideLayouts/slideLayout86.xml"/><Relationship Id="rId9" Type="http://schemas.openxmlformats.org/officeDocument/2006/relationships/slideLayout" Target="../slideLayouts/slideLayout91.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01.xml"/><Relationship Id="rId3" Type="http://schemas.openxmlformats.org/officeDocument/2006/relationships/slideLayout" Target="../slideLayouts/slideLayout96.xml"/><Relationship Id="rId7" Type="http://schemas.openxmlformats.org/officeDocument/2006/relationships/slideLayout" Target="../slideLayouts/slideLayout100.xml"/><Relationship Id="rId12" Type="http://schemas.openxmlformats.org/officeDocument/2006/relationships/theme" Target="../theme/theme18.xml"/><Relationship Id="rId2" Type="http://schemas.openxmlformats.org/officeDocument/2006/relationships/slideLayout" Target="../slideLayouts/slideLayout95.xml"/><Relationship Id="rId1" Type="http://schemas.openxmlformats.org/officeDocument/2006/relationships/slideLayout" Target="../slideLayouts/slideLayout94.xml"/><Relationship Id="rId6" Type="http://schemas.openxmlformats.org/officeDocument/2006/relationships/slideLayout" Target="../slideLayouts/slideLayout99.xml"/><Relationship Id="rId11" Type="http://schemas.openxmlformats.org/officeDocument/2006/relationships/slideLayout" Target="../slideLayouts/slideLayout104.xml"/><Relationship Id="rId5" Type="http://schemas.openxmlformats.org/officeDocument/2006/relationships/slideLayout" Target="../slideLayouts/slideLayout98.xml"/><Relationship Id="rId10" Type="http://schemas.openxmlformats.org/officeDocument/2006/relationships/slideLayout" Target="../slideLayouts/slideLayout103.xml"/><Relationship Id="rId4" Type="http://schemas.openxmlformats.org/officeDocument/2006/relationships/slideLayout" Target="../slideLayouts/slideLayout97.xml"/><Relationship Id="rId9" Type="http://schemas.openxmlformats.org/officeDocument/2006/relationships/slideLayout" Target="../slideLayouts/slideLayout102.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12.xml"/><Relationship Id="rId3" Type="http://schemas.openxmlformats.org/officeDocument/2006/relationships/slideLayout" Target="../slideLayouts/slideLayout107.xml"/><Relationship Id="rId7" Type="http://schemas.openxmlformats.org/officeDocument/2006/relationships/slideLayout" Target="../slideLayouts/slideLayout111.xml"/><Relationship Id="rId12" Type="http://schemas.openxmlformats.org/officeDocument/2006/relationships/theme" Target="../theme/theme19.xml"/><Relationship Id="rId2" Type="http://schemas.openxmlformats.org/officeDocument/2006/relationships/slideLayout" Target="../slideLayouts/slideLayout106.xml"/><Relationship Id="rId1" Type="http://schemas.openxmlformats.org/officeDocument/2006/relationships/slideLayout" Target="../slideLayouts/slideLayout105.xml"/><Relationship Id="rId6" Type="http://schemas.openxmlformats.org/officeDocument/2006/relationships/slideLayout" Target="../slideLayouts/slideLayout110.xml"/><Relationship Id="rId11" Type="http://schemas.openxmlformats.org/officeDocument/2006/relationships/slideLayout" Target="../slideLayouts/slideLayout115.xml"/><Relationship Id="rId5" Type="http://schemas.openxmlformats.org/officeDocument/2006/relationships/slideLayout" Target="../slideLayouts/slideLayout109.xml"/><Relationship Id="rId10" Type="http://schemas.openxmlformats.org/officeDocument/2006/relationships/slideLayout" Target="../slideLayouts/slideLayout114.xml"/><Relationship Id="rId4" Type="http://schemas.openxmlformats.org/officeDocument/2006/relationships/slideLayout" Target="../slideLayouts/slideLayout108.xml"/><Relationship Id="rId9" Type="http://schemas.openxmlformats.org/officeDocument/2006/relationships/slideLayout" Target="../slideLayouts/slideLayout113.xml"/></Relationships>
</file>

<file path=ppt/slideMasters/_rels/slideMaster2.xml.rels><?xml version="1.0" encoding="UTF-8" standalone="yes"?>
<Relationships xmlns="http://schemas.openxmlformats.org/package/2006/relationships"><Relationship Id="rId3" Type="http://schemas.openxmlformats.org/officeDocument/2006/relationships/image" Target="../media/image1.jpeg"/><Relationship Id="rId7" Type="http://schemas.openxmlformats.org/officeDocument/2006/relationships/image" Target="../media/image5.png"/><Relationship Id="rId2" Type="http://schemas.openxmlformats.org/officeDocument/2006/relationships/theme" Target="../theme/theme2.xml"/><Relationship Id="rId1" Type="http://schemas.openxmlformats.org/officeDocument/2006/relationships/slideLayout" Target="../slideLayouts/slideLayout12.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png"/></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123.xml"/><Relationship Id="rId13" Type="http://schemas.openxmlformats.org/officeDocument/2006/relationships/image" Target="../media/image13.png"/><Relationship Id="rId3" Type="http://schemas.openxmlformats.org/officeDocument/2006/relationships/slideLayout" Target="../slideLayouts/slideLayout118.xml"/><Relationship Id="rId7" Type="http://schemas.openxmlformats.org/officeDocument/2006/relationships/slideLayout" Target="../slideLayouts/slideLayout122.xml"/><Relationship Id="rId12" Type="http://schemas.openxmlformats.org/officeDocument/2006/relationships/theme" Target="../theme/theme20.xml"/><Relationship Id="rId2" Type="http://schemas.openxmlformats.org/officeDocument/2006/relationships/slideLayout" Target="../slideLayouts/slideLayout117.xml"/><Relationship Id="rId1" Type="http://schemas.openxmlformats.org/officeDocument/2006/relationships/slideLayout" Target="../slideLayouts/slideLayout116.xml"/><Relationship Id="rId6" Type="http://schemas.openxmlformats.org/officeDocument/2006/relationships/slideLayout" Target="../slideLayouts/slideLayout121.xml"/><Relationship Id="rId11" Type="http://schemas.openxmlformats.org/officeDocument/2006/relationships/slideLayout" Target="../slideLayouts/slideLayout126.xml"/><Relationship Id="rId5" Type="http://schemas.openxmlformats.org/officeDocument/2006/relationships/slideLayout" Target="../slideLayouts/slideLayout120.xml"/><Relationship Id="rId10" Type="http://schemas.openxmlformats.org/officeDocument/2006/relationships/slideLayout" Target="../slideLayouts/slideLayout125.xml"/><Relationship Id="rId4" Type="http://schemas.openxmlformats.org/officeDocument/2006/relationships/slideLayout" Target="../slideLayouts/slideLayout119.xml"/><Relationship Id="rId9" Type="http://schemas.openxmlformats.org/officeDocument/2006/relationships/slideLayout" Target="../slideLayouts/slideLayout124.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134.xml"/><Relationship Id="rId13" Type="http://schemas.openxmlformats.org/officeDocument/2006/relationships/image" Target="../media/image14.png"/><Relationship Id="rId3" Type="http://schemas.openxmlformats.org/officeDocument/2006/relationships/slideLayout" Target="../slideLayouts/slideLayout129.xml"/><Relationship Id="rId7" Type="http://schemas.openxmlformats.org/officeDocument/2006/relationships/slideLayout" Target="../slideLayouts/slideLayout133.xml"/><Relationship Id="rId12" Type="http://schemas.openxmlformats.org/officeDocument/2006/relationships/theme" Target="../theme/theme21.xml"/><Relationship Id="rId2" Type="http://schemas.openxmlformats.org/officeDocument/2006/relationships/slideLayout" Target="../slideLayouts/slideLayout128.xml"/><Relationship Id="rId1" Type="http://schemas.openxmlformats.org/officeDocument/2006/relationships/slideLayout" Target="../slideLayouts/slideLayout127.xml"/><Relationship Id="rId6" Type="http://schemas.openxmlformats.org/officeDocument/2006/relationships/slideLayout" Target="../slideLayouts/slideLayout132.xml"/><Relationship Id="rId11" Type="http://schemas.openxmlformats.org/officeDocument/2006/relationships/slideLayout" Target="../slideLayouts/slideLayout137.xml"/><Relationship Id="rId5" Type="http://schemas.openxmlformats.org/officeDocument/2006/relationships/slideLayout" Target="../slideLayouts/slideLayout131.xml"/><Relationship Id="rId10" Type="http://schemas.openxmlformats.org/officeDocument/2006/relationships/slideLayout" Target="../slideLayouts/slideLayout136.xml"/><Relationship Id="rId4" Type="http://schemas.openxmlformats.org/officeDocument/2006/relationships/slideLayout" Target="../slideLayouts/slideLayout130.xml"/><Relationship Id="rId9" Type="http://schemas.openxmlformats.org/officeDocument/2006/relationships/slideLayout" Target="../slideLayouts/slideLayout135.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145.xml"/><Relationship Id="rId3" Type="http://schemas.openxmlformats.org/officeDocument/2006/relationships/slideLayout" Target="../slideLayouts/slideLayout140.xml"/><Relationship Id="rId7" Type="http://schemas.openxmlformats.org/officeDocument/2006/relationships/slideLayout" Target="../slideLayouts/slideLayout144.xml"/><Relationship Id="rId12" Type="http://schemas.openxmlformats.org/officeDocument/2006/relationships/theme" Target="../theme/theme22.xml"/><Relationship Id="rId2" Type="http://schemas.openxmlformats.org/officeDocument/2006/relationships/slideLayout" Target="../slideLayouts/slideLayout139.xml"/><Relationship Id="rId1" Type="http://schemas.openxmlformats.org/officeDocument/2006/relationships/slideLayout" Target="../slideLayouts/slideLayout138.xml"/><Relationship Id="rId6" Type="http://schemas.openxmlformats.org/officeDocument/2006/relationships/slideLayout" Target="../slideLayouts/slideLayout143.xml"/><Relationship Id="rId11" Type="http://schemas.openxmlformats.org/officeDocument/2006/relationships/slideLayout" Target="../slideLayouts/slideLayout148.xml"/><Relationship Id="rId5" Type="http://schemas.openxmlformats.org/officeDocument/2006/relationships/slideLayout" Target="../slideLayouts/slideLayout142.xml"/><Relationship Id="rId10" Type="http://schemas.openxmlformats.org/officeDocument/2006/relationships/slideLayout" Target="../slideLayouts/slideLayout147.xml"/><Relationship Id="rId4" Type="http://schemas.openxmlformats.org/officeDocument/2006/relationships/slideLayout" Target="../slideLayouts/slideLayout141.xml"/><Relationship Id="rId9" Type="http://schemas.openxmlformats.org/officeDocument/2006/relationships/slideLayout" Target="../slideLayouts/slideLayout146.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156.xml"/><Relationship Id="rId13" Type="http://schemas.openxmlformats.org/officeDocument/2006/relationships/image" Target="../media/image1.jpeg"/><Relationship Id="rId3" Type="http://schemas.openxmlformats.org/officeDocument/2006/relationships/slideLayout" Target="../slideLayouts/slideLayout151.xml"/><Relationship Id="rId7" Type="http://schemas.openxmlformats.org/officeDocument/2006/relationships/slideLayout" Target="../slideLayouts/slideLayout155.xml"/><Relationship Id="rId12" Type="http://schemas.openxmlformats.org/officeDocument/2006/relationships/theme" Target="../theme/theme23.xml"/><Relationship Id="rId17" Type="http://schemas.openxmlformats.org/officeDocument/2006/relationships/image" Target="../media/image5.png"/><Relationship Id="rId2" Type="http://schemas.openxmlformats.org/officeDocument/2006/relationships/slideLayout" Target="../slideLayouts/slideLayout150.xml"/><Relationship Id="rId16" Type="http://schemas.openxmlformats.org/officeDocument/2006/relationships/image" Target="../media/image4.png"/><Relationship Id="rId1" Type="http://schemas.openxmlformats.org/officeDocument/2006/relationships/slideLayout" Target="../slideLayouts/slideLayout149.xml"/><Relationship Id="rId6" Type="http://schemas.openxmlformats.org/officeDocument/2006/relationships/slideLayout" Target="../slideLayouts/slideLayout154.xml"/><Relationship Id="rId11" Type="http://schemas.openxmlformats.org/officeDocument/2006/relationships/slideLayout" Target="../slideLayouts/slideLayout159.xml"/><Relationship Id="rId5" Type="http://schemas.openxmlformats.org/officeDocument/2006/relationships/slideLayout" Target="../slideLayouts/slideLayout153.xml"/><Relationship Id="rId15" Type="http://schemas.openxmlformats.org/officeDocument/2006/relationships/image" Target="../media/image3.png"/><Relationship Id="rId10" Type="http://schemas.openxmlformats.org/officeDocument/2006/relationships/slideLayout" Target="../slideLayouts/slideLayout158.xml"/><Relationship Id="rId4" Type="http://schemas.openxmlformats.org/officeDocument/2006/relationships/slideLayout" Target="../slideLayouts/slideLayout152.xml"/><Relationship Id="rId9" Type="http://schemas.openxmlformats.org/officeDocument/2006/relationships/slideLayout" Target="../slideLayouts/slideLayout157.xml"/><Relationship Id="rId14" Type="http://schemas.openxmlformats.org/officeDocument/2006/relationships/image" Target="../media/image2.png"/></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167.xml"/><Relationship Id="rId3" Type="http://schemas.openxmlformats.org/officeDocument/2006/relationships/slideLayout" Target="../slideLayouts/slideLayout162.xml"/><Relationship Id="rId7" Type="http://schemas.openxmlformats.org/officeDocument/2006/relationships/slideLayout" Target="../slideLayouts/slideLayout166.xml"/><Relationship Id="rId12" Type="http://schemas.openxmlformats.org/officeDocument/2006/relationships/theme" Target="../theme/theme24.xml"/><Relationship Id="rId2" Type="http://schemas.openxmlformats.org/officeDocument/2006/relationships/slideLayout" Target="../slideLayouts/slideLayout161.xml"/><Relationship Id="rId1" Type="http://schemas.openxmlformats.org/officeDocument/2006/relationships/slideLayout" Target="../slideLayouts/slideLayout160.xml"/><Relationship Id="rId6" Type="http://schemas.openxmlformats.org/officeDocument/2006/relationships/slideLayout" Target="../slideLayouts/slideLayout165.xml"/><Relationship Id="rId11" Type="http://schemas.openxmlformats.org/officeDocument/2006/relationships/slideLayout" Target="../slideLayouts/slideLayout170.xml"/><Relationship Id="rId5" Type="http://schemas.openxmlformats.org/officeDocument/2006/relationships/slideLayout" Target="../slideLayouts/slideLayout164.xml"/><Relationship Id="rId10" Type="http://schemas.openxmlformats.org/officeDocument/2006/relationships/slideLayout" Target="../slideLayouts/slideLayout169.xml"/><Relationship Id="rId4" Type="http://schemas.openxmlformats.org/officeDocument/2006/relationships/slideLayout" Target="../slideLayouts/slideLayout163.xml"/><Relationship Id="rId9" Type="http://schemas.openxmlformats.org/officeDocument/2006/relationships/slideLayout" Target="../slideLayouts/slideLayout168.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178.xml"/><Relationship Id="rId3" Type="http://schemas.openxmlformats.org/officeDocument/2006/relationships/slideLayout" Target="../slideLayouts/slideLayout173.xml"/><Relationship Id="rId7" Type="http://schemas.openxmlformats.org/officeDocument/2006/relationships/slideLayout" Target="../slideLayouts/slideLayout177.xml"/><Relationship Id="rId12" Type="http://schemas.openxmlformats.org/officeDocument/2006/relationships/theme" Target="../theme/theme25.xml"/><Relationship Id="rId2" Type="http://schemas.openxmlformats.org/officeDocument/2006/relationships/slideLayout" Target="../slideLayouts/slideLayout172.xml"/><Relationship Id="rId1" Type="http://schemas.openxmlformats.org/officeDocument/2006/relationships/slideLayout" Target="../slideLayouts/slideLayout171.xml"/><Relationship Id="rId6" Type="http://schemas.openxmlformats.org/officeDocument/2006/relationships/slideLayout" Target="../slideLayouts/slideLayout176.xml"/><Relationship Id="rId11" Type="http://schemas.openxmlformats.org/officeDocument/2006/relationships/slideLayout" Target="../slideLayouts/slideLayout181.xml"/><Relationship Id="rId5" Type="http://schemas.openxmlformats.org/officeDocument/2006/relationships/slideLayout" Target="../slideLayouts/slideLayout175.xml"/><Relationship Id="rId10" Type="http://schemas.openxmlformats.org/officeDocument/2006/relationships/slideLayout" Target="../slideLayouts/slideLayout180.xml"/><Relationship Id="rId4" Type="http://schemas.openxmlformats.org/officeDocument/2006/relationships/slideLayout" Target="../slideLayouts/slideLayout174.xml"/><Relationship Id="rId9" Type="http://schemas.openxmlformats.org/officeDocument/2006/relationships/slideLayout" Target="../slideLayouts/slideLayout179.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189.xml"/><Relationship Id="rId13" Type="http://schemas.openxmlformats.org/officeDocument/2006/relationships/image" Target="../media/image15.png"/><Relationship Id="rId3" Type="http://schemas.openxmlformats.org/officeDocument/2006/relationships/slideLayout" Target="../slideLayouts/slideLayout184.xml"/><Relationship Id="rId7" Type="http://schemas.openxmlformats.org/officeDocument/2006/relationships/slideLayout" Target="../slideLayouts/slideLayout188.xml"/><Relationship Id="rId12" Type="http://schemas.openxmlformats.org/officeDocument/2006/relationships/theme" Target="../theme/theme26.xml"/><Relationship Id="rId2" Type="http://schemas.openxmlformats.org/officeDocument/2006/relationships/slideLayout" Target="../slideLayouts/slideLayout183.xml"/><Relationship Id="rId1" Type="http://schemas.openxmlformats.org/officeDocument/2006/relationships/slideLayout" Target="../slideLayouts/slideLayout182.xml"/><Relationship Id="rId6" Type="http://schemas.openxmlformats.org/officeDocument/2006/relationships/slideLayout" Target="../slideLayouts/slideLayout187.xml"/><Relationship Id="rId11" Type="http://schemas.openxmlformats.org/officeDocument/2006/relationships/slideLayout" Target="../slideLayouts/slideLayout192.xml"/><Relationship Id="rId5" Type="http://schemas.openxmlformats.org/officeDocument/2006/relationships/slideLayout" Target="../slideLayouts/slideLayout186.xml"/><Relationship Id="rId10" Type="http://schemas.openxmlformats.org/officeDocument/2006/relationships/slideLayout" Target="../slideLayouts/slideLayout191.xml"/><Relationship Id="rId4" Type="http://schemas.openxmlformats.org/officeDocument/2006/relationships/slideLayout" Target="../slideLayouts/slideLayout185.xml"/><Relationship Id="rId9" Type="http://schemas.openxmlformats.org/officeDocument/2006/relationships/slideLayout" Target="../slideLayouts/slideLayout190.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00.xml"/><Relationship Id="rId3" Type="http://schemas.openxmlformats.org/officeDocument/2006/relationships/slideLayout" Target="../slideLayouts/slideLayout195.xml"/><Relationship Id="rId7" Type="http://schemas.openxmlformats.org/officeDocument/2006/relationships/slideLayout" Target="../slideLayouts/slideLayout199.xml"/><Relationship Id="rId12" Type="http://schemas.openxmlformats.org/officeDocument/2006/relationships/theme" Target="../theme/theme27.xml"/><Relationship Id="rId2" Type="http://schemas.openxmlformats.org/officeDocument/2006/relationships/slideLayout" Target="../slideLayouts/slideLayout194.xml"/><Relationship Id="rId1" Type="http://schemas.openxmlformats.org/officeDocument/2006/relationships/slideLayout" Target="../slideLayouts/slideLayout193.xml"/><Relationship Id="rId6" Type="http://schemas.openxmlformats.org/officeDocument/2006/relationships/slideLayout" Target="../slideLayouts/slideLayout198.xml"/><Relationship Id="rId11" Type="http://schemas.openxmlformats.org/officeDocument/2006/relationships/slideLayout" Target="../slideLayouts/slideLayout203.xml"/><Relationship Id="rId5" Type="http://schemas.openxmlformats.org/officeDocument/2006/relationships/slideLayout" Target="../slideLayouts/slideLayout197.xml"/><Relationship Id="rId10" Type="http://schemas.openxmlformats.org/officeDocument/2006/relationships/slideLayout" Target="../slideLayouts/slideLayout202.xml"/><Relationship Id="rId4" Type="http://schemas.openxmlformats.org/officeDocument/2006/relationships/slideLayout" Target="../slideLayouts/slideLayout196.xml"/><Relationship Id="rId9" Type="http://schemas.openxmlformats.org/officeDocument/2006/relationships/slideLayout" Target="../slideLayouts/slideLayout201.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11.xml"/><Relationship Id="rId3" Type="http://schemas.openxmlformats.org/officeDocument/2006/relationships/slideLayout" Target="../slideLayouts/slideLayout206.xml"/><Relationship Id="rId7" Type="http://schemas.openxmlformats.org/officeDocument/2006/relationships/slideLayout" Target="../slideLayouts/slideLayout210.xml"/><Relationship Id="rId12" Type="http://schemas.openxmlformats.org/officeDocument/2006/relationships/theme" Target="../theme/theme28.xml"/><Relationship Id="rId2" Type="http://schemas.openxmlformats.org/officeDocument/2006/relationships/slideLayout" Target="../slideLayouts/slideLayout205.xml"/><Relationship Id="rId1" Type="http://schemas.openxmlformats.org/officeDocument/2006/relationships/slideLayout" Target="../slideLayouts/slideLayout204.xml"/><Relationship Id="rId6" Type="http://schemas.openxmlformats.org/officeDocument/2006/relationships/slideLayout" Target="../slideLayouts/slideLayout209.xml"/><Relationship Id="rId11" Type="http://schemas.openxmlformats.org/officeDocument/2006/relationships/slideLayout" Target="../slideLayouts/slideLayout214.xml"/><Relationship Id="rId5" Type="http://schemas.openxmlformats.org/officeDocument/2006/relationships/slideLayout" Target="../slideLayouts/slideLayout208.xml"/><Relationship Id="rId10" Type="http://schemas.openxmlformats.org/officeDocument/2006/relationships/slideLayout" Target="../slideLayouts/slideLayout213.xml"/><Relationship Id="rId4" Type="http://schemas.openxmlformats.org/officeDocument/2006/relationships/slideLayout" Target="../slideLayouts/slideLayout207.xml"/><Relationship Id="rId9" Type="http://schemas.openxmlformats.org/officeDocument/2006/relationships/slideLayout" Target="../slideLayouts/slideLayout212.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222.xml"/><Relationship Id="rId13" Type="http://schemas.openxmlformats.org/officeDocument/2006/relationships/image" Target="../media/image16.jpeg"/><Relationship Id="rId3" Type="http://schemas.openxmlformats.org/officeDocument/2006/relationships/slideLayout" Target="../slideLayouts/slideLayout217.xml"/><Relationship Id="rId7" Type="http://schemas.openxmlformats.org/officeDocument/2006/relationships/slideLayout" Target="../slideLayouts/slideLayout221.xml"/><Relationship Id="rId12" Type="http://schemas.openxmlformats.org/officeDocument/2006/relationships/theme" Target="../theme/theme29.xml"/><Relationship Id="rId2" Type="http://schemas.openxmlformats.org/officeDocument/2006/relationships/slideLayout" Target="../slideLayouts/slideLayout216.xml"/><Relationship Id="rId1" Type="http://schemas.openxmlformats.org/officeDocument/2006/relationships/slideLayout" Target="../slideLayouts/slideLayout215.xml"/><Relationship Id="rId6" Type="http://schemas.openxmlformats.org/officeDocument/2006/relationships/slideLayout" Target="../slideLayouts/slideLayout220.xml"/><Relationship Id="rId11" Type="http://schemas.openxmlformats.org/officeDocument/2006/relationships/slideLayout" Target="../slideLayouts/slideLayout225.xml"/><Relationship Id="rId5" Type="http://schemas.openxmlformats.org/officeDocument/2006/relationships/slideLayout" Target="../slideLayouts/slideLayout219.xml"/><Relationship Id="rId10" Type="http://schemas.openxmlformats.org/officeDocument/2006/relationships/slideLayout" Target="../slideLayouts/slideLayout224.xml"/><Relationship Id="rId4" Type="http://schemas.openxmlformats.org/officeDocument/2006/relationships/slideLayout" Target="../slideLayouts/slideLayout218.xml"/><Relationship Id="rId9" Type="http://schemas.openxmlformats.org/officeDocument/2006/relationships/slideLayout" Target="../slideLayouts/slideLayout223.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15.xml"/><Relationship Id="rId2" Type="http://schemas.openxmlformats.org/officeDocument/2006/relationships/slideLayout" Target="../slideLayouts/slideLayout14.xml"/><Relationship Id="rId1" Type="http://schemas.openxmlformats.org/officeDocument/2006/relationships/slideLayout" Target="../slideLayouts/slideLayout13.xml"/><Relationship Id="rId4" Type="http://schemas.openxmlformats.org/officeDocument/2006/relationships/theme" Target="../theme/theme3.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233.xml"/><Relationship Id="rId3" Type="http://schemas.openxmlformats.org/officeDocument/2006/relationships/slideLayout" Target="../slideLayouts/slideLayout228.xml"/><Relationship Id="rId7" Type="http://schemas.openxmlformats.org/officeDocument/2006/relationships/slideLayout" Target="../slideLayouts/slideLayout232.xml"/><Relationship Id="rId12" Type="http://schemas.openxmlformats.org/officeDocument/2006/relationships/theme" Target="../theme/theme30.xml"/><Relationship Id="rId2" Type="http://schemas.openxmlformats.org/officeDocument/2006/relationships/slideLayout" Target="../slideLayouts/slideLayout227.xml"/><Relationship Id="rId1" Type="http://schemas.openxmlformats.org/officeDocument/2006/relationships/slideLayout" Target="../slideLayouts/slideLayout226.xml"/><Relationship Id="rId6" Type="http://schemas.openxmlformats.org/officeDocument/2006/relationships/slideLayout" Target="../slideLayouts/slideLayout231.xml"/><Relationship Id="rId11" Type="http://schemas.openxmlformats.org/officeDocument/2006/relationships/slideLayout" Target="../slideLayouts/slideLayout236.xml"/><Relationship Id="rId5" Type="http://schemas.openxmlformats.org/officeDocument/2006/relationships/slideLayout" Target="../slideLayouts/slideLayout230.xml"/><Relationship Id="rId10" Type="http://schemas.openxmlformats.org/officeDocument/2006/relationships/slideLayout" Target="../slideLayouts/slideLayout235.xml"/><Relationship Id="rId4" Type="http://schemas.openxmlformats.org/officeDocument/2006/relationships/slideLayout" Target="../slideLayouts/slideLayout229.xml"/><Relationship Id="rId9" Type="http://schemas.openxmlformats.org/officeDocument/2006/relationships/slideLayout" Target="../slideLayouts/slideLayout234.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244.xml"/><Relationship Id="rId13" Type="http://schemas.openxmlformats.org/officeDocument/2006/relationships/image" Target="../media/image17.jpeg"/><Relationship Id="rId3" Type="http://schemas.openxmlformats.org/officeDocument/2006/relationships/slideLayout" Target="../slideLayouts/slideLayout239.xml"/><Relationship Id="rId7" Type="http://schemas.openxmlformats.org/officeDocument/2006/relationships/slideLayout" Target="../slideLayouts/slideLayout243.xml"/><Relationship Id="rId12" Type="http://schemas.openxmlformats.org/officeDocument/2006/relationships/theme" Target="../theme/theme31.xml"/><Relationship Id="rId2" Type="http://schemas.openxmlformats.org/officeDocument/2006/relationships/slideLayout" Target="../slideLayouts/slideLayout238.xml"/><Relationship Id="rId1" Type="http://schemas.openxmlformats.org/officeDocument/2006/relationships/slideLayout" Target="../slideLayouts/slideLayout237.xml"/><Relationship Id="rId6" Type="http://schemas.openxmlformats.org/officeDocument/2006/relationships/slideLayout" Target="../slideLayouts/slideLayout242.xml"/><Relationship Id="rId11" Type="http://schemas.openxmlformats.org/officeDocument/2006/relationships/slideLayout" Target="../slideLayouts/slideLayout247.xml"/><Relationship Id="rId5" Type="http://schemas.openxmlformats.org/officeDocument/2006/relationships/slideLayout" Target="../slideLayouts/slideLayout241.xml"/><Relationship Id="rId10" Type="http://schemas.openxmlformats.org/officeDocument/2006/relationships/slideLayout" Target="../slideLayouts/slideLayout246.xml"/><Relationship Id="rId4" Type="http://schemas.openxmlformats.org/officeDocument/2006/relationships/slideLayout" Target="../slideLayouts/slideLayout240.xml"/><Relationship Id="rId9" Type="http://schemas.openxmlformats.org/officeDocument/2006/relationships/slideLayout" Target="../slideLayouts/slideLayout245.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255.xml"/><Relationship Id="rId13" Type="http://schemas.openxmlformats.org/officeDocument/2006/relationships/image" Target="../media/image7.jpeg"/><Relationship Id="rId3" Type="http://schemas.openxmlformats.org/officeDocument/2006/relationships/slideLayout" Target="../slideLayouts/slideLayout250.xml"/><Relationship Id="rId7" Type="http://schemas.openxmlformats.org/officeDocument/2006/relationships/slideLayout" Target="../slideLayouts/slideLayout254.xml"/><Relationship Id="rId12" Type="http://schemas.openxmlformats.org/officeDocument/2006/relationships/theme" Target="../theme/theme32.xml"/><Relationship Id="rId2" Type="http://schemas.openxmlformats.org/officeDocument/2006/relationships/slideLayout" Target="../slideLayouts/slideLayout249.xml"/><Relationship Id="rId1" Type="http://schemas.openxmlformats.org/officeDocument/2006/relationships/slideLayout" Target="../slideLayouts/slideLayout248.xml"/><Relationship Id="rId6" Type="http://schemas.openxmlformats.org/officeDocument/2006/relationships/slideLayout" Target="../slideLayouts/slideLayout253.xml"/><Relationship Id="rId11" Type="http://schemas.openxmlformats.org/officeDocument/2006/relationships/slideLayout" Target="../slideLayouts/slideLayout258.xml"/><Relationship Id="rId5" Type="http://schemas.openxmlformats.org/officeDocument/2006/relationships/slideLayout" Target="../slideLayouts/slideLayout252.xml"/><Relationship Id="rId10" Type="http://schemas.openxmlformats.org/officeDocument/2006/relationships/slideLayout" Target="../slideLayouts/slideLayout257.xml"/><Relationship Id="rId4" Type="http://schemas.openxmlformats.org/officeDocument/2006/relationships/slideLayout" Target="../slideLayouts/slideLayout251.xml"/><Relationship Id="rId9" Type="http://schemas.openxmlformats.org/officeDocument/2006/relationships/slideLayout" Target="../slideLayouts/slideLayout256.xml"/><Relationship Id="rId14" Type="http://schemas.openxmlformats.org/officeDocument/2006/relationships/image" Target="../media/image11.png"/></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266.xml"/><Relationship Id="rId13" Type="http://schemas.openxmlformats.org/officeDocument/2006/relationships/image" Target="../media/image7.jpeg"/><Relationship Id="rId3" Type="http://schemas.openxmlformats.org/officeDocument/2006/relationships/slideLayout" Target="../slideLayouts/slideLayout261.xml"/><Relationship Id="rId7" Type="http://schemas.openxmlformats.org/officeDocument/2006/relationships/slideLayout" Target="../slideLayouts/slideLayout265.xml"/><Relationship Id="rId12" Type="http://schemas.openxmlformats.org/officeDocument/2006/relationships/theme" Target="../theme/theme33.xml"/><Relationship Id="rId17" Type="http://schemas.openxmlformats.org/officeDocument/2006/relationships/image" Target="../media/image11.png"/><Relationship Id="rId2" Type="http://schemas.openxmlformats.org/officeDocument/2006/relationships/slideLayout" Target="../slideLayouts/slideLayout260.xml"/><Relationship Id="rId16" Type="http://schemas.openxmlformats.org/officeDocument/2006/relationships/image" Target="../media/image10.png"/><Relationship Id="rId1" Type="http://schemas.openxmlformats.org/officeDocument/2006/relationships/slideLayout" Target="../slideLayouts/slideLayout259.xml"/><Relationship Id="rId6" Type="http://schemas.openxmlformats.org/officeDocument/2006/relationships/slideLayout" Target="../slideLayouts/slideLayout264.xml"/><Relationship Id="rId11" Type="http://schemas.openxmlformats.org/officeDocument/2006/relationships/slideLayout" Target="../slideLayouts/slideLayout269.xml"/><Relationship Id="rId5" Type="http://schemas.openxmlformats.org/officeDocument/2006/relationships/slideLayout" Target="../slideLayouts/slideLayout263.xml"/><Relationship Id="rId15" Type="http://schemas.openxmlformats.org/officeDocument/2006/relationships/image" Target="../media/image9.png"/><Relationship Id="rId10" Type="http://schemas.openxmlformats.org/officeDocument/2006/relationships/slideLayout" Target="../slideLayouts/slideLayout268.xml"/><Relationship Id="rId4" Type="http://schemas.openxmlformats.org/officeDocument/2006/relationships/slideLayout" Target="../slideLayouts/slideLayout262.xml"/><Relationship Id="rId9" Type="http://schemas.openxmlformats.org/officeDocument/2006/relationships/slideLayout" Target="../slideLayouts/slideLayout267.xml"/><Relationship Id="rId14" Type="http://schemas.openxmlformats.org/officeDocument/2006/relationships/image" Target="../media/image8.png"/></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277.xml"/><Relationship Id="rId13" Type="http://schemas.openxmlformats.org/officeDocument/2006/relationships/image" Target="../media/image17.jpeg"/><Relationship Id="rId3" Type="http://schemas.openxmlformats.org/officeDocument/2006/relationships/slideLayout" Target="../slideLayouts/slideLayout272.xml"/><Relationship Id="rId7" Type="http://schemas.openxmlformats.org/officeDocument/2006/relationships/slideLayout" Target="../slideLayouts/slideLayout276.xml"/><Relationship Id="rId12" Type="http://schemas.openxmlformats.org/officeDocument/2006/relationships/theme" Target="../theme/theme34.xml"/><Relationship Id="rId2" Type="http://schemas.openxmlformats.org/officeDocument/2006/relationships/slideLayout" Target="../slideLayouts/slideLayout271.xml"/><Relationship Id="rId1" Type="http://schemas.openxmlformats.org/officeDocument/2006/relationships/slideLayout" Target="../slideLayouts/slideLayout270.xml"/><Relationship Id="rId6" Type="http://schemas.openxmlformats.org/officeDocument/2006/relationships/slideLayout" Target="../slideLayouts/slideLayout275.xml"/><Relationship Id="rId11" Type="http://schemas.openxmlformats.org/officeDocument/2006/relationships/slideLayout" Target="../slideLayouts/slideLayout280.xml"/><Relationship Id="rId5" Type="http://schemas.openxmlformats.org/officeDocument/2006/relationships/slideLayout" Target="../slideLayouts/slideLayout274.xml"/><Relationship Id="rId10" Type="http://schemas.openxmlformats.org/officeDocument/2006/relationships/slideLayout" Target="../slideLayouts/slideLayout279.xml"/><Relationship Id="rId4" Type="http://schemas.openxmlformats.org/officeDocument/2006/relationships/slideLayout" Target="../slideLayouts/slideLayout273.xml"/><Relationship Id="rId9" Type="http://schemas.openxmlformats.org/officeDocument/2006/relationships/slideLayout" Target="../slideLayouts/slideLayout278.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288.xml"/><Relationship Id="rId13" Type="http://schemas.openxmlformats.org/officeDocument/2006/relationships/image" Target="../media/image7.jpeg"/><Relationship Id="rId3" Type="http://schemas.openxmlformats.org/officeDocument/2006/relationships/slideLayout" Target="../slideLayouts/slideLayout283.xml"/><Relationship Id="rId7" Type="http://schemas.openxmlformats.org/officeDocument/2006/relationships/slideLayout" Target="../slideLayouts/slideLayout287.xml"/><Relationship Id="rId12" Type="http://schemas.openxmlformats.org/officeDocument/2006/relationships/theme" Target="../theme/theme35.xml"/><Relationship Id="rId2" Type="http://schemas.openxmlformats.org/officeDocument/2006/relationships/slideLayout" Target="../slideLayouts/slideLayout282.xml"/><Relationship Id="rId1" Type="http://schemas.openxmlformats.org/officeDocument/2006/relationships/slideLayout" Target="../slideLayouts/slideLayout281.xml"/><Relationship Id="rId6" Type="http://schemas.openxmlformats.org/officeDocument/2006/relationships/slideLayout" Target="../slideLayouts/slideLayout286.xml"/><Relationship Id="rId11" Type="http://schemas.openxmlformats.org/officeDocument/2006/relationships/slideLayout" Target="../slideLayouts/slideLayout291.xml"/><Relationship Id="rId5" Type="http://schemas.openxmlformats.org/officeDocument/2006/relationships/slideLayout" Target="../slideLayouts/slideLayout285.xml"/><Relationship Id="rId10" Type="http://schemas.openxmlformats.org/officeDocument/2006/relationships/slideLayout" Target="../slideLayouts/slideLayout290.xml"/><Relationship Id="rId4" Type="http://schemas.openxmlformats.org/officeDocument/2006/relationships/slideLayout" Target="../slideLayouts/slideLayout284.xml"/><Relationship Id="rId9" Type="http://schemas.openxmlformats.org/officeDocument/2006/relationships/slideLayout" Target="../slideLayouts/slideLayout289.xml"/><Relationship Id="rId14" Type="http://schemas.openxmlformats.org/officeDocument/2006/relationships/image" Target="../media/image11.png"/></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299.xml"/><Relationship Id="rId13" Type="http://schemas.openxmlformats.org/officeDocument/2006/relationships/image" Target="../media/image7.jpeg"/><Relationship Id="rId3" Type="http://schemas.openxmlformats.org/officeDocument/2006/relationships/slideLayout" Target="../slideLayouts/slideLayout294.xml"/><Relationship Id="rId7" Type="http://schemas.openxmlformats.org/officeDocument/2006/relationships/slideLayout" Target="../slideLayouts/slideLayout298.xml"/><Relationship Id="rId12" Type="http://schemas.openxmlformats.org/officeDocument/2006/relationships/theme" Target="../theme/theme36.xml"/><Relationship Id="rId17" Type="http://schemas.openxmlformats.org/officeDocument/2006/relationships/image" Target="../media/image11.png"/><Relationship Id="rId2" Type="http://schemas.openxmlformats.org/officeDocument/2006/relationships/slideLayout" Target="../slideLayouts/slideLayout293.xml"/><Relationship Id="rId16" Type="http://schemas.openxmlformats.org/officeDocument/2006/relationships/image" Target="../media/image10.png"/><Relationship Id="rId1" Type="http://schemas.openxmlformats.org/officeDocument/2006/relationships/slideLayout" Target="../slideLayouts/slideLayout292.xml"/><Relationship Id="rId6" Type="http://schemas.openxmlformats.org/officeDocument/2006/relationships/slideLayout" Target="../slideLayouts/slideLayout297.xml"/><Relationship Id="rId11" Type="http://schemas.openxmlformats.org/officeDocument/2006/relationships/slideLayout" Target="../slideLayouts/slideLayout302.xml"/><Relationship Id="rId5" Type="http://schemas.openxmlformats.org/officeDocument/2006/relationships/slideLayout" Target="../slideLayouts/slideLayout296.xml"/><Relationship Id="rId15" Type="http://schemas.openxmlformats.org/officeDocument/2006/relationships/image" Target="../media/image9.png"/><Relationship Id="rId10" Type="http://schemas.openxmlformats.org/officeDocument/2006/relationships/slideLayout" Target="../slideLayouts/slideLayout301.xml"/><Relationship Id="rId4" Type="http://schemas.openxmlformats.org/officeDocument/2006/relationships/slideLayout" Target="../slideLayouts/slideLayout295.xml"/><Relationship Id="rId9" Type="http://schemas.openxmlformats.org/officeDocument/2006/relationships/slideLayout" Target="../slideLayouts/slideLayout300.xml"/><Relationship Id="rId14" Type="http://schemas.openxmlformats.org/officeDocument/2006/relationships/image" Target="../media/image8.png"/></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10.xml"/><Relationship Id="rId13" Type="http://schemas.openxmlformats.org/officeDocument/2006/relationships/image" Target="../media/image7.jpeg"/><Relationship Id="rId3" Type="http://schemas.openxmlformats.org/officeDocument/2006/relationships/slideLayout" Target="../slideLayouts/slideLayout305.xml"/><Relationship Id="rId7" Type="http://schemas.openxmlformats.org/officeDocument/2006/relationships/slideLayout" Target="../slideLayouts/slideLayout309.xml"/><Relationship Id="rId12" Type="http://schemas.openxmlformats.org/officeDocument/2006/relationships/theme" Target="../theme/theme37.xml"/><Relationship Id="rId2" Type="http://schemas.openxmlformats.org/officeDocument/2006/relationships/slideLayout" Target="../slideLayouts/slideLayout304.xml"/><Relationship Id="rId1" Type="http://schemas.openxmlformats.org/officeDocument/2006/relationships/slideLayout" Target="../slideLayouts/slideLayout303.xml"/><Relationship Id="rId6" Type="http://schemas.openxmlformats.org/officeDocument/2006/relationships/slideLayout" Target="../slideLayouts/slideLayout308.xml"/><Relationship Id="rId11" Type="http://schemas.openxmlformats.org/officeDocument/2006/relationships/slideLayout" Target="../slideLayouts/slideLayout313.xml"/><Relationship Id="rId5" Type="http://schemas.openxmlformats.org/officeDocument/2006/relationships/slideLayout" Target="../slideLayouts/slideLayout307.xml"/><Relationship Id="rId10" Type="http://schemas.openxmlformats.org/officeDocument/2006/relationships/slideLayout" Target="../slideLayouts/slideLayout312.xml"/><Relationship Id="rId4" Type="http://schemas.openxmlformats.org/officeDocument/2006/relationships/slideLayout" Target="../slideLayouts/slideLayout306.xml"/><Relationship Id="rId9" Type="http://schemas.openxmlformats.org/officeDocument/2006/relationships/slideLayout" Target="../slideLayouts/slideLayout311.xml"/><Relationship Id="rId14" Type="http://schemas.openxmlformats.org/officeDocument/2006/relationships/image" Target="../media/image11.png"/></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321.xml"/><Relationship Id="rId13" Type="http://schemas.openxmlformats.org/officeDocument/2006/relationships/image" Target="../media/image7.jpeg"/><Relationship Id="rId3" Type="http://schemas.openxmlformats.org/officeDocument/2006/relationships/slideLayout" Target="../slideLayouts/slideLayout316.xml"/><Relationship Id="rId7" Type="http://schemas.openxmlformats.org/officeDocument/2006/relationships/slideLayout" Target="../slideLayouts/slideLayout320.xml"/><Relationship Id="rId12" Type="http://schemas.openxmlformats.org/officeDocument/2006/relationships/theme" Target="../theme/theme38.xml"/><Relationship Id="rId17" Type="http://schemas.openxmlformats.org/officeDocument/2006/relationships/image" Target="../media/image11.png"/><Relationship Id="rId2" Type="http://schemas.openxmlformats.org/officeDocument/2006/relationships/slideLayout" Target="../slideLayouts/slideLayout315.xml"/><Relationship Id="rId16" Type="http://schemas.openxmlformats.org/officeDocument/2006/relationships/image" Target="../media/image10.png"/><Relationship Id="rId1" Type="http://schemas.openxmlformats.org/officeDocument/2006/relationships/slideLayout" Target="../slideLayouts/slideLayout314.xml"/><Relationship Id="rId6" Type="http://schemas.openxmlformats.org/officeDocument/2006/relationships/slideLayout" Target="../slideLayouts/slideLayout319.xml"/><Relationship Id="rId11" Type="http://schemas.openxmlformats.org/officeDocument/2006/relationships/slideLayout" Target="../slideLayouts/slideLayout324.xml"/><Relationship Id="rId5" Type="http://schemas.openxmlformats.org/officeDocument/2006/relationships/slideLayout" Target="../slideLayouts/slideLayout318.xml"/><Relationship Id="rId15" Type="http://schemas.openxmlformats.org/officeDocument/2006/relationships/image" Target="../media/image9.png"/><Relationship Id="rId10" Type="http://schemas.openxmlformats.org/officeDocument/2006/relationships/slideLayout" Target="../slideLayouts/slideLayout323.xml"/><Relationship Id="rId4" Type="http://schemas.openxmlformats.org/officeDocument/2006/relationships/slideLayout" Target="../slideLayouts/slideLayout317.xml"/><Relationship Id="rId9" Type="http://schemas.openxmlformats.org/officeDocument/2006/relationships/slideLayout" Target="../slideLayouts/slideLayout322.xml"/><Relationship Id="rId14" Type="http://schemas.openxmlformats.org/officeDocument/2006/relationships/image" Target="../media/image8.png"/></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332.xml"/><Relationship Id="rId13" Type="http://schemas.openxmlformats.org/officeDocument/2006/relationships/image" Target="../media/image7.jpeg"/><Relationship Id="rId3" Type="http://schemas.openxmlformats.org/officeDocument/2006/relationships/slideLayout" Target="../slideLayouts/slideLayout327.xml"/><Relationship Id="rId7" Type="http://schemas.openxmlformats.org/officeDocument/2006/relationships/slideLayout" Target="../slideLayouts/slideLayout331.xml"/><Relationship Id="rId12" Type="http://schemas.openxmlformats.org/officeDocument/2006/relationships/theme" Target="../theme/theme39.xml"/><Relationship Id="rId2" Type="http://schemas.openxmlformats.org/officeDocument/2006/relationships/slideLayout" Target="../slideLayouts/slideLayout326.xml"/><Relationship Id="rId1" Type="http://schemas.openxmlformats.org/officeDocument/2006/relationships/slideLayout" Target="../slideLayouts/slideLayout325.xml"/><Relationship Id="rId6" Type="http://schemas.openxmlformats.org/officeDocument/2006/relationships/slideLayout" Target="../slideLayouts/slideLayout330.xml"/><Relationship Id="rId11" Type="http://schemas.openxmlformats.org/officeDocument/2006/relationships/slideLayout" Target="../slideLayouts/slideLayout335.xml"/><Relationship Id="rId5" Type="http://schemas.openxmlformats.org/officeDocument/2006/relationships/slideLayout" Target="../slideLayouts/slideLayout329.xml"/><Relationship Id="rId10" Type="http://schemas.openxmlformats.org/officeDocument/2006/relationships/slideLayout" Target="../slideLayouts/slideLayout334.xml"/><Relationship Id="rId4" Type="http://schemas.openxmlformats.org/officeDocument/2006/relationships/slideLayout" Target="../slideLayouts/slideLayout328.xml"/><Relationship Id="rId9" Type="http://schemas.openxmlformats.org/officeDocument/2006/relationships/slideLayout" Target="../slideLayouts/slideLayout333.xml"/><Relationship Id="rId14" Type="http://schemas.openxmlformats.org/officeDocument/2006/relationships/image" Target="../media/image11.png"/></Relationships>
</file>

<file path=ppt/slideMasters/_rels/slideMaster4.xml.rels><?xml version="1.0" encoding="UTF-8" standalone="yes"?>
<Relationships xmlns="http://schemas.openxmlformats.org/package/2006/relationships"><Relationship Id="rId3" Type="http://schemas.openxmlformats.org/officeDocument/2006/relationships/theme" Target="../theme/theme4.xml"/><Relationship Id="rId2" Type="http://schemas.openxmlformats.org/officeDocument/2006/relationships/slideLayout" Target="../slideLayouts/slideLayout17.xml"/><Relationship Id="rId1" Type="http://schemas.openxmlformats.org/officeDocument/2006/relationships/slideLayout" Target="../slideLayouts/slideLayout16.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343.xml"/><Relationship Id="rId3" Type="http://schemas.openxmlformats.org/officeDocument/2006/relationships/slideLayout" Target="../slideLayouts/slideLayout338.xml"/><Relationship Id="rId7" Type="http://schemas.openxmlformats.org/officeDocument/2006/relationships/slideLayout" Target="../slideLayouts/slideLayout342.xml"/><Relationship Id="rId12" Type="http://schemas.openxmlformats.org/officeDocument/2006/relationships/theme" Target="../theme/theme40.xml"/><Relationship Id="rId2" Type="http://schemas.openxmlformats.org/officeDocument/2006/relationships/slideLayout" Target="../slideLayouts/slideLayout337.xml"/><Relationship Id="rId1" Type="http://schemas.openxmlformats.org/officeDocument/2006/relationships/slideLayout" Target="../slideLayouts/slideLayout336.xml"/><Relationship Id="rId6" Type="http://schemas.openxmlformats.org/officeDocument/2006/relationships/slideLayout" Target="../slideLayouts/slideLayout341.xml"/><Relationship Id="rId11" Type="http://schemas.openxmlformats.org/officeDocument/2006/relationships/slideLayout" Target="../slideLayouts/slideLayout346.xml"/><Relationship Id="rId5" Type="http://schemas.openxmlformats.org/officeDocument/2006/relationships/slideLayout" Target="../slideLayouts/slideLayout340.xml"/><Relationship Id="rId10" Type="http://schemas.openxmlformats.org/officeDocument/2006/relationships/slideLayout" Target="../slideLayouts/slideLayout345.xml"/><Relationship Id="rId4" Type="http://schemas.openxmlformats.org/officeDocument/2006/relationships/slideLayout" Target="../slideLayouts/slideLayout339.xml"/><Relationship Id="rId9" Type="http://schemas.openxmlformats.org/officeDocument/2006/relationships/slideLayout" Target="../slideLayouts/slideLayout344.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354.xml"/><Relationship Id="rId13" Type="http://schemas.openxmlformats.org/officeDocument/2006/relationships/image" Target="../media/image18.emf"/><Relationship Id="rId3" Type="http://schemas.openxmlformats.org/officeDocument/2006/relationships/slideLayout" Target="../slideLayouts/slideLayout349.xml"/><Relationship Id="rId7" Type="http://schemas.openxmlformats.org/officeDocument/2006/relationships/slideLayout" Target="../slideLayouts/slideLayout353.xml"/><Relationship Id="rId12" Type="http://schemas.openxmlformats.org/officeDocument/2006/relationships/theme" Target="../theme/theme41.xml"/><Relationship Id="rId17" Type="http://schemas.openxmlformats.org/officeDocument/2006/relationships/image" Target="../media/image22.png"/><Relationship Id="rId2" Type="http://schemas.openxmlformats.org/officeDocument/2006/relationships/slideLayout" Target="../slideLayouts/slideLayout348.xml"/><Relationship Id="rId16" Type="http://schemas.openxmlformats.org/officeDocument/2006/relationships/image" Target="../media/image21.png"/><Relationship Id="rId1" Type="http://schemas.openxmlformats.org/officeDocument/2006/relationships/slideLayout" Target="../slideLayouts/slideLayout347.xml"/><Relationship Id="rId6" Type="http://schemas.openxmlformats.org/officeDocument/2006/relationships/slideLayout" Target="../slideLayouts/slideLayout352.xml"/><Relationship Id="rId11" Type="http://schemas.openxmlformats.org/officeDocument/2006/relationships/slideLayout" Target="../slideLayouts/slideLayout357.xml"/><Relationship Id="rId5" Type="http://schemas.openxmlformats.org/officeDocument/2006/relationships/slideLayout" Target="../slideLayouts/slideLayout351.xml"/><Relationship Id="rId15" Type="http://schemas.openxmlformats.org/officeDocument/2006/relationships/image" Target="../media/image20.png"/><Relationship Id="rId10" Type="http://schemas.openxmlformats.org/officeDocument/2006/relationships/slideLayout" Target="../slideLayouts/slideLayout356.xml"/><Relationship Id="rId4" Type="http://schemas.openxmlformats.org/officeDocument/2006/relationships/slideLayout" Target="../slideLayouts/slideLayout350.xml"/><Relationship Id="rId9" Type="http://schemas.openxmlformats.org/officeDocument/2006/relationships/slideLayout" Target="../slideLayouts/slideLayout355.xml"/><Relationship Id="rId14" Type="http://schemas.openxmlformats.org/officeDocument/2006/relationships/image" Target="../media/image19.png"/></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365.xml"/><Relationship Id="rId13" Type="http://schemas.openxmlformats.org/officeDocument/2006/relationships/image" Target="../media/image7.jpeg"/><Relationship Id="rId3" Type="http://schemas.openxmlformats.org/officeDocument/2006/relationships/slideLayout" Target="../slideLayouts/slideLayout360.xml"/><Relationship Id="rId7" Type="http://schemas.openxmlformats.org/officeDocument/2006/relationships/slideLayout" Target="../slideLayouts/slideLayout364.xml"/><Relationship Id="rId12" Type="http://schemas.openxmlformats.org/officeDocument/2006/relationships/theme" Target="../theme/theme42.xml"/><Relationship Id="rId17" Type="http://schemas.openxmlformats.org/officeDocument/2006/relationships/image" Target="../media/image11.png"/><Relationship Id="rId2" Type="http://schemas.openxmlformats.org/officeDocument/2006/relationships/slideLayout" Target="../slideLayouts/slideLayout359.xml"/><Relationship Id="rId16" Type="http://schemas.openxmlformats.org/officeDocument/2006/relationships/image" Target="../media/image10.png"/><Relationship Id="rId1" Type="http://schemas.openxmlformats.org/officeDocument/2006/relationships/slideLayout" Target="../slideLayouts/slideLayout358.xml"/><Relationship Id="rId6" Type="http://schemas.openxmlformats.org/officeDocument/2006/relationships/slideLayout" Target="../slideLayouts/slideLayout363.xml"/><Relationship Id="rId11" Type="http://schemas.openxmlformats.org/officeDocument/2006/relationships/slideLayout" Target="../slideLayouts/slideLayout368.xml"/><Relationship Id="rId5" Type="http://schemas.openxmlformats.org/officeDocument/2006/relationships/slideLayout" Target="../slideLayouts/slideLayout362.xml"/><Relationship Id="rId15" Type="http://schemas.openxmlformats.org/officeDocument/2006/relationships/image" Target="../media/image9.png"/><Relationship Id="rId10" Type="http://schemas.openxmlformats.org/officeDocument/2006/relationships/slideLayout" Target="../slideLayouts/slideLayout367.xml"/><Relationship Id="rId4" Type="http://schemas.openxmlformats.org/officeDocument/2006/relationships/slideLayout" Target="../slideLayouts/slideLayout361.xml"/><Relationship Id="rId9" Type="http://schemas.openxmlformats.org/officeDocument/2006/relationships/slideLayout" Target="../slideLayouts/slideLayout366.xml"/><Relationship Id="rId14" Type="http://schemas.openxmlformats.org/officeDocument/2006/relationships/image" Target="../media/image8.png"/></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376.xml"/><Relationship Id="rId13" Type="http://schemas.openxmlformats.org/officeDocument/2006/relationships/image" Target="../media/image7.jpeg"/><Relationship Id="rId3" Type="http://schemas.openxmlformats.org/officeDocument/2006/relationships/slideLayout" Target="../slideLayouts/slideLayout371.xml"/><Relationship Id="rId7" Type="http://schemas.openxmlformats.org/officeDocument/2006/relationships/slideLayout" Target="../slideLayouts/slideLayout375.xml"/><Relationship Id="rId12" Type="http://schemas.openxmlformats.org/officeDocument/2006/relationships/theme" Target="../theme/theme43.xml"/><Relationship Id="rId2" Type="http://schemas.openxmlformats.org/officeDocument/2006/relationships/slideLayout" Target="../slideLayouts/slideLayout370.xml"/><Relationship Id="rId1" Type="http://schemas.openxmlformats.org/officeDocument/2006/relationships/slideLayout" Target="../slideLayouts/slideLayout369.xml"/><Relationship Id="rId6" Type="http://schemas.openxmlformats.org/officeDocument/2006/relationships/slideLayout" Target="../slideLayouts/slideLayout374.xml"/><Relationship Id="rId11" Type="http://schemas.openxmlformats.org/officeDocument/2006/relationships/slideLayout" Target="../slideLayouts/slideLayout379.xml"/><Relationship Id="rId5" Type="http://schemas.openxmlformats.org/officeDocument/2006/relationships/slideLayout" Target="../slideLayouts/slideLayout373.xml"/><Relationship Id="rId10" Type="http://schemas.openxmlformats.org/officeDocument/2006/relationships/slideLayout" Target="../slideLayouts/slideLayout378.xml"/><Relationship Id="rId4" Type="http://schemas.openxmlformats.org/officeDocument/2006/relationships/slideLayout" Target="../slideLayouts/slideLayout372.xml"/><Relationship Id="rId9" Type="http://schemas.openxmlformats.org/officeDocument/2006/relationships/slideLayout" Target="../slideLayouts/slideLayout377.xml"/><Relationship Id="rId14" Type="http://schemas.openxmlformats.org/officeDocument/2006/relationships/image" Target="../media/image11.png"/></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387.xml"/><Relationship Id="rId13" Type="http://schemas.openxmlformats.org/officeDocument/2006/relationships/image" Target="../media/image23.jpeg"/><Relationship Id="rId3" Type="http://schemas.openxmlformats.org/officeDocument/2006/relationships/slideLayout" Target="../slideLayouts/slideLayout382.xml"/><Relationship Id="rId7" Type="http://schemas.openxmlformats.org/officeDocument/2006/relationships/slideLayout" Target="../slideLayouts/slideLayout386.xml"/><Relationship Id="rId12" Type="http://schemas.openxmlformats.org/officeDocument/2006/relationships/theme" Target="../theme/theme44.xml"/><Relationship Id="rId2" Type="http://schemas.openxmlformats.org/officeDocument/2006/relationships/slideLayout" Target="../slideLayouts/slideLayout381.xml"/><Relationship Id="rId1" Type="http://schemas.openxmlformats.org/officeDocument/2006/relationships/slideLayout" Target="../slideLayouts/slideLayout380.xml"/><Relationship Id="rId6" Type="http://schemas.openxmlformats.org/officeDocument/2006/relationships/slideLayout" Target="../slideLayouts/slideLayout385.xml"/><Relationship Id="rId11" Type="http://schemas.openxmlformats.org/officeDocument/2006/relationships/slideLayout" Target="../slideLayouts/slideLayout390.xml"/><Relationship Id="rId5" Type="http://schemas.openxmlformats.org/officeDocument/2006/relationships/slideLayout" Target="../slideLayouts/slideLayout384.xml"/><Relationship Id="rId10" Type="http://schemas.openxmlformats.org/officeDocument/2006/relationships/slideLayout" Target="../slideLayouts/slideLayout389.xml"/><Relationship Id="rId4" Type="http://schemas.openxmlformats.org/officeDocument/2006/relationships/slideLayout" Target="../slideLayouts/slideLayout383.xml"/><Relationship Id="rId9" Type="http://schemas.openxmlformats.org/officeDocument/2006/relationships/slideLayout" Target="../slideLayouts/slideLayout388.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398.xml"/><Relationship Id="rId3" Type="http://schemas.openxmlformats.org/officeDocument/2006/relationships/slideLayout" Target="../slideLayouts/slideLayout393.xml"/><Relationship Id="rId7" Type="http://schemas.openxmlformats.org/officeDocument/2006/relationships/slideLayout" Target="../slideLayouts/slideLayout397.xml"/><Relationship Id="rId12" Type="http://schemas.openxmlformats.org/officeDocument/2006/relationships/image" Target="../media/image24.jpeg"/><Relationship Id="rId2" Type="http://schemas.openxmlformats.org/officeDocument/2006/relationships/slideLayout" Target="../slideLayouts/slideLayout392.xml"/><Relationship Id="rId1" Type="http://schemas.openxmlformats.org/officeDocument/2006/relationships/slideLayout" Target="../slideLayouts/slideLayout391.xml"/><Relationship Id="rId6" Type="http://schemas.openxmlformats.org/officeDocument/2006/relationships/slideLayout" Target="../slideLayouts/slideLayout396.xml"/><Relationship Id="rId11" Type="http://schemas.openxmlformats.org/officeDocument/2006/relationships/theme" Target="../theme/theme45.xml"/><Relationship Id="rId5" Type="http://schemas.openxmlformats.org/officeDocument/2006/relationships/slideLayout" Target="../slideLayouts/slideLayout395.xml"/><Relationship Id="rId10" Type="http://schemas.openxmlformats.org/officeDocument/2006/relationships/slideLayout" Target="../slideLayouts/slideLayout400.xml"/><Relationship Id="rId4" Type="http://schemas.openxmlformats.org/officeDocument/2006/relationships/slideLayout" Target="../slideLayouts/slideLayout394.xml"/><Relationship Id="rId9" Type="http://schemas.openxmlformats.org/officeDocument/2006/relationships/slideLayout" Target="../slideLayouts/slideLayout399.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08.xml"/><Relationship Id="rId3" Type="http://schemas.openxmlformats.org/officeDocument/2006/relationships/slideLayout" Target="../slideLayouts/slideLayout403.xml"/><Relationship Id="rId7" Type="http://schemas.openxmlformats.org/officeDocument/2006/relationships/slideLayout" Target="../slideLayouts/slideLayout407.xml"/><Relationship Id="rId12" Type="http://schemas.openxmlformats.org/officeDocument/2006/relationships/theme" Target="../theme/theme46.xml"/><Relationship Id="rId2" Type="http://schemas.openxmlformats.org/officeDocument/2006/relationships/slideLayout" Target="../slideLayouts/slideLayout402.xml"/><Relationship Id="rId1" Type="http://schemas.openxmlformats.org/officeDocument/2006/relationships/slideLayout" Target="../slideLayouts/slideLayout401.xml"/><Relationship Id="rId6" Type="http://schemas.openxmlformats.org/officeDocument/2006/relationships/slideLayout" Target="../slideLayouts/slideLayout406.xml"/><Relationship Id="rId11" Type="http://schemas.openxmlformats.org/officeDocument/2006/relationships/slideLayout" Target="../slideLayouts/slideLayout411.xml"/><Relationship Id="rId5" Type="http://schemas.openxmlformats.org/officeDocument/2006/relationships/slideLayout" Target="../slideLayouts/slideLayout405.xml"/><Relationship Id="rId10" Type="http://schemas.openxmlformats.org/officeDocument/2006/relationships/slideLayout" Target="../slideLayouts/slideLayout410.xml"/><Relationship Id="rId4" Type="http://schemas.openxmlformats.org/officeDocument/2006/relationships/slideLayout" Target="../slideLayouts/slideLayout404.xml"/><Relationship Id="rId9" Type="http://schemas.openxmlformats.org/officeDocument/2006/relationships/slideLayout" Target="../slideLayouts/slideLayout409.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419.xml"/><Relationship Id="rId13" Type="http://schemas.openxmlformats.org/officeDocument/2006/relationships/slideLayout" Target="../slideLayouts/slideLayout424.xml"/><Relationship Id="rId3" Type="http://schemas.openxmlformats.org/officeDocument/2006/relationships/slideLayout" Target="../slideLayouts/slideLayout414.xml"/><Relationship Id="rId7" Type="http://schemas.openxmlformats.org/officeDocument/2006/relationships/slideLayout" Target="../slideLayouts/slideLayout418.xml"/><Relationship Id="rId12" Type="http://schemas.openxmlformats.org/officeDocument/2006/relationships/slideLayout" Target="../slideLayouts/slideLayout423.xml"/><Relationship Id="rId2" Type="http://schemas.openxmlformats.org/officeDocument/2006/relationships/slideLayout" Target="../slideLayouts/slideLayout413.xml"/><Relationship Id="rId1" Type="http://schemas.openxmlformats.org/officeDocument/2006/relationships/slideLayout" Target="../slideLayouts/slideLayout412.xml"/><Relationship Id="rId6" Type="http://schemas.openxmlformats.org/officeDocument/2006/relationships/slideLayout" Target="../slideLayouts/slideLayout417.xml"/><Relationship Id="rId11" Type="http://schemas.openxmlformats.org/officeDocument/2006/relationships/slideLayout" Target="../slideLayouts/slideLayout422.xml"/><Relationship Id="rId5" Type="http://schemas.openxmlformats.org/officeDocument/2006/relationships/slideLayout" Target="../slideLayouts/slideLayout416.xml"/><Relationship Id="rId15" Type="http://schemas.openxmlformats.org/officeDocument/2006/relationships/theme" Target="../theme/theme47.xml"/><Relationship Id="rId10" Type="http://schemas.openxmlformats.org/officeDocument/2006/relationships/slideLayout" Target="../slideLayouts/slideLayout421.xml"/><Relationship Id="rId4" Type="http://schemas.openxmlformats.org/officeDocument/2006/relationships/slideLayout" Target="../slideLayouts/slideLayout415.xml"/><Relationship Id="rId9" Type="http://schemas.openxmlformats.org/officeDocument/2006/relationships/slideLayout" Target="../slideLayouts/slideLayout420.xml"/><Relationship Id="rId14" Type="http://schemas.openxmlformats.org/officeDocument/2006/relationships/slideLayout" Target="../slideLayouts/slideLayout425.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433.xml"/><Relationship Id="rId3" Type="http://schemas.openxmlformats.org/officeDocument/2006/relationships/slideLayout" Target="../slideLayouts/slideLayout428.xml"/><Relationship Id="rId7" Type="http://schemas.openxmlformats.org/officeDocument/2006/relationships/slideLayout" Target="../slideLayouts/slideLayout432.xml"/><Relationship Id="rId12" Type="http://schemas.openxmlformats.org/officeDocument/2006/relationships/theme" Target="../theme/theme48.xml"/><Relationship Id="rId2" Type="http://schemas.openxmlformats.org/officeDocument/2006/relationships/slideLayout" Target="../slideLayouts/slideLayout427.xml"/><Relationship Id="rId1" Type="http://schemas.openxmlformats.org/officeDocument/2006/relationships/slideLayout" Target="../slideLayouts/slideLayout426.xml"/><Relationship Id="rId6" Type="http://schemas.openxmlformats.org/officeDocument/2006/relationships/slideLayout" Target="../slideLayouts/slideLayout431.xml"/><Relationship Id="rId11" Type="http://schemas.openxmlformats.org/officeDocument/2006/relationships/slideLayout" Target="../slideLayouts/slideLayout436.xml"/><Relationship Id="rId5" Type="http://schemas.openxmlformats.org/officeDocument/2006/relationships/slideLayout" Target="../slideLayouts/slideLayout430.xml"/><Relationship Id="rId10" Type="http://schemas.openxmlformats.org/officeDocument/2006/relationships/slideLayout" Target="../slideLayouts/slideLayout435.xml"/><Relationship Id="rId4" Type="http://schemas.openxmlformats.org/officeDocument/2006/relationships/slideLayout" Target="../slideLayouts/slideLayout429.xml"/><Relationship Id="rId9" Type="http://schemas.openxmlformats.org/officeDocument/2006/relationships/slideLayout" Target="../slideLayouts/slideLayout434.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444.xml"/><Relationship Id="rId13" Type="http://schemas.openxmlformats.org/officeDocument/2006/relationships/image" Target="../media/image23.jpeg"/><Relationship Id="rId3" Type="http://schemas.openxmlformats.org/officeDocument/2006/relationships/slideLayout" Target="../slideLayouts/slideLayout439.xml"/><Relationship Id="rId7" Type="http://schemas.openxmlformats.org/officeDocument/2006/relationships/slideLayout" Target="../slideLayouts/slideLayout443.xml"/><Relationship Id="rId12" Type="http://schemas.openxmlformats.org/officeDocument/2006/relationships/theme" Target="../theme/theme49.xml"/><Relationship Id="rId2" Type="http://schemas.openxmlformats.org/officeDocument/2006/relationships/slideLayout" Target="../slideLayouts/slideLayout438.xml"/><Relationship Id="rId1" Type="http://schemas.openxmlformats.org/officeDocument/2006/relationships/slideLayout" Target="../slideLayouts/slideLayout437.xml"/><Relationship Id="rId6" Type="http://schemas.openxmlformats.org/officeDocument/2006/relationships/slideLayout" Target="../slideLayouts/slideLayout442.xml"/><Relationship Id="rId11" Type="http://schemas.openxmlformats.org/officeDocument/2006/relationships/slideLayout" Target="../slideLayouts/slideLayout447.xml"/><Relationship Id="rId5" Type="http://schemas.openxmlformats.org/officeDocument/2006/relationships/slideLayout" Target="../slideLayouts/slideLayout441.xml"/><Relationship Id="rId10" Type="http://schemas.openxmlformats.org/officeDocument/2006/relationships/slideLayout" Target="../slideLayouts/slideLayout446.xml"/><Relationship Id="rId4" Type="http://schemas.openxmlformats.org/officeDocument/2006/relationships/slideLayout" Target="../slideLayouts/slideLayout440.xml"/><Relationship Id="rId9" Type="http://schemas.openxmlformats.org/officeDocument/2006/relationships/slideLayout" Target="../slideLayouts/slideLayout445.xml"/></Relationships>
</file>

<file path=ppt/slideMasters/_rels/slideMaster5.xml.rels><?xml version="1.0" encoding="UTF-8" standalone="yes"?>
<Relationships xmlns="http://schemas.openxmlformats.org/package/2006/relationships"><Relationship Id="rId3" Type="http://schemas.openxmlformats.org/officeDocument/2006/relationships/theme" Target="../theme/theme5.xml"/><Relationship Id="rId2" Type="http://schemas.openxmlformats.org/officeDocument/2006/relationships/slideLayout" Target="../slideLayouts/slideLayout19.xml"/><Relationship Id="rId1" Type="http://schemas.openxmlformats.org/officeDocument/2006/relationships/slideLayout" Target="../slideLayouts/slideLayout18.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455.xml"/><Relationship Id="rId13" Type="http://schemas.openxmlformats.org/officeDocument/2006/relationships/slideLayout" Target="../slideLayouts/slideLayout460.xml"/><Relationship Id="rId3" Type="http://schemas.openxmlformats.org/officeDocument/2006/relationships/slideLayout" Target="../slideLayouts/slideLayout450.xml"/><Relationship Id="rId7" Type="http://schemas.openxmlformats.org/officeDocument/2006/relationships/slideLayout" Target="../slideLayouts/slideLayout454.xml"/><Relationship Id="rId12" Type="http://schemas.openxmlformats.org/officeDocument/2006/relationships/slideLayout" Target="../slideLayouts/slideLayout459.xml"/><Relationship Id="rId2" Type="http://schemas.openxmlformats.org/officeDocument/2006/relationships/slideLayout" Target="../slideLayouts/slideLayout449.xml"/><Relationship Id="rId1" Type="http://schemas.openxmlformats.org/officeDocument/2006/relationships/slideLayout" Target="../slideLayouts/slideLayout448.xml"/><Relationship Id="rId6" Type="http://schemas.openxmlformats.org/officeDocument/2006/relationships/slideLayout" Target="../slideLayouts/slideLayout453.xml"/><Relationship Id="rId11" Type="http://schemas.openxmlformats.org/officeDocument/2006/relationships/slideLayout" Target="../slideLayouts/slideLayout458.xml"/><Relationship Id="rId5" Type="http://schemas.openxmlformats.org/officeDocument/2006/relationships/slideLayout" Target="../slideLayouts/slideLayout452.xml"/><Relationship Id="rId15" Type="http://schemas.openxmlformats.org/officeDocument/2006/relationships/theme" Target="../theme/theme50.xml"/><Relationship Id="rId10" Type="http://schemas.openxmlformats.org/officeDocument/2006/relationships/slideLayout" Target="../slideLayouts/slideLayout457.xml"/><Relationship Id="rId4" Type="http://schemas.openxmlformats.org/officeDocument/2006/relationships/slideLayout" Target="../slideLayouts/slideLayout451.xml"/><Relationship Id="rId9" Type="http://schemas.openxmlformats.org/officeDocument/2006/relationships/slideLayout" Target="../slideLayouts/slideLayout456.xml"/><Relationship Id="rId14" Type="http://schemas.openxmlformats.org/officeDocument/2006/relationships/slideLayout" Target="../slideLayouts/slideLayout461.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469.xml"/><Relationship Id="rId13" Type="http://schemas.openxmlformats.org/officeDocument/2006/relationships/image" Target="../media/image23.jpeg"/><Relationship Id="rId3" Type="http://schemas.openxmlformats.org/officeDocument/2006/relationships/slideLayout" Target="../slideLayouts/slideLayout464.xml"/><Relationship Id="rId7" Type="http://schemas.openxmlformats.org/officeDocument/2006/relationships/slideLayout" Target="../slideLayouts/slideLayout468.xml"/><Relationship Id="rId12" Type="http://schemas.openxmlformats.org/officeDocument/2006/relationships/theme" Target="../theme/theme51.xml"/><Relationship Id="rId2" Type="http://schemas.openxmlformats.org/officeDocument/2006/relationships/slideLayout" Target="../slideLayouts/slideLayout463.xml"/><Relationship Id="rId1" Type="http://schemas.openxmlformats.org/officeDocument/2006/relationships/slideLayout" Target="../slideLayouts/slideLayout462.xml"/><Relationship Id="rId6" Type="http://schemas.openxmlformats.org/officeDocument/2006/relationships/slideLayout" Target="../slideLayouts/slideLayout467.xml"/><Relationship Id="rId11" Type="http://schemas.openxmlformats.org/officeDocument/2006/relationships/slideLayout" Target="../slideLayouts/slideLayout472.xml"/><Relationship Id="rId5" Type="http://schemas.openxmlformats.org/officeDocument/2006/relationships/slideLayout" Target="../slideLayouts/slideLayout466.xml"/><Relationship Id="rId10" Type="http://schemas.openxmlformats.org/officeDocument/2006/relationships/slideLayout" Target="../slideLayouts/slideLayout471.xml"/><Relationship Id="rId4" Type="http://schemas.openxmlformats.org/officeDocument/2006/relationships/slideLayout" Target="../slideLayouts/slideLayout465.xml"/><Relationship Id="rId9" Type="http://schemas.openxmlformats.org/officeDocument/2006/relationships/slideLayout" Target="../slideLayouts/slideLayout470.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480.xml"/><Relationship Id="rId3" Type="http://schemas.openxmlformats.org/officeDocument/2006/relationships/slideLayout" Target="../slideLayouts/slideLayout475.xml"/><Relationship Id="rId7" Type="http://schemas.openxmlformats.org/officeDocument/2006/relationships/slideLayout" Target="../slideLayouts/slideLayout479.xml"/><Relationship Id="rId12" Type="http://schemas.openxmlformats.org/officeDocument/2006/relationships/theme" Target="../theme/theme52.xml"/><Relationship Id="rId2" Type="http://schemas.openxmlformats.org/officeDocument/2006/relationships/slideLayout" Target="../slideLayouts/slideLayout474.xml"/><Relationship Id="rId1" Type="http://schemas.openxmlformats.org/officeDocument/2006/relationships/slideLayout" Target="../slideLayouts/slideLayout473.xml"/><Relationship Id="rId6" Type="http://schemas.openxmlformats.org/officeDocument/2006/relationships/slideLayout" Target="../slideLayouts/slideLayout478.xml"/><Relationship Id="rId11" Type="http://schemas.openxmlformats.org/officeDocument/2006/relationships/slideLayout" Target="../slideLayouts/slideLayout483.xml"/><Relationship Id="rId5" Type="http://schemas.openxmlformats.org/officeDocument/2006/relationships/slideLayout" Target="../slideLayouts/slideLayout477.xml"/><Relationship Id="rId10" Type="http://schemas.openxmlformats.org/officeDocument/2006/relationships/slideLayout" Target="../slideLayouts/slideLayout482.xml"/><Relationship Id="rId4" Type="http://schemas.openxmlformats.org/officeDocument/2006/relationships/slideLayout" Target="../slideLayouts/slideLayout476.xml"/><Relationship Id="rId9" Type="http://schemas.openxmlformats.org/officeDocument/2006/relationships/slideLayout" Target="../slideLayouts/slideLayout481.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491.xml"/><Relationship Id="rId3" Type="http://schemas.openxmlformats.org/officeDocument/2006/relationships/slideLayout" Target="../slideLayouts/slideLayout486.xml"/><Relationship Id="rId7" Type="http://schemas.openxmlformats.org/officeDocument/2006/relationships/slideLayout" Target="../slideLayouts/slideLayout490.xml"/><Relationship Id="rId12" Type="http://schemas.openxmlformats.org/officeDocument/2006/relationships/theme" Target="../theme/theme53.xml"/><Relationship Id="rId2" Type="http://schemas.openxmlformats.org/officeDocument/2006/relationships/slideLayout" Target="../slideLayouts/slideLayout485.xml"/><Relationship Id="rId1" Type="http://schemas.openxmlformats.org/officeDocument/2006/relationships/slideLayout" Target="../slideLayouts/slideLayout484.xml"/><Relationship Id="rId6" Type="http://schemas.openxmlformats.org/officeDocument/2006/relationships/slideLayout" Target="../slideLayouts/slideLayout489.xml"/><Relationship Id="rId11" Type="http://schemas.openxmlformats.org/officeDocument/2006/relationships/slideLayout" Target="../slideLayouts/slideLayout494.xml"/><Relationship Id="rId5" Type="http://schemas.openxmlformats.org/officeDocument/2006/relationships/slideLayout" Target="../slideLayouts/slideLayout488.xml"/><Relationship Id="rId10" Type="http://schemas.openxmlformats.org/officeDocument/2006/relationships/slideLayout" Target="../slideLayouts/slideLayout493.xml"/><Relationship Id="rId4" Type="http://schemas.openxmlformats.org/officeDocument/2006/relationships/slideLayout" Target="../slideLayouts/slideLayout487.xml"/><Relationship Id="rId9" Type="http://schemas.openxmlformats.org/officeDocument/2006/relationships/slideLayout" Target="../slideLayouts/slideLayout492.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02.xml"/><Relationship Id="rId13" Type="http://schemas.openxmlformats.org/officeDocument/2006/relationships/slideLayout" Target="../slideLayouts/slideLayout507.xml"/><Relationship Id="rId3" Type="http://schemas.openxmlformats.org/officeDocument/2006/relationships/slideLayout" Target="../slideLayouts/slideLayout497.xml"/><Relationship Id="rId7" Type="http://schemas.openxmlformats.org/officeDocument/2006/relationships/slideLayout" Target="../slideLayouts/slideLayout501.xml"/><Relationship Id="rId12" Type="http://schemas.openxmlformats.org/officeDocument/2006/relationships/slideLayout" Target="../slideLayouts/slideLayout506.xml"/><Relationship Id="rId2" Type="http://schemas.openxmlformats.org/officeDocument/2006/relationships/slideLayout" Target="../slideLayouts/slideLayout496.xml"/><Relationship Id="rId1" Type="http://schemas.openxmlformats.org/officeDocument/2006/relationships/slideLayout" Target="../slideLayouts/slideLayout495.xml"/><Relationship Id="rId6" Type="http://schemas.openxmlformats.org/officeDocument/2006/relationships/slideLayout" Target="../slideLayouts/slideLayout500.xml"/><Relationship Id="rId11" Type="http://schemas.openxmlformats.org/officeDocument/2006/relationships/slideLayout" Target="../slideLayouts/slideLayout505.xml"/><Relationship Id="rId5" Type="http://schemas.openxmlformats.org/officeDocument/2006/relationships/slideLayout" Target="../slideLayouts/slideLayout499.xml"/><Relationship Id="rId15" Type="http://schemas.openxmlformats.org/officeDocument/2006/relationships/theme" Target="../theme/theme54.xml"/><Relationship Id="rId10" Type="http://schemas.openxmlformats.org/officeDocument/2006/relationships/slideLayout" Target="../slideLayouts/slideLayout504.xml"/><Relationship Id="rId4" Type="http://schemas.openxmlformats.org/officeDocument/2006/relationships/slideLayout" Target="../slideLayouts/slideLayout498.xml"/><Relationship Id="rId9" Type="http://schemas.openxmlformats.org/officeDocument/2006/relationships/slideLayout" Target="../slideLayouts/slideLayout503.xml"/><Relationship Id="rId14" Type="http://schemas.openxmlformats.org/officeDocument/2006/relationships/slideLayout" Target="../slideLayouts/slideLayout508.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516.xml"/><Relationship Id="rId13" Type="http://schemas.openxmlformats.org/officeDocument/2006/relationships/image" Target="../media/image23.jpeg"/><Relationship Id="rId3" Type="http://schemas.openxmlformats.org/officeDocument/2006/relationships/slideLayout" Target="../slideLayouts/slideLayout511.xml"/><Relationship Id="rId7" Type="http://schemas.openxmlformats.org/officeDocument/2006/relationships/slideLayout" Target="../slideLayouts/slideLayout515.xml"/><Relationship Id="rId12" Type="http://schemas.openxmlformats.org/officeDocument/2006/relationships/theme" Target="../theme/theme55.xml"/><Relationship Id="rId2" Type="http://schemas.openxmlformats.org/officeDocument/2006/relationships/slideLayout" Target="../slideLayouts/slideLayout510.xml"/><Relationship Id="rId1" Type="http://schemas.openxmlformats.org/officeDocument/2006/relationships/slideLayout" Target="../slideLayouts/slideLayout509.xml"/><Relationship Id="rId6" Type="http://schemas.openxmlformats.org/officeDocument/2006/relationships/slideLayout" Target="../slideLayouts/slideLayout514.xml"/><Relationship Id="rId11" Type="http://schemas.openxmlformats.org/officeDocument/2006/relationships/slideLayout" Target="../slideLayouts/slideLayout519.xml"/><Relationship Id="rId5" Type="http://schemas.openxmlformats.org/officeDocument/2006/relationships/slideLayout" Target="../slideLayouts/slideLayout513.xml"/><Relationship Id="rId10" Type="http://schemas.openxmlformats.org/officeDocument/2006/relationships/slideLayout" Target="../slideLayouts/slideLayout518.xml"/><Relationship Id="rId4" Type="http://schemas.openxmlformats.org/officeDocument/2006/relationships/slideLayout" Target="../slideLayouts/slideLayout512.xml"/><Relationship Id="rId9" Type="http://schemas.openxmlformats.org/officeDocument/2006/relationships/slideLayout" Target="../slideLayouts/slideLayout517.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527.xml"/><Relationship Id="rId13" Type="http://schemas.openxmlformats.org/officeDocument/2006/relationships/slideLayout" Target="../slideLayouts/slideLayout532.xml"/><Relationship Id="rId3" Type="http://schemas.openxmlformats.org/officeDocument/2006/relationships/slideLayout" Target="../slideLayouts/slideLayout522.xml"/><Relationship Id="rId7" Type="http://schemas.openxmlformats.org/officeDocument/2006/relationships/slideLayout" Target="../slideLayouts/slideLayout526.xml"/><Relationship Id="rId12" Type="http://schemas.openxmlformats.org/officeDocument/2006/relationships/slideLayout" Target="../slideLayouts/slideLayout531.xml"/><Relationship Id="rId2" Type="http://schemas.openxmlformats.org/officeDocument/2006/relationships/slideLayout" Target="../slideLayouts/slideLayout521.xml"/><Relationship Id="rId1" Type="http://schemas.openxmlformats.org/officeDocument/2006/relationships/slideLayout" Target="../slideLayouts/slideLayout520.xml"/><Relationship Id="rId6" Type="http://schemas.openxmlformats.org/officeDocument/2006/relationships/slideLayout" Target="../slideLayouts/slideLayout525.xml"/><Relationship Id="rId11" Type="http://schemas.openxmlformats.org/officeDocument/2006/relationships/slideLayout" Target="../slideLayouts/slideLayout530.xml"/><Relationship Id="rId5" Type="http://schemas.openxmlformats.org/officeDocument/2006/relationships/slideLayout" Target="../slideLayouts/slideLayout524.xml"/><Relationship Id="rId15" Type="http://schemas.openxmlformats.org/officeDocument/2006/relationships/theme" Target="../theme/theme56.xml"/><Relationship Id="rId10" Type="http://schemas.openxmlformats.org/officeDocument/2006/relationships/slideLayout" Target="../slideLayouts/slideLayout529.xml"/><Relationship Id="rId4" Type="http://schemas.openxmlformats.org/officeDocument/2006/relationships/slideLayout" Target="../slideLayouts/slideLayout523.xml"/><Relationship Id="rId9" Type="http://schemas.openxmlformats.org/officeDocument/2006/relationships/slideLayout" Target="../slideLayouts/slideLayout528.xml"/><Relationship Id="rId14" Type="http://schemas.openxmlformats.org/officeDocument/2006/relationships/slideLayout" Target="../slideLayouts/slideLayout533.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541.xml"/><Relationship Id="rId13" Type="http://schemas.openxmlformats.org/officeDocument/2006/relationships/image" Target="../media/image23.jpeg"/><Relationship Id="rId3" Type="http://schemas.openxmlformats.org/officeDocument/2006/relationships/slideLayout" Target="../slideLayouts/slideLayout536.xml"/><Relationship Id="rId7" Type="http://schemas.openxmlformats.org/officeDocument/2006/relationships/slideLayout" Target="../slideLayouts/slideLayout540.xml"/><Relationship Id="rId12" Type="http://schemas.openxmlformats.org/officeDocument/2006/relationships/theme" Target="../theme/theme57.xml"/><Relationship Id="rId2" Type="http://schemas.openxmlformats.org/officeDocument/2006/relationships/slideLayout" Target="../slideLayouts/slideLayout535.xml"/><Relationship Id="rId1" Type="http://schemas.openxmlformats.org/officeDocument/2006/relationships/slideLayout" Target="../slideLayouts/slideLayout534.xml"/><Relationship Id="rId6" Type="http://schemas.openxmlformats.org/officeDocument/2006/relationships/slideLayout" Target="../slideLayouts/slideLayout539.xml"/><Relationship Id="rId11" Type="http://schemas.openxmlformats.org/officeDocument/2006/relationships/slideLayout" Target="../slideLayouts/slideLayout544.xml"/><Relationship Id="rId5" Type="http://schemas.openxmlformats.org/officeDocument/2006/relationships/slideLayout" Target="../slideLayouts/slideLayout538.xml"/><Relationship Id="rId10" Type="http://schemas.openxmlformats.org/officeDocument/2006/relationships/slideLayout" Target="../slideLayouts/slideLayout543.xml"/><Relationship Id="rId4" Type="http://schemas.openxmlformats.org/officeDocument/2006/relationships/slideLayout" Target="../slideLayouts/slideLayout537.xml"/><Relationship Id="rId9" Type="http://schemas.openxmlformats.org/officeDocument/2006/relationships/slideLayout" Target="../slideLayouts/slideLayout542.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552.xml"/><Relationship Id="rId13" Type="http://schemas.openxmlformats.org/officeDocument/2006/relationships/image" Target="../media/image23.jpeg"/><Relationship Id="rId3" Type="http://schemas.openxmlformats.org/officeDocument/2006/relationships/slideLayout" Target="../slideLayouts/slideLayout547.xml"/><Relationship Id="rId7" Type="http://schemas.openxmlformats.org/officeDocument/2006/relationships/slideLayout" Target="../slideLayouts/slideLayout551.xml"/><Relationship Id="rId12" Type="http://schemas.openxmlformats.org/officeDocument/2006/relationships/theme" Target="../theme/theme58.xml"/><Relationship Id="rId2" Type="http://schemas.openxmlformats.org/officeDocument/2006/relationships/slideLayout" Target="../slideLayouts/slideLayout546.xml"/><Relationship Id="rId1" Type="http://schemas.openxmlformats.org/officeDocument/2006/relationships/slideLayout" Target="../slideLayouts/slideLayout545.xml"/><Relationship Id="rId6" Type="http://schemas.openxmlformats.org/officeDocument/2006/relationships/slideLayout" Target="../slideLayouts/slideLayout550.xml"/><Relationship Id="rId11" Type="http://schemas.openxmlformats.org/officeDocument/2006/relationships/slideLayout" Target="../slideLayouts/slideLayout555.xml"/><Relationship Id="rId5" Type="http://schemas.openxmlformats.org/officeDocument/2006/relationships/slideLayout" Target="../slideLayouts/slideLayout549.xml"/><Relationship Id="rId10" Type="http://schemas.openxmlformats.org/officeDocument/2006/relationships/slideLayout" Target="../slideLayouts/slideLayout554.xml"/><Relationship Id="rId4" Type="http://schemas.openxmlformats.org/officeDocument/2006/relationships/slideLayout" Target="../slideLayouts/slideLayout548.xml"/><Relationship Id="rId9" Type="http://schemas.openxmlformats.org/officeDocument/2006/relationships/slideLayout" Target="../slideLayouts/slideLayout553.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563.xml"/><Relationship Id="rId3" Type="http://schemas.openxmlformats.org/officeDocument/2006/relationships/slideLayout" Target="../slideLayouts/slideLayout558.xml"/><Relationship Id="rId7" Type="http://schemas.openxmlformats.org/officeDocument/2006/relationships/slideLayout" Target="../slideLayouts/slideLayout562.xml"/><Relationship Id="rId12" Type="http://schemas.openxmlformats.org/officeDocument/2006/relationships/theme" Target="../theme/theme59.xml"/><Relationship Id="rId2" Type="http://schemas.openxmlformats.org/officeDocument/2006/relationships/slideLayout" Target="../slideLayouts/slideLayout557.xml"/><Relationship Id="rId1" Type="http://schemas.openxmlformats.org/officeDocument/2006/relationships/slideLayout" Target="../slideLayouts/slideLayout556.xml"/><Relationship Id="rId6" Type="http://schemas.openxmlformats.org/officeDocument/2006/relationships/slideLayout" Target="../slideLayouts/slideLayout561.xml"/><Relationship Id="rId11" Type="http://schemas.openxmlformats.org/officeDocument/2006/relationships/slideLayout" Target="../slideLayouts/slideLayout566.xml"/><Relationship Id="rId5" Type="http://schemas.openxmlformats.org/officeDocument/2006/relationships/slideLayout" Target="../slideLayouts/slideLayout560.xml"/><Relationship Id="rId10" Type="http://schemas.openxmlformats.org/officeDocument/2006/relationships/slideLayout" Target="../slideLayouts/slideLayout565.xml"/><Relationship Id="rId4" Type="http://schemas.openxmlformats.org/officeDocument/2006/relationships/slideLayout" Target="../slideLayouts/slideLayout559.xml"/><Relationship Id="rId9" Type="http://schemas.openxmlformats.org/officeDocument/2006/relationships/slideLayout" Target="../slideLayouts/slideLayout564.xml"/></Relationships>
</file>

<file path=ppt/slideMasters/_rels/slideMaster6.xml.rels><?xml version="1.0" encoding="UTF-8" standalone="yes"?>
<Relationships xmlns="http://schemas.openxmlformats.org/package/2006/relationships"><Relationship Id="rId2" Type="http://schemas.openxmlformats.org/officeDocument/2006/relationships/theme" Target="../theme/theme6.xml"/><Relationship Id="rId1" Type="http://schemas.openxmlformats.org/officeDocument/2006/relationships/slideLayout" Target="../slideLayouts/slideLayout20.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574.xml"/><Relationship Id="rId3" Type="http://schemas.openxmlformats.org/officeDocument/2006/relationships/slideLayout" Target="../slideLayouts/slideLayout569.xml"/><Relationship Id="rId7" Type="http://schemas.openxmlformats.org/officeDocument/2006/relationships/slideLayout" Target="../slideLayouts/slideLayout573.xml"/><Relationship Id="rId12" Type="http://schemas.openxmlformats.org/officeDocument/2006/relationships/theme" Target="../theme/theme60.xml"/><Relationship Id="rId2" Type="http://schemas.openxmlformats.org/officeDocument/2006/relationships/slideLayout" Target="../slideLayouts/slideLayout568.xml"/><Relationship Id="rId1" Type="http://schemas.openxmlformats.org/officeDocument/2006/relationships/slideLayout" Target="../slideLayouts/slideLayout567.xml"/><Relationship Id="rId6" Type="http://schemas.openxmlformats.org/officeDocument/2006/relationships/slideLayout" Target="../slideLayouts/slideLayout572.xml"/><Relationship Id="rId11" Type="http://schemas.openxmlformats.org/officeDocument/2006/relationships/slideLayout" Target="../slideLayouts/slideLayout577.xml"/><Relationship Id="rId5" Type="http://schemas.openxmlformats.org/officeDocument/2006/relationships/slideLayout" Target="../slideLayouts/slideLayout571.xml"/><Relationship Id="rId10" Type="http://schemas.openxmlformats.org/officeDocument/2006/relationships/slideLayout" Target="../slideLayouts/slideLayout576.xml"/><Relationship Id="rId4" Type="http://schemas.openxmlformats.org/officeDocument/2006/relationships/slideLayout" Target="../slideLayouts/slideLayout570.xml"/><Relationship Id="rId9" Type="http://schemas.openxmlformats.org/officeDocument/2006/relationships/slideLayout" Target="../slideLayouts/slideLayout575.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585.xml"/><Relationship Id="rId13" Type="http://schemas.openxmlformats.org/officeDocument/2006/relationships/image" Target="../media/image19.png"/><Relationship Id="rId3" Type="http://schemas.openxmlformats.org/officeDocument/2006/relationships/slideLayout" Target="../slideLayouts/slideLayout580.xml"/><Relationship Id="rId7" Type="http://schemas.openxmlformats.org/officeDocument/2006/relationships/slideLayout" Target="../slideLayouts/slideLayout584.xml"/><Relationship Id="rId12" Type="http://schemas.openxmlformats.org/officeDocument/2006/relationships/image" Target="../media/image25.emf"/><Relationship Id="rId2" Type="http://schemas.openxmlformats.org/officeDocument/2006/relationships/slideLayout" Target="../slideLayouts/slideLayout579.xml"/><Relationship Id="rId16" Type="http://schemas.openxmlformats.org/officeDocument/2006/relationships/image" Target="../media/image22.png"/><Relationship Id="rId1" Type="http://schemas.openxmlformats.org/officeDocument/2006/relationships/slideLayout" Target="../slideLayouts/slideLayout578.xml"/><Relationship Id="rId6" Type="http://schemas.openxmlformats.org/officeDocument/2006/relationships/slideLayout" Target="../slideLayouts/slideLayout583.xml"/><Relationship Id="rId11" Type="http://schemas.openxmlformats.org/officeDocument/2006/relationships/theme" Target="../theme/theme61.xml"/><Relationship Id="rId5" Type="http://schemas.openxmlformats.org/officeDocument/2006/relationships/slideLayout" Target="../slideLayouts/slideLayout582.xml"/><Relationship Id="rId15" Type="http://schemas.openxmlformats.org/officeDocument/2006/relationships/image" Target="../media/image21.png"/><Relationship Id="rId10" Type="http://schemas.openxmlformats.org/officeDocument/2006/relationships/slideLayout" Target="../slideLayouts/slideLayout587.xml"/><Relationship Id="rId4" Type="http://schemas.openxmlformats.org/officeDocument/2006/relationships/slideLayout" Target="../slideLayouts/slideLayout581.xml"/><Relationship Id="rId9" Type="http://schemas.openxmlformats.org/officeDocument/2006/relationships/slideLayout" Target="../slideLayouts/slideLayout586.xml"/><Relationship Id="rId14" Type="http://schemas.openxmlformats.org/officeDocument/2006/relationships/image" Target="../media/image20.png"/></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595.xml"/><Relationship Id="rId3" Type="http://schemas.openxmlformats.org/officeDocument/2006/relationships/slideLayout" Target="../slideLayouts/slideLayout590.xml"/><Relationship Id="rId7" Type="http://schemas.openxmlformats.org/officeDocument/2006/relationships/slideLayout" Target="../slideLayouts/slideLayout594.xml"/><Relationship Id="rId12" Type="http://schemas.openxmlformats.org/officeDocument/2006/relationships/theme" Target="../theme/theme62.xml"/><Relationship Id="rId2" Type="http://schemas.openxmlformats.org/officeDocument/2006/relationships/slideLayout" Target="../slideLayouts/slideLayout589.xml"/><Relationship Id="rId1" Type="http://schemas.openxmlformats.org/officeDocument/2006/relationships/slideLayout" Target="../slideLayouts/slideLayout588.xml"/><Relationship Id="rId6" Type="http://schemas.openxmlformats.org/officeDocument/2006/relationships/slideLayout" Target="../slideLayouts/slideLayout593.xml"/><Relationship Id="rId11" Type="http://schemas.openxmlformats.org/officeDocument/2006/relationships/slideLayout" Target="../slideLayouts/slideLayout598.xml"/><Relationship Id="rId5" Type="http://schemas.openxmlformats.org/officeDocument/2006/relationships/slideLayout" Target="../slideLayouts/slideLayout592.xml"/><Relationship Id="rId10" Type="http://schemas.openxmlformats.org/officeDocument/2006/relationships/slideLayout" Target="../slideLayouts/slideLayout597.xml"/><Relationship Id="rId4" Type="http://schemas.openxmlformats.org/officeDocument/2006/relationships/slideLayout" Target="../slideLayouts/slideLayout591.xml"/><Relationship Id="rId9" Type="http://schemas.openxmlformats.org/officeDocument/2006/relationships/slideLayout" Target="../slideLayouts/slideLayout596.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606.xml"/><Relationship Id="rId13" Type="http://schemas.openxmlformats.org/officeDocument/2006/relationships/image" Target="../media/image27.png"/><Relationship Id="rId3" Type="http://schemas.openxmlformats.org/officeDocument/2006/relationships/slideLayout" Target="../slideLayouts/slideLayout601.xml"/><Relationship Id="rId7" Type="http://schemas.openxmlformats.org/officeDocument/2006/relationships/slideLayout" Target="../slideLayouts/slideLayout605.xml"/><Relationship Id="rId12" Type="http://schemas.openxmlformats.org/officeDocument/2006/relationships/image" Target="../media/image26.jpeg"/><Relationship Id="rId2" Type="http://schemas.openxmlformats.org/officeDocument/2006/relationships/slideLayout" Target="../slideLayouts/slideLayout600.xml"/><Relationship Id="rId1" Type="http://schemas.openxmlformats.org/officeDocument/2006/relationships/slideLayout" Target="../slideLayouts/slideLayout599.xml"/><Relationship Id="rId6" Type="http://schemas.openxmlformats.org/officeDocument/2006/relationships/slideLayout" Target="../slideLayouts/slideLayout604.xml"/><Relationship Id="rId11" Type="http://schemas.openxmlformats.org/officeDocument/2006/relationships/theme" Target="../theme/theme63.xml"/><Relationship Id="rId5" Type="http://schemas.openxmlformats.org/officeDocument/2006/relationships/slideLayout" Target="../slideLayouts/slideLayout603.xml"/><Relationship Id="rId15" Type="http://schemas.openxmlformats.org/officeDocument/2006/relationships/image" Target="../media/image29.png"/><Relationship Id="rId10" Type="http://schemas.openxmlformats.org/officeDocument/2006/relationships/slideLayout" Target="../slideLayouts/slideLayout608.xml"/><Relationship Id="rId4" Type="http://schemas.openxmlformats.org/officeDocument/2006/relationships/slideLayout" Target="../slideLayouts/slideLayout602.xml"/><Relationship Id="rId9" Type="http://schemas.openxmlformats.org/officeDocument/2006/relationships/slideLayout" Target="../slideLayouts/slideLayout607.xml"/><Relationship Id="rId14" Type="http://schemas.openxmlformats.org/officeDocument/2006/relationships/image" Target="../media/image28.png"/></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616.xml"/><Relationship Id="rId3" Type="http://schemas.openxmlformats.org/officeDocument/2006/relationships/slideLayout" Target="../slideLayouts/slideLayout611.xml"/><Relationship Id="rId7" Type="http://schemas.openxmlformats.org/officeDocument/2006/relationships/slideLayout" Target="../slideLayouts/slideLayout615.xml"/><Relationship Id="rId12" Type="http://schemas.openxmlformats.org/officeDocument/2006/relationships/theme" Target="../theme/theme64.xml"/><Relationship Id="rId2" Type="http://schemas.openxmlformats.org/officeDocument/2006/relationships/slideLayout" Target="../slideLayouts/slideLayout610.xml"/><Relationship Id="rId1" Type="http://schemas.openxmlformats.org/officeDocument/2006/relationships/slideLayout" Target="../slideLayouts/slideLayout609.xml"/><Relationship Id="rId6" Type="http://schemas.openxmlformats.org/officeDocument/2006/relationships/slideLayout" Target="../slideLayouts/slideLayout614.xml"/><Relationship Id="rId11" Type="http://schemas.openxmlformats.org/officeDocument/2006/relationships/slideLayout" Target="../slideLayouts/slideLayout619.xml"/><Relationship Id="rId5" Type="http://schemas.openxmlformats.org/officeDocument/2006/relationships/slideLayout" Target="../slideLayouts/slideLayout613.xml"/><Relationship Id="rId10" Type="http://schemas.openxmlformats.org/officeDocument/2006/relationships/slideLayout" Target="../slideLayouts/slideLayout618.xml"/><Relationship Id="rId4" Type="http://schemas.openxmlformats.org/officeDocument/2006/relationships/slideLayout" Target="../slideLayouts/slideLayout612.xml"/><Relationship Id="rId9" Type="http://schemas.openxmlformats.org/officeDocument/2006/relationships/slideLayout" Target="../slideLayouts/slideLayout617.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627.xml"/><Relationship Id="rId3" Type="http://schemas.openxmlformats.org/officeDocument/2006/relationships/slideLayout" Target="../slideLayouts/slideLayout622.xml"/><Relationship Id="rId7" Type="http://schemas.openxmlformats.org/officeDocument/2006/relationships/slideLayout" Target="../slideLayouts/slideLayout626.xml"/><Relationship Id="rId12" Type="http://schemas.openxmlformats.org/officeDocument/2006/relationships/theme" Target="../theme/theme65.xml"/><Relationship Id="rId2" Type="http://schemas.openxmlformats.org/officeDocument/2006/relationships/slideLayout" Target="../slideLayouts/slideLayout621.xml"/><Relationship Id="rId1" Type="http://schemas.openxmlformats.org/officeDocument/2006/relationships/slideLayout" Target="../slideLayouts/slideLayout620.xml"/><Relationship Id="rId6" Type="http://schemas.openxmlformats.org/officeDocument/2006/relationships/slideLayout" Target="../slideLayouts/slideLayout625.xml"/><Relationship Id="rId11" Type="http://schemas.openxmlformats.org/officeDocument/2006/relationships/slideLayout" Target="../slideLayouts/slideLayout630.xml"/><Relationship Id="rId5" Type="http://schemas.openxmlformats.org/officeDocument/2006/relationships/slideLayout" Target="../slideLayouts/slideLayout624.xml"/><Relationship Id="rId10" Type="http://schemas.openxmlformats.org/officeDocument/2006/relationships/slideLayout" Target="../slideLayouts/slideLayout629.xml"/><Relationship Id="rId4" Type="http://schemas.openxmlformats.org/officeDocument/2006/relationships/slideLayout" Target="../slideLayouts/slideLayout623.xml"/><Relationship Id="rId9" Type="http://schemas.openxmlformats.org/officeDocument/2006/relationships/slideLayout" Target="../slideLayouts/slideLayout628.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638.xml"/><Relationship Id="rId3" Type="http://schemas.openxmlformats.org/officeDocument/2006/relationships/slideLayout" Target="../slideLayouts/slideLayout633.xml"/><Relationship Id="rId7" Type="http://schemas.openxmlformats.org/officeDocument/2006/relationships/slideLayout" Target="../slideLayouts/slideLayout637.xml"/><Relationship Id="rId12" Type="http://schemas.openxmlformats.org/officeDocument/2006/relationships/theme" Target="../theme/theme66.xml"/><Relationship Id="rId2" Type="http://schemas.openxmlformats.org/officeDocument/2006/relationships/slideLayout" Target="../slideLayouts/slideLayout632.xml"/><Relationship Id="rId1" Type="http://schemas.openxmlformats.org/officeDocument/2006/relationships/slideLayout" Target="../slideLayouts/slideLayout631.xml"/><Relationship Id="rId6" Type="http://schemas.openxmlformats.org/officeDocument/2006/relationships/slideLayout" Target="../slideLayouts/slideLayout636.xml"/><Relationship Id="rId11" Type="http://schemas.openxmlformats.org/officeDocument/2006/relationships/slideLayout" Target="../slideLayouts/slideLayout641.xml"/><Relationship Id="rId5" Type="http://schemas.openxmlformats.org/officeDocument/2006/relationships/slideLayout" Target="../slideLayouts/slideLayout635.xml"/><Relationship Id="rId10" Type="http://schemas.openxmlformats.org/officeDocument/2006/relationships/slideLayout" Target="../slideLayouts/slideLayout640.xml"/><Relationship Id="rId4" Type="http://schemas.openxmlformats.org/officeDocument/2006/relationships/slideLayout" Target="../slideLayouts/slideLayout634.xml"/><Relationship Id="rId9" Type="http://schemas.openxmlformats.org/officeDocument/2006/relationships/slideLayout" Target="../slideLayouts/slideLayout639.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649.xml"/><Relationship Id="rId3" Type="http://schemas.openxmlformats.org/officeDocument/2006/relationships/slideLayout" Target="../slideLayouts/slideLayout644.xml"/><Relationship Id="rId7" Type="http://schemas.openxmlformats.org/officeDocument/2006/relationships/slideLayout" Target="../slideLayouts/slideLayout648.xml"/><Relationship Id="rId12" Type="http://schemas.openxmlformats.org/officeDocument/2006/relationships/theme" Target="../theme/theme67.xml"/><Relationship Id="rId2" Type="http://schemas.openxmlformats.org/officeDocument/2006/relationships/slideLayout" Target="../slideLayouts/slideLayout643.xml"/><Relationship Id="rId1" Type="http://schemas.openxmlformats.org/officeDocument/2006/relationships/slideLayout" Target="../slideLayouts/slideLayout642.xml"/><Relationship Id="rId6" Type="http://schemas.openxmlformats.org/officeDocument/2006/relationships/slideLayout" Target="../slideLayouts/slideLayout647.xml"/><Relationship Id="rId11" Type="http://schemas.openxmlformats.org/officeDocument/2006/relationships/slideLayout" Target="../slideLayouts/slideLayout652.xml"/><Relationship Id="rId5" Type="http://schemas.openxmlformats.org/officeDocument/2006/relationships/slideLayout" Target="../slideLayouts/slideLayout646.xml"/><Relationship Id="rId10" Type="http://schemas.openxmlformats.org/officeDocument/2006/relationships/slideLayout" Target="../slideLayouts/slideLayout651.xml"/><Relationship Id="rId4" Type="http://schemas.openxmlformats.org/officeDocument/2006/relationships/slideLayout" Target="../slideLayouts/slideLayout645.xml"/><Relationship Id="rId9" Type="http://schemas.openxmlformats.org/officeDocument/2006/relationships/slideLayout" Target="../slideLayouts/slideLayout650.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660.xml"/><Relationship Id="rId3" Type="http://schemas.openxmlformats.org/officeDocument/2006/relationships/slideLayout" Target="../slideLayouts/slideLayout655.xml"/><Relationship Id="rId7" Type="http://schemas.openxmlformats.org/officeDocument/2006/relationships/slideLayout" Target="../slideLayouts/slideLayout659.xml"/><Relationship Id="rId12" Type="http://schemas.openxmlformats.org/officeDocument/2006/relationships/theme" Target="../theme/theme68.xml"/><Relationship Id="rId2" Type="http://schemas.openxmlformats.org/officeDocument/2006/relationships/slideLayout" Target="../slideLayouts/slideLayout654.xml"/><Relationship Id="rId1" Type="http://schemas.openxmlformats.org/officeDocument/2006/relationships/slideLayout" Target="../slideLayouts/slideLayout653.xml"/><Relationship Id="rId6" Type="http://schemas.openxmlformats.org/officeDocument/2006/relationships/slideLayout" Target="../slideLayouts/slideLayout658.xml"/><Relationship Id="rId11" Type="http://schemas.openxmlformats.org/officeDocument/2006/relationships/slideLayout" Target="../slideLayouts/slideLayout663.xml"/><Relationship Id="rId5" Type="http://schemas.openxmlformats.org/officeDocument/2006/relationships/slideLayout" Target="../slideLayouts/slideLayout657.xml"/><Relationship Id="rId10" Type="http://schemas.openxmlformats.org/officeDocument/2006/relationships/slideLayout" Target="../slideLayouts/slideLayout662.xml"/><Relationship Id="rId4" Type="http://schemas.openxmlformats.org/officeDocument/2006/relationships/slideLayout" Target="../slideLayouts/slideLayout656.xml"/><Relationship Id="rId9" Type="http://schemas.openxmlformats.org/officeDocument/2006/relationships/slideLayout" Target="../slideLayouts/slideLayout661.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671.xml"/><Relationship Id="rId3" Type="http://schemas.openxmlformats.org/officeDocument/2006/relationships/slideLayout" Target="../slideLayouts/slideLayout666.xml"/><Relationship Id="rId7" Type="http://schemas.openxmlformats.org/officeDocument/2006/relationships/slideLayout" Target="../slideLayouts/slideLayout670.xml"/><Relationship Id="rId12" Type="http://schemas.openxmlformats.org/officeDocument/2006/relationships/theme" Target="../theme/theme69.xml"/><Relationship Id="rId2" Type="http://schemas.openxmlformats.org/officeDocument/2006/relationships/slideLayout" Target="../slideLayouts/slideLayout665.xml"/><Relationship Id="rId1" Type="http://schemas.openxmlformats.org/officeDocument/2006/relationships/slideLayout" Target="../slideLayouts/slideLayout664.xml"/><Relationship Id="rId6" Type="http://schemas.openxmlformats.org/officeDocument/2006/relationships/slideLayout" Target="../slideLayouts/slideLayout669.xml"/><Relationship Id="rId11" Type="http://schemas.openxmlformats.org/officeDocument/2006/relationships/slideLayout" Target="../slideLayouts/slideLayout674.xml"/><Relationship Id="rId5" Type="http://schemas.openxmlformats.org/officeDocument/2006/relationships/slideLayout" Target="../slideLayouts/slideLayout668.xml"/><Relationship Id="rId10" Type="http://schemas.openxmlformats.org/officeDocument/2006/relationships/slideLayout" Target="../slideLayouts/slideLayout673.xml"/><Relationship Id="rId4" Type="http://schemas.openxmlformats.org/officeDocument/2006/relationships/slideLayout" Target="../slideLayouts/slideLayout667.xml"/><Relationship Id="rId9" Type="http://schemas.openxmlformats.org/officeDocument/2006/relationships/slideLayout" Target="../slideLayouts/slideLayout672.xml"/></Relationships>
</file>

<file path=ppt/slideMasters/_rels/slideMaster7.xml.rels><?xml version="1.0" encoding="UTF-8" standalone="yes"?>
<Relationships xmlns="http://schemas.openxmlformats.org/package/2006/relationships"><Relationship Id="rId3" Type="http://schemas.openxmlformats.org/officeDocument/2006/relationships/theme" Target="../theme/theme7.xml"/><Relationship Id="rId2" Type="http://schemas.openxmlformats.org/officeDocument/2006/relationships/slideLayout" Target="../slideLayouts/slideLayout22.xml"/><Relationship Id="rId1" Type="http://schemas.openxmlformats.org/officeDocument/2006/relationships/slideLayout" Target="../slideLayouts/slideLayout21.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682.xml"/><Relationship Id="rId3" Type="http://schemas.openxmlformats.org/officeDocument/2006/relationships/slideLayout" Target="../slideLayouts/slideLayout677.xml"/><Relationship Id="rId7" Type="http://schemas.openxmlformats.org/officeDocument/2006/relationships/slideLayout" Target="../slideLayouts/slideLayout681.xml"/><Relationship Id="rId12" Type="http://schemas.openxmlformats.org/officeDocument/2006/relationships/theme" Target="../theme/theme70.xml"/><Relationship Id="rId2" Type="http://schemas.openxmlformats.org/officeDocument/2006/relationships/slideLayout" Target="../slideLayouts/slideLayout676.xml"/><Relationship Id="rId1" Type="http://schemas.openxmlformats.org/officeDocument/2006/relationships/slideLayout" Target="../slideLayouts/slideLayout675.xml"/><Relationship Id="rId6" Type="http://schemas.openxmlformats.org/officeDocument/2006/relationships/slideLayout" Target="../slideLayouts/slideLayout680.xml"/><Relationship Id="rId11" Type="http://schemas.openxmlformats.org/officeDocument/2006/relationships/slideLayout" Target="../slideLayouts/slideLayout685.xml"/><Relationship Id="rId5" Type="http://schemas.openxmlformats.org/officeDocument/2006/relationships/slideLayout" Target="../slideLayouts/slideLayout679.xml"/><Relationship Id="rId10" Type="http://schemas.openxmlformats.org/officeDocument/2006/relationships/slideLayout" Target="../slideLayouts/slideLayout684.xml"/><Relationship Id="rId4" Type="http://schemas.openxmlformats.org/officeDocument/2006/relationships/slideLayout" Target="../slideLayouts/slideLayout678.xml"/><Relationship Id="rId9" Type="http://schemas.openxmlformats.org/officeDocument/2006/relationships/slideLayout" Target="../slideLayouts/slideLayout683.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693.xml"/><Relationship Id="rId3" Type="http://schemas.openxmlformats.org/officeDocument/2006/relationships/slideLayout" Target="../slideLayouts/slideLayout688.xml"/><Relationship Id="rId7" Type="http://schemas.openxmlformats.org/officeDocument/2006/relationships/slideLayout" Target="../slideLayouts/slideLayout692.xml"/><Relationship Id="rId12" Type="http://schemas.openxmlformats.org/officeDocument/2006/relationships/theme" Target="../theme/theme71.xml"/><Relationship Id="rId2" Type="http://schemas.openxmlformats.org/officeDocument/2006/relationships/slideLayout" Target="../slideLayouts/slideLayout687.xml"/><Relationship Id="rId1" Type="http://schemas.openxmlformats.org/officeDocument/2006/relationships/slideLayout" Target="../slideLayouts/slideLayout686.xml"/><Relationship Id="rId6" Type="http://schemas.openxmlformats.org/officeDocument/2006/relationships/slideLayout" Target="../slideLayouts/slideLayout691.xml"/><Relationship Id="rId11" Type="http://schemas.openxmlformats.org/officeDocument/2006/relationships/slideLayout" Target="../slideLayouts/slideLayout696.xml"/><Relationship Id="rId5" Type="http://schemas.openxmlformats.org/officeDocument/2006/relationships/slideLayout" Target="../slideLayouts/slideLayout690.xml"/><Relationship Id="rId10" Type="http://schemas.openxmlformats.org/officeDocument/2006/relationships/slideLayout" Target="../slideLayouts/slideLayout695.xml"/><Relationship Id="rId4" Type="http://schemas.openxmlformats.org/officeDocument/2006/relationships/slideLayout" Target="../slideLayouts/slideLayout689.xml"/><Relationship Id="rId9" Type="http://schemas.openxmlformats.org/officeDocument/2006/relationships/slideLayout" Target="../slideLayouts/slideLayout694.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704.xml"/><Relationship Id="rId3" Type="http://schemas.openxmlformats.org/officeDocument/2006/relationships/slideLayout" Target="../slideLayouts/slideLayout699.xml"/><Relationship Id="rId7" Type="http://schemas.openxmlformats.org/officeDocument/2006/relationships/slideLayout" Target="../slideLayouts/slideLayout703.xml"/><Relationship Id="rId12" Type="http://schemas.openxmlformats.org/officeDocument/2006/relationships/theme" Target="../theme/theme72.xml"/><Relationship Id="rId2" Type="http://schemas.openxmlformats.org/officeDocument/2006/relationships/slideLayout" Target="../slideLayouts/slideLayout698.xml"/><Relationship Id="rId1" Type="http://schemas.openxmlformats.org/officeDocument/2006/relationships/slideLayout" Target="../slideLayouts/slideLayout697.xml"/><Relationship Id="rId6" Type="http://schemas.openxmlformats.org/officeDocument/2006/relationships/slideLayout" Target="../slideLayouts/slideLayout702.xml"/><Relationship Id="rId11" Type="http://schemas.openxmlformats.org/officeDocument/2006/relationships/slideLayout" Target="../slideLayouts/slideLayout707.xml"/><Relationship Id="rId5" Type="http://schemas.openxmlformats.org/officeDocument/2006/relationships/slideLayout" Target="../slideLayouts/slideLayout701.xml"/><Relationship Id="rId10" Type="http://schemas.openxmlformats.org/officeDocument/2006/relationships/slideLayout" Target="../slideLayouts/slideLayout706.xml"/><Relationship Id="rId4" Type="http://schemas.openxmlformats.org/officeDocument/2006/relationships/slideLayout" Target="../slideLayouts/slideLayout700.xml"/><Relationship Id="rId9" Type="http://schemas.openxmlformats.org/officeDocument/2006/relationships/slideLayout" Target="../slideLayouts/slideLayout705.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715.xml"/><Relationship Id="rId3" Type="http://schemas.openxmlformats.org/officeDocument/2006/relationships/slideLayout" Target="../slideLayouts/slideLayout710.xml"/><Relationship Id="rId7" Type="http://schemas.openxmlformats.org/officeDocument/2006/relationships/slideLayout" Target="../slideLayouts/slideLayout714.xml"/><Relationship Id="rId12" Type="http://schemas.openxmlformats.org/officeDocument/2006/relationships/theme" Target="../theme/theme73.xml"/><Relationship Id="rId2" Type="http://schemas.openxmlformats.org/officeDocument/2006/relationships/slideLayout" Target="../slideLayouts/slideLayout709.xml"/><Relationship Id="rId1" Type="http://schemas.openxmlformats.org/officeDocument/2006/relationships/slideLayout" Target="../slideLayouts/slideLayout708.xml"/><Relationship Id="rId6" Type="http://schemas.openxmlformats.org/officeDocument/2006/relationships/slideLayout" Target="../slideLayouts/slideLayout713.xml"/><Relationship Id="rId11" Type="http://schemas.openxmlformats.org/officeDocument/2006/relationships/slideLayout" Target="../slideLayouts/slideLayout718.xml"/><Relationship Id="rId5" Type="http://schemas.openxmlformats.org/officeDocument/2006/relationships/slideLayout" Target="../slideLayouts/slideLayout712.xml"/><Relationship Id="rId10" Type="http://schemas.openxmlformats.org/officeDocument/2006/relationships/slideLayout" Target="../slideLayouts/slideLayout717.xml"/><Relationship Id="rId4" Type="http://schemas.openxmlformats.org/officeDocument/2006/relationships/slideLayout" Target="../slideLayouts/slideLayout711.xml"/><Relationship Id="rId9" Type="http://schemas.openxmlformats.org/officeDocument/2006/relationships/slideLayout" Target="../slideLayouts/slideLayout716.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726.xml"/><Relationship Id="rId13" Type="http://schemas.openxmlformats.org/officeDocument/2006/relationships/image" Target="../media/image1.jpeg"/><Relationship Id="rId3" Type="http://schemas.openxmlformats.org/officeDocument/2006/relationships/slideLayout" Target="../slideLayouts/slideLayout721.xml"/><Relationship Id="rId7" Type="http://schemas.openxmlformats.org/officeDocument/2006/relationships/slideLayout" Target="../slideLayouts/slideLayout725.xml"/><Relationship Id="rId12" Type="http://schemas.openxmlformats.org/officeDocument/2006/relationships/theme" Target="../theme/theme74.xml"/><Relationship Id="rId17" Type="http://schemas.openxmlformats.org/officeDocument/2006/relationships/image" Target="../media/image5.png"/><Relationship Id="rId2" Type="http://schemas.openxmlformats.org/officeDocument/2006/relationships/slideLayout" Target="../slideLayouts/slideLayout720.xml"/><Relationship Id="rId16" Type="http://schemas.openxmlformats.org/officeDocument/2006/relationships/image" Target="../media/image4.png"/><Relationship Id="rId1" Type="http://schemas.openxmlformats.org/officeDocument/2006/relationships/slideLayout" Target="../slideLayouts/slideLayout719.xml"/><Relationship Id="rId6" Type="http://schemas.openxmlformats.org/officeDocument/2006/relationships/slideLayout" Target="../slideLayouts/slideLayout724.xml"/><Relationship Id="rId11" Type="http://schemas.openxmlformats.org/officeDocument/2006/relationships/slideLayout" Target="../slideLayouts/slideLayout729.xml"/><Relationship Id="rId5" Type="http://schemas.openxmlformats.org/officeDocument/2006/relationships/slideLayout" Target="../slideLayouts/slideLayout723.xml"/><Relationship Id="rId15" Type="http://schemas.openxmlformats.org/officeDocument/2006/relationships/image" Target="../media/image3.png"/><Relationship Id="rId10" Type="http://schemas.openxmlformats.org/officeDocument/2006/relationships/slideLayout" Target="../slideLayouts/slideLayout728.xml"/><Relationship Id="rId4" Type="http://schemas.openxmlformats.org/officeDocument/2006/relationships/slideLayout" Target="../slideLayouts/slideLayout722.xml"/><Relationship Id="rId9" Type="http://schemas.openxmlformats.org/officeDocument/2006/relationships/slideLayout" Target="../slideLayouts/slideLayout727.xml"/><Relationship Id="rId14" Type="http://schemas.openxmlformats.org/officeDocument/2006/relationships/image" Target="../media/image2.png"/></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737.xml"/><Relationship Id="rId3" Type="http://schemas.openxmlformats.org/officeDocument/2006/relationships/slideLayout" Target="../slideLayouts/slideLayout732.xml"/><Relationship Id="rId7" Type="http://schemas.openxmlformats.org/officeDocument/2006/relationships/slideLayout" Target="../slideLayouts/slideLayout736.xml"/><Relationship Id="rId12" Type="http://schemas.openxmlformats.org/officeDocument/2006/relationships/theme" Target="../theme/theme75.xml"/><Relationship Id="rId2" Type="http://schemas.openxmlformats.org/officeDocument/2006/relationships/slideLayout" Target="../slideLayouts/slideLayout731.xml"/><Relationship Id="rId1" Type="http://schemas.openxmlformats.org/officeDocument/2006/relationships/slideLayout" Target="../slideLayouts/slideLayout730.xml"/><Relationship Id="rId6" Type="http://schemas.openxmlformats.org/officeDocument/2006/relationships/slideLayout" Target="../slideLayouts/slideLayout735.xml"/><Relationship Id="rId11" Type="http://schemas.openxmlformats.org/officeDocument/2006/relationships/slideLayout" Target="../slideLayouts/slideLayout740.xml"/><Relationship Id="rId5" Type="http://schemas.openxmlformats.org/officeDocument/2006/relationships/slideLayout" Target="../slideLayouts/slideLayout734.xml"/><Relationship Id="rId10" Type="http://schemas.openxmlformats.org/officeDocument/2006/relationships/slideLayout" Target="../slideLayouts/slideLayout739.xml"/><Relationship Id="rId4" Type="http://schemas.openxmlformats.org/officeDocument/2006/relationships/slideLayout" Target="../slideLayouts/slideLayout733.xml"/><Relationship Id="rId9" Type="http://schemas.openxmlformats.org/officeDocument/2006/relationships/slideLayout" Target="../slideLayouts/slideLayout738.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748.xml"/><Relationship Id="rId13" Type="http://schemas.openxmlformats.org/officeDocument/2006/relationships/image" Target="../media/image7.jpeg"/><Relationship Id="rId3" Type="http://schemas.openxmlformats.org/officeDocument/2006/relationships/slideLayout" Target="../slideLayouts/slideLayout743.xml"/><Relationship Id="rId7" Type="http://schemas.openxmlformats.org/officeDocument/2006/relationships/slideLayout" Target="../slideLayouts/slideLayout747.xml"/><Relationship Id="rId12" Type="http://schemas.openxmlformats.org/officeDocument/2006/relationships/theme" Target="../theme/theme76.xml"/><Relationship Id="rId2" Type="http://schemas.openxmlformats.org/officeDocument/2006/relationships/slideLayout" Target="../slideLayouts/slideLayout742.xml"/><Relationship Id="rId1" Type="http://schemas.openxmlformats.org/officeDocument/2006/relationships/slideLayout" Target="../slideLayouts/slideLayout741.xml"/><Relationship Id="rId6" Type="http://schemas.openxmlformats.org/officeDocument/2006/relationships/slideLayout" Target="../slideLayouts/slideLayout746.xml"/><Relationship Id="rId11" Type="http://schemas.openxmlformats.org/officeDocument/2006/relationships/slideLayout" Target="../slideLayouts/slideLayout751.xml"/><Relationship Id="rId5" Type="http://schemas.openxmlformats.org/officeDocument/2006/relationships/slideLayout" Target="../slideLayouts/slideLayout745.xml"/><Relationship Id="rId10" Type="http://schemas.openxmlformats.org/officeDocument/2006/relationships/slideLayout" Target="../slideLayouts/slideLayout750.xml"/><Relationship Id="rId4" Type="http://schemas.openxmlformats.org/officeDocument/2006/relationships/slideLayout" Target="../slideLayouts/slideLayout744.xml"/><Relationship Id="rId9" Type="http://schemas.openxmlformats.org/officeDocument/2006/relationships/slideLayout" Target="../slideLayouts/slideLayout749.xml"/><Relationship Id="rId14" Type="http://schemas.openxmlformats.org/officeDocument/2006/relationships/image" Target="../media/image11.png"/></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759.xml"/><Relationship Id="rId3" Type="http://schemas.openxmlformats.org/officeDocument/2006/relationships/slideLayout" Target="../slideLayouts/slideLayout754.xml"/><Relationship Id="rId7" Type="http://schemas.openxmlformats.org/officeDocument/2006/relationships/slideLayout" Target="../slideLayouts/slideLayout758.xml"/><Relationship Id="rId12" Type="http://schemas.openxmlformats.org/officeDocument/2006/relationships/theme" Target="../theme/theme77.xml"/><Relationship Id="rId2" Type="http://schemas.openxmlformats.org/officeDocument/2006/relationships/slideLayout" Target="../slideLayouts/slideLayout753.xml"/><Relationship Id="rId1" Type="http://schemas.openxmlformats.org/officeDocument/2006/relationships/slideLayout" Target="../slideLayouts/slideLayout752.xml"/><Relationship Id="rId6" Type="http://schemas.openxmlformats.org/officeDocument/2006/relationships/slideLayout" Target="../slideLayouts/slideLayout757.xml"/><Relationship Id="rId11" Type="http://schemas.openxmlformats.org/officeDocument/2006/relationships/slideLayout" Target="../slideLayouts/slideLayout762.xml"/><Relationship Id="rId5" Type="http://schemas.openxmlformats.org/officeDocument/2006/relationships/slideLayout" Target="../slideLayouts/slideLayout756.xml"/><Relationship Id="rId10" Type="http://schemas.openxmlformats.org/officeDocument/2006/relationships/slideLayout" Target="../slideLayouts/slideLayout761.xml"/><Relationship Id="rId4" Type="http://schemas.openxmlformats.org/officeDocument/2006/relationships/slideLayout" Target="../slideLayouts/slideLayout755.xml"/><Relationship Id="rId9" Type="http://schemas.openxmlformats.org/officeDocument/2006/relationships/slideLayout" Target="../slideLayouts/slideLayout760.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770.xml"/><Relationship Id="rId13" Type="http://schemas.openxmlformats.org/officeDocument/2006/relationships/image" Target="../media/image1.jpeg"/><Relationship Id="rId3" Type="http://schemas.openxmlformats.org/officeDocument/2006/relationships/slideLayout" Target="../slideLayouts/slideLayout765.xml"/><Relationship Id="rId7" Type="http://schemas.openxmlformats.org/officeDocument/2006/relationships/slideLayout" Target="../slideLayouts/slideLayout769.xml"/><Relationship Id="rId12" Type="http://schemas.openxmlformats.org/officeDocument/2006/relationships/theme" Target="../theme/theme78.xml"/><Relationship Id="rId17" Type="http://schemas.openxmlformats.org/officeDocument/2006/relationships/image" Target="../media/image5.png"/><Relationship Id="rId2" Type="http://schemas.openxmlformats.org/officeDocument/2006/relationships/slideLayout" Target="../slideLayouts/slideLayout764.xml"/><Relationship Id="rId16" Type="http://schemas.openxmlformats.org/officeDocument/2006/relationships/image" Target="../media/image4.png"/><Relationship Id="rId1" Type="http://schemas.openxmlformats.org/officeDocument/2006/relationships/slideLayout" Target="../slideLayouts/slideLayout763.xml"/><Relationship Id="rId6" Type="http://schemas.openxmlformats.org/officeDocument/2006/relationships/slideLayout" Target="../slideLayouts/slideLayout768.xml"/><Relationship Id="rId11" Type="http://schemas.openxmlformats.org/officeDocument/2006/relationships/slideLayout" Target="../slideLayouts/slideLayout773.xml"/><Relationship Id="rId5" Type="http://schemas.openxmlformats.org/officeDocument/2006/relationships/slideLayout" Target="../slideLayouts/slideLayout767.xml"/><Relationship Id="rId15" Type="http://schemas.openxmlformats.org/officeDocument/2006/relationships/image" Target="../media/image3.png"/><Relationship Id="rId10" Type="http://schemas.openxmlformats.org/officeDocument/2006/relationships/slideLayout" Target="../slideLayouts/slideLayout772.xml"/><Relationship Id="rId4" Type="http://schemas.openxmlformats.org/officeDocument/2006/relationships/slideLayout" Target="../slideLayouts/slideLayout766.xml"/><Relationship Id="rId9" Type="http://schemas.openxmlformats.org/officeDocument/2006/relationships/slideLayout" Target="../slideLayouts/slideLayout771.xml"/><Relationship Id="rId14" Type="http://schemas.openxmlformats.org/officeDocument/2006/relationships/image" Target="../media/image2.png"/></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781.xml"/><Relationship Id="rId13" Type="http://schemas.openxmlformats.org/officeDocument/2006/relationships/image" Target="../media/image1.jpeg"/><Relationship Id="rId3" Type="http://schemas.openxmlformats.org/officeDocument/2006/relationships/slideLayout" Target="../slideLayouts/slideLayout776.xml"/><Relationship Id="rId7" Type="http://schemas.openxmlformats.org/officeDocument/2006/relationships/slideLayout" Target="../slideLayouts/slideLayout780.xml"/><Relationship Id="rId12" Type="http://schemas.openxmlformats.org/officeDocument/2006/relationships/theme" Target="../theme/theme79.xml"/><Relationship Id="rId17" Type="http://schemas.openxmlformats.org/officeDocument/2006/relationships/image" Target="../media/image5.png"/><Relationship Id="rId2" Type="http://schemas.openxmlformats.org/officeDocument/2006/relationships/slideLayout" Target="../slideLayouts/slideLayout775.xml"/><Relationship Id="rId16" Type="http://schemas.openxmlformats.org/officeDocument/2006/relationships/image" Target="../media/image4.png"/><Relationship Id="rId1" Type="http://schemas.openxmlformats.org/officeDocument/2006/relationships/slideLayout" Target="../slideLayouts/slideLayout774.xml"/><Relationship Id="rId6" Type="http://schemas.openxmlformats.org/officeDocument/2006/relationships/slideLayout" Target="../slideLayouts/slideLayout779.xml"/><Relationship Id="rId11" Type="http://schemas.openxmlformats.org/officeDocument/2006/relationships/slideLayout" Target="../slideLayouts/slideLayout784.xml"/><Relationship Id="rId5" Type="http://schemas.openxmlformats.org/officeDocument/2006/relationships/slideLayout" Target="../slideLayouts/slideLayout778.xml"/><Relationship Id="rId15" Type="http://schemas.openxmlformats.org/officeDocument/2006/relationships/image" Target="../media/image3.png"/><Relationship Id="rId10" Type="http://schemas.openxmlformats.org/officeDocument/2006/relationships/slideLayout" Target="../slideLayouts/slideLayout783.xml"/><Relationship Id="rId4" Type="http://schemas.openxmlformats.org/officeDocument/2006/relationships/slideLayout" Target="../slideLayouts/slideLayout777.xml"/><Relationship Id="rId9" Type="http://schemas.openxmlformats.org/officeDocument/2006/relationships/slideLayout" Target="../slideLayouts/slideLayout782.xml"/><Relationship Id="rId14" Type="http://schemas.openxmlformats.org/officeDocument/2006/relationships/image" Target="../media/image2.png"/></Relationships>
</file>

<file path=ppt/slideMasters/_rels/slideMaster8.xml.rels><?xml version="1.0" encoding="UTF-8" standalone="yes"?>
<Relationships xmlns="http://schemas.openxmlformats.org/package/2006/relationships"><Relationship Id="rId2" Type="http://schemas.openxmlformats.org/officeDocument/2006/relationships/theme" Target="../theme/theme8.xml"/><Relationship Id="rId1" Type="http://schemas.openxmlformats.org/officeDocument/2006/relationships/slideLayout" Target="../slideLayouts/slideLayout23.xml"/></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792.xml"/><Relationship Id="rId13" Type="http://schemas.openxmlformats.org/officeDocument/2006/relationships/image" Target="../media/image1.jpeg"/><Relationship Id="rId3" Type="http://schemas.openxmlformats.org/officeDocument/2006/relationships/slideLayout" Target="../slideLayouts/slideLayout787.xml"/><Relationship Id="rId7" Type="http://schemas.openxmlformats.org/officeDocument/2006/relationships/slideLayout" Target="../slideLayouts/slideLayout791.xml"/><Relationship Id="rId12" Type="http://schemas.openxmlformats.org/officeDocument/2006/relationships/theme" Target="../theme/theme80.xml"/><Relationship Id="rId17" Type="http://schemas.openxmlformats.org/officeDocument/2006/relationships/image" Target="../media/image5.png"/><Relationship Id="rId2" Type="http://schemas.openxmlformats.org/officeDocument/2006/relationships/slideLayout" Target="../slideLayouts/slideLayout786.xml"/><Relationship Id="rId16" Type="http://schemas.openxmlformats.org/officeDocument/2006/relationships/image" Target="../media/image4.png"/><Relationship Id="rId1" Type="http://schemas.openxmlformats.org/officeDocument/2006/relationships/slideLayout" Target="../slideLayouts/slideLayout785.xml"/><Relationship Id="rId6" Type="http://schemas.openxmlformats.org/officeDocument/2006/relationships/slideLayout" Target="../slideLayouts/slideLayout790.xml"/><Relationship Id="rId11" Type="http://schemas.openxmlformats.org/officeDocument/2006/relationships/slideLayout" Target="../slideLayouts/slideLayout795.xml"/><Relationship Id="rId5" Type="http://schemas.openxmlformats.org/officeDocument/2006/relationships/slideLayout" Target="../slideLayouts/slideLayout789.xml"/><Relationship Id="rId15" Type="http://schemas.openxmlformats.org/officeDocument/2006/relationships/image" Target="../media/image3.png"/><Relationship Id="rId10" Type="http://schemas.openxmlformats.org/officeDocument/2006/relationships/slideLayout" Target="../slideLayouts/slideLayout794.xml"/><Relationship Id="rId4" Type="http://schemas.openxmlformats.org/officeDocument/2006/relationships/slideLayout" Target="../slideLayouts/slideLayout788.xml"/><Relationship Id="rId9" Type="http://schemas.openxmlformats.org/officeDocument/2006/relationships/slideLayout" Target="../slideLayouts/slideLayout793.xml"/><Relationship Id="rId14" Type="http://schemas.openxmlformats.org/officeDocument/2006/relationships/image" Target="../media/image2.png"/></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803.xml"/><Relationship Id="rId13" Type="http://schemas.openxmlformats.org/officeDocument/2006/relationships/image" Target="../media/image30.jpeg"/><Relationship Id="rId3" Type="http://schemas.openxmlformats.org/officeDocument/2006/relationships/slideLayout" Target="../slideLayouts/slideLayout798.xml"/><Relationship Id="rId7" Type="http://schemas.openxmlformats.org/officeDocument/2006/relationships/slideLayout" Target="../slideLayouts/slideLayout802.xml"/><Relationship Id="rId12" Type="http://schemas.openxmlformats.org/officeDocument/2006/relationships/theme" Target="../theme/theme81.xml"/><Relationship Id="rId2" Type="http://schemas.openxmlformats.org/officeDocument/2006/relationships/slideLayout" Target="../slideLayouts/slideLayout797.xml"/><Relationship Id="rId1" Type="http://schemas.openxmlformats.org/officeDocument/2006/relationships/slideLayout" Target="../slideLayouts/slideLayout796.xml"/><Relationship Id="rId6" Type="http://schemas.openxmlformats.org/officeDocument/2006/relationships/slideLayout" Target="../slideLayouts/slideLayout801.xml"/><Relationship Id="rId11" Type="http://schemas.openxmlformats.org/officeDocument/2006/relationships/slideLayout" Target="../slideLayouts/slideLayout806.xml"/><Relationship Id="rId5" Type="http://schemas.openxmlformats.org/officeDocument/2006/relationships/slideLayout" Target="../slideLayouts/slideLayout800.xml"/><Relationship Id="rId10" Type="http://schemas.openxmlformats.org/officeDocument/2006/relationships/slideLayout" Target="../slideLayouts/slideLayout805.xml"/><Relationship Id="rId4" Type="http://schemas.openxmlformats.org/officeDocument/2006/relationships/slideLayout" Target="../slideLayouts/slideLayout799.xml"/><Relationship Id="rId9" Type="http://schemas.openxmlformats.org/officeDocument/2006/relationships/slideLayout" Target="../slideLayouts/slideLayout804.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814.xml"/><Relationship Id="rId13" Type="http://schemas.openxmlformats.org/officeDocument/2006/relationships/image" Target="../media/image32.png"/><Relationship Id="rId3" Type="http://schemas.openxmlformats.org/officeDocument/2006/relationships/slideLayout" Target="../slideLayouts/slideLayout809.xml"/><Relationship Id="rId7" Type="http://schemas.openxmlformats.org/officeDocument/2006/relationships/slideLayout" Target="../slideLayouts/slideLayout813.xml"/><Relationship Id="rId12" Type="http://schemas.openxmlformats.org/officeDocument/2006/relationships/theme" Target="../theme/theme82.xml"/><Relationship Id="rId2" Type="http://schemas.openxmlformats.org/officeDocument/2006/relationships/slideLayout" Target="../slideLayouts/slideLayout808.xml"/><Relationship Id="rId16" Type="http://schemas.openxmlformats.org/officeDocument/2006/relationships/image" Target="../media/image35.png"/><Relationship Id="rId1" Type="http://schemas.openxmlformats.org/officeDocument/2006/relationships/slideLayout" Target="../slideLayouts/slideLayout807.xml"/><Relationship Id="rId6" Type="http://schemas.openxmlformats.org/officeDocument/2006/relationships/slideLayout" Target="../slideLayouts/slideLayout812.xml"/><Relationship Id="rId11" Type="http://schemas.openxmlformats.org/officeDocument/2006/relationships/slideLayout" Target="../slideLayouts/slideLayout817.xml"/><Relationship Id="rId5" Type="http://schemas.openxmlformats.org/officeDocument/2006/relationships/slideLayout" Target="../slideLayouts/slideLayout811.xml"/><Relationship Id="rId15" Type="http://schemas.openxmlformats.org/officeDocument/2006/relationships/image" Target="../media/image34.png"/><Relationship Id="rId10" Type="http://schemas.openxmlformats.org/officeDocument/2006/relationships/slideLayout" Target="../slideLayouts/slideLayout816.xml"/><Relationship Id="rId4" Type="http://schemas.openxmlformats.org/officeDocument/2006/relationships/slideLayout" Target="../slideLayouts/slideLayout810.xml"/><Relationship Id="rId9" Type="http://schemas.openxmlformats.org/officeDocument/2006/relationships/slideLayout" Target="../slideLayouts/slideLayout815.xml"/><Relationship Id="rId14" Type="http://schemas.openxmlformats.org/officeDocument/2006/relationships/image" Target="../media/image33.png"/></Relationships>
</file>

<file path=ppt/slideMasters/_rels/slideMaster83.xml.rels><?xml version="1.0" encoding="UTF-8" standalone="yes"?>
<Relationships xmlns="http://schemas.openxmlformats.org/package/2006/relationships"><Relationship Id="rId3" Type="http://schemas.openxmlformats.org/officeDocument/2006/relationships/slideLayout" Target="../slideLayouts/slideLayout820.xml"/><Relationship Id="rId2" Type="http://schemas.openxmlformats.org/officeDocument/2006/relationships/slideLayout" Target="../slideLayouts/slideLayout819.xml"/><Relationship Id="rId1" Type="http://schemas.openxmlformats.org/officeDocument/2006/relationships/slideLayout" Target="../slideLayouts/slideLayout818.xml"/><Relationship Id="rId4" Type="http://schemas.openxmlformats.org/officeDocument/2006/relationships/theme" Target="../theme/theme83.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828.xml"/><Relationship Id="rId13" Type="http://schemas.openxmlformats.org/officeDocument/2006/relationships/theme" Target="../theme/theme84.xml"/><Relationship Id="rId3" Type="http://schemas.openxmlformats.org/officeDocument/2006/relationships/slideLayout" Target="../slideLayouts/slideLayout823.xml"/><Relationship Id="rId7" Type="http://schemas.openxmlformats.org/officeDocument/2006/relationships/slideLayout" Target="../slideLayouts/slideLayout827.xml"/><Relationship Id="rId12" Type="http://schemas.openxmlformats.org/officeDocument/2006/relationships/slideLayout" Target="../slideLayouts/slideLayout832.xml"/><Relationship Id="rId2" Type="http://schemas.openxmlformats.org/officeDocument/2006/relationships/slideLayout" Target="../slideLayouts/slideLayout822.xml"/><Relationship Id="rId1" Type="http://schemas.openxmlformats.org/officeDocument/2006/relationships/slideLayout" Target="../slideLayouts/slideLayout821.xml"/><Relationship Id="rId6" Type="http://schemas.openxmlformats.org/officeDocument/2006/relationships/slideLayout" Target="../slideLayouts/slideLayout826.xml"/><Relationship Id="rId11" Type="http://schemas.openxmlformats.org/officeDocument/2006/relationships/slideLayout" Target="../slideLayouts/slideLayout831.xml"/><Relationship Id="rId5" Type="http://schemas.openxmlformats.org/officeDocument/2006/relationships/slideLayout" Target="../slideLayouts/slideLayout825.xml"/><Relationship Id="rId10" Type="http://schemas.openxmlformats.org/officeDocument/2006/relationships/slideLayout" Target="../slideLayouts/slideLayout830.xml"/><Relationship Id="rId4" Type="http://schemas.openxmlformats.org/officeDocument/2006/relationships/slideLayout" Target="../slideLayouts/slideLayout824.xml"/><Relationship Id="rId9" Type="http://schemas.openxmlformats.org/officeDocument/2006/relationships/slideLayout" Target="../slideLayouts/slideLayout829.xml"/></Relationships>
</file>

<file path=ppt/slideMasters/_rels/slideMaster85.xml.rels><?xml version="1.0" encoding="UTF-8" standalone="yes"?>
<Relationships xmlns="http://schemas.openxmlformats.org/package/2006/relationships"><Relationship Id="rId8" Type="http://schemas.openxmlformats.org/officeDocument/2006/relationships/slideLayout" Target="../slideLayouts/slideLayout840.xml"/><Relationship Id="rId13" Type="http://schemas.openxmlformats.org/officeDocument/2006/relationships/image" Target="../media/image1.jpeg"/><Relationship Id="rId3" Type="http://schemas.openxmlformats.org/officeDocument/2006/relationships/slideLayout" Target="../slideLayouts/slideLayout835.xml"/><Relationship Id="rId7" Type="http://schemas.openxmlformats.org/officeDocument/2006/relationships/slideLayout" Target="../slideLayouts/slideLayout839.xml"/><Relationship Id="rId12" Type="http://schemas.openxmlformats.org/officeDocument/2006/relationships/theme" Target="../theme/theme85.xml"/><Relationship Id="rId17" Type="http://schemas.openxmlformats.org/officeDocument/2006/relationships/image" Target="../media/image5.png"/><Relationship Id="rId2" Type="http://schemas.openxmlformats.org/officeDocument/2006/relationships/slideLayout" Target="../slideLayouts/slideLayout834.xml"/><Relationship Id="rId16" Type="http://schemas.openxmlformats.org/officeDocument/2006/relationships/image" Target="../media/image4.png"/><Relationship Id="rId1" Type="http://schemas.openxmlformats.org/officeDocument/2006/relationships/slideLayout" Target="../slideLayouts/slideLayout833.xml"/><Relationship Id="rId6" Type="http://schemas.openxmlformats.org/officeDocument/2006/relationships/slideLayout" Target="../slideLayouts/slideLayout838.xml"/><Relationship Id="rId11" Type="http://schemas.openxmlformats.org/officeDocument/2006/relationships/slideLayout" Target="../slideLayouts/slideLayout843.xml"/><Relationship Id="rId5" Type="http://schemas.openxmlformats.org/officeDocument/2006/relationships/slideLayout" Target="../slideLayouts/slideLayout837.xml"/><Relationship Id="rId15" Type="http://schemas.openxmlformats.org/officeDocument/2006/relationships/image" Target="../media/image3.png"/><Relationship Id="rId10" Type="http://schemas.openxmlformats.org/officeDocument/2006/relationships/slideLayout" Target="../slideLayouts/slideLayout842.xml"/><Relationship Id="rId4" Type="http://schemas.openxmlformats.org/officeDocument/2006/relationships/slideLayout" Target="../slideLayouts/slideLayout836.xml"/><Relationship Id="rId9" Type="http://schemas.openxmlformats.org/officeDocument/2006/relationships/slideLayout" Target="../slideLayouts/slideLayout841.xml"/><Relationship Id="rId14" Type="http://schemas.openxmlformats.org/officeDocument/2006/relationships/image" Target="../media/image2.png"/></Relationships>
</file>

<file path=ppt/slideMasters/_rels/slideMaster86.xml.rels><?xml version="1.0" encoding="UTF-8" standalone="yes"?>
<Relationships xmlns="http://schemas.openxmlformats.org/package/2006/relationships"><Relationship Id="rId8" Type="http://schemas.openxmlformats.org/officeDocument/2006/relationships/slideLayout" Target="../slideLayouts/slideLayout851.xml"/><Relationship Id="rId13" Type="http://schemas.openxmlformats.org/officeDocument/2006/relationships/image" Target="../media/image36.jpeg"/><Relationship Id="rId3" Type="http://schemas.openxmlformats.org/officeDocument/2006/relationships/slideLayout" Target="../slideLayouts/slideLayout846.xml"/><Relationship Id="rId7" Type="http://schemas.openxmlformats.org/officeDocument/2006/relationships/slideLayout" Target="../slideLayouts/slideLayout850.xml"/><Relationship Id="rId12" Type="http://schemas.openxmlformats.org/officeDocument/2006/relationships/theme" Target="../theme/theme86.xml"/><Relationship Id="rId2" Type="http://schemas.openxmlformats.org/officeDocument/2006/relationships/slideLayout" Target="../slideLayouts/slideLayout845.xml"/><Relationship Id="rId1" Type="http://schemas.openxmlformats.org/officeDocument/2006/relationships/slideLayout" Target="../slideLayouts/slideLayout844.xml"/><Relationship Id="rId6" Type="http://schemas.openxmlformats.org/officeDocument/2006/relationships/slideLayout" Target="../slideLayouts/slideLayout849.xml"/><Relationship Id="rId11" Type="http://schemas.openxmlformats.org/officeDocument/2006/relationships/slideLayout" Target="../slideLayouts/slideLayout854.xml"/><Relationship Id="rId5" Type="http://schemas.openxmlformats.org/officeDocument/2006/relationships/slideLayout" Target="../slideLayouts/slideLayout848.xml"/><Relationship Id="rId10" Type="http://schemas.openxmlformats.org/officeDocument/2006/relationships/slideLayout" Target="../slideLayouts/slideLayout853.xml"/><Relationship Id="rId4" Type="http://schemas.openxmlformats.org/officeDocument/2006/relationships/slideLayout" Target="../slideLayouts/slideLayout847.xml"/><Relationship Id="rId9" Type="http://schemas.openxmlformats.org/officeDocument/2006/relationships/slideLayout" Target="../slideLayouts/slideLayout852.xml"/></Relationships>
</file>

<file path=ppt/slideMasters/_rels/slideMaster87.xml.rels><?xml version="1.0" encoding="UTF-8" standalone="yes"?>
<Relationships xmlns="http://schemas.openxmlformats.org/package/2006/relationships"><Relationship Id="rId8" Type="http://schemas.openxmlformats.org/officeDocument/2006/relationships/slideLayout" Target="../slideLayouts/slideLayout862.xml"/><Relationship Id="rId13" Type="http://schemas.openxmlformats.org/officeDocument/2006/relationships/theme" Target="../theme/theme87.xml"/><Relationship Id="rId3" Type="http://schemas.openxmlformats.org/officeDocument/2006/relationships/slideLayout" Target="../slideLayouts/slideLayout857.xml"/><Relationship Id="rId7" Type="http://schemas.openxmlformats.org/officeDocument/2006/relationships/slideLayout" Target="../slideLayouts/slideLayout861.xml"/><Relationship Id="rId12" Type="http://schemas.openxmlformats.org/officeDocument/2006/relationships/slideLayout" Target="../slideLayouts/slideLayout866.xml"/><Relationship Id="rId2" Type="http://schemas.openxmlformats.org/officeDocument/2006/relationships/slideLayout" Target="../slideLayouts/slideLayout856.xml"/><Relationship Id="rId1" Type="http://schemas.openxmlformats.org/officeDocument/2006/relationships/slideLayout" Target="../slideLayouts/slideLayout855.xml"/><Relationship Id="rId6" Type="http://schemas.openxmlformats.org/officeDocument/2006/relationships/slideLayout" Target="../slideLayouts/slideLayout860.xml"/><Relationship Id="rId11" Type="http://schemas.openxmlformats.org/officeDocument/2006/relationships/slideLayout" Target="../slideLayouts/slideLayout865.xml"/><Relationship Id="rId5" Type="http://schemas.openxmlformats.org/officeDocument/2006/relationships/slideLayout" Target="../slideLayouts/slideLayout859.xml"/><Relationship Id="rId10" Type="http://schemas.openxmlformats.org/officeDocument/2006/relationships/slideLayout" Target="../slideLayouts/slideLayout864.xml"/><Relationship Id="rId4" Type="http://schemas.openxmlformats.org/officeDocument/2006/relationships/slideLayout" Target="../slideLayouts/slideLayout858.xml"/><Relationship Id="rId9" Type="http://schemas.openxmlformats.org/officeDocument/2006/relationships/slideLayout" Target="../slideLayouts/slideLayout863.xml"/></Relationships>
</file>

<file path=ppt/slideMasters/_rels/slideMaster88.xml.rels><?xml version="1.0" encoding="UTF-8" standalone="yes"?>
<Relationships xmlns="http://schemas.openxmlformats.org/package/2006/relationships"><Relationship Id="rId8" Type="http://schemas.openxmlformats.org/officeDocument/2006/relationships/slideLayout" Target="../slideLayouts/slideLayout874.xml"/><Relationship Id="rId3" Type="http://schemas.openxmlformats.org/officeDocument/2006/relationships/slideLayout" Target="../slideLayouts/slideLayout869.xml"/><Relationship Id="rId7" Type="http://schemas.openxmlformats.org/officeDocument/2006/relationships/slideLayout" Target="../slideLayouts/slideLayout873.xml"/><Relationship Id="rId12" Type="http://schemas.openxmlformats.org/officeDocument/2006/relationships/theme" Target="../theme/theme88.xml"/><Relationship Id="rId2" Type="http://schemas.openxmlformats.org/officeDocument/2006/relationships/slideLayout" Target="../slideLayouts/slideLayout868.xml"/><Relationship Id="rId1" Type="http://schemas.openxmlformats.org/officeDocument/2006/relationships/slideLayout" Target="../slideLayouts/slideLayout867.xml"/><Relationship Id="rId6" Type="http://schemas.openxmlformats.org/officeDocument/2006/relationships/slideLayout" Target="../slideLayouts/slideLayout872.xml"/><Relationship Id="rId11" Type="http://schemas.openxmlformats.org/officeDocument/2006/relationships/slideLayout" Target="../slideLayouts/slideLayout877.xml"/><Relationship Id="rId5" Type="http://schemas.openxmlformats.org/officeDocument/2006/relationships/slideLayout" Target="../slideLayouts/slideLayout871.xml"/><Relationship Id="rId10" Type="http://schemas.openxmlformats.org/officeDocument/2006/relationships/slideLayout" Target="../slideLayouts/slideLayout876.xml"/><Relationship Id="rId4" Type="http://schemas.openxmlformats.org/officeDocument/2006/relationships/slideLayout" Target="../slideLayouts/slideLayout870.xml"/><Relationship Id="rId9" Type="http://schemas.openxmlformats.org/officeDocument/2006/relationships/slideLayout" Target="../slideLayouts/slideLayout875.xml"/></Relationships>
</file>

<file path=ppt/slideMasters/_rels/slideMaster89.xml.rels><?xml version="1.0" encoding="UTF-8" standalone="yes"?>
<Relationships xmlns="http://schemas.openxmlformats.org/package/2006/relationships"><Relationship Id="rId8" Type="http://schemas.openxmlformats.org/officeDocument/2006/relationships/slideLayout" Target="../slideLayouts/slideLayout885.xml"/><Relationship Id="rId3" Type="http://schemas.openxmlformats.org/officeDocument/2006/relationships/slideLayout" Target="../slideLayouts/slideLayout880.xml"/><Relationship Id="rId7" Type="http://schemas.openxmlformats.org/officeDocument/2006/relationships/slideLayout" Target="../slideLayouts/slideLayout884.xml"/><Relationship Id="rId12" Type="http://schemas.openxmlformats.org/officeDocument/2006/relationships/theme" Target="../theme/theme89.xml"/><Relationship Id="rId2" Type="http://schemas.openxmlformats.org/officeDocument/2006/relationships/slideLayout" Target="../slideLayouts/slideLayout879.xml"/><Relationship Id="rId1" Type="http://schemas.openxmlformats.org/officeDocument/2006/relationships/slideLayout" Target="../slideLayouts/slideLayout878.xml"/><Relationship Id="rId6" Type="http://schemas.openxmlformats.org/officeDocument/2006/relationships/slideLayout" Target="../slideLayouts/slideLayout883.xml"/><Relationship Id="rId11" Type="http://schemas.openxmlformats.org/officeDocument/2006/relationships/slideLayout" Target="../slideLayouts/slideLayout888.xml"/><Relationship Id="rId5" Type="http://schemas.openxmlformats.org/officeDocument/2006/relationships/slideLayout" Target="../slideLayouts/slideLayout882.xml"/><Relationship Id="rId10" Type="http://schemas.openxmlformats.org/officeDocument/2006/relationships/slideLayout" Target="../slideLayouts/slideLayout887.xml"/><Relationship Id="rId4" Type="http://schemas.openxmlformats.org/officeDocument/2006/relationships/slideLayout" Target="../slideLayouts/slideLayout881.xml"/><Relationship Id="rId9" Type="http://schemas.openxmlformats.org/officeDocument/2006/relationships/slideLayout" Target="../slideLayouts/slideLayout886.xml"/></Relationships>
</file>

<file path=ppt/slideMasters/_rels/slideMaster9.xml.rels><?xml version="1.0" encoding="UTF-8" standalone="yes"?>
<Relationships xmlns="http://schemas.openxmlformats.org/package/2006/relationships"><Relationship Id="rId3" Type="http://schemas.openxmlformats.org/officeDocument/2006/relationships/theme" Target="../theme/theme9.xml"/><Relationship Id="rId2" Type="http://schemas.openxmlformats.org/officeDocument/2006/relationships/slideLayout" Target="../slideLayouts/slideLayout25.xml"/><Relationship Id="rId1" Type="http://schemas.openxmlformats.org/officeDocument/2006/relationships/slideLayout" Target="../slideLayouts/slideLayout24.xml"/></Relationships>
</file>

<file path=ppt/slideMasters/_rels/slideMaster90.xml.rels><?xml version="1.0" encoding="UTF-8" standalone="yes"?>
<Relationships xmlns="http://schemas.openxmlformats.org/package/2006/relationships"><Relationship Id="rId8" Type="http://schemas.openxmlformats.org/officeDocument/2006/relationships/slideLayout" Target="../slideLayouts/slideLayout896.xml"/><Relationship Id="rId3" Type="http://schemas.openxmlformats.org/officeDocument/2006/relationships/slideLayout" Target="../slideLayouts/slideLayout891.xml"/><Relationship Id="rId7" Type="http://schemas.openxmlformats.org/officeDocument/2006/relationships/slideLayout" Target="../slideLayouts/slideLayout895.xml"/><Relationship Id="rId12" Type="http://schemas.openxmlformats.org/officeDocument/2006/relationships/theme" Target="../theme/theme90.xml"/><Relationship Id="rId2" Type="http://schemas.openxmlformats.org/officeDocument/2006/relationships/slideLayout" Target="../slideLayouts/slideLayout890.xml"/><Relationship Id="rId1" Type="http://schemas.openxmlformats.org/officeDocument/2006/relationships/slideLayout" Target="../slideLayouts/slideLayout889.xml"/><Relationship Id="rId6" Type="http://schemas.openxmlformats.org/officeDocument/2006/relationships/slideLayout" Target="../slideLayouts/slideLayout894.xml"/><Relationship Id="rId11" Type="http://schemas.openxmlformats.org/officeDocument/2006/relationships/slideLayout" Target="../slideLayouts/slideLayout899.xml"/><Relationship Id="rId5" Type="http://schemas.openxmlformats.org/officeDocument/2006/relationships/slideLayout" Target="../slideLayouts/slideLayout893.xml"/><Relationship Id="rId10" Type="http://schemas.openxmlformats.org/officeDocument/2006/relationships/slideLayout" Target="../slideLayouts/slideLayout898.xml"/><Relationship Id="rId4" Type="http://schemas.openxmlformats.org/officeDocument/2006/relationships/slideLayout" Target="../slideLayouts/slideLayout892.xml"/><Relationship Id="rId9" Type="http://schemas.openxmlformats.org/officeDocument/2006/relationships/slideLayout" Target="../slideLayouts/slideLayout897.xml"/></Relationships>
</file>

<file path=ppt/slideMasters/_rels/slideMaster91.xml.rels><?xml version="1.0" encoding="UTF-8" standalone="yes"?>
<Relationships xmlns="http://schemas.openxmlformats.org/package/2006/relationships"><Relationship Id="rId8" Type="http://schemas.openxmlformats.org/officeDocument/2006/relationships/slideLayout" Target="../slideLayouts/slideLayout907.xml"/><Relationship Id="rId3" Type="http://schemas.openxmlformats.org/officeDocument/2006/relationships/slideLayout" Target="../slideLayouts/slideLayout902.xml"/><Relationship Id="rId7" Type="http://schemas.openxmlformats.org/officeDocument/2006/relationships/slideLayout" Target="../slideLayouts/slideLayout906.xml"/><Relationship Id="rId12" Type="http://schemas.openxmlformats.org/officeDocument/2006/relationships/theme" Target="../theme/theme91.xml"/><Relationship Id="rId2" Type="http://schemas.openxmlformats.org/officeDocument/2006/relationships/slideLayout" Target="../slideLayouts/slideLayout901.xml"/><Relationship Id="rId1" Type="http://schemas.openxmlformats.org/officeDocument/2006/relationships/slideLayout" Target="../slideLayouts/slideLayout900.xml"/><Relationship Id="rId6" Type="http://schemas.openxmlformats.org/officeDocument/2006/relationships/slideLayout" Target="../slideLayouts/slideLayout905.xml"/><Relationship Id="rId11" Type="http://schemas.openxmlformats.org/officeDocument/2006/relationships/slideLayout" Target="../slideLayouts/slideLayout910.xml"/><Relationship Id="rId5" Type="http://schemas.openxmlformats.org/officeDocument/2006/relationships/slideLayout" Target="../slideLayouts/slideLayout904.xml"/><Relationship Id="rId10" Type="http://schemas.openxmlformats.org/officeDocument/2006/relationships/slideLayout" Target="../slideLayouts/slideLayout909.xml"/><Relationship Id="rId4" Type="http://schemas.openxmlformats.org/officeDocument/2006/relationships/slideLayout" Target="../slideLayouts/slideLayout903.xml"/><Relationship Id="rId9" Type="http://schemas.openxmlformats.org/officeDocument/2006/relationships/slideLayout" Target="../slideLayouts/slideLayout908.xml"/></Relationships>
</file>

<file path=ppt/slideMasters/_rels/slideMaster92.xml.rels><?xml version="1.0" encoding="UTF-8" standalone="yes"?>
<Relationships xmlns="http://schemas.openxmlformats.org/package/2006/relationships"><Relationship Id="rId8" Type="http://schemas.openxmlformats.org/officeDocument/2006/relationships/slideLayout" Target="../slideLayouts/slideLayout918.xml"/><Relationship Id="rId13" Type="http://schemas.openxmlformats.org/officeDocument/2006/relationships/image" Target="../media/image37.png"/><Relationship Id="rId3" Type="http://schemas.openxmlformats.org/officeDocument/2006/relationships/slideLayout" Target="../slideLayouts/slideLayout913.xml"/><Relationship Id="rId7" Type="http://schemas.openxmlformats.org/officeDocument/2006/relationships/slideLayout" Target="../slideLayouts/slideLayout917.xml"/><Relationship Id="rId12" Type="http://schemas.openxmlformats.org/officeDocument/2006/relationships/theme" Target="../theme/theme92.xml"/><Relationship Id="rId2" Type="http://schemas.openxmlformats.org/officeDocument/2006/relationships/slideLayout" Target="../slideLayouts/slideLayout912.xml"/><Relationship Id="rId1" Type="http://schemas.openxmlformats.org/officeDocument/2006/relationships/slideLayout" Target="../slideLayouts/slideLayout911.xml"/><Relationship Id="rId6" Type="http://schemas.openxmlformats.org/officeDocument/2006/relationships/slideLayout" Target="../slideLayouts/slideLayout916.xml"/><Relationship Id="rId11" Type="http://schemas.openxmlformats.org/officeDocument/2006/relationships/slideLayout" Target="../slideLayouts/slideLayout921.xml"/><Relationship Id="rId5" Type="http://schemas.openxmlformats.org/officeDocument/2006/relationships/slideLayout" Target="../slideLayouts/slideLayout915.xml"/><Relationship Id="rId10" Type="http://schemas.openxmlformats.org/officeDocument/2006/relationships/slideLayout" Target="../slideLayouts/slideLayout920.xml"/><Relationship Id="rId4" Type="http://schemas.openxmlformats.org/officeDocument/2006/relationships/slideLayout" Target="../slideLayouts/slideLayout914.xml"/><Relationship Id="rId9" Type="http://schemas.openxmlformats.org/officeDocument/2006/relationships/slideLayout" Target="../slideLayouts/slideLayout919.xml"/></Relationships>
</file>

<file path=ppt/slideMasters/_rels/slideMaster93.xml.rels><?xml version="1.0" encoding="UTF-8" standalone="yes"?>
<Relationships xmlns="http://schemas.openxmlformats.org/package/2006/relationships"><Relationship Id="rId8" Type="http://schemas.openxmlformats.org/officeDocument/2006/relationships/slideLayout" Target="../slideLayouts/slideLayout929.xml"/><Relationship Id="rId3" Type="http://schemas.openxmlformats.org/officeDocument/2006/relationships/slideLayout" Target="../slideLayouts/slideLayout924.xml"/><Relationship Id="rId7" Type="http://schemas.openxmlformats.org/officeDocument/2006/relationships/slideLayout" Target="../slideLayouts/slideLayout928.xml"/><Relationship Id="rId12" Type="http://schemas.openxmlformats.org/officeDocument/2006/relationships/theme" Target="../theme/theme93.xml"/><Relationship Id="rId2" Type="http://schemas.openxmlformats.org/officeDocument/2006/relationships/slideLayout" Target="../slideLayouts/slideLayout923.xml"/><Relationship Id="rId1" Type="http://schemas.openxmlformats.org/officeDocument/2006/relationships/slideLayout" Target="../slideLayouts/slideLayout922.xml"/><Relationship Id="rId6" Type="http://schemas.openxmlformats.org/officeDocument/2006/relationships/slideLayout" Target="../slideLayouts/slideLayout927.xml"/><Relationship Id="rId11" Type="http://schemas.openxmlformats.org/officeDocument/2006/relationships/slideLayout" Target="../slideLayouts/slideLayout932.xml"/><Relationship Id="rId5" Type="http://schemas.openxmlformats.org/officeDocument/2006/relationships/slideLayout" Target="../slideLayouts/slideLayout926.xml"/><Relationship Id="rId10" Type="http://schemas.openxmlformats.org/officeDocument/2006/relationships/slideLayout" Target="../slideLayouts/slideLayout931.xml"/><Relationship Id="rId4" Type="http://schemas.openxmlformats.org/officeDocument/2006/relationships/slideLayout" Target="../slideLayouts/slideLayout925.xml"/><Relationship Id="rId9" Type="http://schemas.openxmlformats.org/officeDocument/2006/relationships/slideLayout" Target="../slideLayouts/slideLayout930.xml"/></Relationships>
</file>

<file path=ppt/slideMasters/_rels/slideMaster94.xml.rels><?xml version="1.0" encoding="UTF-8" standalone="yes"?>
<Relationships xmlns="http://schemas.openxmlformats.org/package/2006/relationships"><Relationship Id="rId8" Type="http://schemas.openxmlformats.org/officeDocument/2006/relationships/slideLayout" Target="../slideLayouts/slideLayout940.xml"/><Relationship Id="rId13" Type="http://schemas.openxmlformats.org/officeDocument/2006/relationships/image" Target="../media/image37.png"/><Relationship Id="rId3" Type="http://schemas.openxmlformats.org/officeDocument/2006/relationships/slideLayout" Target="../slideLayouts/slideLayout935.xml"/><Relationship Id="rId7" Type="http://schemas.openxmlformats.org/officeDocument/2006/relationships/slideLayout" Target="../slideLayouts/slideLayout939.xml"/><Relationship Id="rId12" Type="http://schemas.openxmlformats.org/officeDocument/2006/relationships/theme" Target="../theme/theme94.xml"/><Relationship Id="rId2" Type="http://schemas.openxmlformats.org/officeDocument/2006/relationships/slideLayout" Target="../slideLayouts/slideLayout934.xml"/><Relationship Id="rId1" Type="http://schemas.openxmlformats.org/officeDocument/2006/relationships/slideLayout" Target="../slideLayouts/slideLayout933.xml"/><Relationship Id="rId6" Type="http://schemas.openxmlformats.org/officeDocument/2006/relationships/slideLayout" Target="../slideLayouts/slideLayout938.xml"/><Relationship Id="rId11" Type="http://schemas.openxmlformats.org/officeDocument/2006/relationships/slideLayout" Target="../slideLayouts/slideLayout943.xml"/><Relationship Id="rId5" Type="http://schemas.openxmlformats.org/officeDocument/2006/relationships/slideLayout" Target="../slideLayouts/slideLayout937.xml"/><Relationship Id="rId10" Type="http://schemas.openxmlformats.org/officeDocument/2006/relationships/slideLayout" Target="../slideLayouts/slideLayout942.xml"/><Relationship Id="rId4" Type="http://schemas.openxmlformats.org/officeDocument/2006/relationships/slideLayout" Target="../slideLayouts/slideLayout936.xml"/><Relationship Id="rId9" Type="http://schemas.openxmlformats.org/officeDocument/2006/relationships/slideLayout" Target="../slideLayouts/slideLayout941.xml"/></Relationships>
</file>

<file path=ppt/slideMasters/_rels/slideMaster95.xml.rels><?xml version="1.0" encoding="UTF-8" standalone="yes"?>
<Relationships xmlns="http://schemas.openxmlformats.org/package/2006/relationships"><Relationship Id="rId8" Type="http://schemas.openxmlformats.org/officeDocument/2006/relationships/slideLayout" Target="../slideLayouts/slideLayout951.xml"/><Relationship Id="rId13" Type="http://schemas.openxmlformats.org/officeDocument/2006/relationships/image" Target="../media/image37.png"/><Relationship Id="rId3" Type="http://schemas.openxmlformats.org/officeDocument/2006/relationships/slideLayout" Target="../slideLayouts/slideLayout946.xml"/><Relationship Id="rId7" Type="http://schemas.openxmlformats.org/officeDocument/2006/relationships/slideLayout" Target="../slideLayouts/slideLayout950.xml"/><Relationship Id="rId12" Type="http://schemas.openxmlformats.org/officeDocument/2006/relationships/theme" Target="../theme/theme95.xml"/><Relationship Id="rId2" Type="http://schemas.openxmlformats.org/officeDocument/2006/relationships/slideLayout" Target="../slideLayouts/slideLayout945.xml"/><Relationship Id="rId1" Type="http://schemas.openxmlformats.org/officeDocument/2006/relationships/slideLayout" Target="../slideLayouts/slideLayout944.xml"/><Relationship Id="rId6" Type="http://schemas.openxmlformats.org/officeDocument/2006/relationships/slideLayout" Target="../slideLayouts/slideLayout949.xml"/><Relationship Id="rId11" Type="http://schemas.openxmlformats.org/officeDocument/2006/relationships/slideLayout" Target="../slideLayouts/slideLayout954.xml"/><Relationship Id="rId5" Type="http://schemas.openxmlformats.org/officeDocument/2006/relationships/slideLayout" Target="../slideLayouts/slideLayout948.xml"/><Relationship Id="rId10" Type="http://schemas.openxmlformats.org/officeDocument/2006/relationships/slideLayout" Target="../slideLayouts/slideLayout953.xml"/><Relationship Id="rId4" Type="http://schemas.openxmlformats.org/officeDocument/2006/relationships/slideLayout" Target="../slideLayouts/slideLayout947.xml"/><Relationship Id="rId9" Type="http://schemas.openxmlformats.org/officeDocument/2006/relationships/slideLayout" Target="../slideLayouts/slideLayout952.xml"/></Relationships>
</file>

<file path=ppt/slideMasters/_rels/slideMaster96.xml.rels><?xml version="1.0" encoding="UTF-8" standalone="yes"?>
<Relationships xmlns="http://schemas.openxmlformats.org/package/2006/relationships"><Relationship Id="rId8" Type="http://schemas.openxmlformats.org/officeDocument/2006/relationships/slideLayout" Target="../slideLayouts/slideLayout962.xml"/><Relationship Id="rId3" Type="http://schemas.openxmlformats.org/officeDocument/2006/relationships/slideLayout" Target="../slideLayouts/slideLayout957.xml"/><Relationship Id="rId7" Type="http://schemas.openxmlformats.org/officeDocument/2006/relationships/slideLayout" Target="../slideLayouts/slideLayout961.xml"/><Relationship Id="rId12" Type="http://schemas.openxmlformats.org/officeDocument/2006/relationships/theme" Target="../theme/theme96.xml"/><Relationship Id="rId2" Type="http://schemas.openxmlformats.org/officeDocument/2006/relationships/slideLayout" Target="../slideLayouts/slideLayout956.xml"/><Relationship Id="rId1" Type="http://schemas.openxmlformats.org/officeDocument/2006/relationships/slideLayout" Target="../slideLayouts/slideLayout955.xml"/><Relationship Id="rId6" Type="http://schemas.openxmlformats.org/officeDocument/2006/relationships/slideLayout" Target="../slideLayouts/slideLayout960.xml"/><Relationship Id="rId11" Type="http://schemas.openxmlformats.org/officeDocument/2006/relationships/slideLayout" Target="../slideLayouts/slideLayout965.xml"/><Relationship Id="rId5" Type="http://schemas.openxmlformats.org/officeDocument/2006/relationships/slideLayout" Target="../slideLayouts/slideLayout959.xml"/><Relationship Id="rId10" Type="http://schemas.openxmlformats.org/officeDocument/2006/relationships/slideLayout" Target="../slideLayouts/slideLayout964.xml"/><Relationship Id="rId4" Type="http://schemas.openxmlformats.org/officeDocument/2006/relationships/slideLayout" Target="../slideLayouts/slideLayout958.xml"/><Relationship Id="rId9" Type="http://schemas.openxmlformats.org/officeDocument/2006/relationships/slideLayout" Target="../slideLayouts/slideLayout963.xml"/></Relationships>
</file>

<file path=ppt/slideMasters/_rels/slideMaster97.xml.rels><?xml version="1.0" encoding="UTF-8" standalone="yes"?>
<Relationships xmlns="http://schemas.openxmlformats.org/package/2006/relationships"><Relationship Id="rId8" Type="http://schemas.openxmlformats.org/officeDocument/2006/relationships/slideLayout" Target="../slideLayouts/slideLayout973.xml"/><Relationship Id="rId3" Type="http://schemas.openxmlformats.org/officeDocument/2006/relationships/slideLayout" Target="../slideLayouts/slideLayout968.xml"/><Relationship Id="rId7" Type="http://schemas.openxmlformats.org/officeDocument/2006/relationships/slideLayout" Target="../slideLayouts/slideLayout972.xml"/><Relationship Id="rId12" Type="http://schemas.openxmlformats.org/officeDocument/2006/relationships/theme" Target="../theme/theme97.xml"/><Relationship Id="rId2" Type="http://schemas.openxmlformats.org/officeDocument/2006/relationships/slideLayout" Target="../slideLayouts/slideLayout967.xml"/><Relationship Id="rId1" Type="http://schemas.openxmlformats.org/officeDocument/2006/relationships/slideLayout" Target="../slideLayouts/slideLayout966.xml"/><Relationship Id="rId6" Type="http://schemas.openxmlformats.org/officeDocument/2006/relationships/slideLayout" Target="../slideLayouts/slideLayout971.xml"/><Relationship Id="rId11" Type="http://schemas.openxmlformats.org/officeDocument/2006/relationships/slideLayout" Target="../slideLayouts/slideLayout976.xml"/><Relationship Id="rId5" Type="http://schemas.openxmlformats.org/officeDocument/2006/relationships/slideLayout" Target="../slideLayouts/slideLayout970.xml"/><Relationship Id="rId10" Type="http://schemas.openxmlformats.org/officeDocument/2006/relationships/slideLayout" Target="../slideLayouts/slideLayout975.xml"/><Relationship Id="rId4" Type="http://schemas.openxmlformats.org/officeDocument/2006/relationships/slideLayout" Target="../slideLayouts/slideLayout969.xml"/><Relationship Id="rId9" Type="http://schemas.openxmlformats.org/officeDocument/2006/relationships/slideLayout" Target="../slideLayouts/slideLayout974.xml"/></Relationships>
</file>

<file path=ppt/slideMasters/_rels/slideMaster98.xml.rels><?xml version="1.0" encoding="UTF-8" standalone="yes"?>
<Relationships xmlns="http://schemas.openxmlformats.org/package/2006/relationships"><Relationship Id="rId8" Type="http://schemas.openxmlformats.org/officeDocument/2006/relationships/slideLayout" Target="../slideLayouts/slideLayout984.xml"/><Relationship Id="rId3" Type="http://schemas.openxmlformats.org/officeDocument/2006/relationships/slideLayout" Target="../slideLayouts/slideLayout979.xml"/><Relationship Id="rId7" Type="http://schemas.openxmlformats.org/officeDocument/2006/relationships/slideLayout" Target="../slideLayouts/slideLayout983.xml"/><Relationship Id="rId12" Type="http://schemas.openxmlformats.org/officeDocument/2006/relationships/theme" Target="../theme/theme98.xml"/><Relationship Id="rId2" Type="http://schemas.openxmlformats.org/officeDocument/2006/relationships/slideLayout" Target="../slideLayouts/slideLayout978.xml"/><Relationship Id="rId1" Type="http://schemas.openxmlformats.org/officeDocument/2006/relationships/slideLayout" Target="../slideLayouts/slideLayout977.xml"/><Relationship Id="rId6" Type="http://schemas.openxmlformats.org/officeDocument/2006/relationships/slideLayout" Target="../slideLayouts/slideLayout982.xml"/><Relationship Id="rId11" Type="http://schemas.openxmlformats.org/officeDocument/2006/relationships/slideLayout" Target="../slideLayouts/slideLayout987.xml"/><Relationship Id="rId5" Type="http://schemas.openxmlformats.org/officeDocument/2006/relationships/slideLayout" Target="../slideLayouts/slideLayout981.xml"/><Relationship Id="rId10" Type="http://schemas.openxmlformats.org/officeDocument/2006/relationships/slideLayout" Target="../slideLayouts/slideLayout986.xml"/><Relationship Id="rId4" Type="http://schemas.openxmlformats.org/officeDocument/2006/relationships/slideLayout" Target="../slideLayouts/slideLayout980.xml"/><Relationship Id="rId9" Type="http://schemas.openxmlformats.org/officeDocument/2006/relationships/slideLayout" Target="../slideLayouts/slideLayout985.xml"/></Relationships>
</file>

<file path=ppt/slideMasters/_rels/slideMaster99.xml.rels><?xml version="1.0" encoding="UTF-8" standalone="yes"?>
<Relationships xmlns="http://schemas.openxmlformats.org/package/2006/relationships"><Relationship Id="rId8" Type="http://schemas.openxmlformats.org/officeDocument/2006/relationships/slideLayout" Target="../slideLayouts/slideLayout995.xml"/><Relationship Id="rId3" Type="http://schemas.openxmlformats.org/officeDocument/2006/relationships/slideLayout" Target="../slideLayouts/slideLayout990.xml"/><Relationship Id="rId7" Type="http://schemas.openxmlformats.org/officeDocument/2006/relationships/slideLayout" Target="../slideLayouts/slideLayout994.xml"/><Relationship Id="rId12" Type="http://schemas.openxmlformats.org/officeDocument/2006/relationships/theme" Target="../theme/theme99.xml"/><Relationship Id="rId2" Type="http://schemas.openxmlformats.org/officeDocument/2006/relationships/slideLayout" Target="../slideLayouts/slideLayout989.xml"/><Relationship Id="rId1" Type="http://schemas.openxmlformats.org/officeDocument/2006/relationships/slideLayout" Target="../slideLayouts/slideLayout988.xml"/><Relationship Id="rId6" Type="http://schemas.openxmlformats.org/officeDocument/2006/relationships/slideLayout" Target="../slideLayouts/slideLayout993.xml"/><Relationship Id="rId11" Type="http://schemas.openxmlformats.org/officeDocument/2006/relationships/slideLayout" Target="../slideLayouts/slideLayout998.xml"/><Relationship Id="rId5" Type="http://schemas.openxmlformats.org/officeDocument/2006/relationships/slideLayout" Target="../slideLayouts/slideLayout992.xml"/><Relationship Id="rId10" Type="http://schemas.openxmlformats.org/officeDocument/2006/relationships/slideLayout" Target="../slideLayouts/slideLayout997.xml"/><Relationship Id="rId4" Type="http://schemas.openxmlformats.org/officeDocument/2006/relationships/slideLayout" Target="../slideLayouts/slideLayout991.xml"/><Relationship Id="rId9" Type="http://schemas.openxmlformats.org/officeDocument/2006/relationships/slideLayout" Target="../slideLayouts/slideLayout99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b" anchorCtr="0" compatLnSpc="1">
            <a:prstTxWarp prst="textNoShape">
              <a:avLst/>
            </a:prstTxWarp>
          </a:bodyPr>
          <a:lstStyle/>
          <a:p>
            <a:pPr lvl="0"/>
            <a:r>
              <a:rPr lang="en-US" dirty="0"/>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269" tIns="45635" rIns="91269" bIns="45635" numCol="1" anchor="b" anchorCtr="1" compatLnSpc="1">
            <a:prstTxWarp prst="textNoShape">
              <a:avLst/>
            </a:prstTxWarp>
          </a:bodyPr>
          <a:lstStyle>
            <a:lvl1pPr algn="l">
              <a:defRPr sz="1400" b="0">
                <a:solidFill>
                  <a:schemeClr val="tx2"/>
                </a:solidFill>
                <a:latin typeface="Arial" charset="0"/>
                <a:ea typeface="+mn-ea"/>
                <a:cs typeface="+mn-cs"/>
              </a:defRPr>
            </a:lvl1pPr>
          </a:lstStyle>
          <a:p>
            <a:pPr>
              <a:defRPr/>
            </a:pPr>
            <a:endParaRPr lang="en-US"/>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269" tIns="45635" rIns="91269" bIns="45635" numCol="1" anchor="b" anchorCtr="1" compatLnSpc="1">
            <a:prstTxWarp prst="textNoShape">
              <a:avLst/>
            </a:prstTxWarp>
          </a:bodyPr>
          <a:lstStyle>
            <a:lvl1pPr>
              <a:defRPr sz="1400" b="0">
                <a:solidFill>
                  <a:schemeClr val="tx2"/>
                </a:solidFill>
                <a:latin typeface="Arial" charset="0"/>
                <a:ea typeface="+mn-ea"/>
                <a:cs typeface="+mn-cs"/>
              </a:defRPr>
            </a:lvl1pPr>
          </a:lstStyle>
          <a:p>
            <a:pPr>
              <a:defRPr/>
            </a:pPr>
            <a:endParaRPr lang="en-US"/>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269" tIns="45635" rIns="91269" bIns="45635" numCol="1" anchor="b" anchorCtr="1" compatLnSpc="1">
            <a:prstTxWarp prst="textNoShape">
              <a:avLst/>
            </a:prstTxWarp>
          </a:bodyPr>
          <a:lstStyle>
            <a:lvl1pPr algn="r">
              <a:defRPr sz="1400" b="0">
                <a:solidFill>
                  <a:schemeClr val="tx2"/>
                </a:solidFill>
              </a:defRPr>
            </a:lvl1pPr>
          </a:lstStyle>
          <a:p>
            <a:fld id="{AAC681F6-BBD6-CD45-A878-559124AAC9C8}" type="slidenum">
              <a:rPr lang="en-US"/>
              <a:pPr/>
              <a:t>‹#›</a:t>
            </a:fld>
            <a:endParaRPr lang="en-US"/>
          </a:p>
        </p:txBody>
      </p:sp>
      <p:pic>
        <p:nvPicPr>
          <p:cNvPr id="1031" name="Picture 7" descr="EXPHORS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1062039" y="1766888"/>
            <a:ext cx="7769225" cy="4113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lt1" tx1="dk1" bg2="lt2" tx2="dk2" accent1="accent1" accent2="accent2" accent3="accent3" accent4="accent4" accent5="accent5" accent6="accent6" hlink="hlink" folHlink="folHlink"/>
  <p:sldLayoutIdLst>
    <p:sldLayoutId id="2147485012" r:id="rId1"/>
    <p:sldLayoutId id="2147484944" r:id="rId2"/>
    <p:sldLayoutId id="2147484945" r:id="rId3"/>
    <p:sldLayoutId id="2147484946" r:id="rId4"/>
    <p:sldLayoutId id="2147484947" r:id="rId5"/>
    <p:sldLayoutId id="2147484948" r:id="rId6"/>
    <p:sldLayoutId id="2147484949" r:id="rId7"/>
    <p:sldLayoutId id="2147484950" r:id="rId8"/>
    <p:sldLayoutId id="2147484951" r:id="rId9"/>
    <p:sldLayoutId id="2147484952" r:id="rId10"/>
    <p:sldLayoutId id="2147484953" r:id="rId11"/>
  </p:sldLayoutIdLst>
  <p:txStyles>
    <p:titleStyle>
      <a:lvl1pPr algn="l"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5pPr>
      <a:lvl6pPr marL="456348" algn="l" rtl="0" fontAlgn="base">
        <a:spcBef>
          <a:spcPct val="0"/>
        </a:spcBef>
        <a:spcAft>
          <a:spcPct val="0"/>
        </a:spcAft>
        <a:defRPr sz="4400">
          <a:solidFill>
            <a:schemeClr val="tx2"/>
          </a:solidFill>
          <a:latin typeface="Times New Roman" pitchFamily="-111" charset="0"/>
        </a:defRPr>
      </a:lvl6pPr>
      <a:lvl7pPr marL="912713" algn="l" rtl="0" fontAlgn="base">
        <a:spcBef>
          <a:spcPct val="0"/>
        </a:spcBef>
        <a:spcAft>
          <a:spcPct val="0"/>
        </a:spcAft>
        <a:defRPr sz="4400">
          <a:solidFill>
            <a:schemeClr val="tx2"/>
          </a:solidFill>
          <a:latin typeface="Times New Roman" pitchFamily="-111" charset="0"/>
        </a:defRPr>
      </a:lvl7pPr>
      <a:lvl8pPr marL="1369080" algn="l" rtl="0" fontAlgn="base">
        <a:spcBef>
          <a:spcPct val="0"/>
        </a:spcBef>
        <a:spcAft>
          <a:spcPct val="0"/>
        </a:spcAft>
        <a:defRPr sz="4400">
          <a:solidFill>
            <a:schemeClr val="tx2"/>
          </a:solidFill>
          <a:latin typeface="Times New Roman" pitchFamily="-111" charset="0"/>
        </a:defRPr>
      </a:lvl8pPr>
      <a:lvl9pPr marL="1825435" algn="l" rtl="0" fontAlgn="base">
        <a:spcBef>
          <a:spcPct val="0"/>
        </a:spcBef>
        <a:spcAft>
          <a:spcPct val="0"/>
        </a:spcAft>
        <a:defRPr sz="4400">
          <a:solidFill>
            <a:schemeClr val="tx2"/>
          </a:solidFill>
          <a:latin typeface="Times New Roman" pitchFamily="-111" charset="0"/>
        </a:defRPr>
      </a:lvl9pPr>
    </p:titleStyle>
    <p:bodyStyle>
      <a:lvl1pPr marL="342277" indent="-342277" algn="l" rtl="0" eaLnBrk="0" fontAlgn="base" hangingPunct="0">
        <a:spcBef>
          <a:spcPct val="20000"/>
        </a:spcBef>
        <a:spcAft>
          <a:spcPct val="0"/>
        </a:spcAft>
        <a:buBlip>
          <a:blip r:embed="rId16"/>
        </a:buBlip>
        <a:defRPr sz="3200">
          <a:solidFill>
            <a:schemeClr val="tx1"/>
          </a:solidFill>
          <a:latin typeface="Arial"/>
          <a:ea typeface="ＭＳ Ｐゴシック" pitchFamily="-111" charset="-128"/>
          <a:cs typeface="Arial"/>
        </a:defRPr>
      </a:lvl1pPr>
      <a:lvl2pPr marL="741582" indent="-285234" algn="l" rtl="0" eaLnBrk="0" fontAlgn="base" hangingPunct="0">
        <a:spcBef>
          <a:spcPct val="20000"/>
        </a:spcBef>
        <a:spcAft>
          <a:spcPct val="0"/>
        </a:spcAft>
        <a:buClr>
          <a:schemeClr val="accent2"/>
        </a:buClr>
        <a:buFont typeface="Wingdings" charset="0"/>
        <a:buBlip>
          <a:blip r:embed="rId17"/>
        </a:buBlip>
        <a:defRPr sz="2800">
          <a:solidFill>
            <a:schemeClr val="tx1"/>
          </a:solidFill>
          <a:latin typeface="Arial"/>
          <a:ea typeface="ＭＳ Ｐゴシック" pitchFamily="-111" charset="-128"/>
          <a:cs typeface="Arial"/>
        </a:defRPr>
      </a:lvl2pPr>
      <a:lvl3pPr marL="1140892" indent="-228174"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597249" indent="-228174"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4pPr>
      <a:lvl5pPr marL="2053620" indent="-228174"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5pPr>
      <a:lvl6pPr marL="2509974" indent="-228174"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6pPr>
      <a:lvl7pPr marL="2966328" indent="-228174"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7pPr>
      <a:lvl8pPr marL="3422692" indent="-228174"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8pPr>
      <a:lvl9pPr marL="3879039" indent="-228174"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9pPr>
    </p:bodyStyle>
    <p:otherStyle>
      <a:defPPr>
        <a:defRPr lang="en-US"/>
      </a:defPPr>
      <a:lvl1pPr marL="0" algn="l" defTabSz="456348" rtl="0" eaLnBrk="1" latinLnBrk="0" hangingPunct="1">
        <a:defRPr sz="1800" kern="1200">
          <a:solidFill>
            <a:schemeClr val="tx1"/>
          </a:solidFill>
          <a:latin typeface="+mn-lt"/>
          <a:ea typeface="+mn-ea"/>
          <a:cs typeface="+mn-cs"/>
        </a:defRPr>
      </a:lvl1pPr>
      <a:lvl2pPr marL="456348" algn="l" defTabSz="456348" rtl="0" eaLnBrk="1" latinLnBrk="0" hangingPunct="1">
        <a:defRPr sz="1800" kern="1200">
          <a:solidFill>
            <a:schemeClr val="tx1"/>
          </a:solidFill>
          <a:latin typeface="+mn-lt"/>
          <a:ea typeface="+mn-ea"/>
          <a:cs typeface="+mn-cs"/>
        </a:defRPr>
      </a:lvl2pPr>
      <a:lvl3pPr marL="912713" algn="l" defTabSz="456348" rtl="0" eaLnBrk="1" latinLnBrk="0" hangingPunct="1">
        <a:defRPr sz="1800" kern="1200">
          <a:solidFill>
            <a:schemeClr val="tx1"/>
          </a:solidFill>
          <a:latin typeface="+mn-lt"/>
          <a:ea typeface="+mn-ea"/>
          <a:cs typeface="+mn-cs"/>
        </a:defRPr>
      </a:lvl3pPr>
      <a:lvl4pPr marL="1369080" algn="l" defTabSz="456348" rtl="0" eaLnBrk="1" latinLnBrk="0" hangingPunct="1">
        <a:defRPr sz="1800" kern="1200">
          <a:solidFill>
            <a:schemeClr val="tx1"/>
          </a:solidFill>
          <a:latin typeface="+mn-lt"/>
          <a:ea typeface="+mn-ea"/>
          <a:cs typeface="+mn-cs"/>
        </a:defRPr>
      </a:lvl4pPr>
      <a:lvl5pPr marL="1825435" algn="l" defTabSz="456348" rtl="0" eaLnBrk="1" latinLnBrk="0" hangingPunct="1">
        <a:defRPr sz="1800" kern="1200">
          <a:solidFill>
            <a:schemeClr val="tx1"/>
          </a:solidFill>
          <a:latin typeface="+mn-lt"/>
          <a:ea typeface="+mn-ea"/>
          <a:cs typeface="+mn-cs"/>
        </a:defRPr>
      </a:lvl5pPr>
      <a:lvl6pPr marL="2281788" algn="l" defTabSz="456348" rtl="0" eaLnBrk="1" latinLnBrk="0" hangingPunct="1">
        <a:defRPr sz="1800" kern="1200">
          <a:solidFill>
            <a:schemeClr val="tx1"/>
          </a:solidFill>
          <a:latin typeface="+mn-lt"/>
          <a:ea typeface="+mn-ea"/>
          <a:cs typeface="+mn-cs"/>
        </a:defRPr>
      </a:lvl6pPr>
      <a:lvl7pPr marL="2738155" algn="l" defTabSz="456348" rtl="0" eaLnBrk="1" latinLnBrk="0" hangingPunct="1">
        <a:defRPr sz="1800" kern="1200">
          <a:solidFill>
            <a:schemeClr val="tx1"/>
          </a:solidFill>
          <a:latin typeface="+mn-lt"/>
          <a:ea typeface="+mn-ea"/>
          <a:cs typeface="+mn-cs"/>
        </a:defRPr>
      </a:lvl7pPr>
      <a:lvl8pPr marL="3194510" algn="l" defTabSz="456348" rtl="0" eaLnBrk="1" latinLnBrk="0" hangingPunct="1">
        <a:defRPr sz="1800" kern="1200">
          <a:solidFill>
            <a:schemeClr val="tx1"/>
          </a:solidFill>
          <a:latin typeface="+mn-lt"/>
          <a:ea typeface="+mn-ea"/>
          <a:cs typeface="+mn-cs"/>
        </a:defRPr>
      </a:lvl8pPr>
      <a:lvl9pPr marL="3650868" algn="l" defTabSz="456348"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146434" name="Picture 2" descr="Expbann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6435"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b" anchorCtr="0" compatLnSpc="1">
            <a:prstTxWarp prst="textNoShape">
              <a:avLst/>
            </a:prstTxWarp>
          </a:bodyPr>
          <a:lstStyle/>
          <a:p>
            <a:pPr lvl="0"/>
            <a:r>
              <a:rPr lang="en-US" dirty="0"/>
              <a:t>Click to edit Master title style</a:t>
            </a:r>
          </a:p>
        </p:txBody>
      </p:sp>
      <p:sp>
        <p:nvSpPr>
          <p:cNvPr id="25190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269" tIns="45635" rIns="91269" bIns="45635" numCol="1" anchor="b" anchorCtr="1" compatLnSpc="1">
            <a:prstTxWarp prst="textNoShape">
              <a:avLst/>
            </a:prstTxWarp>
          </a:bodyPr>
          <a:lstStyle>
            <a:lvl1pPr algn="l" eaLnBrk="1" hangingPunct="1">
              <a:defRPr sz="1400" b="0">
                <a:solidFill>
                  <a:srgbClr val="482400"/>
                </a:solidFill>
                <a:latin typeface="Arial" charset="0"/>
                <a:ea typeface="ＭＳ Ｐゴシック" charset="-128"/>
                <a:cs typeface="ＭＳ Ｐゴシック" charset="-128"/>
              </a:defRPr>
            </a:lvl1pPr>
          </a:lstStyle>
          <a:p>
            <a:pPr>
              <a:defRPr/>
            </a:pPr>
            <a:endParaRPr lang="en-US"/>
          </a:p>
        </p:txBody>
      </p:sp>
      <p:sp>
        <p:nvSpPr>
          <p:cNvPr id="25190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269" tIns="45635" rIns="91269" bIns="45635" numCol="1" anchor="b" anchorCtr="1" compatLnSpc="1">
            <a:prstTxWarp prst="textNoShape">
              <a:avLst/>
            </a:prstTxWarp>
          </a:bodyPr>
          <a:lstStyle>
            <a:lvl1pPr algn="ctr" eaLnBrk="1" hangingPunct="1">
              <a:defRPr sz="1400" b="0">
                <a:solidFill>
                  <a:srgbClr val="482400"/>
                </a:solidFill>
                <a:latin typeface="Arial" charset="0"/>
                <a:ea typeface="ＭＳ Ｐゴシック" charset="-128"/>
                <a:cs typeface="ＭＳ Ｐゴシック" charset="-128"/>
              </a:defRPr>
            </a:lvl1pPr>
          </a:lstStyle>
          <a:p>
            <a:pPr>
              <a:defRPr/>
            </a:pPr>
            <a:endParaRPr lang="en-US"/>
          </a:p>
        </p:txBody>
      </p:sp>
      <p:sp>
        <p:nvSpPr>
          <p:cNvPr id="25191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269" tIns="45635" rIns="91269" bIns="45635" numCol="1" anchor="b" anchorCtr="1" compatLnSpc="1">
            <a:prstTxWarp prst="textNoShape">
              <a:avLst/>
            </a:prstTxWarp>
          </a:bodyPr>
          <a:lstStyle>
            <a:lvl1pPr algn="r">
              <a:defRPr sz="1400" b="0">
                <a:solidFill>
                  <a:srgbClr val="482400"/>
                </a:solidFill>
              </a:defRPr>
            </a:lvl1pPr>
          </a:lstStyle>
          <a:p>
            <a:fld id="{AECBF5AE-CC8B-8948-A7C9-35366EA8B138}" type="slidenum">
              <a:rPr lang="en-US"/>
              <a:pPr/>
              <a:t>‹#›</a:t>
            </a:fld>
            <a:endParaRPr lang="en-US"/>
          </a:p>
        </p:txBody>
      </p:sp>
      <p:pic>
        <p:nvPicPr>
          <p:cNvPr id="146439" name="Picture 7" descr="EXPHORSA"/>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6440" name="Rectangle 8"/>
          <p:cNvSpPr>
            <a:spLocks noGrp="1" noChangeArrowheads="1"/>
          </p:cNvSpPr>
          <p:nvPr>
            <p:ph type="body" idx="1"/>
          </p:nvPr>
        </p:nvSpPr>
        <p:spPr bwMode="auto">
          <a:xfrm>
            <a:off x="1062039" y="1766888"/>
            <a:ext cx="7769225" cy="4113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lt1" tx1="dk1" bg2="lt2" tx2="dk2" accent1="accent1" accent2="accent2" accent3="accent3" accent4="accent4" accent5="accent5" accent6="accent6" hlink="hlink" folHlink="folHlink"/>
  <p:sldLayoutIdLst>
    <p:sldLayoutId id="2147485046" r:id="rId1"/>
  </p:sldLayoutIdLst>
  <p:txStyles>
    <p:titleStyle>
      <a:lvl1pPr algn="l"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l"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6348" algn="l" rtl="0" fontAlgn="base">
        <a:spcBef>
          <a:spcPct val="0"/>
        </a:spcBef>
        <a:spcAft>
          <a:spcPct val="0"/>
        </a:spcAft>
        <a:defRPr sz="4400">
          <a:solidFill>
            <a:schemeClr val="tx2"/>
          </a:solidFill>
          <a:latin typeface="Times New Roman" pitchFamily="-108" charset="0"/>
        </a:defRPr>
      </a:lvl6pPr>
      <a:lvl7pPr marL="912713" algn="l" rtl="0" fontAlgn="base">
        <a:spcBef>
          <a:spcPct val="0"/>
        </a:spcBef>
        <a:spcAft>
          <a:spcPct val="0"/>
        </a:spcAft>
        <a:defRPr sz="4400">
          <a:solidFill>
            <a:schemeClr val="tx2"/>
          </a:solidFill>
          <a:latin typeface="Times New Roman" pitchFamily="-108" charset="0"/>
        </a:defRPr>
      </a:lvl7pPr>
      <a:lvl8pPr marL="1369080" algn="l" rtl="0" fontAlgn="base">
        <a:spcBef>
          <a:spcPct val="0"/>
        </a:spcBef>
        <a:spcAft>
          <a:spcPct val="0"/>
        </a:spcAft>
        <a:defRPr sz="4400">
          <a:solidFill>
            <a:schemeClr val="tx2"/>
          </a:solidFill>
          <a:latin typeface="Times New Roman" pitchFamily="-108" charset="0"/>
        </a:defRPr>
      </a:lvl8pPr>
      <a:lvl9pPr marL="1825435" algn="l" rtl="0" fontAlgn="base">
        <a:spcBef>
          <a:spcPct val="0"/>
        </a:spcBef>
        <a:spcAft>
          <a:spcPct val="0"/>
        </a:spcAft>
        <a:defRPr sz="4400">
          <a:solidFill>
            <a:schemeClr val="tx2"/>
          </a:solidFill>
          <a:latin typeface="Times New Roman" pitchFamily="-108" charset="0"/>
        </a:defRPr>
      </a:lvl9pPr>
    </p:titleStyle>
    <p:bodyStyle>
      <a:lvl1pPr marL="342277" indent="-342277" algn="l" rtl="0" eaLnBrk="0" fontAlgn="base" hangingPunct="0">
        <a:spcBef>
          <a:spcPct val="20000"/>
        </a:spcBef>
        <a:spcAft>
          <a:spcPct val="0"/>
        </a:spcAft>
        <a:buBlip>
          <a:blip r:embed="rId6"/>
        </a:buBlip>
        <a:defRPr sz="3200">
          <a:solidFill>
            <a:schemeClr val="tx1"/>
          </a:solidFill>
          <a:latin typeface="Arial"/>
          <a:ea typeface="ＭＳ Ｐゴシック" pitchFamily="-111" charset="-128"/>
          <a:cs typeface="Arial"/>
        </a:defRPr>
      </a:lvl1pPr>
      <a:lvl2pPr marL="741582" indent="-285234" algn="l" rtl="0" eaLnBrk="0" fontAlgn="base" hangingPunct="0">
        <a:spcBef>
          <a:spcPct val="20000"/>
        </a:spcBef>
        <a:spcAft>
          <a:spcPct val="0"/>
        </a:spcAft>
        <a:buClr>
          <a:schemeClr val="accent2"/>
        </a:buClr>
        <a:buFont typeface="Wingdings" charset="0"/>
        <a:buBlip>
          <a:blip r:embed="rId7"/>
        </a:buBlip>
        <a:defRPr sz="2800">
          <a:solidFill>
            <a:schemeClr val="tx1"/>
          </a:solidFill>
          <a:latin typeface="Arial"/>
          <a:ea typeface="ＭＳ Ｐゴシック" pitchFamily="-108" charset="-128"/>
          <a:cs typeface="Arial"/>
        </a:defRPr>
      </a:lvl2pPr>
      <a:lvl3pPr marL="1140892" indent="-228174"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597249" indent="-228174"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08" charset="-128"/>
          <a:cs typeface="Arial"/>
        </a:defRPr>
      </a:lvl4pPr>
      <a:lvl5pPr marL="2053620" indent="-228174"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08" charset="-128"/>
          <a:cs typeface="Arial"/>
        </a:defRPr>
      </a:lvl5pPr>
      <a:lvl6pPr marL="2509974" indent="-228174" algn="l" rtl="0" fontAlgn="base">
        <a:spcBef>
          <a:spcPct val="20000"/>
        </a:spcBef>
        <a:spcAft>
          <a:spcPct val="0"/>
        </a:spcAft>
        <a:buClr>
          <a:schemeClr val="tx2"/>
        </a:buClr>
        <a:buFont typeface="Wingdings" pitchFamily="-108" charset="2"/>
        <a:buChar char="s"/>
        <a:defRPr sz="2000">
          <a:solidFill>
            <a:schemeClr val="tx1"/>
          </a:solidFill>
          <a:latin typeface="+mn-lt"/>
          <a:ea typeface="ＭＳ Ｐゴシック" pitchFamily="-108" charset="-128"/>
        </a:defRPr>
      </a:lvl6pPr>
      <a:lvl7pPr marL="2966328" indent="-228174" algn="l" rtl="0" fontAlgn="base">
        <a:spcBef>
          <a:spcPct val="20000"/>
        </a:spcBef>
        <a:spcAft>
          <a:spcPct val="0"/>
        </a:spcAft>
        <a:buClr>
          <a:schemeClr val="tx2"/>
        </a:buClr>
        <a:buFont typeface="Wingdings" pitchFamily="-108" charset="2"/>
        <a:buChar char="s"/>
        <a:defRPr sz="2000">
          <a:solidFill>
            <a:schemeClr val="tx1"/>
          </a:solidFill>
          <a:latin typeface="+mn-lt"/>
          <a:ea typeface="ＭＳ Ｐゴシック" pitchFamily="-108" charset="-128"/>
        </a:defRPr>
      </a:lvl7pPr>
      <a:lvl8pPr marL="3422692" indent="-228174" algn="l" rtl="0" fontAlgn="base">
        <a:spcBef>
          <a:spcPct val="20000"/>
        </a:spcBef>
        <a:spcAft>
          <a:spcPct val="0"/>
        </a:spcAft>
        <a:buClr>
          <a:schemeClr val="tx2"/>
        </a:buClr>
        <a:buFont typeface="Wingdings" pitchFamily="-108" charset="2"/>
        <a:buChar char="s"/>
        <a:defRPr sz="2000">
          <a:solidFill>
            <a:schemeClr val="tx1"/>
          </a:solidFill>
          <a:latin typeface="+mn-lt"/>
          <a:ea typeface="ＭＳ Ｐゴシック" pitchFamily="-108" charset="-128"/>
        </a:defRPr>
      </a:lvl8pPr>
      <a:lvl9pPr marL="3879039" indent="-228174" algn="l" rtl="0" fontAlgn="base">
        <a:spcBef>
          <a:spcPct val="20000"/>
        </a:spcBef>
        <a:spcAft>
          <a:spcPct val="0"/>
        </a:spcAft>
        <a:buClr>
          <a:schemeClr val="tx2"/>
        </a:buClr>
        <a:buFont typeface="Wingdings" pitchFamily="-108" charset="2"/>
        <a:buChar char="s"/>
        <a:defRPr sz="2000">
          <a:solidFill>
            <a:schemeClr val="tx1"/>
          </a:solidFill>
          <a:latin typeface="+mn-lt"/>
          <a:ea typeface="ＭＳ Ｐゴシック" pitchFamily="-108" charset="-128"/>
        </a:defRPr>
      </a:lvl9pPr>
    </p:bodyStyle>
    <p:otherStyle>
      <a:defPPr>
        <a:defRPr lang="en-US"/>
      </a:defPPr>
      <a:lvl1pPr marL="0" algn="l" defTabSz="456348" rtl="0" eaLnBrk="1" latinLnBrk="0" hangingPunct="1">
        <a:defRPr sz="1800" kern="1200">
          <a:solidFill>
            <a:schemeClr val="tx1"/>
          </a:solidFill>
          <a:latin typeface="+mn-lt"/>
          <a:ea typeface="+mn-ea"/>
          <a:cs typeface="+mn-cs"/>
        </a:defRPr>
      </a:lvl1pPr>
      <a:lvl2pPr marL="456348" algn="l" defTabSz="456348" rtl="0" eaLnBrk="1" latinLnBrk="0" hangingPunct="1">
        <a:defRPr sz="1800" kern="1200">
          <a:solidFill>
            <a:schemeClr val="tx1"/>
          </a:solidFill>
          <a:latin typeface="+mn-lt"/>
          <a:ea typeface="+mn-ea"/>
          <a:cs typeface="+mn-cs"/>
        </a:defRPr>
      </a:lvl2pPr>
      <a:lvl3pPr marL="912713" algn="l" defTabSz="456348" rtl="0" eaLnBrk="1" latinLnBrk="0" hangingPunct="1">
        <a:defRPr sz="1800" kern="1200">
          <a:solidFill>
            <a:schemeClr val="tx1"/>
          </a:solidFill>
          <a:latin typeface="+mn-lt"/>
          <a:ea typeface="+mn-ea"/>
          <a:cs typeface="+mn-cs"/>
        </a:defRPr>
      </a:lvl3pPr>
      <a:lvl4pPr marL="1369080" algn="l" defTabSz="456348" rtl="0" eaLnBrk="1" latinLnBrk="0" hangingPunct="1">
        <a:defRPr sz="1800" kern="1200">
          <a:solidFill>
            <a:schemeClr val="tx1"/>
          </a:solidFill>
          <a:latin typeface="+mn-lt"/>
          <a:ea typeface="+mn-ea"/>
          <a:cs typeface="+mn-cs"/>
        </a:defRPr>
      </a:lvl4pPr>
      <a:lvl5pPr marL="1825435" algn="l" defTabSz="456348" rtl="0" eaLnBrk="1" latinLnBrk="0" hangingPunct="1">
        <a:defRPr sz="1800" kern="1200">
          <a:solidFill>
            <a:schemeClr val="tx1"/>
          </a:solidFill>
          <a:latin typeface="+mn-lt"/>
          <a:ea typeface="+mn-ea"/>
          <a:cs typeface="+mn-cs"/>
        </a:defRPr>
      </a:lvl5pPr>
      <a:lvl6pPr marL="2281788" algn="l" defTabSz="456348" rtl="0" eaLnBrk="1" latinLnBrk="0" hangingPunct="1">
        <a:defRPr sz="1800" kern="1200">
          <a:solidFill>
            <a:schemeClr val="tx1"/>
          </a:solidFill>
          <a:latin typeface="+mn-lt"/>
          <a:ea typeface="+mn-ea"/>
          <a:cs typeface="+mn-cs"/>
        </a:defRPr>
      </a:lvl6pPr>
      <a:lvl7pPr marL="2738155" algn="l" defTabSz="456348" rtl="0" eaLnBrk="1" latinLnBrk="0" hangingPunct="1">
        <a:defRPr sz="1800" kern="1200">
          <a:solidFill>
            <a:schemeClr val="tx1"/>
          </a:solidFill>
          <a:latin typeface="+mn-lt"/>
          <a:ea typeface="+mn-ea"/>
          <a:cs typeface="+mn-cs"/>
        </a:defRPr>
      </a:lvl7pPr>
      <a:lvl8pPr marL="3194510" algn="l" defTabSz="456348" rtl="0" eaLnBrk="1" latinLnBrk="0" hangingPunct="1">
        <a:defRPr sz="1800" kern="1200">
          <a:solidFill>
            <a:schemeClr val="tx1"/>
          </a:solidFill>
          <a:latin typeface="+mn-lt"/>
          <a:ea typeface="+mn-ea"/>
          <a:cs typeface="+mn-cs"/>
        </a:defRPr>
      </a:lvl8pPr>
      <a:lvl9pPr marL="3650868" algn="l" defTabSz="456348"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5602" name="Group 2"/>
          <p:cNvGrpSpPr>
            <a:grpSpLocks/>
          </p:cNvGrpSpPr>
          <p:nvPr/>
        </p:nvGrpSpPr>
        <p:grpSpPr bwMode="auto">
          <a:xfrm>
            <a:off x="3175" y="4267200"/>
            <a:ext cx="9140825" cy="2590800"/>
            <a:chOff x="2" y="2688"/>
            <a:chExt cx="5758" cy="1632"/>
          </a:xfrm>
        </p:grpSpPr>
        <p:sp>
          <p:nvSpPr>
            <p:cNvPr id="220163" name="Freeform 3"/>
            <p:cNvSpPr>
              <a:spLocks/>
            </p:cNvSpPr>
            <p:nvPr/>
          </p:nvSpPr>
          <p:spPr bwMode="hidden">
            <a:xfrm>
              <a:off x="2" y="2688"/>
              <a:ext cx="5758" cy="1632"/>
            </a:xfrm>
            <a:custGeom>
              <a:avLst/>
              <a:gdLst/>
              <a:ahLst/>
              <a:cxnLst>
                <a:cxn ang="0">
                  <a:pos x="5740" y="4316"/>
                </a:cxn>
                <a:cxn ang="0">
                  <a:pos x="0" y="4316"/>
                </a:cxn>
                <a:cxn ang="0">
                  <a:pos x="0" y="0"/>
                </a:cxn>
                <a:cxn ang="0">
                  <a:pos x="5740" y="0"/>
                </a:cxn>
                <a:cxn ang="0">
                  <a:pos x="5740" y="4316"/>
                </a:cxn>
                <a:cxn ang="0">
                  <a:pos x="5740" y="4316"/>
                </a:cxn>
              </a:cxnLst>
              <a:rect l="0" t="0" r="r" b="b"/>
              <a:pathLst>
                <a:path w="5740" h="4316">
                  <a:moveTo>
                    <a:pt x="5740" y="4316"/>
                  </a:moveTo>
                  <a:lnTo>
                    <a:pt x="0" y="4316"/>
                  </a:lnTo>
                  <a:lnTo>
                    <a:pt x="0" y="0"/>
                  </a:lnTo>
                  <a:lnTo>
                    <a:pt x="5740" y="0"/>
                  </a:lnTo>
                  <a:lnTo>
                    <a:pt x="5740" y="4316"/>
                  </a:lnTo>
                  <a:lnTo>
                    <a:pt x="5740" y="4316"/>
                  </a:lnTo>
                  <a:close/>
                </a:path>
              </a:pathLst>
            </a:custGeom>
            <a:gradFill rotWithShape="0">
              <a:gsLst>
                <a:gs pos="0">
                  <a:schemeClr val="bg1"/>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grpSp>
          <p:nvGrpSpPr>
            <p:cNvPr id="25609" name="Group 4"/>
            <p:cNvGrpSpPr>
              <a:grpSpLocks/>
            </p:cNvGrpSpPr>
            <p:nvPr/>
          </p:nvGrpSpPr>
          <p:grpSpPr bwMode="auto">
            <a:xfrm>
              <a:off x="1776" y="3024"/>
              <a:ext cx="3929" cy="1290"/>
              <a:chOff x="1776" y="3024"/>
              <a:chExt cx="3929" cy="1290"/>
            </a:xfrm>
          </p:grpSpPr>
          <p:grpSp>
            <p:nvGrpSpPr>
              <p:cNvPr id="25610" name="Group 5"/>
              <p:cNvGrpSpPr>
                <a:grpSpLocks/>
              </p:cNvGrpSpPr>
              <p:nvPr userDrawn="1"/>
            </p:nvGrpSpPr>
            <p:grpSpPr bwMode="auto">
              <a:xfrm>
                <a:off x="2268" y="3934"/>
                <a:ext cx="638" cy="377"/>
                <a:chOff x="2268" y="3934"/>
                <a:chExt cx="638" cy="377"/>
              </a:xfrm>
            </p:grpSpPr>
            <p:sp>
              <p:nvSpPr>
                <p:cNvPr id="220166"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167"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168"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169"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170"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171"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172"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173"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grpSp>
          <p:sp>
            <p:nvSpPr>
              <p:cNvPr id="220174"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175"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176"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177"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178"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179"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80"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81"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82"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83"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84"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85"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86"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87"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88"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89" name="Freeform 29"/>
              <p:cNvSpPr>
                <a:spLocks/>
              </p:cNvSpPr>
              <p:nvPr/>
            </p:nvSpPr>
            <p:spPr bwMode="hidden">
              <a:xfrm>
                <a:off x="2068" y="3685"/>
                <a:ext cx="835" cy="150"/>
              </a:xfrm>
              <a:custGeom>
                <a:avLst/>
                <a:gdLst/>
                <a:ahLst/>
                <a:cxnLst>
                  <a:cxn ang="0">
                    <a:pos x="518" y="18"/>
                  </a:cxn>
                  <a:cxn ang="0">
                    <a:pos x="597" y="24"/>
                  </a:cxn>
                  <a:cxn ang="0">
                    <a:pos x="682" y="30"/>
                  </a:cxn>
                  <a:cxn ang="0">
                    <a:pos x="755" y="42"/>
                  </a:cxn>
                  <a:cxn ang="0">
                    <a:pos x="828" y="60"/>
                  </a:cxn>
                  <a:cxn ang="0">
                    <a:pos x="835" y="42"/>
                  </a:cxn>
                  <a:cxn ang="0">
                    <a:pos x="761" y="24"/>
                  </a:cxn>
                  <a:cxn ang="0">
                    <a:pos x="688" y="12"/>
                  </a:cxn>
                  <a:cxn ang="0">
                    <a:pos x="603" y="6"/>
                  </a:cxn>
                  <a:cxn ang="0">
                    <a:pos x="518" y="0"/>
                  </a:cxn>
                  <a:cxn ang="0">
                    <a:pos x="372" y="12"/>
                  </a:cxn>
                  <a:cxn ang="0">
                    <a:pos x="232" y="36"/>
                  </a:cxn>
                  <a:cxn ang="0">
                    <a:pos x="110" y="78"/>
                  </a:cxn>
                  <a:cxn ang="0">
                    <a:pos x="0" y="132"/>
                  </a:cxn>
                  <a:cxn ang="0">
                    <a:pos x="19" y="150"/>
                  </a:cxn>
                  <a:cxn ang="0">
                    <a:pos x="122" y="96"/>
                  </a:cxn>
                  <a:cxn ang="0">
                    <a:pos x="244" y="54"/>
                  </a:cxn>
                  <a:cxn ang="0">
                    <a:pos x="378" y="30"/>
                  </a:cxn>
                  <a:cxn ang="0">
                    <a:pos x="518" y="18"/>
                  </a:cxn>
                  <a:cxn ang="0">
                    <a:pos x="518" y="18"/>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lnTo>
                      <a:pt x="518" y="18"/>
                    </a:lnTo>
                    <a:close/>
                  </a:path>
                </a:pathLst>
              </a:custGeom>
              <a:solidFill>
                <a:schemeClr val="accent1"/>
              </a:soli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90" name="Freeform 30"/>
              <p:cNvSpPr>
                <a:spLocks/>
              </p:cNvSpPr>
              <p:nvPr/>
            </p:nvSpPr>
            <p:spPr bwMode="hidden">
              <a:xfrm>
                <a:off x="1867" y="3853"/>
                <a:ext cx="171" cy="461"/>
              </a:xfrm>
              <a:custGeom>
                <a:avLst/>
                <a:gdLst/>
                <a:ahLst/>
                <a:cxnLst>
                  <a:cxn ang="0">
                    <a:pos x="31" y="263"/>
                  </a:cxn>
                  <a:cxn ang="0">
                    <a:pos x="43" y="191"/>
                  </a:cxn>
                  <a:cxn ang="0">
                    <a:pos x="67" y="131"/>
                  </a:cxn>
                  <a:cxn ang="0">
                    <a:pos x="116" y="72"/>
                  </a:cxn>
                  <a:cxn ang="0">
                    <a:pos x="171" y="18"/>
                  </a:cxn>
                  <a:cxn ang="0">
                    <a:pos x="153" y="0"/>
                  </a:cxn>
                  <a:cxn ang="0">
                    <a:pos x="86" y="60"/>
                  </a:cxn>
                  <a:cxn ang="0">
                    <a:pos x="43" y="120"/>
                  </a:cxn>
                  <a:cxn ang="0">
                    <a:pos x="13" y="191"/>
                  </a:cxn>
                  <a:cxn ang="0">
                    <a:pos x="0" y="263"/>
                  </a:cxn>
                  <a:cxn ang="0">
                    <a:pos x="6" y="317"/>
                  </a:cxn>
                  <a:cxn ang="0">
                    <a:pos x="25" y="365"/>
                  </a:cxn>
                  <a:cxn ang="0">
                    <a:pos x="49" y="413"/>
                  </a:cxn>
                  <a:cxn ang="0">
                    <a:pos x="86" y="461"/>
                  </a:cxn>
                  <a:cxn ang="0">
                    <a:pos x="122" y="461"/>
                  </a:cxn>
                  <a:cxn ang="0">
                    <a:pos x="86" y="413"/>
                  </a:cxn>
                  <a:cxn ang="0">
                    <a:pos x="55" y="365"/>
                  </a:cxn>
                  <a:cxn ang="0">
                    <a:pos x="37" y="317"/>
                  </a:cxn>
                  <a:cxn ang="0">
                    <a:pos x="31" y="263"/>
                  </a:cxn>
                  <a:cxn ang="0">
                    <a:pos x="31" y="263"/>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lnTo>
                      <a:pt x="31" y="263"/>
                    </a:lnTo>
                    <a:close/>
                  </a:path>
                </a:pathLst>
              </a:custGeom>
              <a:solidFill>
                <a:schemeClr val="accent1"/>
              </a:soli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91"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92"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93"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94" name="Freeform 34"/>
              <p:cNvSpPr>
                <a:spLocks/>
              </p:cNvSpPr>
              <p:nvPr/>
            </p:nvSpPr>
            <p:spPr bwMode="hidden">
              <a:xfrm>
                <a:off x="1776" y="3673"/>
                <a:ext cx="481" cy="641"/>
              </a:xfrm>
              <a:custGeom>
                <a:avLst/>
                <a:gdLst/>
                <a:ahLst/>
                <a:cxnLst>
                  <a:cxn ang="0">
                    <a:pos x="18" y="443"/>
                  </a:cxn>
                  <a:cxn ang="0">
                    <a:pos x="24" y="371"/>
                  </a:cxn>
                  <a:cxn ang="0">
                    <a:pos x="55" y="305"/>
                  </a:cxn>
                  <a:cxn ang="0">
                    <a:pos x="91" y="246"/>
                  </a:cxn>
                  <a:cxn ang="0">
                    <a:pos x="146" y="186"/>
                  </a:cxn>
                  <a:cxn ang="0">
                    <a:pos x="213" y="132"/>
                  </a:cxn>
                  <a:cxn ang="0">
                    <a:pos x="292" y="84"/>
                  </a:cxn>
                  <a:cxn ang="0">
                    <a:pos x="384" y="48"/>
                  </a:cxn>
                  <a:cxn ang="0">
                    <a:pos x="481" y="12"/>
                  </a:cxn>
                  <a:cxn ang="0">
                    <a:pos x="457" y="0"/>
                  </a:cxn>
                  <a:cxn ang="0">
                    <a:pos x="359" y="36"/>
                  </a:cxn>
                  <a:cxn ang="0">
                    <a:pos x="274" y="78"/>
                  </a:cxn>
                  <a:cxn ang="0">
                    <a:pos x="195" y="126"/>
                  </a:cxn>
                  <a:cxn ang="0">
                    <a:pos x="128" y="180"/>
                  </a:cxn>
                  <a:cxn ang="0">
                    <a:pos x="73" y="240"/>
                  </a:cxn>
                  <a:cxn ang="0">
                    <a:pos x="37" y="305"/>
                  </a:cxn>
                  <a:cxn ang="0">
                    <a:pos x="6" y="371"/>
                  </a:cxn>
                  <a:cxn ang="0">
                    <a:pos x="0" y="443"/>
                  </a:cxn>
                  <a:cxn ang="0">
                    <a:pos x="6" y="497"/>
                  </a:cxn>
                  <a:cxn ang="0">
                    <a:pos x="18" y="545"/>
                  </a:cxn>
                  <a:cxn ang="0">
                    <a:pos x="43" y="593"/>
                  </a:cxn>
                  <a:cxn ang="0">
                    <a:pos x="73" y="641"/>
                  </a:cxn>
                  <a:cxn ang="0">
                    <a:pos x="97" y="641"/>
                  </a:cxn>
                  <a:cxn ang="0">
                    <a:pos x="67" y="593"/>
                  </a:cxn>
                  <a:cxn ang="0">
                    <a:pos x="43" y="545"/>
                  </a:cxn>
                  <a:cxn ang="0">
                    <a:pos x="24" y="497"/>
                  </a:cxn>
                  <a:cxn ang="0">
                    <a:pos x="18" y="443"/>
                  </a:cxn>
                  <a:cxn ang="0">
                    <a:pos x="18" y="443"/>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lnTo>
                      <a:pt x="18" y="443"/>
                    </a:lnTo>
                    <a:close/>
                  </a:path>
                </a:pathLst>
              </a:custGeom>
              <a:solidFill>
                <a:schemeClr val="accent1"/>
              </a:soli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95"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96"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97"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98"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99"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200"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201"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202"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203"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204"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205"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206" name="Freeform 46"/>
              <p:cNvSpPr>
                <a:spLocks/>
              </p:cNvSpPr>
              <p:nvPr/>
            </p:nvSpPr>
            <p:spPr bwMode="hidden">
              <a:xfrm>
                <a:off x="5280" y="3186"/>
                <a:ext cx="383" cy="96"/>
              </a:xfrm>
              <a:custGeom>
                <a:avLst/>
                <a:gdLst/>
                <a:ahLst/>
                <a:cxnLst>
                  <a:cxn ang="0">
                    <a:pos x="209" y="96"/>
                  </a:cxn>
                  <a:cxn ang="0">
                    <a:pos x="143" y="90"/>
                  </a:cxn>
                  <a:cxn ang="0">
                    <a:pos x="83" y="66"/>
                  </a:cxn>
                  <a:cxn ang="0">
                    <a:pos x="35" y="36"/>
                  </a:cxn>
                  <a:cxn ang="0">
                    <a:pos x="6" y="0"/>
                  </a:cxn>
                  <a:cxn ang="0">
                    <a:pos x="0" y="6"/>
                  </a:cxn>
                  <a:cxn ang="0">
                    <a:pos x="29" y="42"/>
                  </a:cxn>
                  <a:cxn ang="0">
                    <a:pos x="77" y="72"/>
                  </a:cxn>
                  <a:cxn ang="0">
                    <a:pos x="137" y="90"/>
                  </a:cxn>
                  <a:cxn ang="0">
                    <a:pos x="209" y="96"/>
                  </a:cxn>
                  <a:cxn ang="0">
                    <a:pos x="263" y="90"/>
                  </a:cxn>
                  <a:cxn ang="0">
                    <a:pos x="311" y="84"/>
                  </a:cxn>
                  <a:cxn ang="0">
                    <a:pos x="352" y="66"/>
                  </a:cxn>
                  <a:cxn ang="0">
                    <a:pos x="382" y="42"/>
                  </a:cxn>
                  <a:cxn ang="0">
                    <a:pos x="376" y="42"/>
                  </a:cxn>
                  <a:cxn ang="0">
                    <a:pos x="346" y="66"/>
                  </a:cxn>
                  <a:cxn ang="0">
                    <a:pos x="305" y="78"/>
                  </a:cxn>
                  <a:cxn ang="0">
                    <a:pos x="263" y="90"/>
                  </a:cxn>
                  <a:cxn ang="0">
                    <a:pos x="209" y="96"/>
                  </a:cxn>
                  <a:cxn ang="0">
                    <a:pos x="209" y="96"/>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lnTo>
                      <a:pt x="209" y="96"/>
                    </a:lnTo>
                    <a:close/>
                  </a:path>
                </a:pathLst>
              </a:custGeom>
              <a:gradFill rotWithShape="0">
                <a:gsLst>
                  <a:gs pos="0">
                    <a:schemeClr val="accent1"/>
                  </a:gs>
                  <a:gs pos="100000">
                    <a:schemeClr val="bg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207" name="Freeform 47"/>
              <p:cNvSpPr>
                <a:spLocks/>
              </p:cNvSpPr>
              <p:nvPr/>
            </p:nvSpPr>
            <p:spPr bwMode="hidden">
              <a:xfrm>
                <a:off x="5315" y="3024"/>
                <a:ext cx="258" cy="54"/>
              </a:xfrm>
              <a:custGeom>
                <a:avLst/>
                <a:gdLst/>
                <a:ahLst/>
                <a:cxnLst>
                  <a:cxn ang="0">
                    <a:pos x="174" y="0"/>
                  </a:cxn>
                  <a:cxn ang="0">
                    <a:pos x="216" y="6"/>
                  </a:cxn>
                  <a:cxn ang="0">
                    <a:pos x="258" y="12"/>
                  </a:cxn>
                  <a:cxn ang="0">
                    <a:pos x="252" y="6"/>
                  </a:cxn>
                  <a:cxn ang="0">
                    <a:pos x="216" y="0"/>
                  </a:cxn>
                  <a:cxn ang="0">
                    <a:pos x="174" y="0"/>
                  </a:cxn>
                  <a:cxn ang="0">
                    <a:pos x="120" y="6"/>
                  </a:cxn>
                  <a:cxn ang="0">
                    <a:pos x="78" y="12"/>
                  </a:cxn>
                  <a:cxn ang="0">
                    <a:pos x="36" y="30"/>
                  </a:cxn>
                  <a:cxn ang="0">
                    <a:pos x="0" y="48"/>
                  </a:cxn>
                  <a:cxn ang="0">
                    <a:pos x="6" y="54"/>
                  </a:cxn>
                  <a:cxn ang="0">
                    <a:pos x="36" y="36"/>
                  </a:cxn>
                  <a:cxn ang="0">
                    <a:pos x="78" y="18"/>
                  </a:cxn>
                  <a:cxn ang="0">
                    <a:pos x="120" y="6"/>
                  </a:cxn>
                  <a:cxn ang="0">
                    <a:pos x="174" y="0"/>
                  </a:cxn>
                  <a:cxn ang="0">
                    <a:pos x="174" y="0"/>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lnTo>
                      <a:pt x="174" y="0"/>
                    </a:lnTo>
                    <a:close/>
                  </a:path>
                </a:pathLst>
              </a:custGeom>
              <a:gradFill rotWithShape="0">
                <a:gsLst>
                  <a:gs pos="0">
                    <a:schemeClr val="accent1"/>
                  </a:gs>
                  <a:gs pos="100000">
                    <a:schemeClr val="bg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208" name="Freeform 48"/>
              <p:cNvSpPr>
                <a:spLocks/>
              </p:cNvSpPr>
              <p:nvPr/>
            </p:nvSpPr>
            <p:spPr bwMode="hidden">
              <a:xfrm>
                <a:off x="5645" y="3066"/>
                <a:ext cx="60" cy="156"/>
              </a:xfrm>
              <a:custGeom>
                <a:avLst/>
                <a:gdLst/>
                <a:ahLst/>
                <a:cxnLst>
                  <a:cxn ang="0">
                    <a:pos x="54" y="90"/>
                  </a:cxn>
                  <a:cxn ang="0">
                    <a:pos x="48" y="126"/>
                  </a:cxn>
                  <a:cxn ang="0">
                    <a:pos x="24" y="156"/>
                  </a:cxn>
                  <a:cxn ang="0">
                    <a:pos x="30" y="156"/>
                  </a:cxn>
                  <a:cxn ang="0">
                    <a:pos x="54" y="126"/>
                  </a:cxn>
                  <a:cxn ang="0">
                    <a:pos x="60" y="90"/>
                  </a:cxn>
                  <a:cxn ang="0">
                    <a:pos x="54" y="66"/>
                  </a:cxn>
                  <a:cxn ang="0">
                    <a:pos x="48" y="42"/>
                  </a:cxn>
                  <a:cxn ang="0">
                    <a:pos x="30" y="18"/>
                  </a:cxn>
                  <a:cxn ang="0">
                    <a:pos x="6" y="0"/>
                  </a:cxn>
                  <a:cxn ang="0">
                    <a:pos x="0" y="6"/>
                  </a:cxn>
                  <a:cxn ang="0">
                    <a:pos x="24" y="24"/>
                  </a:cxn>
                  <a:cxn ang="0">
                    <a:pos x="42" y="42"/>
                  </a:cxn>
                  <a:cxn ang="0">
                    <a:pos x="48" y="66"/>
                  </a:cxn>
                  <a:cxn ang="0">
                    <a:pos x="54" y="90"/>
                  </a:cxn>
                  <a:cxn ang="0">
                    <a:pos x="54" y="90"/>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lnTo>
                      <a:pt x="54" y="90"/>
                    </a:lnTo>
                    <a:close/>
                  </a:path>
                </a:pathLst>
              </a:custGeom>
              <a:gradFill rotWithShape="0">
                <a:gsLst>
                  <a:gs pos="0">
                    <a:schemeClr val="accent1"/>
                  </a:gs>
                  <a:gs pos="100000">
                    <a:schemeClr val="bg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209" name="Freeform 49"/>
              <p:cNvSpPr>
                <a:spLocks/>
              </p:cNvSpPr>
              <p:nvPr/>
            </p:nvSpPr>
            <p:spPr bwMode="hidden">
              <a:xfrm>
                <a:off x="5375" y="3246"/>
                <a:ext cx="192" cy="18"/>
              </a:xfrm>
              <a:custGeom>
                <a:avLst/>
                <a:gdLst/>
                <a:ahLst/>
                <a:cxnLst>
                  <a:cxn ang="0">
                    <a:pos x="114" y="12"/>
                  </a:cxn>
                  <a:cxn ang="0">
                    <a:pos x="72" y="6"/>
                  </a:cxn>
                  <a:cxn ang="0">
                    <a:pos x="30" y="0"/>
                  </a:cxn>
                  <a:cxn ang="0">
                    <a:pos x="0" y="0"/>
                  </a:cxn>
                  <a:cxn ang="0">
                    <a:pos x="54" y="12"/>
                  </a:cxn>
                  <a:cxn ang="0">
                    <a:pos x="114" y="18"/>
                  </a:cxn>
                  <a:cxn ang="0">
                    <a:pos x="156" y="18"/>
                  </a:cxn>
                  <a:cxn ang="0">
                    <a:pos x="192" y="12"/>
                  </a:cxn>
                  <a:cxn ang="0">
                    <a:pos x="186" y="0"/>
                  </a:cxn>
                  <a:cxn ang="0">
                    <a:pos x="150" y="6"/>
                  </a:cxn>
                  <a:cxn ang="0">
                    <a:pos x="114" y="12"/>
                  </a:cxn>
                  <a:cxn ang="0">
                    <a:pos x="114" y="12"/>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lnTo>
                      <a:pt x="114" y="12"/>
                    </a:lnTo>
                    <a:close/>
                  </a:path>
                </a:pathLst>
              </a:custGeom>
              <a:gradFill rotWithShape="0">
                <a:gsLst>
                  <a:gs pos="0">
                    <a:schemeClr val="accent1"/>
                  </a:gs>
                  <a:gs pos="100000">
                    <a:schemeClr val="bg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210" name="Freeform 50"/>
              <p:cNvSpPr>
                <a:spLocks/>
              </p:cNvSpPr>
              <p:nvPr/>
            </p:nvSpPr>
            <p:spPr bwMode="hidden">
              <a:xfrm>
                <a:off x="5304" y="3042"/>
                <a:ext cx="161" cy="186"/>
              </a:xfrm>
              <a:custGeom>
                <a:avLst/>
                <a:gdLst/>
                <a:ahLst/>
                <a:cxnLst>
                  <a:cxn ang="0">
                    <a:pos x="11" y="114"/>
                  </a:cxn>
                  <a:cxn ang="0">
                    <a:pos x="17" y="96"/>
                  </a:cxn>
                  <a:cxn ang="0">
                    <a:pos x="23" y="78"/>
                  </a:cxn>
                  <a:cxn ang="0">
                    <a:pos x="53" y="42"/>
                  </a:cxn>
                  <a:cxn ang="0">
                    <a:pos x="101" y="18"/>
                  </a:cxn>
                  <a:cxn ang="0">
                    <a:pos x="155" y="6"/>
                  </a:cxn>
                  <a:cxn ang="0">
                    <a:pos x="161" y="0"/>
                  </a:cxn>
                  <a:cxn ang="0">
                    <a:pos x="95" y="12"/>
                  </a:cxn>
                  <a:cxn ang="0">
                    <a:pos x="47" y="36"/>
                  </a:cxn>
                  <a:cxn ang="0">
                    <a:pos x="11" y="72"/>
                  </a:cxn>
                  <a:cxn ang="0">
                    <a:pos x="5" y="90"/>
                  </a:cxn>
                  <a:cxn ang="0">
                    <a:pos x="0" y="114"/>
                  </a:cxn>
                  <a:cxn ang="0">
                    <a:pos x="11" y="150"/>
                  </a:cxn>
                  <a:cxn ang="0">
                    <a:pos x="23" y="168"/>
                  </a:cxn>
                  <a:cxn ang="0">
                    <a:pos x="41" y="186"/>
                  </a:cxn>
                  <a:cxn ang="0">
                    <a:pos x="65" y="186"/>
                  </a:cxn>
                  <a:cxn ang="0">
                    <a:pos x="41" y="168"/>
                  </a:cxn>
                  <a:cxn ang="0">
                    <a:pos x="23" y="150"/>
                  </a:cxn>
                  <a:cxn ang="0">
                    <a:pos x="17" y="132"/>
                  </a:cxn>
                  <a:cxn ang="0">
                    <a:pos x="11" y="114"/>
                  </a:cxn>
                  <a:cxn ang="0">
                    <a:pos x="11" y="114"/>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lnTo>
                      <a:pt x="11" y="114"/>
                    </a:lnTo>
                    <a:close/>
                  </a:path>
                </a:pathLst>
              </a:custGeom>
              <a:gradFill rotWithShape="0">
                <a:gsLst>
                  <a:gs pos="0">
                    <a:schemeClr val="bg1"/>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211" name="Freeform 51"/>
              <p:cNvSpPr>
                <a:spLocks/>
              </p:cNvSpPr>
              <p:nvPr/>
            </p:nvSpPr>
            <p:spPr bwMode="hidden">
              <a:xfrm>
                <a:off x="5489" y="3042"/>
                <a:ext cx="186" cy="210"/>
              </a:xfrm>
              <a:custGeom>
                <a:avLst/>
                <a:gdLst/>
                <a:ahLst/>
                <a:cxnLst>
                  <a:cxn ang="0">
                    <a:pos x="0" y="6"/>
                  </a:cxn>
                  <a:cxn ang="0">
                    <a:pos x="66" y="12"/>
                  </a:cxn>
                  <a:cxn ang="0">
                    <a:pos x="119" y="36"/>
                  </a:cxn>
                  <a:cxn ang="0">
                    <a:pos x="155" y="72"/>
                  </a:cxn>
                  <a:cxn ang="0">
                    <a:pos x="161" y="90"/>
                  </a:cxn>
                  <a:cxn ang="0">
                    <a:pos x="167" y="114"/>
                  </a:cxn>
                  <a:cxn ang="0">
                    <a:pos x="161" y="138"/>
                  </a:cxn>
                  <a:cxn ang="0">
                    <a:pos x="149" y="162"/>
                  </a:cxn>
                  <a:cxn ang="0">
                    <a:pos x="119" y="180"/>
                  </a:cxn>
                  <a:cxn ang="0">
                    <a:pos x="90" y="198"/>
                  </a:cxn>
                  <a:cxn ang="0">
                    <a:pos x="96" y="210"/>
                  </a:cxn>
                  <a:cxn ang="0">
                    <a:pos x="131" y="192"/>
                  </a:cxn>
                  <a:cxn ang="0">
                    <a:pos x="161" y="168"/>
                  </a:cxn>
                  <a:cxn ang="0">
                    <a:pos x="179" y="144"/>
                  </a:cxn>
                  <a:cxn ang="0">
                    <a:pos x="185" y="114"/>
                  </a:cxn>
                  <a:cxn ang="0">
                    <a:pos x="179" y="90"/>
                  </a:cxn>
                  <a:cxn ang="0">
                    <a:pos x="173" y="66"/>
                  </a:cxn>
                  <a:cxn ang="0">
                    <a:pos x="155" y="48"/>
                  </a:cxn>
                  <a:cxn ang="0">
                    <a:pos x="131" y="30"/>
                  </a:cxn>
                  <a:cxn ang="0">
                    <a:pos x="72" y="6"/>
                  </a:cxn>
                  <a:cxn ang="0">
                    <a:pos x="0" y="0"/>
                  </a:cxn>
                  <a:cxn ang="0">
                    <a:pos x="0" y="6"/>
                  </a:cxn>
                  <a:cxn ang="0">
                    <a:pos x="0" y="6"/>
                  </a:cxn>
                  <a:cxn ang="0">
                    <a:pos x="0" y="6"/>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lnTo>
                      <a:pt x="0" y="6"/>
                    </a:lnTo>
                    <a:lnTo>
                      <a:pt x="0" y="6"/>
                    </a:lnTo>
                    <a:close/>
                  </a:path>
                </a:pathLst>
              </a:custGeom>
              <a:gradFill rotWithShape="0">
                <a:gsLst>
                  <a:gs pos="0">
                    <a:schemeClr val="bg1"/>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212" name="Freeform 52"/>
              <p:cNvSpPr>
                <a:spLocks noEditPoints="1"/>
              </p:cNvSpPr>
              <p:nvPr/>
            </p:nvSpPr>
            <p:spPr bwMode="hidden">
              <a:xfrm>
                <a:off x="5345" y="3058"/>
                <a:ext cx="299" cy="186"/>
              </a:xfrm>
              <a:custGeom>
                <a:avLst/>
                <a:gdLst/>
                <a:ahLst/>
                <a:cxnLst>
                  <a:cxn ang="0">
                    <a:pos x="150" y="0"/>
                  </a:cxn>
                  <a:cxn ang="0">
                    <a:pos x="90" y="6"/>
                  </a:cxn>
                  <a:cxn ang="0">
                    <a:pos x="42" y="30"/>
                  </a:cxn>
                  <a:cxn ang="0">
                    <a:pos x="12" y="54"/>
                  </a:cxn>
                  <a:cxn ang="0">
                    <a:pos x="6" y="72"/>
                  </a:cxn>
                  <a:cxn ang="0">
                    <a:pos x="0" y="90"/>
                  </a:cxn>
                  <a:cxn ang="0">
                    <a:pos x="6" y="108"/>
                  </a:cxn>
                  <a:cxn ang="0">
                    <a:pos x="12" y="126"/>
                  </a:cxn>
                  <a:cxn ang="0">
                    <a:pos x="42" y="156"/>
                  </a:cxn>
                  <a:cxn ang="0">
                    <a:pos x="90" y="180"/>
                  </a:cxn>
                  <a:cxn ang="0">
                    <a:pos x="150" y="186"/>
                  </a:cxn>
                  <a:cxn ang="0">
                    <a:pos x="209" y="180"/>
                  </a:cxn>
                  <a:cxn ang="0">
                    <a:pos x="257" y="156"/>
                  </a:cxn>
                  <a:cxn ang="0">
                    <a:pos x="287" y="126"/>
                  </a:cxn>
                  <a:cxn ang="0">
                    <a:pos x="299" y="108"/>
                  </a:cxn>
                  <a:cxn ang="0">
                    <a:pos x="299" y="90"/>
                  </a:cxn>
                  <a:cxn ang="0">
                    <a:pos x="299" y="72"/>
                  </a:cxn>
                  <a:cxn ang="0">
                    <a:pos x="287" y="54"/>
                  </a:cxn>
                  <a:cxn ang="0">
                    <a:pos x="257" y="30"/>
                  </a:cxn>
                  <a:cxn ang="0">
                    <a:pos x="209" y="6"/>
                  </a:cxn>
                  <a:cxn ang="0">
                    <a:pos x="150" y="0"/>
                  </a:cxn>
                  <a:cxn ang="0">
                    <a:pos x="150" y="0"/>
                  </a:cxn>
                  <a:cxn ang="0">
                    <a:pos x="150" y="180"/>
                  </a:cxn>
                  <a:cxn ang="0">
                    <a:pos x="96" y="174"/>
                  </a:cxn>
                  <a:cxn ang="0">
                    <a:pos x="48" y="156"/>
                  </a:cxn>
                  <a:cxn ang="0">
                    <a:pos x="18" y="126"/>
                  </a:cxn>
                  <a:cxn ang="0">
                    <a:pos x="12" y="108"/>
                  </a:cxn>
                  <a:cxn ang="0">
                    <a:pos x="6" y="90"/>
                  </a:cxn>
                  <a:cxn ang="0">
                    <a:pos x="12" y="72"/>
                  </a:cxn>
                  <a:cxn ang="0">
                    <a:pos x="18" y="54"/>
                  </a:cxn>
                  <a:cxn ang="0">
                    <a:pos x="48" y="30"/>
                  </a:cxn>
                  <a:cxn ang="0">
                    <a:pos x="96" y="12"/>
                  </a:cxn>
                  <a:cxn ang="0">
                    <a:pos x="150" y="6"/>
                  </a:cxn>
                  <a:cxn ang="0">
                    <a:pos x="203" y="12"/>
                  </a:cxn>
                  <a:cxn ang="0">
                    <a:pos x="251" y="30"/>
                  </a:cxn>
                  <a:cxn ang="0">
                    <a:pos x="281" y="54"/>
                  </a:cxn>
                  <a:cxn ang="0">
                    <a:pos x="293" y="72"/>
                  </a:cxn>
                  <a:cxn ang="0">
                    <a:pos x="293" y="90"/>
                  </a:cxn>
                  <a:cxn ang="0">
                    <a:pos x="293" y="108"/>
                  </a:cxn>
                  <a:cxn ang="0">
                    <a:pos x="281" y="126"/>
                  </a:cxn>
                  <a:cxn ang="0">
                    <a:pos x="251" y="156"/>
                  </a:cxn>
                  <a:cxn ang="0">
                    <a:pos x="203" y="174"/>
                  </a:cxn>
                  <a:cxn ang="0">
                    <a:pos x="150" y="180"/>
                  </a:cxn>
                  <a:cxn ang="0">
                    <a:pos x="150" y="180"/>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lnTo>
                      <a:pt x="150" y="180"/>
                    </a:lnTo>
                    <a:close/>
                  </a:path>
                </a:pathLst>
              </a:custGeom>
              <a:gradFill rotWithShape="0">
                <a:gsLst>
                  <a:gs pos="0">
                    <a:schemeClr val="accent1"/>
                  </a:gs>
                  <a:gs pos="100000">
                    <a:schemeClr val="bg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213"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grpSp>
            <p:nvGrpSpPr>
              <p:cNvPr id="25651" name="Group 54"/>
              <p:cNvGrpSpPr>
                <a:grpSpLocks/>
              </p:cNvGrpSpPr>
              <p:nvPr userDrawn="1"/>
            </p:nvGrpSpPr>
            <p:grpSpPr bwMode="auto">
              <a:xfrm>
                <a:off x="4546" y="3608"/>
                <a:ext cx="518" cy="319"/>
                <a:chOff x="4546" y="3608"/>
                <a:chExt cx="518" cy="319"/>
              </a:xfrm>
            </p:grpSpPr>
            <p:sp>
              <p:nvSpPr>
                <p:cNvPr id="220215"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216"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217"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218"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219"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220"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grpSp>
          <p:grpSp>
            <p:nvGrpSpPr>
              <p:cNvPr id="25652" name="Group 61"/>
              <p:cNvGrpSpPr>
                <a:grpSpLocks/>
              </p:cNvGrpSpPr>
              <p:nvPr userDrawn="1"/>
            </p:nvGrpSpPr>
            <p:grpSpPr bwMode="auto">
              <a:xfrm>
                <a:off x="5381" y="3085"/>
                <a:ext cx="227" cy="132"/>
                <a:chOff x="5381" y="3085"/>
                <a:chExt cx="227" cy="132"/>
              </a:xfrm>
            </p:grpSpPr>
            <p:sp>
              <p:nvSpPr>
                <p:cNvPr id="220222"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223"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224"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225"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grpSp>
        </p:grpSp>
      </p:grpSp>
      <p:sp>
        <p:nvSpPr>
          <p:cNvPr id="220226" name="Rectangle 66"/>
          <p:cNvSpPr>
            <a:spLocks noGrp="1" noChangeArrowheads="1"/>
          </p:cNvSpPr>
          <p:nvPr>
            <p:ph type="title"/>
          </p:nvPr>
        </p:nvSpPr>
        <p:spPr bwMode="black">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220227" name="Rectangle 67"/>
          <p:cNvSpPr>
            <a:spLocks noGrp="1" noChangeArrowheads="1"/>
          </p:cNvSpPr>
          <p:nvPr>
            <p:ph type="dt" sz="half" idx="2"/>
          </p:nvPr>
        </p:nvSpPr>
        <p:spPr bwMode="black">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hangingPunct="1">
              <a:defRPr sz="1000">
                <a:solidFill>
                  <a:srgbClr val="FFFFFF"/>
                </a:solidFill>
                <a:effectLst>
                  <a:outerShdw blurRad="38100" dist="38100" dir="2700000" algn="tl">
                    <a:srgbClr val="000000"/>
                  </a:outerShdw>
                </a:effectLst>
              </a:defRPr>
            </a:lvl1pPr>
          </a:lstStyle>
          <a:p>
            <a:endParaRPr lang="en-US" altLang="en-US"/>
          </a:p>
        </p:txBody>
      </p:sp>
      <p:sp>
        <p:nvSpPr>
          <p:cNvPr id="220228" name="Rectangle 68"/>
          <p:cNvSpPr>
            <a:spLocks noGrp="1" noChangeArrowheads="1"/>
          </p:cNvSpPr>
          <p:nvPr>
            <p:ph type="ftr" sz="quarter" idx="3"/>
          </p:nvPr>
        </p:nvSpPr>
        <p:spPr bwMode="black">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hangingPunct="1">
              <a:defRPr sz="1000">
                <a:solidFill>
                  <a:srgbClr val="FFFFFF"/>
                </a:solidFill>
                <a:effectLst>
                  <a:outerShdw blurRad="38100" dist="38100" dir="2700000" algn="tl">
                    <a:srgbClr val="000000"/>
                  </a:outerShdw>
                </a:effectLst>
              </a:defRPr>
            </a:lvl1pPr>
          </a:lstStyle>
          <a:p>
            <a:endParaRPr lang="en-US" altLang="en-US"/>
          </a:p>
        </p:txBody>
      </p:sp>
      <p:sp>
        <p:nvSpPr>
          <p:cNvPr id="220229" name="Rectangle 69"/>
          <p:cNvSpPr>
            <a:spLocks noGrp="1" noChangeArrowheads="1"/>
          </p:cNvSpPr>
          <p:nvPr>
            <p:ph type="sldNum" sz="quarter" idx="4"/>
          </p:nvPr>
        </p:nvSpPr>
        <p:spPr bwMode="black">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hangingPunct="1">
              <a:defRPr sz="1000">
                <a:solidFill>
                  <a:srgbClr val="FFFFFF"/>
                </a:solidFill>
                <a:effectLst>
                  <a:outerShdw blurRad="38100" dist="38100" dir="2700000" algn="tl">
                    <a:srgbClr val="000000"/>
                  </a:outerShdw>
                </a:effectLst>
              </a:defRPr>
            </a:lvl1pPr>
          </a:lstStyle>
          <a:p>
            <a:fld id="{E8C047CC-4A9B-4867-B7C3-CF61805B628D}" type="slidenum">
              <a:rPr lang="en-US" altLang="en-US"/>
              <a:pPr/>
              <a:t>‹#›</a:t>
            </a:fld>
            <a:endParaRPr lang="en-US" altLang="en-US"/>
          </a:p>
        </p:txBody>
      </p:sp>
      <p:sp>
        <p:nvSpPr>
          <p:cNvPr id="220230" name="Rectangle 70"/>
          <p:cNvSpPr>
            <a:spLocks noGrp="1" noChangeArrowheads="1"/>
          </p:cNvSpPr>
          <p:nvPr>
            <p:ph type="body" idx="1"/>
          </p:nvPr>
        </p:nvSpPr>
        <p:spPr bwMode="black">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59029023"/>
      </p:ext>
    </p:extLst>
  </p:cSld>
  <p:clrMap bg1="dk2" tx1="lt1" bg2="dk1" tx2="lt2" accent1="accent1" accent2="accent2" accent3="accent3" accent4="accent4" accent5="accent5" accent6="accent6" hlink="hlink" folHlink="folHlink"/>
  <p:sldLayoutIdLst>
    <p:sldLayoutId id="2147486853" r:id="rId1"/>
    <p:sldLayoutId id="2147486854" r:id="rId2"/>
    <p:sldLayoutId id="2147486855" r:id="rId3"/>
    <p:sldLayoutId id="2147486856" r:id="rId4"/>
    <p:sldLayoutId id="2147486857" r:id="rId5"/>
    <p:sldLayoutId id="2147486858" r:id="rId6"/>
    <p:sldLayoutId id="2147486859" r:id="rId7"/>
    <p:sldLayoutId id="2147486860" r:id="rId8"/>
    <p:sldLayoutId id="2147486861" r:id="rId9"/>
    <p:sldLayoutId id="2147486862" r:id="rId10"/>
    <p:sldLayoutId id="2147486863"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MS PGothic" pitchFamily="34"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MS PGothic" pitchFamily="34"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MS PGothic" pitchFamily="34"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MS PGothic" pitchFamily="34" charset="-128"/>
          <a:cs typeface="ＭＳ Ｐゴシック"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Ø"/>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2"/>
        </a:buClr>
        <a:buSzPct val="50000"/>
        <a:buFont typeface="Wingdings" pitchFamily="2" charset="2"/>
        <a:buChar char="l"/>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folHlink"/>
        </a:buClr>
        <a:buSzPct val="50000"/>
        <a:buFont typeface="Wingdings" pitchFamily="2" charset="2"/>
        <a:buChar char="l"/>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charset="-128"/>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charset="-128"/>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charset="-128"/>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cSld>
    <p:bg bwMode="auto">
      <p:bgPr>
        <a:solidFill>
          <a:srgbClr val="FFFFFF"/>
        </a:solidFill>
        <a:effectLst/>
      </p:bgPr>
    </p:bg>
    <p:spTree>
      <p:nvGrpSpPr>
        <p:cNvPr id="1" name=""/>
        <p:cNvGrpSpPr/>
        <p:nvPr/>
      </p:nvGrpSpPr>
      <p:grpSpPr>
        <a:xfrm>
          <a:off x="0" y="0"/>
          <a:ext cx="0" cy="0"/>
          <a:chOff x="0" y="0"/>
          <a:chExt cx="0" cy="0"/>
        </a:xfrm>
      </p:grpSpPr>
      <p:grpSp>
        <p:nvGrpSpPr>
          <p:cNvPr id="1026" name="Group 1"/>
          <p:cNvGrpSpPr>
            <a:grpSpLocks/>
          </p:cNvGrpSpPr>
          <p:nvPr/>
        </p:nvGrpSpPr>
        <p:grpSpPr bwMode="auto">
          <a:xfrm>
            <a:off x="0" y="-331788"/>
            <a:ext cx="9144000" cy="7189788"/>
            <a:chOff x="0" y="-1"/>
            <a:chExt cx="9144001" cy="7190915"/>
          </a:xfrm>
        </p:grpSpPr>
        <p:sp>
          <p:nvSpPr>
            <p:cNvPr id="2" name="AutoShape 2"/>
            <p:cNvSpPr>
              <a:spLocks/>
            </p:cNvSpPr>
            <p:nvPr/>
          </p:nvSpPr>
          <p:spPr bwMode="auto">
            <a:xfrm>
              <a:off x="0" y="810750"/>
              <a:ext cx="9144001" cy="1154114"/>
            </a:xfrm>
            <a:custGeom>
              <a:avLst/>
              <a:gdLst>
                <a:gd name="T0" fmla="*/ 4572001 w 21600"/>
                <a:gd name="T1" fmla="*/ 577057 h 21600"/>
                <a:gd name="T2" fmla="*/ 4572001 w 21600"/>
                <a:gd name="T3" fmla="*/ 577057 h 21600"/>
                <a:gd name="T4" fmla="*/ 4572001 w 21600"/>
                <a:gd name="T5" fmla="*/ 577057 h 21600"/>
                <a:gd name="T6" fmla="*/ 4572001 w 21600"/>
                <a:gd name="T7" fmla="*/ 5770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FFCC0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1027" name="AutoShape 3" descr="Cacback.png"/>
            <p:cNvSpPr>
              <a:spLocks/>
            </p:cNvSpPr>
            <p:nvPr/>
          </p:nvSpPr>
          <p:spPr bwMode="auto">
            <a:xfrm>
              <a:off x="0" y="332913"/>
              <a:ext cx="1776413" cy="6858001"/>
            </a:xfrm>
            <a:custGeom>
              <a:avLst/>
              <a:gdLst>
                <a:gd name="T0" fmla="*/ 888207 w 21600"/>
                <a:gd name="T1" fmla="*/ 3429001 h 21600"/>
                <a:gd name="T2" fmla="*/ 888207 w 21600"/>
                <a:gd name="T3" fmla="*/ 3429001 h 21600"/>
                <a:gd name="T4" fmla="*/ 888207 w 21600"/>
                <a:gd name="T5" fmla="*/ 3429001 h 21600"/>
                <a:gd name="T6" fmla="*/ 888207 w 21600"/>
                <a:gd name="T7" fmla="*/ 34290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blipFill dpi="0" rotWithShape="0">
              <a:blip r:embed="rId13"/>
              <a:srcRect/>
              <a:tile tx="0" ty="0" sx="100000" sy="100000" flip="none" algn="tl"/>
            </a:bli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grpSp>
          <p:nvGrpSpPr>
            <p:cNvPr id="1032" name="Group 4"/>
            <p:cNvGrpSpPr>
              <a:grpSpLocks/>
            </p:cNvGrpSpPr>
            <p:nvPr/>
          </p:nvGrpSpPr>
          <p:grpSpPr bwMode="auto">
            <a:xfrm>
              <a:off x="97113" y="-1"/>
              <a:ext cx="7917001" cy="1667505"/>
              <a:chOff x="0" y="-1"/>
              <a:chExt cx="7917000" cy="1667505"/>
            </a:xfrm>
          </p:grpSpPr>
          <p:sp>
            <p:nvSpPr>
              <p:cNvPr id="1029" name="AutoShape 5"/>
              <p:cNvSpPr>
                <a:spLocks/>
              </p:cNvSpPr>
              <p:nvPr/>
            </p:nvSpPr>
            <p:spPr bwMode="auto">
              <a:xfrm rot="-507431">
                <a:off x="11546" y="1154968"/>
                <a:ext cx="1547850" cy="271464"/>
              </a:xfrm>
              <a:custGeom>
                <a:avLst/>
                <a:gdLst>
                  <a:gd name="T0" fmla="*/ 773886 w 19887"/>
                  <a:gd name="T1" fmla="*/ 135732 h 21474"/>
                  <a:gd name="T2" fmla="*/ 773886 w 19887"/>
                  <a:gd name="T3" fmla="*/ 135732 h 21474"/>
                  <a:gd name="T4" fmla="*/ 773886 w 19887"/>
                  <a:gd name="T5" fmla="*/ 135732 h 21474"/>
                  <a:gd name="T6" fmla="*/ 773886 w 19887"/>
                  <a:gd name="T7" fmla="*/ 135732 h 2147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887" h="21474">
                    <a:moveTo>
                      <a:pt x="19887" y="0"/>
                    </a:moveTo>
                    <a:cubicBezTo>
                      <a:pt x="9362" y="5651"/>
                      <a:pt x="4222" y="14065"/>
                      <a:pt x="1285" y="18083"/>
                    </a:cubicBezTo>
                    <a:cubicBezTo>
                      <a:pt x="-1713" y="21600"/>
                      <a:pt x="1407" y="18460"/>
                      <a:pt x="1897" y="21474"/>
                    </a:cubicBezTo>
                    <a:cubicBezTo>
                      <a:pt x="4997" y="18962"/>
                      <a:pt x="5201" y="12432"/>
                      <a:pt x="19887" y="3013"/>
                    </a:cubicBezTo>
                    <a:cubicBezTo>
                      <a:pt x="19887" y="3013"/>
                      <a:pt x="19887" y="0"/>
                      <a:pt x="19887" y="0"/>
                    </a:cubicBezTo>
                    <a:close/>
                  </a:path>
                </a:pathLst>
              </a:custGeom>
              <a:gradFill rotWithShape="0">
                <a:gsLst>
                  <a:gs pos="0">
                    <a:srgbClr val="F5EBC1"/>
                  </a:gs>
                  <a:gs pos="100000">
                    <a:srgbClr val="006600"/>
                  </a:gs>
                </a:gsLst>
                <a:lin ang="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1030" name="AutoShape 6"/>
              <p:cNvSpPr>
                <a:spLocks/>
              </p:cNvSpPr>
              <p:nvPr/>
            </p:nvSpPr>
            <p:spPr bwMode="auto">
              <a:xfrm rot="-507431">
                <a:off x="1760079" y="446809"/>
                <a:ext cx="6133360" cy="773885"/>
              </a:xfrm>
              <a:custGeom>
                <a:avLst/>
                <a:gdLst>
                  <a:gd name="T0" fmla="*/ 3066680 w 20246"/>
                  <a:gd name="T1" fmla="*/ 613172 h 16714"/>
                  <a:gd name="T2" fmla="*/ 3066680 w 20246"/>
                  <a:gd name="T3" fmla="*/ 613172 h 16714"/>
                  <a:gd name="T4" fmla="*/ 3066680 w 20246"/>
                  <a:gd name="T5" fmla="*/ 613172 h 16714"/>
                  <a:gd name="T6" fmla="*/ 3066680 w 20246"/>
                  <a:gd name="T7" fmla="*/ 613172 h 167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46" h="16714">
                    <a:moveTo>
                      <a:pt x="0" y="2108"/>
                    </a:moveTo>
                    <a:cubicBezTo>
                      <a:pt x="1336" y="1902"/>
                      <a:pt x="8834" y="-4886"/>
                      <a:pt x="18571" y="7045"/>
                    </a:cubicBezTo>
                    <a:cubicBezTo>
                      <a:pt x="21600" y="11022"/>
                      <a:pt x="19671" y="16165"/>
                      <a:pt x="19283" y="16713"/>
                    </a:cubicBezTo>
                    <a:cubicBezTo>
                      <a:pt x="19283" y="16713"/>
                      <a:pt x="19084" y="16576"/>
                      <a:pt x="18948" y="16508"/>
                    </a:cubicBezTo>
                    <a:cubicBezTo>
                      <a:pt x="19273" y="16096"/>
                      <a:pt x="21579" y="11845"/>
                      <a:pt x="18518" y="7731"/>
                    </a:cubicBezTo>
                    <a:cubicBezTo>
                      <a:pt x="10632" y="-1526"/>
                      <a:pt x="3647" y="462"/>
                      <a:pt x="89" y="3034"/>
                    </a:cubicBezTo>
                    <a:cubicBezTo>
                      <a:pt x="89" y="3034"/>
                      <a:pt x="0" y="2108"/>
                      <a:pt x="0" y="2108"/>
                    </a:cubicBezTo>
                    <a:close/>
                  </a:path>
                </a:pathLst>
              </a:custGeom>
              <a:solidFill>
                <a:srgbClr val="00660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grpSp>
            <p:nvGrpSpPr>
              <p:cNvPr id="1036" name="Group 7"/>
              <p:cNvGrpSpPr>
                <a:grpSpLocks/>
              </p:cNvGrpSpPr>
              <p:nvPr/>
            </p:nvGrpSpPr>
            <p:grpSpPr bwMode="auto">
              <a:xfrm>
                <a:off x="1487211" y="850438"/>
                <a:ext cx="304801" cy="304801"/>
                <a:chOff x="0" y="0"/>
                <a:chExt cx="304800" cy="304800"/>
              </a:xfrm>
            </p:grpSpPr>
            <p:sp>
              <p:nvSpPr>
                <p:cNvPr id="3" name="AutoShape 8"/>
                <p:cNvSpPr>
                  <a:spLocks/>
                </p:cNvSpPr>
                <p:nvPr/>
              </p:nvSpPr>
              <p:spPr bwMode="auto">
                <a:xfrm>
                  <a:off x="0" y="0"/>
                  <a:ext cx="304800" cy="304800"/>
                </a:xfrm>
                <a:custGeom>
                  <a:avLst/>
                  <a:gdLst>
                    <a:gd name="T0" fmla="*/ 152392 w 19679"/>
                    <a:gd name="T1" fmla="*/ 167277 h 19679"/>
                    <a:gd name="T2" fmla="*/ 152392 w 19679"/>
                    <a:gd name="T3" fmla="*/ 167277 h 19679"/>
                    <a:gd name="T4" fmla="*/ 152392 w 19679"/>
                    <a:gd name="T5" fmla="*/ 167277 h 19679"/>
                    <a:gd name="T6" fmla="*/ 152392 w 19679"/>
                    <a:gd name="T7" fmla="*/ 16727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006600"/>
                    </a:gs>
                    <a:gs pos="100000">
                      <a:srgbClr val="0000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1033" name="AutoShape 9"/>
                <p:cNvSpPr>
                  <a:spLocks/>
                </p:cNvSpPr>
                <p:nvPr/>
              </p:nvSpPr>
              <p:spPr bwMode="auto">
                <a:xfrm>
                  <a:off x="152400" y="80962"/>
                  <a:ext cx="74613" cy="76201"/>
                </a:xfrm>
                <a:custGeom>
                  <a:avLst/>
                  <a:gdLst>
                    <a:gd name="T0" fmla="*/ 37305 w 19679"/>
                    <a:gd name="T1" fmla="*/ 41820 h 19679"/>
                    <a:gd name="T2" fmla="*/ 37305 w 19679"/>
                    <a:gd name="T3" fmla="*/ 41820 h 19679"/>
                    <a:gd name="T4" fmla="*/ 37305 w 19679"/>
                    <a:gd name="T5" fmla="*/ 41820 h 19679"/>
                    <a:gd name="T6" fmla="*/ 37305 w 19679"/>
                    <a:gd name="T7" fmla="*/ 418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FFFFCC"/>
                    </a:gs>
                    <a:gs pos="100000">
                      <a:srgbClr val="0066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1034" name="AutoShape 10"/>
                <p:cNvSpPr>
                  <a:spLocks/>
                </p:cNvSpPr>
                <p:nvPr/>
              </p:nvSpPr>
              <p:spPr bwMode="auto">
                <a:xfrm>
                  <a:off x="47625" y="38100"/>
                  <a:ext cx="74613" cy="76200"/>
                </a:xfrm>
                <a:custGeom>
                  <a:avLst/>
                  <a:gdLst>
                    <a:gd name="T0" fmla="*/ 37305 w 19679"/>
                    <a:gd name="T1" fmla="*/ 41819 h 19679"/>
                    <a:gd name="T2" fmla="*/ 37305 w 19679"/>
                    <a:gd name="T3" fmla="*/ 41819 h 19679"/>
                    <a:gd name="T4" fmla="*/ 37305 w 19679"/>
                    <a:gd name="T5" fmla="*/ 41819 h 19679"/>
                    <a:gd name="T6" fmla="*/ 37305 w 19679"/>
                    <a:gd name="T7" fmla="*/ 4181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FFFFCC"/>
                    </a:gs>
                    <a:gs pos="100000">
                      <a:srgbClr val="0000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1035" name="AutoShape 11"/>
                <p:cNvSpPr>
                  <a:spLocks/>
                </p:cNvSpPr>
                <p:nvPr/>
              </p:nvSpPr>
              <p:spPr bwMode="auto">
                <a:xfrm>
                  <a:off x="47625" y="123825"/>
                  <a:ext cx="74613" cy="76200"/>
                </a:xfrm>
                <a:custGeom>
                  <a:avLst/>
                  <a:gdLst>
                    <a:gd name="T0" fmla="*/ 37305 w 19679"/>
                    <a:gd name="T1" fmla="*/ 41819 h 19679"/>
                    <a:gd name="T2" fmla="*/ 37305 w 19679"/>
                    <a:gd name="T3" fmla="*/ 41819 h 19679"/>
                    <a:gd name="T4" fmla="*/ 37305 w 19679"/>
                    <a:gd name="T5" fmla="*/ 41819 h 19679"/>
                    <a:gd name="T6" fmla="*/ 37305 w 19679"/>
                    <a:gd name="T7" fmla="*/ 4181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FFFFCC"/>
                    </a:gs>
                    <a:gs pos="100000">
                      <a:srgbClr val="0066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4" name="AutoShape 12"/>
                <p:cNvSpPr>
                  <a:spLocks/>
                </p:cNvSpPr>
                <p:nvPr/>
              </p:nvSpPr>
              <p:spPr bwMode="auto">
                <a:xfrm>
                  <a:off x="119062" y="152400"/>
                  <a:ext cx="74613" cy="76200"/>
                </a:xfrm>
                <a:custGeom>
                  <a:avLst/>
                  <a:gdLst>
                    <a:gd name="T0" fmla="*/ 37305 w 19679"/>
                    <a:gd name="T1" fmla="*/ 41819 h 19679"/>
                    <a:gd name="T2" fmla="*/ 37305 w 19679"/>
                    <a:gd name="T3" fmla="*/ 41819 h 19679"/>
                    <a:gd name="T4" fmla="*/ 37305 w 19679"/>
                    <a:gd name="T5" fmla="*/ 41819 h 19679"/>
                    <a:gd name="T6" fmla="*/ 37305 w 19679"/>
                    <a:gd name="T7" fmla="*/ 4181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FFFFCC"/>
                    </a:gs>
                    <a:gs pos="100000">
                      <a:srgbClr val="0066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1037" name="AutoShape 13"/>
                <p:cNvSpPr>
                  <a:spLocks/>
                </p:cNvSpPr>
                <p:nvPr/>
              </p:nvSpPr>
              <p:spPr bwMode="auto">
                <a:xfrm>
                  <a:off x="214312" y="142875"/>
                  <a:ext cx="74613" cy="76200"/>
                </a:xfrm>
                <a:custGeom>
                  <a:avLst/>
                  <a:gdLst>
                    <a:gd name="T0" fmla="*/ 37305 w 19679"/>
                    <a:gd name="T1" fmla="*/ 41819 h 19679"/>
                    <a:gd name="T2" fmla="*/ 37305 w 19679"/>
                    <a:gd name="T3" fmla="*/ 41819 h 19679"/>
                    <a:gd name="T4" fmla="*/ 37305 w 19679"/>
                    <a:gd name="T5" fmla="*/ 41819 h 19679"/>
                    <a:gd name="T6" fmla="*/ 37305 w 19679"/>
                    <a:gd name="T7" fmla="*/ 4181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FFFFCC"/>
                    </a:gs>
                    <a:gs pos="100000">
                      <a:srgbClr val="0000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1038" name="AutoShape 14"/>
                <p:cNvSpPr>
                  <a:spLocks/>
                </p:cNvSpPr>
                <p:nvPr/>
              </p:nvSpPr>
              <p:spPr bwMode="auto">
                <a:xfrm>
                  <a:off x="138112" y="214312"/>
                  <a:ext cx="74613" cy="76201"/>
                </a:xfrm>
                <a:custGeom>
                  <a:avLst/>
                  <a:gdLst>
                    <a:gd name="T0" fmla="*/ 37305 w 19679"/>
                    <a:gd name="T1" fmla="*/ 41820 h 19679"/>
                    <a:gd name="T2" fmla="*/ 37305 w 19679"/>
                    <a:gd name="T3" fmla="*/ 41820 h 19679"/>
                    <a:gd name="T4" fmla="*/ 37305 w 19679"/>
                    <a:gd name="T5" fmla="*/ 41820 h 19679"/>
                    <a:gd name="T6" fmla="*/ 37305 w 19679"/>
                    <a:gd name="T7" fmla="*/ 418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FFFFCC"/>
                    </a:gs>
                    <a:gs pos="100000">
                      <a:srgbClr val="0000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1039" name="AutoShape 15"/>
                <p:cNvSpPr>
                  <a:spLocks/>
                </p:cNvSpPr>
                <p:nvPr/>
              </p:nvSpPr>
              <p:spPr bwMode="auto">
                <a:xfrm>
                  <a:off x="47625" y="200025"/>
                  <a:ext cx="74613" cy="76200"/>
                </a:xfrm>
                <a:custGeom>
                  <a:avLst/>
                  <a:gdLst>
                    <a:gd name="T0" fmla="*/ 37305 w 19679"/>
                    <a:gd name="T1" fmla="*/ 41819 h 19679"/>
                    <a:gd name="T2" fmla="*/ 37305 w 19679"/>
                    <a:gd name="T3" fmla="*/ 41819 h 19679"/>
                    <a:gd name="T4" fmla="*/ 37305 w 19679"/>
                    <a:gd name="T5" fmla="*/ 41819 h 19679"/>
                    <a:gd name="T6" fmla="*/ 37305 w 19679"/>
                    <a:gd name="T7" fmla="*/ 4181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FFFFCC"/>
                    </a:gs>
                    <a:gs pos="100000">
                      <a:srgbClr val="0000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1040" name="AutoShape 16"/>
                <p:cNvSpPr>
                  <a:spLocks/>
                </p:cNvSpPr>
                <p:nvPr/>
              </p:nvSpPr>
              <p:spPr bwMode="auto">
                <a:xfrm>
                  <a:off x="133350" y="4762"/>
                  <a:ext cx="74613" cy="76201"/>
                </a:xfrm>
                <a:custGeom>
                  <a:avLst/>
                  <a:gdLst>
                    <a:gd name="T0" fmla="*/ 37305 w 19679"/>
                    <a:gd name="T1" fmla="*/ 41820 h 19679"/>
                    <a:gd name="T2" fmla="*/ 37305 w 19679"/>
                    <a:gd name="T3" fmla="*/ 41820 h 19679"/>
                    <a:gd name="T4" fmla="*/ 37305 w 19679"/>
                    <a:gd name="T5" fmla="*/ 41820 h 19679"/>
                    <a:gd name="T6" fmla="*/ 37305 w 19679"/>
                    <a:gd name="T7" fmla="*/ 418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FFFFCC"/>
                    </a:gs>
                    <a:gs pos="100000">
                      <a:srgbClr val="0000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grpSp>
        </p:grpSp>
        <p:sp>
          <p:nvSpPr>
            <p:cNvPr id="1041" name="AutoShape 17"/>
            <p:cNvSpPr>
              <a:spLocks/>
            </p:cNvSpPr>
            <p:nvPr/>
          </p:nvSpPr>
          <p:spPr bwMode="auto">
            <a:xfrm>
              <a:off x="676275" y="2214100"/>
              <a:ext cx="1112838" cy="4976814"/>
            </a:xfrm>
            <a:custGeom>
              <a:avLst/>
              <a:gdLst>
                <a:gd name="T0" fmla="*/ 556419 w 21600"/>
                <a:gd name="T1" fmla="*/ 2488407 h 21600"/>
                <a:gd name="T2" fmla="*/ 556419 w 21600"/>
                <a:gd name="T3" fmla="*/ 2488407 h 21600"/>
                <a:gd name="T4" fmla="*/ 556419 w 21600"/>
                <a:gd name="T5" fmla="*/ 2488407 h 21600"/>
                <a:gd name="T6" fmla="*/ 556419 w 21600"/>
                <a:gd name="T7" fmla="*/ 24884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FFFFFF">
                <a:alpha val="5019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grpSp>
      <p:sp>
        <p:nvSpPr>
          <p:cNvPr id="1042" name="Rectangle 18"/>
          <p:cNvSpPr>
            <a:spLocks noGrp="1"/>
          </p:cNvSpPr>
          <p:nvPr>
            <p:ph type="sldNum" sz="quarter" idx="2"/>
          </p:nvPr>
        </p:nvSpPr>
        <p:spPr bwMode="auto">
          <a:xfrm>
            <a:off x="6553200" y="6248400"/>
            <a:ext cx="1905000" cy="2936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45719" tIns="45719" rIns="45719" bIns="45719" numCol="1" anchor="t" anchorCtr="0" compatLnSpc="1">
            <a:prstTxWarp prst="textNoShape">
              <a:avLst/>
            </a:prstTxWarp>
          </a:bodyPr>
          <a:lstStyle>
            <a:lvl1pPr algn="r">
              <a:defRPr/>
            </a:lvl1pPr>
          </a:lstStyle>
          <a:p>
            <a:fld id="{8D6AC018-ACDB-4350-B27E-2C3C062FE070}" type="slidenum">
              <a:rPr lang="en-US" altLang="en-US"/>
              <a:pPr/>
              <a:t>‹#›</a:t>
            </a:fld>
            <a:endParaRPr lang="en-US" altLang="en-US" sz="1400">
              <a:latin typeface="Arial Narrow" pitchFamily="34" charset="0"/>
              <a:sym typeface="Arial Narrow" pitchFamily="34" charset="0"/>
            </a:endParaRPr>
          </a:p>
        </p:txBody>
      </p:sp>
      <p:sp>
        <p:nvSpPr>
          <p:cNvPr id="1043" name="Rectangle 19"/>
          <p:cNvSpPr>
            <a:spLocks noGrp="1"/>
          </p:cNvSpPr>
          <p:nvPr>
            <p:ph type="title"/>
          </p:nvPr>
        </p:nvSpPr>
        <p:spPr bwMode="auto">
          <a:xfrm>
            <a:off x="1154113" y="76200"/>
            <a:ext cx="7772400" cy="19034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45719" tIns="45719" rIns="45719" bIns="45719" numCol="1" anchor="ctr" anchorCtr="0" compatLnSpc="1">
            <a:prstTxWarp prst="textNoShape">
              <a:avLst/>
            </a:prstTxWarp>
          </a:bodyPr>
          <a:lstStyle/>
          <a:p>
            <a:pPr lvl="0"/>
            <a:r>
              <a:rPr lang="en-US">
                <a:sym typeface="Helvetica" charset="0"/>
              </a:rPr>
              <a:t>Click to edit Master title style</a:t>
            </a:r>
          </a:p>
        </p:txBody>
      </p:sp>
      <p:sp>
        <p:nvSpPr>
          <p:cNvPr id="1044" name="Rectangle 20"/>
          <p:cNvSpPr>
            <a:spLocks noGrp="1"/>
          </p:cNvSpPr>
          <p:nvPr>
            <p:ph type="body" idx="1"/>
          </p:nvPr>
        </p:nvSpPr>
        <p:spPr bwMode="auto">
          <a:xfrm>
            <a:off x="685800" y="1981200"/>
            <a:ext cx="7772400" cy="4876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45719" tIns="45719" rIns="45719" bIns="45719" numCol="1" anchor="t" anchorCtr="0" compatLnSpc="1">
            <a:prstTxWarp prst="textNoShape">
              <a:avLst/>
            </a:prstTxWarp>
          </a:bodyPr>
          <a:lstStyle/>
          <a:p>
            <a:pPr lvl="0"/>
            <a:r>
              <a:rPr lang="en-US">
                <a:sym typeface="Helvetica" charset="0"/>
              </a:rPr>
              <a:t>Click to edit Master text styles</a:t>
            </a:r>
          </a:p>
          <a:p>
            <a:pPr lvl="1"/>
            <a:r>
              <a:rPr lang="en-US">
                <a:sym typeface="Helvetica" charset="0"/>
              </a:rPr>
              <a:t>Second level</a:t>
            </a:r>
          </a:p>
          <a:p>
            <a:pPr lvl="2"/>
            <a:r>
              <a:rPr lang="en-US">
                <a:sym typeface="Helvetica" charset="0"/>
              </a:rPr>
              <a:t>Third level</a:t>
            </a:r>
          </a:p>
          <a:p>
            <a:pPr lvl="3"/>
            <a:r>
              <a:rPr lang="en-US">
                <a:sym typeface="Helvetica" charset="0"/>
              </a:rPr>
              <a:t>Fourth level</a:t>
            </a:r>
          </a:p>
          <a:p>
            <a:pPr lvl="4"/>
            <a:r>
              <a:rPr lang="en-US">
                <a:sym typeface="Helvetica" charset="0"/>
              </a:rPr>
              <a:t>Fifth level</a:t>
            </a:r>
          </a:p>
        </p:txBody>
      </p:sp>
    </p:spTree>
    <p:extLst>
      <p:ext uri="{BB962C8B-B14F-4D97-AF65-F5344CB8AC3E}">
        <p14:creationId xmlns:p14="http://schemas.microsoft.com/office/powerpoint/2010/main" val="122055951"/>
      </p:ext>
    </p:extLst>
  </p:cSld>
  <p:clrMap bg1="lt1" tx1="dk1" bg2="lt2" tx2="dk2" accent1="accent1" accent2="accent2" accent3="accent3" accent4="accent4" accent5="accent5" accent6="accent6" hlink="hlink" folHlink="folHlink"/>
  <p:sldLayoutIdLst>
    <p:sldLayoutId id="2147486865" r:id="rId1"/>
    <p:sldLayoutId id="2147486866" r:id="rId2"/>
    <p:sldLayoutId id="2147486867" r:id="rId3"/>
    <p:sldLayoutId id="2147486868" r:id="rId4"/>
    <p:sldLayoutId id="2147486869" r:id="rId5"/>
    <p:sldLayoutId id="2147486870" r:id="rId6"/>
    <p:sldLayoutId id="2147486871" r:id="rId7"/>
    <p:sldLayoutId id="2147486872" r:id="rId8"/>
    <p:sldLayoutId id="2147486873" r:id="rId9"/>
    <p:sldLayoutId id="2147486874" r:id="rId10"/>
    <p:sldLayoutId id="2147486875" r:id="rId11"/>
  </p:sldLayoutIdLst>
  <p:txStyles>
    <p:titleStyle>
      <a:lvl1pPr algn="l" defTabSz="457200" rtl="0" eaLnBrk="0" fontAlgn="base" hangingPunct="0">
        <a:spcBef>
          <a:spcPct val="0"/>
        </a:spcBef>
        <a:spcAft>
          <a:spcPct val="0"/>
        </a:spcAft>
        <a:defRPr sz="1200">
          <a:solidFill>
            <a:srgbClr val="000000"/>
          </a:solidFill>
          <a:latin typeface="+mj-lt"/>
          <a:ea typeface="MS PGothic" pitchFamily="34" charset="-128"/>
          <a:cs typeface="+mj-cs"/>
          <a:sym typeface="Helvetica" pitchFamily="2" charset="0"/>
        </a:defRPr>
      </a:lvl1pPr>
      <a:lvl2pPr algn="l" defTabSz="457200" rtl="0" eaLnBrk="0" fontAlgn="base" hangingPunct="0">
        <a:spcBef>
          <a:spcPct val="0"/>
        </a:spcBef>
        <a:spcAft>
          <a:spcPct val="0"/>
        </a:spcAft>
        <a:defRPr sz="1200">
          <a:solidFill>
            <a:srgbClr val="000000"/>
          </a:solidFill>
          <a:latin typeface="Helvetica" charset="0"/>
          <a:ea typeface="MS PGothic" pitchFamily="34" charset="-128"/>
          <a:cs typeface="Helvetica" charset="0"/>
          <a:sym typeface="Helvetica" pitchFamily="2" charset="0"/>
        </a:defRPr>
      </a:lvl2pPr>
      <a:lvl3pPr algn="l" defTabSz="457200" rtl="0" eaLnBrk="0" fontAlgn="base" hangingPunct="0">
        <a:spcBef>
          <a:spcPct val="0"/>
        </a:spcBef>
        <a:spcAft>
          <a:spcPct val="0"/>
        </a:spcAft>
        <a:defRPr sz="1200">
          <a:solidFill>
            <a:srgbClr val="000000"/>
          </a:solidFill>
          <a:latin typeface="Helvetica" charset="0"/>
          <a:ea typeface="MS PGothic" pitchFamily="34" charset="-128"/>
          <a:cs typeface="Helvetica" charset="0"/>
          <a:sym typeface="Helvetica" pitchFamily="2" charset="0"/>
        </a:defRPr>
      </a:lvl3pPr>
      <a:lvl4pPr algn="l" defTabSz="457200" rtl="0" eaLnBrk="0" fontAlgn="base" hangingPunct="0">
        <a:spcBef>
          <a:spcPct val="0"/>
        </a:spcBef>
        <a:spcAft>
          <a:spcPct val="0"/>
        </a:spcAft>
        <a:defRPr sz="1200">
          <a:solidFill>
            <a:srgbClr val="000000"/>
          </a:solidFill>
          <a:latin typeface="Helvetica" charset="0"/>
          <a:ea typeface="MS PGothic" pitchFamily="34" charset="-128"/>
          <a:cs typeface="Helvetica" charset="0"/>
          <a:sym typeface="Helvetica" pitchFamily="2" charset="0"/>
        </a:defRPr>
      </a:lvl4pPr>
      <a:lvl5pPr algn="l" defTabSz="457200" rtl="0" eaLnBrk="0" fontAlgn="base" hangingPunct="0">
        <a:spcBef>
          <a:spcPct val="0"/>
        </a:spcBef>
        <a:spcAft>
          <a:spcPct val="0"/>
        </a:spcAft>
        <a:defRPr sz="1200">
          <a:solidFill>
            <a:srgbClr val="000000"/>
          </a:solidFill>
          <a:latin typeface="Helvetica" charset="0"/>
          <a:ea typeface="MS PGothic" pitchFamily="34" charset="-128"/>
          <a:cs typeface="Helvetica" charset="0"/>
          <a:sym typeface="Helvetica" pitchFamily="2" charset="0"/>
        </a:defRPr>
      </a:lvl5pPr>
      <a:lvl6pPr marL="4572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6pPr>
      <a:lvl7pPr marL="9144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7pPr>
      <a:lvl8pPr marL="13716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8pPr>
      <a:lvl9pPr marL="18288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9pPr>
    </p:titleStyle>
    <p:bodyStyle>
      <a:lvl1pPr marL="342900" indent="-342900" algn="l" defTabSz="457200" rtl="0" eaLnBrk="0" fontAlgn="base" hangingPunct="0">
        <a:spcBef>
          <a:spcPct val="0"/>
        </a:spcBef>
        <a:spcAft>
          <a:spcPct val="0"/>
        </a:spcAft>
        <a:defRPr sz="1200">
          <a:solidFill>
            <a:srgbClr val="000000"/>
          </a:solidFill>
          <a:latin typeface="+mn-lt"/>
          <a:ea typeface="MS PGothic" pitchFamily="34" charset="-128"/>
          <a:cs typeface="+mn-cs"/>
          <a:sym typeface="Helvetica" pitchFamily="2" charset="0"/>
        </a:defRPr>
      </a:lvl1pPr>
      <a:lvl2pPr marL="228600" indent="228600" algn="l" defTabSz="457200" rtl="0" eaLnBrk="0" fontAlgn="base" hangingPunct="0">
        <a:spcBef>
          <a:spcPct val="0"/>
        </a:spcBef>
        <a:spcAft>
          <a:spcPct val="0"/>
        </a:spcAft>
        <a:defRPr sz="1200">
          <a:solidFill>
            <a:srgbClr val="000000"/>
          </a:solidFill>
          <a:latin typeface="+mn-lt"/>
          <a:ea typeface="Helvetica" charset="0"/>
          <a:cs typeface="+mn-cs"/>
          <a:sym typeface="Helvetica" pitchFamily="2" charset="0"/>
        </a:defRPr>
      </a:lvl2pPr>
      <a:lvl3pPr marL="457200" indent="457200" algn="l" defTabSz="457200" rtl="0" eaLnBrk="0" fontAlgn="base" hangingPunct="0">
        <a:spcBef>
          <a:spcPct val="0"/>
        </a:spcBef>
        <a:spcAft>
          <a:spcPct val="0"/>
        </a:spcAft>
        <a:defRPr sz="1200">
          <a:solidFill>
            <a:srgbClr val="000000"/>
          </a:solidFill>
          <a:latin typeface="+mn-lt"/>
          <a:ea typeface="Helvetica" charset="0"/>
          <a:cs typeface="+mn-cs"/>
          <a:sym typeface="Helvetica" pitchFamily="2" charset="0"/>
        </a:defRPr>
      </a:lvl3pPr>
      <a:lvl4pPr marL="685800" indent="685800" algn="l" defTabSz="457200" rtl="0" eaLnBrk="0" fontAlgn="base" hangingPunct="0">
        <a:spcBef>
          <a:spcPct val="0"/>
        </a:spcBef>
        <a:spcAft>
          <a:spcPct val="0"/>
        </a:spcAft>
        <a:defRPr sz="1200">
          <a:solidFill>
            <a:srgbClr val="000000"/>
          </a:solidFill>
          <a:latin typeface="+mn-lt"/>
          <a:ea typeface="Helvetica" charset="0"/>
          <a:cs typeface="+mn-cs"/>
          <a:sym typeface="Helvetica" pitchFamily="2" charset="0"/>
        </a:defRPr>
      </a:lvl4pPr>
      <a:lvl5pPr marL="914400" indent="914400" algn="l" defTabSz="457200" rtl="0" eaLnBrk="0" fontAlgn="base" hangingPunct="0">
        <a:spcBef>
          <a:spcPct val="0"/>
        </a:spcBef>
        <a:spcAft>
          <a:spcPct val="0"/>
        </a:spcAft>
        <a:defRPr sz="1200">
          <a:solidFill>
            <a:srgbClr val="000000"/>
          </a:solidFill>
          <a:latin typeface="+mn-lt"/>
          <a:ea typeface="Helvetica" charset="0"/>
          <a:cs typeface="+mn-cs"/>
          <a:sym typeface="Helvetica" pitchFamily="2" charset="0"/>
        </a:defRPr>
      </a:lvl5pPr>
      <a:lvl6pPr marL="13716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6pPr>
      <a:lvl7pPr marL="18288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7pPr>
      <a:lvl8pPr marL="22860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8pPr>
      <a:lvl9pPr marL="27432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844764187"/>
      </p:ext>
    </p:extLst>
  </p:cSld>
  <p:clrMap bg1="lt1" tx1="dk1" bg2="lt2" tx2="dk2" accent1="accent1" accent2="accent2" accent3="accent3" accent4="accent4" accent5="accent5" accent6="accent6" hlink="hlink" folHlink="folHlink"/>
  <p:sldLayoutIdLst>
    <p:sldLayoutId id="2147486877" r:id="rId1"/>
    <p:sldLayoutId id="2147486878" r:id="rId2"/>
    <p:sldLayoutId id="2147486879" r:id="rId3"/>
    <p:sldLayoutId id="2147486880" r:id="rId4"/>
    <p:sldLayoutId id="2147486881" r:id="rId5"/>
    <p:sldLayoutId id="2147486882" r:id="rId6"/>
    <p:sldLayoutId id="2147486883" r:id="rId7"/>
    <p:sldLayoutId id="2147486884" r:id="rId8"/>
    <p:sldLayoutId id="2147486885" r:id="rId9"/>
    <p:sldLayoutId id="2147486886" r:id="rId10"/>
    <p:sldLayoutId id="2147486887" r:id="rId11"/>
    <p:sldLayoutId id="2147486888" r:id="rId12"/>
    <p:sldLayoutId id="2147486889"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48482" name="Group 2"/>
          <p:cNvGrpSpPr>
            <a:grpSpLocks/>
          </p:cNvGrpSpPr>
          <p:nvPr/>
        </p:nvGrpSpPr>
        <p:grpSpPr bwMode="auto">
          <a:xfrm>
            <a:off x="0" y="0"/>
            <a:ext cx="8839200" cy="6858000"/>
            <a:chOff x="0" y="0"/>
            <a:chExt cx="5568" cy="4320"/>
          </a:xfrm>
        </p:grpSpPr>
        <p:grpSp>
          <p:nvGrpSpPr>
            <p:cNvPr id="148488" name="Group 3"/>
            <p:cNvGrpSpPr>
              <a:grpSpLocks/>
            </p:cNvGrpSpPr>
            <p:nvPr userDrawn="1"/>
          </p:nvGrpSpPr>
          <p:grpSpPr bwMode="auto">
            <a:xfrm>
              <a:off x="0" y="0"/>
              <a:ext cx="3216" cy="3072"/>
              <a:chOff x="0" y="0"/>
              <a:chExt cx="2928" cy="2784"/>
            </a:xfrm>
          </p:grpSpPr>
          <p:sp>
            <p:nvSpPr>
              <p:cNvPr id="190468" name="Oval 4"/>
              <p:cNvSpPr>
                <a:spLocks noChangeArrowheads="1"/>
              </p:cNvSpPr>
              <p:nvPr userDrawn="1"/>
            </p:nvSpPr>
            <p:spPr bwMode="auto">
              <a:xfrm>
                <a:off x="0" y="0"/>
                <a:ext cx="2928" cy="2784"/>
              </a:xfrm>
              <a:prstGeom prst="ellipse">
                <a:avLst/>
              </a:prstGeom>
              <a:noFill/>
              <a:ln w="9525">
                <a:solidFill>
                  <a:schemeClr val="accent1"/>
                </a:solidFill>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sp>
            <p:nvSpPr>
              <p:cNvPr id="190469" name="Oval 5"/>
              <p:cNvSpPr>
                <a:spLocks noChangeArrowheads="1"/>
              </p:cNvSpPr>
              <p:nvPr userDrawn="1"/>
            </p:nvSpPr>
            <p:spPr bwMode="auto">
              <a:xfrm>
                <a:off x="240" y="240"/>
                <a:ext cx="2445" cy="2304"/>
              </a:xfrm>
              <a:prstGeom prst="ellipse">
                <a:avLst/>
              </a:prstGeom>
              <a:noFill/>
              <a:ln w="9525">
                <a:solidFill>
                  <a:schemeClr val="accent1"/>
                </a:solidFill>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sp>
            <p:nvSpPr>
              <p:cNvPr id="190470" name="Oval 6"/>
              <p:cNvSpPr>
                <a:spLocks noChangeArrowheads="1"/>
              </p:cNvSpPr>
              <p:nvPr userDrawn="1"/>
            </p:nvSpPr>
            <p:spPr bwMode="auto">
              <a:xfrm>
                <a:off x="480" y="480"/>
                <a:ext cx="1968" cy="1822"/>
              </a:xfrm>
              <a:prstGeom prst="ellipse">
                <a:avLst/>
              </a:prstGeom>
              <a:noFill/>
              <a:ln w="9525">
                <a:solidFill>
                  <a:schemeClr val="accent1"/>
                </a:solidFill>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sp>
            <p:nvSpPr>
              <p:cNvPr id="190471" name="Oval 7"/>
              <p:cNvSpPr>
                <a:spLocks noChangeArrowheads="1"/>
              </p:cNvSpPr>
              <p:nvPr userDrawn="1"/>
            </p:nvSpPr>
            <p:spPr bwMode="auto">
              <a:xfrm>
                <a:off x="720" y="720"/>
                <a:ext cx="1488" cy="1349"/>
              </a:xfrm>
              <a:prstGeom prst="ellipse">
                <a:avLst/>
              </a:prstGeom>
              <a:noFill/>
              <a:ln w="9525">
                <a:solidFill>
                  <a:schemeClr val="accent1"/>
                </a:solidFill>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sp>
            <p:nvSpPr>
              <p:cNvPr id="190472"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grpSp>
        <p:grpSp>
          <p:nvGrpSpPr>
            <p:cNvPr id="148489" name="Group 9"/>
            <p:cNvGrpSpPr>
              <a:grpSpLocks/>
            </p:cNvGrpSpPr>
            <p:nvPr userDrawn="1"/>
          </p:nvGrpSpPr>
          <p:grpSpPr bwMode="auto">
            <a:xfrm>
              <a:off x="2016" y="2016"/>
              <a:ext cx="2448" cy="2304"/>
              <a:chOff x="0" y="0"/>
              <a:chExt cx="2928" cy="2784"/>
            </a:xfrm>
          </p:grpSpPr>
          <p:sp>
            <p:nvSpPr>
              <p:cNvPr id="190474" name="Oval 10"/>
              <p:cNvSpPr>
                <a:spLocks noChangeArrowheads="1"/>
              </p:cNvSpPr>
              <p:nvPr userDrawn="1"/>
            </p:nvSpPr>
            <p:spPr bwMode="auto">
              <a:xfrm>
                <a:off x="0" y="0"/>
                <a:ext cx="2928" cy="2784"/>
              </a:xfrm>
              <a:prstGeom prst="ellipse">
                <a:avLst/>
              </a:prstGeom>
              <a:noFill/>
              <a:ln w="9525">
                <a:solidFill>
                  <a:schemeClr val="accent1"/>
                </a:solidFill>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sp>
            <p:nvSpPr>
              <p:cNvPr id="190475"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sp>
            <p:nvSpPr>
              <p:cNvPr id="190476"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sp>
            <p:nvSpPr>
              <p:cNvPr id="190477"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sp>
            <p:nvSpPr>
              <p:cNvPr id="190478"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grpSp>
        <p:grpSp>
          <p:nvGrpSpPr>
            <p:cNvPr id="148490" name="Group 15"/>
            <p:cNvGrpSpPr>
              <a:grpSpLocks/>
            </p:cNvGrpSpPr>
            <p:nvPr userDrawn="1"/>
          </p:nvGrpSpPr>
          <p:grpSpPr bwMode="auto">
            <a:xfrm>
              <a:off x="2832" y="96"/>
              <a:ext cx="2736" cy="2592"/>
              <a:chOff x="0" y="0"/>
              <a:chExt cx="2928" cy="2784"/>
            </a:xfrm>
          </p:grpSpPr>
          <p:sp>
            <p:nvSpPr>
              <p:cNvPr id="190480" name="Oval 16"/>
              <p:cNvSpPr>
                <a:spLocks noChangeArrowheads="1"/>
              </p:cNvSpPr>
              <p:nvPr userDrawn="1"/>
            </p:nvSpPr>
            <p:spPr bwMode="auto">
              <a:xfrm>
                <a:off x="0" y="0"/>
                <a:ext cx="2928" cy="2784"/>
              </a:xfrm>
              <a:prstGeom prst="ellipse">
                <a:avLst/>
              </a:prstGeom>
              <a:noFill/>
              <a:ln w="9525">
                <a:solidFill>
                  <a:schemeClr val="accent1"/>
                </a:solidFill>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sp>
            <p:nvSpPr>
              <p:cNvPr id="190481"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sp>
            <p:nvSpPr>
              <p:cNvPr id="190482"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sp>
            <p:nvSpPr>
              <p:cNvPr id="190483"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sp>
            <p:nvSpPr>
              <p:cNvPr id="190484"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grpSp>
      </p:grpSp>
      <p:sp>
        <p:nvSpPr>
          <p:cNvPr id="148483"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ctr" anchorCtr="0" compatLnSpc="1">
            <a:prstTxWarp prst="textNoShape">
              <a:avLst/>
            </a:prstTxWarp>
          </a:bodyPr>
          <a:lstStyle/>
          <a:p>
            <a:pPr lvl="0"/>
            <a:r>
              <a:rPr lang="en-US"/>
              <a:t>Click to edit Master title style</a:t>
            </a:r>
          </a:p>
        </p:txBody>
      </p:sp>
      <p:sp>
        <p:nvSpPr>
          <p:cNvPr id="148484"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0487"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269" tIns="45635" rIns="91269" bIns="45635" numCol="1" anchor="t" anchorCtr="0" compatLnSpc="1">
            <a:prstTxWarp prst="textNoShape">
              <a:avLst/>
            </a:prstTxWarp>
          </a:bodyPr>
          <a:lstStyle>
            <a:lvl1pPr algn="l" eaLnBrk="1" hangingPunct="1">
              <a:defRPr sz="1400" b="1">
                <a:solidFill>
                  <a:srgbClr val="EAEAEA"/>
                </a:solidFill>
                <a:latin typeface="Times New Roman" charset="0"/>
                <a:ea typeface="ＭＳ Ｐゴシック" charset="-128"/>
                <a:cs typeface="ＭＳ Ｐゴシック" charset="-128"/>
              </a:defRPr>
            </a:lvl1pPr>
          </a:lstStyle>
          <a:p>
            <a:pPr>
              <a:defRPr/>
            </a:pPr>
            <a:endParaRPr lang="en-US"/>
          </a:p>
        </p:txBody>
      </p:sp>
      <p:sp>
        <p:nvSpPr>
          <p:cNvPr id="190488" name="Rectangle 24"/>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269" tIns="45635" rIns="91269" bIns="45635" numCol="1" anchor="t" anchorCtr="0" compatLnSpc="1">
            <a:prstTxWarp prst="textNoShape">
              <a:avLst/>
            </a:prstTxWarp>
          </a:bodyPr>
          <a:lstStyle>
            <a:lvl1pPr algn="ctr" eaLnBrk="1" hangingPunct="1">
              <a:defRPr sz="1400" b="1">
                <a:solidFill>
                  <a:srgbClr val="EAEAEA"/>
                </a:solidFill>
                <a:latin typeface="Times New Roman" charset="0"/>
                <a:ea typeface="ＭＳ Ｐゴシック" charset="-128"/>
                <a:cs typeface="ＭＳ Ｐゴシック" charset="-128"/>
              </a:defRPr>
            </a:lvl1pPr>
          </a:lstStyle>
          <a:p>
            <a:pPr>
              <a:defRPr/>
            </a:pPr>
            <a:endParaRPr lang="en-US"/>
          </a:p>
        </p:txBody>
      </p:sp>
      <p:sp>
        <p:nvSpPr>
          <p:cNvPr id="190489"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269" tIns="45635" rIns="91269" bIns="45635" numCol="1" anchor="t" anchorCtr="0" compatLnSpc="1">
            <a:prstTxWarp prst="textNoShape">
              <a:avLst/>
            </a:prstTxWarp>
          </a:bodyPr>
          <a:lstStyle>
            <a:lvl1pPr algn="r">
              <a:defRPr sz="1400">
                <a:solidFill>
                  <a:srgbClr val="EAEAEA"/>
                </a:solidFill>
                <a:latin typeface="Times New Roman" charset="0"/>
              </a:defRPr>
            </a:lvl1pPr>
          </a:lstStyle>
          <a:p>
            <a:fld id="{DA57535A-EAC4-DE4E-8681-ED1096459864}" type="slidenum">
              <a:rPr lang="en-US"/>
              <a:pPr/>
              <a:t>‹#›</a:t>
            </a:fld>
            <a:endParaRPr lang="en-US"/>
          </a:p>
        </p:txBody>
      </p:sp>
    </p:spTree>
  </p:cSld>
  <p:clrMap bg1="dk2" tx1="lt1" bg2="dk1" tx2="lt2" accent1="accent1" accent2="accent2" accent3="accent3" accent4="accent4" accent5="accent5" accent6="accent6" hlink="hlink" folHlink="folHlink"/>
  <p:sldLayoutIdLst>
    <p:sldLayoutId id="2147485047"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6348" algn="ctr" rtl="0" fontAlgn="base">
        <a:spcBef>
          <a:spcPct val="0"/>
        </a:spcBef>
        <a:spcAft>
          <a:spcPct val="0"/>
        </a:spcAft>
        <a:defRPr sz="4400">
          <a:solidFill>
            <a:schemeClr val="tx2"/>
          </a:solidFill>
          <a:latin typeface="Times New Roman" pitchFamily="-108" charset="0"/>
        </a:defRPr>
      </a:lvl6pPr>
      <a:lvl7pPr marL="912713" algn="ctr" rtl="0" fontAlgn="base">
        <a:spcBef>
          <a:spcPct val="0"/>
        </a:spcBef>
        <a:spcAft>
          <a:spcPct val="0"/>
        </a:spcAft>
        <a:defRPr sz="4400">
          <a:solidFill>
            <a:schemeClr val="tx2"/>
          </a:solidFill>
          <a:latin typeface="Times New Roman" pitchFamily="-108" charset="0"/>
        </a:defRPr>
      </a:lvl7pPr>
      <a:lvl8pPr marL="1369080" algn="ctr" rtl="0" fontAlgn="base">
        <a:spcBef>
          <a:spcPct val="0"/>
        </a:spcBef>
        <a:spcAft>
          <a:spcPct val="0"/>
        </a:spcAft>
        <a:defRPr sz="4400">
          <a:solidFill>
            <a:schemeClr val="tx2"/>
          </a:solidFill>
          <a:latin typeface="Times New Roman" pitchFamily="-108" charset="0"/>
        </a:defRPr>
      </a:lvl8pPr>
      <a:lvl9pPr marL="1825435" algn="ctr" rtl="0" fontAlgn="base">
        <a:spcBef>
          <a:spcPct val="0"/>
        </a:spcBef>
        <a:spcAft>
          <a:spcPct val="0"/>
        </a:spcAft>
        <a:defRPr sz="4400">
          <a:solidFill>
            <a:schemeClr val="tx2"/>
          </a:solidFill>
          <a:latin typeface="Times New Roman" pitchFamily="-108" charset="0"/>
        </a:defRPr>
      </a:lvl9pPr>
    </p:titleStyle>
    <p:bodyStyle>
      <a:lvl1pPr marL="342277" indent="-342277" algn="l" rtl="0" eaLnBrk="0" fontAlgn="base" hangingPunct="0">
        <a:spcBef>
          <a:spcPct val="20000"/>
        </a:spcBef>
        <a:spcAft>
          <a:spcPct val="0"/>
        </a:spcAft>
        <a:buClr>
          <a:schemeClr val="accent2"/>
        </a:buClr>
        <a:buSzPct val="110000"/>
        <a:buChar char="•"/>
        <a:defRPr sz="3200">
          <a:solidFill>
            <a:schemeClr val="tx1"/>
          </a:solidFill>
          <a:latin typeface="+mn-lt"/>
          <a:ea typeface="ＭＳ Ｐゴシック" pitchFamily="-111" charset="-128"/>
          <a:cs typeface="ＭＳ Ｐゴシック" pitchFamily="-111" charset="-128"/>
        </a:defRPr>
      </a:lvl1pPr>
      <a:lvl2pPr marL="741582" indent="-285234" algn="l" rtl="0" eaLnBrk="0" fontAlgn="base" hangingPunct="0">
        <a:spcBef>
          <a:spcPct val="20000"/>
        </a:spcBef>
        <a:spcAft>
          <a:spcPct val="0"/>
        </a:spcAft>
        <a:buClr>
          <a:schemeClr val="hlink"/>
        </a:buClr>
        <a:buSzPct val="110000"/>
        <a:buChar char="•"/>
        <a:defRPr sz="2800">
          <a:solidFill>
            <a:schemeClr val="tx1"/>
          </a:solidFill>
          <a:latin typeface="+mn-lt"/>
          <a:ea typeface="ＭＳ Ｐゴシック" pitchFamily="-108" charset="-128"/>
        </a:defRPr>
      </a:lvl2pPr>
      <a:lvl3pPr marL="1140892" indent="-228174" algn="l" rtl="0" eaLnBrk="0" fontAlgn="base" hangingPunct="0">
        <a:spcBef>
          <a:spcPct val="20000"/>
        </a:spcBef>
        <a:spcAft>
          <a:spcPct val="0"/>
        </a:spcAft>
        <a:buClr>
          <a:schemeClr val="folHlink"/>
        </a:buClr>
        <a:buSzPct val="110000"/>
        <a:buChar char="•"/>
        <a:defRPr sz="2400">
          <a:solidFill>
            <a:schemeClr val="tx1"/>
          </a:solidFill>
          <a:latin typeface="+mn-lt"/>
          <a:ea typeface="ＭＳ Ｐゴシック" pitchFamily="-108" charset="-128"/>
        </a:defRPr>
      </a:lvl3pPr>
      <a:lvl4pPr marL="1597249" indent="-228174"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3620" indent="-228174" algn="l" rtl="0" eaLnBrk="0" fontAlgn="base" hangingPunct="0">
        <a:spcBef>
          <a:spcPct val="20000"/>
        </a:spcBef>
        <a:spcAft>
          <a:spcPct val="0"/>
        </a:spcAft>
        <a:buClr>
          <a:schemeClr val="tx1"/>
        </a:buClr>
        <a:buChar char="•"/>
        <a:defRPr sz="2000">
          <a:solidFill>
            <a:schemeClr val="tx1"/>
          </a:solidFill>
          <a:latin typeface="+mn-lt"/>
          <a:ea typeface="ＭＳ Ｐゴシック" pitchFamily="-108" charset="-128"/>
        </a:defRPr>
      </a:lvl5pPr>
      <a:lvl6pPr marL="2509974" indent="-228174"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6pPr>
      <a:lvl7pPr marL="2966328" indent="-228174"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7pPr>
      <a:lvl8pPr marL="3422692" indent="-228174"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8pPr>
      <a:lvl9pPr marL="3879039" indent="-228174"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9pPr>
    </p:bodyStyle>
    <p:otherStyle>
      <a:defPPr>
        <a:defRPr lang="en-US"/>
      </a:defPPr>
      <a:lvl1pPr marL="0" algn="l" defTabSz="456348" rtl="0" eaLnBrk="1" latinLnBrk="0" hangingPunct="1">
        <a:defRPr sz="1800" kern="1200">
          <a:solidFill>
            <a:schemeClr val="tx1"/>
          </a:solidFill>
          <a:latin typeface="+mn-lt"/>
          <a:ea typeface="+mn-ea"/>
          <a:cs typeface="+mn-cs"/>
        </a:defRPr>
      </a:lvl1pPr>
      <a:lvl2pPr marL="456348" algn="l" defTabSz="456348" rtl="0" eaLnBrk="1" latinLnBrk="0" hangingPunct="1">
        <a:defRPr sz="1800" kern="1200">
          <a:solidFill>
            <a:schemeClr val="tx1"/>
          </a:solidFill>
          <a:latin typeface="+mn-lt"/>
          <a:ea typeface="+mn-ea"/>
          <a:cs typeface="+mn-cs"/>
        </a:defRPr>
      </a:lvl2pPr>
      <a:lvl3pPr marL="912713" algn="l" defTabSz="456348" rtl="0" eaLnBrk="1" latinLnBrk="0" hangingPunct="1">
        <a:defRPr sz="1800" kern="1200">
          <a:solidFill>
            <a:schemeClr val="tx1"/>
          </a:solidFill>
          <a:latin typeface="+mn-lt"/>
          <a:ea typeface="+mn-ea"/>
          <a:cs typeface="+mn-cs"/>
        </a:defRPr>
      </a:lvl3pPr>
      <a:lvl4pPr marL="1369080" algn="l" defTabSz="456348" rtl="0" eaLnBrk="1" latinLnBrk="0" hangingPunct="1">
        <a:defRPr sz="1800" kern="1200">
          <a:solidFill>
            <a:schemeClr val="tx1"/>
          </a:solidFill>
          <a:latin typeface="+mn-lt"/>
          <a:ea typeface="+mn-ea"/>
          <a:cs typeface="+mn-cs"/>
        </a:defRPr>
      </a:lvl4pPr>
      <a:lvl5pPr marL="1825435" algn="l" defTabSz="456348" rtl="0" eaLnBrk="1" latinLnBrk="0" hangingPunct="1">
        <a:defRPr sz="1800" kern="1200">
          <a:solidFill>
            <a:schemeClr val="tx1"/>
          </a:solidFill>
          <a:latin typeface="+mn-lt"/>
          <a:ea typeface="+mn-ea"/>
          <a:cs typeface="+mn-cs"/>
        </a:defRPr>
      </a:lvl5pPr>
      <a:lvl6pPr marL="2281788" algn="l" defTabSz="456348" rtl="0" eaLnBrk="1" latinLnBrk="0" hangingPunct="1">
        <a:defRPr sz="1800" kern="1200">
          <a:solidFill>
            <a:schemeClr val="tx1"/>
          </a:solidFill>
          <a:latin typeface="+mn-lt"/>
          <a:ea typeface="+mn-ea"/>
          <a:cs typeface="+mn-cs"/>
        </a:defRPr>
      </a:lvl6pPr>
      <a:lvl7pPr marL="2738155" algn="l" defTabSz="456348" rtl="0" eaLnBrk="1" latinLnBrk="0" hangingPunct="1">
        <a:defRPr sz="1800" kern="1200">
          <a:solidFill>
            <a:schemeClr val="tx1"/>
          </a:solidFill>
          <a:latin typeface="+mn-lt"/>
          <a:ea typeface="+mn-ea"/>
          <a:cs typeface="+mn-cs"/>
        </a:defRPr>
      </a:lvl7pPr>
      <a:lvl8pPr marL="3194510" algn="l" defTabSz="456348" rtl="0" eaLnBrk="1" latinLnBrk="0" hangingPunct="1">
        <a:defRPr sz="1800" kern="1200">
          <a:solidFill>
            <a:schemeClr val="tx1"/>
          </a:solidFill>
          <a:latin typeface="+mn-lt"/>
          <a:ea typeface="+mn-ea"/>
          <a:cs typeface="+mn-cs"/>
        </a:defRPr>
      </a:lvl8pPr>
      <a:lvl9pPr marL="3650868" algn="l" defTabSz="456348"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1314818" name="Picture 6" descr="ticket7R.png"/>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bwMode="auto">
          <a:xfrm rot="1082531">
            <a:off x="5549936" y="1755811"/>
            <a:ext cx="1096963" cy="557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14819" name="Picture 7" descr="ticket8R.png"/>
          <p:cNvPicPr>
            <a:picLocks noChangeAspect="1"/>
          </p:cNvPicPr>
          <p:nvPr/>
        </p:nvPicPr>
        <p:blipFill>
          <a:blip r:embed="rId15"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14820" name="Picture 8" descr="42-16393499.png"/>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Placeholder 1"/>
          <p:cNvSpPr>
            <a:spLocks noGrp="1"/>
          </p:cNvSpPr>
          <p:nvPr>
            <p:ph type="title"/>
          </p:nvPr>
        </p:nvSpPr>
        <p:spPr>
          <a:xfrm>
            <a:off x="685836" y="120650"/>
            <a:ext cx="7770813" cy="1430338"/>
          </a:xfrm>
          <a:prstGeom prst="rect">
            <a:avLst/>
          </a:prstGeom>
        </p:spPr>
        <p:txBody>
          <a:bodyPr vert="horz" wrap="square" lIns="91269" tIns="45635" rIns="91269" bIns="45635" numCol="1" anchor="ctr" anchorCtr="0" compatLnSpc="1">
            <a:prstTxWarp prst="textNoShape">
              <a:avLst/>
            </a:prstTxWarp>
            <a:normAutofit/>
          </a:bodyPr>
          <a:lstStyle/>
          <a:p>
            <a:pPr lvl="0"/>
            <a:r>
              <a:rPr lang="en-US"/>
              <a:t>Click to edit Master title style</a:t>
            </a:r>
          </a:p>
        </p:txBody>
      </p:sp>
      <p:sp>
        <p:nvSpPr>
          <p:cNvPr id="3" name="Text Placeholder 2"/>
          <p:cNvSpPr>
            <a:spLocks noGrp="1"/>
          </p:cNvSpPr>
          <p:nvPr>
            <p:ph type="body" idx="1"/>
          </p:nvPr>
        </p:nvSpPr>
        <p:spPr>
          <a:xfrm>
            <a:off x="685836" y="1752601"/>
            <a:ext cx="7770813" cy="4373563"/>
          </a:xfrm>
          <a:prstGeom prst="rect">
            <a:avLst/>
          </a:prstGeom>
        </p:spPr>
        <p:txBody>
          <a:bodyPr vert="horz" wrap="square" lIns="91269" tIns="45635" rIns="91269" bIns="45635" numCol="1" anchor="t" anchorCtr="0" compatLnSpc="1">
            <a:prstTxWarp prst="textNoShape">
              <a:avLst/>
            </a:prstTxWarp>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3"/>
          <p:cNvSpPr>
            <a:spLocks noGrp="1"/>
          </p:cNvSpPr>
          <p:nvPr>
            <p:ph type="dt" sz="half" idx="2"/>
          </p:nvPr>
        </p:nvSpPr>
        <p:spPr>
          <a:xfrm>
            <a:off x="6619876" y="6356386"/>
            <a:ext cx="2133600" cy="365125"/>
          </a:xfrm>
          <a:prstGeom prst="rect">
            <a:avLst/>
          </a:prstGeom>
        </p:spPr>
        <p:txBody>
          <a:bodyPr vert="horz" wrap="square" lIns="91269" tIns="45635" rIns="91269" bIns="45635"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endParaRPr lang="en-US" b="0">
              <a:latin typeface="Calisto MT"/>
              <a:cs typeface="ＭＳ Ｐゴシック"/>
            </a:endParaRPr>
          </a:p>
        </p:txBody>
      </p:sp>
      <p:sp>
        <p:nvSpPr>
          <p:cNvPr id="11" name="Footer Placeholder 4"/>
          <p:cNvSpPr>
            <a:spLocks noGrp="1"/>
          </p:cNvSpPr>
          <p:nvPr>
            <p:ph type="ftr" sz="quarter" idx="3"/>
          </p:nvPr>
        </p:nvSpPr>
        <p:spPr>
          <a:xfrm>
            <a:off x="354013" y="6356386"/>
            <a:ext cx="2895600" cy="365125"/>
          </a:xfrm>
          <a:prstGeom prst="rect">
            <a:avLst/>
          </a:prstGeom>
        </p:spPr>
        <p:txBody>
          <a:bodyPr vert="horz" wrap="square" lIns="91269" tIns="45635" rIns="91269" bIns="45635"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endParaRPr lang="en-US" b="0">
              <a:latin typeface="Calisto MT"/>
              <a:cs typeface="ＭＳ Ｐゴシック"/>
            </a:endParaRPr>
          </a:p>
        </p:txBody>
      </p:sp>
      <p:sp>
        <p:nvSpPr>
          <p:cNvPr id="12" name="Slide Number Placeholder 5"/>
          <p:cNvSpPr>
            <a:spLocks noGrp="1"/>
          </p:cNvSpPr>
          <p:nvPr>
            <p:ph type="sldNum" sz="quarter" idx="4"/>
          </p:nvPr>
        </p:nvSpPr>
        <p:spPr>
          <a:xfrm>
            <a:off x="4229100" y="6356386"/>
            <a:ext cx="685800" cy="365125"/>
          </a:xfrm>
          <a:prstGeom prst="rect">
            <a:avLst/>
          </a:prstGeom>
        </p:spPr>
        <p:txBody>
          <a:bodyPr vert="horz" wrap="square" lIns="91269" tIns="45635" rIns="91269" bIns="45635"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fld id="{BCD758E6-FC33-1941-9049-44C9928590B4}" type="slidenum">
              <a:rPr lang="en-US" b="0" smtClean="0">
                <a:latin typeface="Calisto MT"/>
                <a:cs typeface="ＭＳ Ｐゴシック"/>
              </a:rPr>
              <a:pPr/>
              <a:t>‹#›</a:t>
            </a:fld>
            <a:endParaRPr lang="en-US" b="0">
              <a:latin typeface="Calisto MT"/>
              <a:cs typeface="ＭＳ Ｐゴシック"/>
            </a:endParaRPr>
          </a:p>
        </p:txBody>
      </p:sp>
    </p:spTree>
    <p:extLst>
      <p:ext uri="{BB962C8B-B14F-4D97-AF65-F5344CB8AC3E}">
        <p14:creationId xmlns:p14="http://schemas.microsoft.com/office/powerpoint/2010/main" val="1389466831"/>
      </p:ext>
    </p:extLst>
  </p:cSld>
  <p:clrMap bg1="dk2" tx1="lt1" bg2="dk1" tx2="lt2" accent1="accent1" accent2="accent2" accent3="accent3" accent4="accent4" accent5="accent5" accent6="accent6" hlink="hlink" folHlink="folHlink"/>
  <p:sldLayoutIdLst>
    <p:sldLayoutId id="2147485517" r:id="rId1"/>
    <p:sldLayoutId id="2147485518" r:id="rId2"/>
    <p:sldLayoutId id="2147485519" r:id="rId3"/>
    <p:sldLayoutId id="2147485520" r:id="rId4"/>
    <p:sldLayoutId id="2147485521" r:id="rId5"/>
    <p:sldLayoutId id="2147485522" r:id="rId6"/>
    <p:sldLayoutId id="2147485523" r:id="rId7"/>
    <p:sldLayoutId id="2147485524" r:id="rId8"/>
    <p:sldLayoutId id="2147485525" r:id="rId9"/>
    <p:sldLayoutId id="2147485526" r:id="rId10"/>
    <p:sldLayoutId id="2147485527" r:id="rId11"/>
  </p:sldLayoutIdLst>
  <p:txStyles>
    <p:titleStyle>
      <a:lvl1pPr algn="ctr" rtl="0" fontAlgn="base">
        <a:spcBef>
          <a:spcPct val="0"/>
        </a:spcBef>
        <a:spcAft>
          <a:spcPct val="0"/>
        </a:spcAft>
        <a:defRPr sz="4800">
          <a:solidFill>
            <a:schemeClr val="tx1"/>
          </a:solidFill>
          <a:latin typeface="+mj-lt"/>
          <a:ea typeface="+mj-ea"/>
          <a:cs typeface="+mj-cs"/>
        </a:defRPr>
      </a:lvl1pPr>
      <a:lvl2pPr algn="ctr" rtl="0" fontAlgn="base">
        <a:spcBef>
          <a:spcPct val="0"/>
        </a:spcBef>
        <a:spcAft>
          <a:spcPct val="0"/>
        </a:spcAft>
        <a:defRPr sz="4800">
          <a:solidFill>
            <a:schemeClr val="tx1"/>
          </a:solidFill>
          <a:latin typeface="Calisto MT" charset="0"/>
          <a:ea typeface="ＭＳ Ｐゴシック" charset="0"/>
          <a:cs typeface="ＭＳ Ｐゴシック" charset="0"/>
        </a:defRPr>
      </a:lvl2pPr>
      <a:lvl3pPr algn="ctr" rtl="0" fontAlgn="base">
        <a:spcBef>
          <a:spcPct val="0"/>
        </a:spcBef>
        <a:spcAft>
          <a:spcPct val="0"/>
        </a:spcAft>
        <a:defRPr sz="4800">
          <a:solidFill>
            <a:schemeClr val="tx1"/>
          </a:solidFill>
          <a:latin typeface="Calisto MT" charset="0"/>
          <a:ea typeface="ＭＳ Ｐゴシック" charset="0"/>
          <a:cs typeface="ＭＳ Ｐゴシック" charset="0"/>
        </a:defRPr>
      </a:lvl3pPr>
      <a:lvl4pPr algn="ctr" rtl="0" fontAlgn="base">
        <a:spcBef>
          <a:spcPct val="0"/>
        </a:spcBef>
        <a:spcAft>
          <a:spcPct val="0"/>
        </a:spcAft>
        <a:defRPr sz="4800">
          <a:solidFill>
            <a:schemeClr val="tx1"/>
          </a:solidFill>
          <a:latin typeface="Calisto MT" charset="0"/>
          <a:ea typeface="ＭＳ Ｐゴシック" charset="0"/>
          <a:cs typeface="ＭＳ Ｐゴシック" charset="0"/>
        </a:defRPr>
      </a:lvl4pPr>
      <a:lvl5pPr algn="ctr" rtl="0" fontAlgn="base">
        <a:spcBef>
          <a:spcPct val="0"/>
        </a:spcBef>
        <a:spcAft>
          <a:spcPct val="0"/>
        </a:spcAft>
        <a:defRPr sz="4800">
          <a:solidFill>
            <a:schemeClr val="tx1"/>
          </a:solidFill>
          <a:latin typeface="Calisto MT" charset="0"/>
          <a:ea typeface="ＭＳ Ｐゴシック" charset="0"/>
          <a:cs typeface="ＭＳ Ｐゴシック" charset="0"/>
        </a:defRPr>
      </a:lvl5pPr>
      <a:lvl6pPr marL="456348"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2713"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6908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5435"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277" indent="-342277" algn="l" rtl="0" fontAlgn="base">
        <a:spcBef>
          <a:spcPts val="2000"/>
        </a:spcBef>
        <a:spcAft>
          <a:spcPct val="0"/>
        </a:spcAft>
        <a:buBlip>
          <a:blip r:embed="rId17"/>
        </a:buBlip>
        <a:defRPr sz="2200">
          <a:solidFill>
            <a:schemeClr val="tx1"/>
          </a:solidFill>
          <a:latin typeface="+mn-lt"/>
          <a:ea typeface="+mn-ea"/>
          <a:cs typeface="+mn-cs"/>
        </a:defRPr>
      </a:lvl1pPr>
      <a:lvl2pPr marL="684540" indent="-335932" algn="l" rtl="0" fontAlgn="base">
        <a:spcBef>
          <a:spcPts val="600"/>
        </a:spcBef>
        <a:spcAft>
          <a:spcPct val="0"/>
        </a:spcAft>
        <a:buBlip>
          <a:blip r:embed="rId17"/>
        </a:buBlip>
        <a:defRPr sz="2000">
          <a:solidFill>
            <a:schemeClr val="tx1"/>
          </a:solidFill>
          <a:latin typeface="+mn-lt"/>
          <a:ea typeface="+mn-ea"/>
        </a:defRPr>
      </a:lvl2pPr>
      <a:lvl3pPr marL="1033142" indent="-348602" algn="l" rtl="0" fontAlgn="base">
        <a:spcBef>
          <a:spcPts val="600"/>
        </a:spcBef>
        <a:spcAft>
          <a:spcPct val="0"/>
        </a:spcAft>
        <a:buBlip>
          <a:blip r:embed="rId17"/>
        </a:buBlip>
        <a:defRPr>
          <a:solidFill>
            <a:schemeClr val="tx1"/>
          </a:solidFill>
          <a:latin typeface="+mn-lt"/>
          <a:ea typeface="+mn-ea"/>
        </a:defRPr>
      </a:lvl3pPr>
      <a:lvl4pPr marL="1369080" indent="-335932" algn="l" rtl="0" fontAlgn="base">
        <a:spcBef>
          <a:spcPts val="600"/>
        </a:spcBef>
        <a:spcAft>
          <a:spcPct val="0"/>
        </a:spcAft>
        <a:buBlip>
          <a:blip r:embed="rId17"/>
        </a:buBlip>
        <a:defRPr>
          <a:solidFill>
            <a:schemeClr val="tx1"/>
          </a:solidFill>
          <a:latin typeface="+mn-lt"/>
          <a:ea typeface="+mn-ea"/>
        </a:defRPr>
      </a:lvl4pPr>
      <a:lvl5pPr marL="1717682" indent="-348602" algn="l" rtl="0" fontAlgn="base">
        <a:spcBef>
          <a:spcPts val="600"/>
        </a:spcBef>
        <a:spcAft>
          <a:spcPct val="0"/>
        </a:spcAft>
        <a:buBlip>
          <a:blip r:embed="rId17"/>
        </a:buBlip>
        <a:defRPr>
          <a:solidFill>
            <a:schemeClr val="tx1"/>
          </a:solidFill>
          <a:latin typeface="+mn-lt"/>
          <a:ea typeface="+mn-ea"/>
        </a:defRPr>
      </a:lvl5pPr>
      <a:lvl6pPr marL="2174044" indent="-348602" algn="l" rtl="0" fontAlgn="base">
        <a:spcBef>
          <a:spcPts val="600"/>
        </a:spcBef>
        <a:spcAft>
          <a:spcPct val="0"/>
        </a:spcAft>
        <a:buBlip>
          <a:blip r:embed="rId17"/>
        </a:buBlip>
        <a:defRPr>
          <a:solidFill>
            <a:schemeClr val="tx1"/>
          </a:solidFill>
          <a:latin typeface="+mn-lt"/>
          <a:ea typeface="+mn-ea"/>
        </a:defRPr>
      </a:lvl6pPr>
      <a:lvl7pPr marL="2630391" indent="-348602" algn="l" rtl="0" fontAlgn="base">
        <a:spcBef>
          <a:spcPts val="600"/>
        </a:spcBef>
        <a:spcAft>
          <a:spcPct val="0"/>
        </a:spcAft>
        <a:buBlip>
          <a:blip r:embed="rId17"/>
        </a:buBlip>
        <a:defRPr>
          <a:solidFill>
            <a:schemeClr val="tx1"/>
          </a:solidFill>
          <a:latin typeface="+mn-lt"/>
          <a:ea typeface="+mn-ea"/>
        </a:defRPr>
      </a:lvl7pPr>
      <a:lvl8pPr marL="3086759" indent="-348602" algn="l" rtl="0" fontAlgn="base">
        <a:spcBef>
          <a:spcPts val="600"/>
        </a:spcBef>
        <a:spcAft>
          <a:spcPct val="0"/>
        </a:spcAft>
        <a:buBlip>
          <a:blip r:embed="rId17"/>
        </a:buBlip>
        <a:defRPr>
          <a:solidFill>
            <a:schemeClr val="tx1"/>
          </a:solidFill>
          <a:latin typeface="+mn-lt"/>
          <a:ea typeface="+mn-ea"/>
        </a:defRPr>
      </a:lvl8pPr>
      <a:lvl9pPr marL="3543109" indent="-348602" algn="l" rtl="0" fontAlgn="base">
        <a:spcBef>
          <a:spcPts val="600"/>
        </a:spcBef>
        <a:spcAft>
          <a:spcPct val="0"/>
        </a:spcAft>
        <a:buBlip>
          <a:blip r:embed="rId17"/>
        </a:buBlip>
        <a:defRPr>
          <a:solidFill>
            <a:schemeClr val="tx1"/>
          </a:solidFill>
          <a:latin typeface="+mn-lt"/>
          <a:ea typeface="+mn-ea"/>
        </a:defRPr>
      </a:lvl9pPr>
    </p:bodyStyle>
    <p:otherStyle>
      <a:defPPr>
        <a:defRPr lang="en-US"/>
      </a:defPPr>
      <a:lvl1pPr marL="0" algn="l" defTabSz="456348" rtl="0" eaLnBrk="1" latinLnBrk="0" hangingPunct="1">
        <a:defRPr sz="1800" kern="1200">
          <a:solidFill>
            <a:schemeClr val="tx1"/>
          </a:solidFill>
          <a:latin typeface="+mn-lt"/>
          <a:ea typeface="+mn-ea"/>
          <a:cs typeface="+mn-cs"/>
        </a:defRPr>
      </a:lvl1pPr>
      <a:lvl2pPr marL="456348" algn="l" defTabSz="456348" rtl="0" eaLnBrk="1" latinLnBrk="0" hangingPunct="1">
        <a:defRPr sz="1800" kern="1200">
          <a:solidFill>
            <a:schemeClr val="tx1"/>
          </a:solidFill>
          <a:latin typeface="+mn-lt"/>
          <a:ea typeface="+mn-ea"/>
          <a:cs typeface="+mn-cs"/>
        </a:defRPr>
      </a:lvl2pPr>
      <a:lvl3pPr marL="912713" algn="l" defTabSz="456348" rtl="0" eaLnBrk="1" latinLnBrk="0" hangingPunct="1">
        <a:defRPr sz="1800" kern="1200">
          <a:solidFill>
            <a:schemeClr val="tx1"/>
          </a:solidFill>
          <a:latin typeface="+mn-lt"/>
          <a:ea typeface="+mn-ea"/>
          <a:cs typeface="+mn-cs"/>
        </a:defRPr>
      </a:lvl3pPr>
      <a:lvl4pPr marL="1369080" algn="l" defTabSz="456348" rtl="0" eaLnBrk="1" latinLnBrk="0" hangingPunct="1">
        <a:defRPr sz="1800" kern="1200">
          <a:solidFill>
            <a:schemeClr val="tx1"/>
          </a:solidFill>
          <a:latin typeface="+mn-lt"/>
          <a:ea typeface="+mn-ea"/>
          <a:cs typeface="+mn-cs"/>
        </a:defRPr>
      </a:lvl4pPr>
      <a:lvl5pPr marL="1825435" algn="l" defTabSz="456348" rtl="0" eaLnBrk="1" latinLnBrk="0" hangingPunct="1">
        <a:defRPr sz="1800" kern="1200">
          <a:solidFill>
            <a:schemeClr val="tx1"/>
          </a:solidFill>
          <a:latin typeface="+mn-lt"/>
          <a:ea typeface="+mn-ea"/>
          <a:cs typeface="+mn-cs"/>
        </a:defRPr>
      </a:lvl5pPr>
      <a:lvl6pPr marL="2281788" algn="l" defTabSz="456348" rtl="0" eaLnBrk="1" latinLnBrk="0" hangingPunct="1">
        <a:defRPr sz="1800" kern="1200">
          <a:solidFill>
            <a:schemeClr val="tx1"/>
          </a:solidFill>
          <a:latin typeface="+mn-lt"/>
          <a:ea typeface="+mn-ea"/>
          <a:cs typeface="+mn-cs"/>
        </a:defRPr>
      </a:lvl6pPr>
      <a:lvl7pPr marL="2738155" algn="l" defTabSz="456348" rtl="0" eaLnBrk="1" latinLnBrk="0" hangingPunct="1">
        <a:defRPr sz="1800" kern="1200">
          <a:solidFill>
            <a:schemeClr val="tx1"/>
          </a:solidFill>
          <a:latin typeface="+mn-lt"/>
          <a:ea typeface="+mn-ea"/>
          <a:cs typeface="+mn-cs"/>
        </a:defRPr>
      </a:lvl7pPr>
      <a:lvl8pPr marL="3194510" algn="l" defTabSz="456348" rtl="0" eaLnBrk="1" latinLnBrk="0" hangingPunct="1">
        <a:defRPr sz="1800" kern="1200">
          <a:solidFill>
            <a:schemeClr val="tx1"/>
          </a:solidFill>
          <a:latin typeface="+mn-lt"/>
          <a:ea typeface="+mn-ea"/>
          <a:cs typeface="+mn-cs"/>
        </a:defRPr>
      </a:lvl8pPr>
      <a:lvl9pPr marL="3650868" algn="l" defTabSz="456348"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9" tIns="45635" rIns="91269" bIns="45635"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lvl1pPr algn="l">
              <a:defRPr sz="1400">
                <a:solidFill>
                  <a:srgbClr val="000000"/>
                </a:solidFill>
                <a:latin typeface="Times New Roman" charset="0"/>
                <a:cs typeface="+mn-cs"/>
              </a:defRPr>
            </a:lvl1pPr>
          </a:lstStyle>
          <a:p>
            <a:pPr eaLnBrk="0" hangingPunct="0">
              <a:defRPr/>
            </a:pPr>
            <a:endParaRPr lang="en-US" b="0"/>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lvl1pPr algn="ctr">
              <a:defRPr sz="1400">
                <a:solidFill>
                  <a:srgbClr val="000000"/>
                </a:solidFill>
                <a:latin typeface="Times New Roman" charset="0"/>
                <a:cs typeface="+mn-cs"/>
              </a:defRPr>
            </a:lvl1pPr>
          </a:lstStyle>
          <a:p>
            <a:pPr eaLnBrk="0" hangingPunct="0">
              <a:defRPr/>
            </a:pPr>
            <a:endParaRPr lang="en-US" b="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lvl1pPr algn="r">
              <a:defRPr sz="1400">
                <a:solidFill>
                  <a:srgbClr val="000000"/>
                </a:solidFill>
                <a:latin typeface="Times New Roman" charset="0"/>
                <a:cs typeface="+mn-cs"/>
              </a:defRPr>
            </a:lvl1pPr>
          </a:lstStyle>
          <a:p>
            <a:pPr eaLnBrk="0" hangingPunct="0">
              <a:defRPr/>
            </a:pPr>
            <a:fld id="{FA95AB7F-7DC0-4E4A-B109-4C2CA84E81A6}" type="slidenum">
              <a:rPr lang="en-US" b="0"/>
              <a:pPr eaLnBrk="0" hangingPunct="0">
                <a:defRPr/>
              </a:pPr>
              <a:t>‹#›</a:t>
            </a:fld>
            <a:endParaRPr lang="en-US" b="0"/>
          </a:p>
        </p:txBody>
      </p:sp>
    </p:spTree>
    <p:extLst>
      <p:ext uri="{BB962C8B-B14F-4D97-AF65-F5344CB8AC3E}">
        <p14:creationId xmlns:p14="http://schemas.microsoft.com/office/powerpoint/2010/main" val="1593070112"/>
      </p:ext>
    </p:extLst>
  </p:cSld>
  <p:clrMap bg1="lt1" tx1="dk1" bg2="lt2" tx2="dk2" accent1="accent1" accent2="accent2" accent3="accent3" accent4="accent4" accent5="accent5" accent6="accent6" hlink="hlink" folHlink="folHlink"/>
  <p:sldLayoutIdLst>
    <p:sldLayoutId id="2147485589" r:id="rId1"/>
    <p:sldLayoutId id="2147485590" r:id="rId2"/>
    <p:sldLayoutId id="2147485591" r:id="rId3"/>
    <p:sldLayoutId id="2147485592" r:id="rId4"/>
    <p:sldLayoutId id="2147485593" r:id="rId5"/>
    <p:sldLayoutId id="2147485594" r:id="rId6"/>
    <p:sldLayoutId id="2147485595" r:id="rId7"/>
    <p:sldLayoutId id="2147485596" r:id="rId8"/>
    <p:sldLayoutId id="2147485597" r:id="rId9"/>
    <p:sldLayoutId id="2147485598" r:id="rId10"/>
    <p:sldLayoutId id="2147485599"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6348" algn="ctr" rtl="0" eaLnBrk="0" fontAlgn="base" hangingPunct="0">
        <a:spcBef>
          <a:spcPct val="0"/>
        </a:spcBef>
        <a:spcAft>
          <a:spcPct val="0"/>
        </a:spcAft>
        <a:defRPr sz="4400">
          <a:solidFill>
            <a:schemeClr val="tx2"/>
          </a:solidFill>
          <a:latin typeface="Times New Roman" charset="0"/>
          <a:ea typeface="ＭＳ Ｐゴシック" charset="0"/>
        </a:defRPr>
      </a:lvl6pPr>
      <a:lvl7pPr marL="912713" algn="ctr" rtl="0" eaLnBrk="0" fontAlgn="base" hangingPunct="0">
        <a:spcBef>
          <a:spcPct val="0"/>
        </a:spcBef>
        <a:spcAft>
          <a:spcPct val="0"/>
        </a:spcAft>
        <a:defRPr sz="4400">
          <a:solidFill>
            <a:schemeClr val="tx2"/>
          </a:solidFill>
          <a:latin typeface="Times New Roman" charset="0"/>
          <a:ea typeface="ＭＳ Ｐゴシック" charset="0"/>
        </a:defRPr>
      </a:lvl7pPr>
      <a:lvl8pPr marL="136908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5435"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277" indent="-342277" algn="l" rtl="0" eaLnBrk="0" fontAlgn="base" hangingPunct="0">
        <a:spcBef>
          <a:spcPct val="20000"/>
        </a:spcBef>
        <a:spcAft>
          <a:spcPct val="0"/>
        </a:spcAft>
        <a:buChar char="•"/>
        <a:defRPr sz="3200">
          <a:solidFill>
            <a:schemeClr val="tx1"/>
          </a:solidFill>
          <a:latin typeface="Arial"/>
          <a:ea typeface="+mn-ea"/>
          <a:cs typeface="Arial"/>
        </a:defRPr>
      </a:lvl1pPr>
      <a:lvl2pPr marL="741582" indent="-285234" algn="l" rtl="0" eaLnBrk="0" fontAlgn="base" hangingPunct="0">
        <a:spcBef>
          <a:spcPct val="20000"/>
        </a:spcBef>
        <a:spcAft>
          <a:spcPct val="0"/>
        </a:spcAft>
        <a:buChar char="–"/>
        <a:defRPr sz="2800">
          <a:solidFill>
            <a:schemeClr val="tx1"/>
          </a:solidFill>
          <a:latin typeface="Arial"/>
          <a:ea typeface="+mn-ea"/>
          <a:cs typeface="Arial"/>
        </a:defRPr>
      </a:lvl2pPr>
      <a:lvl3pPr marL="1140892" indent="-228174" algn="l" rtl="0" eaLnBrk="0" fontAlgn="base" hangingPunct="0">
        <a:spcBef>
          <a:spcPct val="20000"/>
        </a:spcBef>
        <a:spcAft>
          <a:spcPct val="0"/>
        </a:spcAft>
        <a:buChar char="•"/>
        <a:defRPr sz="2400">
          <a:solidFill>
            <a:schemeClr val="tx1"/>
          </a:solidFill>
          <a:latin typeface="Arial"/>
          <a:ea typeface="+mn-ea"/>
          <a:cs typeface="Arial"/>
        </a:defRPr>
      </a:lvl3pPr>
      <a:lvl4pPr marL="1597249" indent="-228174" algn="l" rtl="0" eaLnBrk="0" fontAlgn="base" hangingPunct="0">
        <a:spcBef>
          <a:spcPct val="20000"/>
        </a:spcBef>
        <a:spcAft>
          <a:spcPct val="0"/>
        </a:spcAft>
        <a:buChar char="–"/>
        <a:defRPr sz="2000">
          <a:solidFill>
            <a:schemeClr val="tx1"/>
          </a:solidFill>
          <a:latin typeface="Arial"/>
          <a:ea typeface="+mn-ea"/>
          <a:cs typeface="Arial"/>
        </a:defRPr>
      </a:lvl4pPr>
      <a:lvl5pPr marL="2053620" indent="-228174" algn="l" rtl="0" eaLnBrk="0" fontAlgn="base" hangingPunct="0">
        <a:spcBef>
          <a:spcPct val="20000"/>
        </a:spcBef>
        <a:spcAft>
          <a:spcPct val="0"/>
        </a:spcAft>
        <a:buChar char="»"/>
        <a:defRPr sz="2000">
          <a:solidFill>
            <a:schemeClr val="tx1"/>
          </a:solidFill>
          <a:latin typeface="Arial"/>
          <a:ea typeface="+mn-ea"/>
          <a:cs typeface="Arial"/>
        </a:defRPr>
      </a:lvl5pPr>
      <a:lvl6pPr marL="2509974" indent="-228174" algn="l" rtl="0" eaLnBrk="0" fontAlgn="base" hangingPunct="0">
        <a:spcBef>
          <a:spcPct val="20000"/>
        </a:spcBef>
        <a:spcAft>
          <a:spcPct val="0"/>
        </a:spcAft>
        <a:buChar char="»"/>
        <a:defRPr sz="2000">
          <a:solidFill>
            <a:schemeClr val="tx1"/>
          </a:solidFill>
          <a:latin typeface="+mn-lt"/>
          <a:ea typeface="+mn-ea"/>
        </a:defRPr>
      </a:lvl6pPr>
      <a:lvl7pPr marL="2966328" indent="-228174" algn="l" rtl="0" eaLnBrk="0" fontAlgn="base" hangingPunct="0">
        <a:spcBef>
          <a:spcPct val="20000"/>
        </a:spcBef>
        <a:spcAft>
          <a:spcPct val="0"/>
        </a:spcAft>
        <a:buChar char="»"/>
        <a:defRPr sz="2000">
          <a:solidFill>
            <a:schemeClr val="tx1"/>
          </a:solidFill>
          <a:latin typeface="+mn-lt"/>
          <a:ea typeface="+mn-ea"/>
        </a:defRPr>
      </a:lvl7pPr>
      <a:lvl8pPr marL="3422692" indent="-228174" algn="l" rtl="0" eaLnBrk="0" fontAlgn="base" hangingPunct="0">
        <a:spcBef>
          <a:spcPct val="20000"/>
        </a:spcBef>
        <a:spcAft>
          <a:spcPct val="0"/>
        </a:spcAft>
        <a:buChar char="»"/>
        <a:defRPr sz="2000">
          <a:solidFill>
            <a:schemeClr val="tx1"/>
          </a:solidFill>
          <a:latin typeface="+mn-lt"/>
          <a:ea typeface="+mn-ea"/>
        </a:defRPr>
      </a:lvl8pPr>
      <a:lvl9pPr marL="3879039" indent="-228174"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6348" rtl="0" eaLnBrk="1" latinLnBrk="0" hangingPunct="1">
        <a:defRPr sz="1800" kern="1200">
          <a:solidFill>
            <a:schemeClr val="tx1"/>
          </a:solidFill>
          <a:latin typeface="+mn-lt"/>
          <a:ea typeface="+mn-ea"/>
          <a:cs typeface="+mn-cs"/>
        </a:defRPr>
      </a:lvl1pPr>
      <a:lvl2pPr marL="456348" algn="l" defTabSz="456348" rtl="0" eaLnBrk="1" latinLnBrk="0" hangingPunct="1">
        <a:defRPr sz="1800" kern="1200">
          <a:solidFill>
            <a:schemeClr val="tx1"/>
          </a:solidFill>
          <a:latin typeface="+mn-lt"/>
          <a:ea typeface="+mn-ea"/>
          <a:cs typeface="+mn-cs"/>
        </a:defRPr>
      </a:lvl2pPr>
      <a:lvl3pPr marL="912713" algn="l" defTabSz="456348" rtl="0" eaLnBrk="1" latinLnBrk="0" hangingPunct="1">
        <a:defRPr sz="1800" kern="1200">
          <a:solidFill>
            <a:schemeClr val="tx1"/>
          </a:solidFill>
          <a:latin typeface="+mn-lt"/>
          <a:ea typeface="+mn-ea"/>
          <a:cs typeface="+mn-cs"/>
        </a:defRPr>
      </a:lvl3pPr>
      <a:lvl4pPr marL="1369080" algn="l" defTabSz="456348" rtl="0" eaLnBrk="1" latinLnBrk="0" hangingPunct="1">
        <a:defRPr sz="1800" kern="1200">
          <a:solidFill>
            <a:schemeClr val="tx1"/>
          </a:solidFill>
          <a:latin typeface="+mn-lt"/>
          <a:ea typeface="+mn-ea"/>
          <a:cs typeface="+mn-cs"/>
        </a:defRPr>
      </a:lvl4pPr>
      <a:lvl5pPr marL="1825435" algn="l" defTabSz="456348" rtl="0" eaLnBrk="1" latinLnBrk="0" hangingPunct="1">
        <a:defRPr sz="1800" kern="1200">
          <a:solidFill>
            <a:schemeClr val="tx1"/>
          </a:solidFill>
          <a:latin typeface="+mn-lt"/>
          <a:ea typeface="+mn-ea"/>
          <a:cs typeface="+mn-cs"/>
        </a:defRPr>
      </a:lvl5pPr>
      <a:lvl6pPr marL="2281788" algn="l" defTabSz="456348" rtl="0" eaLnBrk="1" latinLnBrk="0" hangingPunct="1">
        <a:defRPr sz="1800" kern="1200">
          <a:solidFill>
            <a:schemeClr val="tx1"/>
          </a:solidFill>
          <a:latin typeface="+mn-lt"/>
          <a:ea typeface="+mn-ea"/>
          <a:cs typeface="+mn-cs"/>
        </a:defRPr>
      </a:lvl6pPr>
      <a:lvl7pPr marL="2738155" algn="l" defTabSz="456348" rtl="0" eaLnBrk="1" latinLnBrk="0" hangingPunct="1">
        <a:defRPr sz="1800" kern="1200">
          <a:solidFill>
            <a:schemeClr val="tx1"/>
          </a:solidFill>
          <a:latin typeface="+mn-lt"/>
          <a:ea typeface="+mn-ea"/>
          <a:cs typeface="+mn-cs"/>
        </a:defRPr>
      </a:lvl7pPr>
      <a:lvl8pPr marL="3194510" algn="l" defTabSz="456348" rtl="0" eaLnBrk="1" latinLnBrk="0" hangingPunct="1">
        <a:defRPr sz="1800" kern="1200">
          <a:solidFill>
            <a:schemeClr val="tx1"/>
          </a:solidFill>
          <a:latin typeface="+mn-lt"/>
          <a:ea typeface="+mn-ea"/>
          <a:cs typeface="+mn-cs"/>
        </a:defRPr>
      </a:lvl8pPr>
      <a:lvl9pPr marL="3650868" algn="l" defTabSz="456348"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1625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ctr" anchorCtr="0" compatLnSpc="1">
            <a:prstTxWarp prst="textNoShape">
              <a:avLst/>
            </a:prstTxWarp>
          </a:bodyPr>
          <a:lstStyle/>
          <a:p>
            <a:pPr lvl="0"/>
            <a:r>
              <a:rPr lang="en-US"/>
              <a:t>Click to edit Master title style</a:t>
            </a:r>
          </a:p>
        </p:txBody>
      </p:sp>
      <p:sp>
        <p:nvSpPr>
          <p:cNvPr id="201625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16260"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lvl1pPr algn="l">
              <a:defRPr sz="1400">
                <a:latin typeface="+mn-lt"/>
                <a:cs typeface="+mn-cs"/>
              </a:defRPr>
            </a:lvl1pPr>
          </a:lstStyle>
          <a:p>
            <a:pPr eaLnBrk="0" hangingPunct="0"/>
            <a:endParaRPr lang="en-US" b="0">
              <a:solidFill>
                <a:srgbClr val="000000"/>
              </a:solidFill>
              <a:latin typeface="Arial"/>
              <a:cs typeface="ＭＳ Ｐゴシック"/>
            </a:endParaRPr>
          </a:p>
        </p:txBody>
      </p:sp>
      <p:sp>
        <p:nvSpPr>
          <p:cNvPr id="2016261" name="Rectangle 5"/>
          <p:cNvSpPr>
            <a:spLocks noGrp="1" noChangeArrowheads="1"/>
          </p:cNvSpPr>
          <p:nvPr>
            <p:ph type="ftr" sz="quarter" idx="3"/>
          </p:nvPr>
        </p:nvSpPr>
        <p:spPr bwMode="auto">
          <a:xfrm>
            <a:off x="3124201" y="6248400"/>
            <a:ext cx="28956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lvl1pPr>
              <a:defRPr sz="1400">
                <a:latin typeface="+mn-lt"/>
                <a:cs typeface="+mn-cs"/>
              </a:defRPr>
            </a:lvl1pPr>
          </a:lstStyle>
          <a:p>
            <a:pPr eaLnBrk="0" hangingPunct="0"/>
            <a:endParaRPr lang="en-US" b="0">
              <a:solidFill>
                <a:srgbClr val="000000"/>
              </a:solidFill>
              <a:latin typeface="Arial"/>
              <a:cs typeface="ＭＳ Ｐゴシック"/>
            </a:endParaRPr>
          </a:p>
        </p:txBody>
      </p:sp>
      <p:sp>
        <p:nvSpPr>
          <p:cNvPr id="2016262"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lvl1pPr algn="r">
              <a:defRPr sz="1400">
                <a:latin typeface="+mn-lt"/>
                <a:cs typeface="+mn-cs"/>
              </a:defRPr>
            </a:lvl1pPr>
          </a:lstStyle>
          <a:p>
            <a:pPr eaLnBrk="0" hangingPunct="0"/>
            <a:fld id="{1D1BAFC1-6C31-6442-B086-4B347703F774}" type="slidenum">
              <a:rPr lang="en-US" b="0" smtClean="0">
                <a:solidFill>
                  <a:srgbClr val="000000"/>
                </a:solidFill>
                <a:latin typeface="Arial"/>
                <a:cs typeface="ＭＳ Ｐゴシック"/>
              </a:rPr>
              <a:pPr eaLnBrk="0" hangingPunct="0"/>
              <a:t>‹#›</a:t>
            </a:fld>
            <a:endParaRPr lang="en-US" b="0">
              <a:solidFill>
                <a:srgbClr val="000000"/>
              </a:solidFill>
              <a:latin typeface="Arial"/>
              <a:cs typeface="ＭＳ Ｐゴシック"/>
            </a:endParaRPr>
          </a:p>
        </p:txBody>
      </p:sp>
    </p:spTree>
    <p:extLst>
      <p:ext uri="{BB962C8B-B14F-4D97-AF65-F5344CB8AC3E}">
        <p14:creationId xmlns:p14="http://schemas.microsoft.com/office/powerpoint/2010/main" val="160794692"/>
      </p:ext>
    </p:extLst>
  </p:cSld>
  <p:clrMap bg1="lt1" tx1="dk1" bg2="lt2" tx2="dk2" accent1="accent1" accent2="accent2" accent3="accent3" accent4="accent4" accent5="accent5" accent6="accent6" hlink="hlink" folHlink="folHlink"/>
  <p:sldLayoutIdLst>
    <p:sldLayoutId id="2147485638" r:id="rId1"/>
    <p:sldLayoutId id="2147485639" r:id="rId2"/>
    <p:sldLayoutId id="2147485640" r:id="rId3"/>
    <p:sldLayoutId id="2147485641" r:id="rId4"/>
    <p:sldLayoutId id="2147485642" r:id="rId5"/>
    <p:sldLayoutId id="2147485643" r:id="rId6"/>
    <p:sldLayoutId id="2147485644" r:id="rId7"/>
    <p:sldLayoutId id="2147485645" r:id="rId8"/>
    <p:sldLayoutId id="2147485646" r:id="rId9"/>
    <p:sldLayoutId id="2147485647" r:id="rId10"/>
    <p:sldLayoutId id="2147485648"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ＭＳ Ｐゴシック" charset="0"/>
        </a:defRPr>
      </a:lvl2pPr>
      <a:lvl3pPr algn="ctr" rtl="0" fontAlgn="base">
        <a:spcBef>
          <a:spcPct val="0"/>
        </a:spcBef>
        <a:spcAft>
          <a:spcPct val="0"/>
        </a:spcAft>
        <a:defRPr sz="4400">
          <a:solidFill>
            <a:schemeClr val="tx2"/>
          </a:solidFill>
          <a:latin typeface="Arial" charset="0"/>
          <a:ea typeface="ＭＳ Ｐゴシック" charset="0"/>
          <a:cs typeface="ＭＳ Ｐゴシック" charset="0"/>
        </a:defRPr>
      </a:lvl3pPr>
      <a:lvl4pPr algn="ctr" rtl="0" fontAlgn="base">
        <a:spcBef>
          <a:spcPct val="0"/>
        </a:spcBef>
        <a:spcAft>
          <a:spcPct val="0"/>
        </a:spcAft>
        <a:defRPr sz="4400">
          <a:solidFill>
            <a:schemeClr val="tx2"/>
          </a:solidFill>
          <a:latin typeface="Arial" charset="0"/>
          <a:ea typeface="ＭＳ Ｐゴシック" charset="0"/>
          <a:cs typeface="ＭＳ Ｐゴシック" charset="0"/>
        </a:defRPr>
      </a:lvl4pPr>
      <a:lvl5pPr algn="ctr" rtl="0" fontAlgn="base">
        <a:spcBef>
          <a:spcPct val="0"/>
        </a:spcBef>
        <a:spcAft>
          <a:spcPct val="0"/>
        </a:spcAft>
        <a:defRPr sz="4400">
          <a:solidFill>
            <a:schemeClr val="tx2"/>
          </a:solidFill>
          <a:latin typeface="Arial" charset="0"/>
          <a:ea typeface="ＭＳ Ｐゴシック" charset="0"/>
          <a:cs typeface="ＭＳ Ｐゴシック" charset="0"/>
        </a:defRPr>
      </a:lvl5pPr>
      <a:lvl6pPr marL="456348"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2713"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6908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5435" algn="ctr" rtl="0" fontAlgn="base">
        <a:spcBef>
          <a:spcPct val="0"/>
        </a:spcBef>
        <a:spcAft>
          <a:spcPct val="0"/>
        </a:spcAft>
        <a:defRPr sz="4400">
          <a:solidFill>
            <a:schemeClr val="tx2"/>
          </a:solidFill>
          <a:latin typeface="Arial" charset="0"/>
          <a:ea typeface="ＭＳ Ｐゴシック" charset="0"/>
          <a:cs typeface="ＭＳ Ｐゴシック" charset="0"/>
        </a:defRPr>
      </a:lvl9pPr>
    </p:titleStyle>
    <p:bodyStyle>
      <a:lvl1pPr marL="342277" indent="-342277" algn="l" rtl="0" fontAlgn="base">
        <a:spcBef>
          <a:spcPct val="20000"/>
        </a:spcBef>
        <a:spcAft>
          <a:spcPct val="0"/>
        </a:spcAft>
        <a:buChar char="•"/>
        <a:defRPr sz="3200">
          <a:solidFill>
            <a:schemeClr val="tx1"/>
          </a:solidFill>
          <a:latin typeface="+mn-lt"/>
          <a:ea typeface="+mn-ea"/>
          <a:cs typeface="+mn-cs"/>
        </a:defRPr>
      </a:lvl1pPr>
      <a:lvl2pPr marL="741582" indent="-285234" algn="l" rtl="0" fontAlgn="base">
        <a:spcBef>
          <a:spcPct val="20000"/>
        </a:spcBef>
        <a:spcAft>
          <a:spcPct val="0"/>
        </a:spcAft>
        <a:buChar char="–"/>
        <a:defRPr sz="2800">
          <a:solidFill>
            <a:schemeClr val="tx1"/>
          </a:solidFill>
          <a:latin typeface="+mn-lt"/>
          <a:ea typeface="+mn-ea"/>
        </a:defRPr>
      </a:lvl2pPr>
      <a:lvl3pPr marL="1140892" indent="-228174" algn="l" rtl="0" fontAlgn="base">
        <a:spcBef>
          <a:spcPct val="20000"/>
        </a:spcBef>
        <a:spcAft>
          <a:spcPct val="0"/>
        </a:spcAft>
        <a:buChar char="•"/>
        <a:defRPr sz="2400">
          <a:solidFill>
            <a:schemeClr val="tx1"/>
          </a:solidFill>
          <a:latin typeface="+mn-lt"/>
          <a:ea typeface="+mn-ea"/>
        </a:defRPr>
      </a:lvl3pPr>
      <a:lvl4pPr marL="1597249" indent="-228174" algn="l" rtl="0" fontAlgn="base">
        <a:spcBef>
          <a:spcPct val="20000"/>
        </a:spcBef>
        <a:spcAft>
          <a:spcPct val="0"/>
        </a:spcAft>
        <a:buChar char="–"/>
        <a:defRPr sz="2000">
          <a:solidFill>
            <a:schemeClr val="tx1"/>
          </a:solidFill>
          <a:latin typeface="+mn-lt"/>
          <a:ea typeface="+mn-ea"/>
        </a:defRPr>
      </a:lvl4pPr>
      <a:lvl5pPr marL="2053620" indent="-228174" algn="l" rtl="0" fontAlgn="base">
        <a:spcBef>
          <a:spcPct val="20000"/>
        </a:spcBef>
        <a:spcAft>
          <a:spcPct val="0"/>
        </a:spcAft>
        <a:buChar char="»"/>
        <a:defRPr sz="2000">
          <a:solidFill>
            <a:schemeClr val="tx1"/>
          </a:solidFill>
          <a:latin typeface="+mn-lt"/>
          <a:ea typeface="+mn-ea"/>
        </a:defRPr>
      </a:lvl5pPr>
      <a:lvl6pPr marL="2509974" indent="-228174" algn="l" rtl="0" fontAlgn="base">
        <a:spcBef>
          <a:spcPct val="20000"/>
        </a:spcBef>
        <a:spcAft>
          <a:spcPct val="0"/>
        </a:spcAft>
        <a:buChar char="»"/>
        <a:defRPr sz="2000">
          <a:solidFill>
            <a:schemeClr val="tx1"/>
          </a:solidFill>
          <a:latin typeface="+mn-lt"/>
          <a:ea typeface="+mn-ea"/>
        </a:defRPr>
      </a:lvl6pPr>
      <a:lvl7pPr marL="2966328" indent="-228174" algn="l" rtl="0" fontAlgn="base">
        <a:spcBef>
          <a:spcPct val="20000"/>
        </a:spcBef>
        <a:spcAft>
          <a:spcPct val="0"/>
        </a:spcAft>
        <a:buChar char="»"/>
        <a:defRPr sz="2000">
          <a:solidFill>
            <a:schemeClr val="tx1"/>
          </a:solidFill>
          <a:latin typeface="+mn-lt"/>
          <a:ea typeface="+mn-ea"/>
        </a:defRPr>
      </a:lvl7pPr>
      <a:lvl8pPr marL="3422692" indent="-228174" algn="l" rtl="0" fontAlgn="base">
        <a:spcBef>
          <a:spcPct val="20000"/>
        </a:spcBef>
        <a:spcAft>
          <a:spcPct val="0"/>
        </a:spcAft>
        <a:buChar char="»"/>
        <a:defRPr sz="2000">
          <a:solidFill>
            <a:schemeClr val="tx1"/>
          </a:solidFill>
          <a:latin typeface="+mn-lt"/>
          <a:ea typeface="+mn-ea"/>
        </a:defRPr>
      </a:lvl8pPr>
      <a:lvl9pPr marL="3879039" indent="-228174"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6348" rtl="0" eaLnBrk="1" latinLnBrk="0" hangingPunct="1">
        <a:defRPr sz="1800" kern="1200">
          <a:solidFill>
            <a:schemeClr val="tx1"/>
          </a:solidFill>
          <a:latin typeface="+mn-lt"/>
          <a:ea typeface="+mn-ea"/>
          <a:cs typeface="+mn-cs"/>
        </a:defRPr>
      </a:lvl1pPr>
      <a:lvl2pPr marL="456348" algn="l" defTabSz="456348" rtl="0" eaLnBrk="1" latinLnBrk="0" hangingPunct="1">
        <a:defRPr sz="1800" kern="1200">
          <a:solidFill>
            <a:schemeClr val="tx1"/>
          </a:solidFill>
          <a:latin typeface="+mn-lt"/>
          <a:ea typeface="+mn-ea"/>
          <a:cs typeface="+mn-cs"/>
        </a:defRPr>
      </a:lvl2pPr>
      <a:lvl3pPr marL="912713" algn="l" defTabSz="456348" rtl="0" eaLnBrk="1" latinLnBrk="0" hangingPunct="1">
        <a:defRPr sz="1800" kern="1200">
          <a:solidFill>
            <a:schemeClr val="tx1"/>
          </a:solidFill>
          <a:latin typeface="+mn-lt"/>
          <a:ea typeface="+mn-ea"/>
          <a:cs typeface="+mn-cs"/>
        </a:defRPr>
      </a:lvl3pPr>
      <a:lvl4pPr marL="1369080" algn="l" defTabSz="456348" rtl="0" eaLnBrk="1" latinLnBrk="0" hangingPunct="1">
        <a:defRPr sz="1800" kern="1200">
          <a:solidFill>
            <a:schemeClr val="tx1"/>
          </a:solidFill>
          <a:latin typeface="+mn-lt"/>
          <a:ea typeface="+mn-ea"/>
          <a:cs typeface="+mn-cs"/>
        </a:defRPr>
      </a:lvl4pPr>
      <a:lvl5pPr marL="1825435" algn="l" defTabSz="456348" rtl="0" eaLnBrk="1" latinLnBrk="0" hangingPunct="1">
        <a:defRPr sz="1800" kern="1200">
          <a:solidFill>
            <a:schemeClr val="tx1"/>
          </a:solidFill>
          <a:latin typeface="+mn-lt"/>
          <a:ea typeface="+mn-ea"/>
          <a:cs typeface="+mn-cs"/>
        </a:defRPr>
      </a:lvl5pPr>
      <a:lvl6pPr marL="2281788" algn="l" defTabSz="456348" rtl="0" eaLnBrk="1" latinLnBrk="0" hangingPunct="1">
        <a:defRPr sz="1800" kern="1200">
          <a:solidFill>
            <a:schemeClr val="tx1"/>
          </a:solidFill>
          <a:latin typeface="+mn-lt"/>
          <a:ea typeface="+mn-ea"/>
          <a:cs typeface="+mn-cs"/>
        </a:defRPr>
      </a:lvl6pPr>
      <a:lvl7pPr marL="2738155" algn="l" defTabSz="456348" rtl="0" eaLnBrk="1" latinLnBrk="0" hangingPunct="1">
        <a:defRPr sz="1800" kern="1200">
          <a:solidFill>
            <a:schemeClr val="tx1"/>
          </a:solidFill>
          <a:latin typeface="+mn-lt"/>
          <a:ea typeface="+mn-ea"/>
          <a:cs typeface="+mn-cs"/>
        </a:defRPr>
      </a:lvl7pPr>
      <a:lvl8pPr marL="3194510" algn="l" defTabSz="456348" rtl="0" eaLnBrk="1" latinLnBrk="0" hangingPunct="1">
        <a:defRPr sz="1800" kern="1200">
          <a:solidFill>
            <a:schemeClr val="tx1"/>
          </a:solidFill>
          <a:latin typeface="+mn-lt"/>
          <a:ea typeface="+mn-ea"/>
          <a:cs typeface="+mn-cs"/>
        </a:defRPr>
      </a:lvl8pPr>
      <a:lvl9pPr marL="3650868" algn="l" defTabSz="456348"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tx1"/>
            </a:gs>
            <a:gs pos="100000">
              <a:srgbClr val="4D4D4D"/>
            </a:gs>
          </a:gsLst>
          <a:lin ang="0" scaled="1"/>
        </a:gradFill>
        <a:effectLst/>
      </p:bgPr>
    </p:bg>
    <p:spTree>
      <p:nvGrpSpPr>
        <p:cNvPr id="1" name=""/>
        <p:cNvGrpSpPr/>
        <p:nvPr/>
      </p:nvGrpSpPr>
      <p:grpSpPr>
        <a:xfrm>
          <a:off x="0" y="0"/>
          <a:ext cx="0" cy="0"/>
          <a:chOff x="0" y="0"/>
          <a:chExt cx="0" cy="0"/>
        </a:xfrm>
      </p:grpSpPr>
      <p:sp>
        <p:nvSpPr>
          <p:cNvPr id="2160642" name="Rectangle 2"/>
          <p:cNvSpPr>
            <a:spLocks noGrp="1" noChangeArrowheads="1"/>
          </p:cNvSpPr>
          <p:nvPr>
            <p:ph type="title"/>
          </p:nvPr>
        </p:nvSpPr>
        <p:spPr bwMode="auto">
          <a:xfrm>
            <a:off x="0" y="274638"/>
            <a:ext cx="9144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9" tIns="45635" rIns="91269" bIns="45635" numCol="1" anchor="ctr" anchorCtr="0" compatLnSpc="1">
            <a:prstTxWarp prst="textNoShape">
              <a:avLst/>
            </a:prstTxWarp>
          </a:bodyPr>
          <a:lstStyle/>
          <a:p>
            <a:pPr lvl="0"/>
            <a:r>
              <a:rPr lang="en-US" dirty="0"/>
              <a:t>Click to edit Master title style</a:t>
            </a:r>
          </a:p>
        </p:txBody>
      </p:sp>
      <p:sp>
        <p:nvSpPr>
          <p:cNvPr id="2160643" name="Rectangle 3"/>
          <p:cNvSpPr>
            <a:spLocks noGrp="1" noChangeArrowheads="1"/>
          </p:cNvSpPr>
          <p:nvPr>
            <p:ph type="body" idx="1"/>
          </p:nvPr>
        </p:nvSpPr>
        <p:spPr bwMode="auto">
          <a:xfrm>
            <a:off x="0" y="1600236"/>
            <a:ext cx="91440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60644"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lvl1pPr algn="l" eaLnBrk="1" hangingPunct="1">
              <a:defRPr sz="1400">
                <a:latin typeface="+mn-lt"/>
                <a:cs typeface="+mn-cs"/>
              </a:defRPr>
            </a:lvl1pPr>
          </a:lstStyle>
          <a:p>
            <a:endParaRPr lang="en-US" b="0">
              <a:solidFill>
                <a:srgbClr val="000000"/>
              </a:solidFill>
              <a:latin typeface="Arial"/>
              <a:cs typeface="Arial"/>
            </a:endParaRPr>
          </a:p>
        </p:txBody>
      </p:sp>
      <p:sp>
        <p:nvSpPr>
          <p:cNvPr id="2160645" name="Rectangle 5"/>
          <p:cNvSpPr>
            <a:spLocks noGrp="1" noChangeArrowheads="1"/>
          </p:cNvSpPr>
          <p:nvPr>
            <p:ph type="ftr" sz="quarter" idx="3"/>
          </p:nvPr>
        </p:nvSpPr>
        <p:spPr bwMode="auto">
          <a:xfrm>
            <a:off x="3124201"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lvl1pPr eaLnBrk="1" hangingPunct="1">
              <a:defRPr sz="1400">
                <a:latin typeface="+mn-lt"/>
                <a:cs typeface="+mn-cs"/>
              </a:defRPr>
            </a:lvl1pPr>
          </a:lstStyle>
          <a:p>
            <a:endParaRPr lang="en-US" b="0">
              <a:solidFill>
                <a:srgbClr val="000000"/>
              </a:solidFill>
              <a:latin typeface="Arial"/>
              <a:cs typeface="Arial"/>
            </a:endParaRPr>
          </a:p>
        </p:txBody>
      </p:sp>
      <p:sp>
        <p:nvSpPr>
          <p:cNvPr id="2160646"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lvl1pPr algn="r" eaLnBrk="1" hangingPunct="1">
              <a:defRPr sz="1400">
                <a:latin typeface="+mn-lt"/>
                <a:cs typeface="+mn-cs"/>
              </a:defRPr>
            </a:lvl1pPr>
          </a:lstStyle>
          <a:p>
            <a:fld id="{1F508265-9AB0-D94A-A6FB-29521E501D56}" type="slidenum">
              <a:rPr lang="en-US" b="0" smtClean="0">
                <a:solidFill>
                  <a:srgbClr val="000000"/>
                </a:solidFill>
                <a:latin typeface="Arial"/>
                <a:cs typeface="Arial"/>
              </a:rPr>
              <a:pPr/>
              <a:t>‹#›</a:t>
            </a:fld>
            <a:endParaRPr lang="en-US" b="0">
              <a:solidFill>
                <a:srgbClr val="000000"/>
              </a:solidFill>
              <a:latin typeface="Arial"/>
              <a:cs typeface="Arial"/>
            </a:endParaRPr>
          </a:p>
        </p:txBody>
      </p:sp>
    </p:spTree>
    <p:extLst>
      <p:ext uri="{BB962C8B-B14F-4D97-AF65-F5344CB8AC3E}">
        <p14:creationId xmlns:p14="http://schemas.microsoft.com/office/powerpoint/2010/main" val="1264222711"/>
      </p:ext>
    </p:extLst>
  </p:cSld>
  <p:clrMap bg1="lt1" tx1="dk1" bg2="lt2" tx2="dk2" accent1="accent1" accent2="accent2" accent3="accent3" accent4="accent4" accent5="accent5" accent6="accent6" hlink="hlink" folHlink="folHlink"/>
  <p:sldLayoutIdLst>
    <p:sldLayoutId id="2147485650" r:id="rId1"/>
    <p:sldLayoutId id="2147485651" r:id="rId2"/>
    <p:sldLayoutId id="2147485652" r:id="rId3"/>
    <p:sldLayoutId id="2147485653" r:id="rId4"/>
    <p:sldLayoutId id="2147485654" r:id="rId5"/>
    <p:sldLayoutId id="2147485655" r:id="rId6"/>
    <p:sldLayoutId id="2147485656" r:id="rId7"/>
    <p:sldLayoutId id="2147485657" r:id="rId8"/>
    <p:sldLayoutId id="2147485658" r:id="rId9"/>
    <p:sldLayoutId id="2147485659" r:id="rId10"/>
    <p:sldLayoutId id="2147485660" r:id="rId11"/>
  </p:sldLayoutIdLst>
  <p:txStyles>
    <p:titleStyle>
      <a:lvl1pPr algn="ctr" rtl="0" fontAlgn="base">
        <a:spcBef>
          <a:spcPct val="0"/>
        </a:spcBef>
        <a:spcAft>
          <a:spcPct val="0"/>
        </a:spcAft>
        <a:defRPr sz="4400">
          <a:solidFill>
            <a:srgbClr val="FFFFFF"/>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Arial" charset="0"/>
        </a:defRPr>
      </a:lvl2pPr>
      <a:lvl3pPr algn="ctr" rtl="0" fontAlgn="base">
        <a:spcBef>
          <a:spcPct val="0"/>
        </a:spcBef>
        <a:spcAft>
          <a:spcPct val="0"/>
        </a:spcAft>
        <a:defRPr sz="4400">
          <a:solidFill>
            <a:schemeClr val="tx2"/>
          </a:solidFill>
          <a:latin typeface="Arial" charset="0"/>
          <a:ea typeface="ＭＳ Ｐゴシック" charset="0"/>
          <a:cs typeface="Arial" charset="0"/>
        </a:defRPr>
      </a:lvl3pPr>
      <a:lvl4pPr algn="ctr" rtl="0" fontAlgn="base">
        <a:spcBef>
          <a:spcPct val="0"/>
        </a:spcBef>
        <a:spcAft>
          <a:spcPct val="0"/>
        </a:spcAft>
        <a:defRPr sz="4400">
          <a:solidFill>
            <a:schemeClr val="tx2"/>
          </a:solidFill>
          <a:latin typeface="Arial" charset="0"/>
          <a:ea typeface="ＭＳ Ｐゴシック" charset="0"/>
          <a:cs typeface="Arial" charset="0"/>
        </a:defRPr>
      </a:lvl4pPr>
      <a:lvl5pPr algn="ctr" rtl="0" fontAlgn="base">
        <a:spcBef>
          <a:spcPct val="0"/>
        </a:spcBef>
        <a:spcAft>
          <a:spcPct val="0"/>
        </a:spcAft>
        <a:defRPr sz="4400">
          <a:solidFill>
            <a:schemeClr val="tx2"/>
          </a:solidFill>
          <a:latin typeface="Arial" charset="0"/>
          <a:ea typeface="ＭＳ Ｐゴシック" charset="0"/>
          <a:cs typeface="Arial" charset="0"/>
        </a:defRPr>
      </a:lvl5pPr>
      <a:lvl6pPr marL="456348" algn="ctr" rtl="0" fontAlgn="base">
        <a:spcBef>
          <a:spcPct val="0"/>
        </a:spcBef>
        <a:spcAft>
          <a:spcPct val="0"/>
        </a:spcAft>
        <a:defRPr sz="4400">
          <a:solidFill>
            <a:schemeClr val="tx2"/>
          </a:solidFill>
          <a:latin typeface="Arial" charset="0"/>
          <a:ea typeface="ＭＳ Ｐゴシック" charset="0"/>
          <a:cs typeface="Arial" charset="0"/>
        </a:defRPr>
      </a:lvl6pPr>
      <a:lvl7pPr marL="912713" algn="ctr" rtl="0" fontAlgn="base">
        <a:spcBef>
          <a:spcPct val="0"/>
        </a:spcBef>
        <a:spcAft>
          <a:spcPct val="0"/>
        </a:spcAft>
        <a:defRPr sz="4400">
          <a:solidFill>
            <a:schemeClr val="tx2"/>
          </a:solidFill>
          <a:latin typeface="Arial" charset="0"/>
          <a:ea typeface="ＭＳ Ｐゴシック" charset="0"/>
          <a:cs typeface="Arial" charset="0"/>
        </a:defRPr>
      </a:lvl7pPr>
      <a:lvl8pPr marL="1369080" algn="ctr" rtl="0" fontAlgn="base">
        <a:spcBef>
          <a:spcPct val="0"/>
        </a:spcBef>
        <a:spcAft>
          <a:spcPct val="0"/>
        </a:spcAft>
        <a:defRPr sz="4400">
          <a:solidFill>
            <a:schemeClr val="tx2"/>
          </a:solidFill>
          <a:latin typeface="Arial" charset="0"/>
          <a:ea typeface="ＭＳ Ｐゴシック" charset="0"/>
          <a:cs typeface="Arial" charset="0"/>
        </a:defRPr>
      </a:lvl8pPr>
      <a:lvl9pPr marL="1825435"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277" indent="-342277" algn="l" rtl="0" fontAlgn="base">
        <a:spcBef>
          <a:spcPct val="20000"/>
        </a:spcBef>
        <a:spcAft>
          <a:spcPct val="0"/>
        </a:spcAft>
        <a:buChar char="•"/>
        <a:defRPr sz="3200">
          <a:solidFill>
            <a:srgbClr val="FFFFFF"/>
          </a:solidFill>
          <a:latin typeface="+mn-lt"/>
          <a:ea typeface="+mn-ea"/>
          <a:cs typeface="+mn-cs"/>
        </a:defRPr>
      </a:lvl1pPr>
      <a:lvl2pPr marL="741582" indent="-285234" algn="l" rtl="0" fontAlgn="base">
        <a:spcBef>
          <a:spcPct val="20000"/>
        </a:spcBef>
        <a:spcAft>
          <a:spcPct val="0"/>
        </a:spcAft>
        <a:buChar char="–"/>
        <a:defRPr sz="2800">
          <a:solidFill>
            <a:srgbClr val="FFFFFF"/>
          </a:solidFill>
          <a:latin typeface="+mn-lt"/>
          <a:ea typeface="Arial" charset="0"/>
          <a:cs typeface="+mn-cs"/>
        </a:defRPr>
      </a:lvl2pPr>
      <a:lvl3pPr marL="1140892" indent="-228174" algn="l" rtl="0" fontAlgn="base">
        <a:spcBef>
          <a:spcPct val="20000"/>
        </a:spcBef>
        <a:spcAft>
          <a:spcPct val="0"/>
        </a:spcAft>
        <a:buChar char="•"/>
        <a:defRPr sz="2400">
          <a:solidFill>
            <a:srgbClr val="FFFFFF"/>
          </a:solidFill>
          <a:latin typeface="+mn-lt"/>
          <a:ea typeface="Arial" charset="0"/>
          <a:cs typeface="+mn-cs"/>
        </a:defRPr>
      </a:lvl3pPr>
      <a:lvl4pPr marL="1597249" indent="-228174" algn="l" rtl="0" fontAlgn="base">
        <a:spcBef>
          <a:spcPct val="20000"/>
        </a:spcBef>
        <a:spcAft>
          <a:spcPct val="0"/>
        </a:spcAft>
        <a:buChar char="–"/>
        <a:defRPr sz="2000">
          <a:solidFill>
            <a:srgbClr val="FFFFFF"/>
          </a:solidFill>
          <a:latin typeface="+mn-lt"/>
          <a:ea typeface="Arial" charset="0"/>
          <a:cs typeface="+mn-cs"/>
        </a:defRPr>
      </a:lvl4pPr>
      <a:lvl5pPr marL="2053620" indent="-228174" algn="l" rtl="0" fontAlgn="base">
        <a:spcBef>
          <a:spcPct val="20000"/>
        </a:spcBef>
        <a:spcAft>
          <a:spcPct val="0"/>
        </a:spcAft>
        <a:buChar char="»"/>
        <a:defRPr sz="2000">
          <a:solidFill>
            <a:srgbClr val="FFFFFF"/>
          </a:solidFill>
          <a:latin typeface="+mn-lt"/>
          <a:ea typeface="Arial" charset="0"/>
          <a:cs typeface="+mn-cs"/>
        </a:defRPr>
      </a:lvl5pPr>
      <a:lvl6pPr marL="2509974" indent="-228174" algn="l" rtl="0" fontAlgn="base">
        <a:spcBef>
          <a:spcPct val="20000"/>
        </a:spcBef>
        <a:spcAft>
          <a:spcPct val="0"/>
        </a:spcAft>
        <a:buChar char="»"/>
        <a:defRPr sz="2000">
          <a:solidFill>
            <a:schemeClr val="tx1"/>
          </a:solidFill>
          <a:latin typeface="+mn-lt"/>
          <a:ea typeface="Arial" charset="0"/>
          <a:cs typeface="+mn-cs"/>
        </a:defRPr>
      </a:lvl6pPr>
      <a:lvl7pPr marL="2966328" indent="-228174" algn="l" rtl="0" fontAlgn="base">
        <a:spcBef>
          <a:spcPct val="20000"/>
        </a:spcBef>
        <a:spcAft>
          <a:spcPct val="0"/>
        </a:spcAft>
        <a:buChar char="»"/>
        <a:defRPr sz="2000">
          <a:solidFill>
            <a:schemeClr val="tx1"/>
          </a:solidFill>
          <a:latin typeface="+mn-lt"/>
          <a:ea typeface="Arial" charset="0"/>
          <a:cs typeface="+mn-cs"/>
        </a:defRPr>
      </a:lvl7pPr>
      <a:lvl8pPr marL="3422692" indent="-228174" algn="l" rtl="0" fontAlgn="base">
        <a:spcBef>
          <a:spcPct val="20000"/>
        </a:spcBef>
        <a:spcAft>
          <a:spcPct val="0"/>
        </a:spcAft>
        <a:buChar char="»"/>
        <a:defRPr sz="2000">
          <a:solidFill>
            <a:schemeClr val="tx1"/>
          </a:solidFill>
          <a:latin typeface="+mn-lt"/>
          <a:ea typeface="Arial" charset="0"/>
          <a:cs typeface="+mn-cs"/>
        </a:defRPr>
      </a:lvl8pPr>
      <a:lvl9pPr marL="3879039" indent="-228174"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6348" rtl="0" eaLnBrk="1" latinLnBrk="0" hangingPunct="1">
        <a:defRPr sz="1800" kern="1200">
          <a:solidFill>
            <a:schemeClr val="tx1"/>
          </a:solidFill>
          <a:latin typeface="+mn-lt"/>
          <a:ea typeface="+mn-ea"/>
          <a:cs typeface="+mn-cs"/>
        </a:defRPr>
      </a:lvl1pPr>
      <a:lvl2pPr marL="456348" algn="l" defTabSz="456348" rtl="0" eaLnBrk="1" latinLnBrk="0" hangingPunct="1">
        <a:defRPr sz="1800" kern="1200">
          <a:solidFill>
            <a:schemeClr val="tx1"/>
          </a:solidFill>
          <a:latin typeface="+mn-lt"/>
          <a:ea typeface="+mn-ea"/>
          <a:cs typeface="+mn-cs"/>
        </a:defRPr>
      </a:lvl2pPr>
      <a:lvl3pPr marL="912713" algn="l" defTabSz="456348" rtl="0" eaLnBrk="1" latinLnBrk="0" hangingPunct="1">
        <a:defRPr sz="1800" kern="1200">
          <a:solidFill>
            <a:schemeClr val="tx1"/>
          </a:solidFill>
          <a:latin typeface="+mn-lt"/>
          <a:ea typeface="+mn-ea"/>
          <a:cs typeface="+mn-cs"/>
        </a:defRPr>
      </a:lvl3pPr>
      <a:lvl4pPr marL="1369080" algn="l" defTabSz="456348" rtl="0" eaLnBrk="1" latinLnBrk="0" hangingPunct="1">
        <a:defRPr sz="1800" kern="1200">
          <a:solidFill>
            <a:schemeClr val="tx1"/>
          </a:solidFill>
          <a:latin typeface="+mn-lt"/>
          <a:ea typeface="+mn-ea"/>
          <a:cs typeface="+mn-cs"/>
        </a:defRPr>
      </a:lvl4pPr>
      <a:lvl5pPr marL="1825435" algn="l" defTabSz="456348" rtl="0" eaLnBrk="1" latinLnBrk="0" hangingPunct="1">
        <a:defRPr sz="1800" kern="1200">
          <a:solidFill>
            <a:schemeClr val="tx1"/>
          </a:solidFill>
          <a:latin typeface="+mn-lt"/>
          <a:ea typeface="+mn-ea"/>
          <a:cs typeface="+mn-cs"/>
        </a:defRPr>
      </a:lvl5pPr>
      <a:lvl6pPr marL="2281788" algn="l" defTabSz="456348" rtl="0" eaLnBrk="1" latinLnBrk="0" hangingPunct="1">
        <a:defRPr sz="1800" kern="1200">
          <a:solidFill>
            <a:schemeClr val="tx1"/>
          </a:solidFill>
          <a:latin typeface="+mn-lt"/>
          <a:ea typeface="+mn-ea"/>
          <a:cs typeface="+mn-cs"/>
        </a:defRPr>
      </a:lvl6pPr>
      <a:lvl7pPr marL="2738155" algn="l" defTabSz="456348" rtl="0" eaLnBrk="1" latinLnBrk="0" hangingPunct="1">
        <a:defRPr sz="1800" kern="1200">
          <a:solidFill>
            <a:schemeClr val="tx1"/>
          </a:solidFill>
          <a:latin typeface="+mn-lt"/>
          <a:ea typeface="+mn-ea"/>
          <a:cs typeface="+mn-cs"/>
        </a:defRPr>
      </a:lvl7pPr>
      <a:lvl8pPr marL="3194510" algn="l" defTabSz="456348" rtl="0" eaLnBrk="1" latinLnBrk="0" hangingPunct="1">
        <a:defRPr sz="1800" kern="1200">
          <a:solidFill>
            <a:schemeClr val="tx1"/>
          </a:solidFill>
          <a:latin typeface="+mn-lt"/>
          <a:ea typeface="+mn-ea"/>
          <a:cs typeface="+mn-cs"/>
        </a:defRPr>
      </a:lvl8pPr>
      <a:lvl9pPr marL="3650868" algn="l" defTabSz="456348"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173954" name="Group 2"/>
          <p:cNvGrpSpPr>
            <a:grpSpLocks/>
          </p:cNvGrpSpPr>
          <p:nvPr/>
        </p:nvGrpSpPr>
        <p:grpSpPr bwMode="auto">
          <a:xfrm>
            <a:off x="152400" y="1981200"/>
            <a:ext cx="1676400" cy="4876800"/>
            <a:chOff x="96" y="1248"/>
            <a:chExt cx="1056" cy="3072"/>
          </a:xfrm>
        </p:grpSpPr>
        <p:sp>
          <p:nvSpPr>
            <p:cNvPr id="2173955" name="Rectangle 3"/>
            <p:cNvSpPr>
              <a:spLocks noChangeArrowheads="1"/>
            </p:cNvSpPr>
            <p:nvPr/>
          </p:nvSpPr>
          <p:spPr bwMode="auto">
            <a:xfrm>
              <a:off x="288" y="1248"/>
              <a:ext cx="672" cy="3071"/>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56" name="Oval 4"/>
            <p:cNvSpPr>
              <a:spLocks noChangeArrowheads="1"/>
            </p:cNvSpPr>
            <p:nvPr/>
          </p:nvSpPr>
          <p:spPr bwMode="auto">
            <a:xfrm>
              <a:off x="192" y="124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57" name="Oval 5"/>
            <p:cNvSpPr>
              <a:spLocks noChangeArrowheads="1"/>
            </p:cNvSpPr>
            <p:nvPr/>
          </p:nvSpPr>
          <p:spPr bwMode="auto">
            <a:xfrm>
              <a:off x="528" y="134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58" name="Oval 6"/>
            <p:cNvSpPr>
              <a:spLocks noChangeArrowheads="1"/>
            </p:cNvSpPr>
            <p:nvPr/>
          </p:nvSpPr>
          <p:spPr bwMode="auto">
            <a:xfrm>
              <a:off x="336" y="158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59" name="Oval 7"/>
            <p:cNvSpPr>
              <a:spLocks noChangeArrowheads="1"/>
            </p:cNvSpPr>
            <p:nvPr/>
          </p:nvSpPr>
          <p:spPr bwMode="auto">
            <a:xfrm>
              <a:off x="624" y="124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60" name="Oval 8"/>
            <p:cNvSpPr>
              <a:spLocks noChangeArrowheads="1"/>
            </p:cNvSpPr>
            <p:nvPr/>
          </p:nvSpPr>
          <p:spPr bwMode="auto">
            <a:xfrm>
              <a:off x="288" y="1296"/>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61" name="Oval 9"/>
            <p:cNvSpPr>
              <a:spLocks noChangeArrowheads="1"/>
            </p:cNvSpPr>
            <p:nvPr/>
          </p:nvSpPr>
          <p:spPr bwMode="auto">
            <a:xfrm>
              <a:off x="240" y="2880"/>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62" name="Oval 10"/>
            <p:cNvSpPr>
              <a:spLocks noChangeArrowheads="1"/>
            </p:cNvSpPr>
            <p:nvPr/>
          </p:nvSpPr>
          <p:spPr bwMode="auto">
            <a:xfrm>
              <a:off x="768" y="1536"/>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63" name="Oval 11"/>
            <p:cNvSpPr>
              <a:spLocks noChangeArrowheads="1"/>
            </p:cNvSpPr>
            <p:nvPr/>
          </p:nvSpPr>
          <p:spPr bwMode="auto">
            <a:xfrm>
              <a:off x="528" y="172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64" name="Oval 12"/>
            <p:cNvSpPr>
              <a:spLocks noChangeArrowheads="1"/>
            </p:cNvSpPr>
            <p:nvPr/>
          </p:nvSpPr>
          <p:spPr bwMode="auto">
            <a:xfrm>
              <a:off x="576" y="196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65" name="Oval 13"/>
            <p:cNvSpPr>
              <a:spLocks noChangeArrowheads="1"/>
            </p:cNvSpPr>
            <p:nvPr/>
          </p:nvSpPr>
          <p:spPr bwMode="auto">
            <a:xfrm>
              <a:off x="384" y="196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66" name="Oval 14"/>
            <p:cNvSpPr>
              <a:spLocks noChangeArrowheads="1"/>
            </p:cNvSpPr>
            <p:nvPr/>
          </p:nvSpPr>
          <p:spPr bwMode="auto">
            <a:xfrm>
              <a:off x="192" y="1776"/>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67" name="Oval 15"/>
            <p:cNvSpPr>
              <a:spLocks noChangeArrowheads="1"/>
            </p:cNvSpPr>
            <p:nvPr/>
          </p:nvSpPr>
          <p:spPr bwMode="auto">
            <a:xfrm>
              <a:off x="240" y="230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68" name="Oval 16"/>
            <p:cNvSpPr>
              <a:spLocks noChangeArrowheads="1"/>
            </p:cNvSpPr>
            <p:nvPr/>
          </p:nvSpPr>
          <p:spPr bwMode="auto">
            <a:xfrm>
              <a:off x="576" y="230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69" name="Oval 17"/>
            <p:cNvSpPr>
              <a:spLocks noChangeArrowheads="1"/>
            </p:cNvSpPr>
            <p:nvPr/>
          </p:nvSpPr>
          <p:spPr bwMode="auto">
            <a:xfrm>
              <a:off x="432" y="2256"/>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70" name="Oval 18"/>
            <p:cNvSpPr>
              <a:spLocks noChangeArrowheads="1"/>
            </p:cNvSpPr>
            <p:nvPr/>
          </p:nvSpPr>
          <p:spPr bwMode="auto">
            <a:xfrm>
              <a:off x="336" y="268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71" name="Oval 19"/>
            <p:cNvSpPr>
              <a:spLocks noChangeArrowheads="1"/>
            </p:cNvSpPr>
            <p:nvPr/>
          </p:nvSpPr>
          <p:spPr bwMode="auto">
            <a:xfrm>
              <a:off x="816" y="220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72" name="Oval 20"/>
            <p:cNvSpPr>
              <a:spLocks noChangeArrowheads="1"/>
            </p:cNvSpPr>
            <p:nvPr/>
          </p:nvSpPr>
          <p:spPr bwMode="auto">
            <a:xfrm>
              <a:off x="672" y="268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73" name="Oval 21"/>
            <p:cNvSpPr>
              <a:spLocks noChangeArrowheads="1"/>
            </p:cNvSpPr>
            <p:nvPr/>
          </p:nvSpPr>
          <p:spPr bwMode="auto">
            <a:xfrm>
              <a:off x="528" y="292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74" name="Oval 22"/>
            <p:cNvSpPr>
              <a:spLocks noChangeArrowheads="1"/>
            </p:cNvSpPr>
            <p:nvPr/>
          </p:nvSpPr>
          <p:spPr bwMode="auto">
            <a:xfrm>
              <a:off x="720" y="2352"/>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75" name="Oval 23"/>
            <p:cNvSpPr>
              <a:spLocks noChangeArrowheads="1"/>
            </p:cNvSpPr>
            <p:nvPr/>
          </p:nvSpPr>
          <p:spPr bwMode="auto">
            <a:xfrm>
              <a:off x="192" y="254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76" name="Oval 24"/>
            <p:cNvSpPr>
              <a:spLocks noChangeArrowheads="1"/>
            </p:cNvSpPr>
            <p:nvPr/>
          </p:nvSpPr>
          <p:spPr bwMode="auto">
            <a:xfrm>
              <a:off x="768" y="1872"/>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77" name="Oval 25"/>
            <p:cNvSpPr>
              <a:spLocks noChangeArrowheads="1"/>
            </p:cNvSpPr>
            <p:nvPr/>
          </p:nvSpPr>
          <p:spPr bwMode="auto">
            <a:xfrm>
              <a:off x="144" y="196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78" name="Oval 26"/>
            <p:cNvSpPr>
              <a:spLocks noChangeArrowheads="1"/>
            </p:cNvSpPr>
            <p:nvPr/>
          </p:nvSpPr>
          <p:spPr bwMode="auto">
            <a:xfrm>
              <a:off x="624" y="3072"/>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79" name="Oval 27"/>
            <p:cNvSpPr>
              <a:spLocks noChangeArrowheads="1"/>
            </p:cNvSpPr>
            <p:nvPr/>
          </p:nvSpPr>
          <p:spPr bwMode="auto">
            <a:xfrm>
              <a:off x="240" y="326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80" name="Oval 28"/>
            <p:cNvSpPr>
              <a:spLocks noChangeArrowheads="1"/>
            </p:cNvSpPr>
            <p:nvPr/>
          </p:nvSpPr>
          <p:spPr bwMode="auto">
            <a:xfrm>
              <a:off x="384" y="326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81" name="Oval 29"/>
            <p:cNvSpPr>
              <a:spLocks noChangeArrowheads="1"/>
            </p:cNvSpPr>
            <p:nvPr/>
          </p:nvSpPr>
          <p:spPr bwMode="auto">
            <a:xfrm>
              <a:off x="336" y="3120"/>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82" name="Oval 30"/>
            <p:cNvSpPr>
              <a:spLocks noChangeArrowheads="1"/>
            </p:cNvSpPr>
            <p:nvPr/>
          </p:nvSpPr>
          <p:spPr bwMode="auto">
            <a:xfrm>
              <a:off x="768" y="326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83" name="Oval 31"/>
            <p:cNvSpPr>
              <a:spLocks noChangeArrowheads="1"/>
            </p:cNvSpPr>
            <p:nvPr/>
          </p:nvSpPr>
          <p:spPr bwMode="auto">
            <a:xfrm>
              <a:off x="240" y="3696"/>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84" name="Oval 32"/>
            <p:cNvSpPr>
              <a:spLocks noChangeArrowheads="1"/>
            </p:cNvSpPr>
            <p:nvPr/>
          </p:nvSpPr>
          <p:spPr bwMode="auto">
            <a:xfrm>
              <a:off x="288" y="3600"/>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85" name="Oval 33"/>
            <p:cNvSpPr>
              <a:spLocks noChangeArrowheads="1"/>
            </p:cNvSpPr>
            <p:nvPr/>
          </p:nvSpPr>
          <p:spPr bwMode="auto">
            <a:xfrm>
              <a:off x="576" y="340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86" name="Oval 34"/>
            <p:cNvSpPr>
              <a:spLocks noChangeArrowheads="1"/>
            </p:cNvSpPr>
            <p:nvPr/>
          </p:nvSpPr>
          <p:spPr bwMode="auto">
            <a:xfrm>
              <a:off x="528" y="364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87" name="Oval 35"/>
            <p:cNvSpPr>
              <a:spLocks noChangeArrowheads="1"/>
            </p:cNvSpPr>
            <p:nvPr/>
          </p:nvSpPr>
          <p:spPr bwMode="auto">
            <a:xfrm>
              <a:off x="672" y="3600"/>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88" name="Oval 36"/>
            <p:cNvSpPr>
              <a:spLocks noChangeArrowheads="1"/>
            </p:cNvSpPr>
            <p:nvPr/>
          </p:nvSpPr>
          <p:spPr bwMode="auto">
            <a:xfrm>
              <a:off x="384" y="3936"/>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89" name="Oval 37"/>
            <p:cNvSpPr>
              <a:spLocks noChangeArrowheads="1"/>
            </p:cNvSpPr>
            <p:nvPr/>
          </p:nvSpPr>
          <p:spPr bwMode="auto">
            <a:xfrm>
              <a:off x="576" y="3889"/>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90" name="Oval 38"/>
            <p:cNvSpPr>
              <a:spLocks noChangeArrowheads="1"/>
            </p:cNvSpPr>
            <p:nvPr/>
          </p:nvSpPr>
          <p:spPr bwMode="auto">
            <a:xfrm>
              <a:off x="816" y="4031"/>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91" name="Oval 39"/>
            <p:cNvSpPr>
              <a:spLocks noChangeArrowheads="1"/>
            </p:cNvSpPr>
            <p:nvPr/>
          </p:nvSpPr>
          <p:spPr bwMode="auto">
            <a:xfrm>
              <a:off x="480" y="4032"/>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92" name="Oval 40"/>
            <p:cNvSpPr>
              <a:spLocks noChangeArrowheads="1"/>
            </p:cNvSpPr>
            <p:nvPr/>
          </p:nvSpPr>
          <p:spPr bwMode="auto">
            <a:xfrm>
              <a:off x="144" y="4032"/>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93" name="Oval 41"/>
            <p:cNvSpPr>
              <a:spLocks noChangeArrowheads="1"/>
            </p:cNvSpPr>
            <p:nvPr/>
          </p:nvSpPr>
          <p:spPr bwMode="auto">
            <a:xfrm>
              <a:off x="528" y="2592"/>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94" name="Oval 42"/>
            <p:cNvSpPr>
              <a:spLocks noChangeArrowheads="1"/>
            </p:cNvSpPr>
            <p:nvPr/>
          </p:nvSpPr>
          <p:spPr bwMode="auto">
            <a:xfrm>
              <a:off x="720" y="134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95" name="Oval 43"/>
            <p:cNvSpPr>
              <a:spLocks noChangeArrowheads="1"/>
            </p:cNvSpPr>
            <p:nvPr/>
          </p:nvSpPr>
          <p:spPr bwMode="auto">
            <a:xfrm>
              <a:off x="96" y="158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96" name="Oval 44"/>
            <p:cNvSpPr>
              <a:spLocks noChangeArrowheads="1"/>
            </p:cNvSpPr>
            <p:nvPr/>
          </p:nvSpPr>
          <p:spPr bwMode="auto">
            <a:xfrm>
              <a:off x="864" y="2832"/>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97" name="Oval 45"/>
            <p:cNvSpPr>
              <a:spLocks noChangeArrowheads="1"/>
            </p:cNvSpPr>
            <p:nvPr/>
          </p:nvSpPr>
          <p:spPr bwMode="auto">
            <a:xfrm>
              <a:off x="864" y="1680"/>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98" name="Oval 46"/>
            <p:cNvSpPr>
              <a:spLocks noChangeArrowheads="1"/>
            </p:cNvSpPr>
            <p:nvPr/>
          </p:nvSpPr>
          <p:spPr bwMode="auto">
            <a:xfrm>
              <a:off x="864" y="316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99" name="Oval 47"/>
            <p:cNvSpPr>
              <a:spLocks noChangeArrowheads="1"/>
            </p:cNvSpPr>
            <p:nvPr/>
          </p:nvSpPr>
          <p:spPr bwMode="auto">
            <a:xfrm>
              <a:off x="864" y="3696"/>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00" name="Oval 48"/>
            <p:cNvSpPr>
              <a:spLocks noChangeArrowheads="1"/>
            </p:cNvSpPr>
            <p:nvPr/>
          </p:nvSpPr>
          <p:spPr bwMode="auto">
            <a:xfrm>
              <a:off x="528" y="158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grpSp>
      <p:sp>
        <p:nvSpPr>
          <p:cNvPr id="2174001" name="Rectangle 49"/>
          <p:cNvSpPr>
            <a:spLocks noChangeArrowheads="1"/>
          </p:cNvSpPr>
          <p:nvPr/>
        </p:nvSpPr>
        <p:spPr bwMode="auto">
          <a:xfrm>
            <a:off x="1905000" y="1982788"/>
            <a:ext cx="7010400" cy="4875212"/>
          </a:xfrm>
          <a:prstGeom prst="rec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269" tIns="45635" rIns="91269" bIns="45635"/>
          <a:lstStyle/>
          <a:p>
            <a:pPr algn="l"/>
            <a:endParaRPr kumimoji="1" lang="en-US" b="0">
              <a:solidFill>
                <a:srgbClr val="FFCC99"/>
              </a:solidFill>
              <a:latin typeface="Times New Roman" charset="0"/>
              <a:cs typeface="+mn-cs"/>
            </a:endParaRPr>
          </a:p>
        </p:txBody>
      </p:sp>
      <p:sp>
        <p:nvSpPr>
          <p:cNvPr id="2174002" name="Rectangle 50"/>
          <p:cNvSpPr>
            <a:spLocks noChangeArrowheads="1"/>
          </p:cNvSpPr>
          <p:nvPr/>
        </p:nvSpPr>
        <p:spPr bwMode="auto">
          <a:xfrm>
            <a:off x="152400" y="1295401"/>
            <a:ext cx="8763000" cy="152400"/>
          </a:xfrm>
          <a:prstGeom prst="rect">
            <a:avLst/>
          </a:prstGeom>
          <a:solidFill>
            <a:schemeClr va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269" tIns="45635" rIns="91269" bIns="45635"/>
          <a:lstStyle/>
          <a:p>
            <a:pPr algn="l"/>
            <a:endParaRPr kumimoji="1" lang="en-US" b="0">
              <a:solidFill>
                <a:srgbClr val="FFCC99"/>
              </a:solidFill>
              <a:latin typeface="Times New Roman" charset="0"/>
              <a:cs typeface="+mn-cs"/>
            </a:endParaRPr>
          </a:p>
        </p:txBody>
      </p:sp>
      <p:sp>
        <p:nvSpPr>
          <p:cNvPr id="2174003" name="Rectangle 51"/>
          <p:cNvSpPr>
            <a:spLocks noGrp="1" noChangeArrowheads="1"/>
          </p:cNvSpPr>
          <p:nvPr>
            <p:ph type="body" idx="1"/>
          </p:nvPr>
        </p:nvSpPr>
        <p:spPr bwMode="auto">
          <a:xfrm>
            <a:off x="1860586" y="2286000"/>
            <a:ext cx="6866920" cy="3886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91904" tIns="45953" rIns="91904" bIns="45953"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74004" name="Rectangle 52"/>
          <p:cNvSpPr>
            <a:spLocks noGrp="1" noChangeArrowheads="1"/>
          </p:cNvSpPr>
          <p:nvPr>
            <p:ph type="title"/>
          </p:nvPr>
        </p:nvSpPr>
        <p:spPr bwMode="auto">
          <a:xfrm>
            <a:off x="1516393" y="381000"/>
            <a:ext cx="7592145"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91904" tIns="45953" rIns="91904" bIns="45953" numCol="1" anchor="ctr" anchorCtr="0" compatLnSpc="1">
            <a:prstTxWarp prst="textNoShape">
              <a:avLst/>
            </a:prstTxWarp>
          </a:bodyPr>
          <a:lstStyle/>
          <a:p>
            <a:pPr lvl="0"/>
            <a:r>
              <a:rPr lang="en-US" dirty="0"/>
              <a:t>Click to edit Master title style</a:t>
            </a:r>
          </a:p>
        </p:txBody>
      </p:sp>
      <p:sp>
        <p:nvSpPr>
          <p:cNvPr id="2174005" name="Rectangle 53"/>
          <p:cNvSpPr>
            <a:spLocks noChangeArrowheads="1"/>
          </p:cNvSpPr>
          <p:nvPr/>
        </p:nvSpPr>
        <p:spPr bwMode="auto">
          <a:xfrm>
            <a:off x="457200" y="457200"/>
            <a:ext cx="1066800" cy="1219200"/>
          </a:xfrm>
          <a:prstGeom prst="rec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269" tIns="45635" rIns="91269" bIns="45635"/>
          <a:lstStyle/>
          <a:p>
            <a:pPr eaLnBrk="0" hangingPunct="0"/>
            <a:endParaRPr lang="en-US" sz="1600" b="0">
              <a:solidFill>
                <a:srgbClr val="FFCC99"/>
              </a:solidFill>
              <a:latin typeface="Times New Roman" charset="0"/>
              <a:cs typeface="+mn-cs"/>
            </a:endParaRPr>
          </a:p>
        </p:txBody>
      </p:sp>
      <p:grpSp>
        <p:nvGrpSpPr>
          <p:cNvPr id="2174006" name="Group 54"/>
          <p:cNvGrpSpPr>
            <a:grpSpLocks/>
          </p:cNvGrpSpPr>
          <p:nvPr/>
        </p:nvGrpSpPr>
        <p:grpSpPr bwMode="auto">
          <a:xfrm>
            <a:off x="150813" y="230188"/>
            <a:ext cx="1600200" cy="1598612"/>
            <a:chOff x="95" y="145"/>
            <a:chExt cx="1008" cy="1007"/>
          </a:xfrm>
        </p:grpSpPr>
        <p:sp>
          <p:nvSpPr>
            <p:cNvPr id="2174007" name="Oval 55"/>
            <p:cNvSpPr>
              <a:spLocks noChangeArrowheads="1"/>
            </p:cNvSpPr>
            <p:nvPr/>
          </p:nvSpPr>
          <p:spPr bwMode="auto">
            <a:xfrm>
              <a:off x="431" y="289"/>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08" name="Oval 56"/>
            <p:cNvSpPr>
              <a:spLocks noChangeArrowheads="1"/>
            </p:cNvSpPr>
            <p:nvPr/>
          </p:nvSpPr>
          <p:spPr bwMode="auto">
            <a:xfrm>
              <a:off x="527" y="625"/>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09" name="Oval 57"/>
            <p:cNvSpPr>
              <a:spLocks noChangeArrowheads="1"/>
            </p:cNvSpPr>
            <p:nvPr/>
          </p:nvSpPr>
          <p:spPr bwMode="auto">
            <a:xfrm>
              <a:off x="815" y="674"/>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10" name="Oval 58"/>
            <p:cNvSpPr>
              <a:spLocks noChangeArrowheads="1"/>
            </p:cNvSpPr>
            <p:nvPr/>
          </p:nvSpPr>
          <p:spPr bwMode="auto">
            <a:xfrm>
              <a:off x="863" y="291"/>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11" name="Oval 59"/>
            <p:cNvSpPr>
              <a:spLocks noChangeArrowheads="1"/>
            </p:cNvSpPr>
            <p:nvPr/>
          </p:nvSpPr>
          <p:spPr bwMode="auto">
            <a:xfrm>
              <a:off x="338" y="816"/>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12" name="Oval 60"/>
            <p:cNvSpPr>
              <a:spLocks noChangeArrowheads="1"/>
            </p:cNvSpPr>
            <p:nvPr/>
          </p:nvSpPr>
          <p:spPr bwMode="auto">
            <a:xfrm>
              <a:off x="770" y="912"/>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13" name="Oval 61"/>
            <p:cNvSpPr>
              <a:spLocks noChangeArrowheads="1"/>
            </p:cNvSpPr>
            <p:nvPr/>
          </p:nvSpPr>
          <p:spPr bwMode="auto">
            <a:xfrm>
              <a:off x="335" y="576"/>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14" name="Oval 62"/>
            <p:cNvSpPr>
              <a:spLocks noChangeArrowheads="1"/>
            </p:cNvSpPr>
            <p:nvPr/>
          </p:nvSpPr>
          <p:spPr bwMode="auto">
            <a:xfrm>
              <a:off x="671" y="768"/>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15" name="Oval 63"/>
            <p:cNvSpPr>
              <a:spLocks noChangeArrowheads="1"/>
            </p:cNvSpPr>
            <p:nvPr/>
          </p:nvSpPr>
          <p:spPr bwMode="auto">
            <a:xfrm>
              <a:off x="431" y="912"/>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16" name="Oval 64"/>
            <p:cNvSpPr>
              <a:spLocks noChangeArrowheads="1"/>
            </p:cNvSpPr>
            <p:nvPr/>
          </p:nvSpPr>
          <p:spPr bwMode="auto">
            <a:xfrm>
              <a:off x="623" y="337"/>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17" name="Oval 65"/>
            <p:cNvSpPr>
              <a:spLocks noChangeArrowheads="1"/>
            </p:cNvSpPr>
            <p:nvPr/>
          </p:nvSpPr>
          <p:spPr bwMode="auto">
            <a:xfrm>
              <a:off x="719" y="433"/>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18" name="Oval 66"/>
            <p:cNvSpPr>
              <a:spLocks noChangeArrowheads="1"/>
            </p:cNvSpPr>
            <p:nvPr/>
          </p:nvSpPr>
          <p:spPr bwMode="auto">
            <a:xfrm>
              <a:off x="383" y="481"/>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19" name="Oval 67"/>
            <p:cNvSpPr>
              <a:spLocks noChangeArrowheads="1"/>
            </p:cNvSpPr>
            <p:nvPr/>
          </p:nvSpPr>
          <p:spPr bwMode="auto">
            <a:xfrm>
              <a:off x="191" y="673"/>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20" name="Oval 68"/>
            <p:cNvSpPr>
              <a:spLocks noChangeArrowheads="1"/>
            </p:cNvSpPr>
            <p:nvPr/>
          </p:nvSpPr>
          <p:spPr bwMode="auto">
            <a:xfrm>
              <a:off x="143" y="385"/>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21" name="Oval 69"/>
            <p:cNvSpPr>
              <a:spLocks noChangeArrowheads="1"/>
            </p:cNvSpPr>
            <p:nvPr/>
          </p:nvSpPr>
          <p:spPr bwMode="auto">
            <a:xfrm>
              <a:off x="95" y="817"/>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22" name="Oval 70"/>
            <p:cNvSpPr>
              <a:spLocks noChangeArrowheads="1"/>
            </p:cNvSpPr>
            <p:nvPr/>
          </p:nvSpPr>
          <p:spPr bwMode="auto">
            <a:xfrm>
              <a:off x="719" y="145"/>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23" name="Oval 71"/>
            <p:cNvSpPr>
              <a:spLocks noChangeArrowheads="1"/>
            </p:cNvSpPr>
            <p:nvPr/>
          </p:nvSpPr>
          <p:spPr bwMode="auto">
            <a:xfrm>
              <a:off x="239" y="193"/>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grpSp>
      <p:sp>
        <p:nvSpPr>
          <p:cNvPr id="2174024" name="Rectangle 72"/>
          <p:cNvSpPr>
            <a:spLocks noChangeArrowheads="1"/>
          </p:cNvSpPr>
          <p:nvPr/>
        </p:nvSpPr>
        <p:spPr bwMode="auto">
          <a:xfrm>
            <a:off x="304800" y="165100"/>
            <a:ext cx="1295400" cy="2921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269" tIns="45635" rIns="91269" bIns="45635"/>
          <a:lstStyle/>
          <a:p>
            <a:pPr eaLnBrk="0" hangingPunct="0"/>
            <a:endParaRPr lang="en-US" sz="1600" b="0">
              <a:solidFill>
                <a:srgbClr val="FFCC99"/>
              </a:solidFill>
              <a:latin typeface="Times New Roman" charset="0"/>
              <a:cs typeface="+mn-cs"/>
            </a:endParaRPr>
          </a:p>
        </p:txBody>
      </p:sp>
      <p:sp>
        <p:nvSpPr>
          <p:cNvPr id="2174025" name="Rectangle 73"/>
          <p:cNvSpPr>
            <a:spLocks noChangeArrowheads="1"/>
          </p:cNvSpPr>
          <p:nvPr/>
        </p:nvSpPr>
        <p:spPr bwMode="auto">
          <a:xfrm>
            <a:off x="76200" y="381000"/>
            <a:ext cx="381000" cy="649922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269" tIns="45635" rIns="91269" bIns="45635"/>
          <a:lstStyle/>
          <a:p>
            <a:pPr eaLnBrk="0" hangingPunct="0"/>
            <a:endParaRPr lang="en-US" sz="1600" b="0">
              <a:solidFill>
                <a:srgbClr val="FFCC99"/>
              </a:solidFill>
              <a:latin typeface="Times New Roman" charset="0"/>
              <a:cs typeface="+mn-cs"/>
            </a:endParaRPr>
          </a:p>
        </p:txBody>
      </p:sp>
      <p:sp>
        <p:nvSpPr>
          <p:cNvPr id="2174026" name="Rectangle 74"/>
          <p:cNvSpPr>
            <a:spLocks noChangeArrowheads="1"/>
          </p:cNvSpPr>
          <p:nvPr/>
        </p:nvSpPr>
        <p:spPr bwMode="auto">
          <a:xfrm>
            <a:off x="152400" y="1295401"/>
            <a:ext cx="304800" cy="152400"/>
          </a:xfrm>
          <a:prstGeom prst="rect">
            <a:avLst/>
          </a:prstGeom>
          <a:solidFill>
            <a:schemeClr va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269" tIns="45635" rIns="91269" bIns="45635"/>
          <a:lstStyle/>
          <a:p>
            <a:pPr eaLnBrk="0" hangingPunct="0"/>
            <a:endParaRPr lang="en-US" sz="1600" b="0">
              <a:solidFill>
                <a:srgbClr val="FFCC99"/>
              </a:solidFill>
              <a:latin typeface="Times New Roman" charset="0"/>
              <a:cs typeface="+mn-cs"/>
            </a:endParaRPr>
          </a:p>
        </p:txBody>
      </p:sp>
      <p:sp>
        <p:nvSpPr>
          <p:cNvPr id="2174027" name="Rectangle 75"/>
          <p:cNvSpPr>
            <a:spLocks noChangeArrowheads="1"/>
          </p:cNvSpPr>
          <p:nvPr/>
        </p:nvSpPr>
        <p:spPr bwMode="auto">
          <a:xfrm>
            <a:off x="304800" y="1676400"/>
            <a:ext cx="1295400" cy="2921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269" tIns="45635" rIns="91269" bIns="45635"/>
          <a:lstStyle/>
          <a:p>
            <a:pPr eaLnBrk="0" hangingPunct="0"/>
            <a:endParaRPr lang="en-US" sz="1600" b="0">
              <a:solidFill>
                <a:srgbClr val="FFCC99"/>
              </a:solidFill>
              <a:latin typeface="Times New Roman" charset="0"/>
              <a:cs typeface="+mn-cs"/>
            </a:endParaRPr>
          </a:p>
        </p:txBody>
      </p:sp>
      <p:sp>
        <p:nvSpPr>
          <p:cNvPr id="2174028" name="Rectangle 76"/>
          <p:cNvSpPr>
            <a:spLocks noChangeArrowheads="1"/>
          </p:cNvSpPr>
          <p:nvPr/>
        </p:nvSpPr>
        <p:spPr bwMode="auto">
          <a:xfrm>
            <a:off x="1524001" y="304800"/>
            <a:ext cx="381000" cy="6586538"/>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269" tIns="45635" rIns="91269" bIns="45635"/>
          <a:lstStyle/>
          <a:p>
            <a:pPr eaLnBrk="0" hangingPunct="0"/>
            <a:endParaRPr lang="en-US" sz="1600" b="0">
              <a:solidFill>
                <a:srgbClr val="FFCC99"/>
              </a:solidFill>
              <a:latin typeface="Times New Roman" charset="0"/>
              <a:cs typeface="+mn-cs"/>
            </a:endParaRPr>
          </a:p>
        </p:txBody>
      </p:sp>
      <p:sp>
        <p:nvSpPr>
          <p:cNvPr id="2174029" name="Rectangle 77"/>
          <p:cNvSpPr>
            <a:spLocks noChangeArrowheads="1"/>
          </p:cNvSpPr>
          <p:nvPr/>
        </p:nvSpPr>
        <p:spPr bwMode="auto">
          <a:xfrm>
            <a:off x="1524000" y="1295401"/>
            <a:ext cx="685800" cy="152400"/>
          </a:xfrm>
          <a:prstGeom prst="rect">
            <a:avLst/>
          </a:prstGeom>
          <a:solidFill>
            <a:schemeClr va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269" tIns="45635" rIns="91269" bIns="45635"/>
          <a:lstStyle/>
          <a:p>
            <a:pPr eaLnBrk="0" hangingPunct="0"/>
            <a:endParaRPr lang="en-US" sz="1600" b="0">
              <a:solidFill>
                <a:srgbClr val="FFCC99"/>
              </a:solidFill>
              <a:latin typeface="Times New Roman" charset="0"/>
              <a:cs typeface="+mn-cs"/>
            </a:endParaRPr>
          </a:p>
        </p:txBody>
      </p:sp>
      <p:sp>
        <p:nvSpPr>
          <p:cNvPr id="2174030" name="Rectangle 78"/>
          <p:cNvSpPr>
            <a:spLocks noGrp="1" noChangeArrowheads="1"/>
          </p:cNvSpPr>
          <p:nvPr>
            <p:ph type="dt" sz="half" idx="2"/>
          </p:nvPr>
        </p:nvSpPr>
        <p:spPr bwMode="auto">
          <a:xfrm>
            <a:off x="2559050" y="6470650"/>
            <a:ext cx="1346200" cy="387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91904" tIns="45953" rIns="91904" bIns="45953" numCol="1" anchor="ctr" anchorCtr="0" compatLnSpc="1">
            <a:prstTxWarp prst="textNoShape">
              <a:avLst/>
            </a:prstTxWarp>
          </a:bodyPr>
          <a:lstStyle>
            <a:lvl1pPr algn="l" eaLnBrk="1" hangingPunct="1">
              <a:defRPr sz="1400"/>
            </a:lvl1pPr>
          </a:lstStyle>
          <a:p>
            <a:endParaRPr lang="en-US" b="0">
              <a:solidFill>
                <a:srgbClr val="FFCC99"/>
              </a:solidFill>
              <a:latin typeface="Times New Roman" charset="0"/>
              <a:cs typeface="+mn-cs"/>
            </a:endParaRPr>
          </a:p>
        </p:txBody>
      </p:sp>
      <p:sp>
        <p:nvSpPr>
          <p:cNvPr id="2174031" name="Rectangle 79"/>
          <p:cNvSpPr>
            <a:spLocks noGrp="1" noChangeArrowheads="1"/>
          </p:cNvSpPr>
          <p:nvPr>
            <p:ph type="ftr" sz="quarter" idx="3"/>
          </p:nvPr>
        </p:nvSpPr>
        <p:spPr bwMode="auto">
          <a:xfrm>
            <a:off x="3984625" y="6477001"/>
            <a:ext cx="3540125" cy="379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91904" tIns="45953" rIns="91904" bIns="45953" numCol="1" anchor="ctr" anchorCtr="0" compatLnSpc="1">
            <a:prstTxWarp prst="textNoShape">
              <a:avLst/>
            </a:prstTxWarp>
          </a:bodyPr>
          <a:lstStyle>
            <a:lvl1pPr eaLnBrk="1" hangingPunct="1">
              <a:defRPr sz="1400"/>
            </a:lvl1pPr>
          </a:lstStyle>
          <a:p>
            <a:endParaRPr lang="en-US" b="0">
              <a:solidFill>
                <a:srgbClr val="FFCC99"/>
              </a:solidFill>
              <a:latin typeface="Times New Roman" charset="0"/>
              <a:cs typeface="+mn-cs"/>
            </a:endParaRPr>
          </a:p>
        </p:txBody>
      </p:sp>
      <p:sp>
        <p:nvSpPr>
          <p:cNvPr id="2174032" name="Rectangle 80"/>
          <p:cNvSpPr>
            <a:spLocks noGrp="1" noChangeArrowheads="1"/>
          </p:cNvSpPr>
          <p:nvPr>
            <p:ph type="sldNum" sz="quarter" idx="4"/>
          </p:nvPr>
        </p:nvSpPr>
        <p:spPr bwMode="auto">
          <a:xfrm>
            <a:off x="7572375" y="6477001"/>
            <a:ext cx="1250950" cy="379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91904" tIns="45953" rIns="91904" bIns="45953" numCol="1" anchor="ctr" anchorCtr="0" compatLnSpc="1">
            <a:prstTxWarp prst="textNoShape">
              <a:avLst/>
            </a:prstTxWarp>
          </a:bodyPr>
          <a:lstStyle>
            <a:lvl1pPr algn="r" eaLnBrk="1" hangingPunct="1">
              <a:defRPr sz="1400"/>
            </a:lvl1pPr>
          </a:lstStyle>
          <a:p>
            <a:fld id="{1DE2D416-3C96-A445-9908-3B81671B3ABD}" type="slidenum">
              <a:rPr lang="en-US" b="0" smtClean="0">
                <a:solidFill>
                  <a:srgbClr val="FFCC99"/>
                </a:solidFill>
                <a:latin typeface="Times New Roman" charset="0"/>
                <a:cs typeface="+mn-cs"/>
              </a:rPr>
              <a:pPr/>
              <a:t>‹#›</a:t>
            </a:fld>
            <a:endParaRPr lang="en-US" b="0">
              <a:solidFill>
                <a:srgbClr val="FFCC99"/>
              </a:solidFill>
              <a:latin typeface="Times New Roman" charset="0"/>
              <a:cs typeface="+mn-cs"/>
            </a:endParaRPr>
          </a:p>
        </p:txBody>
      </p:sp>
      <p:sp>
        <p:nvSpPr>
          <p:cNvPr id="2174033" name="Rectangle 81"/>
          <p:cNvSpPr>
            <a:spLocks noChangeArrowheads="1"/>
          </p:cNvSpPr>
          <p:nvPr/>
        </p:nvSpPr>
        <p:spPr bwMode="auto">
          <a:xfrm>
            <a:off x="2286000" y="6029325"/>
            <a:ext cx="222250" cy="827088"/>
          </a:xfrm>
          <a:prstGeom prst="rect">
            <a:avLst/>
          </a:prstGeom>
          <a:solidFill>
            <a:srgbClr val="B2B2B2">
              <a:alpha val="50000"/>
            </a:srgb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269" tIns="45635" rIns="91269" bIns="45635"/>
          <a:lstStyle/>
          <a:p>
            <a:pPr algn="l"/>
            <a:endParaRPr kumimoji="1" lang="en-US" b="0">
              <a:solidFill>
                <a:srgbClr val="FFCC99"/>
              </a:solidFill>
              <a:latin typeface="Times New Roman" charset="0"/>
              <a:cs typeface="+mn-cs"/>
            </a:endParaRPr>
          </a:p>
        </p:txBody>
      </p:sp>
    </p:spTree>
    <p:extLst>
      <p:ext uri="{BB962C8B-B14F-4D97-AF65-F5344CB8AC3E}">
        <p14:creationId xmlns:p14="http://schemas.microsoft.com/office/powerpoint/2010/main" val="2985334062"/>
      </p:ext>
    </p:extLst>
  </p:cSld>
  <p:clrMap bg1="dk2" tx1="lt1" bg2="dk1" tx2="lt2" accent1="accent1" accent2="accent2" accent3="accent3" accent4="accent4" accent5="accent5" accent6="accent6" hlink="hlink" folHlink="folHlink"/>
  <p:sldLayoutIdLst>
    <p:sldLayoutId id="2147485662" r:id="rId1"/>
    <p:sldLayoutId id="2147485663" r:id="rId2"/>
    <p:sldLayoutId id="2147485664" r:id="rId3"/>
    <p:sldLayoutId id="2147485665" r:id="rId4"/>
    <p:sldLayoutId id="2147485666" r:id="rId5"/>
    <p:sldLayoutId id="2147485667" r:id="rId6"/>
    <p:sldLayoutId id="2147485668" r:id="rId7"/>
    <p:sldLayoutId id="2147485669" r:id="rId8"/>
    <p:sldLayoutId id="2147485670" r:id="rId9"/>
    <p:sldLayoutId id="2147485671" r:id="rId10"/>
    <p:sldLayoutId id="2147485672" r:id="rId11"/>
  </p:sldLayoutIdLst>
  <p:transition>
    <p:cut/>
  </p:transition>
  <p:txStyles>
    <p:titleStyle>
      <a:lvl1pPr algn="l" rtl="0" fontAlgn="base">
        <a:spcBef>
          <a:spcPct val="0"/>
        </a:spcBef>
        <a:spcAft>
          <a:spcPct val="0"/>
        </a:spcAft>
        <a:defRPr sz="4400">
          <a:solidFill>
            <a:schemeClr val="tx2"/>
          </a:solidFill>
          <a:latin typeface="Arial"/>
          <a:ea typeface="+mj-ea"/>
          <a:cs typeface="Arial"/>
        </a:defRPr>
      </a:lvl1pPr>
      <a:lvl2pPr algn="l" rtl="0" fontAlgn="base">
        <a:spcBef>
          <a:spcPct val="0"/>
        </a:spcBef>
        <a:spcAft>
          <a:spcPct val="0"/>
        </a:spcAft>
        <a:defRPr sz="4400">
          <a:solidFill>
            <a:schemeClr val="tx2"/>
          </a:solidFill>
          <a:latin typeface="Times New Roman" charset="0"/>
          <a:ea typeface="ＭＳ Ｐゴシック" charset="0"/>
        </a:defRPr>
      </a:lvl2pPr>
      <a:lvl3pPr algn="l" rtl="0" fontAlgn="base">
        <a:spcBef>
          <a:spcPct val="0"/>
        </a:spcBef>
        <a:spcAft>
          <a:spcPct val="0"/>
        </a:spcAft>
        <a:defRPr sz="4400">
          <a:solidFill>
            <a:schemeClr val="tx2"/>
          </a:solidFill>
          <a:latin typeface="Times New Roman" charset="0"/>
          <a:ea typeface="ＭＳ Ｐゴシック" charset="0"/>
        </a:defRPr>
      </a:lvl3pPr>
      <a:lvl4pPr algn="l" rtl="0" fontAlgn="base">
        <a:spcBef>
          <a:spcPct val="0"/>
        </a:spcBef>
        <a:spcAft>
          <a:spcPct val="0"/>
        </a:spcAft>
        <a:defRPr sz="4400">
          <a:solidFill>
            <a:schemeClr val="tx2"/>
          </a:solidFill>
          <a:latin typeface="Times New Roman" charset="0"/>
          <a:ea typeface="ＭＳ Ｐゴシック" charset="0"/>
        </a:defRPr>
      </a:lvl4pPr>
      <a:lvl5pPr algn="l" rtl="0" fontAlgn="base">
        <a:spcBef>
          <a:spcPct val="0"/>
        </a:spcBef>
        <a:spcAft>
          <a:spcPct val="0"/>
        </a:spcAft>
        <a:defRPr sz="4400">
          <a:solidFill>
            <a:schemeClr val="tx2"/>
          </a:solidFill>
          <a:latin typeface="Times New Roman" charset="0"/>
          <a:ea typeface="ＭＳ Ｐゴシック" charset="0"/>
        </a:defRPr>
      </a:lvl5pPr>
      <a:lvl6pPr marL="456348" algn="l" rtl="0" fontAlgn="base">
        <a:spcBef>
          <a:spcPct val="0"/>
        </a:spcBef>
        <a:spcAft>
          <a:spcPct val="0"/>
        </a:spcAft>
        <a:defRPr sz="4400">
          <a:solidFill>
            <a:schemeClr val="tx2"/>
          </a:solidFill>
          <a:latin typeface="Times New Roman" charset="0"/>
          <a:ea typeface="ＭＳ Ｐゴシック" charset="0"/>
        </a:defRPr>
      </a:lvl6pPr>
      <a:lvl7pPr marL="912713" algn="l" rtl="0" fontAlgn="base">
        <a:spcBef>
          <a:spcPct val="0"/>
        </a:spcBef>
        <a:spcAft>
          <a:spcPct val="0"/>
        </a:spcAft>
        <a:defRPr sz="4400">
          <a:solidFill>
            <a:schemeClr val="tx2"/>
          </a:solidFill>
          <a:latin typeface="Times New Roman" charset="0"/>
          <a:ea typeface="ＭＳ Ｐゴシック" charset="0"/>
        </a:defRPr>
      </a:lvl7pPr>
      <a:lvl8pPr marL="1369080" algn="l" rtl="0" fontAlgn="base">
        <a:spcBef>
          <a:spcPct val="0"/>
        </a:spcBef>
        <a:spcAft>
          <a:spcPct val="0"/>
        </a:spcAft>
        <a:defRPr sz="4400">
          <a:solidFill>
            <a:schemeClr val="tx2"/>
          </a:solidFill>
          <a:latin typeface="Times New Roman" charset="0"/>
          <a:ea typeface="ＭＳ Ｐゴシック" charset="0"/>
        </a:defRPr>
      </a:lvl8pPr>
      <a:lvl9pPr marL="1825435" algn="l" rtl="0" fontAlgn="base">
        <a:spcBef>
          <a:spcPct val="0"/>
        </a:spcBef>
        <a:spcAft>
          <a:spcPct val="0"/>
        </a:spcAft>
        <a:defRPr sz="4400">
          <a:solidFill>
            <a:schemeClr val="tx2"/>
          </a:solidFill>
          <a:latin typeface="Times New Roman" charset="0"/>
          <a:ea typeface="ＭＳ Ｐゴシック" charset="0"/>
        </a:defRPr>
      </a:lvl9pPr>
    </p:titleStyle>
    <p:bodyStyle>
      <a:lvl1pPr marL="342277" indent="-342277" algn="l" rtl="0" fontAlgn="base">
        <a:spcBef>
          <a:spcPct val="20000"/>
        </a:spcBef>
        <a:spcAft>
          <a:spcPct val="0"/>
        </a:spcAft>
        <a:buClr>
          <a:srgbClr val="00FFCC"/>
        </a:buClr>
        <a:buSzPct val="70000"/>
        <a:buFont typeface="Wingdings" charset="0"/>
        <a:buChar char="u"/>
        <a:defRPr sz="3200">
          <a:solidFill>
            <a:schemeClr val="tx1"/>
          </a:solidFill>
          <a:latin typeface="Arial"/>
          <a:ea typeface="+mn-ea"/>
          <a:cs typeface="Arial"/>
        </a:defRPr>
      </a:lvl1pPr>
      <a:lvl2pPr marL="741582" indent="-285234" algn="l" rtl="0" fontAlgn="base">
        <a:spcBef>
          <a:spcPct val="20000"/>
        </a:spcBef>
        <a:spcAft>
          <a:spcPct val="0"/>
        </a:spcAft>
        <a:buClr>
          <a:srgbClr val="00FFCC"/>
        </a:buClr>
        <a:buChar char="–"/>
        <a:defRPr sz="2800">
          <a:solidFill>
            <a:schemeClr val="tx1"/>
          </a:solidFill>
          <a:latin typeface="Arial"/>
          <a:ea typeface="+mn-ea"/>
          <a:cs typeface="Arial"/>
        </a:defRPr>
      </a:lvl2pPr>
      <a:lvl3pPr marL="1140892" indent="-228174" algn="l" rtl="0" fontAlgn="base">
        <a:spcBef>
          <a:spcPct val="20000"/>
        </a:spcBef>
        <a:spcAft>
          <a:spcPct val="0"/>
        </a:spcAft>
        <a:buClr>
          <a:srgbClr val="00FFCC"/>
        </a:buClr>
        <a:buSzPct val="65000"/>
        <a:buFont typeface="Wingdings" charset="0"/>
        <a:buChar char="t"/>
        <a:defRPr sz="2400">
          <a:solidFill>
            <a:schemeClr val="tx1"/>
          </a:solidFill>
          <a:latin typeface="Arial"/>
          <a:ea typeface="+mn-ea"/>
          <a:cs typeface="Arial"/>
        </a:defRPr>
      </a:lvl3pPr>
      <a:lvl4pPr marL="1597249" indent="-228174" algn="l" rtl="0" fontAlgn="base">
        <a:spcBef>
          <a:spcPct val="20000"/>
        </a:spcBef>
        <a:spcAft>
          <a:spcPct val="0"/>
        </a:spcAft>
        <a:buClr>
          <a:srgbClr val="00FFCC"/>
        </a:buClr>
        <a:buChar char="–"/>
        <a:defRPr sz="2000">
          <a:solidFill>
            <a:schemeClr val="tx1"/>
          </a:solidFill>
          <a:latin typeface="Arial"/>
          <a:ea typeface="+mn-ea"/>
          <a:cs typeface="Arial"/>
        </a:defRPr>
      </a:lvl4pPr>
      <a:lvl5pPr marL="2053620" indent="-228174" algn="l" rtl="0" fontAlgn="base">
        <a:spcBef>
          <a:spcPct val="20000"/>
        </a:spcBef>
        <a:spcAft>
          <a:spcPct val="0"/>
        </a:spcAft>
        <a:buClr>
          <a:srgbClr val="00FFCC"/>
        </a:buClr>
        <a:buChar char="•"/>
        <a:defRPr sz="2000">
          <a:solidFill>
            <a:schemeClr val="tx1"/>
          </a:solidFill>
          <a:latin typeface="Arial"/>
          <a:ea typeface="+mn-ea"/>
          <a:cs typeface="Arial"/>
        </a:defRPr>
      </a:lvl5pPr>
      <a:lvl6pPr marL="2509974" indent="-228174" algn="l" rtl="0" fontAlgn="base">
        <a:spcBef>
          <a:spcPct val="20000"/>
        </a:spcBef>
        <a:spcAft>
          <a:spcPct val="0"/>
        </a:spcAft>
        <a:buClr>
          <a:srgbClr val="00FFCC"/>
        </a:buClr>
        <a:buChar char="•"/>
        <a:defRPr sz="2000">
          <a:solidFill>
            <a:schemeClr val="tx1"/>
          </a:solidFill>
          <a:latin typeface="+mn-lt"/>
          <a:ea typeface="+mn-ea"/>
        </a:defRPr>
      </a:lvl6pPr>
      <a:lvl7pPr marL="2966328" indent="-228174" algn="l" rtl="0" fontAlgn="base">
        <a:spcBef>
          <a:spcPct val="20000"/>
        </a:spcBef>
        <a:spcAft>
          <a:spcPct val="0"/>
        </a:spcAft>
        <a:buClr>
          <a:srgbClr val="00FFCC"/>
        </a:buClr>
        <a:buChar char="•"/>
        <a:defRPr sz="2000">
          <a:solidFill>
            <a:schemeClr val="tx1"/>
          </a:solidFill>
          <a:latin typeface="+mn-lt"/>
          <a:ea typeface="+mn-ea"/>
        </a:defRPr>
      </a:lvl7pPr>
      <a:lvl8pPr marL="3422692" indent="-228174" algn="l" rtl="0" fontAlgn="base">
        <a:spcBef>
          <a:spcPct val="20000"/>
        </a:spcBef>
        <a:spcAft>
          <a:spcPct val="0"/>
        </a:spcAft>
        <a:buClr>
          <a:srgbClr val="00FFCC"/>
        </a:buClr>
        <a:buChar char="•"/>
        <a:defRPr sz="2000">
          <a:solidFill>
            <a:schemeClr val="tx1"/>
          </a:solidFill>
          <a:latin typeface="+mn-lt"/>
          <a:ea typeface="+mn-ea"/>
        </a:defRPr>
      </a:lvl8pPr>
      <a:lvl9pPr marL="3879039" indent="-228174" algn="l" rtl="0" fontAlgn="base">
        <a:spcBef>
          <a:spcPct val="20000"/>
        </a:spcBef>
        <a:spcAft>
          <a:spcPct val="0"/>
        </a:spcAft>
        <a:buClr>
          <a:srgbClr val="00FFCC"/>
        </a:buClr>
        <a:buChar char="•"/>
        <a:defRPr sz="2000">
          <a:solidFill>
            <a:schemeClr val="tx1"/>
          </a:solidFill>
          <a:latin typeface="+mn-lt"/>
          <a:ea typeface="+mn-ea"/>
        </a:defRPr>
      </a:lvl9pPr>
    </p:bodyStyle>
    <p:otherStyle>
      <a:defPPr>
        <a:defRPr lang="en-US"/>
      </a:defPPr>
      <a:lvl1pPr marL="0" algn="l" defTabSz="456348" rtl="0" eaLnBrk="1" latinLnBrk="0" hangingPunct="1">
        <a:defRPr sz="1800" kern="1200">
          <a:solidFill>
            <a:schemeClr val="tx1"/>
          </a:solidFill>
          <a:latin typeface="+mn-lt"/>
          <a:ea typeface="+mn-ea"/>
          <a:cs typeface="+mn-cs"/>
        </a:defRPr>
      </a:lvl1pPr>
      <a:lvl2pPr marL="456348" algn="l" defTabSz="456348" rtl="0" eaLnBrk="1" latinLnBrk="0" hangingPunct="1">
        <a:defRPr sz="1800" kern="1200">
          <a:solidFill>
            <a:schemeClr val="tx1"/>
          </a:solidFill>
          <a:latin typeface="+mn-lt"/>
          <a:ea typeface="+mn-ea"/>
          <a:cs typeface="+mn-cs"/>
        </a:defRPr>
      </a:lvl2pPr>
      <a:lvl3pPr marL="912713" algn="l" defTabSz="456348" rtl="0" eaLnBrk="1" latinLnBrk="0" hangingPunct="1">
        <a:defRPr sz="1800" kern="1200">
          <a:solidFill>
            <a:schemeClr val="tx1"/>
          </a:solidFill>
          <a:latin typeface="+mn-lt"/>
          <a:ea typeface="+mn-ea"/>
          <a:cs typeface="+mn-cs"/>
        </a:defRPr>
      </a:lvl3pPr>
      <a:lvl4pPr marL="1369080" algn="l" defTabSz="456348" rtl="0" eaLnBrk="1" latinLnBrk="0" hangingPunct="1">
        <a:defRPr sz="1800" kern="1200">
          <a:solidFill>
            <a:schemeClr val="tx1"/>
          </a:solidFill>
          <a:latin typeface="+mn-lt"/>
          <a:ea typeface="+mn-ea"/>
          <a:cs typeface="+mn-cs"/>
        </a:defRPr>
      </a:lvl4pPr>
      <a:lvl5pPr marL="1825435" algn="l" defTabSz="456348" rtl="0" eaLnBrk="1" latinLnBrk="0" hangingPunct="1">
        <a:defRPr sz="1800" kern="1200">
          <a:solidFill>
            <a:schemeClr val="tx1"/>
          </a:solidFill>
          <a:latin typeface="+mn-lt"/>
          <a:ea typeface="+mn-ea"/>
          <a:cs typeface="+mn-cs"/>
        </a:defRPr>
      </a:lvl5pPr>
      <a:lvl6pPr marL="2281788" algn="l" defTabSz="456348" rtl="0" eaLnBrk="1" latinLnBrk="0" hangingPunct="1">
        <a:defRPr sz="1800" kern="1200">
          <a:solidFill>
            <a:schemeClr val="tx1"/>
          </a:solidFill>
          <a:latin typeface="+mn-lt"/>
          <a:ea typeface="+mn-ea"/>
          <a:cs typeface="+mn-cs"/>
        </a:defRPr>
      </a:lvl6pPr>
      <a:lvl7pPr marL="2738155" algn="l" defTabSz="456348" rtl="0" eaLnBrk="1" latinLnBrk="0" hangingPunct="1">
        <a:defRPr sz="1800" kern="1200">
          <a:solidFill>
            <a:schemeClr val="tx1"/>
          </a:solidFill>
          <a:latin typeface="+mn-lt"/>
          <a:ea typeface="+mn-ea"/>
          <a:cs typeface="+mn-cs"/>
        </a:defRPr>
      </a:lvl7pPr>
      <a:lvl8pPr marL="3194510" algn="l" defTabSz="456348" rtl="0" eaLnBrk="1" latinLnBrk="0" hangingPunct="1">
        <a:defRPr sz="1800" kern="1200">
          <a:solidFill>
            <a:schemeClr val="tx1"/>
          </a:solidFill>
          <a:latin typeface="+mn-lt"/>
          <a:ea typeface="+mn-ea"/>
          <a:cs typeface="+mn-cs"/>
        </a:defRPr>
      </a:lvl8pPr>
      <a:lvl9pPr marL="3650868" algn="l" defTabSz="456348"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9" tIns="45635" rIns="91269" bIns="45635" numCol="1" anchor="ctr" anchorCtr="0" compatLnSpc="1">
            <a:prstTxWarp prst="textNoShape">
              <a:avLst/>
            </a:prstTxWarp>
          </a:bodyPr>
          <a:lstStyle/>
          <a:p>
            <a:pPr lvl="0"/>
            <a:r>
              <a:rPr lang="en-US" dirty="0"/>
              <a:t>Click to edit Master title style</a:t>
            </a:r>
          </a:p>
        </p:txBody>
      </p:sp>
      <p:sp>
        <p:nvSpPr>
          <p:cNvPr id="614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lvl1pPr eaLnBrk="1" hangingPunct="1">
              <a:defRPr sz="1400">
                <a:latin typeface="Times New Roman" charset="0"/>
              </a:defRPr>
            </a:lvl1pPr>
          </a:lstStyle>
          <a:p>
            <a:pPr algn="l"/>
            <a:endParaRPr lang="en-US" b="0">
              <a:solidFill>
                <a:srgbClr val="000000"/>
              </a:solidFill>
            </a:endParaRPr>
          </a:p>
        </p:txBody>
      </p:sp>
      <p:sp>
        <p:nvSpPr>
          <p:cNvPr id="6150" name="Rectangle 6"/>
          <p:cNvSpPr>
            <a:spLocks noGrp="1" noChangeArrowheads="1"/>
          </p:cNvSpPr>
          <p:nvPr>
            <p:ph type="sldNum" sz="quarter" idx="4"/>
          </p:nvPr>
        </p:nvSpPr>
        <p:spPr bwMode="auto">
          <a:xfrm>
            <a:off x="2895600" y="6248400"/>
            <a:ext cx="5562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lvl1pPr algn="r" eaLnBrk="1" hangingPunct="1">
              <a:defRPr sz="1800">
                <a:solidFill>
                  <a:schemeClr val="bg1"/>
                </a:solidFill>
                <a:latin typeface="Times New Roman" charset="0"/>
              </a:defRPr>
            </a:lvl1pPr>
          </a:lstStyle>
          <a:p>
            <a:r>
              <a:rPr lang="en-US" b="0">
                <a:solidFill>
                  <a:srgbClr val="FFFFFF"/>
                </a:solidFill>
              </a:rPr>
              <a:t>Source</a:t>
            </a:r>
            <a:endParaRPr lang="en-US" sz="1400" b="0">
              <a:solidFill>
                <a:srgbClr val="FFFFFF"/>
              </a:solidFill>
            </a:endParaRPr>
          </a:p>
        </p:txBody>
      </p:sp>
    </p:spTree>
    <p:extLst>
      <p:ext uri="{BB962C8B-B14F-4D97-AF65-F5344CB8AC3E}">
        <p14:creationId xmlns:p14="http://schemas.microsoft.com/office/powerpoint/2010/main" val="1791535537"/>
      </p:ext>
    </p:extLst>
  </p:cSld>
  <p:clrMap bg1="lt1" tx1="dk1" bg2="lt2" tx2="dk2" accent1="accent1" accent2="accent2" accent3="accent3" accent4="accent4" accent5="accent5" accent6="accent6" hlink="hlink" folHlink="folHlink"/>
  <p:sldLayoutIdLst>
    <p:sldLayoutId id="2147485674" r:id="rId1"/>
    <p:sldLayoutId id="2147485675" r:id="rId2"/>
    <p:sldLayoutId id="2147485676" r:id="rId3"/>
    <p:sldLayoutId id="2147485677" r:id="rId4"/>
    <p:sldLayoutId id="2147485678" r:id="rId5"/>
    <p:sldLayoutId id="2147485679" r:id="rId6"/>
    <p:sldLayoutId id="2147485680" r:id="rId7"/>
    <p:sldLayoutId id="2147485681" r:id="rId8"/>
    <p:sldLayoutId id="2147485682" r:id="rId9"/>
    <p:sldLayoutId id="2147485683" r:id="rId10"/>
    <p:sldLayoutId id="2147485684" r:id="rId11"/>
  </p:sldLayoutIdLst>
  <p:txStyles>
    <p:titleStyle>
      <a:lvl1pPr algn="ctr" rtl="0" fontAlgn="base">
        <a:spcBef>
          <a:spcPct val="0"/>
        </a:spcBef>
        <a:spcAft>
          <a:spcPct val="0"/>
        </a:spcAft>
        <a:defRPr sz="4000" b="1">
          <a:solidFill>
            <a:schemeClr val="bg1"/>
          </a:solidFill>
          <a:latin typeface="Arial"/>
          <a:ea typeface="+mj-ea"/>
          <a:cs typeface="Arial"/>
        </a:defRPr>
      </a:lvl1pPr>
      <a:lvl2pPr algn="ctr" rtl="0" fontAlgn="base">
        <a:spcBef>
          <a:spcPct val="0"/>
        </a:spcBef>
        <a:spcAft>
          <a:spcPct val="0"/>
        </a:spcAft>
        <a:defRPr sz="4000" b="1">
          <a:solidFill>
            <a:schemeClr val="bg1"/>
          </a:solidFill>
          <a:latin typeface="Arial" charset="0"/>
          <a:ea typeface="ＭＳ Ｐゴシック" charset="0"/>
        </a:defRPr>
      </a:lvl2pPr>
      <a:lvl3pPr algn="ctr" rtl="0" fontAlgn="base">
        <a:spcBef>
          <a:spcPct val="0"/>
        </a:spcBef>
        <a:spcAft>
          <a:spcPct val="0"/>
        </a:spcAft>
        <a:defRPr sz="4000" b="1">
          <a:solidFill>
            <a:schemeClr val="bg1"/>
          </a:solidFill>
          <a:latin typeface="Arial" charset="0"/>
          <a:ea typeface="ＭＳ Ｐゴシック" charset="0"/>
        </a:defRPr>
      </a:lvl3pPr>
      <a:lvl4pPr algn="ctr" rtl="0" fontAlgn="base">
        <a:spcBef>
          <a:spcPct val="0"/>
        </a:spcBef>
        <a:spcAft>
          <a:spcPct val="0"/>
        </a:spcAft>
        <a:defRPr sz="4000" b="1">
          <a:solidFill>
            <a:schemeClr val="bg1"/>
          </a:solidFill>
          <a:latin typeface="Arial" charset="0"/>
          <a:ea typeface="ＭＳ Ｐゴシック" charset="0"/>
        </a:defRPr>
      </a:lvl4pPr>
      <a:lvl5pPr algn="ctr" rtl="0" fontAlgn="base">
        <a:spcBef>
          <a:spcPct val="0"/>
        </a:spcBef>
        <a:spcAft>
          <a:spcPct val="0"/>
        </a:spcAft>
        <a:defRPr sz="4000" b="1">
          <a:solidFill>
            <a:schemeClr val="bg1"/>
          </a:solidFill>
          <a:latin typeface="Arial" charset="0"/>
          <a:ea typeface="ＭＳ Ｐゴシック" charset="0"/>
        </a:defRPr>
      </a:lvl5pPr>
      <a:lvl6pPr marL="456348" algn="ctr" rtl="0" fontAlgn="base">
        <a:spcBef>
          <a:spcPct val="0"/>
        </a:spcBef>
        <a:spcAft>
          <a:spcPct val="0"/>
        </a:spcAft>
        <a:defRPr sz="4000" b="1">
          <a:solidFill>
            <a:schemeClr val="bg1"/>
          </a:solidFill>
          <a:latin typeface="Arial" charset="0"/>
          <a:ea typeface="ＭＳ Ｐゴシック" charset="0"/>
        </a:defRPr>
      </a:lvl6pPr>
      <a:lvl7pPr marL="912713" algn="ctr" rtl="0" fontAlgn="base">
        <a:spcBef>
          <a:spcPct val="0"/>
        </a:spcBef>
        <a:spcAft>
          <a:spcPct val="0"/>
        </a:spcAft>
        <a:defRPr sz="4000" b="1">
          <a:solidFill>
            <a:schemeClr val="bg1"/>
          </a:solidFill>
          <a:latin typeface="Arial" charset="0"/>
          <a:ea typeface="ＭＳ Ｐゴシック" charset="0"/>
        </a:defRPr>
      </a:lvl7pPr>
      <a:lvl8pPr marL="1369080" algn="ctr" rtl="0" fontAlgn="base">
        <a:spcBef>
          <a:spcPct val="0"/>
        </a:spcBef>
        <a:spcAft>
          <a:spcPct val="0"/>
        </a:spcAft>
        <a:defRPr sz="4000" b="1">
          <a:solidFill>
            <a:schemeClr val="bg1"/>
          </a:solidFill>
          <a:latin typeface="Arial" charset="0"/>
          <a:ea typeface="ＭＳ Ｐゴシック" charset="0"/>
        </a:defRPr>
      </a:lvl8pPr>
      <a:lvl9pPr marL="1825435" algn="ctr" rtl="0" fontAlgn="base">
        <a:spcBef>
          <a:spcPct val="0"/>
        </a:spcBef>
        <a:spcAft>
          <a:spcPct val="0"/>
        </a:spcAft>
        <a:defRPr sz="4000" b="1">
          <a:solidFill>
            <a:schemeClr val="bg1"/>
          </a:solidFill>
          <a:latin typeface="Arial" charset="0"/>
          <a:ea typeface="ＭＳ Ｐゴシック" charset="0"/>
        </a:defRPr>
      </a:lvl9pPr>
    </p:titleStyle>
    <p:bodyStyle>
      <a:lvl1pPr marL="342277" indent="-342277" algn="l" rtl="0" fontAlgn="base">
        <a:spcBef>
          <a:spcPct val="20000"/>
        </a:spcBef>
        <a:spcAft>
          <a:spcPct val="0"/>
        </a:spcAft>
        <a:buChar char="•"/>
        <a:defRPr sz="3200">
          <a:solidFill>
            <a:schemeClr val="tx1"/>
          </a:solidFill>
          <a:latin typeface="Arial"/>
          <a:ea typeface="+mn-ea"/>
          <a:cs typeface="Arial"/>
        </a:defRPr>
      </a:lvl1pPr>
      <a:lvl2pPr marL="741582" indent="-285234" algn="l" rtl="0" fontAlgn="base">
        <a:spcBef>
          <a:spcPct val="20000"/>
        </a:spcBef>
        <a:spcAft>
          <a:spcPct val="0"/>
        </a:spcAft>
        <a:buChar char="–"/>
        <a:defRPr sz="3200">
          <a:solidFill>
            <a:schemeClr val="bg1"/>
          </a:solidFill>
          <a:latin typeface="Arial"/>
          <a:ea typeface="+mn-ea"/>
          <a:cs typeface="Arial"/>
        </a:defRPr>
      </a:lvl2pPr>
      <a:lvl3pPr marL="1140892" indent="-228174" algn="l" rtl="0" fontAlgn="base">
        <a:spcBef>
          <a:spcPct val="20000"/>
        </a:spcBef>
        <a:spcAft>
          <a:spcPct val="0"/>
        </a:spcAft>
        <a:buChar char="•"/>
        <a:defRPr sz="2400">
          <a:solidFill>
            <a:schemeClr val="tx1"/>
          </a:solidFill>
          <a:latin typeface="Arial"/>
          <a:ea typeface="+mn-ea"/>
          <a:cs typeface="Arial"/>
        </a:defRPr>
      </a:lvl3pPr>
      <a:lvl4pPr marL="1597249" indent="-228174" algn="l" rtl="0" fontAlgn="base">
        <a:spcBef>
          <a:spcPct val="20000"/>
        </a:spcBef>
        <a:spcAft>
          <a:spcPct val="0"/>
        </a:spcAft>
        <a:buChar char="–"/>
        <a:defRPr sz="2000">
          <a:solidFill>
            <a:schemeClr val="tx1"/>
          </a:solidFill>
          <a:latin typeface="Arial"/>
          <a:ea typeface="+mn-ea"/>
          <a:cs typeface="Arial"/>
        </a:defRPr>
      </a:lvl4pPr>
      <a:lvl5pPr marL="2053620" indent="-228174" algn="l" rtl="0" fontAlgn="base">
        <a:spcBef>
          <a:spcPct val="20000"/>
        </a:spcBef>
        <a:spcAft>
          <a:spcPct val="0"/>
        </a:spcAft>
        <a:buChar char="»"/>
        <a:defRPr sz="2000">
          <a:solidFill>
            <a:schemeClr val="tx1"/>
          </a:solidFill>
          <a:latin typeface="Arial"/>
          <a:ea typeface="+mn-ea"/>
          <a:cs typeface="Arial"/>
        </a:defRPr>
      </a:lvl5pPr>
      <a:lvl6pPr marL="2509974" indent="-228174" algn="l" rtl="0" fontAlgn="base">
        <a:spcBef>
          <a:spcPct val="20000"/>
        </a:spcBef>
        <a:spcAft>
          <a:spcPct val="0"/>
        </a:spcAft>
        <a:buChar char="»"/>
        <a:defRPr sz="2000">
          <a:solidFill>
            <a:schemeClr val="tx1"/>
          </a:solidFill>
          <a:latin typeface="Times New Roman" charset="0"/>
          <a:ea typeface="+mn-ea"/>
        </a:defRPr>
      </a:lvl6pPr>
      <a:lvl7pPr marL="2966328" indent="-228174" algn="l" rtl="0" fontAlgn="base">
        <a:spcBef>
          <a:spcPct val="20000"/>
        </a:spcBef>
        <a:spcAft>
          <a:spcPct val="0"/>
        </a:spcAft>
        <a:buChar char="»"/>
        <a:defRPr sz="2000">
          <a:solidFill>
            <a:schemeClr val="tx1"/>
          </a:solidFill>
          <a:latin typeface="Times New Roman" charset="0"/>
          <a:ea typeface="+mn-ea"/>
        </a:defRPr>
      </a:lvl7pPr>
      <a:lvl8pPr marL="3422692" indent="-228174" algn="l" rtl="0" fontAlgn="base">
        <a:spcBef>
          <a:spcPct val="20000"/>
        </a:spcBef>
        <a:spcAft>
          <a:spcPct val="0"/>
        </a:spcAft>
        <a:buChar char="»"/>
        <a:defRPr sz="2000">
          <a:solidFill>
            <a:schemeClr val="tx1"/>
          </a:solidFill>
          <a:latin typeface="Times New Roman" charset="0"/>
          <a:ea typeface="+mn-ea"/>
        </a:defRPr>
      </a:lvl8pPr>
      <a:lvl9pPr marL="3879039" indent="-228174" algn="l" rtl="0" fontAlgn="base">
        <a:spcBef>
          <a:spcPct val="20000"/>
        </a:spcBef>
        <a:spcAft>
          <a:spcPct val="0"/>
        </a:spcAft>
        <a:buChar char="»"/>
        <a:defRPr sz="2000">
          <a:solidFill>
            <a:schemeClr val="tx1"/>
          </a:solidFill>
          <a:latin typeface="Times New Roman" charset="0"/>
          <a:ea typeface="+mn-ea"/>
        </a:defRPr>
      </a:lvl9pPr>
    </p:bodyStyle>
    <p:otherStyle>
      <a:defPPr>
        <a:defRPr lang="en-US"/>
      </a:defPPr>
      <a:lvl1pPr marL="0" algn="l" defTabSz="456348" rtl="0" eaLnBrk="1" latinLnBrk="0" hangingPunct="1">
        <a:defRPr sz="1800" kern="1200">
          <a:solidFill>
            <a:schemeClr val="tx1"/>
          </a:solidFill>
          <a:latin typeface="+mn-lt"/>
          <a:ea typeface="+mn-ea"/>
          <a:cs typeface="+mn-cs"/>
        </a:defRPr>
      </a:lvl1pPr>
      <a:lvl2pPr marL="456348" algn="l" defTabSz="456348" rtl="0" eaLnBrk="1" latinLnBrk="0" hangingPunct="1">
        <a:defRPr sz="1800" kern="1200">
          <a:solidFill>
            <a:schemeClr val="tx1"/>
          </a:solidFill>
          <a:latin typeface="+mn-lt"/>
          <a:ea typeface="+mn-ea"/>
          <a:cs typeface="+mn-cs"/>
        </a:defRPr>
      </a:lvl2pPr>
      <a:lvl3pPr marL="912713" algn="l" defTabSz="456348" rtl="0" eaLnBrk="1" latinLnBrk="0" hangingPunct="1">
        <a:defRPr sz="1800" kern="1200">
          <a:solidFill>
            <a:schemeClr val="tx1"/>
          </a:solidFill>
          <a:latin typeface="+mn-lt"/>
          <a:ea typeface="+mn-ea"/>
          <a:cs typeface="+mn-cs"/>
        </a:defRPr>
      </a:lvl3pPr>
      <a:lvl4pPr marL="1369080" algn="l" defTabSz="456348" rtl="0" eaLnBrk="1" latinLnBrk="0" hangingPunct="1">
        <a:defRPr sz="1800" kern="1200">
          <a:solidFill>
            <a:schemeClr val="tx1"/>
          </a:solidFill>
          <a:latin typeface="+mn-lt"/>
          <a:ea typeface="+mn-ea"/>
          <a:cs typeface="+mn-cs"/>
        </a:defRPr>
      </a:lvl4pPr>
      <a:lvl5pPr marL="1825435" algn="l" defTabSz="456348" rtl="0" eaLnBrk="1" latinLnBrk="0" hangingPunct="1">
        <a:defRPr sz="1800" kern="1200">
          <a:solidFill>
            <a:schemeClr val="tx1"/>
          </a:solidFill>
          <a:latin typeface="+mn-lt"/>
          <a:ea typeface="+mn-ea"/>
          <a:cs typeface="+mn-cs"/>
        </a:defRPr>
      </a:lvl5pPr>
      <a:lvl6pPr marL="2281788" algn="l" defTabSz="456348" rtl="0" eaLnBrk="1" latinLnBrk="0" hangingPunct="1">
        <a:defRPr sz="1800" kern="1200">
          <a:solidFill>
            <a:schemeClr val="tx1"/>
          </a:solidFill>
          <a:latin typeface="+mn-lt"/>
          <a:ea typeface="+mn-ea"/>
          <a:cs typeface="+mn-cs"/>
        </a:defRPr>
      </a:lvl6pPr>
      <a:lvl7pPr marL="2738155" algn="l" defTabSz="456348" rtl="0" eaLnBrk="1" latinLnBrk="0" hangingPunct="1">
        <a:defRPr sz="1800" kern="1200">
          <a:solidFill>
            <a:schemeClr val="tx1"/>
          </a:solidFill>
          <a:latin typeface="+mn-lt"/>
          <a:ea typeface="+mn-ea"/>
          <a:cs typeface="+mn-cs"/>
        </a:defRPr>
      </a:lvl7pPr>
      <a:lvl8pPr marL="3194510" algn="l" defTabSz="456348" rtl="0" eaLnBrk="1" latinLnBrk="0" hangingPunct="1">
        <a:defRPr sz="1800" kern="1200">
          <a:solidFill>
            <a:schemeClr val="tx1"/>
          </a:solidFill>
          <a:latin typeface="+mn-lt"/>
          <a:ea typeface="+mn-ea"/>
          <a:cs typeface="+mn-cs"/>
        </a:defRPr>
      </a:lvl8pPr>
      <a:lvl9pPr marL="3650868" algn="l" defTabSz="456348"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864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ctr" anchorCtr="0" compatLnSpc="1">
            <a:prstTxWarp prst="textNoShape">
              <a:avLst/>
            </a:prstTxWarp>
          </a:bodyPr>
          <a:lstStyle/>
          <a:p>
            <a:pPr lvl="0"/>
            <a:r>
              <a:rPr lang="en-US"/>
              <a:t>Click to edit Master title style</a:t>
            </a:r>
          </a:p>
        </p:txBody>
      </p:sp>
      <p:sp>
        <p:nvSpPr>
          <p:cNvPr id="4864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269" tIns="45635" rIns="91269" bIns="45635" numCol="1" anchor="t" anchorCtr="0" compatLnSpc="1">
            <a:prstTxWarp prst="textNoShape">
              <a:avLst/>
            </a:prstTxWarp>
          </a:bodyPr>
          <a:lstStyle>
            <a:lvl1pPr eaLnBrk="0" hangingPunct="0">
              <a:defRPr sz="1400" b="0" smtClean="0">
                <a:latin typeface="+mn-lt"/>
                <a:ea typeface="+mn-ea"/>
                <a:cs typeface="+mn-cs"/>
              </a:defRPr>
            </a:lvl1pPr>
          </a:lstStyle>
          <a:p>
            <a:pPr algn="l">
              <a:defRPr/>
            </a:pPr>
            <a:endParaRPr lang="en-US">
              <a:solidFill>
                <a:srgbClr val="000000"/>
              </a:solidFill>
              <a:latin typeface="Arial"/>
              <a:ea typeface="ＭＳ Ｐゴシック"/>
              <a:cs typeface="ＭＳ Ｐゴシック"/>
            </a:endParaRPr>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269" tIns="45635" rIns="91269" bIns="45635" numCol="1" anchor="t" anchorCtr="0" compatLnSpc="1">
            <a:prstTxWarp prst="textNoShape">
              <a:avLst/>
            </a:prstTxWarp>
          </a:bodyPr>
          <a:lstStyle>
            <a:lvl1pPr algn="ctr" eaLnBrk="0" hangingPunct="0">
              <a:defRPr sz="1400" b="0" smtClean="0">
                <a:latin typeface="+mn-lt"/>
                <a:ea typeface="+mn-ea"/>
                <a:cs typeface="+mn-cs"/>
              </a:defRPr>
            </a:lvl1pPr>
          </a:lstStyle>
          <a:p>
            <a:pPr>
              <a:defRPr/>
            </a:pPr>
            <a:endParaRPr lang="en-US">
              <a:solidFill>
                <a:srgbClr val="000000"/>
              </a:solidFill>
              <a:latin typeface="Arial"/>
              <a:ea typeface="ＭＳ Ｐゴシック"/>
              <a:cs typeface="ＭＳ Ｐゴシック"/>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269" tIns="45635" rIns="91269" bIns="45635" numCol="1" anchor="t" anchorCtr="0" compatLnSpc="1">
            <a:prstTxWarp prst="textNoShape">
              <a:avLst/>
            </a:prstTxWarp>
          </a:bodyPr>
          <a:lstStyle>
            <a:lvl1pPr algn="r" eaLnBrk="0" hangingPunct="0">
              <a:defRPr sz="1400" b="0">
                <a:latin typeface="+mn-lt"/>
                <a:cs typeface="+mn-cs"/>
              </a:defRPr>
            </a:lvl1pPr>
          </a:lstStyle>
          <a:p>
            <a:fld id="{31493FAF-8946-7B4C-B092-88F3AF6A15A5}" type="slidenum">
              <a:rPr lang="en-US" smtClean="0">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3807453013"/>
      </p:ext>
    </p:extLst>
  </p:cSld>
  <p:clrMap bg1="lt1" tx1="dk1" bg2="lt2" tx2="dk2" accent1="accent1" accent2="accent2" accent3="accent3" accent4="accent4" accent5="accent5" accent6="accent6" hlink="hlink" folHlink="folHlink"/>
  <p:sldLayoutIdLst>
    <p:sldLayoutId id="2147485686" r:id="rId1"/>
    <p:sldLayoutId id="2147485687" r:id="rId2"/>
    <p:sldLayoutId id="2147485688" r:id="rId3"/>
    <p:sldLayoutId id="2147485689" r:id="rId4"/>
    <p:sldLayoutId id="2147485690" r:id="rId5"/>
    <p:sldLayoutId id="2147485691" r:id="rId6"/>
    <p:sldLayoutId id="2147485692" r:id="rId7"/>
    <p:sldLayoutId id="2147485693" r:id="rId8"/>
    <p:sldLayoutId id="2147485694" r:id="rId9"/>
    <p:sldLayoutId id="2147485695" r:id="rId10"/>
    <p:sldLayoutId id="2147485696"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ＭＳ Ｐゴシック" charset="0"/>
        </a:defRPr>
      </a:lvl2pPr>
      <a:lvl3pPr algn="ctr" rtl="0" fontAlgn="base">
        <a:spcBef>
          <a:spcPct val="0"/>
        </a:spcBef>
        <a:spcAft>
          <a:spcPct val="0"/>
        </a:spcAft>
        <a:defRPr sz="4400">
          <a:solidFill>
            <a:schemeClr val="tx2"/>
          </a:solidFill>
          <a:latin typeface="Arial" charset="0"/>
          <a:ea typeface="ＭＳ Ｐゴシック" charset="0"/>
          <a:cs typeface="ＭＳ Ｐゴシック" charset="0"/>
        </a:defRPr>
      </a:lvl3pPr>
      <a:lvl4pPr algn="ctr" rtl="0" fontAlgn="base">
        <a:spcBef>
          <a:spcPct val="0"/>
        </a:spcBef>
        <a:spcAft>
          <a:spcPct val="0"/>
        </a:spcAft>
        <a:defRPr sz="4400">
          <a:solidFill>
            <a:schemeClr val="tx2"/>
          </a:solidFill>
          <a:latin typeface="Arial" charset="0"/>
          <a:ea typeface="ＭＳ Ｐゴシック" charset="0"/>
          <a:cs typeface="ＭＳ Ｐゴシック" charset="0"/>
        </a:defRPr>
      </a:lvl4pPr>
      <a:lvl5pPr algn="ctr" rtl="0" fontAlgn="base">
        <a:spcBef>
          <a:spcPct val="0"/>
        </a:spcBef>
        <a:spcAft>
          <a:spcPct val="0"/>
        </a:spcAft>
        <a:defRPr sz="4400">
          <a:solidFill>
            <a:schemeClr val="tx2"/>
          </a:solidFill>
          <a:latin typeface="Arial" charset="0"/>
          <a:ea typeface="ＭＳ Ｐゴシック" charset="0"/>
          <a:cs typeface="ＭＳ Ｐゴシック" charset="0"/>
        </a:defRPr>
      </a:lvl5pPr>
      <a:lvl6pPr marL="456348"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2713"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6908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5435" algn="ctr" rtl="0" fontAlgn="base">
        <a:spcBef>
          <a:spcPct val="0"/>
        </a:spcBef>
        <a:spcAft>
          <a:spcPct val="0"/>
        </a:spcAft>
        <a:defRPr sz="4400">
          <a:solidFill>
            <a:schemeClr val="tx2"/>
          </a:solidFill>
          <a:latin typeface="Arial" charset="0"/>
          <a:ea typeface="ＭＳ Ｐゴシック" charset="0"/>
          <a:cs typeface="ＭＳ Ｐゴシック" charset="0"/>
        </a:defRPr>
      </a:lvl9pPr>
    </p:titleStyle>
    <p:bodyStyle>
      <a:lvl1pPr marL="342277" indent="-342277" algn="l" rtl="0" fontAlgn="base">
        <a:spcBef>
          <a:spcPct val="20000"/>
        </a:spcBef>
        <a:spcAft>
          <a:spcPct val="0"/>
        </a:spcAft>
        <a:buChar char="•"/>
        <a:defRPr sz="3200">
          <a:solidFill>
            <a:schemeClr val="tx1"/>
          </a:solidFill>
          <a:latin typeface="+mn-lt"/>
          <a:ea typeface="+mn-ea"/>
          <a:cs typeface="+mn-cs"/>
        </a:defRPr>
      </a:lvl1pPr>
      <a:lvl2pPr marL="741582" indent="-285234" algn="l" rtl="0" fontAlgn="base">
        <a:spcBef>
          <a:spcPct val="20000"/>
        </a:spcBef>
        <a:spcAft>
          <a:spcPct val="0"/>
        </a:spcAft>
        <a:buChar char="–"/>
        <a:defRPr sz="2800">
          <a:solidFill>
            <a:schemeClr val="tx1"/>
          </a:solidFill>
          <a:latin typeface="+mn-lt"/>
          <a:ea typeface="+mn-ea"/>
        </a:defRPr>
      </a:lvl2pPr>
      <a:lvl3pPr marL="1140892" indent="-228174" algn="l" rtl="0" fontAlgn="base">
        <a:spcBef>
          <a:spcPct val="20000"/>
        </a:spcBef>
        <a:spcAft>
          <a:spcPct val="0"/>
        </a:spcAft>
        <a:buChar char="•"/>
        <a:defRPr sz="2400">
          <a:solidFill>
            <a:schemeClr val="tx1"/>
          </a:solidFill>
          <a:latin typeface="+mn-lt"/>
          <a:ea typeface="+mn-ea"/>
        </a:defRPr>
      </a:lvl3pPr>
      <a:lvl4pPr marL="1597249" indent="-228174" algn="l" rtl="0" fontAlgn="base">
        <a:spcBef>
          <a:spcPct val="20000"/>
        </a:spcBef>
        <a:spcAft>
          <a:spcPct val="0"/>
        </a:spcAft>
        <a:buChar char="–"/>
        <a:defRPr sz="2000">
          <a:solidFill>
            <a:schemeClr val="tx1"/>
          </a:solidFill>
          <a:latin typeface="+mn-lt"/>
          <a:ea typeface="+mn-ea"/>
        </a:defRPr>
      </a:lvl4pPr>
      <a:lvl5pPr marL="2053620" indent="-228174" algn="l" rtl="0" fontAlgn="base">
        <a:spcBef>
          <a:spcPct val="20000"/>
        </a:spcBef>
        <a:spcAft>
          <a:spcPct val="0"/>
        </a:spcAft>
        <a:buChar char="»"/>
        <a:defRPr sz="2000">
          <a:solidFill>
            <a:schemeClr val="tx1"/>
          </a:solidFill>
          <a:latin typeface="+mn-lt"/>
          <a:ea typeface="+mn-ea"/>
        </a:defRPr>
      </a:lvl5pPr>
      <a:lvl6pPr marL="2509974" indent="-228174" algn="l" rtl="0" fontAlgn="base">
        <a:spcBef>
          <a:spcPct val="20000"/>
        </a:spcBef>
        <a:spcAft>
          <a:spcPct val="0"/>
        </a:spcAft>
        <a:buChar char="»"/>
        <a:defRPr sz="2000">
          <a:solidFill>
            <a:schemeClr val="tx1"/>
          </a:solidFill>
          <a:latin typeface="+mn-lt"/>
          <a:ea typeface="+mn-ea"/>
        </a:defRPr>
      </a:lvl6pPr>
      <a:lvl7pPr marL="2966328" indent="-228174" algn="l" rtl="0" fontAlgn="base">
        <a:spcBef>
          <a:spcPct val="20000"/>
        </a:spcBef>
        <a:spcAft>
          <a:spcPct val="0"/>
        </a:spcAft>
        <a:buChar char="»"/>
        <a:defRPr sz="2000">
          <a:solidFill>
            <a:schemeClr val="tx1"/>
          </a:solidFill>
          <a:latin typeface="+mn-lt"/>
          <a:ea typeface="+mn-ea"/>
        </a:defRPr>
      </a:lvl7pPr>
      <a:lvl8pPr marL="3422692" indent="-228174" algn="l" rtl="0" fontAlgn="base">
        <a:spcBef>
          <a:spcPct val="20000"/>
        </a:spcBef>
        <a:spcAft>
          <a:spcPct val="0"/>
        </a:spcAft>
        <a:buChar char="»"/>
        <a:defRPr sz="2000">
          <a:solidFill>
            <a:schemeClr val="tx1"/>
          </a:solidFill>
          <a:latin typeface="+mn-lt"/>
          <a:ea typeface="+mn-ea"/>
        </a:defRPr>
      </a:lvl8pPr>
      <a:lvl9pPr marL="3879039" indent="-228174"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6348" rtl="0" eaLnBrk="1" latinLnBrk="0" hangingPunct="1">
        <a:defRPr sz="1800" kern="1200">
          <a:solidFill>
            <a:schemeClr val="tx1"/>
          </a:solidFill>
          <a:latin typeface="+mn-lt"/>
          <a:ea typeface="+mn-ea"/>
          <a:cs typeface="+mn-cs"/>
        </a:defRPr>
      </a:lvl1pPr>
      <a:lvl2pPr marL="456348" algn="l" defTabSz="456348" rtl="0" eaLnBrk="1" latinLnBrk="0" hangingPunct="1">
        <a:defRPr sz="1800" kern="1200">
          <a:solidFill>
            <a:schemeClr val="tx1"/>
          </a:solidFill>
          <a:latin typeface="+mn-lt"/>
          <a:ea typeface="+mn-ea"/>
          <a:cs typeface="+mn-cs"/>
        </a:defRPr>
      </a:lvl2pPr>
      <a:lvl3pPr marL="912713" algn="l" defTabSz="456348" rtl="0" eaLnBrk="1" latinLnBrk="0" hangingPunct="1">
        <a:defRPr sz="1800" kern="1200">
          <a:solidFill>
            <a:schemeClr val="tx1"/>
          </a:solidFill>
          <a:latin typeface="+mn-lt"/>
          <a:ea typeface="+mn-ea"/>
          <a:cs typeface="+mn-cs"/>
        </a:defRPr>
      </a:lvl3pPr>
      <a:lvl4pPr marL="1369080" algn="l" defTabSz="456348" rtl="0" eaLnBrk="1" latinLnBrk="0" hangingPunct="1">
        <a:defRPr sz="1800" kern="1200">
          <a:solidFill>
            <a:schemeClr val="tx1"/>
          </a:solidFill>
          <a:latin typeface="+mn-lt"/>
          <a:ea typeface="+mn-ea"/>
          <a:cs typeface="+mn-cs"/>
        </a:defRPr>
      </a:lvl4pPr>
      <a:lvl5pPr marL="1825435" algn="l" defTabSz="456348" rtl="0" eaLnBrk="1" latinLnBrk="0" hangingPunct="1">
        <a:defRPr sz="1800" kern="1200">
          <a:solidFill>
            <a:schemeClr val="tx1"/>
          </a:solidFill>
          <a:latin typeface="+mn-lt"/>
          <a:ea typeface="+mn-ea"/>
          <a:cs typeface="+mn-cs"/>
        </a:defRPr>
      </a:lvl5pPr>
      <a:lvl6pPr marL="2281788" algn="l" defTabSz="456348" rtl="0" eaLnBrk="1" latinLnBrk="0" hangingPunct="1">
        <a:defRPr sz="1800" kern="1200">
          <a:solidFill>
            <a:schemeClr val="tx1"/>
          </a:solidFill>
          <a:latin typeface="+mn-lt"/>
          <a:ea typeface="+mn-ea"/>
          <a:cs typeface="+mn-cs"/>
        </a:defRPr>
      </a:lvl6pPr>
      <a:lvl7pPr marL="2738155" algn="l" defTabSz="456348" rtl="0" eaLnBrk="1" latinLnBrk="0" hangingPunct="1">
        <a:defRPr sz="1800" kern="1200">
          <a:solidFill>
            <a:schemeClr val="tx1"/>
          </a:solidFill>
          <a:latin typeface="+mn-lt"/>
          <a:ea typeface="+mn-ea"/>
          <a:cs typeface="+mn-cs"/>
        </a:defRPr>
      </a:lvl7pPr>
      <a:lvl8pPr marL="3194510" algn="l" defTabSz="456348" rtl="0" eaLnBrk="1" latinLnBrk="0" hangingPunct="1">
        <a:defRPr sz="1800" kern="1200">
          <a:solidFill>
            <a:schemeClr val="tx1"/>
          </a:solidFill>
          <a:latin typeface="+mn-lt"/>
          <a:ea typeface="+mn-ea"/>
          <a:cs typeface="+mn-cs"/>
        </a:defRPr>
      </a:lvl8pPr>
      <a:lvl9pPr marL="3650868" algn="l" defTabSz="456348"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92546"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ctr" anchorCtr="0" compatLnSpc="1">
            <a:prstTxWarp prst="textNoShape">
              <a:avLst/>
            </a:prstTxWarp>
          </a:bodyPr>
          <a:lstStyle/>
          <a:p>
            <a:pPr lvl="0"/>
            <a:r>
              <a:rPr lang="en-US" dirty="0"/>
              <a:t>Click to edit Master title style</a:t>
            </a:r>
          </a:p>
        </p:txBody>
      </p:sp>
      <p:sp>
        <p:nvSpPr>
          <p:cNvPr id="492547" name="Rectangle 3"/>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269" tIns="45635" rIns="91269" bIns="45635" numCol="1" anchor="t" anchorCtr="0" compatLnSpc="1">
            <a:prstTxWarp prst="textNoShape">
              <a:avLst/>
            </a:prstTxWarp>
          </a:bodyPr>
          <a:lstStyle>
            <a:lvl1pPr eaLnBrk="1" hangingPunct="1">
              <a:defRPr sz="1400" b="0" smtClean="0">
                <a:latin typeface="+mn-lt"/>
                <a:ea typeface="+mn-ea"/>
                <a:cs typeface="+mn-cs"/>
              </a:defRPr>
            </a:lvl1pPr>
          </a:lstStyle>
          <a:p>
            <a:pPr algn="l">
              <a:defRPr/>
            </a:pPr>
            <a:endParaRPr lang="en-US">
              <a:solidFill>
                <a:srgbClr val="000000"/>
              </a:solidFill>
              <a:latin typeface="Times New Roman"/>
              <a:ea typeface="ＭＳ Ｐゴシック"/>
            </a:endParaRPr>
          </a:p>
        </p:txBody>
      </p:sp>
      <p:sp>
        <p:nvSpPr>
          <p:cNvPr id="614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269" tIns="45635" rIns="91269" bIns="45635" numCol="1" anchor="t" anchorCtr="0" compatLnSpc="1">
            <a:prstTxWarp prst="textNoShape">
              <a:avLst/>
            </a:prstTxWarp>
          </a:bodyPr>
          <a:lstStyle>
            <a:lvl1pPr algn="ctr" eaLnBrk="1" hangingPunct="1">
              <a:defRPr sz="1400" b="0" smtClean="0">
                <a:latin typeface="+mn-lt"/>
                <a:ea typeface="+mn-ea"/>
                <a:cs typeface="+mn-cs"/>
              </a:defRPr>
            </a:lvl1pPr>
          </a:lstStyle>
          <a:p>
            <a:pPr>
              <a:defRPr/>
            </a:pPr>
            <a:endParaRPr lang="en-US">
              <a:solidFill>
                <a:srgbClr val="000000"/>
              </a:solidFill>
              <a:latin typeface="Times New Roman"/>
              <a:ea typeface="ＭＳ Ｐゴシック"/>
            </a:endParaRPr>
          </a:p>
        </p:txBody>
      </p:sp>
      <p:sp>
        <p:nvSpPr>
          <p:cNvPr id="615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269" tIns="45635" rIns="91269" bIns="45635" numCol="1" anchor="t" anchorCtr="0" compatLnSpc="1">
            <a:prstTxWarp prst="textNoShape">
              <a:avLst/>
            </a:prstTxWarp>
          </a:bodyPr>
          <a:lstStyle>
            <a:lvl1pPr algn="r">
              <a:defRPr sz="1400" b="0">
                <a:cs typeface="ＭＳ Ｐゴシック" charset="0"/>
              </a:defRPr>
            </a:lvl1pPr>
          </a:lstStyle>
          <a:p>
            <a:fld id="{296F0770-0720-FC42-ADA8-17BF8653C0B4}" type="slidenum">
              <a:rPr lang="en-US" smtClean="0">
                <a:solidFill>
                  <a:srgbClr val="000000"/>
                </a:solidFill>
                <a:latin typeface="Times New Roman" charset="0"/>
              </a:rPr>
              <a:pPr/>
              <a:t>‹#›</a:t>
            </a:fld>
            <a:endParaRPr lang="en-US">
              <a:solidFill>
                <a:srgbClr val="000000"/>
              </a:solidFill>
              <a:latin typeface="Times New Roman" charset="0"/>
            </a:endParaRPr>
          </a:p>
        </p:txBody>
      </p:sp>
    </p:spTree>
    <p:extLst>
      <p:ext uri="{BB962C8B-B14F-4D97-AF65-F5344CB8AC3E}">
        <p14:creationId xmlns:p14="http://schemas.microsoft.com/office/powerpoint/2010/main" val="3854157837"/>
      </p:ext>
    </p:extLst>
  </p:cSld>
  <p:clrMap bg1="lt1" tx1="dk1" bg2="lt2" tx2="dk2" accent1="accent1" accent2="accent2" accent3="accent3" accent4="accent4" accent5="accent5" accent6="accent6" hlink="hlink" folHlink="folHlink"/>
  <p:sldLayoutIdLst>
    <p:sldLayoutId id="2147485698" r:id="rId1"/>
    <p:sldLayoutId id="2147485699" r:id="rId2"/>
    <p:sldLayoutId id="2147485700" r:id="rId3"/>
    <p:sldLayoutId id="2147485701" r:id="rId4"/>
    <p:sldLayoutId id="2147485702" r:id="rId5"/>
    <p:sldLayoutId id="2147485703" r:id="rId6"/>
    <p:sldLayoutId id="2147485704" r:id="rId7"/>
    <p:sldLayoutId id="2147485705" r:id="rId8"/>
    <p:sldLayoutId id="2147485706" r:id="rId9"/>
    <p:sldLayoutId id="2147485707" r:id="rId10"/>
    <p:sldLayoutId id="2147485708"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Times New Roman" charset="0"/>
          <a:ea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defRPr>
      </a:lvl5pPr>
      <a:lvl6pPr marL="456348" algn="ctr" rtl="0" eaLnBrk="0" fontAlgn="base" hangingPunct="0">
        <a:spcBef>
          <a:spcPct val="0"/>
        </a:spcBef>
        <a:spcAft>
          <a:spcPct val="0"/>
        </a:spcAft>
        <a:defRPr sz="4400">
          <a:solidFill>
            <a:schemeClr val="tx2"/>
          </a:solidFill>
          <a:latin typeface="Times New Roman" charset="0"/>
          <a:ea typeface="ＭＳ Ｐゴシック" charset="0"/>
        </a:defRPr>
      </a:lvl6pPr>
      <a:lvl7pPr marL="912713" algn="ctr" rtl="0" eaLnBrk="0" fontAlgn="base" hangingPunct="0">
        <a:spcBef>
          <a:spcPct val="0"/>
        </a:spcBef>
        <a:spcAft>
          <a:spcPct val="0"/>
        </a:spcAft>
        <a:defRPr sz="4400">
          <a:solidFill>
            <a:schemeClr val="tx2"/>
          </a:solidFill>
          <a:latin typeface="Times New Roman" charset="0"/>
          <a:ea typeface="ＭＳ Ｐゴシック" charset="0"/>
        </a:defRPr>
      </a:lvl7pPr>
      <a:lvl8pPr marL="136908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5435"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277" indent="-342277" algn="l" rtl="0" eaLnBrk="0" fontAlgn="base" hangingPunct="0">
        <a:spcBef>
          <a:spcPct val="20000"/>
        </a:spcBef>
        <a:spcAft>
          <a:spcPct val="0"/>
        </a:spcAft>
        <a:buChar char="•"/>
        <a:defRPr sz="3200">
          <a:solidFill>
            <a:schemeClr val="tx1"/>
          </a:solidFill>
          <a:latin typeface="Arial"/>
          <a:ea typeface="+mn-ea"/>
          <a:cs typeface="Arial"/>
        </a:defRPr>
      </a:lvl1pPr>
      <a:lvl2pPr marL="741582" indent="-285234" algn="l" rtl="0" eaLnBrk="0" fontAlgn="base" hangingPunct="0">
        <a:spcBef>
          <a:spcPct val="20000"/>
        </a:spcBef>
        <a:spcAft>
          <a:spcPct val="0"/>
        </a:spcAft>
        <a:buChar char="–"/>
        <a:defRPr sz="2800">
          <a:solidFill>
            <a:schemeClr val="tx1"/>
          </a:solidFill>
          <a:latin typeface="Arial"/>
          <a:ea typeface="+mn-ea"/>
          <a:cs typeface="Arial"/>
        </a:defRPr>
      </a:lvl2pPr>
      <a:lvl3pPr marL="1140892" indent="-228174" algn="l" rtl="0" eaLnBrk="0" fontAlgn="base" hangingPunct="0">
        <a:spcBef>
          <a:spcPct val="20000"/>
        </a:spcBef>
        <a:spcAft>
          <a:spcPct val="0"/>
        </a:spcAft>
        <a:buChar char="•"/>
        <a:defRPr sz="2400">
          <a:solidFill>
            <a:schemeClr val="tx1"/>
          </a:solidFill>
          <a:latin typeface="Arial"/>
          <a:ea typeface="+mn-ea"/>
          <a:cs typeface="Arial"/>
        </a:defRPr>
      </a:lvl3pPr>
      <a:lvl4pPr marL="1597249" indent="-228174" algn="l" rtl="0" eaLnBrk="0" fontAlgn="base" hangingPunct="0">
        <a:spcBef>
          <a:spcPct val="20000"/>
        </a:spcBef>
        <a:spcAft>
          <a:spcPct val="0"/>
        </a:spcAft>
        <a:buChar char="–"/>
        <a:defRPr sz="2000">
          <a:solidFill>
            <a:schemeClr val="tx1"/>
          </a:solidFill>
          <a:latin typeface="Arial"/>
          <a:ea typeface="+mn-ea"/>
          <a:cs typeface="Arial"/>
        </a:defRPr>
      </a:lvl4pPr>
      <a:lvl5pPr marL="2053620" indent="-228174" algn="l" rtl="0" eaLnBrk="0" fontAlgn="base" hangingPunct="0">
        <a:spcBef>
          <a:spcPct val="20000"/>
        </a:spcBef>
        <a:spcAft>
          <a:spcPct val="0"/>
        </a:spcAft>
        <a:buChar char="»"/>
        <a:defRPr sz="2000">
          <a:solidFill>
            <a:schemeClr val="tx1"/>
          </a:solidFill>
          <a:latin typeface="Arial"/>
          <a:ea typeface="+mn-ea"/>
          <a:cs typeface="Arial"/>
        </a:defRPr>
      </a:lvl5pPr>
      <a:lvl6pPr marL="2509974" indent="-228174" algn="l" rtl="0" eaLnBrk="0" fontAlgn="base" hangingPunct="0">
        <a:spcBef>
          <a:spcPct val="20000"/>
        </a:spcBef>
        <a:spcAft>
          <a:spcPct val="0"/>
        </a:spcAft>
        <a:buChar char="»"/>
        <a:defRPr sz="2000">
          <a:solidFill>
            <a:schemeClr val="tx1"/>
          </a:solidFill>
          <a:latin typeface="+mn-lt"/>
          <a:ea typeface="+mn-ea"/>
        </a:defRPr>
      </a:lvl6pPr>
      <a:lvl7pPr marL="2966328" indent="-228174" algn="l" rtl="0" eaLnBrk="0" fontAlgn="base" hangingPunct="0">
        <a:spcBef>
          <a:spcPct val="20000"/>
        </a:spcBef>
        <a:spcAft>
          <a:spcPct val="0"/>
        </a:spcAft>
        <a:buChar char="»"/>
        <a:defRPr sz="2000">
          <a:solidFill>
            <a:schemeClr val="tx1"/>
          </a:solidFill>
          <a:latin typeface="+mn-lt"/>
          <a:ea typeface="+mn-ea"/>
        </a:defRPr>
      </a:lvl7pPr>
      <a:lvl8pPr marL="3422692" indent="-228174" algn="l" rtl="0" eaLnBrk="0" fontAlgn="base" hangingPunct="0">
        <a:spcBef>
          <a:spcPct val="20000"/>
        </a:spcBef>
        <a:spcAft>
          <a:spcPct val="0"/>
        </a:spcAft>
        <a:buChar char="»"/>
        <a:defRPr sz="2000">
          <a:solidFill>
            <a:schemeClr val="tx1"/>
          </a:solidFill>
          <a:latin typeface="+mn-lt"/>
          <a:ea typeface="+mn-ea"/>
        </a:defRPr>
      </a:lvl8pPr>
      <a:lvl9pPr marL="3879039" indent="-228174"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6348" rtl="0" eaLnBrk="1" latinLnBrk="0" hangingPunct="1">
        <a:defRPr sz="1800" kern="1200">
          <a:solidFill>
            <a:schemeClr val="tx1"/>
          </a:solidFill>
          <a:latin typeface="+mn-lt"/>
          <a:ea typeface="+mn-ea"/>
          <a:cs typeface="+mn-cs"/>
        </a:defRPr>
      </a:lvl1pPr>
      <a:lvl2pPr marL="456348" algn="l" defTabSz="456348" rtl="0" eaLnBrk="1" latinLnBrk="0" hangingPunct="1">
        <a:defRPr sz="1800" kern="1200">
          <a:solidFill>
            <a:schemeClr val="tx1"/>
          </a:solidFill>
          <a:latin typeface="+mn-lt"/>
          <a:ea typeface="+mn-ea"/>
          <a:cs typeface="+mn-cs"/>
        </a:defRPr>
      </a:lvl2pPr>
      <a:lvl3pPr marL="912713" algn="l" defTabSz="456348" rtl="0" eaLnBrk="1" latinLnBrk="0" hangingPunct="1">
        <a:defRPr sz="1800" kern="1200">
          <a:solidFill>
            <a:schemeClr val="tx1"/>
          </a:solidFill>
          <a:latin typeface="+mn-lt"/>
          <a:ea typeface="+mn-ea"/>
          <a:cs typeface="+mn-cs"/>
        </a:defRPr>
      </a:lvl3pPr>
      <a:lvl4pPr marL="1369080" algn="l" defTabSz="456348" rtl="0" eaLnBrk="1" latinLnBrk="0" hangingPunct="1">
        <a:defRPr sz="1800" kern="1200">
          <a:solidFill>
            <a:schemeClr val="tx1"/>
          </a:solidFill>
          <a:latin typeface="+mn-lt"/>
          <a:ea typeface="+mn-ea"/>
          <a:cs typeface="+mn-cs"/>
        </a:defRPr>
      </a:lvl4pPr>
      <a:lvl5pPr marL="1825435" algn="l" defTabSz="456348" rtl="0" eaLnBrk="1" latinLnBrk="0" hangingPunct="1">
        <a:defRPr sz="1800" kern="1200">
          <a:solidFill>
            <a:schemeClr val="tx1"/>
          </a:solidFill>
          <a:latin typeface="+mn-lt"/>
          <a:ea typeface="+mn-ea"/>
          <a:cs typeface="+mn-cs"/>
        </a:defRPr>
      </a:lvl5pPr>
      <a:lvl6pPr marL="2281788" algn="l" defTabSz="456348" rtl="0" eaLnBrk="1" latinLnBrk="0" hangingPunct="1">
        <a:defRPr sz="1800" kern="1200">
          <a:solidFill>
            <a:schemeClr val="tx1"/>
          </a:solidFill>
          <a:latin typeface="+mn-lt"/>
          <a:ea typeface="+mn-ea"/>
          <a:cs typeface="+mn-cs"/>
        </a:defRPr>
      </a:lvl6pPr>
      <a:lvl7pPr marL="2738155" algn="l" defTabSz="456348" rtl="0" eaLnBrk="1" latinLnBrk="0" hangingPunct="1">
        <a:defRPr sz="1800" kern="1200">
          <a:solidFill>
            <a:schemeClr val="tx1"/>
          </a:solidFill>
          <a:latin typeface="+mn-lt"/>
          <a:ea typeface="+mn-ea"/>
          <a:cs typeface="+mn-cs"/>
        </a:defRPr>
      </a:lvl7pPr>
      <a:lvl8pPr marL="3194510" algn="l" defTabSz="456348" rtl="0" eaLnBrk="1" latinLnBrk="0" hangingPunct="1">
        <a:defRPr sz="1800" kern="1200">
          <a:solidFill>
            <a:schemeClr val="tx1"/>
          </a:solidFill>
          <a:latin typeface="+mn-lt"/>
          <a:ea typeface="+mn-ea"/>
          <a:cs typeface="+mn-cs"/>
        </a:defRPr>
      </a:lvl8pPr>
      <a:lvl9pPr marL="3650868" algn="l" defTabSz="456348"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70658" name="Picture 2" descr="Expbann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659"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b" anchorCtr="0" compatLnSpc="1">
            <a:prstTxWarp prst="textNoShape">
              <a:avLst/>
            </a:prstTxWarp>
          </a:bodyPr>
          <a:lstStyle/>
          <a:p>
            <a:pPr lvl="0"/>
            <a:r>
              <a:rPr lang="en-US"/>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269" tIns="45635" rIns="91269" bIns="45635" numCol="1" anchor="b" anchorCtr="1" compatLnSpc="1">
            <a:prstTxWarp prst="textNoShape">
              <a:avLst/>
            </a:prstTxWarp>
          </a:bodyPr>
          <a:lstStyle>
            <a:lvl1pPr algn="l">
              <a:defRPr sz="1400" b="0">
                <a:solidFill>
                  <a:srgbClr val="482400"/>
                </a:solidFill>
              </a:defRPr>
            </a:lvl1pPr>
          </a:lstStyle>
          <a:p>
            <a:fld id="{9166F88A-B281-3544-B767-7C8C4CBF3BCB}" type="datetime1">
              <a:rPr lang="en-US"/>
              <a:pPr/>
              <a:t>7/6/20</a:t>
            </a:fld>
            <a:endParaRPr lang="en-US"/>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269" tIns="45635" rIns="91269" bIns="45635" numCol="1" anchor="b" anchorCtr="1" compatLnSpc="1">
            <a:prstTxWarp prst="textNoShape">
              <a:avLst/>
            </a:prstTxWarp>
          </a:bodyPr>
          <a:lstStyle>
            <a:lvl1pPr>
              <a:defRPr sz="1400" b="0">
                <a:solidFill>
                  <a:srgbClr val="482400"/>
                </a:solidFill>
                <a:latin typeface="Arial" charset="0"/>
                <a:ea typeface="+mn-ea"/>
                <a:cs typeface="+mn-cs"/>
              </a:defRPr>
            </a:lvl1pPr>
          </a:lstStyle>
          <a:p>
            <a:pPr>
              <a:defRPr/>
            </a:pPr>
            <a:endParaRPr lang="en-US"/>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269" tIns="45635" rIns="91269" bIns="45635" numCol="1" anchor="b" anchorCtr="1" compatLnSpc="1">
            <a:prstTxWarp prst="textNoShape">
              <a:avLst/>
            </a:prstTxWarp>
          </a:bodyPr>
          <a:lstStyle>
            <a:lvl1pPr algn="r">
              <a:defRPr sz="1400" b="0">
                <a:solidFill>
                  <a:srgbClr val="482400"/>
                </a:solidFill>
              </a:defRPr>
            </a:lvl1pPr>
          </a:lstStyle>
          <a:p>
            <a:fld id="{FD05BA76-7E38-B84F-BAA9-FB5F6892E703}" type="slidenum">
              <a:rPr lang="en-US"/>
              <a:pPr/>
              <a:t>‹#›</a:t>
            </a:fld>
            <a:endParaRPr lang="en-US"/>
          </a:p>
        </p:txBody>
      </p:sp>
      <p:pic>
        <p:nvPicPr>
          <p:cNvPr id="70663" name="Picture 7" descr="EXPHORSA"/>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664" name="Rectangle 8"/>
          <p:cNvSpPr>
            <a:spLocks noGrp="1" noChangeArrowheads="1"/>
          </p:cNvSpPr>
          <p:nvPr>
            <p:ph type="body" idx="1"/>
          </p:nvPr>
        </p:nvSpPr>
        <p:spPr bwMode="auto">
          <a:xfrm>
            <a:off x="1062039" y="1766888"/>
            <a:ext cx="7769225" cy="4113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lt1" tx1="dk1" bg2="lt2" tx2="dk2" accent1="accent1" accent2="accent2" accent3="accent3" accent4="accent4" accent5="accent5" accent6="accent6" hlink="hlink" folHlink="folHlink"/>
  <p:sldLayoutIdLst>
    <p:sldLayoutId id="2147485001" r:id="rId1"/>
  </p:sldLayoutIdLst>
  <p:hf hdr="0" ftr="0" dt="0"/>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5pPr>
      <a:lvl6pPr marL="456348" algn="l" rtl="0" fontAlgn="base">
        <a:spcBef>
          <a:spcPct val="0"/>
        </a:spcBef>
        <a:spcAft>
          <a:spcPct val="0"/>
        </a:spcAft>
        <a:defRPr sz="4400">
          <a:solidFill>
            <a:schemeClr val="tx2"/>
          </a:solidFill>
          <a:latin typeface="Times New Roman" pitchFamily="8" charset="0"/>
        </a:defRPr>
      </a:lvl6pPr>
      <a:lvl7pPr marL="912713" algn="l" rtl="0" fontAlgn="base">
        <a:spcBef>
          <a:spcPct val="0"/>
        </a:spcBef>
        <a:spcAft>
          <a:spcPct val="0"/>
        </a:spcAft>
        <a:defRPr sz="4400">
          <a:solidFill>
            <a:schemeClr val="tx2"/>
          </a:solidFill>
          <a:latin typeface="Times New Roman" pitchFamily="8" charset="0"/>
        </a:defRPr>
      </a:lvl7pPr>
      <a:lvl8pPr marL="1369080" algn="l" rtl="0" fontAlgn="base">
        <a:spcBef>
          <a:spcPct val="0"/>
        </a:spcBef>
        <a:spcAft>
          <a:spcPct val="0"/>
        </a:spcAft>
        <a:defRPr sz="4400">
          <a:solidFill>
            <a:schemeClr val="tx2"/>
          </a:solidFill>
          <a:latin typeface="Times New Roman" pitchFamily="8" charset="0"/>
        </a:defRPr>
      </a:lvl8pPr>
      <a:lvl9pPr marL="1825435" algn="l" rtl="0" fontAlgn="base">
        <a:spcBef>
          <a:spcPct val="0"/>
        </a:spcBef>
        <a:spcAft>
          <a:spcPct val="0"/>
        </a:spcAft>
        <a:defRPr sz="4400">
          <a:solidFill>
            <a:schemeClr val="tx2"/>
          </a:solidFill>
          <a:latin typeface="Times New Roman" pitchFamily="8" charset="0"/>
        </a:defRPr>
      </a:lvl9pPr>
    </p:titleStyle>
    <p:bodyStyle>
      <a:lvl1pPr marL="342277" indent="-342277" algn="l" rtl="0" eaLnBrk="0" fontAlgn="base" hangingPunct="0">
        <a:spcBef>
          <a:spcPct val="20000"/>
        </a:spcBef>
        <a:spcAft>
          <a:spcPct val="0"/>
        </a:spcAft>
        <a:buBlip>
          <a:blip r:embed="rId6"/>
        </a:buBlip>
        <a:defRPr sz="3200">
          <a:solidFill>
            <a:schemeClr val="tx1"/>
          </a:solidFill>
          <a:latin typeface="+mn-lt"/>
          <a:ea typeface="ＭＳ Ｐゴシック" charset="-128"/>
          <a:cs typeface="ＭＳ Ｐゴシック" charset="-128"/>
        </a:defRPr>
      </a:lvl1pPr>
      <a:lvl2pPr marL="741582" indent="-285234" algn="l" rtl="0" eaLnBrk="0" fontAlgn="base" hangingPunct="0">
        <a:spcBef>
          <a:spcPct val="20000"/>
        </a:spcBef>
        <a:spcAft>
          <a:spcPct val="0"/>
        </a:spcAft>
        <a:buClr>
          <a:schemeClr val="accent2"/>
        </a:buClr>
        <a:buFont typeface="Wingdings" charset="0"/>
        <a:buBlip>
          <a:blip r:embed="rId7"/>
        </a:buBlip>
        <a:defRPr sz="2800">
          <a:solidFill>
            <a:schemeClr val="tx1"/>
          </a:solidFill>
          <a:latin typeface="+mn-lt"/>
          <a:ea typeface="ＭＳ Ｐゴシック" charset="-128"/>
        </a:defRPr>
      </a:lvl2pPr>
      <a:lvl3pPr marL="1140892" indent="-228174" algn="l" rtl="0" eaLnBrk="0" fontAlgn="base" hangingPunct="0">
        <a:spcBef>
          <a:spcPct val="20000"/>
        </a:spcBef>
        <a:spcAft>
          <a:spcPct val="0"/>
        </a:spcAft>
        <a:buChar char="•"/>
        <a:defRPr sz="2400">
          <a:solidFill>
            <a:schemeClr val="tx1"/>
          </a:solidFill>
          <a:latin typeface="+mn-lt"/>
          <a:ea typeface="ＭＳ Ｐゴシック" charset="-128"/>
        </a:defRPr>
      </a:lvl3pPr>
      <a:lvl4pPr marL="1597249" indent="-228174"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4pPr>
      <a:lvl5pPr marL="2053620" indent="-228174"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5pPr>
      <a:lvl6pPr marL="2509974" indent="-228174" algn="l" rtl="0" fontAlgn="base">
        <a:spcBef>
          <a:spcPct val="20000"/>
        </a:spcBef>
        <a:spcAft>
          <a:spcPct val="0"/>
        </a:spcAft>
        <a:buClr>
          <a:schemeClr val="tx2"/>
        </a:buClr>
        <a:buFont typeface="Wingdings" pitchFamily="8" charset="2"/>
        <a:buChar char="s"/>
        <a:defRPr sz="2000">
          <a:solidFill>
            <a:schemeClr val="tx1"/>
          </a:solidFill>
          <a:latin typeface="+mn-lt"/>
        </a:defRPr>
      </a:lvl6pPr>
      <a:lvl7pPr marL="2966328" indent="-228174" algn="l" rtl="0" fontAlgn="base">
        <a:spcBef>
          <a:spcPct val="20000"/>
        </a:spcBef>
        <a:spcAft>
          <a:spcPct val="0"/>
        </a:spcAft>
        <a:buClr>
          <a:schemeClr val="tx2"/>
        </a:buClr>
        <a:buFont typeface="Wingdings" pitchFamily="8" charset="2"/>
        <a:buChar char="s"/>
        <a:defRPr sz="2000">
          <a:solidFill>
            <a:schemeClr val="tx1"/>
          </a:solidFill>
          <a:latin typeface="+mn-lt"/>
        </a:defRPr>
      </a:lvl7pPr>
      <a:lvl8pPr marL="3422692" indent="-228174" algn="l" rtl="0" fontAlgn="base">
        <a:spcBef>
          <a:spcPct val="20000"/>
        </a:spcBef>
        <a:spcAft>
          <a:spcPct val="0"/>
        </a:spcAft>
        <a:buClr>
          <a:schemeClr val="tx2"/>
        </a:buClr>
        <a:buFont typeface="Wingdings" pitchFamily="8" charset="2"/>
        <a:buChar char="s"/>
        <a:defRPr sz="2000">
          <a:solidFill>
            <a:schemeClr val="tx1"/>
          </a:solidFill>
          <a:latin typeface="+mn-lt"/>
        </a:defRPr>
      </a:lvl8pPr>
      <a:lvl9pPr marL="3879039" indent="-228174" algn="l" rtl="0" fontAlgn="base">
        <a:spcBef>
          <a:spcPct val="20000"/>
        </a:spcBef>
        <a:spcAft>
          <a:spcPct val="0"/>
        </a:spcAft>
        <a:buClr>
          <a:schemeClr val="tx2"/>
        </a:buClr>
        <a:buFont typeface="Wingdings" pitchFamily="8" charset="2"/>
        <a:buChar char="s"/>
        <a:defRPr sz="2000">
          <a:solidFill>
            <a:schemeClr val="tx1"/>
          </a:solidFill>
          <a:latin typeface="+mn-lt"/>
        </a:defRPr>
      </a:lvl9pPr>
    </p:bodyStyle>
    <p:otherStyle>
      <a:defPPr>
        <a:defRPr lang="en-US"/>
      </a:defPPr>
      <a:lvl1pPr marL="0" algn="l" defTabSz="912713" rtl="0" eaLnBrk="1" latinLnBrk="0" hangingPunct="1">
        <a:defRPr sz="1800" kern="1200">
          <a:solidFill>
            <a:schemeClr val="tx1"/>
          </a:solidFill>
          <a:latin typeface="+mn-lt"/>
          <a:ea typeface="+mn-ea"/>
          <a:cs typeface="+mn-cs"/>
        </a:defRPr>
      </a:lvl1pPr>
      <a:lvl2pPr marL="456348" algn="l" defTabSz="912713" rtl="0" eaLnBrk="1" latinLnBrk="0" hangingPunct="1">
        <a:defRPr sz="1800" kern="1200">
          <a:solidFill>
            <a:schemeClr val="tx1"/>
          </a:solidFill>
          <a:latin typeface="+mn-lt"/>
          <a:ea typeface="+mn-ea"/>
          <a:cs typeface="+mn-cs"/>
        </a:defRPr>
      </a:lvl2pPr>
      <a:lvl3pPr marL="912713" algn="l" defTabSz="912713" rtl="0" eaLnBrk="1" latinLnBrk="0" hangingPunct="1">
        <a:defRPr sz="1800" kern="1200">
          <a:solidFill>
            <a:schemeClr val="tx1"/>
          </a:solidFill>
          <a:latin typeface="+mn-lt"/>
          <a:ea typeface="+mn-ea"/>
          <a:cs typeface="+mn-cs"/>
        </a:defRPr>
      </a:lvl3pPr>
      <a:lvl4pPr marL="1369080" algn="l" defTabSz="912713" rtl="0" eaLnBrk="1" latinLnBrk="0" hangingPunct="1">
        <a:defRPr sz="1800" kern="1200">
          <a:solidFill>
            <a:schemeClr val="tx1"/>
          </a:solidFill>
          <a:latin typeface="+mn-lt"/>
          <a:ea typeface="+mn-ea"/>
          <a:cs typeface="+mn-cs"/>
        </a:defRPr>
      </a:lvl4pPr>
      <a:lvl5pPr marL="1825435" algn="l" defTabSz="912713" rtl="0" eaLnBrk="1" latinLnBrk="0" hangingPunct="1">
        <a:defRPr sz="1800" kern="1200">
          <a:solidFill>
            <a:schemeClr val="tx1"/>
          </a:solidFill>
          <a:latin typeface="+mn-lt"/>
          <a:ea typeface="+mn-ea"/>
          <a:cs typeface="+mn-cs"/>
        </a:defRPr>
      </a:lvl5pPr>
      <a:lvl6pPr marL="2281788" algn="l" defTabSz="912713" rtl="0" eaLnBrk="1" latinLnBrk="0" hangingPunct="1">
        <a:defRPr sz="1800" kern="1200">
          <a:solidFill>
            <a:schemeClr val="tx1"/>
          </a:solidFill>
          <a:latin typeface="+mn-lt"/>
          <a:ea typeface="+mn-ea"/>
          <a:cs typeface="+mn-cs"/>
        </a:defRPr>
      </a:lvl6pPr>
      <a:lvl7pPr marL="2738155" algn="l" defTabSz="912713" rtl="0" eaLnBrk="1" latinLnBrk="0" hangingPunct="1">
        <a:defRPr sz="1800" kern="1200">
          <a:solidFill>
            <a:schemeClr val="tx1"/>
          </a:solidFill>
          <a:latin typeface="+mn-lt"/>
          <a:ea typeface="+mn-ea"/>
          <a:cs typeface="+mn-cs"/>
        </a:defRPr>
      </a:lvl7pPr>
      <a:lvl8pPr marL="3194510" algn="l" defTabSz="912713" rtl="0" eaLnBrk="1" latinLnBrk="0" hangingPunct="1">
        <a:defRPr sz="1800" kern="1200">
          <a:solidFill>
            <a:schemeClr val="tx1"/>
          </a:solidFill>
          <a:latin typeface="+mn-lt"/>
          <a:ea typeface="+mn-ea"/>
          <a:cs typeface="+mn-cs"/>
        </a:defRPr>
      </a:lvl8pPr>
      <a:lvl9pPr marL="3650868" algn="l" defTabSz="912713"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03810" name="Group 2"/>
          <p:cNvGrpSpPr>
            <a:grpSpLocks/>
          </p:cNvGrpSpPr>
          <p:nvPr/>
        </p:nvGrpSpPr>
        <p:grpSpPr bwMode="auto">
          <a:xfrm>
            <a:off x="36" y="36"/>
            <a:ext cx="9142413" cy="6856413"/>
            <a:chOff x="0" y="0"/>
            <a:chExt cx="5759" cy="4319"/>
          </a:xfrm>
        </p:grpSpPr>
        <p:sp>
          <p:nvSpPr>
            <p:cNvPr id="174083" name="Rectangle 3" descr="PCBTILE"/>
            <p:cNvSpPr>
              <a:spLocks noChangeArrowheads="1"/>
            </p:cNvSpPr>
            <p:nvPr/>
          </p:nvSpPr>
          <p:spPr bwMode="ltGray">
            <a:xfrm>
              <a:off x="0" y="0"/>
              <a:ext cx="5759" cy="4319"/>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eaLnBrk="0" hangingPunct="0">
                <a:defRPr/>
              </a:pPr>
              <a:endParaRPr lang="en-US" b="0">
                <a:solidFill>
                  <a:srgbClr val="FFFFCC"/>
                </a:solidFill>
                <a:latin typeface="Times New Roman" pitchFamily="18" charset="0"/>
                <a:ea typeface="ＭＳ Ｐゴシック" pitchFamily="34" charset="-128"/>
                <a:cs typeface="Arial" charset="0"/>
              </a:endParaRPr>
            </a:p>
          </p:txBody>
        </p:sp>
        <p:sp>
          <p:nvSpPr>
            <p:cNvPr id="174084" name="Rectangle 4"/>
            <p:cNvSpPr>
              <a:spLocks noChangeArrowheads="1"/>
            </p:cNvSpPr>
            <p:nvPr/>
          </p:nvSpPr>
          <p:spPr bwMode="grayWhite">
            <a:xfrm>
              <a:off x="244" y="196"/>
              <a:ext cx="5320" cy="3880"/>
            </a:xfrm>
            <a:prstGeom prst="rect">
              <a:avLst/>
            </a:prstGeom>
            <a:solidFill>
              <a:schemeClr val="bg1"/>
            </a:solidFill>
            <a:ln w="12700">
              <a:solidFill>
                <a:schemeClr val="tx2"/>
              </a:solidFill>
              <a:miter lim="800000"/>
              <a:headEnd/>
              <a:tailEnd/>
            </a:ln>
            <a:effectLst/>
          </p:spPr>
          <p:txBody>
            <a:bodyPr wrap="none" anchor="ctr"/>
            <a:lstStyle/>
            <a:p>
              <a:pPr algn="l" eaLnBrk="0" hangingPunct="0">
                <a:defRPr/>
              </a:pPr>
              <a:endParaRPr lang="en-US" b="0">
                <a:solidFill>
                  <a:srgbClr val="FFFFCC"/>
                </a:solidFill>
                <a:latin typeface="Times New Roman" pitchFamily="18" charset="0"/>
                <a:ea typeface="ＭＳ Ｐゴシック" pitchFamily="34" charset="-128"/>
                <a:cs typeface="Arial" charset="0"/>
              </a:endParaRPr>
            </a:p>
          </p:txBody>
        </p:sp>
        <p:sp>
          <p:nvSpPr>
            <p:cNvPr id="174085" name="Rectangle 5"/>
            <p:cNvSpPr>
              <a:spLocks noChangeArrowheads="1"/>
            </p:cNvSpPr>
            <p:nvPr/>
          </p:nvSpPr>
          <p:spPr bwMode="ltGray">
            <a:xfrm>
              <a:off x="240" y="192"/>
              <a:ext cx="27" cy="3888"/>
            </a:xfrm>
            <a:prstGeom prst="rect">
              <a:avLst/>
            </a:prstGeom>
            <a:solidFill>
              <a:schemeClr val="bg2">
                <a:alpha val="50000"/>
              </a:schemeClr>
            </a:solidFill>
            <a:ln w="9525">
              <a:noFill/>
              <a:miter lim="800000"/>
              <a:headEnd/>
              <a:tailEnd/>
            </a:ln>
            <a:effectLst/>
          </p:spPr>
          <p:txBody>
            <a:bodyPr wrap="none" anchor="ctr"/>
            <a:lstStyle/>
            <a:p>
              <a:pPr algn="l" eaLnBrk="0" hangingPunct="0">
                <a:defRPr/>
              </a:pPr>
              <a:endParaRPr lang="en-US" b="0">
                <a:solidFill>
                  <a:srgbClr val="FFFFCC"/>
                </a:solidFill>
                <a:latin typeface="Times New Roman" pitchFamily="18" charset="0"/>
                <a:ea typeface="ＭＳ Ｐゴシック" pitchFamily="34" charset="-128"/>
                <a:cs typeface="Arial" charset="0"/>
              </a:endParaRPr>
            </a:p>
          </p:txBody>
        </p:sp>
        <p:sp>
          <p:nvSpPr>
            <p:cNvPr id="174086" name="Rectangle 6"/>
            <p:cNvSpPr>
              <a:spLocks noChangeArrowheads="1"/>
            </p:cNvSpPr>
            <p:nvPr/>
          </p:nvSpPr>
          <p:spPr bwMode="ltGray">
            <a:xfrm>
              <a:off x="240" y="192"/>
              <a:ext cx="5328" cy="27"/>
            </a:xfrm>
            <a:prstGeom prst="rect">
              <a:avLst/>
            </a:prstGeom>
            <a:solidFill>
              <a:schemeClr val="bg2">
                <a:alpha val="50000"/>
              </a:schemeClr>
            </a:solidFill>
            <a:ln w="9525">
              <a:noFill/>
              <a:miter lim="800000"/>
              <a:headEnd/>
              <a:tailEnd/>
            </a:ln>
            <a:effectLst/>
          </p:spPr>
          <p:txBody>
            <a:bodyPr wrap="none" anchor="ctr"/>
            <a:lstStyle/>
            <a:p>
              <a:pPr algn="l" eaLnBrk="0" hangingPunct="0">
                <a:defRPr/>
              </a:pPr>
              <a:endParaRPr lang="en-US" b="0">
                <a:solidFill>
                  <a:srgbClr val="FFFFCC"/>
                </a:solidFill>
                <a:latin typeface="Times New Roman" pitchFamily="18" charset="0"/>
                <a:ea typeface="ＭＳ Ｐゴシック" pitchFamily="34" charset="-128"/>
                <a:cs typeface="Arial" charset="0"/>
              </a:endParaRPr>
            </a:p>
          </p:txBody>
        </p:sp>
      </p:grpSp>
      <p:sp>
        <p:nvSpPr>
          <p:cNvPr id="174087" name="Rectangle 7"/>
          <p:cNvSpPr>
            <a:spLocks noGrp="1" noChangeArrowheads="1"/>
          </p:cNvSpPr>
          <p:nvPr>
            <p:ph type="title"/>
          </p:nvPr>
        </p:nvSpPr>
        <p:spPr bwMode="auto">
          <a:xfrm>
            <a:off x="685800" y="457200"/>
            <a:ext cx="7772400" cy="1143000"/>
          </a:xfrm>
          <a:prstGeom prst="rect">
            <a:avLst/>
          </a:prstGeom>
          <a:noFill/>
          <a:ln w="9525">
            <a:noFill/>
            <a:miter lim="800000"/>
            <a:headEnd/>
            <a:tailEnd/>
          </a:ln>
          <a:effectLst/>
        </p:spPr>
        <p:txBody>
          <a:bodyPr vert="horz" wrap="square" lIns="91904" tIns="45953" rIns="91904" bIns="45953" numCol="1" anchor="ctr" anchorCtr="0" compatLnSpc="1">
            <a:prstTxWarp prst="textNoShape">
              <a:avLst/>
            </a:prstTxWarp>
          </a:bodyPr>
          <a:lstStyle/>
          <a:p>
            <a:pPr lvl="0"/>
            <a:r>
              <a:rPr lang="en-US"/>
              <a:t>Click to edit Master title style</a:t>
            </a:r>
          </a:p>
        </p:txBody>
      </p:sp>
      <p:sp>
        <p:nvSpPr>
          <p:cNvPr id="503816" name="Rectangle 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904" tIns="45953" rIns="91904" bIns="45953"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4089" name="Rectangle 9"/>
          <p:cNvSpPr>
            <a:spLocks noGrp="1" noChangeArrowheads="1"/>
          </p:cNvSpPr>
          <p:nvPr>
            <p:ph type="dt" sz="half" idx="2"/>
          </p:nvPr>
        </p:nvSpPr>
        <p:spPr bwMode="auto">
          <a:xfrm>
            <a:off x="685800" y="6400800"/>
            <a:ext cx="1905000" cy="457200"/>
          </a:xfrm>
          <a:prstGeom prst="rect">
            <a:avLst/>
          </a:prstGeom>
          <a:noFill/>
          <a:ln w="9525">
            <a:noFill/>
            <a:miter lim="800000"/>
            <a:headEnd/>
            <a:tailEnd/>
          </a:ln>
          <a:effectLst/>
        </p:spPr>
        <p:txBody>
          <a:bodyPr vert="horz" wrap="none" lIns="91904" tIns="45953" rIns="91904" bIns="45953" numCol="1" anchor="ctr" anchorCtr="0" compatLnSpc="1">
            <a:prstTxWarp prst="textNoShape">
              <a:avLst/>
            </a:prstTxWarp>
          </a:bodyPr>
          <a:lstStyle>
            <a:lvl1pPr eaLnBrk="0" hangingPunct="0">
              <a:defRPr sz="1400" b="0" smtClean="0">
                <a:solidFill>
                  <a:srgbClr val="DDDDDD"/>
                </a:solidFill>
                <a:latin typeface="+mn-lt"/>
                <a:ea typeface="+mn-ea"/>
                <a:cs typeface="+mn-cs"/>
              </a:defRPr>
            </a:lvl1pPr>
          </a:lstStyle>
          <a:p>
            <a:pPr algn="l">
              <a:defRPr/>
            </a:pPr>
            <a:endParaRPr lang="en-US">
              <a:latin typeface="Arial"/>
              <a:ea typeface="ＭＳ Ｐゴシック"/>
            </a:endParaRPr>
          </a:p>
        </p:txBody>
      </p:sp>
      <p:sp>
        <p:nvSpPr>
          <p:cNvPr id="174090" name="Rectangle 10"/>
          <p:cNvSpPr>
            <a:spLocks noGrp="1" noChangeArrowheads="1"/>
          </p:cNvSpPr>
          <p:nvPr>
            <p:ph type="ftr" sz="quarter" idx="3"/>
          </p:nvPr>
        </p:nvSpPr>
        <p:spPr bwMode="auto">
          <a:xfrm>
            <a:off x="3124201" y="6400800"/>
            <a:ext cx="2895600" cy="457200"/>
          </a:xfrm>
          <a:prstGeom prst="rect">
            <a:avLst/>
          </a:prstGeom>
          <a:noFill/>
          <a:ln w="9525">
            <a:noFill/>
            <a:miter lim="800000"/>
            <a:headEnd/>
            <a:tailEnd/>
          </a:ln>
          <a:effectLst/>
        </p:spPr>
        <p:txBody>
          <a:bodyPr vert="horz" wrap="none" lIns="91904" tIns="45953" rIns="91904" bIns="45953" numCol="1" anchor="ctr" anchorCtr="0" compatLnSpc="1">
            <a:prstTxWarp prst="textNoShape">
              <a:avLst/>
            </a:prstTxWarp>
          </a:bodyPr>
          <a:lstStyle>
            <a:lvl1pPr algn="ctr" eaLnBrk="0" hangingPunct="0">
              <a:defRPr sz="1400" b="0" smtClean="0">
                <a:solidFill>
                  <a:srgbClr val="DDDDDD"/>
                </a:solidFill>
                <a:latin typeface="+mn-lt"/>
                <a:ea typeface="+mn-ea"/>
                <a:cs typeface="+mn-cs"/>
              </a:defRPr>
            </a:lvl1pPr>
          </a:lstStyle>
          <a:p>
            <a:pPr>
              <a:defRPr/>
            </a:pPr>
            <a:endParaRPr lang="en-US">
              <a:latin typeface="Arial"/>
              <a:ea typeface="ＭＳ Ｐゴシック"/>
            </a:endParaRPr>
          </a:p>
        </p:txBody>
      </p:sp>
      <p:sp>
        <p:nvSpPr>
          <p:cNvPr id="174091" name="Rectangle 11"/>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a:effectLst/>
        </p:spPr>
        <p:txBody>
          <a:bodyPr vert="horz" wrap="none" lIns="91904" tIns="45953" rIns="91904" bIns="45953" numCol="1" anchor="ctr" anchorCtr="0" compatLnSpc="1">
            <a:prstTxWarp prst="textNoShape">
              <a:avLst/>
            </a:prstTxWarp>
          </a:bodyPr>
          <a:lstStyle>
            <a:lvl1pPr algn="r" eaLnBrk="0" hangingPunct="0">
              <a:defRPr sz="1400" b="0">
                <a:solidFill>
                  <a:srgbClr val="DDDDDD"/>
                </a:solidFill>
                <a:latin typeface="+mn-lt"/>
                <a:cs typeface="ＭＳ Ｐゴシック" charset="0"/>
              </a:defRPr>
            </a:lvl1pPr>
          </a:lstStyle>
          <a:p>
            <a:fld id="{DEC2273B-8CDE-EA49-A915-EE39C006C462}" type="slidenum">
              <a:rPr lang="en-US" smtClean="0">
                <a:latin typeface="Arial"/>
              </a:rPr>
              <a:pPr/>
              <a:t>‹#›</a:t>
            </a:fld>
            <a:endParaRPr lang="en-US">
              <a:latin typeface="Arial"/>
            </a:endParaRPr>
          </a:p>
        </p:txBody>
      </p:sp>
    </p:spTree>
    <p:extLst>
      <p:ext uri="{BB962C8B-B14F-4D97-AF65-F5344CB8AC3E}">
        <p14:creationId xmlns:p14="http://schemas.microsoft.com/office/powerpoint/2010/main" val="1656137724"/>
      </p:ext>
    </p:extLst>
  </p:cSld>
  <p:clrMap bg1="dk2" tx1="lt1" bg2="dk1" tx2="lt2" accent1="accent1" accent2="accent2" accent3="accent3" accent4="accent4" accent5="accent5" accent6="accent6" hlink="hlink" folHlink="folHlink"/>
  <p:sldLayoutIdLst>
    <p:sldLayoutId id="2147485710" r:id="rId1"/>
    <p:sldLayoutId id="2147485711" r:id="rId2"/>
    <p:sldLayoutId id="2147485712" r:id="rId3"/>
    <p:sldLayoutId id="2147485713" r:id="rId4"/>
    <p:sldLayoutId id="2147485714" r:id="rId5"/>
    <p:sldLayoutId id="2147485715" r:id="rId6"/>
    <p:sldLayoutId id="2147485716" r:id="rId7"/>
    <p:sldLayoutId id="2147485717" r:id="rId8"/>
    <p:sldLayoutId id="2147485718" r:id="rId9"/>
    <p:sldLayoutId id="2147485719" r:id="rId10"/>
    <p:sldLayoutId id="2147485720"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defRPr>
      </a:lvl5pPr>
      <a:lvl6pPr marL="456348" algn="ctr" rtl="0" eaLnBrk="0" fontAlgn="base" hangingPunct="0">
        <a:spcBef>
          <a:spcPct val="0"/>
        </a:spcBef>
        <a:spcAft>
          <a:spcPct val="0"/>
        </a:spcAft>
        <a:defRPr sz="4400">
          <a:solidFill>
            <a:schemeClr val="tx2"/>
          </a:solidFill>
          <a:latin typeface="Arial" charset="0"/>
          <a:ea typeface="ＭＳ Ｐゴシック" charset="0"/>
        </a:defRPr>
      </a:lvl6pPr>
      <a:lvl7pPr marL="912713" algn="ctr" rtl="0" eaLnBrk="0" fontAlgn="base" hangingPunct="0">
        <a:spcBef>
          <a:spcPct val="0"/>
        </a:spcBef>
        <a:spcAft>
          <a:spcPct val="0"/>
        </a:spcAft>
        <a:defRPr sz="4400">
          <a:solidFill>
            <a:schemeClr val="tx2"/>
          </a:solidFill>
          <a:latin typeface="Arial" charset="0"/>
          <a:ea typeface="ＭＳ Ｐゴシック" charset="0"/>
        </a:defRPr>
      </a:lvl7pPr>
      <a:lvl8pPr marL="1369080" algn="ctr" rtl="0" eaLnBrk="0" fontAlgn="base" hangingPunct="0">
        <a:spcBef>
          <a:spcPct val="0"/>
        </a:spcBef>
        <a:spcAft>
          <a:spcPct val="0"/>
        </a:spcAft>
        <a:defRPr sz="4400">
          <a:solidFill>
            <a:schemeClr val="tx2"/>
          </a:solidFill>
          <a:latin typeface="Arial" charset="0"/>
          <a:ea typeface="ＭＳ Ｐゴシック" charset="0"/>
        </a:defRPr>
      </a:lvl8pPr>
      <a:lvl9pPr marL="1825435" algn="ctr" rtl="0" eaLnBrk="0" fontAlgn="base" hangingPunct="0">
        <a:spcBef>
          <a:spcPct val="0"/>
        </a:spcBef>
        <a:spcAft>
          <a:spcPct val="0"/>
        </a:spcAft>
        <a:defRPr sz="4400">
          <a:solidFill>
            <a:schemeClr val="tx2"/>
          </a:solidFill>
          <a:latin typeface="Arial" charset="0"/>
          <a:ea typeface="ＭＳ Ｐゴシック" charset="0"/>
        </a:defRPr>
      </a:lvl9pPr>
    </p:titleStyle>
    <p:bodyStyle>
      <a:lvl1pPr marL="342277" indent="-342277" algn="l" rtl="0" eaLnBrk="0" fontAlgn="base" hangingPunct="0">
        <a:spcBef>
          <a:spcPct val="20000"/>
        </a:spcBef>
        <a:spcAft>
          <a:spcPct val="0"/>
        </a:spcAft>
        <a:buChar char="•"/>
        <a:defRPr sz="3200">
          <a:solidFill>
            <a:schemeClr val="tx1"/>
          </a:solidFill>
          <a:latin typeface="+mn-lt"/>
          <a:ea typeface="+mn-ea"/>
          <a:cs typeface="+mn-cs"/>
        </a:defRPr>
      </a:lvl1pPr>
      <a:lvl2pPr marL="741582" indent="-285234" algn="l" rtl="0" eaLnBrk="0" fontAlgn="base" hangingPunct="0">
        <a:spcBef>
          <a:spcPct val="20000"/>
        </a:spcBef>
        <a:spcAft>
          <a:spcPct val="0"/>
        </a:spcAft>
        <a:buChar char="•"/>
        <a:defRPr sz="2800">
          <a:solidFill>
            <a:schemeClr val="tx1"/>
          </a:solidFill>
          <a:latin typeface="+mn-lt"/>
          <a:ea typeface="+mn-ea"/>
        </a:defRPr>
      </a:lvl2pPr>
      <a:lvl3pPr marL="1140892" indent="-228174" algn="l" rtl="0" eaLnBrk="0" fontAlgn="base" hangingPunct="0">
        <a:spcBef>
          <a:spcPct val="20000"/>
        </a:spcBef>
        <a:spcAft>
          <a:spcPct val="0"/>
        </a:spcAft>
        <a:buChar char="•"/>
        <a:defRPr sz="2400">
          <a:solidFill>
            <a:schemeClr val="tx1"/>
          </a:solidFill>
          <a:latin typeface="+mn-lt"/>
          <a:ea typeface="+mn-ea"/>
        </a:defRPr>
      </a:lvl3pPr>
      <a:lvl4pPr marL="1597249" indent="-228174" algn="l" rtl="0" eaLnBrk="0" fontAlgn="base" hangingPunct="0">
        <a:spcBef>
          <a:spcPct val="20000"/>
        </a:spcBef>
        <a:spcAft>
          <a:spcPct val="0"/>
        </a:spcAft>
        <a:buChar char="•"/>
        <a:defRPr sz="2000">
          <a:solidFill>
            <a:schemeClr val="tx1"/>
          </a:solidFill>
          <a:latin typeface="+mn-lt"/>
          <a:ea typeface="+mn-ea"/>
        </a:defRPr>
      </a:lvl4pPr>
      <a:lvl5pPr marL="2053620" indent="-228174" algn="l" rtl="0" eaLnBrk="0" fontAlgn="base" hangingPunct="0">
        <a:spcBef>
          <a:spcPct val="20000"/>
        </a:spcBef>
        <a:spcAft>
          <a:spcPct val="0"/>
        </a:spcAft>
        <a:buChar char="•"/>
        <a:defRPr sz="2000">
          <a:solidFill>
            <a:schemeClr val="tx1"/>
          </a:solidFill>
          <a:latin typeface="+mn-lt"/>
          <a:ea typeface="+mn-ea"/>
        </a:defRPr>
      </a:lvl5pPr>
      <a:lvl6pPr marL="2509974" indent="-228174" algn="l" rtl="0" eaLnBrk="0" fontAlgn="base" hangingPunct="0">
        <a:spcBef>
          <a:spcPct val="20000"/>
        </a:spcBef>
        <a:spcAft>
          <a:spcPct val="0"/>
        </a:spcAft>
        <a:buChar char="•"/>
        <a:defRPr sz="2000">
          <a:solidFill>
            <a:schemeClr val="tx1"/>
          </a:solidFill>
          <a:latin typeface="+mn-lt"/>
          <a:ea typeface="+mn-ea"/>
        </a:defRPr>
      </a:lvl6pPr>
      <a:lvl7pPr marL="2966328" indent="-228174" algn="l" rtl="0" eaLnBrk="0" fontAlgn="base" hangingPunct="0">
        <a:spcBef>
          <a:spcPct val="20000"/>
        </a:spcBef>
        <a:spcAft>
          <a:spcPct val="0"/>
        </a:spcAft>
        <a:buChar char="•"/>
        <a:defRPr sz="2000">
          <a:solidFill>
            <a:schemeClr val="tx1"/>
          </a:solidFill>
          <a:latin typeface="+mn-lt"/>
          <a:ea typeface="+mn-ea"/>
        </a:defRPr>
      </a:lvl7pPr>
      <a:lvl8pPr marL="3422692" indent="-228174" algn="l" rtl="0" eaLnBrk="0" fontAlgn="base" hangingPunct="0">
        <a:spcBef>
          <a:spcPct val="20000"/>
        </a:spcBef>
        <a:spcAft>
          <a:spcPct val="0"/>
        </a:spcAft>
        <a:buChar char="•"/>
        <a:defRPr sz="2000">
          <a:solidFill>
            <a:schemeClr val="tx1"/>
          </a:solidFill>
          <a:latin typeface="+mn-lt"/>
          <a:ea typeface="+mn-ea"/>
        </a:defRPr>
      </a:lvl8pPr>
      <a:lvl9pPr marL="3879039" indent="-228174"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6348" rtl="0" eaLnBrk="1" latinLnBrk="0" hangingPunct="1">
        <a:defRPr sz="1800" kern="1200">
          <a:solidFill>
            <a:schemeClr val="tx1"/>
          </a:solidFill>
          <a:latin typeface="+mn-lt"/>
          <a:ea typeface="+mn-ea"/>
          <a:cs typeface="+mn-cs"/>
        </a:defRPr>
      </a:lvl1pPr>
      <a:lvl2pPr marL="456348" algn="l" defTabSz="456348" rtl="0" eaLnBrk="1" latinLnBrk="0" hangingPunct="1">
        <a:defRPr sz="1800" kern="1200">
          <a:solidFill>
            <a:schemeClr val="tx1"/>
          </a:solidFill>
          <a:latin typeface="+mn-lt"/>
          <a:ea typeface="+mn-ea"/>
          <a:cs typeface="+mn-cs"/>
        </a:defRPr>
      </a:lvl2pPr>
      <a:lvl3pPr marL="912713" algn="l" defTabSz="456348" rtl="0" eaLnBrk="1" latinLnBrk="0" hangingPunct="1">
        <a:defRPr sz="1800" kern="1200">
          <a:solidFill>
            <a:schemeClr val="tx1"/>
          </a:solidFill>
          <a:latin typeface="+mn-lt"/>
          <a:ea typeface="+mn-ea"/>
          <a:cs typeface="+mn-cs"/>
        </a:defRPr>
      </a:lvl3pPr>
      <a:lvl4pPr marL="1369080" algn="l" defTabSz="456348" rtl="0" eaLnBrk="1" latinLnBrk="0" hangingPunct="1">
        <a:defRPr sz="1800" kern="1200">
          <a:solidFill>
            <a:schemeClr val="tx1"/>
          </a:solidFill>
          <a:latin typeface="+mn-lt"/>
          <a:ea typeface="+mn-ea"/>
          <a:cs typeface="+mn-cs"/>
        </a:defRPr>
      </a:lvl4pPr>
      <a:lvl5pPr marL="1825435" algn="l" defTabSz="456348" rtl="0" eaLnBrk="1" latinLnBrk="0" hangingPunct="1">
        <a:defRPr sz="1800" kern="1200">
          <a:solidFill>
            <a:schemeClr val="tx1"/>
          </a:solidFill>
          <a:latin typeface="+mn-lt"/>
          <a:ea typeface="+mn-ea"/>
          <a:cs typeface="+mn-cs"/>
        </a:defRPr>
      </a:lvl5pPr>
      <a:lvl6pPr marL="2281788" algn="l" defTabSz="456348" rtl="0" eaLnBrk="1" latinLnBrk="0" hangingPunct="1">
        <a:defRPr sz="1800" kern="1200">
          <a:solidFill>
            <a:schemeClr val="tx1"/>
          </a:solidFill>
          <a:latin typeface="+mn-lt"/>
          <a:ea typeface="+mn-ea"/>
          <a:cs typeface="+mn-cs"/>
        </a:defRPr>
      </a:lvl6pPr>
      <a:lvl7pPr marL="2738155" algn="l" defTabSz="456348" rtl="0" eaLnBrk="1" latinLnBrk="0" hangingPunct="1">
        <a:defRPr sz="1800" kern="1200">
          <a:solidFill>
            <a:schemeClr val="tx1"/>
          </a:solidFill>
          <a:latin typeface="+mn-lt"/>
          <a:ea typeface="+mn-ea"/>
          <a:cs typeface="+mn-cs"/>
        </a:defRPr>
      </a:lvl7pPr>
      <a:lvl8pPr marL="3194510" algn="l" defTabSz="456348" rtl="0" eaLnBrk="1" latinLnBrk="0" hangingPunct="1">
        <a:defRPr sz="1800" kern="1200">
          <a:solidFill>
            <a:schemeClr val="tx1"/>
          </a:solidFill>
          <a:latin typeface="+mn-lt"/>
          <a:ea typeface="+mn-ea"/>
          <a:cs typeface="+mn-cs"/>
        </a:defRPr>
      </a:lvl8pPr>
      <a:lvl9pPr marL="3650868" algn="l" defTabSz="456348"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5000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508930" name="Group 2"/>
          <p:cNvGrpSpPr>
            <a:grpSpLocks/>
          </p:cNvGrpSpPr>
          <p:nvPr/>
        </p:nvGrpSpPr>
        <p:grpSpPr bwMode="auto">
          <a:xfrm>
            <a:off x="36" y="1752601"/>
            <a:ext cx="9142413" cy="1981200"/>
            <a:chOff x="0" y="1104"/>
            <a:chExt cx="5759" cy="1248"/>
          </a:xfrm>
        </p:grpSpPr>
        <p:pic>
          <p:nvPicPr>
            <p:cNvPr id="508931" name="Picture 3"/>
            <p:cNvPicPr>
              <a:picLocks noChangeArrowheads="1"/>
            </p:cNvPicPr>
            <p:nvPr/>
          </p:nvPicPr>
          <p:blipFill>
            <a:blip r:embed="rId13">
              <a:extLst>
                <a:ext uri="{28A0092B-C50C-407E-A947-70E740481C1C}">
                  <a14:useLocalDpi xmlns:a14="http://schemas.microsoft.com/office/drawing/2010/main"/>
                </a:ext>
              </a:extLst>
            </a:blip>
            <a:srcRect/>
            <a:stretch>
              <a:fillRect/>
            </a:stretch>
          </p:blipFill>
          <p:spPr bwMode="ltGray">
            <a:xfrm>
              <a:off x="0" y="1104"/>
              <a:ext cx="5759" cy="1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Arc 4"/>
            <p:cNvSpPr>
              <a:spLocks/>
            </p:cNvSpPr>
            <p:nvPr/>
          </p:nvSpPr>
          <p:spPr bwMode="auto">
            <a:xfrm>
              <a:off x="576" y="1444"/>
              <a:ext cx="4656" cy="814"/>
            </a:xfrm>
            <a:custGeom>
              <a:avLst/>
              <a:gdLst>
                <a:gd name="G0" fmla="+- 21600 0 0"/>
                <a:gd name="G1" fmla="+- 21600 0 0"/>
                <a:gd name="G2" fmla="+- 21600 0 0"/>
                <a:gd name="T0" fmla="*/ 0 w 43200"/>
                <a:gd name="T1" fmla="*/ 21680 h 21680"/>
                <a:gd name="T2" fmla="*/ 43200 w 43200"/>
                <a:gd name="T3" fmla="*/ 21573 h 21680"/>
                <a:gd name="T4" fmla="*/ 21600 w 43200"/>
                <a:gd name="T5" fmla="*/ 21600 h 21680"/>
              </a:gdLst>
              <a:ahLst/>
              <a:cxnLst>
                <a:cxn ang="0">
                  <a:pos x="T0" y="T1"/>
                </a:cxn>
                <a:cxn ang="0">
                  <a:pos x="T2" y="T3"/>
                </a:cxn>
                <a:cxn ang="0">
                  <a:pos x="T4" y="T5"/>
                </a:cxn>
              </a:cxnLst>
              <a:rect l="0" t="0" r="r" b="b"/>
              <a:pathLst>
                <a:path w="43200" h="21680" fill="none" extrusionOk="0">
                  <a:moveTo>
                    <a:pt x="0" y="21679"/>
                  </a:moveTo>
                  <a:cubicBezTo>
                    <a:pt x="0" y="21653"/>
                    <a:pt x="0" y="21626"/>
                    <a:pt x="0" y="21600"/>
                  </a:cubicBezTo>
                  <a:cubicBezTo>
                    <a:pt x="0" y="9670"/>
                    <a:pt x="9670" y="0"/>
                    <a:pt x="21600" y="0"/>
                  </a:cubicBezTo>
                  <a:cubicBezTo>
                    <a:pt x="33518" y="-1"/>
                    <a:pt x="43185" y="9654"/>
                    <a:pt x="43199" y="21573"/>
                  </a:cubicBezTo>
                </a:path>
                <a:path w="43200" h="21680" stroke="0" extrusionOk="0">
                  <a:moveTo>
                    <a:pt x="0" y="21679"/>
                  </a:moveTo>
                  <a:cubicBezTo>
                    <a:pt x="0" y="21653"/>
                    <a:pt x="0" y="21626"/>
                    <a:pt x="0" y="21600"/>
                  </a:cubicBezTo>
                  <a:cubicBezTo>
                    <a:pt x="0" y="9670"/>
                    <a:pt x="9670" y="0"/>
                    <a:pt x="21600" y="0"/>
                  </a:cubicBezTo>
                  <a:cubicBezTo>
                    <a:pt x="33518" y="-1"/>
                    <a:pt x="43185" y="9654"/>
                    <a:pt x="43199" y="21573"/>
                  </a:cubicBezTo>
                  <a:lnTo>
                    <a:pt x="21600" y="21600"/>
                  </a:lnTo>
                  <a:close/>
                </a:path>
              </a:pathLst>
            </a:custGeom>
            <a:solidFill>
              <a:schemeClr val="accent2">
                <a:alpha val="50000"/>
              </a:schemeClr>
            </a:solidFill>
            <a:ln w="9525" cap="rnd">
              <a:noFill/>
              <a:round/>
              <a:headEnd/>
              <a:tailEnd/>
            </a:ln>
            <a:effectLst/>
          </p:spPr>
          <p:txBody>
            <a:bodyPr/>
            <a:lstStyle/>
            <a:p>
              <a:pPr algn="l" eaLnBrk="0" hangingPunct="0">
                <a:defRPr/>
              </a:pPr>
              <a:endParaRPr lang="en-US" b="0">
                <a:solidFill>
                  <a:srgbClr val="EAEAEA"/>
                </a:solidFill>
                <a:latin typeface="Times New Roman" pitchFamily="18" charset="0"/>
                <a:ea typeface="ＭＳ Ｐゴシック" pitchFamily="34" charset="-128"/>
                <a:cs typeface="Arial" charset="0"/>
              </a:endParaRPr>
            </a:p>
          </p:txBody>
        </p:sp>
        <p:grpSp>
          <p:nvGrpSpPr>
            <p:cNvPr id="508933" name="Group 5"/>
            <p:cNvGrpSpPr>
              <a:grpSpLocks/>
            </p:cNvGrpSpPr>
            <p:nvPr/>
          </p:nvGrpSpPr>
          <p:grpSpPr bwMode="auto">
            <a:xfrm>
              <a:off x="0" y="2208"/>
              <a:ext cx="5759" cy="144"/>
              <a:chOff x="0" y="2208"/>
              <a:chExt cx="5759" cy="144"/>
            </a:xfrm>
          </p:grpSpPr>
          <p:sp>
            <p:nvSpPr>
              <p:cNvPr id="18" name="Rectangle 6"/>
              <p:cNvSpPr>
                <a:spLocks noChangeArrowheads="1"/>
              </p:cNvSpPr>
              <p:nvPr/>
            </p:nvSpPr>
            <p:spPr bwMode="ltGray">
              <a:xfrm>
                <a:off x="0" y="2208"/>
                <a:ext cx="5759" cy="144"/>
              </a:xfrm>
              <a:prstGeom prst="rect">
                <a:avLst/>
              </a:prstGeom>
              <a:solidFill>
                <a:schemeClr val="accent2"/>
              </a:solidFill>
              <a:ln w="9525">
                <a:noFill/>
                <a:miter lim="800000"/>
                <a:headEnd/>
                <a:tailEnd/>
              </a:ln>
              <a:effectLst/>
            </p:spPr>
            <p:txBody>
              <a:bodyPr wrap="none" anchor="ctr"/>
              <a:lstStyle/>
              <a:p>
                <a:pPr algn="l" eaLnBrk="0" hangingPunct="0">
                  <a:defRPr/>
                </a:pPr>
                <a:endParaRPr lang="en-US" b="0">
                  <a:solidFill>
                    <a:srgbClr val="EAEAEA"/>
                  </a:solidFill>
                  <a:latin typeface="Times New Roman" pitchFamily="18" charset="0"/>
                  <a:ea typeface="ＭＳ Ｐゴシック" pitchFamily="34" charset="-128"/>
                  <a:cs typeface="Arial" charset="0"/>
                </a:endParaRPr>
              </a:p>
            </p:txBody>
          </p:sp>
          <p:sp>
            <p:nvSpPr>
              <p:cNvPr id="19" name="Rectangle 7"/>
              <p:cNvSpPr>
                <a:spLocks noChangeArrowheads="1"/>
              </p:cNvSpPr>
              <p:nvPr/>
            </p:nvSpPr>
            <p:spPr bwMode="ltGray">
              <a:xfrm>
                <a:off x="4319" y="2208"/>
                <a:ext cx="1440" cy="144"/>
              </a:xfrm>
              <a:prstGeom prst="rect">
                <a:avLst/>
              </a:prstGeom>
              <a:gradFill rotWithShape="0">
                <a:gsLst>
                  <a:gs pos="0">
                    <a:schemeClr val="accent2"/>
                  </a:gs>
                  <a:gs pos="100000">
                    <a:schemeClr val="hlink"/>
                  </a:gs>
                </a:gsLst>
                <a:lin ang="0" scaled="1"/>
              </a:gradFill>
              <a:ln w="9525">
                <a:noFill/>
                <a:miter lim="800000"/>
                <a:headEnd/>
                <a:tailEnd/>
              </a:ln>
              <a:effectLst/>
            </p:spPr>
            <p:txBody>
              <a:bodyPr wrap="none" anchor="ctr"/>
              <a:lstStyle/>
              <a:p>
                <a:pPr algn="l" eaLnBrk="0" hangingPunct="0">
                  <a:defRPr/>
                </a:pPr>
                <a:endParaRPr lang="en-US" b="0">
                  <a:solidFill>
                    <a:srgbClr val="EAEAEA"/>
                  </a:solidFill>
                  <a:latin typeface="Times New Roman" pitchFamily="18" charset="0"/>
                  <a:ea typeface="ＭＳ Ｐゴシック" pitchFamily="34" charset="-128"/>
                  <a:cs typeface="Arial" charset="0"/>
                </a:endParaRPr>
              </a:p>
            </p:txBody>
          </p:sp>
          <p:sp>
            <p:nvSpPr>
              <p:cNvPr id="20" name="Rectangle 8"/>
              <p:cNvSpPr>
                <a:spLocks noChangeArrowheads="1"/>
              </p:cNvSpPr>
              <p:nvPr/>
            </p:nvSpPr>
            <p:spPr bwMode="ltGray">
              <a:xfrm>
                <a:off x="0" y="2208"/>
                <a:ext cx="1440" cy="144"/>
              </a:xfrm>
              <a:prstGeom prst="rect">
                <a:avLst/>
              </a:prstGeom>
              <a:gradFill rotWithShape="0">
                <a:gsLst>
                  <a:gs pos="0">
                    <a:schemeClr val="hlink"/>
                  </a:gs>
                  <a:gs pos="100000">
                    <a:schemeClr val="accent2"/>
                  </a:gs>
                </a:gsLst>
                <a:lin ang="0" scaled="1"/>
              </a:gradFill>
              <a:ln w="9525">
                <a:noFill/>
                <a:miter lim="800000"/>
                <a:headEnd/>
                <a:tailEnd/>
              </a:ln>
              <a:effectLst/>
            </p:spPr>
            <p:txBody>
              <a:bodyPr wrap="none" anchor="ctr"/>
              <a:lstStyle/>
              <a:p>
                <a:pPr algn="l" eaLnBrk="0" hangingPunct="0">
                  <a:defRPr/>
                </a:pPr>
                <a:endParaRPr lang="en-US" b="0">
                  <a:solidFill>
                    <a:srgbClr val="EAEAEA"/>
                  </a:solidFill>
                  <a:latin typeface="Times New Roman" pitchFamily="18" charset="0"/>
                  <a:ea typeface="ＭＳ Ｐゴシック" pitchFamily="34" charset="-128"/>
                  <a:cs typeface="Arial" charset="0"/>
                </a:endParaRPr>
              </a:p>
            </p:txBody>
          </p:sp>
        </p:grpSp>
      </p:grpSp>
      <p:sp>
        <p:nvSpPr>
          <p:cNvPr id="508937" name="Rectangle 9"/>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904" tIns="45953" rIns="91904" bIns="45953" numCol="1" anchor="ctr" anchorCtr="0" compatLnSpc="1">
            <a:prstTxWarp prst="textNoShape">
              <a:avLst/>
            </a:prstTxWarp>
          </a:bodyPr>
          <a:lstStyle/>
          <a:p>
            <a:pPr lvl="0"/>
            <a:r>
              <a:rPr lang="en-US" dirty="0"/>
              <a:t>Click to edit Master title style</a:t>
            </a:r>
          </a:p>
        </p:txBody>
      </p:sp>
      <p:sp>
        <p:nvSpPr>
          <p:cNvPr id="508938" name="Rectangle 10"/>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904" tIns="45953" rIns="91904" bIns="45953"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Rectangle 11"/>
          <p:cNvSpPr>
            <a:spLocks noGrp="1" noChangeArrowheads="1"/>
          </p:cNvSpPr>
          <p:nvPr>
            <p:ph type="dt" sz="quarter" idx="2"/>
          </p:nvPr>
        </p:nvSpPr>
        <p:spPr bwMode="auto">
          <a:xfrm>
            <a:off x="685800" y="6248400"/>
            <a:ext cx="1905000" cy="457200"/>
          </a:xfrm>
          <a:prstGeom prst="rect">
            <a:avLst/>
          </a:prstGeom>
          <a:ln>
            <a:miter lim="800000"/>
            <a:headEnd/>
            <a:tailEnd/>
          </a:ln>
        </p:spPr>
        <p:txBody>
          <a:bodyPr vert="horz" wrap="none" lIns="91904" tIns="45953" rIns="91904" bIns="45953" numCol="1" anchor="ctr" anchorCtr="0" compatLnSpc="1">
            <a:prstTxWarp prst="textNoShape">
              <a:avLst/>
            </a:prstTxWarp>
          </a:bodyPr>
          <a:lstStyle>
            <a:lvl1pPr eaLnBrk="0" hangingPunct="0">
              <a:defRPr sz="1400" b="0" smtClean="0">
                <a:solidFill>
                  <a:srgbClr val="EAEAEA"/>
                </a:solidFill>
                <a:latin typeface="+mn-lt"/>
                <a:ea typeface="+mn-ea"/>
                <a:cs typeface="+mn-cs"/>
              </a:defRPr>
            </a:lvl1pPr>
          </a:lstStyle>
          <a:p>
            <a:pPr algn="l">
              <a:defRPr/>
            </a:pPr>
            <a:endParaRPr lang="en-US">
              <a:latin typeface="Times New Roman"/>
              <a:ea typeface="ＭＳ Ｐゴシック"/>
            </a:endParaRPr>
          </a:p>
        </p:txBody>
      </p:sp>
      <p:sp>
        <p:nvSpPr>
          <p:cNvPr id="22" name="Rectangle 12"/>
          <p:cNvSpPr>
            <a:spLocks noGrp="1" noChangeArrowheads="1"/>
          </p:cNvSpPr>
          <p:nvPr>
            <p:ph type="ftr" sz="quarter" idx="3"/>
          </p:nvPr>
        </p:nvSpPr>
        <p:spPr bwMode="auto">
          <a:xfrm>
            <a:off x="3124201" y="6248400"/>
            <a:ext cx="2895600" cy="457200"/>
          </a:xfrm>
          <a:prstGeom prst="rect">
            <a:avLst/>
          </a:prstGeom>
          <a:ln>
            <a:miter lim="800000"/>
            <a:headEnd/>
            <a:tailEnd/>
          </a:ln>
        </p:spPr>
        <p:txBody>
          <a:bodyPr vert="horz" wrap="none" lIns="91904" tIns="45953" rIns="91904" bIns="45953" numCol="1" anchor="ctr" anchorCtr="0" compatLnSpc="1">
            <a:prstTxWarp prst="textNoShape">
              <a:avLst/>
            </a:prstTxWarp>
          </a:bodyPr>
          <a:lstStyle>
            <a:lvl1pPr algn="ctr" eaLnBrk="0" hangingPunct="0">
              <a:defRPr sz="1400" b="0" smtClean="0">
                <a:solidFill>
                  <a:srgbClr val="EAEAEA"/>
                </a:solidFill>
                <a:latin typeface="+mn-lt"/>
                <a:ea typeface="+mn-ea"/>
                <a:cs typeface="+mn-cs"/>
              </a:defRPr>
            </a:lvl1pPr>
          </a:lstStyle>
          <a:p>
            <a:pPr>
              <a:defRPr/>
            </a:pPr>
            <a:endParaRPr lang="en-US">
              <a:latin typeface="Times New Roman"/>
              <a:ea typeface="ＭＳ Ｐゴシック"/>
            </a:endParaRPr>
          </a:p>
        </p:txBody>
      </p:sp>
      <p:sp>
        <p:nvSpPr>
          <p:cNvPr id="23" name="Rectangle 13"/>
          <p:cNvSpPr>
            <a:spLocks noGrp="1" noChangeArrowheads="1"/>
          </p:cNvSpPr>
          <p:nvPr>
            <p:ph type="sldNum" sz="quarter" idx="4"/>
          </p:nvPr>
        </p:nvSpPr>
        <p:spPr bwMode="auto">
          <a:xfrm>
            <a:off x="6553200" y="6248400"/>
            <a:ext cx="1905000" cy="457200"/>
          </a:xfrm>
          <a:prstGeom prst="rect">
            <a:avLst/>
          </a:prstGeom>
          <a:ln>
            <a:miter lim="800000"/>
            <a:headEnd/>
            <a:tailEnd/>
          </a:ln>
        </p:spPr>
        <p:txBody>
          <a:bodyPr vert="horz" wrap="none" lIns="91904" tIns="45953" rIns="91904" bIns="45953" numCol="1" anchor="ctr" anchorCtr="0" compatLnSpc="1">
            <a:prstTxWarp prst="textNoShape">
              <a:avLst/>
            </a:prstTxWarp>
          </a:bodyPr>
          <a:lstStyle>
            <a:lvl1pPr algn="r" eaLnBrk="0" hangingPunct="0">
              <a:defRPr sz="1400" b="0">
                <a:solidFill>
                  <a:srgbClr val="EAEAEA"/>
                </a:solidFill>
                <a:cs typeface="ＭＳ Ｐゴシック" charset="0"/>
              </a:defRPr>
            </a:lvl1pPr>
          </a:lstStyle>
          <a:p>
            <a:fld id="{F86A80F5-7A12-7C49-B2B8-D3E29FE535C9}" type="slidenum">
              <a:rPr lang="en-US" smtClean="0">
                <a:latin typeface="Times New Roman" charset="0"/>
              </a:rPr>
              <a:pPr/>
              <a:t>‹#›</a:t>
            </a:fld>
            <a:endParaRPr lang="en-US">
              <a:latin typeface="Times New Roman" charset="0"/>
            </a:endParaRPr>
          </a:p>
        </p:txBody>
      </p:sp>
    </p:spTree>
    <p:extLst>
      <p:ext uri="{BB962C8B-B14F-4D97-AF65-F5344CB8AC3E}">
        <p14:creationId xmlns:p14="http://schemas.microsoft.com/office/powerpoint/2010/main" val="796798798"/>
      </p:ext>
    </p:extLst>
  </p:cSld>
  <p:clrMap bg1="dk2" tx1="lt1" bg2="dk1" tx2="lt2" accent1="accent1" accent2="accent2" accent3="accent3" accent4="accent4" accent5="accent5" accent6="accent6" hlink="hlink" folHlink="folHlink"/>
  <p:sldLayoutIdLst>
    <p:sldLayoutId id="2147485722" r:id="rId1"/>
    <p:sldLayoutId id="2147485723" r:id="rId2"/>
    <p:sldLayoutId id="2147485724" r:id="rId3"/>
    <p:sldLayoutId id="2147485725" r:id="rId4"/>
    <p:sldLayoutId id="2147485726" r:id="rId5"/>
    <p:sldLayoutId id="2147485727" r:id="rId6"/>
    <p:sldLayoutId id="2147485728" r:id="rId7"/>
    <p:sldLayoutId id="2147485729" r:id="rId8"/>
    <p:sldLayoutId id="2147485730" r:id="rId9"/>
    <p:sldLayoutId id="2147485731" r:id="rId10"/>
    <p:sldLayoutId id="2147485732"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Times New Roman" charset="0"/>
          <a:ea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defRPr>
      </a:lvl5pPr>
      <a:lvl6pPr marL="456348" algn="ctr" rtl="0" eaLnBrk="0" fontAlgn="base" hangingPunct="0">
        <a:spcBef>
          <a:spcPct val="0"/>
        </a:spcBef>
        <a:spcAft>
          <a:spcPct val="0"/>
        </a:spcAft>
        <a:defRPr sz="4400">
          <a:solidFill>
            <a:schemeClr val="tx2"/>
          </a:solidFill>
          <a:latin typeface="Times New Roman" charset="0"/>
          <a:ea typeface="ＭＳ Ｐゴシック" charset="0"/>
        </a:defRPr>
      </a:lvl6pPr>
      <a:lvl7pPr marL="912713" algn="ctr" rtl="0" eaLnBrk="0" fontAlgn="base" hangingPunct="0">
        <a:spcBef>
          <a:spcPct val="0"/>
        </a:spcBef>
        <a:spcAft>
          <a:spcPct val="0"/>
        </a:spcAft>
        <a:defRPr sz="4400">
          <a:solidFill>
            <a:schemeClr val="tx2"/>
          </a:solidFill>
          <a:latin typeface="Times New Roman" charset="0"/>
          <a:ea typeface="ＭＳ Ｐゴシック" charset="0"/>
        </a:defRPr>
      </a:lvl7pPr>
      <a:lvl8pPr marL="136908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5435"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277" indent="-342277" algn="l" rtl="0" eaLnBrk="0" fontAlgn="base" hangingPunct="0">
        <a:spcBef>
          <a:spcPct val="20000"/>
        </a:spcBef>
        <a:spcAft>
          <a:spcPct val="0"/>
        </a:spcAft>
        <a:buChar char="•"/>
        <a:defRPr sz="3200">
          <a:solidFill>
            <a:schemeClr val="tx1"/>
          </a:solidFill>
          <a:latin typeface="Arial"/>
          <a:ea typeface="+mn-ea"/>
          <a:cs typeface="Arial"/>
        </a:defRPr>
      </a:lvl1pPr>
      <a:lvl2pPr marL="741582" indent="-285234" algn="l" rtl="0" eaLnBrk="0" fontAlgn="base" hangingPunct="0">
        <a:spcBef>
          <a:spcPct val="20000"/>
        </a:spcBef>
        <a:spcAft>
          <a:spcPct val="0"/>
        </a:spcAft>
        <a:buChar char="•"/>
        <a:defRPr sz="2800">
          <a:solidFill>
            <a:schemeClr val="tx1"/>
          </a:solidFill>
          <a:latin typeface="Arial"/>
          <a:ea typeface="+mn-ea"/>
          <a:cs typeface="Arial"/>
        </a:defRPr>
      </a:lvl2pPr>
      <a:lvl3pPr marL="1140892" indent="-228174" algn="l" rtl="0" eaLnBrk="0" fontAlgn="base" hangingPunct="0">
        <a:spcBef>
          <a:spcPct val="20000"/>
        </a:spcBef>
        <a:spcAft>
          <a:spcPct val="0"/>
        </a:spcAft>
        <a:buChar char="•"/>
        <a:defRPr sz="2400">
          <a:solidFill>
            <a:schemeClr val="tx1"/>
          </a:solidFill>
          <a:latin typeface="Arial"/>
          <a:ea typeface="+mn-ea"/>
          <a:cs typeface="Arial"/>
        </a:defRPr>
      </a:lvl3pPr>
      <a:lvl4pPr marL="1597249" indent="-228174" algn="l" rtl="0" eaLnBrk="0" fontAlgn="base" hangingPunct="0">
        <a:spcBef>
          <a:spcPct val="20000"/>
        </a:spcBef>
        <a:spcAft>
          <a:spcPct val="0"/>
        </a:spcAft>
        <a:buChar char="•"/>
        <a:defRPr sz="2000">
          <a:solidFill>
            <a:schemeClr val="tx1"/>
          </a:solidFill>
          <a:latin typeface="Arial"/>
          <a:ea typeface="+mn-ea"/>
          <a:cs typeface="Arial"/>
        </a:defRPr>
      </a:lvl4pPr>
      <a:lvl5pPr marL="2053620" indent="-228174" algn="l" rtl="0" eaLnBrk="0" fontAlgn="base" hangingPunct="0">
        <a:spcBef>
          <a:spcPct val="20000"/>
        </a:spcBef>
        <a:spcAft>
          <a:spcPct val="0"/>
        </a:spcAft>
        <a:buChar char="•"/>
        <a:defRPr sz="2000">
          <a:solidFill>
            <a:schemeClr val="tx1"/>
          </a:solidFill>
          <a:latin typeface="Arial"/>
          <a:ea typeface="+mn-ea"/>
          <a:cs typeface="Arial"/>
        </a:defRPr>
      </a:lvl5pPr>
      <a:lvl6pPr marL="2509974" indent="-228174" algn="l" rtl="0" eaLnBrk="0" fontAlgn="base" hangingPunct="0">
        <a:spcBef>
          <a:spcPct val="20000"/>
        </a:spcBef>
        <a:spcAft>
          <a:spcPct val="0"/>
        </a:spcAft>
        <a:buChar char="•"/>
        <a:defRPr sz="2000">
          <a:solidFill>
            <a:schemeClr val="tx1"/>
          </a:solidFill>
          <a:latin typeface="+mn-lt"/>
          <a:ea typeface="+mn-ea"/>
        </a:defRPr>
      </a:lvl6pPr>
      <a:lvl7pPr marL="2966328" indent="-228174" algn="l" rtl="0" eaLnBrk="0" fontAlgn="base" hangingPunct="0">
        <a:spcBef>
          <a:spcPct val="20000"/>
        </a:spcBef>
        <a:spcAft>
          <a:spcPct val="0"/>
        </a:spcAft>
        <a:buChar char="•"/>
        <a:defRPr sz="2000">
          <a:solidFill>
            <a:schemeClr val="tx1"/>
          </a:solidFill>
          <a:latin typeface="+mn-lt"/>
          <a:ea typeface="+mn-ea"/>
        </a:defRPr>
      </a:lvl7pPr>
      <a:lvl8pPr marL="3422692" indent="-228174" algn="l" rtl="0" eaLnBrk="0" fontAlgn="base" hangingPunct="0">
        <a:spcBef>
          <a:spcPct val="20000"/>
        </a:spcBef>
        <a:spcAft>
          <a:spcPct val="0"/>
        </a:spcAft>
        <a:buChar char="•"/>
        <a:defRPr sz="2000">
          <a:solidFill>
            <a:schemeClr val="tx1"/>
          </a:solidFill>
          <a:latin typeface="+mn-lt"/>
          <a:ea typeface="+mn-ea"/>
        </a:defRPr>
      </a:lvl8pPr>
      <a:lvl9pPr marL="3879039" indent="-228174"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6348" rtl="0" eaLnBrk="1" latinLnBrk="0" hangingPunct="1">
        <a:defRPr sz="1800" kern="1200">
          <a:solidFill>
            <a:schemeClr val="tx1"/>
          </a:solidFill>
          <a:latin typeface="+mn-lt"/>
          <a:ea typeface="+mn-ea"/>
          <a:cs typeface="+mn-cs"/>
        </a:defRPr>
      </a:lvl1pPr>
      <a:lvl2pPr marL="456348" algn="l" defTabSz="456348" rtl="0" eaLnBrk="1" latinLnBrk="0" hangingPunct="1">
        <a:defRPr sz="1800" kern="1200">
          <a:solidFill>
            <a:schemeClr val="tx1"/>
          </a:solidFill>
          <a:latin typeface="+mn-lt"/>
          <a:ea typeface="+mn-ea"/>
          <a:cs typeface="+mn-cs"/>
        </a:defRPr>
      </a:lvl2pPr>
      <a:lvl3pPr marL="912713" algn="l" defTabSz="456348" rtl="0" eaLnBrk="1" latinLnBrk="0" hangingPunct="1">
        <a:defRPr sz="1800" kern="1200">
          <a:solidFill>
            <a:schemeClr val="tx1"/>
          </a:solidFill>
          <a:latin typeface="+mn-lt"/>
          <a:ea typeface="+mn-ea"/>
          <a:cs typeface="+mn-cs"/>
        </a:defRPr>
      </a:lvl3pPr>
      <a:lvl4pPr marL="1369080" algn="l" defTabSz="456348" rtl="0" eaLnBrk="1" latinLnBrk="0" hangingPunct="1">
        <a:defRPr sz="1800" kern="1200">
          <a:solidFill>
            <a:schemeClr val="tx1"/>
          </a:solidFill>
          <a:latin typeface="+mn-lt"/>
          <a:ea typeface="+mn-ea"/>
          <a:cs typeface="+mn-cs"/>
        </a:defRPr>
      </a:lvl4pPr>
      <a:lvl5pPr marL="1825435" algn="l" defTabSz="456348" rtl="0" eaLnBrk="1" latinLnBrk="0" hangingPunct="1">
        <a:defRPr sz="1800" kern="1200">
          <a:solidFill>
            <a:schemeClr val="tx1"/>
          </a:solidFill>
          <a:latin typeface="+mn-lt"/>
          <a:ea typeface="+mn-ea"/>
          <a:cs typeface="+mn-cs"/>
        </a:defRPr>
      </a:lvl5pPr>
      <a:lvl6pPr marL="2281788" algn="l" defTabSz="456348" rtl="0" eaLnBrk="1" latinLnBrk="0" hangingPunct="1">
        <a:defRPr sz="1800" kern="1200">
          <a:solidFill>
            <a:schemeClr val="tx1"/>
          </a:solidFill>
          <a:latin typeface="+mn-lt"/>
          <a:ea typeface="+mn-ea"/>
          <a:cs typeface="+mn-cs"/>
        </a:defRPr>
      </a:lvl6pPr>
      <a:lvl7pPr marL="2738155" algn="l" defTabSz="456348" rtl="0" eaLnBrk="1" latinLnBrk="0" hangingPunct="1">
        <a:defRPr sz="1800" kern="1200">
          <a:solidFill>
            <a:schemeClr val="tx1"/>
          </a:solidFill>
          <a:latin typeface="+mn-lt"/>
          <a:ea typeface="+mn-ea"/>
          <a:cs typeface="+mn-cs"/>
        </a:defRPr>
      </a:lvl7pPr>
      <a:lvl8pPr marL="3194510" algn="l" defTabSz="456348" rtl="0" eaLnBrk="1" latinLnBrk="0" hangingPunct="1">
        <a:defRPr sz="1800" kern="1200">
          <a:solidFill>
            <a:schemeClr val="tx1"/>
          </a:solidFill>
          <a:latin typeface="+mn-lt"/>
          <a:ea typeface="+mn-ea"/>
          <a:cs typeface="+mn-cs"/>
        </a:defRPr>
      </a:lvl8pPr>
      <a:lvl9pPr marL="3650868" algn="l" defTabSz="456348"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917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ctr" anchorCtr="0" compatLnSpc="1">
            <a:prstTxWarp prst="textNoShape">
              <a:avLst/>
            </a:prstTxWarp>
          </a:bodyPr>
          <a:lstStyle/>
          <a:p>
            <a:pPr lvl="0"/>
            <a:r>
              <a:rPr lang="en-US"/>
              <a:t>Click to edit Master title style</a:t>
            </a:r>
          </a:p>
        </p:txBody>
      </p:sp>
      <p:sp>
        <p:nvSpPr>
          <p:cNvPr id="51917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269" tIns="45635" rIns="91269" bIns="45635" numCol="1" anchor="t" anchorCtr="0" compatLnSpc="1">
            <a:prstTxWarp prst="textNoShape">
              <a:avLst/>
            </a:prstTxWarp>
          </a:bodyPr>
          <a:lstStyle>
            <a:lvl1pPr eaLnBrk="0" hangingPunct="0">
              <a:defRPr sz="1400" b="0" smtClean="0">
                <a:solidFill>
                  <a:srgbClr val="000000"/>
                </a:solidFill>
                <a:latin typeface="+mn-lt"/>
                <a:ea typeface="+mn-ea"/>
                <a:cs typeface="+mn-cs"/>
              </a:defRPr>
            </a:lvl1pPr>
          </a:lstStyle>
          <a:p>
            <a:pPr algn="l">
              <a:defRPr/>
            </a:pPr>
            <a:endParaRPr lang="en-US">
              <a:latin typeface="Arial"/>
              <a:ea typeface="Osaka"/>
              <a:cs typeface="Osaka"/>
            </a:endParaRPr>
          </a:p>
        </p:txBody>
      </p:sp>
      <p:sp>
        <p:nvSpPr>
          <p:cNvPr id="3686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269" tIns="45635" rIns="91269" bIns="45635" numCol="1" anchor="t" anchorCtr="0" compatLnSpc="1">
            <a:prstTxWarp prst="textNoShape">
              <a:avLst/>
            </a:prstTxWarp>
          </a:bodyPr>
          <a:lstStyle>
            <a:lvl1pPr algn="ctr" eaLnBrk="0" hangingPunct="0">
              <a:defRPr sz="1400" b="0" smtClean="0">
                <a:solidFill>
                  <a:srgbClr val="000000"/>
                </a:solidFill>
                <a:latin typeface="+mn-lt"/>
                <a:ea typeface="+mn-ea"/>
                <a:cs typeface="+mn-cs"/>
              </a:defRPr>
            </a:lvl1pPr>
          </a:lstStyle>
          <a:p>
            <a:pPr>
              <a:defRPr/>
            </a:pPr>
            <a:endParaRPr lang="en-US">
              <a:latin typeface="Arial"/>
              <a:ea typeface="Osaka"/>
              <a:cs typeface="Osaka"/>
            </a:endParaRPr>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269" tIns="45635" rIns="91269" bIns="45635" numCol="1" anchor="t" anchorCtr="0" compatLnSpc="1">
            <a:prstTxWarp prst="textNoShape">
              <a:avLst/>
            </a:prstTxWarp>
          </a:bodyPr>
          <a:lstStyle>
            <a:lvl1pPr algn="r" eaLnBrk="0" hangingPunct="0">
              <a:defRPr sz="1400" b="0">
                <a:solidFill>
                  <a:srgbClr val="000000"/>
                </a:solidFill>
                <a:latin typeface="+mn-lt"/>
                <a:ea typeface="+mn-ea"/>
                <a:cs typeface="+mn-cs"/>
              </a:defRPr>
            </a:lvl1pPr>
          </a:lstStyle>
          <a:p>
            <a:fld id="{A799D11E-4993-8F47-B624-DB5B7DF90C70}" type="slidenum">
              <a:rPr lang="en-US" smtClean="0">
                <a:latin typeface="Arial"/>
                <a:ea typeface="Osaka"/>
                <a:cs typeface="Osaka"/>
              </a:rPr>
              <a:pPr/>
              <a:t>‹#›</a:t>
            </a:fld>
            <a:endParaRPr lang="en-US">
              <a:latin typeface="Arial"/>
              <a:ea typeface="Osaka"/>
              <a:cs typeface="Osaka"/>
            </a:endParaRPr>
          </a:p>
        </p:txBody>
      </p:sp>
    </p:spTree>
    <p:extLst>
      <p:ext uri="{BB962C8B-B14F-4D97-AF65-F5344CB8AC3E}">
        <p14:creationId xmlns:p14="http://schemas.microsoft.com/office/powerpoint/2010/main" val="880333561"/>
      </p:ext>
    </p:extLst>
  </p:cSld>
  <p:clrMap bg1="lt1" tx1="dk1" bg2="lt2" tx2="dk2" accent1="accent1" accent2="accent2" accent3="accent3" accent4="accent4" accent5="accent5" accent6="accent6" hlink="hlink" folHlink="folHlink"/>
  <p:sldLayoutIdLst>
    <p:sldLayoutId id="2147485746" r:id="rId1"/>
    <p:sldLayoutId id="2147485747" r:id="rId2"/>
    <p:sldLayoutId id="2147485748" r:id="rId3"/>
    <p:sldLayoutId id="2147485749" r:id="rId4"/>
    <p:sldLayoutId id="2147485750" r:id="rId5"/>
    <p:sldLayoutId id="2147485751" r:id="rId6"/>
    <p:sldLayoutId id="2147485752" r:id="rId7"/>
    <p:sldLayoutId id="2147485753" r:id="rId8"/>
    <p:sldLayoutId id="2147485754" r:id="rId9"/>
    <p:sldLayoutId id="2147485755" r:id="rId10"/>
    <p:sldLayoutId id="2147485756"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6348" algn="ctr" rtl="0" eaLnBrk="0" fontAlgn="base" hangingPunct="0">
        <a:spcBef>
          <a:spcPct val="0"/>
        </a:spcBef>
        <a:spcAft>
          <a:spcPct val="0"/>
        </a:spcAft>
        <a:defRPr sz="4400">
          <a:solidFill>
            <a:schemeClr val="tx2"/>
          </a:solidFill>
          <a:latin typeface="Arial" charset="0"/>
          <a:ea typeface="Osaka" charset="0"/>
          <a:cs typeface="Osaka" charset="0"/>
        </a:defRPr>
      </a:lvl6pPr>
      <a:lvl7pPr marL="912713" algn="ctr" rtl="0" eaLnBrk="0" fontAlgn="base" hangingPunct="0">
        <a:spcBef>
          <a:spcPct val="0"/>
        </a:spcBef>
        <a:spcAft>
          <a:spcPct val="0"/>
        </a:spcAft>
        <a:defRPr sz="4400">
          <a:solidFill>
            <a:schemeClr val="tx2"/>
          </a:solidFill>
          <a:latin typeface="Arial" charset="0"/>
          <a:ea typeface="Osaka" charset="0"/>
          <a:cs typeface="Osaka" charset="0"/>
        </a:defRPr>
      </a:lvl7pPr>
      <a:lvl8pPr marL="136908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5435" algn="ctr" rtl="0" eaLnBrk="0" fontAlgn="base" hangingPunct="0">
        <a:spcBef>
          <a:spcPct val="0"/>
        </a:spcBef>
        <a:spcAft>
          <a:spcPct val="0"/>
        </a:spcAft>
        <a:defRPr sz="4400">
          <a:solidFill>
            <a:schemeClr val="tx2"/>
          </a:solidFill>
          <a:latin typeface="Arial" charset="0"/>
          <a:ea typeface="Osaka" charset="0"/>
          <a:cs typeface="Osaka" charset="0"/>
        </a:defRPr>
      </a:lvl9pPr>
    </p:titleStyle>
    <p:bodyStyle>
      <a:lvl1pPr marL="342277" indent="-342277" algn="l" rtl="0" eaLnBrk="0" fontAlgn="base" hangingPunct="0">
        <a:spcBef>
          <a:spcPct val="20000"/>
        </a:spcBef>
        <a:spcAft>
          <a:spcPct val="0"/>
        </a:spcAft>
        <a:buChar char="•"/>
        <a:defRPr sz="3200">
          <a:solidFill>
            <a:schemeClr val="tx1"/>
          </a:solidFill>
          <a:latin typeface="+mn-lt"/>
          <a:ea typeface="+mn-ea"/>
          <a:cs typeface="+mn-cs"/>
        </a:defRPr>
      </a:lvl1pPr>
      <a:lvl2pPr marL="741582" indent="-285234" algn="l" rtl="0" eaLnBrk="0" fontAlgn="base" hangingPunct="0">
        <a:spcBef>
          <a:spcPct val="20000"/>
        </a:spcBef>
        <a:spcAft>
          <a:spcPct val="0"/>
        </a:spcAft>
        <a:buChar char="–"/>
        <a:defRPr sz="2800">
          <a:solidFill>
            <a:schemeClr val="tx1"/>
          </a:solidFill>
          <a:latin typeface="+mn-lt"/>
          <a:ea typeface="+mn-ea"/>
          <a:cs typeface="+mn-cs"/>
        </a:defRPr>
      </a:lvl2pPr>
      <a:lvl3pPr marL="1140892" indent="-228174" algn="l" rtl="0" eaLnBrk="0" fontAlgn="base" hangingPunct="0">
        <a:spcBef>
          <a:spcPct val="20000"/>
        </a:spcBef>
        <a:spcAft>
          <a:spcPct val="0"/>
        </a:spcAft>
        <a:buChar char="•"/>
        <a:defRPr sz="2400">
          <a:solidFill>
            <a:schemeClr val="tx1"/>
          </a:solidFill>
          <a:latin typeface="+mn-lt"/>
          <a:ea typeface="+mn-ea"/>
          <a:cs typeface="+mn-cs"/>
        </a:defRPr>
      </a:lvl3pPr>
      <a:lvl4pPr marL="1597249" indent="-228174" algn="l" rtl="0" eaLnBrk="0" fontAlgn="base" hangingPunct="0">
        <a:spcBef>
          <a:spcPct val="20000"/>
        </a:spcBef>
        <a:spcAft>
          <a:spcPct val="0"/>
        </a:spcAft>
        <a:buChar char="–"/>
        <a:defRPr sz="2000">
          <a:solidFill>
            <a:schemeClr val="tx1"/>
          </a:solidFill>
          <a:latin typeface="+mn-lt"/>
          <a:ea typeface="+mn-ea"/>
          <a:cs typeface="+mn-cs"/>
        </a:defRPr>
      </a:lvl4pPr>
      <a:lvl5pPr marL="2053620" indent="-228174" algn="l" rtl="0" eaLnBrk="0" fontAlgn="base" hangingPunct="0">
        <a:spcBef>
          <a:spcPct val="20000"/>
        </a:spcBef>
        <a:spcAft>
          <a:spcPct val="0"/>
        </a:spcAft>
        <a:buChar char="»"/>
        <a:defRPr sz="2000">
          <a:solidFill>
            <a:schemeClr val="tx1"/>
          </a:solidFill>
          <a:latin typeface="+mn-lt"/>
          <a:ea typeface="+mn-ea"/>
          <a:cs typeface="+mn-cs"/>
        </a:defRPr>
      </a:lvl5pPr>
      <a:lvl6pPr marL="2509974" indent="-228174" algn="l" rtl="0" eaLnBrk="0" fontAlgn="base" hangingPunct="0">
        <a:spcBef>
          <a:spcPct val="20000"/>
        </a:spcBef>
        <a:spcAft>
          <a:spcPct val="0"/>
        </a:spcAft>
        <a:buChar char="»"/>
        <a:defRPr sz="2000">
          <a:solidFill>
            <a:schemeClr val="tx1"/>
          </a:solidFill>
          <a:latin typeface="+mn-lt"/>
          <a:ea typeface="+mn-ea"/>
          <a:cs typeface="+mn-cs"/>
        </a:defRPr>
      </a:lvl6pPr>
      <a:lvl7pPr marL="2966328" indent="-228174" algn="l" rtl="0" eaLnBrk="0" fontAlgn="base" hangingPunct="0">
        <a:spcBef>
          <a:spcPct val="20000"/>
        </a:spcBef>
        <a:spcAft>
          <a:spcPct val="0"/>
        </a:spcAft>
        <a:buChar char="»"/>
        <a:defRPr sz="2000">
          <a:solidFill>
            <a:schemeClr val="tx1"/>
          </a:solidFill>
          <a:latin typeface="+mn-lt"/>
          <a:ea typeface="+mn-ea"/>
          <a:cs typeface="+mn-cs"/>
        </a:defRPr>
      </a:lvl7pPr>
      <a:lvl8pPr marL="3422692" indent="-228174" algn="l" rtl="0" eaLnBrk="0" fontAlgn="base" hangingPunct="0">
        <a:spcBef>
          <a:spcPct val="20000"/>
        </a:spcBef>
        <a:spcAft>
          <a:spcPct val="0"/>
        </a:spcAft>
        <a:buChar char="»"/>
        <a:defRPr sz="2000">
          <a:solidFill>
            <a:schemeClr val="tx1"/>
          </a:solidFill>
          <a:latin typeface="+mn-lt"/>
          <a:ea typeface="+mn-ea"/>
          <a:cs typeface="+mn-cs"/>
        </a:defRPr>
      </a:lvl8pPr>
      <a:lvl9pPr marL="3879039" indent="-228174" algn="l" rtl="0" eaLnBrk="0" fontAlgn="base" hangingPunct="0">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348" rtl="0" eaLnBrk="1" latinLnBrk="0" hangingPunct="1">
        <a:defRPr sz="1800" kern="1200">
          <a:solidFill>
            <a:schemeClr val="tx1"/>
          </a:solidFill>
          <a:latin typeface="+mn-lt"/>
          <a:ea typeface="+mn-ea"/>
          <a:cs typeface="+mn-cs"/>
        </a:defRPr>
      </a:lvl1pPr>
      <a:lvl2pPr marL="456348" algn="l" defTabSz="456348" rtl="0" eaLnBrk="1" latinLnBrk="0" hangingPunct="1">
        <a:defRPr sz="1800" kern="1200">
          <a:solidFill>
            <a:schemeClr val="tx1"/>
          </a:solidFill>
          <a:latin typeface="+mn-lt"/>
          <a:ea typeface="+mn-ea"/>
          <a:cs typeface="+mn-cs"/>
        </a:defRPr>
      </a:lvl2pPr>
      <a:lvl3pPr marL="912713" algn="l" defTabSz="456348" rtl="0" eaLnBrk="1" latinLnBrk="0" hangingPunct="1">
        <a:defRPr sz="1800" kern="1200">
          <a:solidFill>
            <a:schemeClr val="tx1"/>
          </a:solidFill>
          <a:latin typeface="+mn-lt"/>
          <a:ea typeface="+mn-ea"/>
          <a:cs typeface="+mn-cs"/>
        </a:defRPr>
      </a:lvl3pPr>
      <a:lvl4pPr marL="1369080" algn="l" defTabSz="456348" rtl="0" eaLnBrk="1" latinLnBrk="0" hangingPunct="1">
        <a:defRPr sz="1800" kern="1200">
          <a:solidFill>
            <a:schemeClr val="tx1"/>
          </a:solidFill>
          <a:latin typeface="+mn-lt"/>
          <a:ea typeface="+mn-ea"/>
          <a:cs typeface="+mn-cs"/>
        </a:defRPr>
      </a:lvl4pPr>
      <a:lvl5pPr marL="1825435" algn="l" defTabSz="456348" rtl="0" eaLnBrk="1" latinLnBrk="0" hangingPunct="1">
        <a:defRPr sz="1800" kern="1200">
          <a:solidFill>
            <a:schemeClr val="tx1"/>
          </a:solidFill>
          <a:latin typeface="+mn-lt"/>
          <a:ea typeface="+mn-ea"/>
          <a:cs typeface="+mn-cs"/>
        </a:defRPr>
      </a:lvl5pPr>
      <a:lvl6pPr marL="2281788" algn="l" defTabSz="456348" rtl="0" eaLnBrk="1" latinLnBrk="0" hangingPunct="1">
        <a:defRPr sz="1800" kern="1200">
          <a:solidFill>
            <a:schemeClr val="tx1"/>
          </a:solidFill>
          <a:latin typeface="+mn-lt"/>
          <a:ea typeface="+mn-ea"/>
          <a:cs typeface="+mn-cs"/>
        </a:defRPr>
      </a:lvl6pPr>
      <a:lvl7pPr marL="2738155" algn="l" defTabSz="456348" rtl="0" eaLnBrk="1" latinLnBrk="0" hangingPunct="1">
        <a:defRPr sz="1800" kern="1200">
          <a:solidFill>
            <a:schemeClr val="tx1"/>
          </a:solidFill>
          <a:latin typeface="+mn-lt"/>
          <a:ea typeface="+mn-ea"/>
          <a:cs typeface="+mn-cs"/>
        </a:defRPr>
      </a:lvl7pPr>
      <a:lvl8pPr marL="3194510" algn="l" defTabSz="456348" rtl="0" eaLnBrk="1" latinLnBrk="0" hangingPunct="1">
        <a:defRPr sz="1800" kern="1200">
          <a:solidFill>
            <a:schemeClr val="tx1"/>
          </a:solidFill>
          <a:latin typeface="+mn-lt"/>
          <a:ea typeface="+mn-ea"/>
          <a:cs typeface="+mn-cs"/>
        </a:defRPr>
      </a:lvl8pPr>
      <a:lvl9pPr marL="3650868" algn="l" defTabSz="456348"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pic>
        <p:nvPicPr>
          <p:cNvPr id="526338" name="Picture 2" descr="Expbanna"/>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6339"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b" anchorCtr="0" compatLnSpc="1">
            <a:prstTxWarp prst="textNoShape">
              <a:avLst/>
            </a:prstTxWarp>
          </a:bodyPr>
          <a:lstStyle/>
          <a:p>
            <a:pPr lvl="0"/>
            <a:r>
              <a:rPr lang="en-US" dirty="0"/>
              <a:t>Click to edit Master title style</a:t>
            </a:r>
          </a:p>
        </p:txBody>
      </p:sp>
      <p:sp>
        <p:nvSpPr>
          <p:cNvPr id="1638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269" tIns="45635" rIns="91269" bIns="45635" numCol="1" anchor="b" anchorCtr="1" compatLnSpc="1">
            <a:prstTxWarp prst="textNoShape">
              <a:avLst/>
            </a:prstTxWarp>
          </a:bodyPr>
          <a:lstStyle>
            <a:lvl1pPr eaLnBrk="1" hangingPunct="1">
              <a:defRPr sz="1400" b="0" smtClean="0">
                <a:solidFill>
                  <a:srgbClr val="482400"/>
                </a:solidFill>
                <a:latin typeface="Arial" charset="0"/>
                <a:ea typeface="+mn-ea"/>
                <a:cs typeface="+mn-cs"/>
              </a:defRPr>
            </a:lvl1pPr>
          </a:lstStyle>
          <a:p>
            <a:pPr algn="l">
              <a:defRPr/>
            </a:pPr>
            <a:endParaRPr lang="en-US">
              <a:ea typeface="ＭＳ Ｐゴシック"/>
            </a:endParaRPr>
          </a:p>
        </p:txBody>
      </p:sp>
      <p:sp>
        <p:nvSpPr>
          <p:cNvPr id="1638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269" tIns="45635" rIns="91269" bIns="45635" numCol="1" anchor="b" anchorCtr="1" compatLnSpc="1">
            <a:prstTxWarp prst="textNoShape">
              <a:avLst/>
            </a:prstTxWarp>
          </a:bodyPr>
          <a:lstStyle>
            <a:lvl1pPr algn="ctr" eaLnBrk="1" hangingPunct="1">
              <a:defRPr sz="1400" b="0" smtClean="0">
                <a:solidFill>
                  <a:srgbClr val="482400"/>
                </a:solidFill>
                <a:latin typeface="Arial" charset="0"/>
                <a:ea typeface="+mn-ea"/>
                <a:cs typeface="+mn-cs"/>
              </a:defRPr>
            </a:lvl1pPr>
          </a:lstStyle>
          <a:p>
            <a:pPr>
              <a:defRPr/>
            </a:pPr>
            <a:endParaRPr lang="en-US">
              <a:ea typeface="ＭＳ Ｐゴシック"/>
            </a:endParaRPr>
          </a:p>
        </p:txBody>
      </p:sp>
      <p:sp>
        <p:nvSpPr>
          <p:cNvPr id="1639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269" tIns="45635" rIns="91269" bIns="45635" numCol="1" anchor="b" anchorCtr="1" compatLnSpc="1">
            <a:prstTxWarp prst="textNoShape">
              <a:avLst/>
            </a:prstTxWarp>
          </a:bodyPr>
          <a:lstStyle>
            <a:lvl1pPr algn="r">
              <a:defRPr sz="1400" b="0">
                <a:solidFill>
                  <a:srgbClr val="482400"/>
                </a:solidFill>
                <a:latin typeface="Arial" charset="0"/>
                <a:cs typeface="ＭＳ Ｐゴシック" charset="0"/>
              </a:defRPr>
            </a:lvl1pPr>
          </a:lstStyle>
          <a:p>
            <a:fld id="{A4602345-D65B-D142-B8B9-54FA8D321ABB}" type="slidenum">
              <a:rPr lang="en-US" smtClean="0"/>
              <a:pPr/>
              <a:t>‹#›</a:t>
            </a:fld>
            <a:endParaRPr lang="en-US"/>
          </a:p>
        </p:txBody>
      </p:sp>
      <p:pic>
        <p:nvPicPr>
          <p:cNvPr id="526343" name="Picture 7" descr="EXPHORS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6344" name="Rectangle 8"/>
          <p:cNvSpPr>
            <a:spLocks noGrp="1" noChangeArrowheads="1"/>
          </p:cNvSpPr>
          <p:nvPr>
            <p:ph type="body" idx="1"/>
          </p:nvPr>
        </p:nvSpPr>
        <p:spPr bwMode="auto">
          <a:xfrm>
            <a:off x="1062039" y="1766888"/>
            <a:ext cx="7769225" cy="4113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01634197"/>
      </p:ext>
    </p:extLst>
  </p:cSld>
  <p:clrMap bg1="lt1" tx1="dk1" bg2="lt2" tx2="dk2" accent1="accent1" accent2="accent2" accent3="accent3" accent4="accent4" accent5="accent5" accent6="accent6" hlink="hlink" folHlink="folHlink"/>
  <p:sldLayoutIdLst>
    <p:sldLayoutId id="2147485758" r:id="rId1"/>
    <p:sldLayoutId id="2147485759" r:id="rId2"/>
    <p:sldLayoutId id="2147485760" r:id="rId3"/>
    <p:sldLayoutId id="2147485761" r:id="rId4"/>
    <p:sldLayoutId id="2147485762" r:id="rId5"/>
    <p:sldLayoutId id="2147485763" r:id="rId6"/>
    <p:sldLayoutId id="2147485764" r:id="rId7"/>
    <p:sldLayoutId id="2147485765" r:id="rId8"/>
    <p:sldLayoutId id="2147485766" r:id="rId9"/>
    <p:sldLayoutId id="2147485767" r:id="rId10"/>
    <p:sldLayoutId id="2147485768" r:id="rId11"/>
  </p:sldLayoutIdLst>
  <p:txStyles>
    <p:title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Times New Roman" charset="0"/>
          <a:ea typeface="ＭＳ Ｐゴシック" charset="0"/>
        </a:defRPr>
      </a:lvl2pPr>
      <a:lvl3pPr algn="l" rtl="0" eaLnBrk="0" fontAlgn="base" hangingPunct="0">
        <a:spcBef>
          <a:spcPct val="0"/>
        </a:spcBef>
        <a:spcAft>
          <a:spcPct val="0"/>
        </a:spcAft>
        <a:defRPr sz="4400">
          <a:solidFill>
            <a:schemeClr val="tx2"/>
          </a:solidFill>
          <a:latin typeface="Times New Roman" charset="0"/>
          <a:ea typeface="ＭＳ Ｐゴシック" charset="0"/>
        </a:defRPr>
      </a:lvl3pPr>
      <a:lvl4pPr algn="l" rtl="0" eaLnBrk="0" fontAlgn="base" hangingPunct="0">
        <a:spcBef>
          <a:spcPct val="0"/>
        </a:spcBef>
        <a:spcAft>
          <a:spcPct val="0"/>
        </a:spcAft>
        <a:defRPr sz="4400">
          <a:solidFill>
            <a:schemeClr val="tx2"/>
          </a:solidFill>
          <a:latin typeface="Times New Roman" charset="0"/>
          <a:ea typeface="ＭＳ Ｐゴシック" charset="0"/>
        </a:defRPr>
      </a:lvl4pPr>
      <a:lvl5pPr algn="l" rtl="0" eaLnBrk="0" fontAlgn="base" hangingPunct="0">
        <a:spcBef>
          <a:spcPct val="0"/>
        </a:spcBef>
        <a:spcAft>
          <a:spcPct val="0"/>
        </a:spcAft>
        <a:defRPr sz="4400">
          <a:solidFill>
            <a:schemeClr val="tx2"/>
          </a:solidFill>
          <a:latin typeface="Times New Roman" charset="0"/>
          <a:ea typeface="ＭＳ Ｐゴシック" charset="0"/>
        </a:defRPr>
      </a:lvl5pPr>
      <a:lvl6pPr marL="456348" algn="l" rtl="0" eaLnBrk="0" fontAlgn="base" hangingPunct="0">
        <a:spcBef>
          <a:spcPct val="0"/>
        </a:spcBef>
        <a:spcAft>
          <a:spcPct val="0"/>
        </a:spcAft>
        <a:defRPr sz="4400">
          <a:solidFill>
            <a:schemeClr val="tx2"/>
          </a:solidFill>
          <a:latin typeface="Times New Roman" charset="0"/>
          <a:ea typeface="ＭＳ Ｐゴシック" charset="0"/>
        </a:defRPr>
      </a:lvl6pPr>
      <a:lvl7pPr marL="912713" algn="l" rtl="0" eaLnBrk="0" fontAlgn="base" hangingPunct="0">
        <a:spcBef>
          <a:spcPct val="0"/>
        </a:spcBef>
        <a:spcAft>
          <a:spcPct val="0"/>
        </a:spcAft>
        <a:defRPr sz="4400">
          <a:solidFill>
            <a:schemeClr val="tx2"/>
          </a:solidFill>
          <a:latin typeface="Times New Roman" charset="0"/>
          <a:ea typeface="ＭＳ Ｐゴシック" charset="0"/>
        </a:defRPr>
      </a:lvl7pPr>
      <a:lvl8pPr marL="1369080" algn="l" rtl="0" eaLnBrk="0" fontAlgn="base" hangingPunct="0">
        <a:spcBef>
          <a:spcPct val="0"/>
        </a:spcBef>
        <a:spcAft>
          <a:spcPct val="0"/>
        </a:spcAft>
        <a:defRPr sz="4400">
          <a:solidFill>
            <a:schemeClr val="tx2"/>
          </a:solidFill>
          <a:latin typeface="Times New Roman" charset="0"/>
          <a:ea typeface="ＭＳ Ｐゴシック" charset="0"/>
        </a:defRPr>
      </a:lvl8pPr>
      <a:lvl9pPr marL="1825435" algn="l"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277" indent="-342277" algn="l" rtl="0" eaLnBrk="0" fontAlgn="base" hangingPunct="0">
        <a:spcBef>
          <a:spcPct val="20000"/>
        </a:spcBef>
        <a:spcAft>
          <a:spcPct val="0"/>
        </a:spcAft>
        <a:buBlip>
          <a:blip r:embed="rId16"/>
        </a:buBlip>
        <a:defRPr sz="3200">
          <a:solidFill>
            <a:schemeClr val="tx1"/>
          </a:solidFill>
          <a:latin typeface="Arial"/>
          <a:ea typeface="+mn-ea"/>
          <a:cs typeface="Arial"/>
        </a:defRPr>
      </a:lvl1pPr>
      <a:lvl2pPr marL="741582" indent="-285234" algn="l" rtl="0" eaLnBrk="0" fontAlgn="base" hangingPunct="0">
        <a:spcBef>
          <a:spcPct val="20000"/>
        </a:spcBef>
        <a:spcAft>
          <a:spcPct val="0"/>
        </a:spcAft>
        <a:buClr>
          <a:schemeClr val="accent2"/>
        </a:buClr>
        <a:buFont typeface="Wingdings" charset="0"/>
        <a:buBlip>
          <a:blip r:embed="rId17"/>
        </a:buBlip>
        <a:defRPr sz="2800">
          <a:solidFill>
            <a:schemeClr val="tx1"/>
          </a:solidFill>
          <a:latin typeface="Arial"/>
          <a:ea typeface="+mn-ea"/>
          <a:cs typeface="Arial"/>
        </a:defRPr>
      </a:lvl2pPr>
      <a:lvl3pPr marL="1140892" indent="-228174" algn="l" rtl="0" eaLnBrk="0" fontAlgn="base" hangingPunct="0">
        <a:spcBef>
          <a:spcPct val="20000"/>
        </a:spcBef>
        <a:spcAft>
          <a:spcPct val="0"/>
        </a:spcAft>
        <a:buChar char="•"/>
        <a:defRPr sz="2400">
          <a:solidFill>
            <a:schemeClr val="tx1"/>
          </a:solidFill>
          <a:latin typeface="Arial"/>
          <a:ea typeface="+mn-ea"/>
          <a:cs typeface="Arial"/>
        </a:defRPr>
      </a:lvl3pPr>
      <a:lvl4pPr marL="1597249" indent="-228174" algn="l" rtl="0" eaLnBrk="0" fontAlgn="base" hangingPunct="0">
        <a:spcBef>
          <a:spcPct val="20000"/>
        </a:spcBef>
        <a:spcAft>
          <a:spcPct val="0"/>
        </a:spcAft>
        <a:buClr>
          <a:schemeClr val="tx2"/>
        </a:buClr>
        <a:buFont typeface="Wingdings" charset="0"/>
        <a:buChar char="s"/>
        <a:defRPr sz="2000">
          <a:solidFill>
            <a:schemeClr val="tx1"/>
          </a:solidFill>
          <a:latin typeface="Arial"/>
          <a:ea typeface="+mn-ea"/>
          <a:cs typeface="Arial"/>
        </a:defRPr>
      </a:lvl4pPr>
      <a:lvl5pPr marL="2053620" indent="-228174" algn="l" rtl="0" eaLnBrk="0" fontAlgn="base" hangingPunct="0">
        <a:spcBef>
          <a:spcPct val="20000"/>
        </a:spcBef>
        <a:spcAft>
          <a:spcPct val="0"/>
        </a:spcAft>
        <a:buClr>
          <a:schemeClr val="tx2"/>
        </a:buClr>
        <a:buFont typeface="Wingdings" charset="0"/>
        <a:buChar char="s"/>
        <a:defRPr sz="2000">
          <a:solidFill>
            <a:schemeClr val="tx1"/>
          </a:solidFill>
          <a:latin typeface="Arial"/>
          <a:ea typeface="+mn-ea"/>
          <a:cs typeface="Arial"/>
        </a:defRPr>
      </a:lvl5pPr>
      <a:lvl6pPr marL="2509974" indent="-228174" algn="l" rtl="0" eaLnBrk="0" fontAlgn="base" hangingPunct="0">
        <a:spcBef>
          <a:spcPct val="20000"/>
        </a:spcBef>
        <a:spcAft>
          <a:spcPct val="0"/>
        </a:spcAft>
        <a:buClr>
          <a:schemeClr val="tx2"/>
        </a:buClr>
        <a:buFont typeface="Wingdings" charset="0"/>
        <a:buChar char="s"/>
        <a:defRPr sz="2000">
          <a:solidFill>
            <a:schemeClr val="tx1"/>
          </a:solidFill>
          <a:latin typeface="+mn-lt"/>
          <a:ea typeface="+mn-ea"/>
        </a:defRPr>
      </a:lvl6pPr>
      <a:lvl7pPr marL="2966328" indent="-228174" algn="l" rtl="0" eaLnBrk="0" fontAlgn="base" hangingPunct="0">
        <a:spcBef>
          <a:spcPct val="20000"/>
        </a:spcBef>
        <a:spcAft>
          <a:spcPct val="0"/>
        </a:spcAft>
        <a:buClr>
          <a:schemeClr val="tx2"/>
        </a:buClr>
        <a:buFont typeface="Wingdings" charset="0"/>
        <a:buChar char="s"/>
        <a:defRPr sz="2000">
          <a:solidFill>
            <a:schemeClr val="tx1"/>
          </a:solidFill>
          <a:latin typeface="+mn-lt"/>
          <a:ea typeface="+mn-ea"/>
        </a:defRPr>
      </a:lvl7pPr>
      <a:lvl8pPr marL="3422692" indent="-228174" algn="l" rtl="0" eaLnBrk="0" fontAlgn="base" hangingPunct="0">
        <a:spcBef>
          <a:spcPct val="20000"/>
        </a:spcBef>
        <a:spcAft>
          <a:spcPct val="0"/>
        </a:spcAft>
        <a:buClr>
          <a:schemeClr val="tx2"/>
        </a:buClr>
        <a:buFont typeface="Wingdings" charset="0"/>
        <a:buChar char="s"/>
        <a:defRPr sz="2000">
          <a:solidFill>
            <a:schemeClr val="tx1"/>
          </a:solidFill>
          <a:latin typeface="+mn-lt"/>
          <a:ea typeface="+mn-ea"/>
        </a:defRPr>
      </a:lvl8pPr>
      <a:lvl9pPr marL="3879039" indent="-228174" algn="l" rtl="0" eaLnBrk="0" fontAlgn="base" hangingPunct="0">
        <a:spcBef>
          <a:spcPct val="20000"/>
        </a:spcBef>
        <a:spcAft>
          <a:spcPct val="0"/>
        </a:spcAft>
        <a:buClr>
          <a:schemeClr val="tx2"/>
        </a:buClr>
        <a:buFont typeface="Wingdings" charset="0"/>
        <a:buChar char="s"/>
        <a:defRPr sz="2000">
          <a:solidFill>
            <a:schemeClr val="tx1"/>
          </a:solidFill>
          <a:latin typeface="+mn-lt"/>
          <a:ea typeface="+mn-ea"/>
        </a:defRPr>
      </a:lvl9pPr>
    </p:bodyStyle>
    <p:otherStyle>
      <a:defPPr>
        <a:defRPr lang="en-US"/>
      </a:defPPr>
      <a:lvl1pPr marL="0" algn="l" defTabSz="456348" rtl="0" eaLnBrk="1" latinLnBrk="0" hangingPunct="1">
        <a:defRPr sz="1800" kern="1200">
          <a:solidFill>
            <a:schemeClr val="tx1"/>
          </a:solidFill>
          <a:latin typeface="+mn-lt"/>
          <a:ea typeface="+mn-ea"/>
          <a:cs typeface="+mn-cs"/>
        </a:defRPr>
      </a:lvl1pPr>
      <a:lvl2pPr marL="456348" algn="l" defTabSz="456348" rtl="0" eaLnBrk="1" latinLnBrk="0" hangingPunct="1">
        <a:defRPr sz="1800" kern="1200">
          <a:solidFill>
            <a:schemeClr val="tx1"/>
          </a:solidFill>
          <a:latin typeface="+mn-lt"/>
          <a:ea typeface="+mn-ea"/>
          <a:cs typeface="+mn-cs"/>
        </a:defRPr>
      </a:lvl2pPr>
      <a:lvl3pPr marL="912713" algn="l" defTabSz="456348" rtl="0" eaLnBrk="1" latinLnBrk="0" hangingPunct="1">
        <a:defRPr sz="1800" kern="1200">
          <a:solidFill>
            <a:schemeClr val="tx1"/>
          </a:solidFill>
          <a:latin typeface="+mn-lt"/>
          <a:ea typeface="+mn-ea"/>
          <a:cs typeface="+mn-cs"/>
        </a:defRPr>
      </a:lvl3pPr>
      <a:lvl4pPr marL="1369080" algn="l" defTabSz="456348" rtl="0" eaLnBrk="1" latinLnBrk="0" hangingPunct="1">
        <a:defRPr sz="1800" kern="1200">
          <a:solidFill>
            <a:schemeClr val="tx1"/>
          </a:solidFill>
          <a:latin typeface="+mn-lt"/>
          <a:ea typeface="+mn-ea"/>
          <a:cs typeface="+mn-cs"/>
        </a:defRPr>
      </a:lvl4pPr>
      <a:lvl5pPr marL="1825435" algn="l" defTabSz="456348" rtl="0" eaLnBrk="1" latinLnBrk="0" hangingPunct="1">
        <a:defRPr sz="1800" kern="1200">
          <a:solidFill>
            <a:schemeClr val="tx1"/>
          </a:solidFill>
          <a:latin typeface="+mn-lt"/>
          <a:ea typeface="+mn-ea"/>
          <a:cs typeface="+mn-cs"/>
        </a:defRPr>
      </a:lvl5pPr>
      <a:lvl6pPr marL="2281788" algn="l" defTabSz="456348" rtl="0" eaLnBrk="1" latinLnBrk="0" hangingPunct="1">
        <a:defRPr sz="1800" kern="1200">
          <a:solidFill>
            <a:schemeClr val="tx1"/>
          </a:solidFill>
          <a:latin typeface="+mn-lt"/>
          <a:ea typeface="+mn-ea"/>
          <a:cs typeface="+mn-cs"/>
        </a:defRPr>
      </a:lvl6pPr>
      <a:lvl7pPr marL="2738155" algn="l" defTabSz="456348" rtl="0" eaLnBrk="1" latinLnBrk="0" hangingPunct="1">
        <a:defRPr sz="1800" kern="1200">
          <a:solidFill>
            <a:schemeClr val="tx1"/>
          </a:solidFill>
          <a:latin typeface="+mn-lt"/>
          <a:ea typeface="+mn-ea"/>
          <a:cs typeface="+mn-cs"/>
        </a:defRPr>
      </a:lvl7pPr>
      <a:lvl8pPr marL="3194510" algn="l" defTabSz="456348" rtl="0" eaLnBrk="1" latinLnBrk="0" hangingPunct="1">
        <a:defRPr sz="1800" kern="1200">
          <a:solidFill>
            <a:schemeClr val="tx1"/>
          </a:solidFill>
          <a:latin typeface="+mn-lt"/>
          <a:ea typeface="+mn-ea"/>
          <a:cs typeface="+mn-cs"/>
        </a:defRPr>
      </a:lvl8pPr>
      <a:lvl9pPr marL="3650868" algn="l" defTabSz="456348"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p:bgPr>
    </p:bg>
    <p:spTree>
      <p:nvGrpSpPr>
        <p:cNvPr id="1" name=""/>
        <p:cNvGrpSpPr/>
        <p:nvPr/>
      </p:nvGrpSpPr>
      <p:grpSpPr>
        <a:xfrm>
          <a:off x="0" y="0"/>
          <a:ext cx="0" cy="0"/>
          <a:chOff x="0" y="0"/>
          <a:chExt cx="0" cy="0"/>
        </a:xfrm>
      </p:grpSpPr>
      <p:grpSp>
        <p:nvGrpSpPr>
          <p:cNvPr id="540674" name="Group 2"/>
          <p:cNvGrpSpPr>
            <a:grpSpLocks/>
          </p:cNvGrpSpPr>
          <p:nvPr/>
        </p:nvGrpSpPr>
        <p:grpSpPr bwMode="auto">
          <a:xfrm>
            <a:off x="0" y="-1588"/>
            <a:ext cx="9144000" cy="6859588"/>
            <a:chOff x="0" y="-1"/>
            <a:chExt cx="5760" cy="4321"/>
          </a:xfrm>
        </p:grpSpPr>
        <p:sp>
          <p:nvSpPr>
            <p:cNvPr id="305155" name="Rectangle 3"/>
            <p:cNvSpPr>
              <a:spLocks noChangeArrowheads="1"/>
            </p:cNvSpPr>
            <p:nvPr/>
          </p:nvSpPr>
          <p:spPr bwMode="auto">
            <a:xfrm>
              <a:off x="0" y="864"/>
              <a:ext cx="5760" cy="3456"/>
            </a:xfrm>
            <a:prstGeom prst="rect">
              <a:avLst/>
            </a:prstGeom>
            <a:solidFill>
              <a:schemeClr val="bg1"/>
            </a:solidFill>
            <a:ln w="9525">
              <a:noFill/>
              <a:miter lim="800000"/>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sp>
          <p:nvSpPr>
            <p:cNvPr id="305156" name="Rectangle 4"/>
            <p:cNvSpPr>
              <a:spLocks noChangeArrowheads="1"/>
            </p:cNvSpPr>
            <p:nvPr/>
          </p:nvSpPr>
          <p:spPr bwMode="white">
            <a:xfrm>
              <a:off x="0" y="4125"/>
              <a:ext cx="5760" cy="195"/>
            </a:xfrm>
            <a:prstGeom prst="rect">
              <a:avLst/>
            </a:prstGeom>
            <a:solidFill>
              <a:schemeClr val="bg2"/>
            </a:solidFill>
            <a:ln w="9525">
              <a:noFill/>
              <a:miter lim="800000"/>
              <a:headEnd/>
              <a:tailEnd/>
            </a:ln>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sp>
          <p:nvSpPr>
            <p:cNvPr id="305157" name="Rectangle 5"/>
            <p:cNvSpPr>
              <a:spLocks noChangeArrowheads="1"/>
            </p:cNvSpPr>
            <p:nvPr/>
          </p:nvSpPr>
          <p:spPr bwMode="white">
            <a:xfrm>
              <a:off x="0" y="-1"/>
              <a:ext cx="5760" cy="1015"/>
            </a:xfrm>
            <a:prstGeom prst="rect">
              <a:avLst/>
            </a:prstGeom>
            <a:solidFill>
              <a:schemeClr val="bg2"/>
            </a:solidFill>
            <a:ln w="9525">
              <a:noFill/>
              <a:miter lim="800000"/>
              <a:headEnd/>
              <a:tailEnd/>
            </a:ln>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grpSp>
          <p:nvGrpSpPr>
            <p:cNvPr id="540678" name="Group 6"/>
            <p:cNvGrpSpPr>
              <a:grpSpLocks/>
            </p:cNvGrpSpPr>
            <p:nvPr/>
          </p:nvGrpSpPr>
          <p:grpSpPr bwMode="auto">
            <a:xfrm>
              <a:off x="0" y="1014"/>
              <a:ext cx="5760" cy="261"/>
              <a:chOff x="0" y="115"/>
              <a:chExt cx="5760" cy="464"/>
            </a:xfrm>
          </p:grpSpPr>
          <p:sp>
            <p:nvSpPr>
              <p:cNvPr id="305159" name="Rectangle 7"/>
              <p:cNvSpPr>
                <a:spLocks noChangeArrowheads="1"/>
              </p:cNvSpPr>
              <p:nvPr/>
            </p:nvSpPr>
            <p:spPr bwMode="ltGray">
              <a:xfrm>
                <a:off x="0" y="115"/>
                <a:ext cx="5760" cy="116"/>
              </a:xfrm>
              <a:prstGeom prst="rect">
                <a:avLst/>
              </a:prstGeom>
              <a:solidFill>
                <a:schemeClr val="accent2"/>
              </a:solidFill>
              <a:ln w="9525">
                <a:noFill/>
                <a:miter lim="800000"/>
                <a:headEnd/>
                <a:tailEnd/>
              </a:ln>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sp>
            <p:nvSpPr>
              <p:cNvPr id="305160" name="Rectangle 8"/>
              <p:cNvSpPr>
                <a:spLocks noChangeArrowheads="1"/>
              </p:cNvSpPr>
              <p:nvPr/>
            </p:nvSpPr>
            <p:spPr bwMode="ltGray">
              <a:xfrm>
                <a:off x="0" y="231"/>
                <a:ext cx="5760" cy="117"/>
              </a:xfrm>
              <a:prstGeom prst="rect">
                <a:avLst/>
              </a:prstGeom>
              <a:solidFill>
                <a:schemeClr val="hlink"/>
              </a:solidFill>
              <a:ln w="9525">
                <a:noFill/>
                <a:miter lim="800000"/>
                <a:headEnd/>
                <a:tailEnd/>
              </a:ln>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sp>
            <p:nvSpPr>
              <p:cNvPr id="305161" name="Rectangle 9"/>
              <p:cNvSpPr>
                <a:spLocks noChangeArrowheads="1"/>
              </p:cNvSpPr>
              <p:nvPr/>
            </p:nvSpPr>
            <p:spPr bwMode="ltGray">
              <a:xfrm>
                <a:off x="0" y="348"/>
                <a:ext cx="5760" cy="116"/>
              </a:xfrm>
              <a:prstGeom prst="rect">
                <a:avLst/>
              </a:prstGeom>
              <a:solidFill>
                <a:schemeClr val="accent1"/>
              </a:solidFill>
              <a:ln w="9525">
                <a:noFill/>
                <a:miter lim="800000"/>
                <a:headEnd/>
                <a:tailEnd/>
              </a:ln>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sp>
            <p:nvSpPr>
              <p:cNvPr id="305162" name="Rectangle 10"/>
              <p:cNvSpPr>
                <a:spLocks noChangeArrowheads="1"/>
              </p:cNvSpPr>
              <p:nvPr/>
            </p:nvSpPr>
            <p:spPr bwMode="ltGray">
              <a:xfrm>
                <a:off x="0" y="463"/>
                <a:ext cx="5760" cy="116"/>
              </a:xfrm>
              <a:prstGeom prst="rect">
                <a:avLst/>
              </a:prstGeom>
              <a:solidFill>
                <a:schemeClr val="folHlink"/>
              </a:solidFill>
              <a:ln w="9525">
                <a:noFill/>
                <a:miter lim="800000"/>
                <a:headEnd/>
                <a:tailEnd/>
              </a:ln>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grpSp>
      </p:grpSp>
      <p:sp>
        <p:nvSpPr>
          <p:cNvPr id="540683" name="Rectangle 11"/>
          <p:cNvSpPr>
            <a:spLocks noGrp="1" noChangeArrowheads="1"/>
          </p:cNvSpPr>
          <p:nvPr>
            <p:ph type="title"/>
          </p:nvPr>
        </p:nvSpPr>
        <p:spPr bwMode="auto">
          <a:xfrm>
            <a:off x="0" y="3048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ctr" anchorCtr="0" compatLnSpc="1">
            <a:prstTxWarp prst="textNoShape">
              <a:avLst/>
            </a:prstTxWarp>
          </a:bodyPr>
          <a:lstStyle/>
          <a:p>
            <a:pPr lvl="0"/>
            <a:r>
              <a:rPr lang="en-US" dirty="0"/>
              <a:t>Click to edit Master title style</a:t>
            </a:r>
          </a:p>
        </p:txBody>
      </p:sp>
      <p:sp>
        <p:nvSpPr>
          <p:cNvPr id="540684" name="Rectangle 12"/>
          <p:cNvSpPr>
            <a:spLocks noGrp="1" noChangeArrowheads="1"/>
          </p:cNvSpPr>
          <p:nvPr>
            <p:ph type="body" idx="1"/>
          </p:nvPr>
        </p:nvSpPr>
        <p:spPr bwMode="auto">
          <a:xfrm>
            <a:off x="0" y="2133600"/>
            <a:ext cx="91440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5165"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269" tIns="45635" rIns="91269" bIns="45635" numCol="1" anchor="b" anchorCtr="0" compatLnSpc="1">
            <a:prstTxWarp prst="textNoShape">
              <a:avLst/>
            </a:prstTxWarp>
          </a:bodyPr>
          <a:lstStyle>
            <a:lvl1pPr eaLnBrk="0" hangingPunct="0">
              <a:spcBef>
                <a:spcPct val="50000"/>
              </a:spcBef>
              <a:defRPr sz="1400" b="0" smtClean="0">
                <a:solidFill>
                  <a:srgbClr val="FFFFFF"/>
                </a:solidFill>
                <a:latin typeface="+mn-lt"/>
                <a:ea typeface="+mn-ea"/>
                <a:cs typeface="+mn-cs"/>
              </a:defRPr>
            </a:lvl1pPr>
          </a:lstStyle>
          <a:p>
            <a:pPr algn="l">
              <a:defRPr/>
            </a:pPr>
            <a:endParaRPr lang="en-US">
              <a:latin typeface="Arial Black"/>
              <a:ea typeface="ＭＳ Ｐゴシック"/>
            </a:endParaRPr>
          </a:p>
        </p:txBody>
      </p:sp>
      <p:sp>
        <p:nvSpPr>
          <p:cNvPr id="305166" name="Rectangle 14"/>
          <p:cNvSpPr>
            <a:spLocks noGrp="1" noChangeArrowheads="1"/>
          </p:cNvSpPr>
          <p:nvPr>
            <p:ph type="ftr" sz="quarter" idx="3"/>
          </p:nvPr>
        </p:nvSpPr>
        <p:spPr bwMode="auto">
          <a:xfrm>
            <a:off x="3124201" y="6400800"/>
            <a:ext cx="2895600" cy="457200"/>
          </a:xfrm>
          <a:prstGeom prst="rect">
            <a:avLst/>
          </a:prstGeom>
          <a:noFill/>
          <a:ln w="9525">
            <a:noFill/>
            <a:miter lim="800000"/>
            <a:headEnd/>
            <a:tailEnd/>
          </a:ln>
        </p:spPr>
        <p:txBody>
          <a:bodyPr vert="horz" wrap="square" lIns="91269" tIns="45635" rIns="91269" bIns="45635" numCol="1" anchor="b" anchorCtr="0" compatLnSpc="1">
            <a:prstTxWarp prst="textNoShape">
              <a:avLst/>
            </a:prstTxWarp>
          </a:bodyPr>
          <a:lstStyle>
            <a:lvl1pPr algn="ctr" eaLnBrk="0" hangingPunct="0">
              <a:spcBef>
                <a:spcPct val="50000"/>
              </a:spcBef>
              <a:defRPr sz="1400" b="0" smtClean="0">
                <a:solidFill>
                  <a:srgbClr val="FFFFFF"/>
                </a:solidFill>
                <a:latin typeface="+mn-lt"/>
                <a:ea typeface="+mn-ea"/>
                <a:cs typeface="+mn-cs"/>
              </a:defRPr>
            </a:lvl1pPr>
          </a:lstStyle>
          <a:p>
            <a:pPr>
              <a:defRPr/>
            </a:pPr>
            <a:endParaRPr lang="en-US">
              <a:latin typeface="Arial Black"/>
              <a:ea typeface="ＭＳ Ｐゴシック"/>
            </a:endParaRPr>
          </a:p>
        </p:txBody>
      </p:sp>
      <p:sp>
        <p:nvSpPr>
          <p:cNvPr id="305167"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269" tIns="45635" rIns="91269" bIns="45635" numCol="1" anchor="b" anchorCtr="0" compatLnSpc="1">
            <a:prstTxWarp prst="textNoShape">
              <a:avLst/>
            </a:prstTxWarp>
          </a:bodyPr>
          <a:lstStyle>
            <a:lvl1pPr algn="r" eaLnBrk="0" hangingPunct="0">
              <a:spcBef>
                <a:spcPct val="50000"/>
              </a:spcBef>
              <a:defRPr sz="1400" b="0">
                <a:solidFill>
                  <a:srgbClr val="FFFFFF"/>
                </a:solidFill>
                <a:latin typeface="+mn-lt"/>
                <a:cs typeface="ＭＳ Ｐゴシック" charset="0"/>
              </a:defRPr>
            </a:lvl1pPr>
          </a:lstStyle>
          <a:p>
            <a:fld id="{3FC7C1FD-F6DD-B342-A592-312DFE2C6560}" type="slidenum">
              <a:rPr lang="en-US" smtClean="0">
                <a:latin typeface="Arial Black"/>
              </a:rPr>
              <a:pPr/>
              <a:t>‹#›</a:t>
            </a:fld>
            <a:endParaRPr lang="en-US">
              <a:latin typeface="Arial Black"/>
            </a:endParaRPr>
          </a:p>
        </p:txBody>
      </p:sp>
    </p:spTree>
    <p:extLst>
      <p:ext uri="{BB962C8B-B14F-4D97-AF65-F5344CB8AC3E}">
        <p14:creationId xmlns:p14="http://schemas.microsoft.com/office/powerpoint/2010/main" val="1869023220"/>
      </p:ext>
    </p:extLst>
  </p:cSld>
  <p:clrMap bg1="lt1" tx1="dk1" bg2="lt2" tx2="dk2" accent1="accent1" accent2="accent2" accent3="accent3" accent4="accent4" accent5="accent5" accent6="accent6" hlink="hlink" folHlink="folHlink"/>
  <p:sldLayoutIdLst>
    <p:sldLayoutId id="2147485770" r:id="rId1"/>
    <p:sldLayoutId id="2147485771" r:id="rId2"/>
    <p:sldLayoutId id="2147485772" r:id="rId3"/>
    <p:sldLayoutId id="2147485773" r:id="rId4"/>
    <p:sldLayoutId id="2147485774" r:id="rId5"/>
    <p:sldLayoutId id="2147485775" r:id="rId6"/>
    <p:sldLayoutId id="2147485776" r:id="rId7"/>
    <p:sldLayoutId id="2147485777" r:id="rId8"/>
    <p:sldLayoutId id="2147485778" r:id="rId9"/>
    <p:sldLayoutId id="2147485779" r:id="rId10"/>
    <p:sldLayoutId id="2147485780" r:id="rId11"/>
  </p:sldLayoutIdLst>
  <p:txStyles>
    <p:titleStyle>
      <a:lvl1pPr algn="ctr" rtl="0" eaLnBrk="0" fontAlgn="base" hangingPunct="0">
        <a:spcBef>
          <a:spcPct val="0"/>
        </a:spcBef>
        <a:spcAft>
          <a:spcPct val="0"/>
        </a:spcAft>
        <a:defRPr kumimoji="1" sz="4400">
          <a:solidFill>
            <a:schemeClr val="tx2"/>
          </a:solidFill>
          <a:latin typeface="Arial"/>
          <a:ea typeface="+mj-ea"/>
          <a:cs typeface="Arial"/>
        </a:defRPr>
      </a:lvl1pPr>
      <a:lvl2pPr algn="ctr" rtl="0" eaLnBrk="0" fontAlgn="base" hangingPunct="0">
        <a:spcBef>
          <a:spcPct val="0"/>
        </a:spcBef>
        <a:spcAft>
          <a:spcPct val="0"/>
        </a:spcAft>
        <a:defRPr kumimoji="1" sz="4400">
          <a:solidFill>
            <a:schemeClr val="tx2"/>
          </a:solidFill>
          <a:latin typeface="Arial Black" charset="0"/>
          <a:ea typeface="ＭＳ Ｐゴシック" charset="0"/>
        </a:defRPr>
      </a:lvl2pPr>
      <a:lvl3pPr algn="ctr" rtl="0" eaLnBrk="0" fontAlgn="base" hangingPunct="0">
        <a:spcBef>
          <a:spcPct val="0"/>
        </a:spcBef>
        <a:spcAft>
          <a:spcPct val="0"/>
        </a:spcAft>
        <a:defRPr kumimoji="1" sz="4400">
          <a:solidFill>
            <a:schemeClr val="tx2"/>
          </a:solidFill>
          <a:latin typeface="Arial Black" charset="0"/>
          <a:ea typeface="ＭＳ Ｐゴシック" charset="0"/>
        </a:defRPr>
      </a:lvl3pPr>
      <a:lvl4pPr algn="ctr" rtl="0" eaLnBrk="0" fontAlgn="base" hangingPunct="0">
        <a:spcBef>
          <a:spcPct val="0"/>
        </a:spcBef>
        <a:spcAft>
          <a:spcPct val="0"/>
        </a:spcAft>
        <a:defRPr kumimoji="1" sz="4400">
          <a:solidFill>
            <a:schemeClr val="tx2"/>
          </a:solidFill>
          <a:latin typeface="Arial Black" charset="0"/>
          <a:ea typeface="ＭＳ Ｐゴシック" charset="0"/>
        </a:defRPr>
      </a:lvl4pPr>
      <a:lvl5pPr algn="ctr" rtl="0" eaLnBrk="0" fontAlgn="base" hangingPunct="0">
        <a:spcBef>
          <a:spcPct val="0"/>
        </a:spcBef>
        <a:spcAft>
          <a:spcPct val="0"/>
        </a:spcAft>
        <a:defRPr kumimoji="1" sz="4400">
          <a:solidFill>
            <a:schemeClr val="tx2"/>
          </a:solidFill>
          <a:latin typeface="Arial Black" charset="0"/>
          <a:ea typeface="ＭＳ Ｐゴシック" charset="0"/>
        </a:defRPr>
      </a:lvl5pPr>
      <a:lvl6pPr marL="456348" algn="ctr" rtl="0" eaLnBrk="0" fontAlgn="base" hangingPunct="0">
        <a:spcBef>
          <a:spcPct val="0"/>
        </a:spcBef>
        <a:spcAft>
          <a:spcPct val="0"/>
        </a:spcAft>
        <a:defRPr kumimoji="1" sz="4400">
          <a:solidFill>
            <a:schemeClr val="tx2"/>
          </a:solidFill>
          <a:latin typeface="Arial Black" charset="0"/>
          <a:ea typeface="ＭＳ Ｐゴシック" charset="0"/>
        </a:defRPr>
      </a:lvl6pPr>
      <a:lvl7pPr marL="912713" algn="ctr" rtl="0" eaLnBrk="0" fontAlgn="base" hangingPunct="0">
        <a:spcBef>
          <a:spcPct val="0"/>
        </a:spcBef>
        <a:spcAft>
          <a:spcPct val="0"/>
        </a:spcAft>
        <a:defRPr kumimoji="1" sz="4400">
          <a:solidFill>
            <a:schemeClr val="tx2"/>
          </a:solidFill>
          <a:latin typeface="Arial Black" charset="0"/>
          <a:ea typeface="ＭＳ Ｐゴシック" charset="0"/>
        </a:defRPr>
      </a:lvl7pPr>
      <a:lvl8pPr marL="1369080" algn="ctr" rtl="0" eaLnBrk="0" fontAlgn="base" hangingPunct="0">
        <a:spcBef>
          <a:spcPct val="0"/>
        </a:spcBef>
        <a:spcAft>
          <a:spcPct val="0"/>
        </a:spcAft>
        <a:defRPr kumimoji="1" sz="4400">
          <a:solidFill>
            <a:schemeClr val="tx2"/>
          </a:solidFill>
          <a:latin typeface="Arial Black" charset="0"/>
          <a:ea typeface="ＭＳ Ｐゴシック" charset="0"/>
        </a:defRPr>
      </a:lvl8pPr>
      <a:lvl9pPr marL="1825435" algn="ctr" rtl="0" eaLnBrk="0" fontAlgn="base" hangingPunct="0">
        <a:spcBef>
          <a:spcPct val="0"/>
        </a:spcBef>
        <a:spcAft>
          <a:spcPct val="0"/>
        </a:spcAft>
        <a:defRPr kumimoji="1" sz="4400">
          <a:solidFill>
            <a:schemeClr val="tx2"/>
          </a:solidFill>
          <a:latin typeface="Arial Black" charset="0"/>
          <a:ea typeface="ＭＳ Ｐゴシック" charset="0"/>
        </a:defRPr>
      </a:lvl9pPr>
    </p:titleStyle>
    <p:bodyStyle>
      <a:lvl1pPr marL="342277" indent="-342277" algn="l" rtl="0" eaLnBrk="0" fontAlgn="base" hangingPunct="0">
        <a:spcBef>
          <a:spcPct val="20000"/>
        </a:spcBef>
        <a:spcAft>
          <a:spcPct val="0"/>
        </a:spcAft>
        <a:buClr>
          <a:schemeClr val="accent1"/>
        </a:buClr>
        <a:buChar char="•"/>
        <a:defRPr kumimoji="1" sz="3200">
          <a:solidFill>
            <a:schemeClr val="tx1"/>
          </a:solidFill>
          <a:latin typeface="Arial"/>
          <a:ea typeface="+mn-ea"/>
          <a:cs typeface="Arial"/>
        </a:defRPr>
      </a:lvl1pPr>
      <a:lvl2pPr marL="741582" indent="-285234" algn="l" rtl="0" eaLnBrk="0" fontAlgn="base" hangingPunct="0">
        <a:spcBef>
          <a:spcPct val="20000"/>
        </a:spcBef>
        <a:spcAft>
          <a:spcPct val="0"/>
        </a:spcAft>
        <a:buClr>
          <a:schemeClr val="hlink"/>
        </a:buClr>
        <a:buChar char="•"/>
        <a:defRPr kumimoji="1" sz="2800">
          <a:solidFill>
            <a:schemeClr val="tx1"/>
          </a:solidFill>
          <a:latin typeface="Arial"/>
          <a:ea typeface="+mn-ea"/>
          <a:cs typeface="Arial"/>
        </a:defRPr>
      </a:lvl2pPr>
      <a:lvl3pPr marL="1140892" indent="-228174" algn="l" rtl="0" eaLnBrk="0" fontAlgn="base" hangingPunct="0">
        <a:spcBef>
          <a:spcPct val="20000"/>
        </a:spcBef>
        <a:spcAft>
          <a:spcPct val="0"/>
        </a:spcAft>
        <a:buClr>
          <a:schemeClr val="accent2"/>
        </a:buClr>
        <a:buChar char="•"/>
        <a:defRPr kumimoji="1" sz="2400">
          <a:solidFill>
            <a:schemeClr val="tx1"/>
          </a:solidFill>
          <a:latin typeface="Arial"/>
          <a:ea typeface="+mn-ea"/>
          <a:cs typeface="Arial"/>
        </a:defRPr>
      </a:lvl3pPr>
      <a:lvl4pPr marL="1597249" indent="-228174" algn="l" rtl="0" eaLnBrk="0" fontAlgn="base" hangingPunct="0">
        <a:spcBef>
          <a:spcPct val="20000"/>
        </a:spcBef>
        <a:spcAft>
          <a:spcPct val="0"/>
        </a:spcAft>
        <a:buClr>
          <a:schemeClr val="tx2"/>
        </a:buClr>
        <a:buChar char="•"/>
        <a:defRPr kumimoji="1" sz="2000">
          <a:solidFill>
            <a:schemeClr val="tx1"/>
          </a:solidFill>
          <a:latin typeface="Arial"/>
          <a:ea typeface="+mn-ea"/>
          <a:cs typeface="Arial"/>
        </a:defRPr>
      </a:lvl4pPr>
      <a:lvl5pPr marL="2053620" indent="-228174" algn="l" rtl="0" eaLnBrk="0" fontAlgn="base" hangingPunct="0">
        <a:spcBef>
          <a:spcPct val="20000"/>
        </a:spcBef>
        <a:spcAft>
          <a:spcPct val="0"/>
        </a:spcAft>
        <a:buClr>
          <a:schemeClr val="accent2"/>
        </a:buClr>
        <a:buChar char="•"/>
        <a:defRPr kumimoji="1" sz="2000">
          <a:solidFill>
            <a:schemeClr val="tx1"/>
          </a:solidFill>
          <a:latin typeface="Arial"/>
          <a:ea typeface="+mn-ea"/>
          <a:cs typeface="Arial"/>
        </a:defRPr>
      </a:lvl5pPr>
      <a:lvl6pPr marL="2509974" indent="-228174" algn="l" rtl="0" eaLnBrk="0" fontAlgn="base" hangingPunct="0">
        <a:spcBef>
          <a:spcPct val="20000"/>
        </a:spcBef>
        <a:spcAft>
          <a:spcPct val="0"/>
        </a:spcAft>
        <a:buClr>
          <a:schemeClr val="accent2"/>
        </a:buClr>
        <a:buChar char="•"/>
        <a:defRPr kumimoji="1" sz="2000">
          <a:solidFill>
            <a:schemeClr val="tx1"/>
          </a:solidFill>
          <a:latin typeface="+mn-lt"/>
          <a:ea typeface="+mn-ea"/>
        </a:defRPr>
      </a:lvl6pPr>
      <a:lvl7pPr marL="2966328" indent="-228174" algn="l" rtl="0" eaLnBrk="0" fontAlgn="base" hangingPunct="0">
        <a:spcBef>
          <a:spcPct val="20000"/>
        </a:spcBef>
        <a:spcAft>
          <a:spcPct val="0"/>
        </a:spcAft>
        <a:buClr>
          <a:schemeClr val="accent2"/>
        </a:buClr>
        <a:buChar char="•"/>
        <a:defRPr kumimoji="1" sz="2000">
          <a:solidFill>
            <a:schemeClr val="tx1"/>
          </a:solidFill>
          <a:latin typeface="+mn-lt"/>
          <a:ea typeface="+mn-ea"/>
        </a:defRPr>
      </a:lvl7pPr>
      <a:lvl8pPr marL="3422692" indent="-228174" algn="l" rtl="0" eaLnBrk="0" fontAlgn="base" hangingPunct="0">
        <a:spcBef>
          <a:spcPct val="20000"/>
        </a:spcBef>
        <a:spcAft>
          <a:spcPct val="0"/>
        </a:spcAft>
        <a:buClr>
          <a:schemeClr val="accent2"/>
        </a:buClr>
        <a:buChar char="•"/>
        <a:defRPr kumimoji="1" sz="2000">
          <a:solidFill>
            <a:schemeClr val="tx1"/>
          </a:solidFill>
          <a:latin typeface="+mn-lt"/>
          <a:ea typeface="+mn-ea"/>
        </a:defRPr>
      </a:lvl8pPr>
      <a:lvl9pPr marL="3879039" indent="-228174" algn="l" rtl="0" eaLnBrk="0" fontAlgn="base" hangingPunct="0">
        <a:spcBef>
          <a:spcPct val="20000"/>
        </a:spcBef>
        <a:spcAft>
          <a:spcPct val="0"/>
        </a:spcAft>
        <a:buClr>
          <a:schemeClr val="accent2"/>
        </a:buClr>
        <a:buChar char="•"/>
        <a:defRPr kumimoji="1" sz="2000">
          <a:solidFill>
            <a:schemeClr val="tx1"/>
          </a:solidFill>
          <a:latin typeface="+mn-lt"/>
          <a:ea typeface="+mn-ea"/>
        </a:defRPr>
      </a:lvl9pPr>
    </p:bodyStyle>
    <p:otherStyle>
      <a:defPPr>
        <a:defRPr lang="en-US"/>
      </a:defPPr>
      <a:lvl1pPr marL="0" algn="l" defTabSz="456348" rtl="0" eaLnBrk="1" latinLnBrk="0" hangingPunct="1">
        <a:defRPr sz="1800" kern="1200">
          <a:solidFill>
            <a:schemeClr val="tx1"/>
          </a:solidFill>
          <a:latin typeface="+mn-lt"/>
          <a:ea typeface="+mn-ea"/>
          <a:cs typeface="+mn-cs"/>
        </a:defRPr>
      </a:lvl1pPr>
      <a:lvl2pPr marL="456348" algn="l" defTabSz="456348" rtl="0" eaLnBrk="1" latinLnBrk="0" hangingPunct="1">
        <a:defRPr sz="1800" kern="1200">
          <a:solidFill>
            <a:schemeClr val="tx1"/>
          </a:solidFill>
          <a:latin typeface="+mn-lt"/>
          <a:ea typeface="+mn-ea"/>
          <a:cs typeface="+mn-cs"/>
        </a:defRPr>
      </a:lvl2pPr>
      <a:lvl3pPr marL="912713" algn="l" defTabSz="456348" rtl="0" eaLnBrk="1" latinLnBrk="0" hangingPunct="1">
        <a:defRPr sz="1800" kern="1200">
          <a:solidFill>
            <a:schemeClr val="tx1"/>
          </a:solidFill>
          <a:latin typeface="+mn-lt"/>
          <a:ea typeface="+mn-ea"/>
          <a:cs typeface="+mn-cs"/>
        </a:defRPr>
      </a:lvl3pPr>
      <a:lvl4pPr marL="1369080" algn="l" defTabSz="456348" rtl="0" eaLnBrk="1" latinLnBrk="0" hangingPunct="1">
        <a:defRPr sz="1800" kern="1200">
          <a:solidFill>
            <a:schemeClr val="tx1"/>
          </a:solidFill>
          <a:latin typeface="+mn-lt"/>
          <a:ea typeface="+mn-ea"/>
          <a:cs typeface="+mn-cs"/>
        </a:defRPr>
      </a:lvl4pPr>
      <a:lvl5pPr marL="1825435" algn="l" defTabSz="456348" rtl="0" eaLnBrk="1" latinLnBrk="0" hangingPunct="1">
        <a:defRPr sz="1800" kern="1200">
          <a:solidFill>
            <a:schemeClr val="tx1"/>
          </a:solidFill>
          <a:latin typeface="+mn-lt"/>
          <a:ea typeface="+mn-ea"/>
          <a:cs typeface="+mn-cs"/>
        </a:defRPr>
      </a:lvl5pPr>
      <a:lvl6pPr marL="2281788" algn="l" defTabSz="456348" rtl="0" eaLnBrk="1" latinLnBrk="0" hangingPunct="1">
        <a:defRPr sz="1800" kern="1200">
          <a:solidFill>
            <a:schemeClr val="tx1"/>
          </a:solidFill>
          <a:latin typeface="+mn-lt"/>
          <a:ea typeface="+mn-ea"/>
          <a:cs typeface="+mn-cs"/>
        </a:defRPr>
      </a:lvl6pPr>
      <a:lvl7pPr marL="2738155" algn="l" defTabSz="456348" rtl="0" eaLnBrk="1" latinLnBrk="0" hangingPunct="1">
        <a:defRPr sz="1800" kern="1200">
          <a:solidFill>
            <a:schemeClr val="tx1"/>
          </a:solidFill>
          <a:latin typeface="+mn-lt"/>
          <a:ea typeface="+mn-ea"/>
          <a:cs typeface="+mn-cs"/>
        </a:defRPr>
      </a:lvl7pPr>
      <a:lvl8pPr marL="3194510" algn="l" defTabSz="456348" rtl="0" eaLnBrk="1" latinLnBrk="0" hangingPunct="1">
        <a:defRPr sz="1800" kern="1200">
          <a:solidFill>
            <a:schemeClr val="tx1"/>
          </a:solidFill>
          <a:latin typeface="+mn-lt"/>
          <a:ea typeface="+mn-ea"/>
          <a:cs typeface="+mn-cs"/>
        </a:defRPr>
      </a:lvl8pPr>
      <a:lvl9pPr marL="3650868" algn="l" defTabSz="456348"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46818"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ctr" anchorCtr="0" compatLnSpc="1">
            <a:prstTxWarp prst="textNoShape">
              <a:avLst/>
            </a:prstTxWarp>
          </a:bodyPr>
          <a:lstStyle/>
          <a:p>
            <a:pPr lvl="0"/>
            <a:r>
              <a:rPr lang="en-US" dirty="0"/>
              <a:t>Click to edit Master title style</a:t>
            </a:r>
          </a:p>
        </p:txBody>
      </p:sp>
      <p:sp>
        <p:nvSpPr>
          <p:cNvPr id="546819" name="Rectangle 3"/>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269" tIns="45635" rIns="91269" bIns="45635" numCol="1" anchor="t" anchorCtr="0" compatLnSpc="1">
            <a:prstTxWarp prst="textNoShape">
              <a:avLst/>
            </a:prstTxWarp>
          </a:bodyPr>
          <a:lstStyle>
            <a:lvl1pPr eaLnBrk="1" hangingPunct="1">
              <a:defRPr sz="1400" b="0" smtClean="0">
                <a:solidFill>
                  <a:srgbClr val="000000"/>
                </a:solidFill>
                <a:latin typeface="+mn-lt"/>
                <a:ea typeface="+mn-ea"/>
                <a:cs typeface="+mn-cs"/>
              </a:defRPr>
            </a:lvl1pPr>
          </a:lstStyle>
          <a:p>
            <a:pPr algn="l">
              <a:defRPr/>
            </a:pPr>
            <a:endParaRPr lang="en-US">
              <a:latin typeface="Times New Roman"/>
              <a:ea typeface="ＭＳ Ｐゴシック"/>
            </a:endParaRPr>
          </a:p>
        </p:txBody>
      </p:sp>
      <p:sp>
        <p:nvSpPr>
          <p:cNvPr id="614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269" tIns="45635" rIns="91269" bIns="45635" numCol="1" anchor="t" anchorCtr="0" compatLnSpc="1">
            <a:prstTxWarp prst="textNoShape">
              <a:avLst/>
            </a:prstTxWarp>
          </a:bodyPr>
          <a:lstStyle>
            <a:lvl1pPr algn="ctr" eaLnBrk="1" hangingPunct="1">
              <a:defRPr sz="1400" b="0" smtClean="0">
                <a:solidFill>
                  <a:srgbClr val="000000"/>
                </a:solidFill>
                <a:latin typeface="+mn-lt"/>
                <a:ea typeface="+mn-ea"/>
                <a:cs typeface="+mn-cs"/>
              </a:defRPr>
            </a:lvl1pPr>
          </a:lstStyle>
          <a:p>
            <a:pPr>
              <a:defRPr/>
            </a:pPr>
            <a:endParaRPr lang="en-US">
              <a:latin typeface="Times New Roman"/>
              <a:ea typeface="ＭＳ Ｐゴシック"/>
            </a:endParaRPr>
          </a:p>
        </p:txBody>
      </p:sp>
      <p:sp>
        <p:nvSpPr>
          <p:cNvPr id="615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269" tIns="45635" rIns="91269" bIns="45635" numCol="1" anchor="t" anchorCtr="0" compatLnSpc="1">
            <a:prstTxWarp prst="textNoShape">
              <a:avLst/>
            </a:prstTxWarp>
          </a:bodyPr>
          <a:lstStyle>
            <a:lvl1pPr algn="r">
              <a:defRPr sz="1400" b="0">
                <a:solidFill>
                  <a:srgbClr val="000000"/>
                </a:solidFill>
                <a:cs typeface="ＭＳ Ｐゴシック" charset="0"/>
              </a:defRPr>
            </a:lvl1pPr>
          </a:lstStyle>
          <a:p>
            <a:fld id="{8B8E9CA3-A43C-0D40-B2D2-7981B2D39634}" type="slidenum">
              <a:rPr lang="en-US" smtClean="0">
                <a:latin typeface="Times New Roman" charset="0"/>
              </a:rPr>
              <a:pPr/>
              <a:t>‹#›</a:t>
            </a:fld>
            <a:endParaRPr lang="en-US">
              <a:latin typeface="Times New Roman" charset="0"/>
            </a:endParaRPr>
          </a:p>
        </p:txBody>
      </p:sp>
    </p:spTree>
    <p:extLst>
      <p:ext uri="{BB962C8B-B14F-4D97-AF65-F5344CB8AC3E}">
        <p14:creationId xmlns:p14="http://schemas.microsoft.com/office/powerpoint/2010/main" val="2949579670"/>
      </p:ext>
    </p:extLst>
  </p:cSld>
  <p:clrMap bg1="lt1" tx1="dk1" bg2="lt2" tx2="dk2" accent1="accent1" accent2="accent2" accent3="accent3" accent4="accent4" accent5="accent5" accent6="accent6" hlink="hlink" folHlink="folHlink"/>
  <p:sldLayoutIdLst>
    <p:sldLayoutId id="2147485782" r:id="rId1"/>
    <p:sldLayoutId id="2147485783" r:id="rId2"/>
    <p:sldLayoutId id="2147485784" r:id="rId3"/>
    <p:sldLayoutId id="2147485785" r:id="rId4"/>
    <p:sldLayoutId id="2147485786" r:id="rId5"/>
    <p:sldLayoutId id="2147485787" r:id="rId6"/>
    <p:sldLayoutId id="2147485788" r:id="rId7"/>
    <p:sldLayoutId id="2147485789" r:id="rId8"/>
    <p:sldLayoutId id="2147485790" r:id="rId9"/>
    <p:sldLayoutId id="2147485791" r:id="rId10"/>
    <p:sldLayoutId id="2147485792"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Times New Roman" charset="0"/>
          <a:ea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defRPr>
      </a:lvl5pPr>
      <a:lvl6pPr marL="456348" algn="ctr" rtl="0" eaLnBrk="0" fontAlgn="base" hangingPunct="0">
        <a:spcBef>
          <a:spcPct val="0"/>
        </a:spcBef>
        <a:spcAft>
          <a:spcPct val="0"/>
        </a:spcAft>
        <a:defRPr sz="4400">
          <a:solidFill>
            <a:schemeClr val="tx2"/>
          </a:solidFill>
          <a:latin typeface="Times New Roman" charset="0"/>
          <a:ea typeface="ＭＳ Ｐゴシック" charset="0"/>
        </a:defRPr>
      </a:lvl6pPr>
      <a:lvl7pPr marL="912713" algn="ctr" rtl="0" eaLnBrk="0" fontAlgn="base" hangingPunct="0">
        <a:spcBef>
          <a:spcPct val="0"/>
        </a:spcBef>
        <a:spcAft>
          <a:spcPct val="0"/>
        </a:spcAft>
        <a:defRPr sz="4400">
          <a:solidFill>
            <a:schemeClr val="tx2"/>
          </a:solidFill>
          <a:latin typeface="Times New Roman" charset="0"/>
          <a:ea typeface="ＭＳ Ｐゴシック" charset="0"/>
        </a:defRPr>
      </a:lvl7pPr>
      <a:lvl8pPr marL="136908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5435"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277" indent="-342277" algn="l" rtl="0" eaLnBrk="0" fontAlgn="base" hangingPunct="0">
        <a:spcBef>
          <a:spcPct val="20000"/>
        </a:spcBef>
        <a:spcAft>
          <a:spcPct val="0"/>
        </a:spcAft>
        <a:buChar char="•"/>
        <a:defRPr sz="3200">
          <a:solidFill>
            <a:schemeClr val="tx1"/>
          </a:solidFill>
          <a:latin typeface="Arial"/>
          <a:ea typeface="+mn-ea"/>
          <a:cs typeface="Arial"/>
        </a:defRPr>
      </a:lvl1pPr>
      <a:lvl2pPr marL="741582" indent="-285234" algn="l" rtl="0" eaLnBrk="0" fontAlgn="base" hangingPunct="0">
        <a:spcBef>
          <a:spcPct val="20000"/>
        </a:spcBef>
        <a:spcAft>
          <a:spcPct val="0"/>
        </a:spcAft>
        <a:buChar char="–"/>
        <a:defRPr sz="2800">
          <a:solidFill>
            <a:schemeClr val="tx1"/>
          </a:solidFill>
          <a:latin typeface="Arial"/>
          <a:ea typeface="+mn-ea"/>
          <a:cs typeface="Arial"/>
        </a:defRPr>
      </a:lvl2pPr>
      <a:lvl3pPr marL="1140892" indent="-228174" algn="l" rtl="0" eaLnBrk="0" fontAlgn="base" hangingPunct="0">
        <a:spcBef>
          <a:spcPct val="20000"/>
        </a:spcBef>
        <a:spcAft>
          <a:spcPct val="0"/>
        </a:spcAft>
        <a:buChar char="•"/>
        <a:defRPr sz="2400">
          <a:solidFill>
            <a:schemeClr val="tx1"/>
          </a:solidFill>
          <a:latin typeface="Arial"/>
          <a:ea typeface="+mn-ea"/>
          <a:cs typeface="Arial"/>
        </a:defRPr>
      </a:lvl3pPr>
      <a:lvl4pPr marL="1597249" indent="-228174" algn="l" rtl="0" eaLnBrk="0" fontAlgn="base" hangingPunct="0">
        <a:spcBef>
          <a:spcPct val="20000"/>
        </a:spcBef>
        <a:spcAft>
          <a:spcPct val="0"/>
        </a:spcAft>
        <a:buChar char="–"/>
        <a:defRPr sz="2000">
          <a:solidFill>
            <a:schemeClr val="tx1"/>
          </a:solidFill>
          <a:latin typeface="Arial"/>
          <a:ea typeface="+mn-ea"/>
          <a:cs typeface="Arial"/>
        </a:defRPr>
      </a:lvl4pPr>
      <a:lvl5pPr marL="2053620" indent="-228174" algn="l" rtl="0" eaLnBrk="0" fontAlgn="base" hangingPunct="0">
        <a:spcBef>
          <a:spcPct val="20000"/>
        </a:spcBef>
        <a:spcAft>
          <a:spcPct val="0"/>
        </a:spcAft>
        <a:buChar char="»"/>
        <a:defRPr sz="2000">
          <a:solidFill>
            <a:schemeClr val="tx1"/>
          </a:solidFill>
          <a:latin typeface="Arial"/>
          <a:ea typeface="+mn-ea"/>
          <a:cs typeface="Arial"/>
        </a:defRPr>
      </a:lvl5pPr>
      <a:lvl6pPr marL="2509974" indent="-228174" algn="l" rtl="0" eaLnBrk="0" fontAlgn="base" hangingPunct="0">
        <a:spcBef>
          <a:spcPct val="20000"/>
        </a:spcBef>
        <a:spcAft>
          <a:spcPct val="0"/>
        </a:spcAft>
        <a:buChar char="»"/>
        <a:defRPr sz="2000">
          <a:solidFill>
            <a:schemeClr val="tx1"/>
          </a:solidFill>
          <a:latin typeface="+mn-lt"/>
          <a:ea typeface="+mn-ea"/>
        </a:defRPr>
      </a:lvl6pPr>
      <a:lvl7pPr marL="2966328" indent="-228174" algn="l" rtl="0" eaLnBrk="0" fontAlgn="base" hangingPunct="0">
        <a:spcBef>
          <a:spcPct val="20000"/>
        </a:spcBef>
        <a:spcAft>
          <a:spcPct val="0"/>
        </a:spcAft>
        <a:buChar char="»"/>
        <a:defRPr sz="2000">
          <a:solidFill>
            <a:schemeClr val="tx1"/>
          </a:solidFill>
          <a:latin typeface="+mn-lt"/>
          <a:ea typeface="+mn-ea"/>
        </a:defRPr>
      </a:lvl7pPr>
      <a:lvl8pPr marL="3422692" indent="-228174" algn="l" rtl="0" eaLnBrk="0" fontAlgn="base" hangingPunct="0">
        <a:spcBef>
          <a:spcPct val="20000"/>
        </a:spcBef>
        <a:spcAft>
          <a:spcPct val="0"/>
        </a:spcAft>
        <a:buChar char="»"/>
        <a:defRPr sz="2000">
          <a:solidFill>
            <a:schemeClr val="tx1"/>
          </a:solidFill>
          <a:latin typeface="+mn-lt"/>
          <a:ea typeface="+mn-ea"/>
        </a:defRPr>
      </a:lvl8pPr>
      <a:lvl9pPr marL="3879039" indent="-228174"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6348" rtl="0" eaLnBrk="1" latinLnBrk="0" hangingPunct="1">
        <a:defRPr sz="1800" kern="1200">
          <a:solidFill>
            <a:schemeClr val="tx1"/>
          </a:solidFill>
          <a:latin typeface="+mn-lt"/>
          <a:ea typeface="+mn-ea"/>
          <a:cs typeface="+mn-cs"/>
        </a:defRPr>
      </a:lvl1pPr>
      <a:lvl2pPr marL="456348" algn="l" defTabSz="456348" rtl="0" eaLnBrk="1" latinLnBrk="0" hangingPunct="1">
        <a:defRPr sz="1800" kern="1200">
          <a:solidFill>
            <a:schemeClr val="tx1"/>
          </a:solidFill>
          <a:latin typeface="+mn-lt"/>
          <a:ea typeface="+mn-ea"/>
          <a:cs typeface="+mn-cs"/>
        </a:defRPr>
      </a:lvl2pPr>
      <a:lvl3pPr marL="912713" algn="l" defTabSz="456348" rtl="0" eaLnBrk="1" latinLnBrk="0" hangingPunct="1">
        <a:defRPr sz="1800" kern="1200">
          <a:solidFill>
            <a:schemeClr val="tx1"/>
          </a:solidFill>
          <a:latin typeface="+mn-lt"/>
          <a:ea typeface="+mn-ea"/>
          <a:cs typeface="+mn-cs"/>
        </a:defRPr>
      </a:lvl3pPr>
      <a:lvl4pPr marL="1369080" algn="l" defTabSz="456348" rtl="0" eaLnBrk="1" latinLnBrk="0" hangingPunct="1">
        <a:defRPr sz="1800" kern="1200">
          <a:solidFill>
            <a:schemeClr val="tx1"/>
          </a:solidFill>
          <a:latin typeface="+mn-lt"/>
          <a:ea typeface="+mn-ea"/>
          <a:cs typeface="+mn-cs"/>
        </a:defRPr>
      </a:lvl4pPr>
      <a:lvl5pPr marL="1825435" algn="l" defTabSz="456348" rtl="0" eaLnBrk="1" latinLnBrk="0" hangingPunct="1">
        <a:defRPr sz="1800" kern="1200">
          <a:solidFill>
            <a:schemeClr val="tx1"/>
          </a:solidFill>
          <a:latin typeface="+mn-lt"/>
          <a:ea typeface="+mn-ea"/>
          <a:cs typeface="+mn-cs"/>
        </a:defRPr>
      </a:lvl5pPr>
      <a:lvl6pPr marL="2281788" algn="l" defTabSz="456348" rtl="0" eaLnBrk="1" latinLnBrk="0" hangingPunct="1">
        <a:defRPr sz="1800" kern="1200">
          <a:solidFill>
            <a:schemeClr val="tx1"/>
          </a:solidFill>
          <a:latin typeface="+mn-lt"/>
          <a:ea typeface="+mn-ea"/>
          <a:cs typeface="+mn-cs"/>
        </a:defRPr>
      </a:lvl6pPr>
      <a:lvl7pPr marL="2738155" algn="l" defTabSz="456348" rtl="0" eaLnBrk="1" latinLnBrk="0" hangingPunct="1">
        <a:defRPr sz="1800" kern="1200">
          <a:solidFill>
            <a:schemeClr val="tx1"/>
          </a:solidFill>
          <a:latin typeface="+mn-lt"/>
          <a:ea typeface="+mn-ea"/>
          <a:cs typeface="+mn-cs"/>
        </a:defRPr>
      </a:lvl7pPr>
      <a:lvl8pPr marL="3194510" algn="l" defTabSz="456348" rtl="0" eaLnBrk="1" latinLnBrk="0" hangingPunct="1">
        <a:defRPr sz="1800" kern="1200">
          <a:solidFill>
            <a:schemeClr val="tx1"/>
          </a:solidFill>
          <a:latin typeface="+mn-lt"/>
          <a:ea typeface="+mn-ea"/>
          <a:cs typeface="+mn-cs"/>
        </a:defRPr>
      </a:lvl8pPr>
      <a:lvl9pPr marL="3650868" algn="l" defTabSz="456348"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63202" name="Group 2"/>
          <p:cNvGrpSpPr>
            <a:grpSpLocks/>
          </p:cNvGrpSpPr>
          <p:nvPr/>
        </p:nvGrpSpPr>
        <p:grpSpPr bwMode="auto">
          <a:xfrm>
            <a:off x="0" y="0"/>
            <a:ext cx="9144000" cy="6858000"/>
            <a:chOff x="0" y="0"/>
            <a:chExt cx="5760" cy="4320"/>
          </a:xfrm>
        </p:grpSpPr>
        <p:grpSp>
          <p:nvGrpSpPr>
            <p:cNvPr id="563203" name="Group 3"/>
            <p:cNvGrpSpPr>
              <a:grpSpLocks/>
            </p:cNvGrpSpPr>
            <p:nvPr/>
          </p:nvGrpSpPr>
          <p:grpSpPr bwMode="auto">
            <a:xfrm>
              <a:off x="0" y="0"/>
              <a:ext cx="5760" cy="4320"/>
              <a:chOff x="0" y="0"/>
              <a:chExt cx="5760" cy="4320"/>
            </a:xfrm>
          </p:grpSpPr>
          <p:sp>
            <p:nvSpPr>
              <p:cNvPr id="177156" name="Line 4"/>
              <p:cNvSpPr>
                <a:spLocks noChangeShapeType="1"/>
              </p:cNvSpPr>
              <p:nvPr/>
            </p:nvSpPr>
            <p:spPr bwMode="hidden">
              <a:xfrm>
                <a:off x="288"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57" name="Line 5"/>
              <p:cNvSpPr>
                <a:spLocks noChangeShapeType="1"/>
              </p:cNvSpPr>
              <p:nvPr/>
            </p:nvSpPr>
            <p:spPr bwMode="hidden">
              <a:xfrm>
                <a:off x="576"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58" name="Line 6"/>
              <p:cNvSpPr>
                <a:spLocks noChangeShapeType="1"/>
              </p:cNvSpPr>
              <p:nvPr/>
            </p:nvSpPr>
            <p:spPr bwMode="hidden">
              <a:xfrm>
                <a:off x="864"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59" name="Line 7"/>
              <p:cNvSpPr>
                <a:spLocks noChangeShapeType="1"/>
              </p:cNvSpPr>
              <p:nvPr/>
            </p:nvSpPr>
            <p:spPr bwMode="hidden">
              <a:xfrm>
                <a:off x="1152"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60" name="Line 8"/>
              <p:cNvSpPr>
                <a:spLocks noChangeShapeType="1"/>
              </p:cNvSpPr>
              <p:nvPr/>
            </p:nvSpPr>
            <p:spPr bwMode="hidden">
              <a:xfrm>
                <a:off x="1440"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61" name="Line 9"/>
              <p:cNvSpPr>
                <a:spLocks noChangeShapeType="1"/>
              </p:cNvSpPr>
              <p:nvPr/>
            </p:nvSpPr>
            <p:spPr bwMode="hidden">
              <a:xfrm>
                <a:off x="1728"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62" name="Line 10"/>
              <p:cNvSpPr>
                <a:spLocks noChangeShapeType="1"/>
              </p:cNvSpPr>
              <p:nvPr/>
            </p:nvSpPr>
            <p:spPr bwMode="hidden">
              <a:xfrm>
                <a:off x="2016"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63" name="Line 11"/>
              <p:cNvSpPr>
                <a:spLocks noChangeShapeType="1"/>
              </p:cNvSpPr>
              <p:nvPr/>
            </p:nvSpPr>
            <p:spPr bwMode="hidden">
              <a:xfrm>
                <a:off x="2304"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64" name="Line 12"/>
              <p:cNvSpPr>
                <a:spLocks noChangeShapeType="1"/>
              </p:cNvSpPr>
              <p:nvPr/>
            </p:nvSpPr>
            <p:spPr bwMode="hidden">
              <a:xfrm>
                <a:off x="2592"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65" name="Line 13"/>
              <p:cNvSpPr>
                <a:spLocks noChangeShapeType="1"/>
              </p:cNvSpPr>
              <p:nvPr/>
            </p:nvSpPr>
            <p:spPr bwMode="hidden">
              <a:xfrm>
                <a:off x="2880"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66" name="Line 14"/>
              <p:cNvSpPr>
                <a:spLocks noChangeShapeType="1"/>
              </p:cNvSpPr>
              <p:nvPr/>
            </p:nvSpPr>
            <p:spPr bwMode="hidden">
              <a:xfrm>
                <a:off x="3168"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67" name="Line 15"/>
              <p:cNvSpPr>
                <a:spLocks noChangeShapeType="1"/>
              </p:cNvSpPr>
              <p:nvPr/>
            </p:nvSpPr>
            <p:spPr bwMode="hidden">
              <a:xfrm>
                <a:off x="3456"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68" name="Line 16"/>
              <p:cNvSpPr>
                <a:spLocks noChangeShapeType="1"/>
              </p:cNvSpPr>
              <p:nvPr/>
            </p:nvSpPr>
            <p:spPr bwMode="hidden">
              <a:xfrm>
                <a:off x="3744"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69" name="Line 17"/>
              <p:cNvSpPr>
                <a:spLocks noChangeShapeType="1"/>
              </p:cNvSpPr>
              <p:nvPr/>
            </p:nvSpPr>
            <p:spPr bwMode="hidden">
              <a:xfrm>
                <a:off x="4032"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70" name="Line 18"/>
              <p:cNvSpPr>
                <a:spLocks noChangeShapeType="1"/>
              </p:cNvSpPr>
              <p:nvPr/>
            </p:nvSpPr>
            <p:spPr bwMode="hidden">
              <a:xfrm>
                <a:off x="4320"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71" name="Line 19"/>
              <p:cNvSpPr>
                <a:spLocks noChangeShapeType="1"/>
              </p:cNvSpPr>
              <p:nvPr/>
            </p:nvSpPr>
            <p:spPr bwMode="hidden">
              <a:xfrm>
                <a:off x="4608"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72" name="Line 20"/>
              <p:cNvSpPr>
                <a:spLocks noChangeShapeType="1"/>
              </p:cNvSpPr>
              <p:nvPr/>
            </p:nvSpPr>
            <p:spPr bwMode="hidden">
              <a:xfrm>
                <a:off x="4896"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73" name="Line 21"/>
              <p:cNvSpPr>
                <a:spLocks noChangeShapeType="1"/>
              </p:cNvSpPr>
              <p:nvPr/>
            </p:nvSpPr>
            <p:spPr bwMode="hidden">
              <a:xfrm>
                <a:off x="5184"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74" name="Line 22"/>
              <p:cNvSpPr>
                <a:spLocks noChangeShapeType="1"/>
              </p:cNvSpPr>
              <p:nvPr/>
            </p:nvSpPr>
            <p:spPr bwMode="hidden">
              <a:xfrm>
                <a:off x="5472"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grpSp>
            <p:nvGrpSpPr>
              <p:cNvPr id="563223" name="Group 23"/>
              <p:cNvGrpSpPr>
                <a:grpSpLocks/>
              </p:cNvGrpSpPr>
              <p:nvPr/>
            </p:nvGrpSpPr>
            <p:grpSpPr bwMode="auto">
              <a:xfrm>
                <a:off x="0" y="336"/>
                <a:ext cx="5760" cy="3744"/>
                <a:chOff x="0" y="384"/>
                <a:chExt cx="5760" cy="3744"/>
              </a:xfrm>
            </p:grpSpPr>
            <p:sp>
              <p:nvSpPr>
                <p:cNvPr id="177176" name="Line 24"/>
                <p:cNvSpPr>
                  <a:spLocks noChangeShapeType="1"/>
                </p:cNvSpPr>
                <p:nvPr/>
              </p:nvSpPr>
              <p:spPr bwMode="hidden">
                <a:xfrm>
                  <a:off x="0" y="384"/>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77" name="Line 25"/>
                <p:cNvSpPr>
                  <a:spLocks noChangeShapeType="1"/>
                </p:cNvSpPr>
                <p:nvPr/>
              </p:nvSpPr>
              <p:spPr bwMode="hidden">
                <a:xfrm>
                  <a:off x="0" y="672"/>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78" name="Line 26"/>
                <p:cNvSpPr>
                  <a:spLocks noChangeShapeType="1"/>
                </p:cNvSpPr>
                <p:nvPr/>
              </p:nvSpPr>
              <p:spPr bwMode="hidden">
                <a:xfrm>
                  <a:off x="0" y="960"/>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79" name="Line 27"/>
                <p:cNvSpPr>
                  <a:spLocks noChangeShapeType="1"/>
                </p:cNvSpPr>
                <p:nvPr/>
              </p:nvSpPr>
              <p:spPr bwMode="hidden">
                <a:xfrm>
                  <a:off x="0" y="1248"/>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80" name="Line 28"/>
                <p:cNvSpPr>
                  <a:spLocks noChangeShapeType="1"/>
                </p:cNvSpPr>
                <p:nvPr/>
              </p:nvSpPr>
              <p:spPr bwMode="hidden">
                <a:xfrm>
                  <a:off x="0" y="1536"/>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81" name="Line 29"/>
                <p:cNvSpPr>
                  <a:spLocks noChangeShapeType="1"/>
                </p:cNvSpPr>
                <p:nvPr/>
              </p:nvSpPr>
              <p:spPr bwMode="hidden">
                <a:xfrm>
                  <a:off x="0" y="1824"/>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82" name="Line 30"/>
                <p:cNvSpPr>
                  <a:spLocks noChangeShapeType="1"/>
                </p:cNvSpPr>
                <p:nvPr/>
              </p:nvSpPr>
              <p:spPr bwMode="hidden">
                <a:xfrm>
                  <a:off x="0" y="2112"/>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83" name="Line 31"/>
                <p:cNvSpPr>
                  <a:spLocks noChangeShapeType="1"/>
                </p:cNvSpPr>
                <p:nvPr/>
              </p:nvSpPr>
              <p:spPr bwMode="hidden">
                <a:xfrm>
                  <a:off x="0" y="2400"/>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84" name="Line 32"/>
                <p:cNvSpPr>
                  <a:spLocks noChangeShapeType="1"/>
                </p:cNvSpPr>
                <p:nvPr/>
              </p:nvSpPr>
              <p:spPr bwMode="hidden">
                <a:xfrm>
                  <a:off x="0" y="2688"/>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85" name="Line 33"/>
                <p:cNvSpPr>
                  <a:spLocks noChangeShapeType="1"/>
                </p:cNvSpPr>
                <p:nvPr/>
              </p:nvSpPr>
              <p:spPr bwMode="hidden">
                <a:xfrm>
                  <a:off x="0" y="2976"/>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86" name="Line 34"/>
                <p:cNvSpPr>
                  <a:spLocks noChangeShapeType="1"/>
                </p:cNvSpPr>
                <p:nvPr/>
              </p:nvSpPr>
              <p:spPr bwMode="hidden">
                <a:xfrm>
                  <a:off x="0" y="3264"/>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87" name="Line 35"/>
                <p:cNvSpPr>
                  <a:spLocks noChangeShapeType="1"/>
                </p:cNvSpPr>
                <p:nvPr/>
              </p:nvSpPr>
              <p:spPr bwMode="hidden">
                <a:xfrm>
                  <a:off x="0" y="3552"/>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88" name="Line 36"/>
                <p:cNvSpPr>
                  <a:spLocks noChangeShapeType="1"/>
                </p:cNvSpPr>
                <p:nvPr/>
              </p:nvSpPr>
              <p:spPr bwMode="hidden">
                <a:xfrm>
                  <a:off x="0" y="3840"/>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89" name="Line 37"/>
                <p:cNvSpPr>
                  <a:spLocks noChangeShapeType="1"/>
                </p:cNvSpPr>
                <p:nvPr/>
              </p:nvSpPr>
              <p:spPr bwMode="hidden">
                <a:xfrm>
                  <a:off x="0" y="4128"/>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grpSp>
        </p:grpSp>
        <p:sp>
          <p:nvSpPr>
            <p:cNvPr id="177190" name="Freeform 38" descr="50%"/>
            <p:cNvSpPr>
              <a:spLocks/>
            </p:cNvSpPr>
            <p:nvPr/>
          </p:nvSpPr>
          <p:spPr bwMode="ltGray">
            <a:xfrm rot="16200000" flipV="1">
              <a:off x="4614" y="3544"/>
              <a:ext cx="274" cy="1250"/>
            </a:xfrm>
            <a:custGeom>
              <a:avLst/>
              <a:gdLst/>
              <a:ahLst/>
              <a:cxnLst>
                <a:cxn ang="0">
                  <a:pos x="0" y="2"/>
                </a:cxn>
                <a:cxn ang="0">
                  <a:pos x="240" y="2"/>
                </a:cxn>
                <a:cxn ang="0">
                  <a:pos x="288" y="50"/>
                </a:cxn>
                <a:cxn ang="0">
                  <a:pos x="288" y="1202"/>
                </a:cxn>
                <a:cxn ang="0">
                  <a:pos x="240" y="1250"/>
                </a:cxn>
                <a:cxn ang="0">
                  <a:pos x="0" y="1250"/>
                </a:cxn>
                <a:cxn ang="0">
                  <a:pos x="0" y="2"/>
                </a:cxn>
              </a:cxnLst>
              <a:rect l="0" t="0" r="r" b="b"/>
              <a:pathLst>
                <a:path w="290" h="1250">
                  <a:moveTo>
                    <a:pt x="0" y="2"/>
                  </a:moveTo>
                  <a:cubicBezTo>
                    <a:pt x="0" y="2"/>
                    <a:pt x="120" y="2"/>
                    <a:pt x="240" y="2"/>
                  </a:cubicBezTo>
                  <a:cubicBezTo>
                    <a:pt x="262" y="0"/>
                    <a:pt x="290" y="12"/>
                    <a:pt x="288" y="50"/>
                  </a:cubicBezTo>
                  <a:cubicBezTo>
                    <a:pt x="288" y="626"/>
                    <a:pt x="288" y="1202"/>
                    <a:pt x="288" y="1202"/>
                  </a:cubicBezTo>
                  <a:cubicBezTo>
                    <a:pt x="288" y="1232"/>
                    <a:pt x="274" y="1250"/>
                    <a:pt x="240" y="1250"/>
                  </a:cubicBezTo>
                  <a:cubicBezTo>
                    <a:pt x="120" y="1250"/>
                    <a:pt x="0" y="1250"/>
                    <a:pt x="0" y="1250"/>
                  </a:cubicBezTo>
                  <a:lnTo>
                    <a:pt x="0" y="2"/>
                  </a:lnTo>
                  <a:close/>
                </a:path>
              </a:pathLst>
            </a:custGeom>
            <a:pattFill prst="pct50">
              <a:fgClr>
                <a:schemeClr val="bg2"/>
              </a:fgClr>
              <a:bgClr>
                <a:schemeClr val="bg1"/>
              </a:bgClr>
            </a:pattFill>
            <a:ln w="9525">
              <a:no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sp>
          <p:nvSpPr>
            <p:cNvPr id="177191" name="Rectangle 39" descr="Dark vertical"/>
            <p:cNvSpPr>
              <a:spLocks noChangeArrowheads="1"/>
            </p:cNvSpPr>
            <p:nvPr/>
          </p:nvSpPr>
          <p:spPr bwMode="auto">
            <a:xfrm rot="16200000" flipV="1">
              <a:off x="4729" y="3680"/>
              <a:ext cx="32" cy="1248"/>
            </a:xfrm>
            <a:prstGeom prst="rect">
              <a:avLst/>
            </a:prstGeom>
            <a:pattFill prst="dkVert">
              <a:fgClr>
                <a:schemeClr val="accent1"/>
              </a:fgClr>
              <a:bgClr>
                <a:schemeClr val="bg1"/>
              </a:bgClr>
            </a:pattFill>
            <a:ln w="9525">
              <a:noFill/>
              <a:miter lim="800000"/>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sp>
          <p:nvSpPr>
            <p:cNvPr id="177192" name="Freeform 40" descr="50%"/>
            <p:cNvSpPr>
              <a:spLocks/>
            </p:cNvSpPr>
            <p:nvPr/>
          </p:nvSpPr>
          <p:spPr bwMode="ltGray">
            <a:xfrm rot="16200000" flipV="1">
              <a:off x="877" y="3544"/>
              <a:ext cx="274" cy="1250"/>
            </a:xfrm>
            <a:custGeom>
              <a:avLst/>
              <a:gdLst/>
              <a:ahLst/>
              <a:cxnLst>
                <a:cxn ang="0">
                  <a:pos x="0" y="2"/>
                </a:cxn>
                <a:cxn ang="0">
                  <a:pos x="240" y="2"/>
                </a:cxn>
                <a:cxn ang="0">
                  <a:pos x="288" y="50"/>
                </a:cxn>
                <a:cxn ang="0">
                  <a:pos x="288" y="1202"/>
                </a:cxn>
                <a:cxn ang="0">
                  <a:pos x="240" y="1250"/>
                </a:cxn>
                <a:cxn ang="0">
                  <a:pos x="0" y="1250"/>
                </a:cxn>
                <a:cxn ang="0">
                  <a:pos x="0" y="2"/>
                </a:cxn>
              </a:cxnLst>
              <a:rect l="0" t="0" r="r" b="b"/>
              <a:pathLst>
                <a:path w="290" h="1250">
                  <a:moveTo>
                    <a:pt x="0" y="2"/>
                  </a:moveTo>
                  <a:cubicBezTo>
                    <a:pt x="0" y="2"/>
                    <a:pt x="120" y="2"/>
                    <a:pt x="240" y="2"/>
                  </a:cubicBezTo>
                  <a:cubicBezTo>
                    <a:pt x="262" y="0"/>
                    <a:pt x="290" y="12"/>
                    <a:pt x="288" y="50"/>
                  </a:cubicBezTo>
                  <a:cubicBezTo>
                    <a:pt x="288" y="626"/>
                    <a:pt x="288" y="1202"/>
                    <a:pt x="288" y="1202"/>
                  </a:cubicBezTo>
                  <a:cubicBezTo>
                    <a:pt x="288" y="1232"/>
                    <a:pt x="274" y="1250"/>
                    <a:pt x="240" y="1250"/>
                  </a:cubicBezTo>
                  <a:cubicBezTo>
                    <a:pt x="120" y="1250"/>
                    <a:pt x="0" y="1250"/>
                    <a:pt x="0" y="1250"/>
                  </a:cubicBezTo>
                  <a:lnTo>
                    <a:pt x="0" y="2"/>
                  </a:lnTo>
                  <a:close/>
                </a:path>
              </a:pathLst>
            </a:custGeom>
            <a:pattFill prst="pct50">
              <a:fgClr>
                <a:schemeClr val="bg2"/>
              </a:fgClr>
              <a:bgClr>
                <a:schemeClr val="bg1"/>
              </a:bgClr>
            </a:pattFill>
            <a:ln w="9525">
              <a:no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sp>
          <p:nvSpPr>
            <p:cNvPr id="177193" name="Rectangle 41" descr="Dark vertical"/>
            <p:cNvSpPr>
              <a:spLocks noChangeArrowheads="1"/>
            </p:cNvSpPr>
            <p:nvPr/>
          </p:nvSpPr>
          <p:spPr bwMode="auto">
            <a:xfrm rot="16200000" flipV="1">
              <a:off x="992" y="3680"/>
              <a:ext cx="32" cy="1248"/>
            </a:xfrm>
            <a:prstGeom prst="rect">
              <a:avLst/>
            </a:prstGeom>
            <a:pattFill prst="dkVert">
              <a:fgClr>
                <a:schemeClr val="accent1"/>
              </a:fgClr>
              <a:bgClr>
                <a:schemeClr val="bg1"/>
              </a:bgClr>
            </a:pattFill>
            <a:ln w="9525">
              <a:noFill/>
              <a:miter lim="800000"/>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sp>
          <p:nvSpPr>
            <p:cNvPr id="177194" name="Freeform 42" descr="50%"/>
            <p:cNvSpPr>
              <a:spLocks/>
            </p:cNvSpPr>
            <p:nvPr/>
          </p:nvSpPr>
          <p:spPr bwMode="ltGray">
            <a:xfrm rot="16200000" flipV="1">
              <a:off x="2747" y="3263"/>
              <a:ext cx="274" cy="1817"/>
            </a:xfrm>
            <a:custGeom>
              <a:avLst/>
              <a:gdLst/>
              <a:ahLst/>
              <a:cxnLst>
                <a:cxn ang="0">
                  <a:pos x="0" y="2"/>
                </a:cxn>
                <a:cxn ang="0">
                  <a:pos x="240" y="2"/>
                </a:cxn>
                <a:cxn ang="0">
                  <a:pos x="288" y="50"/>
                </a:cxn>
                <a:cxn ang="0">
                  <a:pos x="288" y="1202"/>
                </a:cxn>
                <a:cxn ang="0">
                  <a:pos x="240" y="1250"/>
                </a:cxn>
                <a:cxn ang="0">
                  <a:pos x="0" y="1250"/>
                </a:cxn>
                <a:cxn ang="0">
                  <a:pos x="0" y="2"/>
                </a:cxn>
              </a:cxnLst>
              <a:rect l="0" t="0" r="r" b="b"/>
              <a:pathLst>
                <a:path w="290" h="1250">
                  <a:moveTo>
                    <a:pt x="0" y="2"/>
                  </a:moveTo>
                  <a:cubicBezTo>
                    <a:pt x="0" y="2"/>
                    <a:pt x="120" y="2"/>
                    <a:pt x="240" y="2"/>
                  </a:cubicBezTo>
                  <a:cubicBezTo>
                    <a:pt x="262" y="0"/>
                    <a:pt x="290" y="12"/>
                    <a:pt x="288" y="50"/>
                  </a:cubicBezTo>
                  <a:cubicBezTo>
                    <a:pt x="288" y="626"/>
                    <a:pt x="288" y="1202"/>
                    <a:pt x="288" y="1202"/>
                  </a:cubicBezTo>
                  <a:cubicBezTo>
                    <a:pt x="288" y="1232"/>
                    <a:pt x="274" y="1250"/>
                    <a:pt x="240" y="1250"/>
                  </a:cubicBezTo>
                  <a:cubicBezTo>
                    <a:pt x="120" y="1250"/>
                    <a:pt x="0" y="1250"/>
                    <a:pt x="0" y="1250"/>
                  </a:cubicBezTo>
                  <a:lnTo>
                    <a:pt x="0" y="2"/>
                  </a:lnTo>
                  <a:close/>
                </a:path>
              </a:pathLst>
            </a:custGeom>
            <a:pattFill prst="pct50">
              <a:fgClr>
                <a:schemeClr val="bg2"/>
              </a:fgClr>
              <a:bgClr>
                <a:schemeClr val="bg1"/>
              </a:bgClr>
            </a:pattFill>
            <a:ln w="9525">
              <a:no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sp>
          <p:nvSpPr>
            <p:cNvPr id="177195" name="Rectangle 43" descr="Dark vertical"/>
            <p:cNvSpPr>
              <a:spLocks noChangeArrowheads="1"/>
            </p:cNvSpPr>
            <p:nvPr/>
          </p:nvSpPr>
          <p:spPr bwMode="auto">
            <a:xfrm rot="16200000" flipV="1">
              <a:off x="2859" y="3397"/>
              <a:ext cx="32" cy="1814"/>
            </a:xfrm>
            <a:prstGeom prst="rect">
              <a:avLst/>
            </a:prstGeom>
            <a:pattFill prst="dkVert">
              <a:fgClr>
                <a:schemeClr val="accent1"/>
              </a:fgClr>
              <a:bgClr>
                <a:schemeClr val="bg1"/>
              </a:bgClr>
            </a:pattFill>
            <a:ln w="9525">
              <a:noFill/>
              <a:miter lim="800000"/>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grpSp>
          <p:nvGrpSpPr>
            <p:cNvPr id="563244" name="Group 44"/>
            <p:cNvGrpSpPr>
              <a:grpSpLocks/>
            </p:cNvGrpSpPr>
            <p:nvPr/>
          </p:nvGrpSpPr>
          <p:grpSpPr bwMode="auto">
            <a:xfrm>
              <a:off x="0" y="0"/>
              <a:ext cx="5760" cy="149"/>
              <a:chOff x="0" y="0"/>
              <a:chExt cx="5760" cy="149"/>
            </a:xfrm>
          </p:grpSpPr>
          <p:pic>
            <p:nvPicPr>
              <p:cNvPr id="563245" name="Picture 45" descr="techstrip"/>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5760"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7198" name="Rectangle 46" descr="Dark vertical"/>
              <p:cNvSpPr>
                <a:spLocks noChangeArrowheads="1"/>
              </p:cNvSpPr>
              <p:nvPr/>
            </p:nvSpPr>
            <p:spPr bwMode="auto">
              <a:xfrm>
                <a:off x="0" y="92"/>
                <a:ext cx="5760" cy="30"/>
              </a:xfrm>
              <a:prstGeom prst="rect">
                <a:avLst/>
              </a:prstGeom>
              <a:pattFill prst="dkVert">
                <a:fgClr>
                  <a:schemeClr val="accent1"/>
                </a:fgClr>
                <a:bgClr>
                  <a:schemeClr val="bg1"/>
                </a:bgClr>
              </a:pattFill>
              <a:ln w="9525">
                <a:noFill/>
                <a:miter lim="800000"/>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sp>
            <p:nvSpPr>
              <p:cNvPr id="177199" name="Rectangle 47"/>
              <p:cNvSpPr>
                <a:spLocks noChangeArrowheads="1"/>
              </p:cNvSpPr>
              <p:nvPr/>
            </p:nvSpPr>
            <p:spPr bwMode="auto">
              <a:xfrm>
                <a:off x="0" y="119"/>
                <a:ext cx="5760" cy="30"/>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grpSp>
      </p:grpSp>
      <p:sp>
        <p:nvSpPr>
          <p:cNvPr id="177200" name="Rectangle 48"/>
          <p:cNvSpPr>
            <a:spLocks noGrp="1" noChangeArrowheads="1"/>
          </p:cNvSpPr>
          <p:nvPr>
            <p:ph type="title"/>
          </p:nvPr>
        </p:nvSpPr>
        <p:spPr bwMode="auto">
          <a:xfrm>
            <a:off x="0" y="609600"/>
            <a:ext cx="9144000" cy="1143000"/>
          </a:xfrm>
          <a:prstGeom prst="rect">
            <a:avLst/>
          </a:prstGeom>
          <a:noFill/>
          <a:ln w="9525">
            <a:noFill/>
            <a:miter lim="800000"/>
            <a:headEnd/>
            <a:tailEnd/>
          </a:ln>
          <a:effectLst/>
        </p:spPr>
        <p:txBody>
          <a:bodyPr vert="horz" wrap="square" lIns="91269" tIns="45635" rIns="91269" bIns="45635" numCol="1" anchor="ctr" anchorCtr="0" compatLnSpc="1">
            <a:prstTxWarp prst="textNoShape">
              <a:avLst/>
            </a:prstTxWarp>
          </a:bodyPr>
          <a:lstStyle/>
          <a:p>
            <a:pPr lvl="0"/>
            <a:r>
              <a:rPr lang="en-US" dirty="0"/>
              <a:t>Click to edit Master title style</a:t>
            </a:r>
          </a:p>
        </p:txBody>
      </p:sp>
      <p:sp>
        <p:nvSpPr>
          <p:cNvPr id="563249" name="Rectangle 49"/>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7202" name="Rectangle 50"/>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269" tIns="45635" rIns="91269" bIns="45635" numCol="1" anchor="b" anchorCtr="0" compatLnSpc="1">
            <a:prstTxWarp prst="textNoShape">
              <a:avLst/>
            </a:prstTxWarp>
          </a:bodyPr>
          <a:lstStyle>
            <a:lvl1pPr eaLnBrk="0" hangingPunct="0">
              <a:defRPr sz="1400" b="0" smtClean="0">
                <a:solidFill>
                  <a:srgbClr val="99CCCC"/>
                </a:solidFill>
                <a:latin typeface="+mn-lt"/>
                <a:ea typeface="+mn-ea"/>
                <a:cs typeface="+mn-cs"/>
              </a:defRPr>
            </a:lvl1pPr>
          </a:lstStyle>
          <a:p>
            <a:pPr algn="l">
              <a:defRPr/>
            </a:pPr>
            <a:endParaRPr lang="en-US">
              <a:latin typeface="Arial Narrow"/>
              <a:ea typeface="ＭＳ Ｐゴシック"/>
            </a:endParaRPr>
          </a:p>
        </p:txBody>
      </p:sp>
      <p:sp>
        <p:nvSpPr>
          <p:cNvPr id="177203" name="Rectangle 51"/>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269" tIns="45635" rIns="91269" bIns="45635" numCol="1" anchor="b" anchorCtr="0" compatLnSpc="1">
            <a:prstTxWarp prst="textNoShape">
              <a:avLst/>
            </a:prstTxWarp>
          </a:bodyPr>
          <a:lstStyle>
            <a:lvl1pPr algn="ctr" eaLnBrk="0" hangingPunct="0">
              <a:defRPr sz="1400" b="0" smtClean="0">
                <a:solidFill>
                  <a:srgbClr val="99CCCC"/>
                </a:solidFill>
                <a:latin typeface="+mn-lt"/>
                <a:ea typeface="+mn-ea"/>
                <a:cs typeface="+mn-cs"/>
              </a:defRPr>
            </a:lvl1pPr>
          </a:lstStyle>
          <a:p>
            <a:pPr>
              <a:defRPr/>
            </a:pPr>
            <a:endParaRPr lang="en-US">
              <a:latin typeface="Arial Narrow"/>
              <a:ea typeface="ＭＳ Ｐゴシック"/>
            </a:endParaRPr>
          </a:p>
        </p:txBody>
      </p:sp>
      <p:sp>
        <p:nvSpPr>
          <p:cNvPr id="177204" name="Rectangle 52"/>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269" tIns="45635" rIns="91269" bIns="45635" numCol="1" anchor="b" anchorCtr="0" compatLnSpc="1">
            <a:prstTxWarp prst="textNoShape">
              <a:avLst/>
            </a:prstTxWarp>
          </a:bodyPr>
          <a:lstStyle>
            <a:lvl1pPr algn="r" eaLnBrk="0" hangingPunct="0">
              <a:defRPr sz="1400" b="0">
                <a:solidFill>
                  <a:srgbClr val="99CCCC"/>
                </a:solidFill>
                <a:latin typeface="+mn-lt"/>
                <a:cs typeface="ＭＳ Ｐゴシック" charset="0"/>
              </a:defRPr>
            </a:lvl1pPr>
          </a:lstStyle>
          <a:p>
            <a:fld id="{0A0F27F8-5984-E144-AC5C-3267BB27381E}" type="slidenum">
              <a:rPr lang="en-US" smtClean="0">
                <a:latin typeface="Arial Narrow"/>
              </a:rPr>
              <a:pPr/>
              <a:t>‹#›</a:t>
            </a:fld>
            <a:endParaRPr lang="en-US">
              <a:latin typeface="Arial Narrow"/>
            </a:endParaRPr>
          </a:p>
        </p:txBody>
      </p:sp>
    </p:spTree>
    <p:extLst>
      <p:ext uri="{BB962C8B-B14F-4D97-AF65-F5344CB8AC3E}">
        <p14:creationId xmlns:p14="http://schemas.microsoft.com/office/powerpoint/2010/main" val="249034216"/>
      </p:ext>
    </p:extLst>
  </p:cSld>
  <p:clrMap bg1="lt1" tx1="dk1" bg2="lt2" tx2="dk2" accent1="accent1" accent2="accent2" accent3="accent3" accent4="accent4" accent5="accent5" accent6="accent6" hlink="hlink" folHlink="folHlink"/>
  <p:sldLayoutIdLst>
    <p:sldLayoutId id="2147485794" r:id="rId1"/>
    <p:sldLayoutId id="2147485795" r:id="rId2"/>
    <p:sldLayoutId id="2147485796" r:id="rId3"/>
    <p:sldLayoutId id="2147485797" r:id="rId4"/>
    <p:sldLayoutId id="2147485798" r:id="rId5"/>
    <p:sldLayoutId id="2147485799" r:id="rId6"/>
    <p:sldLayoutId id="2147485800" r:id="rId7"/>
    <p:sldLayoutId id="2147485801" r:id="rId8"/>
    <p:sldLayoutId id="2147485802" r:id="rId9"/>
    <p:sldLayoutId id="2147485803" r:id="rId10"/>
    <p:sldLayoutId id="2147485804"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alpha val="43137"/>
              </a:srgbClr>
            </a:outerShdw>
          </a:effectLst>
          <a:latin typeface="Arial"/>
          <a:ea typeface="+mj-ea"/>
          <a:cs typeface="Arial"/>
        </a:defRPr>
      </a:lvl1pPr>
      <a:lvl2pPr algn="ctr" rtl="0" eaLnBrk="0" fontAlgn="base" hangingPunct="0">
        <a:spcBef>
          <a:spcPct val="0"/>
        </a:spcBef>
        <a:spcAft>
          <a:spcPct val="0"/>
        </a:spcAft>
        <a:defRPr sz="4400">
          <a:solidFill>
            <a:schemeClr val="tx2"/>
          </a:solidFill>
          <a:latin typeface="Impact" charset="0"/>
          <a:ea typeface="ＭＳ Ｐゴシック" charset="0"/>
        </a:defRPr>
      </a:lvl2pPr>
      <a:lvl3pPr algn="ctr" rtl="0" eaLnBrk="0" fontAlgn="base" hangingPunct="0">
        <a:spcBef>
          <a:spcPct val="0"/>
        </a:spcBef>
        <a:spcAft>
          <a:spcPct val="0"/>
        </a:spcAft>
        <a:defRPr sz="4400">
          <a:solidFill>
            <a:schemeClr val="tx2"/>
          </a:solidFill>
          <a:latin typeface="Impact" charset="0"/>
          <a:ea typeface="ＭＳ Ｐゴシック" charset="0"/>
        </a:defRPr>
      </a:lvl3pPr>
      <a:lvl4pPr algn="ctr" rtl="0" eaLnBrk="0" fontAlgn="base" hangingPunct="0">
        <a:spcBef>
          <a:spcPct val="0"/>
        </a:spcBef>
        <a:spcAft>
          <a:spcPct val="0"/>
        </a:spcAft>
        <a:defRPr sz="4400">
          <a:solidFill>
            <a:schemeClr val="tx2"/>
          </a:solidFill>
          <a:latin typeface="Impact" charset="0"/>
          <a:ea typeface="ＭＳ Ｐゴシック" charset="0"/>
        </a:defRPr>
      </a:lvl4pPr>
      <a:lvl5pPr algn="ctr" rtl="0" eaLnBrk="0" fontAlgn="base" hangingPunct="0">
        <a:spcBef>
          <a:spcPct val="0"/>
        </a:spcBef>
        <a:spcAft>
          <a:spcPct val="0"/>
        </a:spcAft>
        <a:defRPr sz="4400">
          <a:solidFill>
            <a:schemeClr val="tx2"/>
          </a:solidFill>
          <a:latin typeface="Impact" charset="0"/>
          <a:ea typeface="ＭＳ Ｐゴシック" charset="0"/>
        </a:defRPr>
      </a:lvl5pPr>
      <a:lvl6pPr marL="456348" algn="ctr" rtl="0" eaLnBrk="0" fontAlgn="base" hangingPunct="0">
        <a:spcBef>
          <a:spcPct val="0"/>
        </a:spcBef>
        <a:spcAft>
          <a:spcPct val="0"/>
        </a:spcAft>
        <a:defRPr sz="4400">
          <a:solidFill>
            <a:schemeClr val="tx2"/>
          </a:solidFill>
          <a:latin typeface="Impact" charset="0"/>
          <a:ea typeface="ＭＳ Ｐゴシック" charset="0"/>
        </a:defRPr>
      </a:lvl6pPr>
      <a:lvl7pPr marL="912713" algn="ctr" rtl="0" eaLnBrk="0" fontAlgn="base" hangingPunct="0">
        <a:spcBef>
          <a:spcPct val="0"/>
        </a:spcBef>
        <a:spcAft>
          <a:spcPct val="0"/>
        </a:spcAft>
        <a:defRPr sz="4400">
          <a:solidFill>
            <a:schemeClr val="tx2"/>
          </a:solidFill>
          <a:latin typeface="Impact" charset="0"/>
          <a:ea typeface="ＭＳ Ｐゴシック" charset="0"/>
        </a:defRPr>
      </a:lvl7pPr>
      <a:lvl8pPr marL="1369080" algn="ctr" rtl="0" eaLnBrk="0" fontAlgn="base" hangingPunct="0">
        <a:spcBef>
          <a:spcPct val="0"/>
        </a:spcBef>
        <a:spcAft>
          <a:spcPct val="0"/>
        </a:spcAft>
        <a:defRPr sz="4400">
          <a:solidFill>
            <a:schemeClr val="tx2"/>
          </a:solidFill>
          <a:latin typeface="Impact" charset="0"/>
          <a:ea typeface="ＭＳ Ｐゴシック" charset="0"/>
        </a:defRPr>
      </a:lvl8pPr>
      <a:lvl9pPr marL="1825435" algn="ctr" rtl="0" eaLnBrk="0" fontAlgn="base" hangingPunct="0">
        <a:spcBef>
          <a:spcPct val="0"/>
        </a:spcBef>
        <a:spcAft>
          <a:spcPct val="0"/>
        </a:spcAft>
        <a:defRPr sz="4400">
          <a:solidFill>
            <a:schemeClr val="tx2"/>
          </a:solidFill>
          <a:latin typeface="Impact" charset="0"/>
          <a:ea typeface="ＭＳ Ｐゴシック" charset="0"/>
        </a:defRPr>
      </a:lvl9pPr>
    </p:titleStyle>
    <p:bodyStyle>
      <a:lvl1pPr marL="231343" indent="-231343" algn="l" rtl="0" eaLnBrk="0" fontAlgn="base" hangingPunct="0">
        <a:spcBef>
          <a:spcPct val="20000"/>
        </a:spcBef>
        <a:spcAft>
          <a:spcPct val="0"/>
        </a:spcAft>
        <a:buClr>
          <a:schemeClr val="tx2"/>
        </a:buClr>
        <a:buChar char="•"/>
        <a:defRPr sz="3200">
          <a:solidFill>
            <a:schemeClr val="tx1"/>
          </a:solidFill>
          <a:latin typeface="Arial"/>
          <a:ea typeface="+mn-ea"/>
          <a:cs typeface="Arial"/>
        </a:defRPr>
      </a:lvl1pPr>
      <a:lvl2pPr marL="629081" indent="-172714" algn="l" rtl="0" eaLnBrk="0" fontAlgn="base" hangingPunct="0">
        <a:spcBef>
          <a:spcPct val="20000"/>
        </a:spcBef>
        <a:spcAft>
          <a:spcPct val="0"/>
        </a:spcAft>
        <a:buClr>
          <a:schemeClr val="accent1"/>
        </a:buClr>
        <a:buChar char="•"/>
        <a:defRPr sz="2800">
          <a:solidFill>
            <a:schemeClr val="tx1"/>
          </a:solidFill>
          <a:latin typeface="Arial"/>
          <a:ea typeface="+mn-ea"/>
          <a:cs typeface="Arial"/>
        </a:defRPr>
      </a:lvl2pPr>
      <a:lvl3pPr marL="1079099" indent="-166377" algn="l" rtl="0" eaLnBrk="0" fontAlgn="base" hangingPunct="0">
        <a:spcBef>
          <a:spcPct val="20000"/>
        </a:spcBef>
        <a:spcAft>
          <a:spcPct val="0"/>
        </a:spcAft>
        <a:buClr>
          <a:schemeClr val="folHlink"/>
        </a:buClr>
        <a:buChar char="•"/>
        <a:defRPr sz="2400">
          <a:solidFill>
            <a:schemeClr val="tx1"/>
          </a:solidFill>
          <a:latin typeface="Arial"/>
          <a:ea typeface="+mn-ea"/>
          <a:cs typeface="Arial"/>
        </a:defRPr>
      </a:lvl3pPr>
      <a:lvl4pPr marL="1597249" indent="-228174" algn="l" rtl="0" eaLnBrk="0" fontAlgn="base" hangingPunct="0">
        <a:spcBef>
          <a:spcPct val="20000"/>
        </a:spcBef>
        <a:spcAft>
          <a:spcPct val="0"/>
        </a:spcAft>
        <a:buChar char="•"/>
        <a:defRPr sz="2000">
          <a:solidFill>
            <a:schemeClr val="tx1"/>
          </a:solidFill>
          <a:latin typeface="Arial"/>
          <a:ea typeface="+mn-ea"/>
          <a:cs typeface="Arial"/>
        </a:defRPr>
      </a:lvl4pPr>
      <a:lvl5pPr marL="2053620" indent="-228174" algn="l" rtl="0" eaLnBrk="0" fontAlgn="base" hangingPunct="0">
        <a:spcBef>
          <a:spcPct val="20000"/>
        </a:spcBef>
        <a:spcAft>
          <a:spcPct val="0"/>
        </a:spcAft>
        <a:buChar char="•"/>
        <a:defRPr sz="2000">
          <a:solidFill>
            <a:schemeClr val="tx1"/>
          </a:solidFill>
          <a:latin typeface="Arial"/>
          <a:ea typeface="+mn-ea"/>
          <a:cs typeface="Arial"/>
        </a:defRPr>
      </a:lvl5pPr>
      <a:lvl6pPr marL="2509974" indent="-228174" algn="l" rtl="0" eaLnBrk="0" fontAlgn="base" hangingPunct="0">
        <a:spcBef>
          <a:spcPct val="20000"/>
        </a:spcBef>
        <a:spcAft>
          <a:spcPct val="0"/>
        </a:spcAft>
        <a:buChar char="•"/>
        <a:defRPr sz="2000">
          <a:solidFill>
            <a:schemeClr val="tx1"/>
          </a:solidFill>
          <a:latin typeface="+mn-lt"/>
          <a:ea typeface="+mn-ea"/>
        </a:defRPr>
      </a:lvl6pPr>
      <a:lvl7pPr marL="2966328" indent="-228174" algn="l" rtl="0" eaLnBrk="0" fontAlgn="base" hangingPunct="0">
        <a:spcBef>
          <a:spcPct val="20000"/>
        </a:spcBef>
        <a:spcAft>
          <a:spcPct val="0"/>
        </a:spcAft>
        <a:buChar char="•"/>
        <a:defRPr sz="2000">
          <a:solidFill>
            <a:schemeClr val="tx1"/>
          </a:solidFill>
          <a:latin typeface="+mn-lt"/>
          <a:ea typeface="+mn-ea"/>
        </a:defRPr>
      </a:lvl7pPr>
      <a:lvl8pPr marL="3422692" indent="-228174" algn="l" rtl="0" eaLnBrk="0" fontAlgn="base" hangingPunct="0">
        <a:spcBef>
          <a:spcPct val="20000"/>
        </a:spcBef>
        <a:spcAft>
          <a:spcPct val="0"/>
        </a:spcAft>
        <a:buChar char="•"/>
        <a:defRPr sz="2000">
          <a:solidFill>
            <a:schemeClr val="tx1"/>
          </a:solidFill>
          <a:latin typeface="+mn-lt"/>
          <a:ea typeface="+mn-ea"/>
        </a:defRPr>
      </a:lvl8pPr>
      <a:lvl9pPr marL="3879039" indent="-228174"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6348" rtl="0" eaLnBrk="1" latinLnBrk="0" hangingPunct="1">
        <a:defRPr sz="1800" kern="1200">
          <a:solidFill>
            <a:schemeClr val="tx1"/>
          </a:solidFill>
          <a:latin typeface="+mn-lt"/>
          <a:ea typeface="+mn-ea"/>
          <a:cs typeface="+mn-cs"/>
        </a:defRPr>
      </a:lvl1pPr>
      <a:lvl2pPr marL="456348" algn="l" defTabSz="456348" rtl="0" eaLnBrk="1" latinLnBrk="0" hangingPunct="1">
        <a:defRPr sz="1800" kern="1200">
          <a:solidFill>
            <a:schemeClr val="tx1"/>
          </a:solidFill>
          <a:latin typeface="+mn-lt"/>
          <a:ea typeface="+mn-ea"/>
          <a:cs typeface="+mn-cs"/>
        </a:defRPr>
      </a:lvl2pPr>
      <a:lvl3pPr marL="912713" algn="l" defTabSz="456348" rtl="0" eaLnBrk="1" latinLnBrk="0" hangingPunct="1">
        <a:defRPr sz="1800" kern="1200">
          <a:solidFill>
            <a:schemeClr val="tx1"/>
          </a:solidFill>
          <a:latin typeface="+mn-lt"/>
          <a:ea typeface="+mn-ea"/>
          <a:cs typeface="+mn-cs"/>
        </a:defRPr>
      </a:lvl3pPr>
      <a:lvl4pPr marL="1369080" algn="l" defTabSz="456348" rtl="0" eaLnBrk="1" latinLnBrk="0" hangingPunct="1">
        <a:defRPr sz="1800" kern="1200">
          <a:solidFill>
            <a:schemeClr val="tx1"/>
          </a:solidFill>
          <a:latin typeface="+mn-lt"/>
          <a:ea typeface="+mn-ea"/>
          <a:cs typeface="+mn-cs"/>
        </a:defRPr>
      </a:lvl4pPr>
      <a:lvl5pPr marL="1825435" algn="l" defTabSz="456348" rtl="0" eaLnBrk="1" latinLnBrk="0" hangingPunct="1">
        <a:defRPr sz="1800" kern="1200">
          <a:solidFill>
            <a:schemeClr val="tx1"/>
          </a:solidFill>
          <a:latin typeface="+mn-lt"/>
          <a:ea typeface="+mn-ea"/>
          <a:cs typeface="+mn-cs"/>
        </a:defRPr>
      </a:lvl5pPr>
      <a:lvl6pPr marL="2281788" algn="l" defTabSz="456348" rtl="0" eaLnBrk="1" latinLnBrk="0" hangingPunct="1">
        <a:defRPr sz="1800" kern="1200">
          <a:solidFill>
            <a:schemeClr val="tx1"/>
          </a:solidFill>
          <a:latin typeface="+mn-lt"/>
          <a:ea typeface="+mn-ea"/>
          <a:cs typeface="+mn-cs"/>
        </a:defRPr>
      </a:lvl6pPr>
      <a:lvl7pPr marL="2738155" algn="l" defTabSz="456348" rtl="0" eaLnBrk="1" latinLnBrk="0" hangingPunct="1">
        <a:defRPr sz="1800" kern="1200">
          <a:solidFill>
            <a:schemeClr val="tx1"/>
          </a:solidFill>
          <a:latin typeface="+mn-lt"/>
          <a:ea typeface="+mn-ea"/>
          <a:cs typeface="+mn-cs"/>
        </a:defRPr>
      </a:lvl7pPr>
      <a:lvl8pPr marL="3194510" algn="l" defTabSz="456348" rtl="0" eaLnBrk="1" latinLnBrk="0" hangingPunct="1">
        <a:defRPr sz="1800" kern="1200">
          <a:solidFill>
            <a:schemeClr val="tx1"/>
          </a:solidFill>
          <a:latin typeface="+mn-lt"/>
          <a:ea typeface="+mn-ea"/>
          <a:cs typeface="+mn-cs"/>
        </a:defRPr>
      </a:lvl8pPr>
      <a:lvl9pPr marL="3650868" algn="l" defTabSz="456348"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lvl1pPr>
              <a:defRPr sz="1400"/>
            </a:lvl1pPr>
          </a:lstStyle>
          <a:p>
            <a:pPr algn="l" eaLnBrk="0" hangingPunct="0"/>
            <a:endParaRPr lang="en-US" b="0">
              <a:solidFill>
                <a:srgbClr val="000000"/>
              </a:solidFill>
            </a:endParaRPr>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lvl1pPr algn="ctr">
              <a:defRPr sz="1400"/>
            </a:lvl1pPr>
          </a:lstStyle>
          <a:p>
            <a:pPr eaLnBrk="0" hangingPunct="0"/>
            <a:endParaRPr lang="en-US" b="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lvl1pPr algn="r">
              <a:defRPr sz="1400"/>
            </a:lvl1pPr>
          </a:lstStyle>
          <a:p>
            <a:pPr eaLnBrk="0" hangingPunct="0"/>
            <a:fld id="{AAC67D26-C96F-9949-AF24-D449B9EA077B}" type="slidenum">
              <a:rPr lang="en-US" b="0" smtClean="0">
                <a:solidFill>
                  <a:srgbClr val="000000"/>
                </a:solidFill>
              </a:rPr>
              <a:pPr eaLnBrk="0" hangingPunct="0"/>
              <a:t>‹#›</a:t>
            </a:fld>
            <a:endParaRPr lang="en-US" b="0">
              <a:solidFill>
                <a:srgbClr val="000000"/>
              </a:solidFill>
            </a:endParaRPr>
          </a:p>
        </p:txBody>
      </p:sp>
    </p:spTree>
    <p:extLst>
      <p:ext uri="{BB962C8B-B14F-4D97-AF65-F5344CB8AC3E}">
        <p14:creationId xmlns:p14="http://schemas.microsoft.com/office/powerpoint/2010/main" val="3964506443"/>
      </p:ext>
    </p:extLst>
  </p:cSld>
  <p:clrMap bg1="lt1" tx1="dk1" bg2="lt2" tx2="dk2" accent1="accent1" accent2="accent2" accent3="accent3" accent4="accent4" accent5="accent5" accent6="accent6" hlink="hlink" folHlink="folHlink"/>
  <p:sldLayoutIdLst>
    <p:sldLayoutId id="2147485806" r:id="rId1"/>
    <p:sldLayoutId id="2147485807" r:id="rId2"/>
    <p:sldLayoutId id="2147485808" r:id="rId3"/>
    <p:sldLayoutId id="2147485809" r:id="rId4"/>
    <p:sldLayoutId id="2147485810" r:id="rId5"/>
    <p:sldLayoutId id="2147485811" r:id="rId6"/>
    <p:sldLayoutId id="2147485812" r:id="rId7"/>
    <p:sldLayoutId id="2147485813" r:id="rId8"/>
    <p:sldLayoutId id="2147485814" r:id="rId9"/>
    <p:sldLayoutId id="2147485815" r:id="rId10"/>
    <p:sldLayoutId id="2147485816"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ＭＳ Ｐゴシック" charset="0"/>
        </a:defRPr>
      </a:lvl2pPr>
      <a:lvl3pPr algn="ctr" rtl="0" fontAlgn="base">
        <a:spcBef>
          <a:spcPct val="0"/>
        </a:spcBef>
        <a:spcAft>
          <a:spcPct val="0"/>
        </a:spcAft>
        <a:defRPr sz="4400">
          <a:solidFill>
            <a:schemeClr val="tx2"/>
          </a:solidFill>
          <a:latin typeface="Arial" charset="0"/>
          <a:ea typeface="ＭＳ Ｐゴシック" charset="0"/>
          <a:cs typeface="ＭＳ Ｐゴシック" charset="0"/>
        </a:defRPr>
      </a:lvl3pPr>
      <a:lvl4pPr algn="ctr" rtl="0" fontAlgn="base">
        <a:spcBef>
          <a:spcPct val="0"/>
        </a:spcBef>
        <a:spcAft>
          <a:spcPct val="0"/>
        </a:spcAft>
        <a:defRPr sz="4400">
          <a:solidFill>
            <a:schemeClr val="tx2"/>
          </a:solidFill>
          <a:latin typeface="Arial" charset="0"/>
          <a:ea typeface="ＭＳ Ｐゴシック" charset="0"/>
          <a:cs typeface="ＭＳ Ｐゴシック" charset="0"/>
        </a:defRPr>
      </a:lvl4pPr>
      <a:lvl5pPr algn="ctr" rtl="0" fontAlgn="base">
        <a:spcBef>
          <a:spcPct val="0"/>
        </a:spcBef>
        <a:spcAft>
          <a:spcPct val="0"/>
        </a:spcAft>
        <a:defRPr sz="4400">
          <a:solidFill>
            <a:schemeClr val="tx2"/>
          </a:solidFill>
          <a:latin typeface="Arial" charset="0"/>
          <a:ea typeface="ＭＳ Ｐゴシック" charset="0"/>
          <a:cs typeface="ＭＳ Ｐゴシック" charset="0"/>
        </a:defRPr>
      </a:lvl5pPr>
      <a:lvl6pPr marL="456348"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2713"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6908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5435" algn="ctr" rtl="0" fontAlgn="base">
        <a:spcBef>
          <a:spcPct val="0"/>
        </a:spcBef>
        <a:spcAft>
          <a:spcPct val="0"/>
        </a:spcAft>
        <a:defRPr sz="4400">
          <a:solidFill>
            <a:schemeClr val="tx2"/>
          </a:solidFill>
          <a:latin typeface="Arial" charset="0"/>
          <a:ea typeface="ＭＳ Ｐゴシック" charset="0"/>
          <a:cs typeface="ＭＳ Ｐゴシック" charset="0"/>
        </a:defRPr>
      </a:lvl9pPr>
    </p:titleStyle>
    <p:bodyStyle>
      <a:lvl1pPr marL="342277" indent="-342277" algn="l" rtl="0" fontAlgn="base">
        <a:spcBef>
          <a:spcPct val="20000"/>
        </a:spcBef>
        <a:spcAft>
          <a:spcPct val="0"/>
        </a:spcAft>
        <a:buChar char="•"/>
        <a:defRPr sz="3200">
          <a:solidFill>
            <a:schemeClr val="tx1"/>
          </a:solidFill>
          <a:latin typeface="+mn-lt"/>
          <a:ea typeface="+mn-ea"/>
          <a:cs typeface="+mn-cs"/>
        </a:defRPr>
      </a:lvl1pPr>
      <a:lvl2pPr marL="741582" indent="-285234" algn="l" rtl="0" fontAlgn="base">
        <a:spcBef>
          <a:spcPct val="20000"/>
        </a:spcBef>
        <a:spcAft>
          <a:spcPct val="0"/>
        </a:spcAft>
        <a:buChar char="–"/>
        <a:defRPr sz="2800">
          <a:solidFill>
            <a:schemeClr val="tx1"/>
          </a:solidFill>
          <a:latin typeface="+mn-lt"/>
          <a:ea typeface="+mn-ea"/>
        </a:defRPr>
      </a:lvl2pPr>
      <a:lvl3pPr marL="1140892" indent="-228174" algn="l" rtl="0" fontAlgn="base">
        <a:spcBef>
          <a:spcPct val="20000"/>
        </a:spcBef>
        <a:spcAft>
          <a:spcPct val="0"/>
        </a:spcAft>
        <a:buChar char="•"/>
        <a:defRPr sz="2400">
          <a:solidFill>
            <a:schemeClr val="tx1"/>
          </a:solidFill>
          <a:latin typeface="+mn-lt"/>
          <a:ea typeface="+mn-ea"/>
        </a:defRPr>
      </a:lvl3pPr>
      <a:lvl4pPr marL="1597249" indent="-228174" algn="l" rtl="0" fontAlgn="base">
        <a:spcBef>
          <a:spcPct val="20000"/>
        </a:spcBef>
        <a:spcAft>
          <a:spcPct val="0"/>
        </a:spcAft>
        <a:buChar char="–"/>
        <a:defRPr sz="2000">
          <a:solidFill>
            <a:schemeClr val="tx1"/>
          </a:solidFill>
          <a:latin typeface="+mn-lt"/>
          <a:ea typeface="+mn-ea"/>
        </a:defRPr>
      </a:lvl4pPr>
      <a:lvl5pPr marL="2053620" indent="-228174" algn="l" rtl="0" fontAlgn="base">
        <a:spcBef>
          <a:spcPct val="20000"/>
        </a:spcBef>
        <a:spcAft>
          <a:spcPct val="0"/>
        </a:spcAft>
        <a:buChar char="»"/>
        <a:defRPr sz="2000">
          <a:solidFill>
            <a:schemeClr val="tx1"/>
          </a:solidFill>
          <a:latin typeface="+mn-lt"/>
          <a:ea typeface="+mn-ea"/>
        </a:defRPr>
      </a:lvl5pPr>
      <a:lvl6pPr marL="2509974" indent="-228174" algn="l" rtl="0" fontAlgn="base">
        <a:spcBef>
          <a:spcPct val="20000"/>
        </a:spcBef>
        <a:spcAft>
          <a:spcPct val="0"/>
        </a:spcAft>
        <a:buChar char="»"/>
        <a:defRPr sz="2000">
          <a:solidFill>
            <a:schemeClr val="tx1"/>
          </a:solidFill>
          <a:latin typeface="+mn-lt"/>
          <a:ea typeface="+mn-ea"/>
        </a:defRPr>
      </a:lvl6pPr>
      <a:lvl7pPr marL="2966328" indent="-228174" algn="l" rtl="0" fontAlgn="base">
        <a:spcBef>
          <a:spcPct val="20000"/>
        </a:spcBef>
        <a:spcAft>
          <a:spcPct val="0"/>
        </a:spcAft>
        <a:buChar char="»"/>
        <a:defRPr sz="2000">
          <a:solidFill>
            <a:schemeClr val="tx1"/>
          </a:solidFill>
          <a:latin typeface="+mn-lt"/>
          <a:ea typeface="+mn-ea"/>
        </a:defRPr>
      </a:lvl7pPr>
      <a:lvl8pPr marL="3422692" indent="-228174" algn="l" rtl="0" fontAlgn="base">
        <a:spcBef>
          <a:spcPct val="20000"/>
        </a:spcBef>
        <a:spcAft>
          <a:spcPct val="0"/>
        </a:spcAft>
        <a:buChar char="»"/>
        <a:defRPr sz="2000">
          <a:solidFill>
            <a:schemeClr val="tx1"/>
          </a:solidFill>
          <a:latin typeface="+mn-lt"/>
          <a:ea typeface="+mn-ea"/>
        </a:defRPr>
      </a:lvl8pPr>
      <a:lvl9pPr marL="3879039" indent="-228174"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6348" rtl="0" eaLnBrk="1" latinLnBrk="0" hangingPunct="1">
        <a:defRPr sz="1800" kern="1200">
          <a:solidFill>
            <a:schemeClr val="tx1"/>
          </a:solidFill>
          <a:latin typeface="+mn-lt"/>
          <a:ea typeface="+mn-ea"/>
          <a:cs typeface="+mn-cs"/>
        </a:defRPr>
      </a:lvl1pPr>
      <a:lvl2pPr marL="456348" algn="l" defTabSz="456348" rtl="0" eaLnBrk="1" latinLnBrk="0" hangingPunct="1">
        <a:defRPr sz="1800" kern="1200">
          <a:solidFill>
            <a:schemeClr val="tx1"/>
          </a:solidFill>
          <a:latin typeface="+mn-lt"/>
          <a:ea typeface="+mn-ea"/>
          <a:cs typeface="+mn-cs"/>
        </a:defRPr>
      </a:lvl2pPr>
      <a:lvl3pPr marL="912713" algn="l" defTabSz="456348" rtl="0" eaLnBrk="1" latinLnBrk="0" hangingPunct="1">
        <a:defRPr sz="1800" kern="1200">
          <a:solidFill>
            <a:schemeClr val="tx1"/>
          </a:solidFill>
          <a:latin typeface="+mn-lt"/>
          <a:ea typeface="+mn-ea"/>
          <a:cs typeface="+mn-cs"/>
        </a:defRPr>
      </a:lvl3pPr>
      <a:lvl4pPr marL="1369080" algn="l" defTabSz="456348" rtl="0" eaLnBrk="1" latinLnBrk="0" hangingPunct="1">
        <a:defRPr sz="1800" kern="1200">
          <a:solidFill>
            <a:schemeClr val="tx1"/>
          </a:solidFill>
          <a:latin typeface="+mn-lt"/>
          <a:ea typeface="+mn-ea"/>
          <a:cs typeface="+mn-cs"/>
        </a:defRPr>
      </a:lvl4pPr>
      <a:lvl5pPr marL="1825435" algn="l" defTabSz="456348" rtl="0" eaLnBrk="1" latinLnBrk="0" hangingPunct="1">
        <a:defRPr sz="1800" kern="1200">
          <a:solidFill>
            <a:schemeClr val="tx1"/>
          </a:solidFill>
          <a:latin typeface="+mn-lt"/>
          <a:ea typeface="+mn-ea"/>
          <a:cs typeface="+mn-cs"/>
        </a:defRPr>
      </a:lvl5pPr>
      <a:lvl6pPr marL="2281788" algn="l" defTabSz="456348" rtl="0" eaLnBrk="1" latinLnBrk="0" hangingPunct="1">
        <a:defRPr sz="1800" kern="1200">
          <a:solidFill>
            <a:schemeClr val="tx1"/>
          </a:solidFill>
          <a:latin typeface="+mn-lt"/>
          <a:ea typeface="+mn-ea"/>
          <a:cs typeface="+mn-cs"/>
        </a:defRPr>
      </a:lvl6pPr>
      <a:lvl7pPr marL="2738155" algn="l" defTabSz="456348" rtl="0" eaLnBrk="1" latinLnBrk="0" hangingPunct="1">
        <a:defRPr sz="1800" kern="1200">
          <a:solidFill>
            <a:schemeClr val="tx1"/>
          </a:solidFill>
          <a:latin typeface="+mn-lt"/>
          <a:ea typeface="+mn-ea"/>
          <a:cs typeface="+mn-cs"/>
        </a:defRPr>
      </a:lvl7pPr>
      <a:lvl8pPr marL="3194510" algn="l" defTabSz="456348" rtl="0" eaLnBrk="1" latinLnBrk="0" hangingPunct="1">
        <a:defRPr sz="1800" kern="1200">
          <a:solidFill>
            <a:schemeClr val="tx1"/>
          </a:solidFill>
          <a:latin typeface="+mn-lt"/>
          <a:ea typeface="+mn-ea"/>
          <a:cs typeface="+mn-cs"/>
        </a:defRPr>
      </a:lvl8pPr>
      <a:lvl9pPr marL="3650868" algn="l" defTabSz="456348"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9" tIns="45635" rIns="91269" bIns="45635" numCol="1" anchor="ctr" anchorCtr="0" compatLnSpc="1">
            <a:prstTxWarp prst="textNoShape">
              <a:avLst/>
            </a:prstTxWarp>
          </a:bodyPr>
          <a:lstStyle/>
          <a:p>
            <a:pPr lvl="0"/>
            <a:r>
              <a:rPr lang="en-US" dirty="0"/>
              <a:t>Click to edit Master title style</a:t>
            </a:r>
          </a:p>
        </p:txBody>
      </p:sp>
      <p:sp>
        <p:nvSpPr>
          <p:cNvPr id="614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lvl1pPr eaLnBrk="1" hangingPunct="1">
              <a:defRPr sz="1400">
                <a:latin typeface="Times New Roman" charset="0"/>
              </a:defRPr>
            </a:lvl1pPr>
          </a:lstStyle>
          <a:p>
            <a:pPr algn="l"/>
            <a:endParaRPr lang="en-US" b="0">
              <a:solidFill>
                <a:srgbClr val="000000"/>
              </a:solidFill>
            </a:endParaRPr>
          </a:p>
        </p:txBody>
      </p:sp>
      <p:sp>
        <p:nvSpPr>
          <p:cNvPr id="6150" name="Rectangle 6"/>
          <p:cNvSpPr>
            <a:spLocks noGrp="1" noChangeArrowheads="1"/>
          </p:cNvSpPr>
          <p:nvPr>
            <p:ph type="sldNum" sz="quarter" idx="4"/>
          </p:nvPr>
        </p:nvSpPr>
        <p:spPr bwMode="auto">
          <a:xfrm>
            <a:off x="2895600" y="6248400"/>
            <a:ext cx="5562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lvl1pPr algn="r" eaLnBrk="1" hangingPunct="1">
              <a:defRPr sz="1800">
                <a:solidFill>
                  <a:schemeClr val="bg1"/>
                </a:solidFill>
                <a:latin typeface="Times New Roman" charset="0"/>
              </a:defRPr>
            </a:lvl1pPr>
          </a:lstStyle>
          <a:p>
            <a:r>
              <a:rPr lang="en-US" b="0">
                <a:solidFill>
                  <a:srgbClr val="FFFFFF"/>
                </a:solidFill>
              </a:rPr>
              <a:t>Source</a:t>
            </a:r>
            <a:endParaRPr lang="en-US" sz="1400" b="0">
              <a:solidFill>
                <a:srgbClr val="FFFFFF"/>
              </a:solidFill>
            </a:endParaRPr>
          </a:p>
        </p:txBody>
      </p:sp>
    </p:spTree>
    <p:extLst>
      <p:ext uri="{BB962C8B-B14F-4D97-AF65-F5344CB8AC3E}">
        <p14:creationId xmlns:p14="http://schemas.microsoft.com/office/powerpoint/2010/main" val="1851917130"/>
      </p:ext>
    </p:extLst>
  </p:cSld>
  <p:clrMap bg1="lt1" tx1="dk1" bg2="lt2" tx2="dk2" accent1="accent1" accent2="accent2" accent3="accent3" accent4="accent4" accent5="accent5" accent6="accent6" hlink="hlink" folHlink="folHlink"/>
  <p:sldLayoutIdLst>
    <p:sldLayoutId id="2147485818" r:id="rId1"/>
    <p:sldLayoutId id="2147485819" r:id="rId2"/>
    <p:sldLayoutId id="2147485820" r:id="rId3"/>
    <p:sldLayoutId id="2147485821" r:id="rId4"/>
    <p:sldLayoutId id="2147485822" r:id="rId5"/>
    <p:sldLayoutId id="2147485823" r:id="rId6"/>
    <p:sldLayoutId id="2147485824" r:id="rId7"/>
    <p:sldLayoutId id="2147485825" r:id="rId8"/>
    <p:sldLayoutId id="2147485826" r:id="rId9"/>
    <p:sldLayoutId id="2147485827" r:id="rId10"/>
    <p:sldLayoutId id="2147485828" r:id="rId11"/>
  </p:sldLayoutIdLst>
  <p:txStyles>
    <p:titleStyle>
      <a:lvl1pPr algn="ctr" rtl="0" fontAlgn="base">
        <a:spcBef>
          <a:spcPct val="0"/>
        </a:spcBef>
        <a:spcAft>
          <a:spcPct val="0"/>
        </a:spcAft>
        <a:defRPr sz="4000" b="1">
          <a:solidFill>
            <a:schemeClr val="bg1"/>
          </a:solidFill>
          <a:latin typeface="Arial"/>
          <a:ea typeface="+mj-ea"/>
          <a:cs typeface="Arial"/>
        </a:defRPr>
      </a:lvl1pPr>
      <a:lvl2pPr algn="ctr" rtl="0" fontAlgn="base">
        <a:spcBef>
          <a:spcPct val="0"/>
        </a:spcBef>
        <a:spcAft>
          <a:spcPct val="0"/>
        </a:spcAft>
        <a:defRPr sz="4000" b="1">
          <a:solidFill>
            <a:schemeClr val="bg1"/>
          </a:solidFill>
          <a:latin typeface="Arial" charset="0"/>
          <a:ea typeface="ＭＳ Ｐゴシック" charset="0"/>
        </a:defRPr>
      </a:lvl2pPr>
      <a:lvl3pPr algn="ctr" rtl="0" fontAlgn="base">
        <a:spcBef>
          <a:spcPct val="0"/>
        </a:spcBef>
        <a:spcAft>
          <a:spcPct val="0"/>
        </a:spcAft>
        <a:defRPr sz="4000" b="1">
          <a:solidFill>
            <a:schemeClr val="bg1"/>
          </a:solidFill>
          <a:latin typeface="Arial" charset="0"/>
          <a:ea typeface="ＭＳ Ｐゴシック" charset="0"/>
        </a:defRPr>
      </a:lvl3pPr>
      <a:lvl4pPr algn="ctr" rtl="0" fontAlgn="base">
        <a:spcBef>
          <a:spcPct val="0"/>
        </a:spcBef>
        <a:spcAft>
          <a:spcPct val="0"/>
        </a:spcAft>
        <a:defRPr sz="4000" b="1">
          <a:solidFill>
            <a:schemeClr val="bg1"/>
          </a:solidFill>
          <a:latin typeface="Arial" charset="0"/>
          <a:ea typeface="ＭＳ Ｐゴシック" charset="0"/>
        </a:defRPr>
      </a:lvl4pPr>
      <a:lvl5pPr algn="ctr" rtl="0" fontAlgn="base">
        <a:spcBef>
          <a:spcPct val="0"/>
        </a:spcBef>
        <a:spcAft>
          <a:spcPct val="0"/>
        </a:spcAft>
        <a:defRPr sz="4000" b="1">
          <a:solidFill>
            <a:schemeClr val="bg1"/>
          </a:solidFill>
          <a:latin typeface="Arial" charset="0"/>
          <a:ea typeface="ＭＳ Ｐゴシック" charset="0"/>
        </a:defRPr>
      </a:lvl5pPr>
      <a:lvl6pPr marL="456348" algn="ctr" rtl="0" fontAlgn="base">
        <a:spcBef>
          <a:spcPct val="0"/>
        </a:spcBef>
        <a:spcAft>
          <a:spcPct val="0"/>
        </a:spcAft>
        <a:defRPr sz="4000" b="1">
          <a:solidFill>
            <a:schemeClr val="bg1"/>
          </a:solidFill>
          <a:latin typeface="Arial" charset="0"/>
          <a:ea typeface="ＭＳ Ｐゴシック" charset="0"/>
        </a:defRPr>
      </a:lvl6pPr>
      <a:lvl7pPr marL="912713" algn="ctr" rtl="0" fontAlgn="base">
        <a:spcBef>
          <a:spcPct val="0"/>
        </a:spcBef>
        <a:spcAft>
          <a:spcPct val="0"/>
        </a:spcAft>
        <a:defRPr sz="4000" b="1">
          <a:solidFill>
            <a:schemeClr val="bg1"/>
          </a:solidFill>
          <a:latin typeface="Arial" charset="0"/>
          <a:ea typeface="ＭＳ Ｐゴシック" charset="0"/>
        </a:defRPr>
      </a:lvl7pPr>
      <a:lvl8pPr marL="1369080" algn="ctr" rtl="0" fontAlgn="base">
        <a:spcBef>
          <a:spcPct val="0"/>
        </a:spcBef>
        <a:spcAft>
          <a:spcPct val="0"/>
        </a:spcAft>
        <a:defRPr sz="4000" b="1">
          <a:solidFill>
            <a:schemeClr val="bg1"/>
          </a:solidFill>
          <a:latin typeface="Arial" charset="0"/>
          <a:ea typeface="ＭＳ Ｐゴシック" charset="0"/>
        </a:defRPr>
      </a:lvl8pPr>
      <a:lvl9pPr marL="1825435" algn="ctr" rtl="0" fontAlgn="base">
        <a:spcBef>
          <a:spcPct val="0"/>
        </a:spcBef>
        <a:spcAft>
          <a:spcPct val="0"/>
        </a:spcAft>
        <a:defRPr sz="4000" b="1">
          <a:solidFill>
            <a:schemeClr val="bg1"/>
          </a:solidFill>
          <a:latin typeface="Arial" charset="0"/>
          <a:ea typeface="ＭＳ Ｐゴシック" charset="0"/>
        </a:defRPr>
      </a:lvl9pPr>
    </p:titleStyle>
    <p:bodyStyle>
      <a:lvl1pPr marL="342277" indent="-342277" algn="l" rtl="0" fontAlgn="base">
        <a:spcBef>
          <a:spcPct val="20000"/>
        </a:spcBef>
        <a:spcAft>
          <a:spcPct val="0"/>
        </a:spcAft>
        <a:buChar char="•"/>
        <a:defRPr sz="3200">
          <a:solidFill>
            <a:schemeClr val="tx1"/>
          </a:solidFill>
          <a:latin typeface="Arial"/>
          <a:ea typeface="+mn-ea"/>
          <a:cs typeface="Arial"/>
        </a:defRPr>
      </a:lvl1pPr>
      <a:lvl2pPr marL="741582" indent="-285234" algn="l" rtl="0" fontAlgn="base">
        <a:spcBef>
          <a:spcPct val="20000"/>
        </a:spcBef>
        <a:spcAft>
          <a:spcPct val="0"/>
        </a:spcAft>
        <a:buChar char="–"/>
        <a:defRPr sz="3200">
          <a:solidFill>
            <a:schemeClr val="bg1"/>
          </a:solidFill>
          <a:latin typeface="Arial"/>
          <a:ea typeface="+mn-ea"/>
          <a:cs typeface="Arial"/>
        </a:defRPr>
      </a:lvl2pPr>
      <a:lvl3pPr marL="1140892" indent="-228174" algn="l" rtl="0" fontAlgn="base">
        <a:spcBef>
          <a:spcPct val="20000"/>
        </a:spcBef>
        <a:spcAft>
          <a:spcPct val="0"/>
        </a:spcAft>
        <a:buChar char="•"/>
        <a:defRPr sz="2400">
          <a:solidFill>
            <a:schemeClr val="tx1"/>
          </a:solidFill>
          <a:latin typeface="Arial"/>
          <a:ea typeface="+mn-ea"/>
          <a:cs typeface="Arial"/>
        </a:defRPr>
      </a:lvl3pPr>
      <a:lvl4pPr marL="1597249" indent="-228174" algn="l" rtl="0" fontAlgn="base">
        <a:spcBef>
          <a:spcPct val="20000"/>
        </a:spcBef>
        <a:spcAft>
          <a:spcPct val="0"/>
        </a:spcAft>
        <a:buChar char="–"/>
        <a:defRPr sz="2000">
          <a:solidFill>
            <a:schemeClr val="tx1"/>
          </a:solidFill>
          <a:latin typeface="Arial"/>
          <a:ea typeface="+mn-ea"/>
          <a:cs typeface="Arial"/>
        </a:defRPr>
      </a:lvl4pPr>
      <a:lvl5pPr marL="2053620" indent="-228174" algn="l" rtl="0" fontAlgn="base">
        <a:spcBef>
          <a:spcPct val="20000"/>
        </a:spcBef>
        <a:spcAft>
          <a:spcPct val="0"/>
        </a:spcAft>
        <a:buChar char="»"/>
        <a:defRPr sz="2000">
          <a:solidFill>
            <a:schemeClr val="tx1"/>
          </a:solidFill>
          <a:latin typeface="Arial"/>
          <a:ea typeface="+mn-ea"/>
          <a:cs typeface="Arial"/>
        </a:defRPr>
      </a:lvl5pPr>
      <a:lvl6pPr marL="2509974" indent="-228174" algn="l" rtl="0" fontAlgn="base">
        <a:spcBef>
          <a:spcPct val="20000"/>
        </a:spcBef>
        <a:spcAft>
          <a:spcPct val="0"/>
        </a:spcAft>
        <a:buChar char="»"/>
        <a:defRPr sz="2000">
          <a:solidFill>
            <a:schemeClr val="tx1"/>
          </a:solidFill>
          <a:latin typeface="Times New Roman" charset="0"/>
          <a:ea typeface="+mn-ea"/>
        </a:defRPr>
      </a:lvl6pPr>
      <a:lvl7pPr marL="2966328" indent="-228174" algn="l" rtl="0" fontAlgn="base">
        <a:spcBef>
          <a:spcPct val="20000"/>
        </a:spcBef>
        <a:spcAft>
          <a:spcPct val="0"/>
        </a:spcAft>
        <a:buChar char="»"/>
        <a:defRPr sz="2000">
          <a:solidFill>
            <a:schemeClr val="tx1"/>
          </a:solidFill>
          <a:latin typeface="Times New Roman" charset="0"/>
          <a:ea typeface="+mn-ea"/>
        </a:defRPr>
      </a:lvl7pPr>
      <a:lvl8pPr marL="3422692" indent="-228174" algn="l" rtl="0" fontAlgn="base">
        <a:spcBef>
          <a:spcPct val="20000"/>
        </a:spcBef>
        <a:spcAft>
          <a:spcPct val="0"/>
        </a:spcAft>
        <a:buChar char="»"/>
        <a:defRPr sz="2000">
          <a:solidFill>
            <a:schemeClr val="tx1"/>
          </a:solidFill>
          <a:latin typeface="Times New Roman" charset="0"/>
          <a:ea typeface="+mn-ea"/>
        </a:defRPr>
      </a:lvl8pPr>
      <a:lvl9pPr marL="3879039" indent="-228174" algn="l" rtl="0" fontAlgn="base">
        <a:spcBef>
          <a:spcPct val="20000"/>
        </a:spcBef>
        <a:spcAft>
          <a:spcPct val="0"/>
        </a:spcAft>
        <a:buChar char="»"/>
        <a:defRPr sz="2000">
          <a:solidFill>
            <a:schemeClr val="tx1"/>
          </a:solidFill>
          <a:latin typeface="Times New Roman" charset="0"/>
          <a:ea typeface="+mn-ea"/>
        </a:defRPr>
      </a:lvl9pPr>
    </p:bodyStyle>
    <p:otherStyle>
      <a:defPPr>
        <a:defRPr lang="en-US"/>
      </a:defPPr>
      <a:lvl1pPr marL="0" algn="l" defTabSz="456348" rtl="0" eaLnBrk="1" latinLnBrk="0" hangingPunct="1">
        <a:defRPr sz="1800" kern="1200">
          <a:solidFill>
            <a:schemeClr val="tx1"/>
          </a:solidFill>
          <a:latin typeface="+mn-lt"/>
          <a:ea typeface="+mn-ea"/>
          <a:cs typeface="+mn-cs"/>
        </a:defRPr>
      </a:lvl1pPr>
      <a:lvl2pPr marL="456348" algn="l" defTabSz="456348" rtl="0" eaLnBrk="1" latinLnBrk="0" hangingPunct="1">
        <a:defRPr sz="1800" kern="1200">
          <a:solidFill>
            <a:schemeClr val="tx1"/>
          </a:solidFill>
          <a:latin typeface="+mn-lt"/>
          <a:ea typeface="+mn-ea"/>
          <a:cs typeface="+mn-cs"/>
        </a:defRPr>
      </a:lvl2pPr>
      <a:lvl3pPr marL="912713" algn="l" defTabSz="456348" rtl="0" eaLnBrk="1" latinLnBrk="0" hangingPunct="1">
        <a:defRPr sz="1800" kern="1200">
          <a:solidFill>
            <a:schemeClr val="tx1"/>
          </a:solidFill>
          <a:latin typeface="+mn-lt"/>
          <a:ea typeface="+mn-ea"/>
          <a:cs typeface="+mn-cs"/>
        </a:defRPr>
      </a:lvl3pPr>
      <a:lvl4pPr marL="1369080" algn="l" defTabSz="456348" rtl="0" eaLnBrk="1" latinLnBrk="0" hangingPunct="1">
        <a:defRPr sz="1800" kern="1200">
          <a:solidFill>
            <a:schemeClr val="tx1"/>
          </a:solidFill>
          <a:latin typeface="+mn-lt"/>
          <a:ea typeface="+mn-ea"/>
          <a:cs typeface="+mn-cs"/>
        </a:defRPr>
      </a:lvl4pPr>
      <a:lvl5pPr marL="1825435" algn="l" defTabSz="456348" rtl="0" eaLnBrk="1" latinLnBrk="0" hangingPunct="1">
        <a:defRPr sz="1800" kern="1200">
          <a:solidFill>
            <a:schemeClr val="tx1"/>
          </a:solidFill>
          <a:latin typeface="+mn-lt"/>
          <a:ea typeface="+mn-ea"/>
          <a:cs typeface="+mn-cs"/>
        </a:defRPr>
      </a:lvl5pPr>
      <a:lvl6pPr marL="2281788" algn="l" defTabSz="456348" rtl="0" eaLnBrk="1" latinLnBrk="0" hangingPunct="1">
        <a:defRPr sz="1800" kern="1200">
          <a:solidFill>
            <a:schemeClr val="tx1"/>
          </a:solidFill>
          <a:latin typeface="+mn-lt"/>
          <a:ea typeface="+mn-ea"/>
          <a:cs typeface="+mn-cs"/>
        </a:defRPr>
      </a:lvl6pPr>
      <a:lvl7pPr marL="2738155" algn="l" defTabSz="456348" rtl="0" eaLnBrk="1" latinLnBrk="0" hangingPunct="1">
        <a:defRPr sz="1800" kern="1200">
          <a:solidFill>
            <a:schemeClr val="tx1"/>
          </a:solidFill>
          <a:latin typeface="+mn-lt"/>
          <a:ea typeface="+mn-ea"/>
          <a:cs typeface="+mn-cs"/>
        </a:defRPr>
      </a:lvl7pPr>
      <a:lvl8pPr marL="3194510" algn="l" defTabSz="456348" rtl="0" eaLnBrk="1" latinLnBrk="0" hangingPunct="1">
        <a:defRPr sz="1800" kern="1200">
          <a:solidFill>
            <a:schemeClr val="tx1"/>
          </a:solidFill>
          <a:latin typeface="+mn-lt"/>
          <a:ea typeface="+mn-ea"/>
          <a:cs typeface="+mn-cs"/>
        </a:defRPr>
      </a:lvl8pPr>
      <a:lvl9pPr marL="3650868" algn="l" defTabSz="456348"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590850" name="Rectangle 2"/>
          <p:cNvSpPr>
            <a:spLocks noGrp="1" noChangeArrowheads="1"/>
          </p:cNvSpPr>
          <p:nvPr>
            <p:ph type="title"/>
          </p:nvPr>
        </p:nvSpPr>
        <p:spPr bwMode="auto">
          <a:xfrm>
            <a:off x="0" y="609600"/>
            <a:ext cx="9144000" cy="1143000"/>
          </a:xfrm>
          <a:prstGeom prst="rect">
            <a:avLst/>
          </a:prstGeom>
          <a:noFill/>
          <a:ln>
            <a:noFill/>
          </a:ln>
          <a:effectLst>
            <a:outerShdw blurRad="25400" dist="25399" dir="2700000" algn="ctr" rotWithShape="0">
              <a:srgbClr val="000000">
                <a:alpha val="99962"/>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ctr" anchorCtr="0" compatLnSpc="1">
            <a:prstTxWarp prst="textNoShape">
              <a:avLst/>
            </a:prstTxWarp>
          </a:bodyPr>
          <a:lstStyle/>
          <a:p>
            <a:pPr lvl="0"/>
            <a:r>
              <a:rPr lang="en-US" dirty="0"/>
              <a:t>Click to edit Master title style</a:t>
            </a:r>
          </a:p>
        </p:txBody>
      </p:sp>
      <p:sp>
        <p:nvSpPr>
          <p:cNvPr id="590851" name="Rectangle 3"/>
          <p:cNvSpPr>
            <a:spLocks noGrp="1" noChangeArrowheads="1"/>
          </p:cNvSpPr>
          <p:nvPr>
            <p:ph type="body" idx="1"/>
          </p:nvPr>
        </p:nvSpPr>
        <p:spPr bwMode="auto">
          <a:xfrm>
            <a:off x="0" y="1981200"/>
            <a:ext cx="9144000" cy="4114800"/>
          </a:xfrm>
          <a:prstGeom prst="rect">
            <a:avLst/>
          </a:prstGeom>
          <a:noFill/>
          <a:ln>
            <a:noFill/>
          </a:ln>
          <a:effectLst>
            <a:outerShdw blurRad="25400" dist="25399" dir="2700000" algn="ctr" rotWithShape="0">
              <a:srgbClr val="000000">
                <a:alpha val="99962"/>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0852"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50800" dist="25399" dir="2700000" algn="ctr" rotWithShape="0">
                    <a:schemeClr val="bg2">
                      <a:alpha val="99962"/>
                    </a:schemeClr>
                  </a:outerShdw>
                </a:effectLst>
              </a14:hiddenEffects>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lvl1pPr>
              <a:defRPr sz="1400">
                <a:latin typeface="+mn-lt"/>
              </a:defRPr>
            </a:lvl1pPr>
          </a:lstStyle>
          <a:p>
            <a:pPr algn="l" eaLnBrk="0" hangingPunct="0"/>
            <a:endParaRPr lang="en-US" b="0">
              <a:solidFill>
                <a:srgbClr val="FFFFFF"/>
              </a:solidFill>
              <a:latin typeface="Tahoma"/>
            </a:endParaRPr>
          </a:p>
        </p:txBody>
      </p:sp>
      <p:sp>
        <p:nvSpPr>
          <p:cNvPr id="590853" name="Rectangle 5"/>
          <p:cNvSpPr>
            <a:spLocks noGrp="1" noChangeArrowheads="1"/>
          </p:cNvSpPr>
          <p:nvPr>
            <p:ph type="ftr" sz="quarter" idx="3"/>
          </p:nvPr>
        </p:nvSpPr>
        <p:spPr bwMode="auto">
          <a:xfrm>
            <a:off x="3124201"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50800" dist="25399" dir="2700000" algn="ctr" rotWithShape="0">
                    <a:schemeClr val="bg2">
                      <a:alpha val="99962"/>
                    </a:schemeClr>
                  </a:outerShdw>
                </a:effectLst>
              </a14:hiddenEffects>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lvl1pPr algn="ctr">
              <a:defRPr sz="1400">
                <a:latin typeface="+mn-lt"/>
              </a:defRPr>
            </a:lvl1pPr>
          </a:lstStyle>
          <a:p>
            <a:pPr eaLnBrk="0" hangingPunct="0"/>
            <a:endParaRPr lang="en-US" b="0">
              <a:solidFill>
                <a:srgbClr val="FFFFFF"/>
              </a:solidFill>
              <a:latin typeface="Tahoma"/>
            </a:endParaRPr>
          </a:p>
        </p:txBody>
      </p:sp>
      <p:sp>
        <p:nvSpPr>
          <p:cNvPr id="590854"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50800" dist="25399" dir="2700000" algn="ctr" rotWithShape="0">
                    <a:schemeClr val="bg2">
                      <a:alpha val="99962"/>
                    </a:schemeClr>
                  </a:outerShdw>
                </a:effectLst>
              </a14:hiddenEffects>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lvl1pPr algn="r">
              <a:defRPr sz="1400">
                <a:latin typeface="+mn-lt"/>
              </a:defRPr>
            </a:lvl1pPr>
          </a:lstStyle>
          <a:p>
            <a:pPr eaLnBrk="0" hangingPunct="0"/>
            <a:fld id="{AC04C741-ACEA-9249-9A4B-740D6FCE2146}" type="slidenum">
              <a:rPr lang="en-US" b="0" smtClean="0">
                <a:solidFill>
                  <a:srgbClr val="FFFFFF"/>
                </a:solidFill>
                <a:latin typeface="Tahoma"/>
              </a:rPr>
              <a:pPr eaLnBrk="0" hangingPunct="0"/>
              <a:t>‹#›</a:t>
            </a:fld>
            <a:endParaRPr lang="en-US" b="0">
              <a:solidFill>
                <a:srgbClr val="FFFFFF"/>
              </a:solidFill>
              <a:latin typeface="Tahoma"/>
            </a:endParaRPr>
          </a:p>
        </p:txBody>
      </p:sp>
    </p:spTree>
    <p:extLst>
      <p:ext uri="{BB962C8B-B14F-4D97-AF65-F5344CB8AC3E}">
        <p14:creationId xmlns:p14="http://schemas.microsoft.com/office/powerpoint/2010/main" val="432090202"/>
      </p:ext>
    </p:extLst>
  </p:cSld>
  <p:clrMap bg1="dk2" tx1="lt1" bg2="dk1" tx2="lt2" accent1="accent1" accent2="accent2" accent3="accent3" accent4="accent4" accent5="accent5" accent6="accent6" hlink="hlink" folHlink="folHlink"/>
  <p:sldLayoutIdLst>
    <p:sldLayoutId id="2147485830" r:id="rId1"/>
    <p:sldLayoutId id="2147485831" r:id="rId2"/>
    <p:sldLayoutId id="2147485832" r:id="rId3"/>
    <p:sldLayoutId id="2147485833" r:id="rId4"/>
    <p:sldLayoutId id="2147485834" r:id="rId5"/>
    <p:sldLayoutId id="2147485835" r:id="rId6"/>
    <p:sldLayoutId id="2147485836" r:id="rId7"/>
    <p:sldLayoutId id="2147485837" r:id="rId8"/>
    <p:sldLayoutId id="2147485838" r:id="rId9"/>
    <p:sldLayoutId id="2147485839" r:id="rId10"/>
    <p:sldLayoutId id="2147485840" r:id="rId11"/>
  </p:sldLayoutIdLst>
  <p:txStyles>
    <p:titleStyle>
      <a:lvl1pPr algn="ctr" rtl="0" fontAlgn="base">
        <a:spcBef>
          <a:spcPct val="0"/>
        </a:spcBef>
        <a:spcAft>
          <a:spcPct val="0"/>
        </a:spcAft>
        <a:defRPr sz="4400" i="0">
          <a:solidFill>
            <a:schemeClr val="tx2"/>
          </a:solidFill>
          <a:effectLst>
            <a:outerShdw blurRad="38100" dist="38100" dir="2700000" algn="tl">
              <a:srgbClr val="000000">
                <a:alpha val="43137"/>
              </a:srgbClr>
            </a:outerShdw>
          </a:effectLst>
          <a:latin typeface="Arial"/>
          <a:ea typeface="+mj-ea"/>
          <a:cs typeface="Arial"/>
        </a:defRPr>
      </a:lvl1pPr>
      <a:lvl2pPr algn="ctr" rtl="0" fontAlgn="base">
        <a:spcBef>
          <a:spcPct val="0"/>
        </a:spcBef>
        <a:spcAft>
          <a:spcPct val="0"/>
        </a:spcAft>
        <a:defRPr sz="4400" i="1">
          <a:solidFill>
            <a:schemeClr val="tx2"/>
          </a:solidFill>
          <a:latin typeface="Tahoma" charset="0"/>
          <a:ea typeface="ＭＳ Ｐゴシック" charset="0"/>
          <a:cs typeface="ＭＳ Ｐゴシック" charset="0"/>
        </a:defRPr>
      </a:lvl2pPr>
      <a:lvl3pPr algn="ctr" rtl="0" fontAlgn="base">
        <a:spcBef>
          <a:spcPct val="0"/>
        </a:spcBef>
        <a:spcAft>
          <a:spcPct val="0"/>
        </a:spcAft>
        <a:defRPr sz="4400" i="1">
          <a:solidFill>
            <a:schemeClr val="tx2"/>
          </a:solidFill>
          <a:latin typeface="Tahoma" charset="0"/>
          <a:ea typeface="ＭＳ Ｐゴシック" charset="0"/>
          <a:cs typeface="ＭＳ Ｐゴシック" charset="0"/>
        </a:defRPr>
      </a:lvl3pPr>
      <a:lvl4pPr algn="ctr" rtl="0" fontAlgn="base">
        <a:spcBef>
          <a:spcPct val="0"/>
        </a:spcBef>
        <a:spcAft>
          <a:spcPct val="0"/>
        </a:spcAft>
        <a:defRPr sz="4400" i="1">
          <a:solidFill>
            <a:schemeClr val="tx2"/>
          </a:solidFill>
          <a:latin typeface="Tahoma" charset="0"/>
          <a:ea typeface="ＭＳ Ｐゴシック" charset="0"/>
          <a:cs typeface="ＭＳ Ｐゴシック" charset="0"/>
        </a:defRPr>
      </a:lvl4pPr>
      <a:lvl5pPr algn="ctr" rtl="0" fontAlgn="base">
        <a:spcBef>
          <a:spcPct val="0"/>
        </a:spcBef>
        <a:spcAft>
          <a:spcPct val="0"/>
        </a:spcAft>
        <a:defRPr sz="4400" i="1">
          <a:solidFill>
            <a:schemeClr val="tx2"/>
          </a:solidFill>
          <a:latin typeface="Tahoma" charset="0"/>
          <a:ea typeface="ＭＳ Ｐゴシック" charset="0"/>
          <a:cs typeface="ＭＳ Ｐゴシック" charset="0"/>
        </a:defRPr>
      </a:lvl5pPr>
      <a:lvl6pPr marL="456348" algn="ctr" rtl="0" fontAlgn="base">
        <a:spcBef>
          <a:spcPct val="0"/>
        </a:spcBef>
        <a:spcAft>
          <a:spcPct val="0"/>
        </a:spcAft>
        <a:defRPr sz="4400" i="1">
          <a:solidFill>
            <a:schemeClr val="tx2"/>
          </a:solidFill>
          <a:latin typeface="Tahoma" charset="0"/>
          <a:ea typeface="ＭＳ Ｐゴシック" charset="0"/>
          <a:cs typeface="ＭＳ Ｐゴシック" charset="0"/>
        </a:defRPr>
      </a:lvl6pPr>
      <a:lvl7pPr marL="912713" algn="ctr" rtl="0" fontAlgn="base">
        <a:spcBef>
          <a:spcPct val="0"/>
        </a:spcBef>
        <a:spcAft>
          <a:spcPct val="0"/>
        </a:spcAft>
        <a:defRPr sz="4400" i="1">
          <a:solidFill>
            <a:schemeClr val="tx2"/>
          </a:solidFill>
          <a:latin typeface="Tahoma" charset="0"/>
          <a:ea typeface="ＭＳ Ｐゴシック" charset="0"/>
          <a:cs typeface="ＭＳ Ｐゴシック" charset="0"/>
        </a:defRPr>
      </a:lvl7pPr>
      <a:lvl8pPr marL="1369080" algn="ctr" rtl="0" fontAlgn="base">
        <a:spcBef>
          <a:spcPct val="0"/>
        </a:spcBef>
        <a:spcAft>
          <a:spcPct val="0"/>
        </a:spcAft>
        <a:defRPr sz="4400" i="1">
          <a:solidFill>
            <a:schemeClr val="tx2"/>
          </a:solidFill>
          <a:latin typeface="Tahoma" charset="0"/>
          <a:ea typeface="ＭＳ Ｐゴシック" charset="0"/>
          <a:cs typeface="ＭＳ Ｐゴシック" charset="0"/>
        </a:defRPr>
      </a:lvl8pPr>
      <a:lvl9pPr marL="1825435" algn="ctr" rtl="0" fontAlgn="base">
        <a:spcBef>
          <a:spcPct val="0"/>
        </a:spcBef>
        <a:spcAft>
          <a:spcPct val="0"/>
        </a:spcAft>
        <a:defRPr sz="4400" i="1">
          <a:solidFill>
            <a:schemeClr val="tx2"/>
          </a:solidFill>
          <a:latin typeface="Tahoma" charset="0"/>
          <a:ea typeface="ＭＳ Ｐゴシック" charset="0"/>
          <a:cs typeface="ＭＳ Ｐゴシック" charset="0"/>
        </a:defRPr>
      </a:lvl9pPr>
    </p:titleStyle>
    <p:bodyStyle>
      <a:lvl1pPr marL="342277" indent="-342277" algn="l" rtl="0" fontAlgn="base">
        <a:spcBef>
          <a:spcPct val="20000"/>
        </a:spcBef>
        <a:spcAft>
          <a:spcPct val="0"/>
        </a:spcAft>
        <a:buFont typeface="Wingdings" charset="0"/>
        <a:buChar char=""/>
        <a:defRPr sz="3200" i="0">
          <a:solidFill>
            <a:schemeClr val="tx1"/>
          </a:solidFill>
          <a:effectLst>
            <a:outerShdw blurRad="38100" dist="38100" dir="2700000" algn="tl">
              <a:srgbClr val="000000">
                <a:alpha val="43137"/>
              </a:srgbClr>
            </a:outerShdw>
          </a:effectLst>
          <a:latin typeface="Arial"/>
          <a:ea typeface="+mn-ea"/>
          <a:cs typeface="Arial"/>
        </a:defRPr>
      </a:lvl1pPr>
      <a:lvl2pPr marL="741582" indent="-285234" algn="l" rtl="0" fontAlgn="base">
        <a:spcBef>
          <a:spcPct val="20000"/>
        </a:spcBef>
        <a:spcAft>
          <a:spcPct val="0"/>
        </a:spcAft>
        <a:buFont typeface="Wingdings" charset="0"/>
        <a:buChar char=""/>
        <a:defRPr sz="2800" i="0">
          <a:solidFill>
            <a:schemeClr val="tx1"/>
          </a:solidFill>
          <a:effectLst>
            <a:outerShdw blurRad="38100" dist="38100" dir="2700000" algn="tl">
              <a:srgbClr val="000000">
                <a:alpha val="43137"/>
              </a:srgbClr>
            </a:outerShdw>
          </a:effectLst>
          <a:latin typeface="Arial"/>
          <a:ea typeface="+mn-ea"/>
          <a:cs typeface="Arial"/>
        </a:defRPr>
      </a:lvl2pPr>
      <a:lvl3pPr marL="1140892" indent="-228174" algn="l" rtl="0" fontAlgn="base">
        <a:spcBef>
          <a:spcPct val="20000"/>
        </a:spcBef>
        <a:spcAft>
          <a:spcPct val="0"/>
        </a:spcAft>
        <a:buFont typeface="Wingdings" charset="0"/>
        <a:buChar char=""/>
        <a:defRPr sz="2400" i="0">
          <a:solidFill>
            <a:schemeClr val="tx1"/>
          </a:solidFill>
          <a:effectLst>
            <a:outerShdw blurRad="38100" dist="38100" dir="2700000" algn="tl">
              <a:srgbClr val="000000">
                <a:alpha val="43137"/>
              </a:srgbClr>
            </a:outerShdw>
          </a:effectLst>
          <a:latin typeface="Arial"/>
          <a:ea typeface="+mn-ea"/>
          <a:cs typeface="Arial"/>
        </a:defRPr>
      </a:lvl3pPr>
      <a:lvl4pPr marL="1597249" indent="-228174" algn="l" rtl="0" fontAlgn="base">
        <a:spcBef>
          <a:spcPct val="20000"/>
        </a:spcBef>
        <a:spcAft>
          <a:spcPct val="0"/>
        </a:spcAft>
        <a:buFont typeface="Wingdings" charset="0"/>
        <a:buChar char=""/>
        <a:defRPr sz="2000" i="0">
          <a:solidFill>
            <a:schemeClr val="tx1"/>
          </a:solidFill>
          <a:effectLst>
            <a:outerShdw blurRad="38100" dist="38100" dir="2700000" algn="tl">
              <a:srgbClr val="000000">
                <a:alpha val="43137"/>
              </a:srgbClr>
            </a:outerShdw>
          </a:effectLst>
          <a:latin typeface="Arial"/>
          <a:ea typeface="+mn-ea"/>
          <a:cs typeface="Arial"/>
        </a:defRPr>
      </a:lvl4pPr>
      <a:lvl5pPr marL="2053620" indent="-228174" algn="l" rtl="0" fontAlgn="base">
        <a:spcBef>
          <a:spcPct val="20000"/>
        </a:spcBef>
        <a:spcAft>
          <a:spcPct val="0"/>
        </a:spcAft>
        <a:buFont typeface="Wingdings" charset="0"/>
        <a:buChar char=""/>
        <a:defRPr sz="2000" i="0">
          <a:solidFill>
            <a:schemeClr val="tx1"/>
          </a:solidFill>
          <a:effectLst>
            <a:outerShdw blurRad="38100" dist="38100" dir="2700000" algn="tl">
              <a:srgbClr val="000000">
                <a:alpha val="43137"/>
              </a:srgbClr>
            </a:outerShdw>
          </a:effectLst>
          <a:latin typeface="Arial"/>
          <a:ea typeface="+mn-ea"/>
          <a:cs typeface="Arial"/>
        </a:defRPr>
      </a:lvl5pPr>
      <a:lvl6pPr marL="2509974" indent="-228174" algn="l" rtl="0" fontAlgn="base">
        <a:spcBef>
          <a:spcPct val="20000"/>
        </a:spcBef>
        <a:spcAft>
          <a:spcPct val="0"/>
        </a:spcAft>
        <a:buFont typeface="Wingdings" charset="0"/>
        <a:buChar char=""/>
        <a:defRPr sz="2000">
          <a:solidFill>
            <a:schemeClr val="tx1"/>
          </a:solidFill>
          <a:latin typeface="+mn-lt"/>
          <a:ea typeface="+mn-ea"/>
        </a:defRPr>
      </a:lvl6pPr>
      <a:lvl7pPr marL="2966328" indent="-228174" algn="l" rtl="0" fontAlgn="base">
        <a:spcBef>
          <a:spcPct val="20000"/>
        </a:spcBef>
        <a:spcAft>
          <a:spcPct val="0"/>
        </a:spcAft>
        <a:buFont typeface="Wingdings" charset="0"/>
        <a:buChar char=""/>
        <a:defRPr sz="2000">
          <a:solidFill>
            <a:schemeClr val="tx1"/>
          </a:solidFill>
          <a:latin typeface="+mn-lt"/>
          <a:ea typeface="+mn-ea"/>
        </a:defRPr>
      </a:lvl7pPr>
      <a:lvl8pPr marL="3422692" indent="-228174" algn="l" rtl="0" fontAlgn="base">
        <a:spcBef>
          <a:spcPct val="20000"/>
        </a:spcBef>
        <a:spcAft>
          <a:spcPct val="0"/>
        </a:spcAft>
        <a:buFont typeface="Wingdings" charset="0"/>
        <a:buChar char=""/>
        <a:defRPr sz="2000">
          <a:solidFill>
            <a:schemeClr val="tx1"/>
          </a:solidFill>
          <a:latin typeface="+mn-lt"/>
          <a:ea typeface="+mn-ea"/>
        </a:defRPr>
      </a:lvl8pPr>
      <a:lvl9pPr marL="3879039" indent="-228174" algn="l" rtl="0" fontAlgn="base">
        <a:spcBef>
          <a:spcPct val="20000"/>
        </a:spcBef>
        <a:spcAft>
          <a:spcPct val="0"/>
        </a:spcAft>
        <a:buFont typeface="Wingdings" charset="0"/>
        <a:buChar char=""/>
        <a:defRPr sz="2000">
          <a:solidFill>
            <a:schemeClr val="tx1"/>
          </a:solidFill>
          <a:latin typeface="+mn-lt"/>
          <a:ea typeface="+mn-ea"/>
        </a:defRPr>
      </a:lvl9pPr>
    </p:bodyStyle>
    <p:otherStyle>
      <a:defPPr>
        <a:defRPr lang="en-US"/>
      </a:defPPr>
      <a:lvl1pPr marL="0" algn="l" defTabSz="456348" rtl="0" eaLnBrk="1" latinLnBrk="0" hangingPunct="1">
        <a:defRPr sz="1800" kern="1200">
          <a:solidFill>
            <a:schemeClr val="tx1"/>
          </a:solidFill>
          <a:latin typeface="+mn-lt"/>
          <a:ea typeface="+mn-ea"/>
          <a:cs typeface="+mn-cs"/>
        </a:defRPr>
      </a:lvl1pPr>
      <a:lvl2pPr marL="456348" algn="l" defTabSz="456348" rtl="0" eaLnBrk="1" latinLnBrk="0" hangingPunct="1">
        <a:defRPr sz="1800" kern="1200">
          <a:solidFill>
            <a:schemeClr val="tx1"/>
          </a:solidFill>
          <a:latin typeface="+mn-lt"/>
          <a:ea typeface="+mn-ea"/>
          <a:cs typeface="+mn-cs"/>
        </a:defRPr>
      </a:lvl2pPr>
      <a:lvl3pPr marL="912713" algn="l" defTabSz="456348" rtl="0" eaLnBrk="1" latinLnBrk="0" hangingPunct="1">
        <a:defRPr sz="1800" kern="1200">
          <a:solidFill>
            <a:schemeClr val="tx1"/>
          </a:solidFill>
          <a:latin typeface="+mn-lt"/>
          <a:ea typeface="+mn-ea"/>
          <a:cs typeface="+mn-cs"/>
        </a:defRPr>
      </a:lvl3pPr>
      <a:lvl4pPr marL="1369080" algn="l" defTabSz="456348" rtl="0" eaLnBrk="1" latinLnBrk="0" hangingPunct="1">
        <a:defRPr sz="1800" kern="1200">
          <a:solidFill>
            <a:schemeClr val="tx1"/>
          </a:solidFill>
          <a:latin typeface="+mn-lt"/>
          <a:ea typeface="+mn-ea"/>
          <a:cs typeface="+mn-cs"/>
        </a:defRPr>
      </a:lvl4pPr>
      <a:lvl5pPr marL="1825435" algn="l" defTabSz="456348" rtl="0" eaLnBrk="1" latinLnBrk="0" hangingPunct="1">
        <a:defRPr sz="1800" kern="1200">
          <a:solidFill>
            <a:schemeClr val="tx1"/>
          </a:solidFill>
          <a:latin typeface="+mn-lt"/>
          <a:ea typeface="+mn-ea"/>
          <a:cs typeface="+mn-cs"/>
        </a:defRPr>
      </a:lvl5pPr>
      <a:lvl6pPr marL="2281788" algn="l" defTabSz="456348" rtl="0" eaLnBrk="1" latinLnBrk="0" hangingPunct="1">
        <a:defRPr sz="1800" kern="1200">
          <a:solidFill>
            <a:schemeClr val="tx1"/>
          </a:solidFill>
          <a:latin typeface="+mn-lt"/>
          <a:ea typeface="+mn-ea"/>
          <a:cs typeface="+mn-cs"/>
        </a:defRPr>
      </a:lvl6pPr>
      <a:lvl7pPr marL="2738155" algn="l" defTabSz="456348" rtl="0" eaLnBrk="1" latinLnBrk="0" hangingPunct="1">
        <a:defRPr sz="1800" kern="1200">
          <a:solidFill>
            <a:schemeClr val="tx1"/>
          </a:solidFill>
          <a:latin typeface="+mn-lt"/>
          <a:ea typeface="+mn-ea"/>
          <a:cs typeface="+mn-cs"/>
        </a:defRPr>
      </a:lvl7pPr>
      <a:lvl8pPr marL="3194510" algn="l" defTabSz="456348" rtl="0" eaLnBrk="1" latinLnBrk="0" hangingPunct="1">
        <a:defRPr sz="1800" kern="1200">
          <a:solidFill>
            <a:schemeClr val="tx1"/>
          </a:solidFill>
          <a:latin typeface="+mn-lt"/>
          <a:ea typeface="+mn-ea"/>
          <a:cs typeface="+mn-cs"/>
        </a:defRPr>
      </a:lvl8pPr>
      <a:lvl9pPr marL="3650868" algn="l" defTabSz="456348"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39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ctr" anchorCtr="0" compatLnSpc="1">
            <a:prstTxWarp prst="textNoShape">
              <a:avLst/>
            </a:prstTxWarp>
          </a:bodyPr>
          <a:lstStyle/>
          <a:p>
            <a:pPr lvl="0"/>
            <a:r>
              <a:rPr lang="en-US"/>
              <a:t>Click to edit Master title style</a:t>
            </a:r>
          </a:p>
        </p:txBody>
      </p:sp>
      <p:sp>
        <p:nvSpPr>
          <p:cNvPr id="1239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269" tIns="45635" rIns="91269" bIns="45635" numCol="1" anchor="t" anchorCtr="0" compatLnSpc="1">
            <a:prstTxWarp prst="textNoShape">
              <a:avLst/>
            </a:prstTxWarp>
          </a:bodyPr>
          <a:lstStyle>
            <a:lvl1pPr algn="l" eaLnBrk="0" hangingPunct="0">
              <a:defRPr sz="1400" b="0">
                <a:solidFill>
                  <a:srgbClr val="000000"/>
                </a:solidFill>
                <a:latin typeface="Arial" charset="0"/>
                <a:ea typeface="ヒラギノ角ゴ Pro W3" charset="-128"/>
                <a:cs typeface="ヒラギノ角ゴ Pro W3" charset="-128"/>
              </a:defRPr>
            </a:lvl1pPr>
          </a:lstStyle>
          <a:p>
            <a:pPr>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269" tIns="45635" rIns="91269" bIns="45635" numCol="1" anchor="t" anchorCtr="0" compatLnSpc="1">
            <a:prstTxWarp prst="textNoShape">
              <a:avLst/>
            </a:prstTxWarp>
          </a:bodyPr>
          <a:lstStyle>
            <a:lvl1pPr algn="ctr" eaLnBrk="0" hangingPunct="0">
              <a:defRPr sz="1400" b="0">
                <a:solidFill>
                  <a:srgbClr val="000000"/>
                </a:solidFill>
                <a:latin typeface="Arial" charset="0"/>
                <a:ea typeface="ヒラギノ角ゴ Pro W3" charset="-128"/>
                <a:cs typeface="ヒラギノ角ゴ Pro W3"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269" tIns="45635" rIns="91269" bIns="45635" numCol="1" anchor="t" anchorCtr="0" compatLnSpc="1">
            <a:prstTxWarp prst="textNoShape">
              <a:avLst/>
            </a:prstTxWarp>
          </a:bodyPr>
          <a:lstStyle>
            <a:lvl1pPr algn="r" eaLnBrk="0" hangingPunct="0">
              <a:defRPr sz="1400" b="0">
                <a:solidFill>
                  <a:srgbClr val="000000"/>
                </a:solidFill>
                <a:ea typeface="ヒラギノ角ゴ Pro W3" charset="0"/>
                <a:cs typeface="ヒラギノ角ゴ Pro W3" charset="0"/>
              </a:defRPr>
            </a:lvl1pPr>
          </a:lstStyle>
          <a:p>
            <a:fld id="{F9636FE9-36AE-7E49-8782-47C0978B3951}" type="slidenum">
              <a:rPr lang="en-US"/>
              <a:pPr/>
              <a:t>‹#›</a:t>
            </a:fld>
            <a:endParaRPr lang="en-US"/>
          </a:p>
        </p:txBody>
      </p:sp>
    </p:spTree>
  </p:cSld>
  <p:clrMap bg1="lt1" tx1="dk1" bg2="lt2" tx2="dk2" accent1="accent1" accent2="accent2" accent3="accent3" accent4="accent4" accent5="accent5" accent6="accent6" hlink="hlink" folHlink="folHlink"/>
  <p:sldLayoutIdLst>
    <p:sldLayoutId id="2147485032" r:id="rId1"/>
    <p:sldLayoutId id="2147485033" r:id="rId2"/>
    <p:sldLayoutId id="2147485034" r:id="rId3"/>
  </p:sldLayoutIdLst>
  <p:txStyles>
    <p:title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6348" algn="ctr" rtl="0" fontAlgn="base">
        <a:spcBef>
          <a:spcPct val="0"/>
        </a:spcBef>
        <a:spcAft>
          <a:spcPct val="0"/>
        </a:spcAft>
        <a:defRPr sz="4400">
          <a:solidFill>
            <a:schemeClr val="tx2"/>
          </a:solidFill>
          <a:latin typeface="Arial" charset="0"/>
          <a:ea typeface="ヒラギノ角ゴ Pro W3" pitchFamily="80" charset="-128"/>
        </a:defRPr>
      </a:lvl6pPr>
      <a:lvl7pPr marL="912713" algn="ctr" rtl="0" fontAlgn="base">
        <a:spcBef>
          <a:spcPct val="0"/>
        </a:spcBef>
        <a:spcAft>
          <a:spcPct val="0"/>
        </a:spcAft>
        <a:defRPr sz="4400">
          <a:solidFill>
            <a:schemeClr val="tx2"/>
          </a:solidFill>
          <a:latin typeface="Arial" charset="0"/>
          <a:ea typeface="ヒラギノ角ゴ Pro W3" pitchFamily="80" charset="-128"/>
        </a:defRPr>
      </a:lvl7pPr>
      <a:lvl8pPr marL="1369080" algn="ctr" rtl="0" fontAlgn="base">
        <a:spcBef>
          <a:spcPct val="0"/>
        </a:spcBef>
        <a:spcAft>
          <a:spcPct val="0"/>
        </a:spcAft>
        <a:defRPr sz="4400">
          <a:solidFill>
            <a:schemeClr val="tx2"/>
          </a:solidFill>
          <a:latin typeface="Arial" charset="0"/>
          <a:ea typeface="ヒラギノ角ゴ Pro W3" pitchFamily="80" charset="-128"/>
        </a:defRPr>
      </a:lvl8pPr>
      <a:lvl9pPr marL="1825435" algn="ctr" rtl="0" fontAlgn="base">
        <a:spcBef>
          <a:spcPct val="0"/>
        </a:spcBef>
        <a:spcAft>
          <a:spcPct val="0"/>
        </a:spcAft>
        <a:defRPr sz="4400">
          <a:solidFill>
            <a:schemeClr val="tx2"/>
          </a:solidFill>
          <a:latin typeface="Arial" charset="0"/>
          <a:ea typeface="ヒラギノ角ゴ Pro W3" pitchFamily="80" charset="-128"/>
        </a:defRPr>
      </a:lvl9pPr>
    </p:titleStyle>
    <p:bodyStyle>
      <a:lvl1pPr marL="342277" indent="-342277" algn="l" rtl="0" eaLnBrk="0" fontAlgn="base" hangingPunct="0">
        <a:spcBef>
          <a:spcPct val="20000"/>
        </a:spcBef>
        <a:spcAft>
          <a:spcPct val="0"/>
        </a:spcAft>
        <a:buChar char="•"/>
        <a:defRPr sz="3200">
          <a:solidFill>
            <a:schemeClr val="tx1"/>
          </a:solidFill>
          <a:latin typeface="+mn-lt"/>
          <a:ea typeface="+mn-ea"/>
          <a:cs typeface="ヒラギノ角ゴ Pro W3" pitchFamily="-111" charset="-128"/>
        </a:defRPr>
      </a:lvl1pPr>
      <a:lvl2pPr marL="741582" indent="-285234" algn="l" rtl="0" eaLnBrk="0" fontAlgn="base" hangingPunct="0">
        <a:spcBef>
          <a:spcPct val="20000"/>
        </a:spcBef>
        <a:spcAft>
          <a:spcPct val="0"/>
        </a:spcAft>
        <a:buChar char="–"/>
        <a:defRPr sz="2800">
          <a:solidFill>
            <a:schemeClr val="tx1"/>
          </a:solidFill>
          <a:latin typeface="+mn-lt"/>
          <a:ea typeface="+mn-ea"/>
          <a:cs typeface="ヒラギノ角ゴ Pro W3" pitchFamily="-111" charset="-128"/>
        </a:defRPr>
      </a:lvl2pPr>
      <a:lvl3pPr marL="1140892" indent="-228174" algn="l" rtl="0" eaLnBrk="0" fontAlgn="base" hangingPunct="0">
        <a:spcBef>
          <a:spcPct val="20000"/>
        </a:spcBef>
        <a:spcAft>
          <a:spcPct val="0"/>
        </a:spcAft>
        <a:buChar char="•"/>
        <a:defRPr sz="2400">
          <a:solidFill>
            <a:schemeClr val="tx1"/>
          </a:solidFill>
          <a:latin typeface="+mn-lt"/>
          <a:ea typeface="+mn-ea"/>
          <a:cs typeface="ヒラギノ角ゴ Pro W3" pitchFamily="-111" charset="-128"/>
        </a:defRPr>
      </a:lvl3pPr>
      <a:lvl4pPr marL="1597249" indent="-228174" algn="l" rtl="0" eaLnBrk="0" fontAlgn="base" hangingPunct="0">
        <a:spcBef>
          <a:spcPct val="20000"/>
        </a:spcBef>
        <a:spcAft>
          <a:spcPct val="0"/>
        </a:spcAft>
        <a:buChar char="–"/>
        <a:defRPr sz="2000">
          <a:solidFill>
            <a:schemeClr val="tx1"/>
          </a:solidFill>
          <a:latin typeface="+mn-lt"/>
          <a:ea typeface="+mn-ea"/>
          <a:cs typeface="ヒラギノ角ゴ Pro W3" pitchFamily="-111" charset="-128"/>
        </a:defRPr>
      </a:lvl4pPr>
      <a:lvl5pPr marL="2053620" indent="-228174" algn="l" rtl="0" eaLnBrk="0" fontAlgn="base" hangingPunct="0">
        <a:spcBef>
          <a:spcPct val="20000"/>
        </a:spcBef>
        <a:spcAft>
          <a:spcPct val="0"/>
        </a:spcAft>
        <a:buChar char="»"/>
        <a:defRPr sz="2000">
          <a:solidFill>
            <a:schemeClr val="tx1"/>
          </a:solidFill>
          <a:latin typeface="+mn-lt"/>
          <a:ea typeface="+mn-ea"/>
          <a:cs typeface="ヒラギノ角ゴ Pro W3" pitchFamily="-111" charset="-128"/>
        </a:defRPr>
      </a:lvl5pPr>
      <a:lvl6pPr marL="2509974" indent="-228174" algn="l" rtl="0" fontAlgn="base">
        <a:spcBef>
          <a:spcPct val="20000"/>
        </a:spcBef>
        <a:spcAft>
          <a:spcPct val="0"/>
        </a:spcAft>
        <a:buChar char="»"/>
        <a:defRPr sz="2000">
          <a:solidFill>
            <a:schemeClr val="tx1"/>
          </a:solidFill>
          <a:latin typeface="+mn-lt"/>
          <a:ea typeface="+mn-ea"/>
        </a:defRPr>
      </a:lvl6pPr>
      <a:lvl7pPr marL="2966328" indent="-228174" algn="l" rtl="0" fontAlgn="base">
        <a:spcBef>
          <a:spcPct val="20000"/>
        </a:spcBef>
        <a:spcAft>
          <a:spcPct val="0"/>
        </a:spcAft>
        <a:buChar char="»"/>
        <a:defRPr sz="2000">
          <a:solidFill>
            <a:schemeClr val="tx1"/>
          </a:solidFill>
          <a:latin typeface="+mn-lt"/>
          <a:ea typeface="+mn-ea"/>
        </a:defRPr>
      </a:lvl7pPr>
      <a:lvl8pPr marL="3422692" indent="-228174" algn="l" rtl="0" fontAlgn="base">
        <a:spcBef>
          <a:spcPct val="20000"/>
        </a:spcBef>
        <a:spcAft>
          <a:spcPct val="0"/>
        </a:spcAft>
        <a:buChar char="»"/>
        <a:defRPr sz="2000">
          <a:solidFill>
            <a:schemeClr val="tx1"/>
          </a:solidFill>
          <a:latin typeface="+mn-lt"/>
          <a:ea typeface="+mn-ea"/>
        </a:defRPr>
      </a:lvl8pPr>
      <a:lvl9pPr marL="3879039" indent="-228174"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2713" rtl="0" eaLnBrk="1" latinLnBrk="0" hangingPunct="1">
        <a:defRPr sz="1800" kern="1200">
          <a:solidFill>
            <a:schemeClr val="tx1"/>
          </a:solidFill>
          <a:latin typeface="+mn-lt"/>
          <a:ea typeface="+mn-ea"/>
          <a:cs typeface="+mn-cs"/>
        </a:defRPr>
      </a:lvl1pPr>
      <a:lvl2pPr marL="456348" algn="l" defTabSz="912713" rtl="0" eaLnBrk="1" latinLnBrk="0" hangingPunct="1">
        <a:defRPr sz="1800" kern="1200">
          <a:solidFill>
            <a:schemeClr val="tx1"/>
          </a:solidFill>
          <a:latin typeface="+mn-lt"/>
          <a:ea typeface="+mn-ea"/>
          <a:cs typeface="+mn-cs"/>
        </a:defRPr>
      </a:lvl2pPr>
      <a:lvl3pPr marL="912713" algn="l" defTabSz="912713" rtl="0" eaLnBrk="1" latinLnBrk="0" hangingPunct="1">
        <a:defRPr sz="1800" kern="1200">
          <a:solidFill>
            <a:schemeClr val="tx1"/>
          </a:solidFill>
          <a:latin typeface="+mn-lt"/>
          <a:ea typeface="+mn-ea"/>
          <a:cs typeface="+mn-cs"/>
        </a:defRPr>
      </a:lvl3pPr>
      <a:lvl4pPr marL="1369080" algn="l" defTabSz="912713" rtl="0" eaLnBrk="1" latinLnBrk="0" hangingPunct="1">
        <a:defRPr sz="1800" kern="1200">
          <a:solidFill>
            <a:schemeClr val="tx1"/>
          </a:solidFill>
          <a:latin typeface="+mn-lt"/>
          <a:ea typeface="+mn-ea"/>
          <a:cs typeface="+mn-cs"/>
        </a:defRPr>
      </a:lvl4pPr>
      <a:lvl5pPr marL="1825435" algn="l" defTabSz="912713" rtl="0" eaLnBrk="1" latinLnBrk="0" hangingPunct="1">
        <a:defRPr sz="1800" kern="1200">
          <a:solidFill>
            <a:schemeClr val="tx1"/>
          </a:solidFill>
          <a:latin typeface="+mn-lt"/>
          <a:ea typeface="+mn-ea"/>
          <a:cs typeface="+mn-cs"/>
        </a:defRPr>
      </a:lvl5pPr>
      <a:lvl6pPr marL="2281788" algn="l" defTabSz="912713" rtl="0" eaLnBrk="1" latinLnBrk="0" hangingPunct="1">
        <a:defRPr sz="1800" kern="1200">
          <a:solidFill>
            <a:schemeClr val="tx1"/>
          </a:solidFill>
          <a:latin typeface="+mn-lt"/>
          <a:ea typeface="+mn-ea"/>
          <a:cs typeface="+mn-cs"/>
        </a:defRPr>
      </a:lvl6pPr>
      <a:lvl7pPr marL="2738155" algn="l" defTabSz="912713" rtl="0" eaLnBrk="1" latinLnBrk="0" hangingPunct="1">
        <a:defRPr sz="1800" kern="1200">
          <a:solidFill>
            <a:schemeClr val="tx1"/>
          </a:solidFill>
          <a:latin typeface="+mn-lt"/>
          <a:ea typeface="+mn-ea"/>
          <a:cs typeface="+mn-cs"/>
        </a:defRPr>
      </a:lvl7pPr>
      <a:lvl8pPr marL="3194510" algn="l" defTabSz="912713" rtl="0" eaLnBrk="1" latinLnBrk="0" hangingPunct="1">
        <a:defRPr sz="1800" kern="1200">
          <a:solidFill>
            <a:schemeClr val="tx1"/>
          </a:solidFill>
          <a:latin typeface="+mn-lt"/>
          <a:ea typeface="+mn-ea"/>
          <a:cs typeface="+mn-cs"/>
        </a:defRPr>
      </a:lvl8pPr>
      <a:lvl9pPr marL="3650868" algn="l" defTabSz="912713"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61186" name="Title Placeholder 1"/>
          <p:cNvSpPr>
            <a:spLocks noGrp="1"/>
          </p:cNvSpPr>
          <p:nvPr>
            <p:ph type="title"/>
          </p:nvPr>
        </p:nvSpPr>
        <p:spPr bwMode="auto">
          <a:xfrm>
            <a:off x="457647" y="274588"/>
            <a:ext cx="8228707"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76" tIns="45488" rIns="90976" bIns="45488" numCol="1" anchor="ctr" anchorCtr="0" compatLnSpc="1">
            <a:prstTxWarp prst="textNoShape">
              <a:avLst/>
            </a:prstTxWarp>
          </a:bodyPr>
          <a:lstStyle/>
          <a:p>
            <a:pPr lvl="0"/>
            <a:r>
              <a:rPr lang="en-US" altLang="zh-CN"/>
              <a:t>Click to edit Master title style</a:t>
            </a:r>
          </a:p>
        </p:txBody>
      </p:sp>
      <p:sp>
        <p:nvSpPr>
          <p:cNvPr id="861187" name="Text Placeholder 2"/>
          <p:cNvSpPr>
            <a:spLocks noGrp="1"/>
          </p:cNvSpPr>
          <p:nvPr>
            <p:ph type="body" idx="1"/>
          </p:nvPr>
        </p:nvSpPr>
        <p:spPr bwMode="auto">
          <a:xfrm>
            <a:off x="457647" y="1600728"/>
            <a:ext cx="8228707" cy="4525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76" tIns="45488" rIns="90976" bIns="45488"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4" name="Date Placeholder 3"/>
          <p:cNvSpPr>
            <a:spLocks noGrp="1"/>
          </p:cNvSpPr>
          <p:nvPr>
            <p:ph type="dt" sz="half" idx="2"/>
          </p:nvPr>
        </p:nvSpPr>
        <p:spPr bwMode="auto">
          <a:xfrm>
            <a:off x="457648" y="6356902"/>
            <a:ext cx="2133079" cy="36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76" tIns="45488" rIns="90976" bIns="45488" numCol="1" anchor="ctr" anchorCtr="0" compatLnSpc="1">
            <a:prstTxWarp prst="textNoShape">
              <a:avLst/>
            </a:prstTxWarp>
          </a:bodyPr>
          <a:lstStyle>
            <a:lvl1pPr defTabSz="909243">
              <a:defRPr sz="1200">
                <a:solidFill>
                  <a:srgbClr val="898989"/>
                </a:solidFill>
                <a:latin typeface="Calibri" charset="0"/>
                <a:ea typeface="宋体" charset="0"/>
                <a:cs typeface="宋体" charset="0"/>
              </a:defRPr>
            </a:lvl1pPr>
          </a:lstStyle>
          <a:p>
            <a:pPr algn="l">
              <a:defRPr/>
            </a:pPr>
            <a:endParaRPr lang="en-US" altLang="zh-CN" b="0">
              <a:sym typeface="Times New Roman" charset="0"/>
            </a:endParaRPr>
          </a:p>
        </p:txBody>
      </p:sp>
      <p:sp>
        <p:nvSpPr>
          <p:cNvPr id="5" name="Footer Placeholder 4"/>
          <p:cNvSpPr>
            <a:spLocks noGrp="1"/>
          </p:cNvSpPr>
          <p:nvPr>
            <p:ph type="ftr" sz="quarter" idx="3"/>
          </p:nvPr>
        </p:nvSpPr>
        <p:spPr bwMode="auto">
          <a:xfrm>
            <a:off x="3124356" y="6356902"/>
            <a:ext cx="2895451" cy="36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76" tIns="45488" rIns="90976" bIns="45488" numCol="1" anchor="ctr" anchorCtr="0" compatLnSpc="1">
            <a:prstTxWarp prst="textNoShape">
              <a:avLst/>
            </a:prstTxWarp>
          </a:bodyPr>
          <a:lstStyle>
            <a:lvl1pPr algn="ctr" defTabSz="909610">
              <a:defRPr sz="1200">
                <a:solidFill>
                  <a:srgbClr val="898989"/>
                </a:solidFill>
                <a:latin typeface="+mn-lt"/>
                <a:ea typeface="+mn-ea"/>
                <a:cs typeface="+mn-cs"/>
              </a:defRPr>
            </a:lvl1pPr>
          </a:lstStyle>
          <a:p>
            <a:pPr>
              <a:defRPr/>
            </a:pPr>
            <a:endParaRPr lang="en-US" altLang="zh-CN" b="0">
              <a:latin typeface="Calibri"/>
              <a:ea typeface="宋体"/>
              <a:cs typeface="宋体"/>
              <a:sym typeface="Times New Roman" charset="0"/>
            </a:endParaRPr>
          </a:p>
        </p:txBody>
      </p:sp>
      <p:sp>
        <p:nvSpPr>
          <p:cNvPr id="6" name="Slide Number Placeholder 5"/>
          <p:cNvSpPr>
            <a:spLocks noGrp="1"/>
          </p:cNvSpPr>
          <p:nvPr>
            <p:ph type="sldNum" sz="quarter" idx="4"/>
          </p:nvPr>
        </p:nvSpPr>
        <p:spPr bwMode="auto">
          <a:xfrm>
            <a:off x="6553275" y="6356902"/>
            <a:ext cx="2133079" cy="36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76" tIns="45488" rIns="90976" bIns="45488" numCol="1" anchor="ctr" anchorCtr="0" compatLnSpc="1">
            <a:prstTxWarp prst="textNoShape">
              <a:avLst/>
            </a:prstTxWarp>
          </a:bodyPr>
          <a:lstStyle>
            <a:lvl1pPr algn="r" defTabSz="909243">
              <a:defRPr sz="1200">
                <a:solidFill>
                  <a:srgbClr val="898989"/>
                </a:solidFill>
                <a:latin typeface="Calibri" charset="0"/>
                <a:ea typeface="宋体" charset="0"/>
                <a:cs typeface="宋体" charset="0"/>
              </a:defRPr>
            </a:lvl1pPr>
          </a:lstStyle>
          <a:p>
            <a:pPr>
              <a:defRPr/>
            </a:pPr>
            <a:fld id="{27E042DF-5E19-0D4A-829E-6F127E939DD6}" type="slidenum">
              <a:rPr lang="en-US" altLang="zh-CN" b="0">
                <a:sym typeface="Times New Roman" charset="0"/>
              </a:rPr>
              <a:pPr>
                <a:defRPr/>
              </a:pPr>
              <a:t>‹#›</a:t>
            </a:fld>
            <a:endParaRPr lang="en-US" altLang="zh-CN" b="0">
              <a:sym typeface="Times New Roman" charset="0"/>
            </a:endParaRPr>
          </a:p>
        </p:txBody>
      </p:sp>
    </p:spTree>
    <p:extLst>
      <p:ext uri="{BB962C8B-B14F-4D97-AF65-F5344CB8AC3E}">
        <p14:creationId xmlns:p14="http://schemas.microsoft.com/office/powerpoint/2010/main" val="360806789"/>
      </p:ext>
    </p:extLst>
  </p:cSld>
  <p:clrMap bg1="lt1" tx1="dk1" bg2="lt2" tx2="dk2" accent1="accent1" accent2="accent2" accent3="accent3" accent4="accent4" accent5="accent5" accent6="accent6" hlink="hlink" folHlink="folHlink"/>
  <p:sldLayoutIdLst>
    <p:sldLayoutId id="2147485842" r:id="rId1"/>
    <p:sldLayoutId id="2147485843" r:id="rId2"/>
    <p:sldLayoutId id="2147485844" r:id="rId3"/>
    <p:sldLayoutId id="2147485845" r:id="rId4"/>
    <p:sldLayoutId id="2147485846" r:id="rId5"/>
    <p:sldLayoutId id="2147485847" r:id="rId6"/>
    <p:sldLayoutId id="2147485848" r:id="rId7"/>
    <p:sldLayoutId id="2147485849" r:id="rId8"/>
    <p:sldLayoutId id="2147485850" r:id="rId9"/>
    <p:sldLayoutId id="2147485851" r:id="rId10"/>
    <p:sldLayoutId id="2147485852" r:id="rId11"/>
  </p:sldLayoutIdLst>
  <p:hf sldNum="0" hdr="0" ftr="0" dt="0"/>
  <p:txStyles>
    <p:titleStyle>
      <a:lvl1pPr algn="ctr" defTabSz="909243" rtl="0" eaLnBrk="0" fontAlgn="base" hangingPunct="0">
        <a:spcBef>
          <a:spcPct val="0"/>
        </a:spcBef>
        <a:spcAft>
          <a:spcPct val="0"/>
        </a:spcAft>
        <a:defRPr sz="4400">
          <a:solidFill>
            <a:schemeClr val="tx1"/>
          </a:solidFill>
          <a:latin typeface="+mj-lt"/>
          <a:ea typeface="ＭＳ Ｐゴシック" charset="0"/>
          <a:cs typeface="+mj-cs"/>
        </a:defRPr>
      </a:lvl1pPr>
      <a:lvl2pPr algn="ctr" defTabSz="909243" rtl="0" eaLnBrk="0" fontAlgn="base" hangingPunct="0">
        <a:spcBef>
          <a:spcPct val="0"/>
        </a:spcBef>
        <a:spcAft>
          <a:spcPct val="0"/>
        </a:spcAft>
        <a:defRPr sz="4400">
          <a:solidFill>
            <a:schemeClr val="tx1"/>
          </a:solidFill>
          <a:latin typeface="Calibri" charset="0"/>
          <a:ea typeface="ＭＳ Ｐゴシック" charset="0"/>
          <a:cs typeface="宋体" charset="0"/>
        </a:defRPr>
      </a:lvl2pPr>
      <a:lvl3pPr algn="ctr" defTabSz="909243" rtl="0" eaLnBrk="0" fontAlgn="base" hangingPunct="0">
        <a:spcBef>
          <a:spcPct val="0"/>
        </a:spcBef>
        <a:spcAft>
          <a:spcPct val="0"/>
        </a:spcAft>
        <a:defRPr sz="4400">
          <a:solidFill>
            <a:schemeClr val="tx1"/>
          </a:solidFill>
          <a:latin typeface="Calibri" charset="0"/>
          <a:ea typeface="ＭＳ Ｐゴシック" charset="0"/>
          <a:cs typeface="宋体" charset="0"/>
        </a:defRPr>
      </a:lvl3pPr>
      <a:lvl4pPr algn="ctr" defTabSz="909243" rtl="0" eaLnBrk="0" fontAlgn="base" hangingPunct="0">
        <a:spcBef>
          <a:spcPct val="0"/>
        </a:spcBef>
        <a:spcAft>
          <a:spcPct val="0"/>
        </a:spcAft>
        <a:defRPr sz="4400">
          <a:solidFill>
            <a:schemeClr val="tx1"/>
          </a:solidFill>
          <a:latin typeface="Calibri" charset="0"/>
          <a:ea typeface="ＭＳ Ｐゴシック" charset="0"/>
          <a:cs typeface="宋体" charset="0"/>
        </a:defRPr>
      </a:lvl4pPr>
      <a:lvl5pPr algn="ctr" defTabSz="909243" rtl="0" eaLnBrk="0" fontAlgn="base" hangingPunct="0">
        <a:spcBef>
          <a:spcPct val="0"/>
        </a:spcBef>
        <a:spcAft>
          <a:spcPct val="0"/>
        </a:spcAft>
        <a:defRPr sz="4400">
          <a:solidFill>
            <a:schemeClr val="tx1"/>
          </a:solidFill>
          <a:latin typeface="Calibri" charset="0"/>
          <a:ea typeface="ＭＳ Ｐゴシック" charset="0"/>
          <a:cs typeface="宋体" charset="0"/>
        </a:defRPr>
      </a:lvl5pPr>
      <a:lvl6pPr marL="319849" algn="ctr" defTabSz="909610" rtl="0" fontAlgn="base">
        <a:spcBef>
          <a:spcPct val="0"/>
        </a:spcBef>
        <a:spcAft>
          <a:spcPct val="0"/>
        </a:spcAft>
        <a:defRPr sz="4400">
          <a:solidFill>
            <a:schemeClr val="tx1"/>
          </a:solidFill>
          <a:latin typeface="Calibri" charset="0"/>
          <a:ea typeface="宋体" charset="0"/>
          <a:cs typeface="宋体" charset="0"/>
        </a:defRPr>
      </a:lvl6pPr>
      <a:lvl7pPr marL="639719" algn="ctr" defTabSz="909610" rtl="0" fontAlgn="base">
        <a:spcBef>
          <a:spcPct val="0"/>
        </a:spcBef>
        <a:spcAft>
          <a:spcPct val="0"/>
        </a:spcAft>
        <a:defRPr sz="4400">
          <a:solidFill>
            <a:schemeClr val="tx1"/>
          </a:solidFill>
          <a:latin typeface="Calibri" charset="0"/>
          <a:ea typeface="宋体" charset="0"/>
          <a:cs typeface="宋体" charset="0"/>
        </a:defRPr>
      </a:lvl7pPr>
      <a:lvl8pPr marL="959600" algn="ctr" defTabSz="909610" rtl="0" fontAlgn="base">
        <a:spcBef>
          <a:spcPct val="0"/>
        </a:spcBef>
        <a:spcAft>
          <a:spcPct val="0"/>
        </a:spcAft>
        <a:defRPr sz="4400">
          <a:solidFill>
            <a:schemeClr val="tx1"/>
          </a:solidFill>
          <a:latin typeface="Calibri" charset="0"/>
          <a:ea typeface="宋体" charset="0"/>
          <a:cs typeface="宋体" charset="0"/>
        </a:defRPr>
      </a:lvl8pPr>
      <a:lvl9pPr marL="1279449" algn="ctr" defTabSz="909610" rtl="0" fontAlgn="base">
        <a:spcBef>
          <a:spcPct val="0"/>
        </a:spcBef>
        <a:spcAft>
          <a:spcPct val="0"/>
        </a:spcAft>
        <a:defRPr sz="4400">
          <a:solidFill>
            <a:schemeClr val="tx1"/>
          </a:solidFill>
          <a:latin typeface="Calibri" charset="0"/>
          <a:ea typeface="宋体" charset="0"/>
          <a:cs typeface="宋体" charset="0"/>
        </a:defRPr>
      </a:lvl9pPr>
    </p:titleStyle>
    <p:bodyStyle>
      <a:lvl1pPr marL="340146" indent="-340146" algn="l" defTabSz="909243" rtl="0" eaLnBrk="0" fontAlgn="base" hangingPunct="0">
        <a:spcBef>
          <a:spcPct val="20000"/>
        </a:spcBef>
        <a:spcAft>
          <a:spcPct val="0"/>
        </a:spcAft>
        <a:buFont typeface="Arial" charset="0"/>
        <a:buChar char="•"/>
        <a:defRPr sz="3200">
          <a:solidFill>
            <a:schemeClr val="tx1"/>
          </a:solidFill>
          <a:latin typeface="+mn-lt"/>
          <a:ea typeface="ＭＳ Ｐゴシック" charset="0"/>
          <a:cs typeface="+mn-cs"/>
        </a:defRPr>
      </a:lvl1pPr>
      <a:lvl2pPr marL="739176" indent="-283472" algn="l" defTabSz="909243" rtl="0" eaLnBrk="0" fontAlgn="base" hangingPunct="0">
        <a:spcBef>
          <a:spcPct val="20000"/>
        </a:spcBef>
        <a:spcAft>
          <a:spcPct val="0"/>
        </a:spcAft>
        <a:buFont typeface="Arial" charset="0"/>
        <a:buChar char="–"/>
        <a:defRPr sz="2800">
          <a:solidFill>
            <a:schemeClr val="tx1"/>
          </a:solidFill>
          <a:latin typeface="+mn-lt"/>
          <a:ea typeface="+mn-ea"/>
          <a:cs typeface="+mn-cs"/>
        </a:defRPr>
      </a:lvl2pPr>
      <a:lvl3pPr marL="1137133" indent="-226741" algn="l" defTabSz="909243" rtl="0" eaLnBrk="0" fontAlgn="base" hangingPunct="0">
        <a:spcBef>
          <a:spcPct val="20000"/>
        </a:spcBef>
        <a:spcAft>
          <a:spcPct val="0"/>
        </a:spcAft>
        <a:buFont typeface="Arial" charset="0"/>
        <a:buChar char="•"/>
        <a:defRPr sz="2400">
          <a:solidFill>
            <a:schemeClr val="tx1"/>
          </a:solidFill>
          <a:latin typeface="+mn-lt"/>
          <a:ea typeface="+mn-ea"/>
          <a:cs typeface="+mn-cs"/>
        </a:defRPr>
      </a:lvl3pPr>
      <a:lvl4pPr marL="1591750" indent="-226741" algn="l" defTabSz="909243" rtl="0" eaLnBrk="0" fontAlgn="base" hangingPunct="0">
        <a:spcBef>
          <a:spcPct val="20000"/>
        </a:spcBef>
        <a:spcAft>
          <a:spcPct val="0"/>
        </a:spcAft>
        <a:buFont typeface="Arial" charset="0"/>
        <a:buChar char="–"/>
        <a:defRPr sz="2000">
          <a:solidFill>
            <a:schemeClr val="tx1"/>
          </a:solidFill>
          <a:latin typeface="+mn-lt"/>
          <a:ea typeface="+mn-ea"/>
          <a:cs typeface="+mn-cs"/>
        </a:defRPr>
      </a:lvl4pPr>
      <a:lvl5pPr marL="2046367" indent="-226741" algn="l" defTabSz="909243" rtl="0" eaLnBrk="0" fontAlgn="base" hangingPunct="0">
        <a:spcBef>
          <a:spcPct val="20000"/>
        </a:spcBef>
        <a:spcAft>
          <a:spcPct val="0"/>
        </a:spcAft>
        <a:buFont typeface="Arial" charset="0"/>
        <a:buChar char="»"/>
        <a:defRPr sz="2000">
          <a:solidFill>
            <a:schemeClr val="tx1"/>
          </a:solidFill>
          <a:latin typeface="+mn-lt"/>
          <a:ea typeface="+mn-ea"/>
          <a:cs typeface="+mn-cs"/>
        </a:defRPr>
      </a:lvl5pPr>
      <a:lvl6pPr marL="2366790" indent="-227667" algn="l" defTabSz="909610" rtl="0" fontAlgn="base">
        <a:spcBef>
          <a:spcPct val="20000"/>
        </a:spcBef>
        <a:spcAft>
          <a:spcPct val="0"/>
        </a:spcAft>
        <a:buFont typeface="Arial" charset="0"/>
        <a:buChar char="»"/>
        <a:defRPr sz="2000">
          <a:solidFill>
            <a:schemeClr val="tx1"/>
          </a:solidFill>
          <a:latin typeface="+mn-lt"/>
          <a:ea typeface="+mn-ea"/>
          <a:cs typeface="+mn-cs"/>
        </a:defRPr>
      </a:lvl6pPr>
      <a:lvl7pPr marL="2686653" indent="-227667" algn="l" defTabSz="909610" rtl="0" fontAlgn="base">
        <a:spcBef>
          <a:spcPct val="20000"/>
        </a:spcBef>
        <a:spcAft>
          <a:spcPct val="0"/>
        </a:spcAft>
        <a:buFont typeface="Arial" charset="0"/>
        <a:buChar char="»"/>
        <a:defRPr sz="2000">
          <a:solidFill>
            <a:schemeClr val="tx1"/>
          </a:solidFill>
          <a:latin typeface="+mn-lt"/>
          <a:ea typeface="+mn-ea"/>
          <a:cs typeface="+mn-cs"/>
        </a:defRPr>
      </a:lvl7pPr>
      <a:lvl8pPr marL="3006533" indent="-227667" algn="l" defTabSz="909610" rtl="0" fontAlgn="base">
        <a:spcBef>
          <a:spcPct val="20000"/>
        </a:spcBef>
        <a:spcAft>
          <a:spcPct val="0"/>
        </a:spcAft>
        <a:buFont typeface="Arial" charset="0"/>
        <a:buChar char="»"/>
        <a:defRPr sz="2000">
          <a:solidFill>
            <a:schemeClr val="tx1"/>
          </a:solidFill>
          <a:latin typeface="+mn-lt"/>
          <a:ea typeface="+mn-ea"/>
          <a:cs typeface="+mn-cs"/>
        </a:defRPr>
      </a:lvl8pPr>
      <a:lvl9pPr marL="3326372" indent="-227667" algn="l" defTabSz="909610" rtl="0" fontAlgn="base">
        <a:spcBef>
          <a:spcPct val="20000"/>
        </a:spcBef>
        <a:spcAft>
          <a:spcPct val="0"/>
        </a:spcAft>
        <a:buFont typeface="Arial" charset="0"/>
        <a:buChar char="»"/>
        <a:defRPr sz="2000">
          <a:solidFill>
            <a:schemeClr val="tx1"/>
          </a:solidFill>
          <a:latin typeface="+mn-lt"/>
          <a:ea typeface="+mn-ea"/>
          <a:cs typeface="+mn-cs"/>
        </a:defRPr>
      </a:lvl9pPr>
    </p:bodyStyle>
    <p:otherStyle>
      <a:defPPr>
        <a:defRPr lang="en-US"/>
      </a:defPPr>
      <a:lvl1pPr marL="0" algn="l" defTabSz="319849" rtl="0" eaLnBrk="1" latinLnBrk="0" hangingPunct="1">
        <a:defRPr sz="1300" kern="1200">
          <a:solidFill>
            <a:schemeClr val="tx1"/>
          </a:solidFill>
          <a:latin typeface="+mn-lt"/>
          <a:ea typeface="+mn-ea"/>
          <a:cs typeface="+mn-cs"/>
        </a:defRPr>
      </a:lvl1pPr>
      <a:lvl2pPr marL="319849" algn="l" defTabSz="319849" rtl="0" eaLnBrk="1" latinLnBrk="0" hangingPunct="1">
        <a:defRPr sz="1300" kern="1200">
          <a:solidFill>
            <a:schemeClr val="tx1"/>
          </a:solidFill>
          <a:latin typeface="+mn-lt"/>
          <a:ea typeface="+mn-ea"/>
          <a:cs typeface="+mn-cs"/>
        </a:defRPr>
      </a:lvl2pPr>
      <a:lvl3pPr marL="639719" algn="l" defTabSz="319849" rtl="0" eaLnBrk="1" latinLnBrk="0" hangingPunct="1">
        <a:defRPr sz="1300" kern="1200">
          <a:solidFill>
            <a:schemeClr val="tx1"/>
          </a:solidFill>
          <a:latin typeface="+mn-lt"/>
          <a:ea typeface="+mn-ea"/>
          <a:cs typeface="+mn-cs"/>
        </a:defRPr>
      </a:lvl3pPr>
      <a:lvl4pPr marL="959600" algn="l" defTabSz="319849" rtl="0" eaLnBrk="1" latinLnBrk="0" hangingPunct="1">
        <a:defRPr sz="1300" kern="1200">
          <a:solidFill>
            <a:schemeClr val="tx1"/>
          </a:solidFill>
          <a:latin typeface="+mn-lt"/>
          <a:ea typeface="+mn-ea"/>
          <a:cs typeface="+mn-cs"/>
        </a:defRPr>
      </a:lvl4pPr>
      <a:lvl5pPr marL="1279449" algn="l" defTabSz="319849" rtl="0" eaLnBrk="1" latinLnBrk="0" hangingPunct="1">
        <a:defRPr sz="1300" kern="1200">
          <a:solidFill>
            <a:schemeClr val="tx1"/>
          </a:solidFill>
          <a:latin typeface="+mn-lt"/>
          <a:ea typeface="+mn-ea"/>
          <a:cs typeface="+mn-cs"/>
        </a:defRPr>
      </a:lvl5pPr>
      <a:lvl6pPr marL="1599328" algn="l" defTabSz="319849" rtl="0" eaLnBrk="1" latinLnBrk="0" hangingPunct="1">
        <a:defRPr sz="1300" kern="1200">
          <a:solidFill>
            <a:schemeClr val="tx1"/>
          </a:solidFill>
          <a:latin typeface="+mn-lt"/>
          <a:ea typeface="+mn-ea"/>
          <a:cs typeface="+mn-cs"/>
        </a:defRPr>
      </a:lvl6pPr>
      <a:lvl7pPr marL="1919184" algn="l" defTabSz="319849" rtl="0" eaLnBrk="1" latinLnBrk="0" hangingPunct="1">
        <a:defRPr sz="1300" kern="1200">
          <a:solidFill>
            <a:schemeClr val="tx1"/>
          </a:solidFill>
          <a:latin typeface="+mn-lt"/>
          <a:ea typeface="+mn-ea"/>
          <a:cs typeface="+mn-cs"/>
        </a:defRPr>
      </a:lvl7pPr>
      <a:lvl8pPr marL="2239056" algn="l" defTabSz="319849" rtl="0" eaLnBrk="1" latinLnBrk="0" hangingPunct="1">
        <a:defRPr sz="1300" kern="1200">
          <a:solidFill>
            <a:schemeClr val="tx1"/>
          </a:solidFill>
          <a:latin typeface="+mn-lt"/>
          <a:ea typeface="+mn-ea"/>
          <a:cs typeface="+mn-cs"/>
        </a:defRPr>
      </a:lvl8pPr>
      <a:lvl9pPr marL="2558925" algn="l" defTabSz="319849" rtl="0" eaLnBrk="1" latinLnBrk="0" hangingPunct="1">
        <a:defRPr sz="13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957442"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dirty="0"/>
              <a:t>Click to edit Master title style</a:t>
            </a:r>
          </a:p>
        </p:txBody>
      </p:sp>
      <p:sp>
        <p:nvSpPr>
          <p:cNvPr id="957443"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57444"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lvl1pPr algn="l">
              <a:defRPr sz="1400">
                <a:cs typeface="+mn-cs"/>
              </a:defRPr>
            </a:lvl1pPr>
          </a:lstStyle>
          <a:p>
            <a:pPr eaLnBrk="0" hangingPunct="0">
              <a:defRPr/>
            </a:pPr>
            <a:endParaRPr lang="en-US" b="0">
              <a:solidFill>
                <a:srgbClr val="000000"/>
              </a:solidFill>
              <a:latin typeface="Times New Roman" charset="0"/>
            </a:endParaRPr>
          </a:p>
        </p:txBody>
      </p:sp>
      <p:sp>
        <p:nvSpPr>
          <p:cNvPr id="957445" name="Rectangle 5"/>
          <p:cNvSpPr>
            <a:spLocks noGrp="1" noChangeArrowheads="1"/>
          </p:cNvSpPr>
          <p:nvPr>
            <p:ph type="ftr" sz="quarter" idx="3"/>
          </p:nvPr>
        </p:nvSpPr>
        <p:spPr bwMode="auto">
          <a:xfrm>
            <a:off x="3124201"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lvl1pPr>
              <a:defRPr sz="1400">
                <a:cs typeface="+mn-cs"/>
              </a:defRPr>
            </a:lvl1pPr>
          </a:lstStyle>
          <a:p>
            <a:pPr eaLnBrk="0" hangingPunct="0">
              <a:defRPr/>
            </a:pPr>
            <a:endParaRPr lang="en-US" b="0">
              <a:solidFill>
                <a:srgbClr val="000000"/>
              </a:solidFill>
              <a:latin typeface="Times New Roman" charset="0"/>
            </a:endParaRPr>
          </a:p>
        </p:txBody>
      </p:sp>
      <p:sp>
        <p:nvSpPr>
          <p:cNvPr id="957446"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lvl1pPr algn="r">
              <a:defRPr sz="1400">
                <a:cs typeface="+mn-cs"/>
              </a:defRPr>
            </a:lvl1pPr>
          </a:lstStyle>
          <a:p>
            <a:pPr eaLnBrk="0" hangingPunct="0">
              <a:defRPr/>
            </a:pPr>
            <a:fld id="{976D1466-CB11-4E4A-9B65-1C9C819106F7}" type="slidenum">
              <a:rPr lang="en-US" b="0">
                <a:solidFill>
                  <a:srgbClr val="000000"/>
                </a:solidFill>
                <a:latin typeface="Times New Roman" charset="0"/>
              </a:rPr>
              <a:pPr eaLnBrk="0" hangingPunct="0">
                <a:defRPr/>
              </a:pPr>
              <a:t>‹#›</a:t>
            </a:fld>
            <a:endParaRPr lang="en-US" b="0">
              <a:solidFill>
                <a:srgbClr val="000000"/>
              </a:solidFill>
              <a:latin typeface="Times New Roman" charset="0"/>
            </a:endParaRPr>
          </a:p>
        </p:txBody>
      </p:sp>
    </p:spTree>
    <p:extLst>
      <p:ext uri="{BB962C8B-B14F-4D97-AF65-F5344CB8AC3E}">
        <p14:creationId xmlns:p14="http://schemas.microsoft.com/office/powerpoint/2010/main" val="1782960421"/>
      </p:ext>
    </p:extLst>
  </p:cSld>
  <p:clrMap bg1="lt1" tx1="dk1" bg2="lt2" tx2="dk2" accent1="accent1" accent2="accent2" accent3="accent3" accent4="accent4" accent5="accent5" accent6="accent6" hlink="hlink" folHlink="folHlink"/>
  <p:sldLayoutIdLst>
    <p:sldLayoutId id="2147485854" r:id="rId1"/>
    <p:sldLayoutId id="2147485855" r:id="rId2"/>
    <p:sldLayoutId id="2147485856" r:id="rId3"/>
    <p:sldLayoutId id="2147485857" r:id="rId4"/>
    <p:sldLayoutId id="2147485858" r:id="rId5"/>
    <p:sldLayoutId id="2147485859" r:id="rId6"/>
    <p:sldLayoutId id="2147485860" r:id="rId7"/>
    <p:sldLayoutId id="2147485861" r:id="rId8"/>
    <p:sldLayoutId id="2147485862" r:id="rId9"/>
    <p:sldLayoutId id="2147485863" r:id="rId10"/>
    <p:sldLayoutId id="2147485864"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defRPr>
      </a:lvl5pPr>
      <a:lvl6pPr marL="456467" algn="ctr" rtl="0" fontAlgn="base">
        <a:spcBef>
          <a:spcPct val="0"/>
        </a:spcBef>
        <a:spcAft>
          <a:spcPct val="0"/>
        </a:spcAft>
        <a:defRPr sz="4400">
          <a:solidFill>
            <a:schemeClr val="tx2"/>
          </a:solidFill>
          <a:latin typeface="Times New Roman" charset="0"/>
          <a:ea typeface="ＭＳ Ｐゴシック" charset="0"/>
        </a:defRPr>
      </a:lvl6pPr>
      <a:lvl7pPr marL="912947" algn="ctr" rtl="0" fontAlgn="base">
        <a:spcBef>
          <a:spcPct val="0"/>
        </a:spcBef>
        <a:spcAft>
          <a:spcPct val="0"/>
        </a:spcAft>
        <a:defRPr sz="4400">
          <a:solidFill>
            <a:schemeClr val="tx2"/>
          </a:solidFill>
          <a:latin typeface="Times New Roman" charset="0"/>
          <a:ea typeface="ＭＳ Ｐゴシック" charset="0"/>
        </a:defRPr>
      </a:lvl7pPr>
      <a:lvl8pPr marL="1369430" algn="ctr" rtl="0" fontAlgn="base">
        <a:spcBef>
          <a:spcPct val="0"/>
        </a:spcBef>
        <a:spcAft>
          <a:spcPct val="0"/>
        </a:spcAft>
        <a:defRPr sz="4400">
          <a:solidFill>
            <a:schemeClr val="tx2"/>
          </a:solidFill>
          <a:latin typeface="Times New Roman" charset="0"/>
          <a:ea typeface="ＭＳ Ｐゴシック" charset="0"/>
        </a:defRPr>
      </a:lvl8pPr>
      <a:lvl9pPr marL="1825903"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363" indent="-342363" algn="l" rtl="0" eaLnBrk="0" fontAlgn="base" hangingPunct="0">
        <a:spcBef>
          <a:spcPct val="20000"/>
        </a:spcBef>
        <a:spcAft>
          <a:spcPct val="0"/>
        </a:spcAft>
        <a:buChar char="•"/>
        <a:defRPr sz="3200">
          <a:solidFill>
            <a:schemeClr val="tx1"/>
          </a:solidFill>
          <a:latin typeface="Arial"/>
          <a:ea typeface="+mn-ea"/>
          <a:cs typeface="Arial"/>
        </a:defRPr>
      </a:lvl1pPr>
      <a:lvl2pPr marL="741772" indent="-285305" algn="l" rtl="0" eaLnBrk="0" fontAlgn="base" hangingPunct="0">
        <a:spcBef>
          <a:spcPct val="20000"/>
        </a:spcBef>
        <a:spcAft>
          <a:spcPct val="0"/>
        </a:spcAft>
        <a:buChar char="–"/>
        <a:defRPr sz="2800">
          <a:solidFill>
            <a:schemeClr val="tx1"/>
          </a:solidFill>
          <a:latin typeface="Arial"/>
          <a:ea typeface="+mn-ea"/>
          <a:cs typeface="Arial"/>
        </a:defRPr>
      </a:lvl2pPr>
      <a:lvl3pPr marL="1141185" indent="-228233" algn="l" rtl="0" eaLnBrk="0" fontAlgn="base" hangingPunct="0">
        <a:spcBef>
          <a:spcPct val="20000"/>
        </a:spcBef>
        <a:spcAft>
          <a:spcPct val="0"/>
        </a:spcAft>
        <a:buChar char="•"/>
        <a:defRPr sz="2400">
          <a:solidFill>
            <a:schemeClr val="tx1"/>
          </a:solidFill>
          <a:latin typeface="Arial"/>
          <a:ea typeface="+mn-ea"/>
          <a:cs typeface="Arial"/>
        </a:defRPr>
      </a:lvl3pPr>
      <a:lvl4pPr marL="1597659" indent="-228233" algn="l" rtl="0" eaLnBrk="0" fontAlgn="base" hangingPunct="0">
        <a:spcBef>
          <a:spcPct val="20000"/>
        </a:spcBef>
        <a:spcAft>
          <a:spcPct val="0"/>
        </a:spcAft>
        <a:buChar char="–"/>
        <a:defRPr sz="2000">
          <a:solidFill>
            <a:schemeClr val="tx1"/>
          </a:solidFill>
          <a:latin typeface="Arial"/>
          <a:ea typeface="+mn-ea"/>
          <a:cs typeface="Arial"/>
        </a:defRPr>
      </a:lvl4pPr>
      <a:lvl5pPr marL="2054145" indent="-228233" algn="l" rtl="0" eaLnBrk="0" fontAlgn="base" hangingPunct="0">
        <a:spcBef>
          <a:spcPct val="20000"/>
        </a:spcBef>
        <a:spcAft>
          <a:spcPct val="0"/>
        </a:spcAft>
        <a:buChar char="»"/>
        <a:defRPr sz="2000">
          <a:solidFill>
            <a:schemeClr val="tx1"/>
          </a:solidFill>
          <a:latin typeface="Arial"/>
          <a:ea typeface="+mn-ea"/>
          <a:cs typeface="Arial"/>
        </a:defRPr>
      </a:lvl5pPr>
      <a:lvl6pPr marL="2510617" indent="-228233" algn="l" rtl="0" fontAlgn="base">
        <a:spcBef>
          <a:spcPct val="20000"/>
        </a:spcBef>
        <a:spcAft>
          <a:spcPct val="0"/>
        </a:spcAft>
        <a:buChar char="»"/>
        <a:defRPr sz="2000">
          <a:solidFill>
            <a:schemeClr val="tx1"/>
          </a:solidFill>
          <a:latin typeface="+mn-lt"/>
          <a:ea typeface="+mn-ea"/>
        </a:defRPr>
      </a:lvl6pPr>
      <a:lvl7pPr marL="2967088" indent="-228233" algn="l" rtl="0" fontAlgn="base">
        <a:spcBef>
          <a:spcPct val="20000"/>
        </a:spcBef>
        <a:spcAft>
          <a:spcPct val="0"/>
        </a:spcAft>
        <a:buChar char="»"/>
        <a:defRPr sz="2000">
          <a:solidFill>
            <a:schemeClr val="tx1"/>
          </a:solidFill>
          <a:latin typeface="+mn-lt"/>
          <a:ea typeface="+mn-ea"/>
        </a:defRPr>
      </a:lvl7pPr>
      <a:lvl8pPr marL="3423568" indent="-228233" algn="l" rtl="0" fontAlgn="base">
        <a:spcBef>
          <a:spcPct val="20000"/>
        </a:spcBef>
        <a:spcAft>
          <a:spcPct val="0"/>
        </a:spcAft>
        <a:buChar char="»"/>
        <a:defRPr sz="2000">
          <a:solidFill>
            <a:schemeClr val="tx1"/>
          </a:solidFill>
          <a:latin typeface="+mn-lt"/>
          <a:ea typeface="+mn-ea"/>
        </a:defRPr>
      </a:lvl8pPr>
      <a:lvl9pPr marL="3880033" indent="-228233"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338" name="Title Placeholder 1"/>
          <p:cNvSpPr>
            <a:spLocks noGrp="1"/>
          </p:cNvSpPr>
          <p:nvPr>
            <p:ph type="title"/>
          </p:nvPr>
        </p:nvSpPr>
        <p:spPr bwMode="auto">
          <a:xfrm>
            <a:off x="685831" y="120650"/>
            <a:ext cx="7770813" cy="1430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a:t>Click to edit Master title style</a:t>
            </a:r>
          </a:p>
        </p:txBody>
      </p:sp>
      <p:sp>
        <p:nvSpPr>
          <p:cNvPr id="14339" name="Text Placeholder 2"/>
          <p:cNvSpPr>
            <a:spLocks noGrp="1"/>
          </p:cNvSpPr>
          <p:nvPr>
            <p:ph type="body" idx="1"/>
          </p:nvPr>
        </p:nvSpPr>
        <p:spPr bwMode="auto">
          <a:xfrm>
            <a:off x="685831" y="1752601"/>
            <a:ext cx="7770813" cy="4373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619876" y="6356381"/>
            <a:ext cx="2133600" cy="365125"/>
          </a:xfrm>
          <a:prstGeom prst="rect">
            <a:avLst/>
          </a:prstGeom>
        </p:spPr>
        <p:txBody>
          <a:bodyPr vert="horz" wrap="square" lIns="91293" tIns="45647" rIns="91293" bIns="45647"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5" name="Footer Placeholder 4"/>
          <p:cNvSpPr>
            <a:spLocks noGrp="1"/>
          </p:cNvSpPr>
          <p:nvPr>
            <p:ph type="ftr" sz="quarter" idx="3"/>
          </p:nvPr>
        </p:nvSpPr>
        <p:spPr>
          <a:xfrm>
            <a:off x="354013" y="6356381"/>
            <a:ext cx="2895600" cy="365125"/>
          </a:xfrm>
          <a:prstGeom prst="rect">
            <a:avLst/>
          </a:prstGeom>
        </p:spPr>
        <p:txBody>
          <a:bodyPr vert="horz" wrap="square" lIns="91293" tIns="45647" rIns="91293" bIns="45647"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6" name="Slide Number Placeholder 5"/>
          <p:cNvSpPr>
            <a:spLocks noGrp="1"/>
          </p:cNvSpPr>
          <p:nvPr>
            <p:ph type="sldNum" sz="quarter" idx="4"/>
          </p:nvPr>
        </p:nvSpPr>
        <p:spPr>
          <a:xfrm>
            <a:off x="4229100" y="6356381"/>
            <a:ext cx="685800" cy="365125"/>
          </a:xfrm>
          <a:prstGeom prst="rect">
            <a:avLst/>
          </a:prstGeom>
        </p:spPr>
        <p:txBody>
          <a:bodyPr vert="horz" wrap="square" lIns="91293" tIns="45647" rIns="91293" bIns="45647"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D0CAC97A-581F-9041-A449-D54F7AEDB91A}"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2744792106"/>
      </p:ext>
    </p:extLst>
  </p:cSld>
  <p:clrMap bg1="dk2" tx1="lt1" bg2="dk1" tx2="lt2" accent1="accent1" accent2="accent2" accent3="accent3" accent4="accent4" accent5="accent5" accent6="accent6" hlink="hlink" folHlink="folHlink"/>
  <p:sldLayoutIdLst>
    <p:sldLayoutId id="2147485866" r:id="rId1"/>
    <p:sldLayoutId id="2147485867" r:id="rId2"/>
    <p:sldLayoutId id="2147485868" r:id="rId3"/>
    <p:sldLayoutId id="2147485869" r:id="rId4"/>
    <p:sldLayoutId id="2147485870" r:id="rId5"/>
    <p:sldLayoutId id="2147485871" r:id="rId6"/>
    <p:sldLayoutId id="2147485872" r:id="rId7"/>
    <p:sldLayoutId id="2147485873" r:id="rId8"/>
    <p:sldLayoutId id="2147485874" r:id="rId9"/>
    <p:sldLayoutId id="2147485875" r:id="rId10"/>
    <p:sldLayoutId id="2147485876" r:id="rId11"/>
  </p:sldLayoutIdLst>
  <p:txStyles>
    <p:titleStyle>
      <a:lvl1pPr algn="ctr" rtl="0" eaLnBrk="0" fontAlgn="base" hangingPunct="0">
        <a:spcBef>
          <a:spcPct val="0"/>
        </a:spcBef>
        <a:spcAft>
          <a:spcPct val="0"/>
        </a:spcAft>
        <a:defRPr sz="4800">
          <a:solidFill>
            <a:schemeClr val="tx1"/>
          </a:solidFill>
          <a:latin typeface="Arial"/>
          <a:ea typeface="+mj-ea"/>
          <a:cs typeface="Arial"/>
        </a:defRPr>
      </a:lvl1pPr>
      <a:lvl2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5pPr>
      <a:lvl6pPr marL="456467"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2947"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6943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5903"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363" indent="-342363" algn="l" rtl="0" eaLnBrk="0" fontAlgn="base" hangingPunct="0">
        <a:spcBef>
          <a:spcPts val="2000"/>
        </a:spcBef>
        <a:spcAft>
          <a:spcPct val="0"/>
        </a:spcAft>
        <a:buBlip>
          <a:blip r:embed="rId14"/>
        </a:buBlip>
        <a:defRPr sz="2200">
          <a:solidFill>
            <a:schemeClr val="tx1"/>
          </a:solidFill>
          <a:latin typeface="Arial"/>
          <a:ea typeface="+mn-ea"/>
          <a:cs typeface="Arial"/>
        </a:defRPr>
      </a:lvl1pPr>
      <a:lvl2pPr marL="684715" indent="-336018" algn="l" rtl="0" eaLnBrk="0" fontAlgn="base" hangingPunct="0">
        <a:spcBef>
          <a:spcPts val="600"/>
        </a:spcBef>
        <a:spcAft>
          <a:spcPct val="0"/>
        </a:spcAft>
        <a:buBlip>
          <a:blip r:embed="rId14"/>
        </a:buBlip>
        <a:defRPr sz="2000">
          <a:solidFill>
            <a:schemeClr val="tx1"/>
          </a:solidFill>
          <a:latin typeface="Arial"/>
          <a:ea typeface="+mn-ea"/>
          <a:cs typeface="Arial"/>
        </a:defRPr>
      </a:lvl2pPr>
      <a:lvl3pPr marL="1033407" indent="-348692" algn="l" rtl="0" eaLnBrk="0" fontAlgn="base" hangingPunct="0">
        <a:spcBef>
          <a:spcPts val="600"/>
        </a:spcBef>
        <a:spcAft>
          <a:spcPct val="0"/>
        </a:spcAft>
        <a:buBlip>
          <a:blip r:embed="rId14"/>
        </a:buBlip>
        <a:defRPr>
          <a:solidFill>
            <a:schemeClr val="tx1"/>
          </a:solidFill>
          <a:latin typeface="Arial"/>
          <a:ea typeface="+mn-ea"/>
          <a:cs typeface="Arial"/>
        </a:defRPr>
      </a:lvl3pPr>
      <a:lvl4pPr marL="1369430" indent="-336018" algn="l" rtl="0" eaLnBrk="0" fontAlgn="base" hangingPunct="0">
        <a:spcBef>
          <a:spcPts val="600"/>
        </a:spcBef>
        <a:spcAft>
          <a:spcPct val="0"/>
        </a:spcAft>
        <a:buBlip>
          <a:blip r:embed="rId14"/>
        </a:buBlip>
        <a:defRPr>
          <a:solidFill>
            <a:schemeClr val="tx1"/>
          </a:solidFill>
          <a:latin typeface="Arial"/>
          <a:ea typeface="+mn-ea"/>
          <a:cs typeface="Arial"/>
        </a:defRPr>
      </a:lvl4pPr>
      <a:lvl5pPr marL="1718122" indent="-348692" algn="l" rtl="0" eaLnBrk="0" fontAlgn="base" hangingPunct="0">
        <a:spcBef>
          <a:spcPts val="600"/>
        </a:spcBef>
        <a:spcAft>
          <a:spcPct val="0"/>
        </a:spcAft>
        <a:buBlip>
          <a:blip r:embed="rId14"/>
        </a:buBlip>
        <a:defRPr>
          <a:solidFill>
            <a:schemeClr val="tx1"/>
          </a:solidFill>
          <a:latin typeface="Arial"/>
          <a:ea typeface="+mn-ea"/>
          <a:cs typeface="Arial"/>
        </a:defRPr>
      </a:lvl5pPr>
      <a:lvl6pPr marL="2174600" indent="-348692" algn="l" rtl="0" fontAlgn="base">
        <a:spcBef>
          <a:spcPts val="600"/>
        </a:spcBef>
        <a:spcAft>
          <a:spcPct val="0"/>
        </a:spcAft>
        <a:buBlip>
          <a:blip r:embed="rId14"/>
        </a:buBlip>
        <a:defRPr>
          <a:solidFill>
            <a:schemeClr val="tx1"/>
          </a:solidFill>
          <a:latin typeface="+mn-lt"/>
          <a:ea typeface="+mn-ea"/>
        </a:defRPr>
      </a:lvl6pPr>
      <a:lvl7pPr marL="2631066" indent="-348692" algn="l" rtl="0" fontAlgn="base">
        <a:spcBef>
          <a:spcPts val="600"/>
        </a:spcBef>
        <a:spcAft>
          <a:spcPct val="0"/>
        </a:spcAft>
        <a:buBlip>
          <a:blip r:embed="rId14"/>
        </a:buBlip>
        <a:defRPr>
          <a:solidFill>
            <a:schemeClr val="tx1"/>
          </a:solidFill>
          <a:latin typeface="+mn-lt"/>
          <a:ea typeface="+mn-ea"/>
        </a:defRPr>
      </a:lvl7pPr>
      <a:lvl8pPr marL="3087549" indent="-348692" algn="l" rtl="0" fontAlgn="base">
        <a:spcBef>
          <a:spcPts val="600"/>
        </a:spcBef>
        <a:spcAft>
          <a:spcPct val="0"/>
        </a:spcAft>
        <a:buBlip>
          <a:blip r:embed="rId14"/>
        </a:buBlip>
        <a:defRPr>
          <a:solidFill>
            <a:schemeClr val="tx1"/>
          </a:solidFill>
          <a:latin typeface="+mn-lt"/>
          <a:ea typeface="+mn-ea"/>
        </a:defRPr>
      </a:lvl8pPr>
      <a:lvl9pPr marL="3544016" indent="-348692" algn="l" rtl="0" fontAlgn="base">
        <a:spcBef>
          <a:spcPts val="600"/>
        </a:spcBef>
        <a:spcAft>
          <a:spcPct val="0"/>
        </a:spcAft>
        <a:buBlip>
          <a:blip r:embed="rId14"/>
        </a:buBlip>
        <a:defRPr>
          <a:solidFill>
            <a:schemeClr val="tx1"/>
          </a:solidFill>
          <a:latin typeface="+mn-lt"/>
          <a:ea typeface="+mn-ea"/>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26626" name="Picture 6" descr="ticket7R.png"/>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bwMode="auto">
          <a:xfrm rot="1082531">
            <a:off x="5549931" y="1755806"/>
            <a:ext cx="1096963" cy="557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27" name="Picture 7" descr="ticket8R.png"/>
          <p:cNvPicPr>
            <a:picLocks noChangeAspect="1"/>
          </p:cNvPicPr>
          <p:nvPr/>
        </p:nvPicPr>
        <p:blipFill>
          <a:blip r:embed="rId15"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28" name="Picture 8" descr="42-16393499.png"/>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29" name="Title Placeholder 1"/>
          <p:cNvSpPr>
            <a:spLocks noGrp="1"/>
          </p:cNvSpPr>
          <p:nvPr>
            <p:ph type="title"/>
          </p:nvPr>
        </p:nvSpPr>
        <p:spPr bwMode="auto">
          <a:xfrm>
            <a:off x="685831" y="120650"/>
            <a:ext cx="7770813" cy="1430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a:t>Click to edit Master title style</a:t>
            </a:r>
          </a:p>
        </p:txBody>
      </p:sp>
      <p:sp>
        <p:nvSpPr>
          <p:cNvPr id="26630" name="Text Placeholder 2"/>
          <p:cNvSpPr>
            <a:spLocks noGrp="1"/>
          </p:cNvSpPr>
          <p:nvPr>
            <p:ph type="body" idx="1"/>
          </p:nvPr>
        </p:nvSpPr>
        <p:spPr bwMode="auto">
          <a:xfrm>
            <a:off x="685831" y="1752601"/>
            <a:ext cx="7770813" cy="4373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3"/>
          <p:cNvSpPr>
            <a:spLocks noGrp="1"/>
          </p:cNvSpPr>
          <p:nvPr>
            <p:ph type="dt" sz="half" idx="2"/>
          </p:nvPr>
        </p:nvSpPr>
        <p:spPr>
          <a:xfrm>
            <a:off x="6619876" y="6356381"/>
            <a:ext cx="2133600" cy="365125"/>
          </a:xfrm>
          <a:prstGeom prst="rect">
            <a:avLst/>
          </a:prstGeom>
        </p:spPr>
        <p:txBody>
          <a:bodyPr vert="horz" wrap="square" lIns="91293" tIns="45647" rIns="91293" bIns="45647"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11" name="Footer Placeholder 4"/>
          <p:cNvSpPr>
            <a:spLocks noGrp="1"/>
          </p:cNvSpPr>
          <p:nvPr>
            <p:ph type="ftr" sz="quarter" idx="3"/>
          </p:nvPr>
        </p:nvSpPr>
        <p:spPr>
          <a:xfrm>
            <a:off x="354013" y="6356381"/>
            <a:ext cx="2895600" cy="365125"/>
          </a:xfrm>
          <a:prstGeom prst="rect">
            <a:avLst/>
          </a:prstGeom>
        </p:spPr>
        <p:txBody>
          <a:bodyPr vert="horz" wrap="square" lIns="91293" tIns="45647" rIns="91293" bIns="45647"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12" name="Slide Number Placeholder 5"/>
          <p:cNvSpPr>
            <a:spLocks noGrp="1"/>
          </p:cNvSpPr>
          <p:nvPr>
            <p:ph type="sldNum" sz="quarter" idx="4"/>
          </p:nvPr>
        </p:nvSpPr>
        <p:spPr>
          <a:xfrm>
            <a:off x="4229100" y="6356381"/>
            <a:ext cx="685800" cy="365125"/>
          </a:xfrm>
          <a:prstGeom prst="rect">
            <a:avLst/>
          </a:prstGeom>
        </p:spPr>
        <p:txBody>
          <a:bodyPr vert="horz" wrap="square" lIns="91293" tIns="45647" rIns="91293" bIns="45647"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FF6D996B-A81F-9F46-9984-9F31FE6D3546}"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1935227749"/>
      </p:ext>
    </p:extLst>
  </p:cSld>
  <p:clrMap bg1="dk2" tx1="lt1" bg2="dk1" tx2="lt2" accent1="accent1" accent2="accent2" accent3="accent3" accent4="accent4" accent5="accent5" accent6="accent6" hlink="hlink" folHlink="folHlink"/>
  <p:sldLayoutIdLst>
    <p:sldLayoutId id="2147485878" r:id="rId1"/>
    <p:sldLayoutId id="2147485879" r:id="rId2"/>
    <p:sldLayoutId id="2147485880" r:id="rId3"/>
    <p:sldLayoutId id="2147485881" r:id="rId4"/>
    <p:sldLayoutId id="2147485882" r:id="rId5"/>
    <p:sldLayoutId id="2147485883" r:id="rId6"/>
    <p:sldLayoutId id="2147485884" r:id="rId7"/>
    <p:sldLayoutId id="2147485885" r:id="rId8"/>
    <p:sldLayoutId id="2147485886" r:id="rId9"/>
    <p:sldLayoutId id="2147485887" r:id="rId10"/>
    <p:sldLayoutId id="2147485888"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5pPr>
      <a:lvl6pPr marL="456467"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2947"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6943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5903"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363" indent="-342363" algn="l" rtl="0" eaLnBrk="0" fontAlgn="base" hangingPunct="0">
        <a:spcBef>
          <a:spcPts val="2000"/>
        </a:spcBef>
        <a:spcAft>
          <a:spcPct val="0"/>
        </a:spcAft>
        <a:buBlip>
          <a:blip r:embed="rId17"/>
        </a:buBlip>
        <a:defRPr sz="2200">
          <a:solidFill>
            <a:schemeClr val="tx1"/>
          </a:solidFill>
          <a:latin typeface="+mn-lt"/>
          <a:ea typeface="+mn-ea"/>
          <a:cs typeface="+mn-cs"/>
        </a:defRPr>
      </a:lvl1pPr>
      <a:lvl2pPr marL="684715" indent="-336018" algn="l" rtl="0" eaLnBrk="0" fontAlgn="base" hangingPunct="0">
        <a:spcBef>
          <a:spcPts val="600"/>
        </a:spcBef>
        <a:spcAft>
          <a:spcPct val="0"/>
        </a:spcAft>
        <a:buBlip>
          <a:blip r:embed="rId17"/>
        </a:buBlip>
        <a:defRPr sz="2000">
          <a:solidFill>
            <a:schemeClr val="tx1"/>
          </a:solidFill>
          <a:latin typeface="+mn-lt"/>
          <a:ea typeface="+mn-ea"/>
        </a:defRPr>
      </a:lvl2pPr>
      <a:lvl3pPr marL="1033407" indent="-348692" algn="l" rtl="0" eaLnBrk="0" fontAlgn="base" hangingPunct="0">
        <a:spcBef>
          <a:spcPts val="600"/>
        </a:spcBef>
        <a:spcAft>
          <a:spcPct val="0"/>
        </a:spcAft>
        <a:buBlip>
          <a:blip r:embed="rId17"/>
        </a:buBlip>
        <a:defRPr>
          <a:solidFill>
            <a:schemeClr val="tx1"/>
          </a:solidFill>
          <a:latin typeface="+mn-lt"/>
          <a:ea typeface="+mn-ea"/>
        </a:defRPr>
      </a:lvl3pPr>
      <a:lvl4pPr marL="1369430" indent="-336018" algn="l" rtl="0" eaLnBrk="0" fontAlgn="base" hangingPunct="0">
        <a:spcBef>
          <a:spcPts val="600"/>
        </a:spcBef>
        <a:spcAft>
          <a:spcPct val="0"/>
        </a:spcAft>
        <a:buBlip>
          <a:blip r:embed="rId17"/>
        </a:buBlip>
        <a:defRPr>
          <a:solidFill>
            <a:schemeClr val="tx1"/>
          </a:solidFill>
          <a:latin typeface="+mn-lt"/>
          <a:ea typeface="+mn-ea"/>
        </a:defRPr>
      </a:lvl4pPr>
      <a:lvl5pPr marL="1718122" indent="-348692" algn="l" rtl="0" eaLnBrk="0" fontAlgn="base" hangingPunct="0">
        <a:spcBef>
          <a:spcPts val="600"/>
        </a:spcBef>
        <a:spcAft>
          <a:spcPct val="0"/>
        </a:spcAft>
        <a:buBlip>
          <a:blip r:embed="rId17"/>
        </a:buBlip>
        <a:defRPr>
          <a:solidFill>
            <a:schemeClr val="tx1"/>
          </a:solidFill>
          <a:latin typeface="+mn-lt"/>
          <a:ea typeface="+mn-ea"/>
        </a:defRPr>
      </a:lvl5pPr>
      <a:lvl6pPr marL="2174600" indent="-348692" algn="l" rtl="0" fontAlgn="base">
        <a:spcBef>
          <a:spcPts val="600"/>
        </a:spcBef>
        <a:spcAft>
          <a:spcPct val="0"/>
        </a:spcAft>
        <a:buBlip>
          <a:blip r:embed="rId17"/>
        </a:buBlip>
        <a:defRPr>
          <a:solidFill>
            <a:schemeClr val="tx1"/>
          </a:solidFill>
          <a:latin typeface="+mn-lt"/>
          <a:ea typeface="+mn-ea"/>
        </a:defRPr>
      </a:lvl6pPr>
      <a:lvl7pPr marL="2631066" indent="-348692" algn="l" rtl="0" fontAlgn="base">
        <a:spcBef>
          <a:spcPts val="600"/>
        </a:spcBef>
        <a:spcAft>
          <a:spcPct val="0"/>
        </a:spcAft>
        <a:buBlip>
          <a:blip r:embed="rId17"/>
        </a:buBlip>
        <a:defRPr>
          <a:solidFill>
            <a:schemeClr val="tx1"/>
          </a:solidFill>
          <a:latin typeface="+mn-lt"/>
          <a:ea typeface="+mn-ea"/>
        </a:defRPr>
      </a:lvl7pPr>
      <a:lvl8pPr marL="3087549" indent="-348692" algn="l" rtl="0" fontAlgn="base">
        <a:spcBef>
          <a:spcPts val="600"/>
        </a:spcBef>
        <a:spcAft>
          <a:spcPct val="0"/>
        </a:spcAft>
        <a:buBlip>
          <a:blip r:embed="rId17"/>
        </a:buBlip>
        <a:defRPr>
          <a:solidFill>
            <a:schemeClr val="tx1"/>
          </a:solidFill>
          <a:latin typeface="+mn-lt"/>
          <a:ea typeface="+mn-ea"/>
        </a:defRPr>
      </a:lvl8pPr>
      <a:lvl9pPr marL="3544016" indent="-348692" algn="l" rtl="0" fontAlgn="base">
        <a:spcBef>
          <a:spcPts val="600"/>
        </a:spcBef>
        <a:spcAft>
          <a:spcPct val="0"/>
        </a:spcAft>
        <a:buBlip>
          <a:blip r:embed="rId17"/>
        </a:buBlip>
        <a:defRPr>
          <a:solidFill>
            <a:schemeClr val="tx1"/>
          </a:solidFill>
          <a:latin typeface="+mn-lt"/>
          <a:ea typeface="+mn-ea"/>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957442"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dirty="0"/>
              <a:t>Click to edit Master title style</a:t>
            </a:r>
          </a:p>
        </p:txBody>
      </p:sp>
      <p:sp>
        <p:nvSpPr>
          <p:cNvPr id="957443"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57444"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lvl1pPr algn="l">
              <a:defRPr sz="1400">
                <a:cs typeface="+mn-cs"/>
              </a:defRPr>
            </a:lvl1pPr>
          </a:lstStyle>
          <a:p>
            <a:pPr eaLnBrk="0" hangingPunct="0">
              <a:defRPr/>
            </a:pPr>
            <a:endParaRPr lang="en-US" b="0">
              <a:solidFill>
                <a:srgbClr val="000000"/>
              </a:solidFill>
              <a:latin typeface="Times New Roman" charset="0"/>
            </a:endParaRPr>
          </a:p>
        </p:txBody>
      </p:sp>
      <p:sp>
        <p:nvSpPr>
          <p:cNvPr id="957445" name="Rectangle 5"/>
          <p:cNvSpPr>
            <a:spLocks noGrp="1" noChangeArrowheads="1"/>
          </p:cNvSpPr>
          <p:nvPr>
            <p:ph type="ftr" sz="quarter" idx="3"/>
          </p:nvPr>
        </p:nvSpPr>
        <p:spPr bwMode="auto">
          <a:xfrm>
            <a:off x="3124201"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lvl1pPr>
              <a:defRPr sz="1400">
                <a:cs typeface="+mn-cs"/>
              </a:defRPr>
            </a:lvl1pPr>
          </a:lstStyle>
          <a:p>
            <a:pPr eaLnBrk="0" hangingPunct="0">
              <a:defRPr/>
            </a:pPr>
            <a:endParaRPr lang="en-US" b="0">
              <a:solidFill>
                <a:srgbClr val="000000"/>
              </a:solidFill>
              <a:latin typeface="Times New Roman" charset="0"/>
            </a:endParaRPr>
          </a:p>
        </p:txBody>
      </p:sp>
      <p:sp>
        <p:nvSpPr>
          <p:cNvPr id="957446"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lvl1pPr algn="r">
              <a:defRPr sz="1400">
                <a:cs typeface="+mn-cs"/>
              </a:defRPr>
            </a:lvl1pPr>
          </a:lstStyle>
          <a:p>
            <a:pPr eaLnBrk="0" hangingPunct="0">
              <a:defRPr/>
            </a:pPr>
            <a:fld id="{976D1466-CB11-4E4A-9B65-1C9C819106F7}" type="slidenum">
              <a:rPr lang="en-US" b="0">
                <a:solidFill>
                  <a:srgbClr val="000000"/>
                </a:solidFill>
                <a:latin typeface="Times New Roman" charset="0"/>
              </a:rPr>
              <a:pPr eaLnBrk="0" hangingPunct="0">
                <a:defRPr/>
              </a:pPr>
              <a:t>‹#›</a:t>
            </a:fld>
            <a:endParaRPr lang="en-US" b="0">
              <a:solidFill>
                <a:srgbClr val="000000"/>
              </a:solidFill>
              <a:latin typeface="Times New Roman" charset="0"/>
            </a:endParaRPr>
          </a:p>
        </p:txBody>
      </p:sp>
    </p:spTree>
    <p:extLst>
      <p:ext uri="{BB962C8B-B14F-4D97-AF65-F5344CB8AC3E}">
        <p14:creationId xmlns:p14="http://schemas.microsoft.com/office/powerpoint/2010/main" val="1654851814"/>
      </p:ext>
    </p:extLst>
  </p:cSld>
  <p:clrMap bg1="lt1" tx1="dk1" bg2="lt2" tx2="dk2" accent1="accent1" accent2="accent2" accent3="accent3" accent4="accent4" accent5="accent5" accent6="accent6" hlink="hlink" folHlink="folHlink"/>
  <p:sldLayoutIdLst>
    <p:sldLayoutId id="2147485902" r:id="rId1"/>
    <p:sldLayoutId id="2147485903" r:id="rId2"/>
    <p:sldLayoutId id="2147485904" r:id="rId3"/>
    <p:sldLayoutId id="2147485905" r:id="rId4"/>
    <p:sldLayoutId id="2147485906" r:id="rId5"/>
    <p:sldLayoutId id="2147485907" r:id="rId6"/>
    <p:sldLayoutId id="2147485908" r:id="rId7"/>
    <p:sldLayoutId id="2147485909" r:id="rId8"/>
    <p:sldLayoutId id="2147485910" r:id="rId9"/>
    <p:sldLayoutId id="2147485911" r:id="rId10"/>
    <p:sldLayoutId id="2147485912"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defRPr>
      </a:lvl5pPr>
      <a:lvl6pPr marL="456467" algn="ctr" rtl="0" fontAlgn="base">
        <a:spcBef>
          <a:spcPct val="0"/>
        </a:spcBef>
        <a:spcAft>
          <a:spcPct val="0"/>
        </a:spcAft>
        <a:defRPr sz="4400">
          <a:solidFill>
            <a:schemeClr val="tx2"/>
          </a:solidFill>
          <a:latin typeface="Times New Roman" charset="0"/>
          <a:ea typeface="ＭＳ Ｐゴシック" charset="0"/>
        </a:defRPr>
      </a:lvl6pPr>
      <a:lvl7pPr marL="912947" algn="ctr" rtl="0" fontAlgn="base">
        <a:spcBef>
          <a:spcPct val="0"/>
        </a:spcBef>
        <a:spcAft>
          <a:spcPct val="0"/>
        </a:spcAft>
        <a:defRPr sz="4400">
          <a:solidFill>
            <a:schemeClr val="tx2"/>
          </a:solidFill>
          <a:latin typeface="Times New Roman" charset="0"/>
          <a:ea typeface="ＭＳ Ｐゴシック" charset="0"/>
        </a:defRPr>
      </a:lvl7pPr>
      <a:lvl8pPr marL="1369430" algn="ctr" rtl="0" fontAlgn="base">
        <a:spcBef>
          <a:spcPct val="0"/>
        </a:spcBef>
        <a:spcAft>
          <a:spcPct val="0"/>
        </a:spcAft>
        <a:defRPr sz="4400">
          <a:solidFill>
            <a:schemeClr val="tx2"/>
          </a:solidFill>
          <a:latin typeface="Times New Roman" charset="0"/>
          <a:ea typeface="ＭＳ Ｐゴシック" charset="0"/>
        </a:defRPr>
      </a:lvl8pPr>
      <a:lvl9pPr marL="1825903"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363" indent="-342363" algn="l" rtl="0" eaLnBrk="0" fontAlgn="base" hangingPunct="0">
        <a:spcBef>
          <a:spcPct val="20000"/>
        </a:spcBef>
        <a:spcAft>
          <a:spcPct val="0"/>
        </a:spcAft>
        <a:buChar char="•"/>
        <a:defRPr sz="3200">
          <a:solidFill>
            <a:schemeClr val="tx1"/>
          </a:solidFill>
          <a:latin typeface="Arial"/>
          <a:ea typeface="+mn-ea"/>
          <a:cs typeface="Arial"/>
        </a:defRPr>
      </a:lvl1pPr>
      <a:lvl2pPr marL="741772" indent="-285305" algn="l" rtl="0" eaLnBrk="0" fontAlgn="base" hangingPunct="0">
        <a:spcBef>
          <a:spcPct val="20000"/>
        </a:spcBef>
        <a:spcAft>
          <a:spcPct val="0"/>
        </a:spcAft>
        <a:buChar char="–"/>
        <a:defRPr sz="2800">
          <a:solidFill>
            <a:schemeClr val="tx1"/>
          </a:solidFill>
          <a:latin typeface="Arial"/>
          <a:ea typeface="+mn-ea"/>
          <a:cs typeface="Arial"/>
        </a:defRPr>
      </a:lvl2pPr>
      <a:lvl3pPr marL="1141185" indent="-228233" algn="l" rtl="0" eaLnBrk="0" fontAlgn="base" hangingPunct="0">
        <a:spcBef>
          <a:spcPct val="20000"/>
        </a:spcBef>
        <a:spcAft>
          <a:spcPct val="0"/>
        </a:spcAft>
        <a:buChar char="•"/>
        <a:defRPr sz="2400">
          <a:solidFill>
            <a:schemeClr val="tx1"/>
          </a:solidFill>
          <a:latin typeface="Arial"/>
          <a:ea typeface="+mn-ea"/>
          <a:cs typeface="Arial"/>
        </a:defRPr>
      </a:lvl3pPr>
      <a:lvl4pPr marL="1597659" indent="-228233" algn="l" rtl="0" eaLnBrk="0" fontAlgn="base" hangingPunct="0">
        <a:spcBef>
          <a:spcPct val="20000"/>
        </a:spcBef>
        <a:spcAft>
          <a:spcPct val="0"/>
        </a:spcAft>
        <a:buChar char="–"/>
        <a:defRPr sz="2000">
          <a:solidFill>
            <a:schemeClr val="tx1"/>
          </a:solidFill>
          <a:latin typeface="Arial"/>
          <a:ea typeface="+mn-ea"/>
          <a:cs typeface="Arial"/>
        </a:defRPr>
      </a:lvl4pPr>
      <a:lvl5pPr marL="2054145" indent="-228233" algn="l" rtl="0" eaLnBrk="0" fontAlgn="base" hangingPunct="0">
        <a:spcBef>
          <a:spcPct val="20000"/>
        </a:spcBef>
        <a:spcAft>
          <a:spcPct val="0"/>
        </a:spcAft>
        <a:buChar char="»"/>
        <a:defRPr sz="2000">
          <a:solidFill>
            <a:schemeClr val="tx1"/>
          </a:solidFill>
          <a:latin typeface="Arial"/>
          <a:ea typeface="+mn-ea"/>
          <a:cs typeface="Arial"/>
        </a:defRPr>
      </a:lvl5pPr>
      <a:lvl6pPr marL="2510617" indent="-228233" algn="l" rtl="0" fontAlgn="base">
        <a:spcBef>
          <a:spcPct val="20000"/>
        </a:spcBef>
        <a:spcAft>
          <a:spcPct val="0"/>
        </a:spcAft>
        <a:buChar char="»"/>
        <a:defRPr sz="2000">
          <a:solidFill>
            <a:schemeClr val="tx1"/>
          </a:solidFill>
          <a:latin typeface="+mn-lt"/>
          <a:ea typeface="+mn-ea"/>
        </a:defRPr>
      </a:lvl6pPr>
      <a:lvl7pPr marL="2967088" indent="-228233" algn="l" rtl="0" fontAlgn="base">
        <a:spcBef>
          <a:spcPct val="20000"/>
        </a:spcBef>
        <a:spcAft>
          <a:spcPct val="0"/>
        </a:spcAft>
        <a:buChar char="»"/>
        <a:defRPr sz="2000">
          <a:solidFill>
            <a:schemeClr val="tx1"/>
          </a:solidFill>
          <a:latin typeface="+mn-lt"/>
          <a:ea typeface="+mn-ea"/>
        </a:defRPr>
      </a:lvl7pPr>
      <a:lvl8pPr marL="3423568" indent="-228233" algn="l" rtl="0" fontAlgn="base">
        <a:spcBef>
          <a:spcPct val="20000"/>
        </a:spcBef>
        <a:spcAft>
          <a:spcPct val="0"/>
        </a:spcAft>
        <a:buChar char="»"/>
        <a:defRPr sz="2000">
          <a:solidFill>
            <a:schemeClr val="tx1"/>
          </a:solidFill>
          <a:latin typeface="+mn-lt"/>
          <a:ea typeface="+mn-ea"/>
        </a:defRPr>
      </a:lvl8pPr>
      <a:lvl9pPr marL="3880033" indent="-228233"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338" name="Title Placeholder 1"/>
          <p:cNvSpPr>
            <a:spLocks noGrp="1"/>
          </p:cNvSpPr>
          <p:nvPr>
            <p:ph type="title"/>
          </p:nvPr>
        </p:nvSpPr>
        <p:spPr bwMode="auto">
          <a:xfrm>
            <a:off x="685831" y="120650"/>
            <a:ext cx="7770813" cy="1430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a:t>Click to edit Master title style</a:t>
            </a:r>
          </a:p>
        </p:txBody>
      </p:sp>
      <p:sp>
        <p:nvSpPr>
          <p:cNvPr id="14339" name="Text Placeholder 2"/>
          <p:cNvSpPr>
            <a:spLocks noGrp="1"/>
          </p:cNvSpPr>
          <p:nvPr>
            <p:ph type="body" idx="1"/>
          </p:nvPr>
        </p:nvSpPr>
        <p:spPr bwMode="auto">
          <a:xfrm>
            <a:off x="685831" y="1752601"/>
            <a:ext cx="7770813" cy="4373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619876" y="6356381"/>
            <a:ext cx="2133600" cy="365125"/>
          </a:xfrm>
          <a:prstGeom prst="rect">
            <a:avLst/>
          </a:prstGeom>
        </p:spPr>
        <p:txBody>
          <a:bodyPr vert="horz" wrap="square" lIns="91293" tIns="45647" rIns="91293" bIns="45647"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5" name="Footer Placeholder 4"/>
          <p:cNvSpPr>
            <a:spLocks noGrp="1"/>
          </p:cNvSpPr>
          <p:nvPr>
            <p:ph type="ftr" sz="quarter" idx="3"/>
          </p:nvPr>
        </p:nvSpPr>
        <p:spPr>
          <a:xfrm>
            <a:off x="354013" y="6356381"/>
            <a:ext cx="2895600" cy="365125"/>
          </a:xfrm>
          <a:prstGeom prst="rect">
            <a:avLst/>
          </a:prstGeom>
        </p:spPr>
        <p:txBody>
          <a:bodyPr vert="horz" wrap="square" lIns="91293" tIns="45647" rIns="91293" bIns="45647"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6" name="Slide Number Placeholder 5"/>
          <p:cNvSpPr>
            <a:spLocks noGrp="1"/>
          </p:cNvSpPr>
          <p:nvPr>
            <p:ph type="sldNum" sz="quarter" idx="4"/>
          </p:nvPr>
        </p:nvSpPr>
        <p:spPr>
          <a:xfrm>
            <a:off x="4229100" y="6356381"/>
            <a:ext cx="685800" cy="365125"/>
          </a:xfrm>
          <a:prstGeom prst="rect">
            <a:avLst/>
          </a:prstGeom>
        </p:spPr>
        <p:txBody>
          <a:bodyPr vert="horz" wrap="square" lIns="91293" tIns="45647" rIns="91293" bIns="45647"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D0CAC97A-581F-9041-A449-D54F7AEDB91A}"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579931790"/>
      </p:ext>
    </p:extLst>
  </p:cSld>
  <p:clrMap bg1="dk2" tx1="lt1" bg2="dk1" tx2="lt2" accent1="accent1" accent2="accent2" accent3="accent3" accent4="accent4" accent5="accent5" accent6="accent6" hlink="hlink" folHlink="folHlink"/>
  <p:sldLayoutIdLst>
    <p:sldLayoutId id="2147485914" r:id="rId1"/>
    <p:sldLayoutId id="2147485915" r:id="rId2"/>
    <p:sldLayoutId id="2147485916" r:id="rId3"/>
    <p:sldLayoutId id="2147485917" r:id="rId4"/>
    <p:sldLayoutId id="2147485918" r:id="rId5"/>
    <p:sldLayoutId id="2147485919" r:id="rId6"/>
    <p:sldLayoutId id="2147485920" r:id="rId7"/>
    <p:sldLayoutId id="2147485921" r:id="rId8"/>
    <p:sldLayoutId id="2147485922" r:id="rId9"/>
    <p:sldLayoutId id="2147485923" r:id="rId10"/>
    <p:sldLayoutId id="2147485924" r:id="rId11"/>
  </p:sldLayoutIdLst>
  <p:txStyles>
    <p:titleStyle>
      <a:lvl1pPr algn="ctr" rtl="0" eaLnBrk="0" fontAlgn="base" hangingPunct="0">
        <a:spcBef>
          <a:spcPct val="0"/>
        </a:spcBef>
        <a:spcAft>
          <a:spcPct val="0"/>
        </a:spcAft>
        <a:defRPr sz="4800">
          <a:solidFill>
            <a:schemeClr val="tx1"/>
          </a:solidFill>
          <a:latin typeface="Arial"/>
          <a:ea typeface="+mj-ea"/>
          <a:cs typeface="Arial"/>
        </a:defRPr>
      </a:lvl1pPr>
      <a:lvl2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5pPr>
      <a:lvl6pPr marL="456467"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2947"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6943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5903"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363" indent="-342363" algn="l" rtl="0" eaLnBrk="0" fontAlgn="base" hangingPunct="0">
        <a:spcBef>
          <a:spcPts val="2000"/>
        </a:spcBef>
        <a:spcAft>
          <a:spcPct val="0"/>
        </a:spcAft>
        <a:buBlip>
          <a:blip r:embed="rId14"/>
        </a:buBlip>
        <a:defRPr sz="2200">
          <a:solidFill>
            <a:schemeClr val="tx1"/>
          </a:solidFill>
          <a:latin typeface="Arial"/>
          <a:ea typeface="+mn-ea"/>
          <a:cs typeface="Arial"/>
        </a:defRPr>
      </a:lvl1pPr>
      <a:lvl2pPr marL="684715" indent="-336018" algn="l" rtl="0" eaLnBrk="0" fontAlgn="base" hangingPunct="0">
        <a:spcBef>
          <a:spcPts val="600"/>
        </a:spcBef>
        <a:spcAft>
          <a:spcPct val="0"/>
        </a:spcAft>
        <a:buBlip>
          <a:blip r:embed="rId14"/>
        </a:buBlip>
        <a:defRPr sz="2000">
          <a:solidFill>
            <a:schemeClr val="tx1"/>
          </a:solidFill>
          <a:latin typeface="Arial"/>
          <a:ea typeface="+mn-ea"/>
          <a:cs typeface="Arial"/>
        </a:defRPr>
      </a:lvl2pPr>
      <a:lvl3pPr marL="1033407" indent="-348692" algn="l" rtl="0" eaLnBrk="0" fontAlgn="base" hangingPunct="0">
        <a:spcBef>
          <a:spcPts val="600"/>
        </a:spcBef>
        <a:spcAft>
          <a:spcPct val="0"/>
        </a:spcAft>
        <a:buBlip>
          <a:blip r:embed="rId14"/>
        </a:buBlip>
        <a:defRPr>
          <a:solidFill>
            <a:schemeClr val="tx1"/>
          </a:solidFill>
          <a:latin typeface="Arial"/>
          <a:ea typeface="+mn-ea"/>
          <a:cs typeface="Arial"/>
        </a:defRPr>
      </a:lvl3pPr>
      <a:lvl4pPr marL="1369430" indent="-336018" algn="l" rtl="0" eaLnBrk="0" fontAlgn="base" hangingPunct="0">
        <a:spcBef>
          <a:spcPts val="600"/>
        </a:spcBef>
        <a:spcAft>
          <a:spcPct val="0"/>
        </a:spcAft>
        <a:buBlip>
          <a:blip r:embed="rId14"/>
        </a:buBlip>
        <a:defRPr>
          <a:solidFill>
            <a:schemeClr val="tx1"/>
          </a:solidFill>
          <a:latin typeface="Arial"/>
          <a:ea typeface="+mn-ea"/>
          <a:cs typeface="Arial"/>
        </a:defRPr>
      </a:lvl4pPr>
      <a:lvl5pPr marL="1718122" indent="-348692" algn="l" rtl="0" eaLnBrk="0" fontAlgn="base" hangingPunct="0">
        <a:spcBef>
          <a:spcPts val="600"/>
        </a:spcBef>
        <a:spcAft>
          <a:spcPct val="0"/>
        </a:spcAft>
        <a:buBlip>
          <a:blip r:embed="rId14"/>
        </a:buBlip>
        <a:defRPr>
          <a:solidFill>
            <a:schemeClr val="tx1"/>
          </a:solidFill>
          <a:latin typeface="Arial"/>
          <a:ea typeface="+mn-ea"/>
          <a:cs typeface="Arial"/>
        </a:defRPr>
      </a:lvl5pPr>
      <a:lvl6pPr marL="2174600" indent="-348692" algn="l" rtl="0" fontAlgn="base">
        <a:spcBef>
          <a:spcPts val="600"/>
        </a:spcBef>
        <a:spcAft>
          <a:spcPct val="0"/>
        </a:spcAft>
        <a:buBlip>
          <a:blip r:embed="rId14"/>
        </a:buBlip>
        <a:defRPr>
          <a:solidFill>
            <a:schemeClr val="tx1"/>
          </a:solidFill>
          <a:latin typeface="+mn-lt"/>
          <a:ea typeface="+mn-ea"/>
        </a:defRPr>
      </a:lvl6pPr>
      <a:lvl7pPr marL="2631066" indent="-348692" algn="l" rtl="0" fontAlgn="base">
        <a:spcBef>
          <a:spcPts val="600"/>
        </a:spcBef>
        <a:spcAft>
          <a:spcPct val="0"/>
        </a:spcAft>
        <a:buBlip>
          <a:blip r:embed="rId14"/>
        </a:buBlip>
        <a:defRPr>
          <a:solidFill>
            <a:schemeClr val="tx1"/>
          </a:solidFill>
          <a:latin typeface="+mn-lt"/>
          <a:ea typeface="+mn-ea"/>
        </a:defRPr>
      </a:lvl7pPr>
      <a:lvl8pPr marL="3087549" indent="-348692" algn="l" rtl="0" fontAlgn="base">
        <a:spcBef>
          <a:spcPts val="600"/>
        </a:spcBef>
        <a:spcAft>
          <a:spcPct val="0"/>
        </a:spcAft>
        <a:buBlip>
          <a:blip r:embed="rId14"/>
        </a:buBlip>
        <a:defRPr>
          <a:solidFill>
            <a:schemeClr val="tx1"/>
          </a:solidFill>
          <a:latin typeface="+mn-lt"/>
          <a:ea typeface="+mn-ea"/>
        </a:defRPr>
      </a:lvl8pPr>
      <a:lvl9pPr marL="3544016" indent="-348692" algn="l" rtl="0" fontAlgn="base">
        <a:spcBef>
          <a:spcPts val="600"/>
        </a:spcBef>
        <a:spcAft>
          <a:spcPct val="0"/>
        </a:spcAft>
        <a:buBlip>
          <a:blip r:embed="rId14"/>
        </a:buBlip>
        <a:defRPr>
          <a:solidFill>
            <a:schemeClr val="tx1"/>
          </a:solidFill>
          <a:latin typeface="+mn-lt"/>
          <a:ea typeface="+mn-ea"/>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26626" name="Picture 6" descr="ticket7R.png"/>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bwMode="auto">
          <a:xfrm rot="1082531">
            <a:off x="5549931" y="1755806"/>
            <a:ext cx="1096963" cy="557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27" name="Picture 7" descr="ticket8R.png"/>
          <p:cNvPicPr>
            <a:picLocks noChangeAspect="1"/>
          </p:cNvPicPr>
          <p:nvPr/>
        </p:nvPicPr>
        <p:blipFill>
          <a:blip r:embed="rId15"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28" name="Picture 8" descr="42-16393499.png"/>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29" name="Title Placeholder 1"/>
          <p:cNvSpPr>
            <a:spLocks noGrp="1"/>
          </p:cNvSpPr>
          <p:nvPr>
            <p:ph type="title"/>
          </p:nvPr>
        </p:nvSpPr>
        <p:spPr bwMode="auto">
          <a:xfrm>
            <a:off x="685831" y="120650"/>
            <a:ext cx="7770813" cy="1430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a:t>Click to edit Master title style</a:t>
            </a:r>
          </a:p>
        </p:txBody>
      </p:sp>
      <p:sp>
        <p:nvSpPr>
          <p:cNvPr id="26630" name="Text Placeholder 2"/>
          <p:cNvSpPr>
            <a:spLocks noGrp="1"/>
          </p:cNvSpPr>
          <p:nvPr>
            <p:ph type="body" idx="1"/>
          </p:nvPr>
        </p:nvSpPr>
        <p:spPr bwMode="auto">
          <a:xfrm>
            <a:off x="685831" y="1752601"/>
            <a:ext cx="7770813" cy="4373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3"/>
          <p:cNvSpPr>
            <a:spLocks noGrp="1"/>
          </p:cNvSpPr>
          <p:nvPr>
            <p:ph type="dt" sz="half" idx="2"/>
          </p:nvPr>
        </p:nvSpPr>
        <p:spPr>
          <a:xfrm>
            <a:off x="6619876" y="6356381"/>
            <a:ext cx="2133600" cy="365125"/>
          </a:xfrm>
          <a:prstGeom prst="rect">
            <a:avLst/>
          </a:prstGeom>
        </p:spPr>
        <p:txBody>
          <a:bodyPr vert="horz" wrap="square" lIns="91293" tIns="45647" rIns="91293" bIns="45647"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11" name="Footer Placeholder 4"/>
          <p:cNvSpPr>
            <a:spLocks noGrp="1"/>
          </p:cNvSpPr>
          <p:nvPr>
            <p:ph type="ftr" sz="quarter" idx="3"/>
          </p:nvPr>
        </p:nvSpPr>
        <p:spPr>
          <a:xfrm>
            <a:off x="354013" y="6356381"/>
            <a:ext cx="2895600" cy="365125"/>
          </a:xfrm>
          <a:prstGeom prst="rect">
            <a:avLst/>
          </a:prstGeom>
        </p:spPr>
        <p:txBody>
          <a:bodyPr vert="horz" wrap="square" lIns="91293" tIns="45647" rIns="91293" bIns="45647"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12" name="Slide Number Placeholder 5"/>
          <p:cNvSpPr>
            <a:spLocks noGrp="1"/>
          </p:cNvSpPr>
          <p:nvPr>
            <p:ph type="sldNum" sz="quarter" idx="4"/>
          </p:nvPr>
        </p:nvSpPr>
        <p:spPr>
          <a:xfrm>
            <a:off x="4229100" y="6356381"/>
            <a:ext cx="685800" cy="365125"/>
          </a:xfrm>
          <a:prstGeom prst="rect">
            <a:avLst/>
          </a:prstGeom>
        </p:spPr>
        <p:txBody>
          <a:bodyPr vert="horz" wrap="square" lIns="91293" tIns="45647" rIns="91293" bIns="45647"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FF6D996B-A81F-9F46-9984-9F31FE6D3546}"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3584025702"/>
      </p:ext>
    </p:extLst>
  </p:cSld>
  <p:clrMap bg1="dk2" tx1="lt1" bg2="dk1" tx2="lt2" accent1="accent1" accent2="accent2" accent3="accent3" accent4="accent4" accent5="accent5" accent6="accent6" hlink="hlink" folHlink="folHlink"/>
  <p:sldLayoutIdLst>
    <p:sldLayoutId id="2147485926" r:id="rId1"/>
    <p:sldLayoutId id="2147485927" r:id="rId2"/>
    <p:sldLayoutId id="2147485928" r:id="rId3"/>
    <p:sldLayoutId id="2147485929" r:id="rId4"/>
    <p:sldLayoutId id="2147485930" r:id="rId5"/>
    <p:sldLayoutId id="2147485931" r:id="rId6"/>
    <p:sldLayoutId id="2147485932" r:id="rId7"/>
    <p:sldLayoutId id="2147485933" r:id="rId8"/>
    <p:sldLayoutId id="2147485934" r:id="rId9"/>
    <p:sldLayoutId id="2147485935" r:id="rId10"/>
    <p:sldLayoutId id="2147485936"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5pPr>
      <a:lvl6pPr marL="456467"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2947"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6943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5903"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363" indent="-342363" algn="l" rtl="0" eaLnBrk="0" fontAlgn="base" hangingPunct="0">
        <a:spcBef>
          <a:spcPts val="2000"/>
        </a:spcBef>
        <a:spcAft>
          <a:spcPct val="0"/>
        </a:spcAft>
        <a:buBlip>
          <a:blip r:embed="rId17"/>
        </a:buBlip>
        <a:defRPr sz="2200">
          <a:solidFill>
            <a:schemeClr val="tx1"/>
          </a:solidFill>
          <a:latin typeface="+mn-lt"/>
          <a:ea typeface="+mn-ea"/>
          <a:cs typeface="+mn-cs"/>
        </a:defRPr>
      </a:lvl1pPr>
      <a:lvl2pPr marL="684715" indent="-336018" algn="l" rtl="0" eaLnBrk="0" fontAlgn="base" hangingPunct="0">
        <a:spcBef>
          <a:spcPts val="600"/>
        </a:spcBef>
        <a:spcAft>
          <a:spcPct val="0"/>
        </a:spcAft>
        <a:buBlip>
          <a:blip r:embed="rId17"/>
        </a:buBlip>
        <a:defRPr sz="2000">
          <a:solidFill>
            <a:schemeClr val="tx1"/>
          </a:solidFill>
          <a:latin typeface="+mn-lt"/>
          <a:ea typeface="+mn-ea"/>
        </a:defRPr>
      </a:lvl2pPr>
      <a:lvl3pPr marL="1033407" indent="-348692" algn="l" rtl="0" eaLnBrk="0" fontAlgn="base" hangingPunct="0">
        <a:spcBef>
          <a:spcPts val="600"/>
        </a:spcBef>
        <a:spcAft>
          <a:spcPct val="0"/>
        </a:spcAft>
        <a:buBlip>
          <a:blip r:embed="rId17"/>
        </a:buBlip>
        <a:defRPr>
          <a:solidFill>
            <a:schemeClr val="tx1"/>
          </a:solidFill>
          <a:latin typeface="+mn-lt"/>
          <a:ea typeface="+mn-ea"/>
        </a:defRPr>
      </a:lvl3pPr>
      <a:lvl4pPr marL="1369430" indent="-336018" algn="l" rtl="0" eaLnBrk="0" fontAlgn="base" hangingPunct="0">
        <a:spcBef>
          <a:spcPts val="600"/>
        </a:spcBef>
        <a:spcAft>
          <a:spcPct val="0"/>
        </a:spcAft>
        <a:buBlip>
          <a:blip r:embed="rId17"/>
        </a:buBlip>
        <a:defRPr>
          <a:solidFill>
            <a:schemeClr val="tx1"/>
          </a:solidFill>
          <a:latin typeface="+mn-lt"/>
          <a:ea typeface="+mn-ea"/>
        </a:defRPr>
      </a:lvl4pPr>
      <a:lvl5pPr marL="1718122" indent="-348692" algn="l" rtl="0" eaLnBrk="0" fontAlgn="base" hangingPunct="0">
        <a:spcBef>
          <a:spcPts val="600"/>
        </a:spcBef>
        <a:spcAft>
          <a:spcPct val="0"/>
        </a:spcAft>
        <a:buBlip>
          <a:blip r:embed="rId17"/>
        </a:buBlip>
        <a:defRPr>
          <a:solidFill>
            <a:schemeClr val="tx1"/>
          </a:solidFill>
          <a:latin typeface="+mn-lt"/>
          <a:ea typeface="+mn-ea"/>
        </a:defRPr>
      </a:lvl5pPr>
      <a:lvl6pPr marL="2174600" indent="-348692" algn="l" rtl="0" fontAlgn="base">
        <a:spcBef>
          <a:spcPts val="600"/>
        </a:spcBef>
        <a:spcAft>
          <a:spcPct val="0"/>
        </a:spcAft>
        <a:buBlip>
          <a:blip r:embed="rId17"/>
        </a:buBlip>
        <a:defRPr>
          <a:solidFill>
            <a:schemeClr val="tx1"/>
          </a:solidFill>
          <a:latin typeface="+mn-lt"/>
          <a:ea typeface="+mn-ea"/>
        </a:defRPr>
      </a:lvl6pPr>
      <a:lvl7pPr marL="2631066" indent="-348692" algn="l" rtl="0" fontAlgn="base">
        <a:spcBef>
          <a:spcPts val="600"/>
        </a:spcBef>
        <a:spcAft>
          <a:spcPct val="0"/>
        </a:spcAft>
        <a:buBlip>
          <a:blip r:embed="rId17"/>
        </a:buBlip>
        <a:defRPr>
          <a:solidFill>
            <a:schemeClr val="tx1"/>
          </a:solidFill>
          <a:latin typeface="+mn-lt"/>
          <a:ea typeface="+mn-ea"/>
        </a:defRPr>
      </a:lvl7pPr>
      <a:lvl8pPr marL="3087549" indent="-348692" algn="l" rtl="0" fontAlgn="base">
        <a:spcBef>
          <a:spcPts val="600"/>
        </a:spcBef>
        <a:spcAft>
          <a:spcPct val="0"/>
        </a:spcAft>
        <a:buBlip>
          <a:blip r:embed="rId17"/>
        </a:buBlip>
        <a:defRPr>
          <a:solidFill>
            <a:schemeClr val="tx1"/>
          </a:solidFill>
          <a:latin typeface="+mn-lt"/>
          <a:ea typeface="+mn-ea"/>
        </a:defRPr>
      </a:lvl8pPr>
      <a:lvl9pPr marL="3544016" indent="-348692" algn="l" rtl="0" fontAlgn="base">
        <a:spcBef>
          <a:spcPts val="600"/>
        </a:spcBef>
        <a:spcAft>
          <a:spcPct val="0"/>
        </a:spcAft>
        <a:buBlip>
          <a:blip r:embed="rId17"/>
        </a:buBlip>
        <a:defRPr>
          <a:solidFill>
            <a:schemeClr val="tx1"/>
          </a:solidFill>
          <a:latin typeface="+mn-lt"/>
          <a:ea typeface="+mn-ea"/>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338" name="Title Placeholder 1"/>
          <p:cNvSpPr>
            <a:spLocks noGrp="1"/>
          </p:cNvSpPr>
          <p:nvPr>
            <p:ph type="title"/>
          </p:nvPr>
        </p:nvSpPr>
        <p:spPr bwMode="auto">
          <a:xfrm>
            <a:off x="685831" y="120650"/>
            <a:ext cx="7770813" cy="1430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a:t>Click to edit Master title style</a:t>
            </a:r>
          </a:p>
        </p:txBody>
      </p:sp>
      <p:sp>
        <p:nvSpPr>
          <p:cNvPr id="14339" name="Text Placeholder 2"/>
          <p:cNvSpPr>
            <a:spLocks noGrp="1"/>
          </p:cNvSpPr>
          <p:nvPr>
            <p:ph type="body" idx="1"/>
          </p:nvPr>
        </p:nvSpPr>
        <p:spPr bwMode="auto">
          <a:xfrm>
            <a:off x="685831" y="1752601"/>
            <a:ext cx="7770813" cy="4373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619876" y="6356381"/>
            <a:ext cx="2133600" cy="365125"/>
          </a:xfrm>
          <a:prstGeom prst="rect">
            <a:avLst/>
          </a:prstGeom>
        </p:spPr>
        <p:txBody>
          <a:bodyPr vert="horz" wrap="square" lIns="91293" tIns="45647" rIns="91293" bIns="45647"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5" name="Footer Placeholder 4"/>
          <p:cNvSpPr>
            <a:spLocks noGrp="1"/>
          </p:cNvSpPr>
          <p:nvPr>
            <p:ph type="ftr" sz="quarter" idx="3"/>
          </p:nvPr>
        </p:nvSpPr>
        <p:spPr>
          <a:xfrm>
            <a:off x="354013" y="6356381"/>
            <a:ext cx="2895600" cy="365125"/>
          </a:xfrm>
          <a:prstGeom prst="rect">
            <a:avLst/>
          </a:prstGeom>
        </p:spPr>
        <p:txBody>
          <a:bodyPr vert="horz" wrap="square" lIns="91293" tIns="45647" rIns="91293" bIns="45647"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6" name="Slide Number Placeholder 5"/>
          <p:cNvSpPr>
            <a:spLocks noGrp="1"/>
          </p:cNvSpPr>
          <p:nvPr>
            <p:ph type="sldNum" sz="quarter" idx="4"/>
          </p:nvPr>
        </p:nvSpPr>
        <p:spPr>
          <a:xfrm>
            <a:off x="4229100" y="6356381"/>
            <a:ext cx="685800" cy="365125"/>
          </a:xfrm>
          <a:prstGeom prst="rect">
            <a:avLst/>
          </a:prstGeom>
        </p:spPr>
        <p:txBody>
          <a:bodyPr vert="horz" wrap="square" lIns="91293" tIns="45647" rIns="91293" bIns="45647"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D0CAC97A-581F-9041-A449-D54F7AEDB91A}"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1171903806"/>
      </p:ext>
    </p:extLst>
  </p:cSld>
  <p:clrMap bg1="dk2" tx1="lt1" bg2="dk1" tx2="lt2" accent1="accent1" accent2="accent2" accent3="accent3" accent4="accent4" accent5="accent5" accent6="accent6" hlink="hlink" folHlink="folHlink"/>
  <p:sldLayoutIdLst>
    <p:sldLayoutId id="2147485938" r:id="rId1"/>
    <p:sldLayoutId id="2147485939" r:id="rId2"/>
    <p:sldLayoutId id="2147485940" r:id="rId3"/>
    <p:sldLayoutId id="2147485941" r:id="rId4"/>
    <p:sldLayoutId id="2147485942" r:id="rId5"/>
    <p:sldLayoutId id="2147485943" r:id="rId6"/>
    <p:sldLayoutId id="2147485944" r:id="rId7"/>
    <p:sldLayoutId id="2147485945" r:id="rId8"/>
    <p:sldLayoutId id="2147485946" r:id="rId9"/>
    <p:sldLayoutId id="2147485947" r:id="rId10"/>
    <p:sldLayoutId id="2147485948" r:id="rId11"/>
  </p:sldLayoutIdLst>
  <p:txStyles>
    <p:titleStyle>
      <a:lvl1pPr algn="ctr" rtl="0" eaLnBrk="0" fontAlgn="base" hangingPunct="0">
        <a:spcBef>
          <a:spcPct val="0"/>
        </a:spcBef>
        <a:spcAft>
          <a:spcPct val="0"/>
        </a:spcAft>
        <a:defRPr sz="4800">
          <a:solidFill>
            <a:schemeClr val="tx1"/>
          </a:solidFill>
          <a:latin typeface="Arial"/>
          <a:ea typeface="+mj-ea"/>
          <a:cs typeface="Arial"/>
        </a:defRPr>
      </a:lvl1pPr>
      <a:lvl2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5pPr>
      <a:lvl6pPr marL="456467"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2947"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6943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5903"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363" indent="-342363" algn="l" rtl="0" eaLnBrk="0" fontAlgn="base" hangingPunct="0">
        <a:spcBef>
          <a:spcPts val="2000"/>
        </a:spcBef>
        <a:spcAft>
          <a:spcPct val="0"/>
        </a:spcAft>
        <a:buBlip>
          <a:blip r:embed="rId14"/>
        </a:buBlip>
        <a:defRPr sz="2200">
          <a:solidFill>
            <a:schemeClr val="tx1"/>
          </a:solidFill>
          <a:latin typeface="Arial"/>
          <a:ea typeface="+mn-ea"/>
          <a:cs typeface="Arial"/>
        </a:defRPr>
      </a:lvl1pPr>
      <a:lvl2pPr marL="684715" indent="-336018" algn="l" rtl="0" eaLnBrk="0" fontAlgn="base" hangingPunct="0">
        <a:spcBef>
          <a:spcPts val="600"/>
        </a:spcBef>
        <a:spcAft>
          <a:spcPct val="0"/>
        </a:spcAft>
        <a:buBlip>
          <a:blip r:embed="rId14"/>
        </a:buBlip>
        <a:defRPr sz="2000">
          <a:solidFill>
            <a:schemeClr val="tx1"/>
          </a:solidFill>
          <a:latin typeface="Arial"/>
          <a:ea typeface="+mn-ea"/>
          <a:cs typeface="Arial"/>
        </a:defRPr>
      </a:lvl2pPr>
      <a:lvl3pPr marL="1033407" indent="-348692" algn="l" rtl="0" eaLnBrk="0" fontAlgn="base" hangingPunct="0">
        <a:spcBef>
          <a:spcPts val="600"/>
        </a:spcBef>
        <a:spcAft>
          <a:spcPct val="0"/>
        </a:spcAft>
        <a:buBlip>
          <a:blip r:embed="rId14"/>
        </a:buBlip>
        <a:defRPr>
          <a:solidFill>
            <a:schemeClr val="tx1"/>
          </a:solidFill>
          <a:latin typeface="Arial"/>
          <a:ea typeface="+mn-ea"/>
          <a:cs typeface="Arial"/>
        </a:defRPr>
      </a:lvl3pPr>
      <a:lvl4pPr marL="1369430" indent="-336018" algn="l" rtl="0" eaLnBrk="0" fontAlgn="base" hangingPunct="0">
        <a:spcBef>
          <a:spcPts val="600"/>
        </a:spcBef>
        <a:spcAft>
          <a:spcPct val="0"/>
        </a:spcAft>
        <a:buBlip>
          <a:blip r:embed="rId14"/>
        </a:buBlip>
        <a:defRPr>
          <a:solidFill>
            <a:schemeClr val="tx1"/>
          </a:solidFill>
          <a:latin typeface="Arial"/>
          <a:ea typeface="+mn-ea"/>
          <a:cs typeface="Arial"/>
        </a:defRPr>
      </a:lvl4pPr>
      <a:lvl5pPr marL="1718122" indent="-348692" algn="l" rtl="0" eaLnBrk="0" fontAlgn="base" hangingPunct="0">
        <a:spcBef>
          <a:spcPts val="600"/>
        </a:spcBef>
        <a:spcAft>
          <a:spcPct val="0"/>
        </a:spcAft>
        <a:buBlip>
          <a:blip r:embed="rId14"/>
        </a:buBlip>
        <a:defRPr>
          <a:solidFill>
            <a:schemeClr val="tx1"/>
          </a:solidFill>
          <a:latin typeface="Arial"/>
          <a:ea typeface="+mn-ea"/>
          <a:cs typeface="Arial"/>
        </a:defRPr>
      </a:lvl5pPr>
      <a:lvl6pPr marL="2174600" indent="-348692" algn="l" rtl="0" fontAlgn="base">
        <a:spcBef>
          <a:spcPts val="600"/>
        </a:spcBef>
        <a:spcAft>
          <a:spcPct val="0"/>
        </a:spcAft>
        <a:buBlip>
          <a:blip r:embed="rId14"/>
        </a:buBlip>
        <a:defRPr>
          <a:solidFill>
            <a:schemeClr val="tx1"/>
          </a:solidFill>
          <a:latin typeface="+mn-lt"/>
          <a:ea typeface="+mn-ea"/>
        </a:defRPr>
      </a:lvl6pPr>
      <a:lvl7pPr marL="2631066" indent="-348692" algn="l" rtl="0" fontAlgn="base">
        <a:spcBef>
          <a:spcPts val="600"/>
        </a:spcBef>
        <a:spcAft>
          <a:spcPct val="0"/>
        </a:spcAft>
        <a:buBlip>
          <a:blip r:embed="rId14"/>
        </a:buBlip>
        <a:defRPr>
          <a:solidFill>
            <a:schemeClr val="tx1"/>
          </a:solidFill>
          <a:latin typeface="+mn-lt"/>
          <a:ea typeface="+mn-ea"/>
        </a:defRPr>
      </a:lvl7pPr>
      <a:lvl8pPr marL="3087549" indent="-348692" algn="l" rtl="0" fontAlgn="base">
        <a:spcBef>
          <a:spcPts val="600"/>
        </a:spcBef>
        <a:spcAft>
          <a:spcPct val="0"/>
        </a:spcAft>
        <a:buBlip>
          <a:blip r:embed="rId14"/>
        </a:buBlip>
        <a:defRPr>
          <a:solidFill>
            <a:schemeClr val="tx1"/>
          </a:solidFill>
          <a:latin typeface="+mn-lt"/>
          <a:ea typeface="+mn-ea"/>
        </a:defRPr>
      </a:lvl8pPr>
      <a:lvl9pPr marL="3544016" indent="-348692" algn="l" rtl="0" fontAlgn="base">
        <a:spcBef>
          <a:spcPts val="600"/>
        </a:spcBef>
        <a:spcAft>
          <a:spcPct val="0"/>
        </a:spcAft>
        <a:buBlip>
          <a:blip r:embed="rId14"/>
        </a:buBlip>
        <a:defRPr>
          <a:solidFill>
            <a:schemeClr val="tx1"/>
          </a:solidFill>
          <a:latin typeface="+mn-lt"/>
          <a:ea typeface="+mn-ea"/>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26626" name="Picture 6" descr="ticket7R.png"/>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bwMode="auto">
          <a:xfrm rot="1082531">
            <a:off x="5549931" y="1755806"/>
            <a:ext cx="1096963" cy="557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27" name="Picture 7" descr="ticket8R.png"/>
          <p:cNvPicPr>
            <a:picLocks noChangeAspect="1"/>
          </p:cNvPicPr>
          <p:nvPr/>
        </p:nvPicPr>
        <p:blipFill>
          <a:blip r:embed="rId15"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28" name="Picture 8" descr="42-16393499.png"/>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29" name="Title Placeholder 1"/>
          <p:cNvSpPr>
            <a:spLocks noGrp="1"/>
          </p:cNvSpPr>
          <p:nvPr>
            <p:ph type="title"/>
          </p:nvPr>
        </p:nvSpPr>
        <p:spPr bwMode="auto">
          <a:xfrm>
            <a:off x="685831" y="120650"/>
            <a:ext cx="7770813" cy="1430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a:t>Click to edit Master title style</a:t>
            </a:r>
          </a:p>
        </p:txBody>
      </p:sp>
      <p:sp>
        <p:nvSpPr>
          <p:cNvPr id="26630" name="Text Placeholder 2"/>
          <p:cNvSpPr>
            <a:spLocks noGrp="1"/>
          </p:cNvSpPr>
          <p:nvPr>
            <p:ph type="body" idx="1"/>
          </p:nvPr>
        </p:nvSpPr>
        <p:spPr bwMode="auto">
          <a:xfrm>
            <a:off x="685831" y="1752601"/>
            <a:ext cx="7770813" cy="4373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3"/>
          <p:cNvSpPr>
            <a:spLocks noGrp="1"/>
          </p:cNvSpPr>
          <p:nvPr>
            <p:ph type="dt" sz="half" idx="2"/>
          </p:nvPr>
        </p:nvSpPr>
        <p:spPr>
          <a:xfrm>
            <a:off x="6619876" y="6356381"/>
            <a:ext cx="2133600" cy="365125"/>
          </a:xfrm>
          <a:prstGeom prst="rect">
            <a:avLst/>
          </a:prstGeom>
        </p:spPr>
        <p:txBody>
          <a:bodyPr vert="horz" wrap="square" lIns="91293" tIns="45647" rIns="91293" bIns="45647"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11" name="Footer Placeholder 4"/>
          <p:cNvSpPr>
            <a:spLocks noGrp="1"/>
          </p:cNvSpPr>
          <p:nvPr>
            <p:ph type="ftr" sz="quarter" idx="3"/>
          </p:nvPr>
        </p:nvSpPr>
        <p:spPr>
          <a:xfrm>
            <a:off x="354013" y="6356381"/>
            <a:ext cx="2895600" cy="365125"/>
          </a:xfrm>
          <a:prstGeom prst="rect">
            <a:avLst/>
          </a:prstGeom>
        </p:spPr>
        <p:txBody>
          <a:bodyPr vert="horz" wrap="square" lIns="91293" tIns="45647" rIns="91293" bIns="45647"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12" name="Slide Number Placeholder 5"/>
          <p:cNvSpPr>
            <a:spLocks noGrp="1"/>
          </p:cNvSpPr>
          <p:nvPr>
            <p:ph type="sldNum" sz="quarter" idx="4"/>
          </p:nvPr>
        </p:nvSpPr>
        <p:spPr>
          <a:xfrm>
            <a:off x="4229100" y="6356381"/>
            <a:ext cx="685800" cy="365125"/>
          </a:xfrm>
          <a:prstGeom prst="rect">
            <a:avLst/>
          </a:prstGeom>
        </p:spPr>
        <p:txBody>
          <a:bodyPr vert="horz" wrap="square" lIns="91293" tIns="45647" rIns="91293" bIns="45647"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FF6D996B-A81F-9F46-9984-9F31FE6D3546}"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1984967304"/>
      </p:ext>
    </p:extLst>
  </p:cSld>
  <p:clrMap bg1="dk2" tx1="lt1" bg2="dk1" tx2="lt2" accent1="accent1" accent2="accent2" accent3="accent3" accent4="accent4" accent5="accent5" accent6="accent6" hlink="hlink" folHlink="folHlink"/>
  <p:sldLayoutIdLst>
    <p:sldLayoutId id="2147485950" r:id="rId1"/>
    <p:sldLayoutId id="2147485951" r:id="rId2"/>
    <p:sldLayoutId id="2147485952" r:id="rId3"/>
    <p:sldLayoutId id="2147485953" r:id="rId4"/>
    <p:sldLayoutId id="2147485954" r:id="rId5"/>
    <p:sldLayoutId id="2147485955" r:id="rId6"/>
    <p:sldLayoutId id="2147485956" r:id="rId7"/>
    <p:sldLayoutId id="2147485957" r:id="rId8"/>
    <p:sldLayoutId id="2147485958" r:id="rId9"/>
    <p:sldLayoutId id="2147485959" r:id="rId10"/>
    <p:sldLayoutId id="2147485960"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5pPr>
      <a:lvl6pPr marL="456467"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2947"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6943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5903"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363" indent="-342363" algn="l" rtl="0" eaLnBrk="0" fontAlgn="base" hangingPunct="0">
        <a:spcBef>
          <a:spcPts val="2000"/>
        </a:spcBef>
        <a:spcAft>
          <a:spcPct val="0"/>
        </a:spcAft>
        <a:buBlip>
          <a:blip r:embed="rId17"/>
        </a:buBlip>
        <a:defRPr sz="2200">
          <a:solidFill>
            <a:schemeClr val="tx1"/>
          </a:solidFill>
          <a:latin typeface="+mn-lt"/>
          <a:ea typeface="+mn-ea"/>
          <a:cs typeface="+mn-cs"/>
        </a:defRPr>
      </a:lvl1pPr>
      <a:lvl2pPr marL="684715" indent="-336018" algn="l" rtl="0" eaLnBrk="0" fontAlgn="base" hangingPunct="0">
        <a:spcBef>
          <a:spcPts val="600"/>
        </a:spcBef>
        <a:spcAft>
          <a:spcPct val="0"/>
        </a:spcAft>
        <a:buBlip>
          <a:blip r:embed="rId17"/>
        </a:buBlip>
        <a:defRPr sz="2000">
          <a:solidFill>
            <a:schemeClr val="tx1"/>
          </a:solidFill>
          <a:latin typeface="+mn-lt"/>
          <a:ea typeface="+mn-ea"/>
        </a:defRPr>
      </a:lvl2pPr>
      <a:lvl3pPr marL="1033407" indent="-348692" algn="l" rtl="0" eaLnBrk="0" fontAlgn="base" hangingPunct="0">
        <a:spcBef>
          <a:spcPts val="600"/>
        </a:spcBef>
        <a:spcAft>
          <a:spcPct val="0"/>
        </a:spcAft>
        <a:buBlip>
          <a:blip r:embed="rId17"/>
        </a:buBlip>
        <a:defRPr>
          <a:solidFill>
            <a:schemeClr val="tx1"/>
          </a:solidFill>
          <a:latin typeface="+mn-lt"/>
          <a:ea typeface="+mn-ea"/>
        </a:defRPr>
      </a:lvl3pPr>
      <a:lvl4pPr marL="1369430" indent="-336018" algn="l" rtl="0" eaLnBrk="0" fontAlgn="base" hangingPunct="0">
        <a:spcBef>
          <a:spcPts val="600"/>
        </a:spcBef>
        <a:spcAft>
          <a:spcPct val="0"/>
        </a:spcAft>
        <a:buBlip>
          <a:blip r:embed="rId17"/>
        </a:buBlip>
        <a:defRPr>
          <a:solidFill>
            <a:schemeClr val="tx1"/>
          </a:solidFill>
          <a:latin typeface="+mn-lt"/>
          <a:ea typeface="+mn-ea"/>
        </a:defRPr>
      </a:lvl4pPr>
      <a:lvl5pPr marL="1718122" indent="-348692" algn="l" rtl="0" eaLnBrk="0" fontAlgn="base" hangingPunct="0">
        <a:spcBef>
          <a:spcPts val="600"/>
        </a:spcBef>
        <a:spcAft>
          <a:spcPct val="0"/>
        </a:spcAft>
        <a:buBlip>
          <a:blip r:embed="rId17"/>
        </a:buBlip>
        <a:defRPr>
          <a:solidFill>
            <a:schemeClr val="tx1"/>
          </a:solidFill>
          <a:latin typeface="+mn-lt"/>
          <a:ea typeface="+mn-ea"/>
        </a:defRPr>
      </a:lvl5pPr>
      <a:lvl6pPr marL="2174600" indent="-348692" algn="l" rtl="0" fontAlgn="base">
        <a:spcBef>
          <a:spcPts val="600"/>
        </a:spcBef>
        <a:spcAft>
          <a:spcPct val="0"/>
        </a:spcAft>
        <a:buBlip>
          <a:blip r:embed="rId17"/>
        </a:buBlip>
        <a:defRPr>
          <a:solidFill>
            <a:schemeClr val="tx1"/>
          </a:solidFill>
          <a:latin typeface="+mn-lt"/>
          <a:ea typeface="+mn-ea"/>
        </a:defRPr>
      </a:lvl6pPr>
      <a:lvl7pPr marL="2631066" indent="-348692" algn="l" rtl="0" fontAlgn="base">
        <a:spcBef>
          <a:spcPts val="600"/>
        </a:spcBef>
        <a:spcAft>
          <a:spcPct val="0"/>
        </a:spcAft>
        <a:buBlip>
          <a:blip r:embed="rId17"/>
        </a:buBlip>
        <a:defRPr>
          <a:solidFill>
            <a:schemeClr val="tx1"/>
          </a:solidFill>
          <a:latin typeface="+mn-lt"/>
          <a:ea typeface="+mn-ea"/>
        </a:defRPr>
      </a:lvl7pPr>
      <a:lvl8pPr marL="3087549" indent="-348692" algn="l" rtl="0" fontAlgn="base">
        <a:spcBef>
          <a:spcPts val="600"/>
        </a:spcBef>
        <a:spcAft>
          <a:spcPct val="0"/>
        </a:spcAft>
        <a:buBlip>
          <a:blip r:embed="rId17"/>
        </a:buBlip>
        <a:defRPr>
          <a:solidFill>
            <a:schemeClr val="tx1"/>
          </a:solidFill>
          <a:latin typeface="+mn-lt"/>
          <a:ea typeface="+mn-ea"/>
        </a:defRPr>
      </a:lvl8pPr>
      <a:lvl9pPr marL="3544016" indent="-348692" algn="l" rtl="0" fontAlgn="base">
        <a:spcBef>
          <a:spcPts val="600"/>
        </a:spcBef>
        <a:spcAft>
          <a:spcPct val="0"/>
        </a:spcAft>
        <a:buBlip>
          <a:blip r:embed="rId17"/>
        </a:buBlip>
        <a:defRPr>
          <a:solidFill>
            <a:schemeClr val="tx1"/>
          </a:solidFill>
          <a:latin typeface="+mn-lt"/>
          <a:ea typeface="+mn-ea"/>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338" name="Title Placeholder 1"/>
          <p:cNvSpPr>
            <a:spLocks noGrp="1"/>
          </p:cNvSpPr>
          <p:nvPr>
            <p:ph type="title"/>
          </p:nvPr>
        </p:nvSpPr>
        <p:spPr bwMode="auto">
          <a:xfrm>
            <a:off x="685831" y="120650"/>
            <a:ext cx="7770813" cy="1430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a:t>Click to edit Master title style</a:t>
            </a:r>
          </a:p>
        </p:txBody>
      </p:sp>
      <p:sp>
        <p:nvSpPr>
          <p:cNvPr id="14339" name="Text Placeholder 2"/>
          <p:cNvSpPr>
            <a:spLocks noGrp="1"/>
          </p:cNvSpPr>
          <p:nvPr>
            <p:ph type="body" idx="1"/>
          </p:nvPr>
        </p:nvSpPr>
        <p:spPr bwMode="auto">
          <a:xfrm>
            <a:off x="685831" y="1752601"/>
            <a:ext cx="7770813" cy="4373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619876" y="6356381"/>
            <a:ext cx="2133600" cy="365125"/>
          </a:xfrm>
          <a:prstGeom prst="rect">
            <a:avLst/>
          </a:prstGeom>
        </p:spPr>
        <p:txBody>
          <a:bodyPr vert="horz" wrap="square" lIns="91293" tIns="45647" rIns="91293" bIns="45647"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5" name="Footer Placeholder 4"/>
          <p:cNvSpPr>
            <a:spLocks noGrp="1"/>
          </p:cNvSpPr>
          <p:nvPr>
            <p:ph type="ftr" sz="quarter" idx="3"/>
          </p:nvPr>
        </p:nvSpPr>
        <p:spPr>
          <a:xfrm>
            <a:off x="354013" y="6356381"/>
            <a:ext cx="2895600" cy="365125"/>
          </a:xfrm>
          <a:prstGeom prst="rect">
            <a:avLst/>
          </a:prstGeom>
        </p:spPr>
        <p:txBody>
          <a:bodyPr vert="horz" wrap="square" lIns="91293" tIns="45647" rIns="91293" bIns="45647"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6" name="Slide Number Placeholder 5"/>
          <p:cNvSpPr>
            <a:spLocks noGrp="1"/>
          </p:cNvSpPr>
          <p:nvPr>
            <p:ph type="sldNum" sz="quarter" idx="4"/>
          </p:nvPr>
        </p:nvSpPr>
        <p:spPr>
          <a:xfrm>
            <a:off x="4229100" y="6356381"/>
            <a:ext cx="685800" cy="365125"/>
          </a:xfrm>
          <a:prstGeom prst="rect">
            <a:avLst/>
          </a:prstGeom>
        </p:spPr>
        <p:txBody>
          <a:bodyPr vert="horz" wrap="square" lIns="91293" tIns="45647" rIns="91293" bIns="45647"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D0CAC97A-581F-9041-A449-D54F7AEDB91A}"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3461101417"/>
      </p:ext>
    </p:extLst>
  </p:cSld>
  <p:clrMap bg1="dk2" tx1="lt1" bg2="dk1" tx2="lt2" accent1="accent1" accent2="accent2" accent3="accent3" accent4="accent4" accent5="accent5" accent6="accent6" hlink="hlink" folHlink="folHlink"/>
  <p:sldLayoutIdLst>
    <p:sldLayoutId id="2147485962" r:id="rId1"/>
    <p:sldLayoutId id="2147485963" r:id="rId2"/>
    <p:sldLayoutId id="2147485964" r:id="rId3"/>
    <p:sldLayoutId id="2147485965" r:id="rId4"/>
    <p:sldLayoutId id="2147485966" r:id="rId5"/>
    <p:sldLayoutId id="2147485967" r:id="rId6"/>
    <p:sldLayoutId id="2147485968" r:id="rId7"/>
    <p:sldLayoutId id="2147485969" r:id="rId8"/>
    <p:sldLayoutId id="2147485970" r:id="rId9"/>
    <p:sldLayoutId id="2147485971" r:id="rId10"/>
    <p:sldLayoutId id="2147485972" r:id="rId11"/>
  </p:sldLayoutIdLst>
  <p:txStyles>
    <p:titleStyle>
      <a:lvl1pPr algn="ctr" rtl="0" eaLnBrk="0" fontAlgn="base" hangingPunct="0">
        <a:spcBef>
          <a:spcPct val="0"/>
        </a:spcBef>
        <a:spcAft>
          <a:spcPct val="0"/>
        </a:spcAft>
        <a:defRPr sz="4800">
          <a:solidFill>
            <a:schemeClr val="tx1"/>
          </a:solidFill>
          <a:latin typeface="Arial"/>
          <a:ea typeface="+mj-ea"/>
          <a:cs typeface="Arial"/>
        </a:defRPr>
      </a:lvl1pPr>
      <a:lvl2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5pPr>
      <a:lvl6pPr marL="456467"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2947"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6943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5903"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363" indent="-342363" algn="l" rtl="0" eaLnBrk="0" fontAlgn="base" hangingPunct="0">
        <a:spcBef>
          <a:spcPts val="2000"/>
        </a:spcBef>
        <a:spcAft>
          <a:spcPct val="0"/>
        </a:spcAft>
        <a:buBlip>
          <a:blip r:embed="rId14"/>
        </a:buBlip>
        <a:defRPr sz="2200">
          <a:solidFill>
            <a:schemeClr val="tx1"/>
          </a:solidFill>
          <a:latin typeface="Arial"/>
          <a:ea typeface="+mn-ea"/>
          <a:cs typeface="Arial"/>
        </a:defRPr>
      </a:lvl1pPr>
      <a:lvl2pPr marL="684715" indent="-336018" algn="l" rtl="0" eaLnBrk="0" fontAlgn="base" hangingPunct="0">
        <a:spcBef>
          <a:spcPts val="600"/>
        </a:spcBef>
        <a:spcAft>
          <a:spcPct val="0"/>
        </a:spcAft>
        <a:buBlip>
          <a:blip r:embed="rId14"/>
        </a:buBlip>
        <a:defRPr sz="2000">
          <a:solidFill>
            <a:schemeClr val="tx1"/>
          </a:solidFill>
          <a:latin typeface="Arial"/>
          <a:ea typeface="+mn-ea"/>
          <a:cs typeface="Arial"/>
        </a:defRPr>
      </a:lvl2pPr>
      <a:lvl3pPr marL="1033407" indent="-348692" algn="l" rtl="0" eaLnBrk="0" fontAlgn="base" hangingPunct="0">
        <a:spcBef>
          <a:spcPts val="600"/>
        </a:spcBef>
        <a:spcAft>
          <a:spcPct val="0"/>
        </a:spcAft>
        <a:buBlip>
          <a:blip r:embed="rId14"/>
        </a:buBlip>
        <a:defRPr>
          <a:solidFill>
            <a:schemeClr val="tx1"/>
          </a:solidFill>
          <a:latin typeface="Arial"/>
          <a:ea typeface="+mn-ea"/>
          <a:cs typeface="Arial"/>
        </a:defRPr>
      </a:lvl3pPr>
      <a:lvl4pPr marL="1369430" indent="-336018" algn="l" rtl="0" eaLnBrk="0" fontAlgn="base" hangingPunct="0">
        <a:spcBef>
          <a:spcPts val="600"/>
        </a:spcBef>
        <a:spcAft>
          <a:spcPct val="0"/>
        </a:spcAft>
        <a:buBlip>
          <a:blip r:embed="rId14"/>
        </a:buBlip>
        <a:defRPr>
          <a:solidFill>
            <a:schemeClr val="tx1"/>
          </a:solidFill>
          <a:latin typeface="Arial"/>
          <a:ea typeface="+mn-ea"/>
          <a:cs typeface="Arial"/>
        </a:defRPr>
      </a:lvl4pPr>
      <a:lvl5pPr marL="1718122" indent="-348692" algn="l" rtl="0" eaLnBrk="0" fontAlgn="base" hangingPunct="0">
        <a:spcBef>
          <a:spcPts val="600"/>
        </a:spcBef>
        <a:spcAft>
          <a:spcPct val="0"/>
        </a:spcAft>
        <a:buBlip>
          <a:blip r:embed="rId14"/>
        </a:buBlip>
        <a:defRPr>
          <a:solidFill>
            <a:schemeClr val="tx1"/>
          </a:solidFill>
          <a:latin typeface="Arial"/>
          <a:ea typeface="+mn-ea"/>
          <a:cs typeface="Arial"/>
        </a:defRPr>
      </a:lvl5pPr>
      <a:lvl6pPr marL="2174600" indent="-348692" algn="l" rtl="0" fontAlgn="base">
        <a:spcBef>
          <a:spcPts val="600"/>
        </a:spcBef>
        <a:spcAft>
          <a:spcPct val="0"/>
        </a:spcAft>
        <a:buBlip>
          <a:blip r:embed="rId14"/>
        </a:buBlip>
        <a:defRPr>
          <a:solidFill>
            <a:schemeClr val="tx1"/>
          </a:solidFill>
          <a:latin typeface="+mn-lt"/>
          <a:ea typeface="+mn-ea"/>
        </a:defRPr>
      </a:lvl6pPr>
      <a:lvl7pPr marL="2631066" indent="-348692" algn="l" rtl="0" fontAlgn="base">
        <a:spcBef>
          <a:spcPts val="600"/>
        </a:spcBef>
        <a:spcAft>
          <a:spcPct val="0"/>
        </a:spcAft>
        <a:buBlip>
          <a:blip r:embed="rId14"/>
        </a:buBlip>
        <a:defRPr>
          <a:solidFill>
            <a:schemeClr val="tx1"/>
          </a:solidFill>
          <a:latin typeface="+mn-lt"/>
          <a:ea typeface="+mn-ea"/>
        </a:defRPr>
      </a:lvl7pPr>
      <a:lvl8pPr marL="3087549" indent="-348692" algn="l" rtl="0" fontAlgn="base">
        <a:spcBef>
          <a:spcPts val="600"/>
        </a:spcBef>
        <a:spcAft>
          <a:spcPct val="0"/>
        </a:spcAft>
        <a:buBlip>
          <a:blip r:embed="rId14"/>
        </a:buBlip>
        <a:defRPr>
          <a:solidFill>
            <a:schemeClr val="tx1"/>
          </a:solidFill>
          <a:latin typeface="+mn-lt"/>
          <a:ea typeface="+mn-ea"/>
        </a:defRPr>
      </a:lvl8pPr>
      <a:lvl9pPr marL="3544016" indent="-348692" algn="l" rtl="0" fontAlgn="base">
        <a:spcBef>
          <a:spcPts val="600"/>
        </a:spcBef>
        <a:spcAft>
          <a:spcPct val="0"/>
        </a:spcAft>
        <a:buBlip>
          <a:blip r:embed="rId14"/>
        </a:buBlip>
        <a:defRPr>
          <a:solidFill>
            <a:schemeClr val="tx1"/>
          </a:solidFill>
          <a:latin typeface="+mn-lt"/>
          <a:ea typeface="+mn-ea"/>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90980"/>
                <a:invGamma/>
              </a:schemeClr>
            </a:gs>
          </a:gsLst>
          <a:lin ang="5400000" scaled="1"/>
        </a:gradFill>
        <a:effectLst/>
      </p:bgPr>
    </p:bg>
    <p:spTree>
      <p:nvGrpSpPr>
        <p:cNvPr id="1" name=""/>
        <p:cNvGrpSpPr/>
        <p:nvPr/>
      </p:nvGrpSpPr>
      <p:grpSpPr>
        <a:xfrm>
          <a:off x="0" y="0"/>
          <a:ext cx="0" cy="0"/>
          <a:chOff x="0" y="0"/>
          <a:chExt cx="0" cy="0"/>
        </a:xfrm>
      </p:grpSpPr>
      <p:grpSp>
        <p:nvGrpSpPr>
          <p:cNvPr id="130050" name="Group 2"/>
          <p:cNvGrpSpPr>
            <a:grpSpLocks/>
          </p:cNvGrpSpPr>
          <p:nvPr/>
        </p:nvGrpSpPr>
        <p:grpSpPr bwMode="auto">
          <a:xfrm>
            <a:off x="0" y="1422400"/>
            <a:ext cx="9147175" cy="5435600"/>
            <a:chOff x="0" y="896"/>
            <a:chExt cx="5762" cy="3424"/>
          </a:xfrm>
        </p:grpSpPr>
        <p:grpSp>
          <p:nvGrpSpPr>
            <p:cNvPr id="130056" name="Group 3"/>
            <p:cNvGrpSpPr>
              <a:grpSpLocks/>
            </p:cNvGrpSpPr>
            <p:nvPr userDrawn="1"/>
          </p:nvGrpSpPr>
          <p:grpSpPr bwMode="auto">
            <a:xfrm>
              <a:off x="20" y="896"/>
              <a:ext cx="5742" cy="3424"/>
              <a:chOff x="20" y="896"/>
              <a:chExt cx="5742" cy="3424"/>
            </a:xfrm>
          </p:grpSpPr>
          <p:sp>
            <p:nvSpPr>
              <p:cNvPr id="11268" name="Freeform 4"/>
              <p:cNvSpPr>
                <a:spLocks/>
              </p:cNvSpPr>
              <p:nvPr userDrawn="1"/>
            </p:nvSpPr>
            <p:spPr bwMode="hidden">
              <a:xfrm>
                <a:off x="1399" y="1116"/>
                <a:ext cx="2815" cy="2110"/>
              </a:xfrm>
              <a:custGeom>
                <a:avLst/>
                <a:gdLst/>
                <a:ahLst/>
                <a:cxnLst>
                  <a:cxn ang="0">
                    <a:pos x="950" y="85"/>
                  </a:cxn>
                  <a:cxn ang="0">
                    <a:pos x="628" y="438"/>
                  </a:cxn>
                  <a:cxn ang="0">
                    <a:pos x="66" y="471"/>
                  </a:cxn>
                  <a:cxn ang="0">
                    <a:pos x="0" y="627"/>
                  </a:cxn>
                  <a:cxn ang="0">
                    <a:pos x="372" y="1026"/>
                  </a:cxn>
                  <a:cxn ang="0">
                    <a:pos x="611" y="902"/>
                  </a:cxn>
                  <a:cxn ang="0">
                    <a:pos x="992" y="1085"/>
                  </a:cxn>
                  <a:cxn ang="0">
                    <a:pos x="1116" y="1339"/>
                  </a:cxn>
                  <a:cxn ang="0">
                    <a:pos x="1083" y="1450"/>
                  </a:cxn>
                  <a:cxn ang="0">
                    <a:pos x="1124" y="1659"/>
                  </a:cxn>
                  <a:cxn ang="0">
                    <a:pos x="1149" y="1999"/>
                  </a:cxn>
                  <a:cxn ang="0">
                    <a:pos x="1463" y="2110"/>
                  </a:cxn>
                  <a:cxn ang="0">
                    <a:pos x="1686" y="2025"/>
                  </a:cxn>
                  <a:cxn ang="0">
                    <a:pos x="1603" y="1777"/>
                  </a:cxn>
                  <a:cxn ang="0">
                    <a:pos x="1991" y="1555"/>
                  </a:cxn>
                  <a:cxn ang="0">
                    <a:pos x="2281" y="1542"/>
                  </a:cxn>
                  <a:cxn ang="0">
                    <a:pos x="2446" y="1359"/>
                  </a:cxn>
                  <a:cxn ang="0">
                    <a:pos x="2361" y="1001"/>
                  </a:cxn>
                  <a:cxn ang="0">
                    <a:pos x="2606" y="893"/>
                  </a:cxn>
                  <a:cxn ang="0">
                    <a:pos x="2815" y="454"/>
                  </a:cxn>
                  <a:cxn ang="0">
                    <a:pos x="2518" y="0"/>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ffectLst/>
            </p:spPr>
            <p:txBody>
              <a:bodyPr/>
              <a:lstStyle/>
              <a:p>
                <a:pPr algn="l" eaLnBrk="0" hangingPunct="0">
                  <a:defRPr/>
                </a:pPr>
                <a:endParaRPr lang="en-US" b="0">
                  <a:solidFill>
                    <a:srgbClr val="FFFFFF"/>
                  </a:solidFill>
                  <a:ea typeface="ヒラギノ角ゴ Pro W3" charset="-128"/>
                  <a:cs typeface="ヒラギノ角ゴ Pro W3" charset="-128"/>
                </a:endParaRPr>
              </a:p>
            </p:txBody>
          </p:sp>
          <p:sp>
            <p:nvSpPr>
              <p:cNvPr id="11269" name="Freeform 5"/>
              <p:cNvSpPr>
                <a:spLocks/>
              </p:cNvSpPr>
              <p:nvPr userDrawn="1"/>
            </p:nvSpPr>
            <p:spPr bwMode="hidden">
              <a:xfrm>
                <a:off x="672" y="1116"/>
                <a:ext cx="3966" cy="2366"/>
              </a:xfrm>
              <a:custGeom>
                <a:avLst/>
                <a:gdLst/>
                <a:ahLst/>
                <a:cxnLst>
                  <a:cxn ang="0">
                    <a:pos x="1423" y="65"/>
                  </a:cxn>
                  <a:cxn ang="0">
                    <a:pos x="1148" y="262"/>
                  </a:cxn>
                  <a:cxn ang="0">
                    <a:pos x="934" y="216"/>
                  </a:cxn>
                  <a:cxn ang="0">
                    <a:pos x="529" y="314"/>
                  </a:cxn>
                  <a:cxn ang="0">
                    <a:pos x="174" y="327"/>
                  </a:cxn>
                  <a:cxn ang="0">
                    <a:pos x="0" y="628"/>
                  </a:cxn>
                  <a:cxn ang="0">
                    <a:pos x="91" y="726"/>
                  </a:cxn>
                  <a:cxn ang="0">
                    <a:pos x="231" y="654"/>
                  </a:cxn>
                  <a:cxn ang="0">
                    <a:pos x="430" y="687"/>
                  </a:cxn>
                  <a:cxn ang="0">
                    <a:pos x="504" y="850"/>
                  </a:cxn>
                  <a:cxn ang="0">
                    <a:pos x="347" y="1020"/>
                  </a:cxn>
                  <a:cxn ang="0">
                    <a:pos x="529" y="1144"/>
                  </a:cxn>
                  <a:cxn ang="0">
                    <a:pos x="727" y="1105"/>
                  </a:cxn>
                  <a:cxn ang="0">
                    <a:pos x="901" y="1216"/>
                  </a:cxn>
                  <a:cxn ang="0">
                    <a:pos x="1256" y="1229"/>
                  </a:cxn>
                  <a:cxn ang="0">
                    <a:pos x="1611" y="1425"/>
                  </a:cxn>
                  <a:cxn ang="0">
                    <a:pos x="1694" y="1673"/>
                  </a:cxn>
                  <a:cxn ang="0">
                    <a:pos x="1619" y="2118"/>
                  </a:cxn>
                  <a:cxn ang="0">
                    <a:pos x="1694" y="2268"/>
                  </a:cxn>
                  <a:cxn ang="0">
                    <a:pos x="2132" y="2242"/>
                  </a:cxn>
                  <a:cxn ang="0">
                    <a:pos x="2289" y="2366"/>
                  </a:cxn>
                  <a:cxn ang="0">
                    <a:pos x="2594" y="2046"/>
                  </a:cxn>
                  <a:cxn ang="0">
                    <a:pos x="2537" y="1817"/>
                  </a:cxn>
                  <a:cxn ang="0">
                    <a:pos x="2818" y="1673"/>
                  </a:cxn>
                  <a:cxn ang="0">
                    <a:pos x="3016" y="1719"/>
                  </a:cxn>
                  <a:cxn ang="0">
                    <a:pos x="3280" y="1615"/>
                  </a:cxn>
                  <a:cxn ang="0">
                    <a:pos x="3405" y="1174"/>
                  </a:cxn>
                  <a:cxn ang="0">
                    <a:pos x="3643" y="922"/>
                  </a:cxn>
                  <a:cxn ang="0">
                    <a:pos x="3966" y="896"/>
                  </a:cxn>
                  <a:cxn ang="0">
                    <a:pos x="3908" y="733"/>
                  </a:cxn>
                  <a:cxn ang="0">
                    <a:pos x="3669" y="563"/>
                  </a:cxn>
                  <a:cxn ang="0">
                    <a:pos x="3817" y="210"/>
                  </a:cxn>
                  <a:cxn ang="0">
                    <a:pos x="3590" y="0"/>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ffectLst/>
            </p:spPr>
            <p:txBody>
              <a:bodyPr/>
              <a:lstStyle/>
              <a:p>
                <a:pPr algn="l" eaLnBrk="0" hangingPunct="0">
                  <a:defRPr/>
                </a:pPr>
                <a:endParaRPr lang="en-US" b="0">
                  <a:solidFill>
                    <a:srgbClr val="FFFFFF"/>
                  </a:solidFill>
                  <a:ea typeface="ヒラギノ角ゴ Pro W3" charset="-128"/>
                  <a:cs typeface="ヒラギノ角ゴ Pro W3" charset="-128"/>
                </a:endParaRPr>
              </a:p>
            </p:txBody>
          </p:sp>
          <p:sp>
            <p:nvSpPr>
              <p:cNvPr id="11270" name="Freeform 6"/>
              <p:cNvSpPr>
                <a:spLocks/>
              </p:cNvSpPr>
              <p:nvPr userDrawn="1"/>
            </p:nvSpPr>
            <p:spPr bwMode="hidden">
              <a:xfrm>
                <a:off x="20" y="1069"/>
                <a:ext cx="5732" cy="3107"/>
              </a:xfrm>
              <a:custGeom>
                <a:avLst/>
                <a:gdLst/>
                <a:ahLst/>
                <a:cxnLst>
                  <a:cxn ang="0">
                    <a:pos x="81" y="0"/>
                  </a:cxn>
                  <a:cxn ang="0">
                    <a:pos x="133" y="328"/>
                  </a:cxn>
                  <a:cxn ang="0">
                    <a:pos x="0" y="666"/>
                  </a:cxn>
                  <a:cxn ang="0">
                    <a:pos x="83" y="1221"/>
                  </a:cxn>
                  <a:cxn ang="0">
                    <a:pos x="413" y="1515"/>
                  </a:cxn>
                  <a:cxn ang="0">
                    <a:pos x="881" y="1700"/>
                  </a:cxn>
                  <a:cxn ang="0">
                    <a:pos x="1440" y="1651"/>
                  </a:cxn>
                  <a:cxn ang="0">
                    <a:pos x="1755" y="1940"/>
                  </a:cxn>
                  <a:cxn ang="0">
                    <a:pos x="1653" y="2126"/>
                  </a:cxn>
                  <a:cxn ang="0">
                    <a:pos x="1136" y="2142"/>
                  </a:cxn>
                  <a:cxn ang="0">
                    <a:pos x="911" y="2021"/>
                  </a:cxn>
                  <a:cxn ang="0">
                    <a:pos x="739" y="2142"/>
                  </a:cxn>
                  <a:cxn ang="0">
                    <a:pos x="954" y="2524"/>
                  </a:cxn>
                  <a:cxn ang="0">
                    <a:pos x="973" y="2905"/>
                  </a:cxn>
                  <a:cxn ang="0">
                    <a:pos x="1511" y="3107"/>
                  </a:cxn>
                  <a:cxn ang="0">
                    <a:pos x="1644" y="2922"/>
                  </a:cxn>
                  <a:cxn ang="0">
                    <a:pos x="2077" y="2797"/>
                  </a:cxn>
                  <a:cxn ang="0">
                    <a:pos x="2610" y="2962"/>
                  </a:cxn>
                  <a:cxn ang="0">
                    <a:pos x="3222" y="2812"/>
                  </a:cxn>
                  <a:cxn ang="0">
                    <a:pos x="3443" y="2922"/>
                  </a:cxn>
                  <a:cxn ang="0">
                    <a:pos x="3861" y="2648"/>
                  </a:cxn>
                  <a:cxn ang="0">
                    <a:pos x="4125" y="2311"/>
                  </a:cxn>
                  <a:cxn ang="0">
                    <a:pos x="4369" y="2318"/>
                  </a:cxn>
                  <a:cxn ang="0">
                    <a:pos x="4554" y="2445"/>
                  </a:cxn>
                  <a:cxn ang="0">
                    <a:pos x="5015" y="2142"/>
                  </a:cxn>
                  <a:cxn ang="0">
                    <a:pos x="5404" y="2185"/>
                  </a:cxn>
                  <a:cxn ang="0">
                    <a:pos x="5732" y="2069"/>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ffectLst/>
            </p:spPr>
            <p:txBody>
              <a:bodyPr/>
              <a:lstStyle/>
              <a:p>
                <a:pPr algn="l" eaLnBrk="0" hangingPunct="0">
                  <a:defRPr/>
                </a:pPr>
                <a:endParaRPr lang="en-US" b="0">
                  <a:solidFill>
                    <a:srgbClr val="FFFFFF"/>
                  </a:solidFill>
                  <a:ea typeface="ヒラギノ角ゴ Pro W3" charset="-128"/>
                  <a:cs typeface="ヒラギノ角ゴ Pro W3" charset="-128"/>
                </a:endParaRPr>
              </a:p>
            </p:txBody>
          </p:sp>
          <p:sp>
            <p:nvSpPr>
              <p:cNvPr id="11271" name="Freeform 7"/>
              <p:cNvSpPr>
                <a:spLocks/>
              </p:cNvSpPr>
              <p:nvPr userDrawn="1"/>
            </p:nvSpPr>
            <p:spPr bwMode="hidden">
              <a:xfrm>
                <a:off x="242" y="1145"/>
                <a:ext cx="5512" cy="2760"/>
              </a:xfrm>
              <a:custGeom>
                <a:avLst/>
                <a:gdLst/>
                <a:ahLst/>
                <a:cxnLst>
                  <a:cxn ang="0">
                    <a:pos x="240" y="0"/>
                  </a:cxn>
                  <a:cxn ang="0">
                    <a:pos x="0" y="336"/>
                  </a:cxn>
                  <a:cxn ang="0">
                    <a:pos x="82" y="821"/>
                  </a:cxn>
                  <a:cxn ang="0">
                    <a:pos x="243" y="873"/>
                  </a:cxn>
                  <a:cxn ang="0">
                    <a:pos x="473" y="1087"/>
                  </a:cxn>
                  <a:cxn ang="0">
                    <a:pos x="557" y="1441"/>
                  </a:cxn>
                  <a:cxn ang="0">
                    <a:pos x="839" y="1499"/>
                  </a:cxn>
                  <a:cxn ang="0">
                    <a:pos x="1258" y="1349"/>
                  </a:cxn>
                  <a:cxn ang="0">
                    <a:pos x="1307" y="1493"/>
                  </a:cxn>
                  <a:cxn ang="0">
                    <a:pos x="1621" y="1513"/>
                  </a:cxn>
                  <a:cxn ang="0">
                    <a:pos x="1862" y="1865"/>
                  </a:cxn>
                  <a:cxn ang="0">
                    <a:pos x="1668" y="2166"/>
                  </a:cxn>
                  <a:cxn ang="0">
                    <a:pos x="1308" y="2217"/>
                  </a:cxn>
                  <a:cxn ang="0">
                    <a:pos x="992" y="2172"/>
                  </a:cxn>
                  <a:cxn ang="0">
                    <a:pos x="903" y="2244"/>
                  </a:cxn>
                  <a:cxn ang="0">
                    <a:pos x="1008" y="2415"/>
                  </a:cxn>
                  <a:cxn ang="0">
                    <a:pos x="992" y="2538"/>
                  </a:cxn>
                  <a:cxn ang="0">
                    <a:pos x="1137" y="2760"/>
                  </a:cxn>
                  <a:cxn ang="0">
                    <a:pos x="1661" y="2623"/>
                  </a:cxn>
                  <a:cxn ang="0">
                    <a:pos x="1725" y="2492"/>
                  </a:cxn>
                  <a:cxn ang="0">
                    <a:pos x="1895" y="2551"/>
                  </a:cxn>
                  <a:cxn ang="0">
                    <a:pos x="2338" y="2448"/>
                  </a:cxn>
                  <a:cxn ang="0">
                    <a:pos x="2443" y="2714"/>
                  </a:cxn>
                  <a:cxn ang="0">
                    <a:pos x="2870" y="2541"/>
                  </a:cxn>
                  <a:cxn ang="0">
                    <a:pos x="3264" y="2591"/>
                  </a:cxn>
                  <a:cxn ang="0">
                    <a:pos x="3522" y="2427"/>
                  </a:cxn>
                  <a:cxn ang="0">
                    <a:pos x="3594" y="2081"/>
                  </a:cxn>
                  <a:cxn ang="0">
                    <a:pos x="4013" y="2087"/>
                  </a:cxn>
                  <a:cxn ang="0">
                    <a:pos x="4070" y="1924"/>
                  </a:cxn>
                  <a:cxn ang="0">
                    <a:pos x="4239" y="1931"/>
                  </a:cxn>
                  <a:cxn ang="0">
                    <a:pos x="4465" y="2094"/>
                  </a:cxn>
                  <a:cxn ang="0">
                    <a:pos x="4836" y="1814"/>
                  </a:cxn>
                  <a:cxn ang="0">
                    <a:pos x="5225" y="1785"/>
                  </a:cxn>
                  <a:cxn ang="0">
                    <a:pos x="5367" y="1571"/>
                  </a:cxn>
                  <a:cxn ang="0">
                    <a:pos x="5512" y="1585"/>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ffectLst/>
            </p:spPr>
            <p:txBody>
              <a:bodyPr/>
              <a:lstStyle/>
              <a:p>
                <a:pPr algn="l" eaLnBrk="0" hangingPunct="0">
                  <a:defRPr/>
                </a:pPr>
                <a:endParaRPr lang="en-US" b="0">
                  <a:solidFill>
                    <a:srgbClr val="FFFFFF"/>
                  </a:solidFill>
                  <a:ea typeface="ヒラギノ角ゴ Pro W3" charset="-128"/>
                  <a:cs typeface="ヒラギノ角ゴ Pro W3" charset="-128"/>
                </a:endParaRPr>
              </a:p>
            </p:txBody>
          </p:sp>
          <p:sp>
            <p:nvSpPr>
              <p:cNvPr id="11272" name="Freeform 8"/>
              <p:cNvSpPr>
                <a:spLocks/>
              </p:cNvSpPr>
              <p:nvPr userDrawn="1"/>
            </p:nvSpPr>
            <p:spPr bwMode="hidden">
              <a:xfrm>
                <a:off x="4840" y="984"/>
                <a:ext cx="790" cy="1189"/>
              </a:xfrm>
              <a:custGeom>
                <a:avLst/>
                <a:gdLst/>
                <a:ahLst/>
                <a:cxnLst>
                  <a:cxn ang="0">
                    <a:pos x="139" y="0"/>
                  </a:cxn>
                  <a:cxn ang="0">
                    <a:pos x="210" y="233"/>
                  </a:cxn>
                  <a:cxn ang="0">
                    <a:pos x="159" y="643"/>
                  </a:cxn>
                  <a:cxn ang="0">
                    <a:pos x="454" y="771"/>
                  </a:cxn>
                  <a:cxn ang="0">
                    <a:pos x="605" y="1046"/>
                  </a:cxn>
                  <a:cxn ang="0">
                    <a:pos x="790" y="1189"/>
                  </a:cxn>
                  <a:cxn ang="0">
                    <a:pos x="540" y="1111"/>
                  </a:cxn>
                  <a:cxn ang="0">
                    <a:pos x="363" y="883"/>
                  </a:cxn>
                  <a:cxn ang="0">
                    <a:pos x="139" y="852"/>
                  </a:cxn>
                  <a:cxn ang="0">
                    <a:pos x="0" y="499"/>
                  </a:cxn>
                  <a:cxn ang="0">
                    <a:pos x="48" y="209"/>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ffectLst/>
            </p:spPr>
            <p:txBody>
              <a:bodyPr/>
              <a:lstStyle/>
              <a:p>
                <a:pPr algn="l" eaLnBrk="0" hangingPunct="0">
                  <a:defRPr/>
                </a:pPr>
                <a:endParaRPr lang="en-US" b="0">
                  <a:solidFill>
                    <a:srgbClr val="FFFFFF"/>
                  </a:solidFill>
                  <a:ea typeface="ヒラギノ角ゴ Pro W3" charset="-128"/>
                  <a:cs typeface="ヒラギノ角ゴ Pro W3" charset="-128"/>
                </a:endParaRPr>
              </a:p>
            </p:txBody>
          </p:sp>
          <p:sp>
            <p:nvSpPr>
              <p:cNvPr id="11273" name="Freeform 9"/>
              <p:cNvSpPr>
                <a:spLocks/>
              </p:cNvSpPr>
              <p:nvPr userDrawn="1"/>
            </p:nvSpPr>
            <p:spPr bwMode="hidden">
              <a:xfrm>
                <a:off x="5173" y="896"/>
                <a:ext cx="579" cy="1117"/>
              </a:xfrm>
              <a:custGeom>
                <a:avLst/>
                <a:gdLst/>
                <a:ahLst/>
                <a:cxnLst>
                  <a:cxn ang="0">
                    <a:pos x="0" y="0"/>
                  </a:cxn>
                  <a:cxn ang="0">
                    <a:pos x="128" y="328"/>
                  </a:cxn>
                  <a:cxn ang="0">
                    <a:pos x="9" y="659"/>
                  </a:cxn>
                  <a:cxn ang="0">
                    <a:pos x="40" y="763"/>
                  </a:cxn>
                  <a:cxn ang="0">
                    <a:pos x="234" y="739"/>
                  </a:cxn>
                  <a:cxn ang="0">
                    <a:pos x="344" y="1055"/>
                  </a:cxn>
                  <a:cxn ang="0">
                    <a:pos x="579" y="1117"/>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ffectLst/>
            </p:spPr>
            <p:txBody>
              <a:bodyPr/>
              <a:lstStyle/>
              <a:p>
                <a:pPr algn="l" eaLnBrk="0" hangingPunct="0">
                  <a:defRPr/>
                </a:pPr>
                <a:endParaRPr lang="en-US" b="0">
                  <a:solidFill>
                    <a:srgbClr val="FFFFFF"/>
                  </a:solidFill>
                  <a:ea typeface="ヒラギノ角ゴ Pro W3" charset="-128"/>
                  <a:cs typeface="ヒラギノ角ゴ Pro W3" charset="-128"/>
                </a:endParaRPr>
              </a:p>
            </p:txBody>
          </p:sp>
          <p:sp>
            <p:nvSpPr>
              <p:cNvPr id="11274" name="Freeform 10"/>
              <p:cNvSpPr>
                <a:spLocks/>
              </p:cNvSpPr>
              <p:nvPr userDrawn="1"/>
            </p:nvSpPr>
            <p:spPr bwMode="hidden">
              <a:xfrm>
                <a:off x="3291" y="968"/>
                <a:ext cx="2471" cy="2396"/>
              </a:xfrm>
              <a:custGeom>
                <a:avLst/>
                <a:gdLst/>
                <a:ahLst/>
                <a:cxnLst>
                  <a:cxn ang="0">
                    <a:pos x="1118" y="0"/>
                  </a:cxn>
                  <a:cxn ang="0">
                    <a:pos x="1179" y="225"/>
                  </a:cxn>
                  <a:cxn ang="0">
                    <a:pos x="1393" y="339"/>
                  </a:cxn>
                  <a:cxn ang="0">
                    <a:pos x="1404" y="548"/>
                  </a:cxn>
                  <a:cxn ang="0">
                    <a:pos x="1342" y="732"/>
                  </a:cxn>
                  <a:cxn ang="0">
                    <a:pos x="1434" y="925"/>
                  </a:cxn>
                  <a:cxn ang="0">
                    <a:pos x="1455" y="1109"/>
                  </a:cxn>
                  <a:cxn ang="0">
                    <a:pos x="1311" y="1142"/>
                  </a:cxn>
                  <a:cxn ang="0">
                    <a:pos x="926" y="1384"/>
                  </a:cxn>
                  <a:cxn ang="0">
                    <a:pos x="975" y="1456"/>
                  </a:cxn>
                  <a:cxn ang="0">
                    <a:pos x="956" y="1624"/>
                  </a:cxn>
                  <a:cxn ang="0">
                    <a:pos x="782" y="1817"/>
                  </a:cxn>
                  <a:cxn ang="0">
                    <a:pos x="539" y="1978"/>
                  </a:cxn>
                  <a:cxn ang="0">
                    <a:pos x="152" y="2026"/>
                  </a:cxn>
                  <a:cxn ang="0">
                    <a:pos x="19" y="2251"/>
                  </a:cxn>
                  <a:cxn ang="0">
                    <a:pos x="0" y="2396"/>
                  </a:cxn>
                  <a:cxn ang="0">
                    <a:pos x="213" y="2179"/>
                  </a:cxn>
                  <a:cxn ang="0">
                    <a:pos x="629" y="2090"/>
                  </a:cxn>
                  <a:cxn ang="0">
                    <a:pos x="894" y="1906"/>
                  </a:cxn>
                  <a:cxn ang="0">
                    <a:pos x="1230" y="1986"/>
                  </a:cxn>
                  <a:cxn ang="0">
                    <a:pos x="1668" y="1906"/>
                  </a:cxn>
                  <a:cxn ang="0">
                    <a:pos x="1983" y="1745"/>
                  </a:cxn>
                  <a:cxn ang="0">
                    <a:pos x="2014" y="1600"/>
                  </a:cxn>
                  <a:cxn ang="0">
                    <a:pos x="2237" y="1496"/>
                  </a:cxn>
                  <a:cxn ang="0">
                    <a:pos x="2359" y="1552"/>
                  </a:cxn>
                  <a:cxn ang="0">
                    <a:pos x="2471" y="1479"/>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ffectLst/>
            </p:spPr>
            <p:txBody>
              <a:bodyPr/>
              <a:lstStyle/>
              <a:p>
                <a:pPr algn="l" eaLnBrk="0" hangingPunct="0">
                  <a:defRPr/>
                </a:pPr>
                <a:endParaRPr lang="en-US" b="0">
                  <a:solidFill>
                    <a:srgbClr val="FFFFFF"/>
                  </a:solidFill>
                  <a:ea typeface="ヒラギノ角ゴ Pro W3" charset="-128"/>
                  <a:cs typeface="ヒラギノ角ゴ Pro W3" charset="-128"/>
                </a:endParaRPr>
              </a:p>
            </p:txBody>
          </p:sp>
          <p:sp>
            <p:nvSpPr>
              <p:cNvPr id="11275" name="Freeform 11"/>
              <p:cNvSpPr>
                <a:spLocks/>
              </p:cNvSpPr>
              <p:nvPr userDrawn="1"/>
            </p:nvSpPr>
            <p:spPr bwMode="hidden">
              <a:xfrm>
                <a:off x="2366" y="1067"/>
                <a:ext cx="1399" cy="1349"/>
              </a:xfrm>
              <a:custGeom>
                <a:avLst/>
                <a:gdLst/>
                <a:ahLst/>
                <a:cxnLst>
                  <a:cxn ang="0">
                    <a:pos x="620" y="155"/>
                  </a:cxn>
                  <a:cxn ang="0">
                    <a:pos x="421" y="155"/>
                  </a:cxn>
                  <a:cxn ang="0">
                    <a:pos x="205" y="507"/>
                  </a:cxn>
                  <a:cxn ang="0">
                    <a:pos x="0" y="673"/>
                  </a:cxn>
                  <a:cxn ang="0">
                    <a:pos x="487" y="783"/>
                  </a:cxn>
                  <a:cxn ang="0">
                    <a:pos x="425" y="1009"/>
                  </a:cxn>
                  <a:cxn ang="0">
                    <a:pos x="617" y="1086"/>
                  </a:cxn>
                  <a:cxn ang="0">
                    <a:pos x="498" y="1349"/>
                  </a:cxn>
                  <a:cxn ang="0">
                    <a:pos x="961" y="1035"/>
                  </a:cxn>
                  <a:cxn ang="0">
                    <a:pos x="926" y="776"/>
                  </a:cxn>
                  <a:cxn ang="0">
                    <a:pos x="1181" y="749"/>
                  </a:cxn>
                  <a:cxn ang="0">
                    <a:pos x="1399" y="601"/>
                  </a:cxn>
                  <a:cxn ang="0">
                    <a:pos x="1315" y="416"/>
                  </a:cxn>
                  <a:cxn ang="0">
                    <a:pos x="1341" y="196"/>
                  </a:cxn>
                  <a:cxn ang="0">
                    <a:pos x="1171" y="164"/>
                  </a:cxn>
                  <a:cxn ang="0">
                    <a:pos x="928" y="0"/>
                  </a:cxn>
                  <a:cxn ang="0">
                    <a:pos x="620" y="155"/>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ffectLst/>
            </p:spPr>
            <p:txBody>
              <a:bodyPr/>
              <a:lstStyle/>
              <a:p>
                <a:pPr algn="l" eaLnBrk="0" hangingPunct="0">
                  <a:defRPr/>
                </a:pPr>
                <a:endParaRPr lang="en-US" b="0">
                  <a:solidFill>
                    <a:srgbClr val="FFFFFF"/>
                  </a:solidFill>
                  <a:ea typeface="ヒラギノ角ゴ Pro W3" charset="-128"/>
                  <a:cs typeface="ヒラギノ角ゴ Pro W3" charset="-128"/>
                </a:endParaRPr>
              </a:p>
            </p:txBody>
          </p:sp>
          <p:sp>
            <p:nvSpPr>
              <p:cNvPr id="11276" name="Freeform 12"/>
              <p:cNvSpPr>
                <a:spLocks/>
              </p:cNvSpPr>
              <p:nvPr userDrawn="1"/>
            </p:nvSpPr>
            <p:spPr bwMode="hidden">
              <a:xfrm>
                <a:off x="4275" y="2031"/>
                <a:ext cx="1256" cy="810"/>
              </a:xfrm>
              <a:custGeom>
                <a:avLst/>
                <a:gdLst/>
                <a:ahLst/>
                <a:cxnLst>
                  <a:cxn ang="0">
                    <a:pos x="719" y="183"/>
                  </a:cxn>
                  <a:cxn ang="0">
                    <a:pos x="760" y="33"/>
                  </a:cxn>
                  <a:cxn ang="0">
                    <a:pos x="884" y="0"/>
                  </a:cxn>
                  <a:cxn ang="0">
                    <a:pos x="983" y="78"/>
                  </a:cxn>
                  <a:cxn ang="0">
                    <a:pos x="1082" y="248"/>
                  </a:cxn>
                  <a:cxn ang="0">
                    <a:pos x="1256" y="229"/>
                  </a:cxn>
                  <a:cxn ang="0">
                    <a:pos x="1248" y="359"/>
                  </a:cxn>
                  <a:cxn ang="0">
                    <a:pos x="1016" y="431"/>
                  </a:cxn>
                  <a:cxn ang="0">
                    <a:pos x="879" y="417"/>
                  </a:cxn>
                  <a:cxn ang="0">
                    <a:pos x="719" y="481"/>
                  </a:cxn>
                  <a:cxn ang="0">
                    <a:pos x="591" y="633"/>
                  </a:cxn>
                  <a:cxn ang="0">
                    <a:pos x="423" y="537"/>
                  </a:cxn>
                  <a:cxn ang="0">
                    <a:pos x="256" y="810"/>
                  </a:cxn>
                  <a:cxn ang="0">
                    <a:pos x="66" y="764"/>
                  </a:cxn>
                  <a:cxn ang="0">
                    <a:pos x="0" y="601"/>
                  </a:cxn>
                  <a:cxn ang="0">
                    <a:pos x="157" y="483"/>
                  </a:cxn>
                  <a:cxn ang="0">
                    <a:pos x="248" y="281"/>
                  </a:cxn>
                  <a:cxn ang="0">
                    <a:pos x="438" y="150"/>
                  </a:cxn>
                  <a:cxn ang="0">
                    <a:pos x="719" y="189"/>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ffectLst/>
            </p:spPr>
            <p:txBody>
              <a:bodyPr/>
              <a:lstStyle/>
              <a:p>
                <a:pPr algn="l" eaLnBrk="0" hangingPunct="0">
                  <a:defRPr/>
                </a:pPr>
                <a:endParaRPr lang="en-US" b="0">
                  <a:solidFill>
                    <a:srgbClr val="FFFFFF"/>
                  </a:solidFill>
                  <a:ea typeface="ヒラギノ角ゴ Pro W3" charset="-128"/>
                  <a:cs typeface="ヒラギノ角ゴ Pro W3" charset="-128"/>
                </a:endParaRPr>
              </a:p>
            </p:txBody>
          </p:sp>
          <p:sp>
            <p:nvSpPr>
              <p:cNvPr id="11277" name="Freeform 13"/>
              <p:cNvSpPr>
                <a:spLocks/>
              </p:cNvSpPr>
              <p:nvPr userDrawn="1"/>
            </p:nvSpPr>
            <p:spPr bwMode="hidden">
              <a:xfrm>
                <a:off x="2914" y="3476"/>
                <a:ext cx="2848" cy="788"/>
              </a:xfrm>
              <a:custGeom>
                <a:avLst/>
                <a:gdLst/>
                <a:ahLst/>
                <a:cxnLst>
                  <a:cxn ang="0">
                    <a:pos x="2838" y="16"/>
                  </a:cxn>
                  <a:cxn ang="0">
                    <a:pos x="2493" y="0"/>
                  </a:cxn>
                  <a:cxn ang="0">
                    <a:pos x="2278" y="81"/>
                  </a:cxn>
                  <a:cxn ang="0">
                    <a:pos x="1936" y="44"/>
                  </a:cxn>
                  <a:cxn ang="0">
                    <a:pos x="1739" y="354"/>
                  </a:cxn>
                  <a:cxn ang="0">
                    <a:pos x="1600" y="212"/>
                  </a:cxn>
                  <a:cxn ang="0">
                    <a:pos x="1352" y="308"/>
                  </a:cxn>
                  <a:cxn ang="0">
                    <a:pos x="1445" y="515"/>
                  </a:cxn>
                  <a:cxn ang="0">
                    <a:pos x="1072" y="412"/>
                  </a:cxn>
                  <a:cxn ang="0">
                    <a:pos x="888" y="540"/>
                  </a:cxn>
                  <a:cxn ang="0">
                    <a:pos x="0" y="660"/>
                  </a:cxn>
                  <a:cxn ang="0">
                    <a:pos x="288" y="788"/>
                  </a:cxn>
                  <a:cxn ang="0">
                    <a:pos x="1040" y="676"/>
                  </a:cxn>
                  <a:cxn ang="0">
                    <a:pos x="1272" y="748"/>
                  </a:cxn>
                  <a:cxn ang="0">
                    <a:pos x="2096" y="691"/>
                  </a:cxn>
                  <a:cxn ang="0">
                    <a:pos x="2320" y="748"/>
                  </a:cxn>
                  <a:cxn ang="0">
                    <a:pos x="2456" y="596"/>
                  </a:cxn>
                  <a:cxn ang="0">
                    <a:pos x="2712" y="716"/>
                  </a:cxn>
                  <a:cxn ang="0">
                    <a:pos x="2716" y="339"/>
                  </a:cxn>
                  <a:cxn ang="0">
                    <a:pos x="2848" y="258"/>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ffectLst/>
            </p:spPr>
            <p:txBody>
              <a:bodyPr/>
              <a:lstStyle/>
              <a:p>
                <a:pPr algn="l" eaLnBrk="0" hangingPunct="0">
                  <a:defRPr/>
                </a:pPr>
                <a:endParaRPr lang="en-US" b="0">
                  <a:solidFill>
                    <a:srgbClr val="FFFFFF"/>
                  </a:solidFill>
                  <a:ea typeface="ヒラギノ角ゴ Pro W3" charset="-128"/>
                  <a:cs typeface="ヒラギノ角ゴ Pro W3" charset="-128"/>
                </a:endParaRPr>
              </a:p>
            </p:txBody>
          </p:sp>
          <p:sp>
            <p:nvSpPr>
              <p:cNvPr id="11278" name="Freeform 14"/>
              <p:cNvSpPr>
                <a:spLocks/>
              </p:cNvSpPr>
              <p:nvPr userDrawn="1"/>
            </p:nvSpPr>
            <p:spPr bwMode="hidden">
              <a:xfrm>
                <a:off x="5443" y="922"/>
                <a:ext cx="319" cy="854"/>
              </a:xfrm>
              <a:custGeom>
                <a:avLst/>
                <a:gdLst/>
                <a:ahLst/>
                <a:cxnLst>
                  <a:cxn ang="0">
                    <a:pos x="0" y="0"/>
                  </a:cxn>
                  <a:cxn ang="0">
                    <a:pos x="106" y="313"/>
                  </a:cxn>
                  <a:cxn ang="0">
                    <a:pos x="106" y="634"/>
                  </a:cxn>
                  <a:cxn ang="0">
                    <a:pos x="268" y="854"/>
                  </a:cxn>
                  <a:cxn ang="0">
                    <a:pos x="278" y="577"/>
                  </a:cxn>
                  <a:cxn ang="0">
                    <a:pos x="238" y="400"/>
                  </a:cxn>
                  <a:cxn ang="0">
                    <a:pos x="319" y="240"/>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ffectLst/>
            </p:spPr>
            <p:txBody>
              <a:bodyPr/>
              <a:lstStyle/>
              <a:p>
                <a:pPr algn="l" eaLnBrk="0" hangingPunct="0">
                  <a:defRPr/>
                </a:pPr>
                <a:endParaRPr lang="en-US" b="0">
                  <a:solidFill>
                    <a:srgbClr val="FFFFFF"/>
                  </a:solidFill>
                  <a:ea typeface="ヒラギノ角ゴ Pro W3" charset="-128"/>
                  <a:cs typeface="ヒラギノ角ゴ Pro W3" charset="-128"/>
                </a:endParaRPr>
              </a:p>
            </p:txBody>
          </p:sp>
          <p:sp>
            <p:nvSpPr>
              <p:cNvPr id="11279" name="Freeform 15"/>
              <p:cNvSpPr>
                <a:spLocks/>
              </p:cNvSpPr>
              <p:nvPr userDrawn="1"/>
            </p:nvSpPr>
            <p:spPr bwMode="hidden">
              <a:xfrm>
                <a:off x="4954" y="3568"/>
                <a:ext cx="646" cy="392"/>
              </a:xfrm>
              <a:custGeom>
                <a:avLst/>
                <a:gdLst/>
                <a:ahLst/>
                <a:cxnLst>
                  <a:cxn ang="0">
                    <a:pos x="504" y="0"/>
                  </a:cxn>
                  <a:cxn ang="0">
                    <a:pos x="320" y="61"/>
                  </a:cxn>
                  <a:cxn ang="0">
                    <a:pos x="238" y="109"/>
                  </a:cxn>
                  <a:cxn ang="0">
                    <a:pos x="144" y="216"/>
                  </a:cxn>
                  <a:cxn ang="0">
                    <a:pos x="0" y="392"/>
                  </a:cxn>
                  <a:cxn ang="0">
                    <a:pos x="360" y="263"/>
                  </a:cxn>
                  <a:cxn ang="0">
                    <a:pos x="432" y="182"/>
                  </a:cxn>
                  <a:cxn ang="0">
                    <a:pos x="646" y="142"/>
                  </a:cxn>
                  <a:cxn ang="0">
                    <a:pos x="504" y="0"/>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ffectLst/>
            </p:spPr>
            <p:txBody>
              <a:bodyPr/>
              <a:lstStyle/>
              <a:p>
                <a:pPr algn="l" eaLnBrk="0" hangingPunct="0">
                  <a:defRPr/>
                </a:pPr>
                <a:endParaRPr lang="en-US" b="0">
                  <a:solidFill>
                    <a:srgbClr val="FFFFFF"/>
                  </a:solidFill>
                  <a:ea typeface="ヒラギノ角ゴ Pro W3" charset="-128"/>
                  <a:cs typeface="ヒラギノ角ゴ Pro W3" charset="-128"/>
                </a:endParaRPr>
              </a:p>
            </p:txBody>
          </p:sp>
          <p:sp>
            <p:nvSpPr>
              <p:cNvPr id="11280" name="Freeform 16"/>
              <p:cNvSpPr>
                <a:spLocks/>
              </p:cNvSpPr>
              <p:nvPr userDrawn="1"/>
            </p:nvSpPr>
            <p:spPr bwMode="hidden">
              <a:xfrm>
                <a:off x="50" y="2400"/>
                <a:ext cx="2736" cy="1920"/>
              </a:xfrm>
              <a:custGeom>
                <a:avLst/>
                <a:gdLst/>
                <a:ahLst/>
                <a:cxnLst>
                  <a:cxn ang="0">
                    <a:pos x="0" y="0"/>
                  </a:cxn>
                  <a:cxn ang="0">
                    <a:pos x="96" y="336"/>
                  </a:cxn>
                  <a:cxn ang="0">
                    <a:pos x="384" y="384"/>
                  </a:cxn>
                  <a:cxn ang="0">
                    <a:pos x="576" y="720"/>
                  </a:cxn>
                  <a:cxn ang="0">
                    <a:pos x="528" y="960"/>
                  </a:cxn>
                  <a:cxn ang="0">
                    <a:pos x="672" y="1104"/>
                  </a:cxn>
                  <a:cxn ang="0">
                    <a:pos x="576" y="1392"/>
                  </a:cxn>
                  <a:cxn ang="0">
                    <a:pos x="624" y="1632"/>
                  </a:cxn>
                  <a:cxn ang="0">
                    <a:pos x="1488" y="1872"/>
                  </a:cxn>
                  <a:cxn ang="0">
                    <a:pos x="1680" y="1728"/>
                  </a:cxn>
                  <a:cxn ang="0">
                    <a:pos x="2208" y="1728"/>
                  </a:cxn>
                  <a:cxn ang="0">
                    <a:pos x="2304" y="1632"/>
                  </a:cxn>
                  <a:cxn ang="0">
                    <a:pos x="2736" y="1872"/>
                  </a:cxn>
                  <a:cxn ang="0">
                    <a:pos x="2640" y="1920"/>
                  </a:cxn>
                  <a:cxn ang="0">
                    <a:pos x="2304" y="1824"/>
                  </a:cxn>
                  <a:cxn ang="0">
                    <a:pos x="2160" y="1872"/>
                  </a:cxn>
                  <a:cxn ang="0">
                    <a:pos x="1632" y="1920"/>
                  </a:cxn>
                  <a:cxn ang="0">
                    <a:pos x="1440" y="1920"/>
                  </a:cxn>
                  <a:cxn ang="0">
                    <a:pos x="480" y="1824"/>
                  </a:cxn>
                  <a:cxn ang="0">
                    <a:pos x="192" y="1872"/>
                  </a:cxn>
                  <a:cxn ang="0">
                    <a:pos x="96" y="1680"/>
                  </a:cxn>
                  <a:cxn ang="0">
                    <a:pos x="288" y="1440"/>
                  </a:cxn>
                  <a:cxn ang="0">
                    <a:pos x="336" y="1104"/>
                  </a:cxn>
                  <a:cxn ang="0">
                    <a:pos x="144" y="864"/>
                  </a:cxn>
                  <a:cxn ang="0">
                    <a:pos x="240" y="624"/>
                  </a:cxn>
                  <a:cxn ang="0">
                    <a:pos x="48" y="528"/>
                  </a:cxn>
                  <a:cxn ang="0">
                    <a:pos x="0" y="0"/>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ffectLst/>
            </p:spPr>
            <p:txBody>
              <a:bodyPr/>
              <a:lstStyle/>
              <a:p>
                <a:pPr algn="l" eaLnBrk="0" hangingPunct="0">
                  <a:defRPr/>
                </a:pPr>
                <a:endParaRPr lang="en-US" b="0">
                  <a:solidFill>
                    <a:srgbClr val="FFFFFF"/>
                  </a:solidFill>
                  <a:ea typeface="ヒラギノ角ゴ Pro W3" charset="-128"/>
                  <a:cs typeface="ヒラギノ角ゴ Pro W3" charset="-128"/>
                </a:endParaRPr>
              </a:p>
            </p:txBody>
          </p:sp>
        </p:grpSp>
        <p:grpSp>
          <p:nvGrpSpPr>
            <p:cNvPr id="130057" name="Group 17"/>
            <p:cNvGrpSpPr>
              <a:grpSpLocks/>
            </p:cNvGrpSpPr>
            <p:nvPr userDrawn="1"/>
          </p:nvGrpSpPr>
          <p:grpSpPr bwMode="auto">
            <a:xfrm>
              <a:off x="0" y="2291"/>
              <a:ext cx="1385" cy="1702"/>
              <a:chOff x="0" y="2291"/>
              <a:chExt cx="1385" cy="1702"/>
            </a:xfrm>
          </p:grpSpPr>
          <p:sp>
            <p:nvSpPr>
              <p:cNvPr id="11282" name="Rectangle 18"/>
              <p:cNvSpPr>
                <a:spLocks noChangeArrowheads="1"/>
              </p:cNvSpPr>
              <p:nvPr userDrawn="1"/>
            </p:nvSpPr>
            <p:spPr bwMode="ltGray">
              <a:xfrm rot="6798887">
                <a:off x="63" y="3882"/>
                <a:ext cx="75"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283" name="Rectangle 19"/>
              <p:cNvSpPr>
                <a:spLocks noChangeArrowheads="1"/>
              </p:cNvSpPr>
              <p:nvPr userDrawn="1"/>
            </p:nvSpPr>
            <p:spPr bwMode="ltGray">
              <a:xfrm rot="6798887">
                <a:off x="33" y="3880"/>
                <a:ext cx="75"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284" name="Rectangle 20"/>
              <p:cNvSpPr>
                <a:spLocks noChangeArrowheads="1"/>
              </p:cNvSpPr>
              <p:nvPr userDrawn="1"/>
            </p:nvSpPr>
            <p:spPr bwMode="ltGray">
              <a:xfrm rot="6798887">
                <a:off x="7" y="3874"/>
                <a:ext cx="75"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285" name="Rectangle 21"/>
              <p:cNvSpPr>
                <a:spLocks noChangeArrowheads="1"/>
              </p:cNvSpPr>
              <p:nvPr userDrawn="1"/>
            </p:nvSpPr>
            <p:spPr bwMode="ltGray">
              <a:xfrm rot="5999912">
                <a:off x="209" y="3884"/>
                <a:ext cx="69"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286" name="Rectangle 22"/>
              <p:cNvSpPr>
                <a:spLocks noChangeArrowheads="1"/>
              </p:cNvSpPr>
              <p:nvPr userDrawn="1"/>
            </p:nvSpPr>
            <p:spPr bwMode="ltGray">
              <a:xfrm rot="5999912">
                <a:off x="183" y="3888"/>
                <a:ext cx="69"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287" name="Rectangle 23"/>
              <p:cNvSpPr>
                <a:spLocks noChangeArrowheads="1"/>
              </p:cNvSpPr>
              <p:nvPr userDrawn="1"/>
            </p:nvSpPr>
            <p:spPr bwMode="ltGray">
              <a:xfrm rot="6250138">
                <a:off x="153" y="3888"/>
                <a:ext cx="69"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288" name="Rectangle 24"/>
              <p:cNvSpPr>
                <a:spLocks noChangeArrowheads="1"/>
              </p:cNvSpPr>
              <p:nvPr userDrawn="1"/>
            </p:nvSpPr>
            <p:spPr bwMode="ltGray">
              <a:xfrm rot="6238076">
                <a:off x="123" y="3886"/>
                <a:ext cx="69"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289" name="Rectangle 25"/>
              <p:cNvSpPr>
                <a:spLocks noChangeArrowheads="1"/>
              </p:cNvSpPr>
              <p:nvPr userDrawn="1"/>
            </p:nvSpPr>
            <p:spPr bwMode="ltGray">
              <a:xfrm rot="5380717">
                <a:off x="363" y="3868"/>
                <a:ext cx="69"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290" name="Rectangle 26"/>
              <p:cNvSpPr>
                <a:spLocks noChangeArrowheads="1"/>
              </p:cNvSpPr>
              <p:nvPr userDrawn="1"/>
            </p:nvSpPr>
            <p:spPr bwMode="ltGray">
              <a:xfrm rot="5380717">
                <a:off x="333" y="3872"/>
                <a:ext cx="69"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291" name="Rectangle 27"/>
              <p:cNvSpPr>
                <a:spLocks noChangeArrowheads="1"/>
              </p:cNvSpPr>
              <p:nvPr userDrawn="1"/>
            </p:nvSpPr>
            <p:spPr bwMode="ltGray">
              <a:xfrm rot="5583200">
                <a:off x="303" y="3876"/>
                <a:ext cx="69"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292" name="Rectangle 28"/>
              <p:cNvSpPr>
                <a:spLocks noChangeArrowheads="1"/>
              </p:cNvSpPr>
              <p:nvPr userDrawn="1"/>
            </p:nvSpPr>
            <p:spPr bwMode="ltGray">
              <a:xfrm rot="5737625">
                <a:off x="271" y="3882"/>
                <a:ext cx="69"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293" name="Rectangle 29"/>
              <p:cNvSpPr>
                <a:spLocks noChangeArrowheads="1"/>
              </p:cNvSpPr>
              <p:nvPr userDrawn="1"/>
            </p:nvSpPr>
            <p:spPr bwMode="ltGray">
              <a:xfrm rot="4715477">
                <a:off x="517" y="3828"/>
                <a:ext cx="63"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294" name="Rectangle 30"/>
              <p:cNvSpPr>
                <a:spLocks noChangeArrowheads="1"/>
              </p:cNvSpPr>
              <p:nvPr userDrawn="1"/>
            </p:nvSpPr>
            <p:spPr bwMode="ltGray">
              <a:xfrm rot="4924949">
                <a:off x="486" y="3834"/>
                <a:ext cx="63"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295" name="Rectangle 31"/>
              <p:cNvSpPr>
                <a:spLocks noChangeArrowheads="1"/>
              </p:cNvSpPr>
              <p:nvPr userDrawn="1"/>
            </p:nvSpPr>
            <p:spPr bwMode="ltGray">
              <a:xfrm rot="4924949">
                <a:off x="456" y="3848"/>
                <a:ext cx="63"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296" name="Rectangle 32"/>
              <p:cNvSpPr>
                <a:spLocks noChangeArrowheads="1"/>
              </p:cNvSpPr>
              <p:nvPr userDrawn="1"/>
            </p:nvSpPr>
            <p:spPr bwMode="ltGray">
              <a:xfrm rot="5041352">
                <a:off x="427" y="3850"/>
                <a:ext cx="63"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297" name="Rectangle 33"/>
              <p:cNvSpPr>
                <a:spLocks noChangeArrowheads="1"/>
              </p:cNvSpPr>
              <p:nvPr userDrawn="1"/>
            </p:nvSpPr>
            <p:spPr bwMode="ltGray">
              <a:xfrm rot="3816889">
                <a:off x="664" y="3762"/>
                <a:ext cx="63"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298" name="Rectangle 34"/>
              <p:cNvSpPr>
                <a:spLocks noChangeArrowheads="1"/>
              </p:cNvSpPr>
              <p:nvPr userDrawn="1"/>
            </p:nvSpPr>
            <p:spPr bwMode="ltGray">
              <a:xfrm rot="3816889">
                <a:off x="634" y="3780"/>
                <a:ext cx="63"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299" name="Rectangle 35"/>
              <p:cNvSpPr>
                <a:spLocks noChangeArrowheads="1"/>
              </p:cNvSpPr>
              <p:nvPr userDrawn="1"/>
            </p:nvSpPr>
            <p:spPr bwMode="ltGray">
              <a:xfrm rot="4104184">
                <a:off x="606" y="3790"/>
                <a:ext cx="63"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00" name="Rectangle 36"/>
              <p:cNvSpPr>
                <a:spLocks noChangeArrowheads="1"/>
              </p:cNvSpPr>
              <p:nvPr userDrawn="1"/>
            </p:nvSpPr>
            <p:spPr bwMode="ltGray">
              <a:xfrm rot="4325343">
                <a:off x="575" y="3804"/>
                <a:ext cx="63"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01" name="Rectangle 37"/>
              <p:cNvSpPr>
                <a:spLocks noChangeArrowheads="1"/>
              </p:cNvSpPr>
              <p:nvPr userDrawn="1"/>
            </p:nvSpPr>
            <p:spPr bwMode="ltGray">
              <a:xfrm rot="3368036">
                <a:off x="800" y="3682"/>
                <a:ext cx="63"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02" name="Rectangle 38"/>
              <p:cNvSpPr>
                <a:spLocks noChangeArrowheads="1"/>
              </p:cNvSpPr>
              <p:nvPr userDrawn="1"/>
            </p:nvSpPr>
            <p:spPr bwMode="ltGray">
              <a:xfrm rot="3368036">
                <a:off x="772" y="3698"/>
                <a:ext cx="63"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03" name="Rectangle 39"/>
              <p:cNvSpPr>
                <a:spLocks noChangeArrowheads="1"/>
              </p:cNvSpPr>
              <p:nvPr userDrawn="1"/>
            </p:nvSpPr>
            <p:spPr bwMode="ltGray">
              <a:xfrm rot="3368036">
                <a:off x="746" y="3716"/>
                <a:ext cx="63"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04" name="Rectangle 40"/>
              <p:cNvSpPr>
                <a:spLocks noChangeArrowheads="1"/>
              </p:cNvSpPr>
              <p:nvPr userDrawn="1"/>
            </p:nvSpPr>
            <p:spPr bwMode="ltGray">
              <a:xfrm rot="3816889">
                <a:off x="717" y="3734"/>
                <a:ext cx="63"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05" name="Rectangle 41"/>
              <p:cNvSpPr>
                <a:spLocks noChangeArrowheads="1"/>
              </p:cNvSpPr>
              <p:nvPr userDrawn="1"/>
            </p:nvSpPr>
            <p:spPr bwMode="ltGray">
              <a:xfrm rot="2302266">
                <a:off x="923" y="3587"/>
                <a:ext cx="69"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06" name="Rectangle 42"/>
              <p:cNvSpPr>
                <a:spLocks noChangeArrowheads="1"/>
              </p:cNvSpPr>
              <p:nvPr userDrawn="1"/>
            </p:nvSpPr>
            <p:spPr bwMode="ltGray">
              <a:xfrm rot="2302266">
                <a:off x="899" y="3606"/>
                <a:ext cx="69"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07" name="Rectangle 43"/>
              <p:cNvSpPr>
                <a:spLocks noChangeArrowheads="1"/>
              </p:cNvSpPr>
              <p:nvPr userDrawn="1"/>
            </p:nvSpPr>
            <p:spPr bwMode="ltGray">
              <a:xfrm rot="2707562">
                <a:off x="876" y="3626"/>
                <a:ext cx="69"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08" name="Rectangle 44"/>
              <p:cNvSpPr>
                <a:spLocks noChangeArrowheads="1"/>
              </p:cNvSpPr>
              <p:nvPr userDrawn="1"/>
            </p:nvSpPr>
            <p:spPr bwMode="ltGray">
              <a:xfrm rot="2707562">
                <a:off x="850" y="3644"/>
                <a:ext cx="63"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09" name="Rectangle 45"/>
              <p:cNvSpPr>
                <a:spLocks noChangeArrowheads="1"/>
              </p:cNvSpPr>
              <p:nvPr userDrawn="1"/>
            </p:nvSpPr>
            <p:spPr bwMode="ltGray">
              <a:xfrm rot="1525830">
                <a:off x="1027" y="3473"/>
                <a:ext cx="69"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10" name="Rectangle 46"/>
              <p:cNvSpPr>
                <a:spLocks noChangeArrowheads="1"/>
              </p:cNvSpPr>
              <p:nvPr userDrawn="1"/>
            </p:nvSpPr>
            <p:spPr bwMode="ltGray">
              <a:xfrm rot="1525830">
                <a:off x="1009" y="3497"/>
                <a:ext cx="69"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11" name="Rectangle 47"/>
              <p:cNvSpPr>
                <a:spLocks noChangeArrowheads="1"/>
              </p:cNvSpPr>
              <p:nvPr userDrawn="1"/>
            </p:nvSpPr>
            <p:spPr bwMode="ltGray">
              <a:xfrm rot="1788117">
                <a:off x="990" y="3519"/>
                <a:ext cx="69"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12" name="Rectangle 48"/>
              <p:cNvSpPr>
                <a:spLocks noChangeArrowheads="1"/>
              </p:cNvSpPr>
              <p:nvPr userDrawn="1"/>
            </p:nvSpPr>
            <p:spPr bwMode="ltGray">
              <a:xfrm rot="1788117">
                <a:off x="969" y="3544"/>
                <a:ext cx="69"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13" name="Rectangle 49"/>
              <p:cNvSpPr>
                <a:spLocks noChangeArrowheads="1"/>
              </p:cNvSpPr>
              <p:nvPr userDrawn="1"/>
            </p:nvSpPr>
            <p:spPr bwMode="ltGray">
              <a:xfrm rot="841630">
                <a:off x="1113" y="3355"/>
                <a:ext cx="75"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14" name="Rectangle 50"/>
              <p:cNvSpPr>
                <a:spLocks noChangeArrowheads="1"/>
              </p:cNvSpPr>
              <p:nvPr userDrawn="1"/>
            </p:nvSpPr>
            <p:spPr bwMode="ltGray">
              <a:xfrm rot="841630">
                <a:off x="1100" y="3378"/>
                <a:ext cx="69"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15" name="Rectangle 51"/>
              <p:cNvSpPr>
                <a:spLocks noChangeArrowheads="1"/>
              </p:cNvSpPr>
              <p:nvPr userDrawn="1"/>
            </p:nvSpPr>
            <p:spPr bwMode="ltGray">
              <a:xfrm rot="1308689">
                <a:off x="1086" y="3404"/>
                <a:ext cx="69"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16" name="Rectangle 52"/>
              <p:cNvSpPr>
                <a:spLocks noChangeArrowheads="1"/>
              </p:cNvSpPr>
              <p:nvPr userDrawn="1"/>
            </p:nvSpPr>
            <p:spPr bwMode="ltGray">
              <a:xfrm rot="1308689">
                <a:off x="1064" y="3425"/>
                <a:ext cx="69"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17" name="Rectangle 53"/>
              <p:cNvSpPr>
                <a:spLocks noChangeArrowheads="1"/>
              </p:cNvSpPr>
              <p:nvPr userDrawn="1"/>
            </p:nvSpPr>
            <p:spPr bwMode="ltGray">
              <a:xfrm rot="469913">
                <a:off x="1172" y="3225"/>
                <a:ext cx="81"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18" name="Rectangle 54"/>
              <p:cNvSpPr>
                <a:spLocks noChangeArrowheads="1"/>
              </p:cNvSpPr>
              <p:nvPr userDrawn="1"/>
            </p:nvSpPr>
            <p:spPr bwMode="ltGray">
              <a:xfrm rot="559869">
                <a:off x="1162" y="3250"/>
                <a:ext cx="81"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19" name="Rectangle 55"/>
              <p:cNvSpPr>
                <a:spLocks noChangeArrowheads="1"/>
              </p:cNvSpPr>
              <p:nvPr userDrawn="1"/>
            </p:nvSpPr>
            <p:spPr bwMode="ltGray">
              <a:xfrm rot="734079">
                <a:off x="1154" y="3276"/>
                <a:ext cx="81"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20" name="Rectangle 56"/>
              <p:cNvSpPr>
                <a:spLocks noChangeArrowheads="1"/>
              </p:cNvSpPr>
              <p:nvPr userDrawn="1"/>
            </p:nvSpPr>
            <p:spPr bwMode="ltGray">
              <a:xfrm rot="734079">
                <a:off x="1141" y="3304"/>
                <a:ext cx="75"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21" name="Rectangle 57"/>
              <p:cNvSpPr>
                <a:spLocks noChangeArrowheads="1"/>
              </p:cNvSpPr>
              <p:nvPr userDrawn="1"/>
            </p:nvSpPr>
            <p:spPr bwMode="ltGray">
              <a:xfrm rot="-293905">
                <a:off x="1211" y="3096"/>
                <a:ext cx="81"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22" name="Rectangle 58"/>
              <p:cNvSpPr>
                <a:spLocks noChangeArrowheads="1"/>
              </p:cNvSpPr>
              <p:nvPr userDrawn="1"/>
            </p:nvSpPr>
            <p:spPr bwMode="ltGray">
              <a:xfrm rot="-8">
                <a:off x="1201" y="3122"/>
                <a:ext cx="81"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23" name="Rectangle 59"/>
              <p:cNvSpPr>
                <a:spLocks noChangeArrowheads="1"/>
              </p:cNvSpPr>
              <p:nvPr userDrawn="1"/>
            </p:nvSpPr>
            <p:spPr bwMode="ltGray">
              <a:xfrm rot="-8">
                <a:off x="1200" y="3147"/>
                <a:ext cx="81"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24" name="Rectangle 60"/>
              <p:cNvSpPr>
                <a:spLocks noChangeArrowheads="1"/>
              </p:cNvSpPr>
              <p:nvPr userDrawn="1"/>
            </p:nvSpPr>
            <p:spPr bwMode="ltGray">
              <a:xfrm rot="214188">
                <a:off x="1189" y="3173"/>
                <a:ext cx="81"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25" name="Rectangle 61"/>
              <p:cNvSpPr>
                <a:spLocks noChangeArrowheads="1"/>
              </p:cNvSpPr>
              <p:nvPr userDrawn="1"/>
            </p:nvSpPr>
            <p:spPr bwMode="ltGray">
              <a:xfrm rot="-682388">
                <a:off x="1219" y="2965"/>
                <a:ext cx="86"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26" name="Rectangle 62"/>
              <p:cNvSpPr>
                <a:spLocks noChangeArrowheads="1"/>
              </p:cNvSpPr>
              <p:nvPr userDrawn="1"/>
            </p:nvSpPr>
            <p:spPr bwMode="ltGray">
              <a:xfrm rot="-480400">
                <a:off x="1220" y="2991"/>
                <a:ext cx="86"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27" name="Rectangle 63"/>
              <p:cNvSpPr>
                <a:spLocks noChangeArrowheads="1"/>
              </p:cNvSpPr>
              <p:nvPr userDrawn="1"/>
            </p:nvSpPr>
            <p:spPr bwMode="ltGray">
              <a:xfrm rot="-480400">
                <a:off x="1220" y="3015"/>
                <a:ext cx="86"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28" name="Rectangle 64"/>
              <p:cNvSpPr>
                <a:spLocks noChangeArrowheads="1"/>
              </p:cNvSpPr>
              <p:nvPr userDrawn="1"/>
            </p:nvSpPr>
            <p:spPr bwMode="ltGray">
              <a:xfrm rot="-270546">
                <a:off x="1219" y="3041"/>
                <a:ext cx="81"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29" name="Rectangle 65"/>
              <p:cNvSpPr>
                <a:spLocks noChangeArrowheads="1"/>
              </p:cNvSpPr>
              <p:nvPr userDrawn="1"/>
            </p:nvSpPr>
            <p:spPr bwMode="ltGray">
              <a:xfrm rot="-1132286">
                <a:off x="1207" y="2843"/>
                <a:ext cx="86"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30" name="Rectangle 66"/>
              <p:cNvSpPr>
                <a:spLocks noChangeArrowheads="1"/>
              </p:cNvSpPr>
              <p:nvPr userDrawn="1"/>
            </p:nvSpPr>
            <p:spPr bwMode="ltGray">
              <a:xfrm rot="-969272">
                <a:off x="1213" y="2864"/>
                <a:ext cx="86"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31" name="Rectangle 67"/>
              <p:cNvSpPr>
                <a:spLocks noChangeArrowheads="1"/>
              </p:cNvSpPr>
              <p:nvPr userDrawn="1"/>
            </p:nvSpPr>
            <p:spPr bwMode="ltGray">
              <a:xfrm rot="-969272">
                <a:off x="1216" y="2888"/>
                <a:ext cx="86"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32" name="Rectangle 68"/>
              <p:cNvSpPr>
                <a:spLocks noChangeArrowheads="1"/>
              </p:cNvSpPr>
              <p:nvPr userDrawn="1"/>
            </p:nvSpPr>
            <p:spPr bwMode="ltGray">
              <a:xfrm rot="-806259">
                <a:off x="1219" y="2915"/>
                <a:ext cx="86"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33" name="Rectangle 69"/>
              <p:cNvSpPr>
                <a:spLocks noChangeArrowheads="1"/>
              </p:cNvSpPr>
              <p:nvPr userDrawn="1"/>
            </p:nvSpPr>
            <p:spPr bwMode="ltGray">
              <a:xfrm rot="-1543941">
                <a:off x="1165" y="2727"/>
                <a:ext cx="86"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34" name="Rectangle 70"/>
              <p:cNvSpPr>
                <a:spLocks noChangeArrowheads="1"/>
              </p:cNvSpPr>
              <p:nvPr userDrawn="1"/>
            </p:nvSpPr>
            <p:spPr bwMode="ltGray">
              <a:xfrm rot="-1341953">
                <a:off x="1176" y="2752"/>
                <a:ext cx="86"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35" name="Rectangle 71"/>
              <p:cNvSpPr>
                <a:spLocks noChangeArrowheads="1"/>
              </p:cNvSpPr>
              <p:nvPr userDrawn="1"/>
            </p:nvSpPr>
            <p:spPr bwMode="ltGray">
              <a:xfrm rot="-1341953">
                <a:off x="1184" y="2775"/>
                <a:ext cx="86"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36" name="Rectangle 72"/>
              <p:cNvSpPr>
                <a:spLocks noChangeArrowheads="1"/>
              </p:cNvSpPr>
              <p:nvPr userDrawn="1"/>
            </p:nvSpPr>
            <p:spPr bwMode="ltGray">
              <a:xfrm rot="-1341953">
                <a:off x="1194" y="2795"/>
                <a:ext cx="86"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37" name="Rectangle 73"/>
              <p:cNvSpPr>
                <a:spLocks noChangeArrowheads="1"/>
              </p:cNvSpPr>
              <p:nvPr userDrawn="1"/>
            </p:nvSpPr>
            <p:spPr bwMode="ltGray">
              <a:xfrm rot="-1928746">
                <a:off x="1101" y="2628"/>
                <a:ext cx="86"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38" name="Rectangle 74"/>
              <p:cNvSpPr>
                <a:spLocks noChangeArrowheads="1"/>
              </p:cNvSpPr>
              <p:nvPr userDrawn="1"/>
            </p:nvSpPr>
            <p:spPr bwMode="ltGray">
              <a:xfrm rot="-1844175">
                <a:off x="1114" y="2645"/>
                <a:ext cx="86"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39" name="Rectangle 75"/>
              <p:cNvSpPr>
                <a:spLocks noChangeArrowheads="1"/>
              </p:cNvSpPr>
              <p:nvPr userDrawn="1"/>
            </p:nvSpPr>
            <p:spPr bwMode="ltGray">
              <a:xfrm rot="-1752383">
                <a:off x="1129" y="2667"/>
                <a:ext cx="86"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40" name="Rectangle 76"/>
              <p:cNvSpPr>
                <a:spLocks noChangeArrowheads="1"/>
              </p:cNvSpPr>
              <p:nvPr userDrawn="1"/>
            </p:nvSpPr>
            <p:spPr bwMode="ltGray">
              <a:xfrm rot="-1752383">
                <a:off x="1142" y="2684"/>
                <a:ext cx="86"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41" name="Rectangle 77"/>
              <p:cNvSpPr>
                <a:spLocks noChangeArrowheads="1"/>
              </p:cNvSpPr>
              <p:nvPr userDrawn="1"/>
            </p:nvSpPr>
            <p:spPr bwMode="ltGray">
              <a:xfrm rot="-2466736">
                <a:off x="1014" y="2538"/>
                <a:ext cx="86"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42" name="Rectangle 78"/>
              <p:cNvSpPr>
                <a:spLocks noChangeArrowheads="1"/>
              </p:cNvSpPr>
              <p:nvPr userDrawn="1"/>
            </p:nvSpPr>
            <p:spPr bwMode="ltGray">
              <a:xfrm rot="-2466736">
                <a:off x="1035" y="2557"/>
                <a:ext cx="86"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43" name="Rectangle 79"/>
              <p:cNvSpPr>
                <a:spLocks noChangeArrowheads="1"/>
              </p:cNvSpPr>
              <p:nvPr userDrawn="1"/>
            </p:nvSpPr>
            <p:spPr bwMode="ltGray">
              <a:xfrm rot="-2466736">
                <a:off x="1050" y="2574"/>
                <a:ext cx="86"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44" name="Rectangle 80"/>
              <p:cNvSpPr>
                <a:spLocks noChangeArrowheads="1"/>
              </p:cNvSpPr>
              <p:nvPr userDrawn="1"/>
            </p:nvSpPr>
            <p:spPr bwMode="ltGray">
              <a:xfrm rot="-2342866">
                <a:off x="1068" y="2590"/>
                <a:ext cx="86"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45" name="Freeform 81"/>
              <p:cNvSpPr>
                <a:spLocks/>
              </p:cNvSpPr>
              <p:nvPr userDrawn="1"/>
            </p:nvSpPr>
            <p:spPr bwMode="ltGray">
              <a:xfrm>
                <a:off x="486" y="2563"/>
                <a:ext cx="180" cy="151"/>
              </a:xfrm>
              <a:custGeom>
                <a:avLst/>
                <a:gdLst/>
                <a:ahLst/>
                <a:cxnLst>
                  <a:cxn ang="0">
                    <a:pos x="0" y="144"/>
                  </a:cxn>
                  <a:cxn ang="0">
                    <a:pos x="28" y="147"/>
                  </a:cxn>
                  <a:cxn ang="0">
                    <a:pos x="64" y="46"/>
                  </a:cxn>
                  <a:cxn ang="0">
                    <a:pos x="94" y="151"/>
                  </a:cxn>
                  <a:cxn ang="0">
                    <a:pos x="129" y="151"/>
                  </a:cxn>
                  <a:cxn ang="0">
                    <a:pos x="180" y="9"/>
                  </a:cxn>
                  <a:cxn ang="0">
                    <a:pos x="148" y="10"/>
                  </a:cxn>
                  <a:cxn ang="0">
                    <a:pos x="112" y="112"/>
                  </a:cxn>
                  <a:cxn ang="0">
                    <a:pos x="79" y="0"/>
                  </a:cxn>
                  <a:cxn ang="0">
                    <a:pos x="48" y="0"/>
                  </a:cxn>
                  <a:cxn ang="0">
                    <a:pos x="0" y="144"/>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w="9525">
                <a:noFill/>
                <a:round/>
                <a:headEnd/>
                <a:tailEnd/>
              </a:ln>
              <a:effectLst/>
            </p:spPr>
            <p:txBody>
              <a:bodyPr/>
              <a:lstStyle/>
              <a:p>
                <a:pPr algn="l" eaLnBrk="0" hangingPunct="0">
                  <a:defRPr/>
                </a:pPr>
                <a:endParaRPr lang="en-US" b="0">
                  <a:solidFill>
                    <a:srgbClr val="FFFFFF"/>
                  </a:solidFill>
                  <a:ea typeface="ヒラギノ角ゴ Pro W3" charset="-128"/>
                  <a:cs typeface="ヒラギノ角ゴ Pro W3" charset="-128"/>
                </a:endParaRPr>
              </a:p>
            </p:txBody>
          </p:sp>
          <p:sp>
            <p:nvSpPr>
              <p:cNvPr id="11346" name="Rectangle 82"/>
              <p:cNvSpPr>
                <a:spLocks noChangeArrowheads="1"/>
              </p:cNvSpPr>
              <p:nvPr userDrawn="1"/>
            </p:nvSpPr>
            <p:spPr bwMode="ltGray">
              <a:xfrm rot="6575641">
                <a:off x="-217" y="3138"/>
                <a:ext cx="1226"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47" name="Rectangle 83"/>
              <p:cNvSpPr>
                <a:spLocks noChangeArrowheads="1"/>
              </p:cNvSpPr>
              <p:nvPr userDrawn="1"/>
            </p:nvSpPr>
            <p:spPr bwMode="ltGray">
              <a:xfrm rot="238799">
                <a:off x="4" y="3146"/>
                <a:ext cx="1031"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48" name="Rectangle 84"/>
              <p:cNvSpPr>
                <a:spLocks noChangeArrowheads="1"/>
              </p:cNvSpPr>
              <p:nvPr userDrawn="1"/>
            </p:nvSpPr>
            <p:spPr bwMode="ltGray">
              <a:xfrm rot="-2957028">
                <a:off x="907" y="2472"/>
                <a:ext cx="81"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49" name="Rectangle 85"/>
              <p:cNvSpPr>
                <a:spLocks noChangeArrowheads="1"/>
              </p:cNvSpPr>
              <p:nvPr userDrawn="1"/>
            </p:nvSpPr>
            <p:spPr bwMode="ltGray">
              <a:xfrm rot="-2957028">
                <a:off x="930" y="2486"/>
                <a:ext cx="81"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50" name="Rectangle 86"/>
              <p:cNvSpPr>
                <a:spLocks noChangeArrowheads="1"/>
              </p:cNvSpPr>
              <p:nvPr userDrawn="1"/>
            </p:nvSpPr>
            <p:spPr bwMode="ltGray">
              <a:xfrm rot="-2957028">
                <a:off x="954" y="2497"/>
                <a:ext cx="86"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51" name="Rectangle 87"/>
              <p:cNvSpPr>
                <a:spLocks noChangeArrowheads="1"/>
              </p:cNvSpPr>
              <p:nvPr userDrawn="1"/>
            </p:nvSpPr>
            <p:spPr bwMode="ltGray">
              <a:xfrm rot="-2661033">
                <a:off x="974" y="2509"/>
                <a:ext cx="86"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52" name="Rectangle 88"/>
              <p:cNvSpPr>
                <a:spLocks noChangeArrowheads="1"/>
              </p:cNvSpPr>
              <p:nvPr userDrawn="1"/>
            </p:nvSpPr>
            <p:spPr bwMode="ltGray">
              <a:xfrm rot="-3638503">
                <a:off x="788" y="2426"/>
                <a:ext cx="75"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53" name="Rectangle 89"/>
              <p:cNvSpPr>
                <a:spLocks noChangeArrowheads="1"/>
              </p:cNvSpPr>
              <p:nvPr userDrawn="1"/>
            </p:nvSpPr>
            <p:spPr bwMode="ltGray">
              <a:xfrm rot="-3638503">
                <a:off x="815" y="2434"/>
                <a:ext cx="75"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54" name="Rectangle 90"/>
              <p:cNvSpPr>
                <a:spLocks noChangeArrowheads="1"/>
              </p:cNvSpPr>
              <p:nvPr userDrawn="1"/>
            </p:nvSpPr>
            <p:spPr bwMode="ltGray">
              <a:xfrm rot="-3514633">
                <a:off x="837" y="2440"/>
                <a:ext cx="81"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55" name="Rectangle 91"/>
              <p:cNvSpPr>
                <a:spLocks noChangeArrowheads="1"/>
              </p:cNvSpPr>
              <p:nvPr userDrawn="1"/>
            </p:nvSpPr>
            <p:spPr bwMode="ltGray">
              <a:xfrm rot="-3220799">
                <a:off x="862" y="2452"/>
                <a:ext cx="81"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56" name="Rectangle 92"/>
              <p:cNvSpPr>
                <a:spLocks noChangeArrowheads="1"/>
              </p:cNvSpPr>
              <p:nvPr userDrawn="1"/>
            </p:nvSpPr>
            <p:spPr bwMode="ltGray">
              <a:xfrm rot="-4338250">
                <a:off x="649" y="2396"/>
                <a:ext cx="75"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57" name="Rectangle 93"/>
              <p:cNvSpPr>
                <a:spLocks noChangeArrowheads="1"/>
              </p:cNvSpPr>
              <p:nvPr userDrawn="1"/>
            </p:nvSpPr>
            <p:spPr bwMode="ltGray">
              <a:xfrm rot="-4250359">
                <a:off x="677" y="2402"/>
                <a:ext cx="75"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58" name="Rectangle 94"/>
              <p:cNvSpPr>
                <a:spLocks noChangeArrowheads="1"/>
              </p:cNvSpPr>
              <p:nvPr userDrawn="1"/>
            </p:nvSpPr>
            <p:spPr bwMode="ltGray">
              <a:xfrm rot="-4250359">
                <a:off x="708" y="2406"/>
                <a:ext cx="75"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59" name="Rectangle 95"/>
              <p:cNvSpPr>
                <a:spLocks noChangeArrowheads="1"/>
              </p:cNvSpPr>
              <p:nvPr userDrawn="1"/>
            </p:nvSpPr>
            <p:spPr bwMode="ltGray">
              <a:xfrm rot="-3989246">
                <a:off x="738" y="2410"/>
                <a:ext cx="75"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60" name="Rectangle 96"/>
              <p:cNvSpPr>
                <a:spLocks noChangeArrowheads="1"/>
              </p:cNvSpPr>
              <p:nvPr userDrawn="1"/>
            </p:nvSpPr>
            <p:spPr bwMode="ltGray">
              <a:xfrm rot="-4862215">
                <a:off x="503" y="2394"/>
                <a:ext cx="69"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61" name="Rectangle 97"/>
              <p:cNvSpPr>
                <a:spLocks noChangeArrowheads="1"/>
              </p:cNvSpPr>
              <p:nvPr userDrawn="1"/>
            </p:nvSpPr>
            <p:spPr bwMode="ltGray">
              <a:xfrm rot="-4673370">
                <a:off x="534" y="2392"/>
                <a:ext cx="75"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62" name="Rectangle 98"/>
              <p:cNvSpPr>
                <a:spLocks noChangeArrowheads="1"/>
              </p:cNvSpPr>
              <p:nvPr userDrawn="1"/>
            </p:nvSpPr>
            <p:spPr bwMode="ltGray">
              <a:xfrm rot="-4646721">
                <a:off x="563" y="2390"/>
                <a:ext cx="75"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63" name="Rectangle 99"/>
              <p:cNvSpPr>
                <a:spLocks noChangeArrowheads="1"/>
              </p:cNvSpPr>
              <p:nvPr userDrawn="1"/>
            </p:nvSpPr>
            <p:spPr bwMode="ltGray">
              <a:xfrm rot="-4580623">
                <a:off x="595" y="2390"/>
                <a:ext cx="75"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64" name="Rectangle 100"/>
              <p:cNvSpPr>
                <a:spLocks noChangeArrowheads="1"/>
              </p:cNvSpPr>
              <p:nvPr userDrawn="1"/>
            </p:nvSpPr>
            <p:spPr bwMode="ltGray">
              <a:xfrm rot="-5195129">
                <a:off x="355" y="2414"/>
                <a:ext cx="69"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65" name="Rectangle 101"/>
              <p:cNvSpPr>
                <a:spLocks noChangeArrowheads="1"/>
              </p:cNvSpPr>
              <p:nvPr userDrawn="1"/>
            </p:nvSpPr>
            <p:spPr bwMode="ltGray">
              <a:xfrm rot="-5360484">
                <a:off x="385" y="2408"/>
                <a:ext cx="69"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66" name="Rectangle 102"/>
              <p:cNvSpPr>
                <a:spLocks noChangeArrowheads="1"/>
              </p:cNvSpPr>
              <p:nvPr userDrawn="1"/>
            </p:nvSpPr>
            <p:spPr bwMode="ltGray">
              <a:xfrm rot="-5288939">
                <a:off x="419" y="2404"/>
                <a:ext cx="69"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67" name="Rectangle 103"/>
              <p:cNvSpPr>
                <a:spLocks noChangeArrowheads="1"/>
              </p:cNvSpPr>
              <p:nvPr userDrawn="1"/>
            </p:nvSpPr>
            <p:spPr bwMode="ltGray">
              <a:xfrm rot="-5164854">
                <a:off x="449" y="2400"/>
                <a:ext cx="69"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68" name="Rectangle 104"/>
              <p:cNvSpPr>
                <a:spLocks noChangeArrowheads="1"/>
              </p:cNvSpPr>
              <p:nvPr userDrawn="1"/>
            </p:nvSpPr>
            <p:spPr bwMode="ltGray">
              <a:xfrm rot="-6132163">
                <a:off x="206" y="2458"/>
                <a:ext cx="63"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69" name="Rectangle 105"/>
              <p:cNvSpPr>
                <a:spLocks noChangeArrowheads="1"/>
              </p:cNvSpPr>
              <p:nvPr userDrawn="1"/>
            </p:nvSpPr>
            <p:spPr bwMode="ltGray">
              <a:xfrm rot="-6220433">
                <a:off x="237" y="2448"/>
                <a:ext cx="63"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70" name="Rectangle 106"/>
              <p:cNvSpPr>
                <a:spLocks noChangeArrowheads="1"/>
              </p:cNvSpPr>
              <p:nvPr userDrawn="1"/>
            </p:nvSpPr>
            <p:spPr bwMode="ltGray">
              <a:xfrm rot="-6110943">
                <a:off x="266" y="2438"/>
                <a:ext cx="63"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71" name="Rectangle 107"/>
              <p:cNvSpPr>
                <a:spLocks noChangeArrowheads="1"/>
              </p:cNvSpPr>
              <p:nvPr userDrawn="1"/>
            </p:nvSpPr>
            <p:spPr bwMode="ltGray">
              <a:xfrm rot="-5919570">
                <a:off x="293" y="2426"/>
                <a:ext cx="69"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72" name="Rectangle 108"/>
              <p:cNvSpPr>
                <a:spLocks noChangeArrowheads="1"/>
              </p:cNvSpPr>
              <p:nvPr userDrawn="1"/>
            </p:nvSpPr>
            <p:spPr bwMode="ltGray">
              <a:xfrm rot="-7376291">
                <a:off x="6" y="2548"/>
                <a:ext cx="63"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73" name="Rectangle 109"/>
              <p:cNvSpPr>
                <a:spLocks noChangeArrowheads="1"/>
              </p:cNvSpPr>
              <p:nvPr userDrawn="1"/>
            </p:nvSpPr>
            <p:spPr bwMode="ltGray">
              <a:xfrm rot="-7168347">
                <a:off x="65" y="2516"/>
                <a:ext cx="63"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74" name="Rectangle 110"/>
              <p:cNvSpPr>
                <a:spLocks noChangeArrowheads="1"/>
              </p:cNvSpPr>
              <p:nvPr userDrawn="1"/>
            </p:nvSpPr>
            <p:spPr bwMode="ltGray">
              <a:xfrm rot="-6802416">
                <a:off x="92" y="2502"/>
                <a:ext cx="63"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75" name="Rectangle 111"/>
              <p:cNvSpPr>
                <a:spLocks noChangeArrowheads="1"/>
              </p:cNvSpPr>
              <p:nvPr userDrawn="1"/>
            </p:nvSpPr>
            <p:spPr bwMode="ltGray">
              <a:xfrm rot="-6802416">
                <a:off x="119" y="2492"/>
                <a:ext cx="63"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76" name="Rectangle 112"/>
              <p:cNvSpPr>
                <a:spLocks noChangeArrowheads="1"/>
              </p:cNvSpPr>
              <p:nvPr userDrawn="1"/>
            </p:nvSpPr>
            <p:spPr bwMode="ltGray">
              <a:xfrm rot="-6457704">
                <a:off x="150" y="2478"/>
                <a:ext cx="63"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77" name="Rectangle 113"/>
              <p:cNvSpPr>
                <a:spLocks noChangeArrowheads="1"/>
              </p:cNvSpPr>
              <p:nvPr userDrawn="1"/>
            </p:nvSpPr>
            <p:spPr bwMode="ltGray">
              <a:xfrm rot="-1876771">
                <a:off x="0" y="3363"/>
                <a:ext cx="75"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78" name="Rectangle 114"/>
              <p:cNvSpPr>
                <a:spLocks noChangeArrowheads="1"/>
              </p:cNvSpPr>
              <p:nvPr userDrawn="1"/>
            </p:nvSpPr>
            <p:spPr bwMode="ltGray">
              <a:xfrm rot="3283992">
                <a:off x="511" y="3478"/>
                <a:ext cx="242"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79" name="Rectangle 115"/>
              <p:cNvSpPr>
                <a:spLocks noChangeArrowheads="1"/>
              </p:cNvSpPr>
              <p:nvPr userDrawn="1"/>
            </p:nvSpPr>
            <p:spPr bwMode="ltGray">
              <a:xfrm rot="3283992">
                <a:off x="35" y="2798"/>
                <a:ext cx="242"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80" name="Rectangle 116"/>
              <p:cNvSpPr>
                <a:spLocks noChangeArrowheads="1"/>
              </p:cNvSpPr>
              <p:nvPr userDrawn="1"/>
            </p:nvSpPr>
            <p:spPr bwMode="ltGray">
              <a:xfrm rot="-1876771">
                <a:off x="700" y="2851"/>
                <a:ext cx="317"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81" name="Rectangle 117"/>
              <p:cNvSpPr>
                <a:spLocks noChangeArrowheads="1"/>
              </p:cNvSpPr>
              <p:nvPr userDrawn="1"/>
            </p:nvSpPr>
            <p:spPr bwMode="ltGray">
              <a:xfrm rot="5908516">
                <a:off x="200" y="3915"/>
                <a:ext cx="138"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82" name="Rectangle 118"/>
              <p:cNvSpPr>
                <a:spLocks noChangeArrowheads="1"/>
              </p:cNvSpPr>
              <p:nvPr userDrawn="1"/>
            </p:nvSpPr>
            <p:spPr bwMode="ltGray">
              <a:xfrm rot="6683973">
                <a:off x="45" y="3915"/>
                <a:ext cx="144"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83" name="Rectangle 119"/>
              <p:cNvSpPr>
                <a:spLocks noChangeArrowheads="1"/>
              </p:cNvSpPr>
              <p:nvPr userDrawn="1"/>
            </p:nvSpPr>
            <p:spPr bwMode="ltGray">
              <a:xfrm rot="5245609">
                <a:off x="361" y="3893"/>
                <a:ext cx="132"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84" name="Rectangle 120"/>
              <p:cNvSpPr>
                <a:spLocks noChangeArrowheads="1"/>
              </p:cNvSpPr>
              <p:nvPr userDrawn="1"/>
            </p:nvSpPr>
            <p:spPr bwMode="ltGray">
              <a:xfrm rot="4500520">
                <a:off x="522" y="3847"/>
                <a:ext cx="132"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85" name="Rectangle 121"/>
              <p:cNvSpPr>
                <a:spLocks noChangeArrowheads="1"/>
              </p:cNvSpPr>
              <p:nvPr userDrawn="1"/>
            </p:nvSpPr>
            <p:spPr bwMode="ltGray">
              <a:xfrm rot="3805227">
                <a:off x="670" y="3778"/>
                <a:ext cx="132"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86" name="Rectangle 122"/>
              <p:cNvSpPr>
                <a:spLocks noChangeArrowheads="1"/>
              </p:cNvSpPr>
              <p:nvPr userDrawn="1"/>
            </p:nvSpPr>
            <p:spPr bwMode="ltGray">
              <a:xfrm rot="3060138">
                <a:off x="813" y="3688"/>
                <a:ext cx="132"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87" name="Rectangle 123"/>
              <p:cNvSpPr>
                <a:spLocks noChangeArrowheads="1"/>
              </p:cNvSpPr>
              <p:nvPr userDrawn="1"/>
            </p:nvSpPr>
            <p:spPr bwMode="ltGray">
              <a:xfrm rot="2090281">
                <a:off x="938" y="3582"/>
                <a:ext cx="132"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88" name="Rectangle 124"/>
              <p:cNvSpPr>
                <a:spLocks noChangeArrowheads="1"/>
              </p:cNvSpPr>
              <p:nvPr userDrawn="1"/>
            </p:nvSpPr>
            <p:spPr bwMode="ltGray">
              <a:xfrm rot="-7168347">
                <a:off x="-18" y="2506"/>
                <a:ext cx="132"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89" name="Rectangle 125"/>
              <p:cNvSpPr>
                <a:spLocks noChangeArrowheads="1"/>
              </p:cNvSpPr>
              <p:nvPr userDrawn="1"/>
            </p:nvSpPr>
            <p:spPr bwMode="ltGray">
              <a:xfrm rot="-6406501">
                <a:off x="136" y="2433"/>
                <a:ext cx="132"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90" name="Rectangle 126"/>
              <p:cNvSpPr>
                <a:spLocks noChangeArrowheads="1"/>
              </p:cNvSpPr>
              <p:nvPr userDrawn="1"/>
            </p:nvSpPr>
            <p:spPr bwMode="ltGray">
              <a:xfrm rot="-4970620">
                <a:off x="447" y="2364"/>
                <a:ext cx="138"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91" name="Rectangle 127"/>
              <p:cNvSpPr>
                <a:spLocks noChangeArrowheads="1"/>
              </p:cNvSpPr>
              <p:nvPr userDrawn="1"/>
            </p:nvSpPr>
            <p:spPr bwMode="ltGray">
              <a:xfrm rot="-4298502">
                <a:off x="597" y="2360"/>
                <a:ext cx="150"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92" name="Rectangle 128"/>
              <p:cNvSpPr>
                <a:spLocks noChangeArrowheads="1"/>
              </p:cNvSpPr>
              <p:nvPr userDrawn="1"/>
            </p:nvSpPr>
            <p:spPr bwMode="ltGray">
              <a:xfrm rot="-3676305">
                <a:off x="739" y="2386"/>
                <a:ext cx="155"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93" name="Rectangle 129"/>
              <p:cNvSpPr>
                <a:spLocks noChangeArrowheads="1"/>
              </p:cNvSpPr>
              <p:nvPr userDrawn="1"/>
            </p:nvSpPr>
            <p:spPr bwMode="ltGray">
              <a:xfrm rot="-3188616">
                <a:off x="869" y="2430"/>
                <a:ext cx="167"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94" name="Rectangle 130"/>
              <p:cNvSpPr>
                <a:spLocks noChangeArrowheads="1"/>
              </p:cNvSpPr>
              <p:nvPr userDrawn="1"/>
            </p:nvSpPr>
            <p:spPr bwMode="ltGray">
              <a:xfrm rot="-2610246">
                <a:off x="984" y="2497"/>
                <a:ext cx="167"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95" name="Rectangle 131"/>
              <p:cNvSpPr>
                <a:spLocks noChangeArrowheads="1"/>
              </p:cNvSpPr>
              <p:nvPr userDrawn="1"/>
            </p:nvSpPr>
            <p:spPr bwMode="ltGray">
              <a:xfrm rot="-2190008">
                <a:off x="1075" y="2585"/>
                <a:ext cx="173"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96" name="Rectangle 132"/>
              <p:cNvSpPr>
                <a:spLocks noChangeArrowheads="1"/>
              </p:cNvSpPr>
              <p:nvPr userDrawn="1"/>
            </p:nvSpPr>
            <p:spPr bwMode="ltGray">
              <a:xfrm rot="-1728558">
                <a:off x="1147" y="2688"/>
                <a:ext cx="167"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97" name="Rectangle 133"/>
              <p:cNvSpPr>
                <a:spLocks noChangeArrowheads="1"/>
              </p:cNvSpPr>
              <p:nvPr userDrawn="1"/>
            </p:nvSpPr>
            <p:spPr bwMode="ltGray">
              <a:xfrm rot="-1172118">
                <a:off x="1198" y="2805"/>
                <a:ext cx="167"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98" name="Rectangle 134"/>
              <p:cNvSpPr>
                <a:spLocks noChangeArrowheads="1"/>
              </p:cNvSpPr>
              <p:nvPr userDrawn="1"/>
            </p:nvSpPr>
            <p:spPr bwMode="ltGray">
              <a:xfrm rot="-753845">
                <a:off x="1218" y="2930"/>
                <a:ext cx="167"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99" name="Rectangle 135"/>
              <p:cNvSpPr>
                <a:spLocks noChangeArrowheads="1"/>
              </p:cNvSpPr>
              <p:nvPr userDrawn="1"/>
            </p:nvSpPr>
            <p:spPr bwMode="ltGray">
              <a:xfrm rot="-287823">
                <a:off x="1213" y="3066"/>
                <a:ext cx="167"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400" name="Rectangle 136"/>
              <p:cNvSpPr>
                <a:spLocks noChangeArrowheads="1"/>
              </p:cNvSpPr>
              <p:nvPr userDrawn="1"/>
            </p:nvSpPr>
            <p:spPr bwMode="ltGray">
              <a:xfrm rot="696741">
                <a:off x="1126" y="3337"/>
                <a:ext cx="150"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401" name="Rectangle 137"/>
              <p:cNvSpPr>
                <a:spLocks noChangeArrowheads="1"/>
              </p:cNvSpPr>
              <p:nvPr userDrawn="1"/>
            </p:nvSpPr>
            <p:spPr bwMode="ltGray">
              <a:xfrm rot="1529990">
                <a:off x="1041" y="3465"/>
                <a:ext cx="140"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402" name="Freeform 138"/>
              <p:cNvSpPr>
                <a:spLocks/>
              </p:cNvSpPr>
              <p:nvPr userDrawn="1"/>
            </p:nvSpPr>
            <p:spPr bwMode="ltGray">
              <a:xfrm>
                <a:off x="850" y="3136"/>
                <a:ext cx="204" cy="120"/>
              </a:xfrm>
              <a:custGeom>
                <a:avLst/>
                <a:gdLst/>
                <a:ahLst/>
                <a:cxnLst>
                  <a:cxn ang="0">
                    <a:pos x="168" y="120"/>
                  </a:cxn>
                  <a:cxn ang="0">
                    <a:pos x="204" y="12"/>
                  </a:cxn>
                  <a:cxn ang="0">
                    <a:pos x="42" y="0"/>
                  </a:cxn>
                  <a:cxn ang="0">
                    <a:pos x="0" y="108"/>
                  </a:cxn>
                  <a:cxn ang="0">
                    <a:pos x="30" y="114"/>
                  </a:cxn>
                  <a:cxn ang="0">
                    <a:pos x="60" y="30"/>
                  </a:cxn>
                  <a:cxn ang="0">
                    <a:pos x="102" y="36"/>
                  </a:cxn>
                  <a:cxn ang="0">
                    <a:pos x="78" y="108"/>
                  </a:cxn>
                  <a:cxn ang="0">
                    <a:pos x="102" y="108"/>
                  </a:cxn>
                  <a:cxn ang="0">
                    <a:pos x="132" y="36"/>
                  </a:cxn>
                  <a:cxn ang="0">
                    <a:pos x="162" y="36"/>
                  </a:cxn>
                  <a:cxn ang="0">
                    <a:pos x="138" y="114"/>
                  </a:cxn>
                  <a:cxn ang="0">
                    <a:pos x="168" y="120"/>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w="9525">
                <a:noFill/>
                <a:round/>
                <a:headEnd/>
                <a:tailEnd/>
              </a:ln>
            </p:spPr>
            <p:txBody>
              <a:bodyPr/>
              <a:lstStyle/>
              <a:p>
                <a:pPr algn="l" eaLnBrk="0" hangingPunct="0">
                  <a:defRPr/>
                </a:pPr>
                <a:endParaRPr lang="en-US" b="0">
                  <a:solidFill>
                    <a:srgbClr val="FFFFFF"/>
                  </a:solidFill>
                  <a:ea typeface="ヒラギノ角ゴ Pro W3" charset="-128"/>
                  <a:cs typeface="ヒラギノ角ゴ Pro W3" charset="-128"/>
                </a:endParaRPr>
              </a:p>
            </p:txBody>
          </p:sp>
          <p:sp>
            <p:nvSpPr>
              <p:cNvPr id="11403" name="Freeform 139"/>
              <p:cNvSpPr>
                <a:spLocks/>
              </p:cNvSpPr>
              <p:nvPr userDrawn="1"/>
            </p:nvSpPr>
            <p:spPr bwMode="ltGray">
              <a:xfrm>
                <a:off x="19" y="2722"/>
                <a:ext cx="90" cy="78"/>
              </a:xfrm>
              <a:custGeom>
                <a:avLst/>
                <a:gdLst/>
                <a:ahLst/>
                <a:cxnLst>
                  <a:cxn ang="0">
                    <a:pos x="66" y="36"/>
                  </a:cxn>
                  <a:cxn ang="0">
                    <a:pos x="66" y="36"/>
                  </a:cxn>
                  <a:cxn ang="0">
                    <a:pos x="18" y="24"/>
                  </a:cxn>
                  <a:cxn ang="0">
                    <a:pos x="0" y="30"/>
                  </a:cxn>
                  <a:cxn ang="0">
                    <a:pos x="36" y="78"/>
                  </a:cxn>
                  <a:cxn ang="0">
                    <a:pos x="48" y="72"/>
                  </a:cxn>
                  <a:cxn ang="0">
                    <a:pos x="24" y="36"/>
                  </a:cxn>
                  <a:cxn ang="0">
                    <a:pos x="24" y="36"/>
                  </a:cxn>
                  <a:cxn ang="0">
                    <a:pos x="72" y="54"/>
                  </a:cxn>
                  <a:cxn ang="0">
                    <a:pos x="90" y="42"/>
                  </a:cxn>
                  <a:cxn ang="0">
                    <a:pos x="54" y="0"/>
                  </a:cxn>
                  <a:cxn ang="0">
                    <a:pos x="42" y="6"/>
                  </a:cxn>
                  <a:cxn ang="0">
                    <a:pos x="66" y="36"/>
                  </a:cxn>
                </a:cxnLst>
                <a:rect l="0" t="0" r="r" b="b"/>
                <a:pathLst>
                  <a:path w="90" h="78">
                    <a:moveTo>
                      <a:pt x="66" y="36"/>
                    </a:moveTo>
                    <a:lnTo>
                      <a:pt x="66" y="36"/>
                    </a:lnTo>
                    <a:lnTo>
                      <a:pt x="18" y="24"/>
                    </a:lnTo>
                    <a:lnTo>
                      <a:pt x="0" y="30"/>
                    </a:lnTo>
                    <a:lnTo>
                      <a:pt x="36" y="78"/>
                    </a:lnTo>
                    <a:lnTo>
                      <a:pt x="48" y="72"/>
                    </a:lnTo>
                    <a:lnTo>
                      <a:pt x="24" y="36"/>
                    </a:lnTo>
                    <a:lnTo>
                      <a:pt x="24" y="36"/>
                    </a:lnTo>
                    <a:lnTo>
                      <a:pt x="72" y="54"/>
                    </a:lnTo>
                    <a:lnTo>
                      <a:pt x="90" y="42"/>
                    </a:lnTo>
                    <a:lnTo>
                      <a:pt x="54" y="0"/>
                    </a:lnTo>
                    <a:lnTo>
                      <a:pt x="42" y="6"/>
                    </a:lnTo>
                    <a:lnTo>
                      <a:pt x="66" y="36"/>
                    </a:lnTo>
                    <a:close/>
                  </a:path>
                </a:pathLst>
              </a:custGeom>
              <a:solidFill>
                <a:schemeClr val="bg2"/>
              </a:solidFill>
              <a:ln w="9525">
                <a:noFill/>
                <a:round/>
                <a:headEnd/>
                <a:tailEnd/>
              </a:ln>
            </p:spPr>
            <p:txBody>
              <a:bodyPr/>
              <a:lstStyle/>
              <a:p>
                <a:pPr algn="l" eaLnBrk="0" hangingPunct="0">
                  <a:defRPr/>
                </a:pPr>
                <a:endParaRPr lang="en-US" b="0">
                  <a:solidFill>
                    <a:srgbClr val="FFFFFF"/>
                  </a:solidFill>
                  <a:ea typeface="ヒラギノ角ゴ Pro W3" charset="-128"/>
                  <a:cs typeface="ヒラギノ角ゴ Pro W3" charset="-128"/>
                </a:endParaRPr>
              </a:p>
            </p:txBody>
          </p:sp>
          <p:sp>
            <p:nvSpPr>
              <p:cNvPr id="11404" name="Freeform 140"/>
              <p:cNvSpPr>
                <a:spLocks/>
              </p:cNvSpPr>
              <p:nvPr userDrawn="1"/>
            </p:nvSpPr>
            <p:spPr bwMode="ltGray">
              <a:xfrm>
                <a:off x="97" y="2651"/>
                <a:ext cx="101" cy="89"/>
              </a:xfrm>
              <a:custGeom>
                <a:avLst/>
                <a:gdLst/>
                <a:ahLst/>
                <a:cxnLst>
                  <a:cxn ang="0">
                    <a:pos x="54" y="89"/>
                  </a:cxn>
                  <a:cxn ang="0">
                    <a:pos x="65" y="83"/>
                  </a:cxn>
                  <a:cxn ang="0">
                    <a:pos x="48" y="35"/>
                  </a:cxn>
                  <a:cxn ang="0">
                    <a:pos x="89" y="65"/>
                  </a:cxn>
                  <a:cxn ang="0">
                    <a:pos x="101" y="59"/>
                  </a:cxn>
                  <a:cxn ang="0">
                    <a:pos x="83" y="0"/>
                  </a:cxn>
                  <a:cxn ang="0">
                    <a:pos x="71" y="12"/>
                  </a:cxn>
                  <a:cxn ang="0">
                    <a:pos x="83" y="41"/>
                  </a:cxn>
                  <a:cxn ang="0">
                    <a:pos x="48" y="23"/>
                  </a:cxn>
                  <a:cxn ang="0">
                    <a:pos x="36" y="29"/>
                  </a:cxn>
                  <a:cxn ang="0">
                    <a:pos x="45" y="68"/>
                  </a:cxn>
                  <a:cxn ang="0">
                    <a:pos x="18" y="41"/>
                  </a:cxn>
                  <a:cxn ang="0">
                    <a:pos x="0" y="53"/>
                  </a:cxn>
                  <a:cxn ang="0">
                    <a:pos x="54" y="89"/>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w="9525">
                <a:noFill/>
                <a:round/>
                <a:headEnd/>
                <a:tailEnd/>
              </a:ln>
            </p:spPr>
            <p:txBody>
              <a:bodyPr/>
              <a:lstStyle/>
              <a:p>
                <a:pPr algn="l" eaLnBrk="0" hangingPunct="0">
                  <a:defRPr/>
                </a:pPr>
                <a:endParaRPr lang="en-US" b="0">
                  <a:solidFill>
                    <a:srgbClr val="FFFFFF"/>
                  </a:solidFill>
                  <a:ea typeface="ヒラギノ角ゴ Pro W3" charset="-128"/>
                  <a:cs typeface="ヒラギノ角ゴ Pro W3" charset="-128"/>
                </a:endParaRPr>
              </a:p>
            </p:txBody>
          </p:sp>
          <p:sp>
            <p:nvSpPr>
              <p:cNvPr id="11405" name="Freeform 141"/>
              <p:cNvSpPr>
                <a:spLocks/>
              </p:cNvSpPr>
              <p:nvPr userDrawn="1"/>
            </p:nvSpPr>
            <p:spPr bwMode="ltGray">
              <a:xfrm>
                <a:off x="677" y="3502"/>
                <a:ext cx="83" cy="78"/>
              </a:xfrm>
              <a:custGeom>
                <a:avLst/>
                <a:gdLst/>
                <a:ahLst/>
                <a:cxnLst>
                  <a:cxn ang="0">
                    <a:pos x="36" y="78"/>
                  </a:cxn>
                  <a:cxn ang="0">
                    <a:pos x="83" y="48"/>
                  </a:cxn>
                  <a:cxn ang="0">
                    <a:pos x="54" y="0"/>
                  </a:cxn>
                  <a:cxn ang="0">
                    <a:pos x="0" y="30"/>
                  </a:cxn>
                  <a:cxn ang="0">
                    <a:pos x="6" y="36"/>
                  </a:cxn>
                  <a:cxn ang="0">
                    <a:pos x="42" y="18"/>
                  </a:cxn>
                  <a:cxn ang="0">
                    <a:pos x="54" y="30"/>
                  </a:cxn>
                  <a:cxn ang="0">
                    <a:pos x="24" y="48"/>
                  </a:cxn>
                  <a:cxn ang="0">
                    <a:pos x="30" y="54"/>
                  </a:cxn>
                  <a:cxn ang="0">
                    <a:pos x="60" y="36"/>
                  </a:cxn>
                  <a:cxn ang="0">
                    <a:pos x="66" y="48"/>
                  </a:cxn>
                  <a:cxn ang="0">
                    <a:pos x="30" y="66"/>
                  </a:cxn>
                  <a:cxn ang="0">
                    <a:pos x="36" y="78"/>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w="9525">
                <a:noFill/>
                <a:round/>
                <a:headEnd/>
                <a:tailEnd/>
              </a:ln>
            </p:spPr>
            <p:txBody>
              <a:bodyPr/>
              <a:lstStyle/>
              <a:p>
                <a:pPr algn="l" eaLnBrk="0" hangingPunct="0">
                  <a:defRPr/>
                </a:pPr>
                <a:endParaRPr lang="en-US" b="0">
                  <a:solidFill>
                    <a:srgbClr val="FFFFFF"/>
                  </a:solidFill>
                  <a:ea typeface="ヒラギノ角ゴ Pro W3" charset="-128"/>
                  <a:cs typeface="ヒラギノ角ゴ Pro W3" charset="-128"/>
                </a:endParaRPr>
              </a:p>
            </p:txBody>
          </p:sp>
          <p:sp>
            <p:nvSpPr>
              <p:cNvPr id="11406" name="Freeform 142"/>
              <p:cNvSpPr>
                <a:spLocks/>
              </p:cNvSpPr>
              <p:nvPr userDrawn="1"/>
            </p:nvSpPr>
            <p:spPr bwMode="ltGray">
              <a:xfrm>
                <a:off x="940" y="2782"/>
                <a:ext cx="90" cy="72"/>
              </a:xfrm>
              <a:custGeom>
                <a:avLst/>
                <a:gdLst/>
                <a:ahLst/>
                <a:cxnLst>
                  <a:cxn ang="0">
                    <a:pos x="90" y="30"/>
                  </a:cxn>
                  <a:cxn ang="0">
                    <a:pos x="66" y="0"/>
                  </a:cxn>
                  <a:cxn ang="0">
                    <a:pos x="0" y="36"/>
                  </a:cxn>
                  <a:cxn ang="0">
                    <a:pos x="24" y="72"/>
                  </a:cxn>
                  <a:cxn ang="0">
                    <a:pos x="36" y="66"/>
                  </a:cxn>
                  <a:cxn ang="0">
                    <a:pos x="18" y="42"/>
                  </a:cxn>
                  <a:cxn ang="0">
                    <a:pos x="36" y="30"/>
                  </a:cxn>
                  <a:cxn ang="0">
                    <a:pos x="54" y="54"/>
                  </a:cxn>
                  <a:cxn ang="0">
                    <a:pos x="60" y="48"/>
                  </a:cxn>
                  <a:cxn ang="0">
                    <a:pos x="48" y="24"/>
                  </a:cxn>
                  <a:cxn ang="0">
                    <a:pos x="60" y="12"/>
                  </a:cxn>
                  <a:cxn ang="0">
                    <a:pos x="78" y="42"/>
                  </a:cxn>
                  <a:cxn ang="0">
                    <a:pos x="90" y="30"/>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w="9525">
                <a:noFill/>
                <a:round/>
                <a:headEnd/>
                <a:tailEnd/>
              </a:ln>
            </p:spPr>
            <p:txBody>
              <a:bodyPr/>
              <a:lstStyle/>
              <a:p>
                <a:pPr algn="l" eaLnBrk="0" hangingPunct="0">
                  <a:defRPr/>
                </a:pPr>
                <a:endParaRPr lang="en-US" b="0">
                  <a:solidFill>
                    <a:srgbClr val="FFFFFF"/>
                  </a:solidFill>
                  <a:ea typeface="ヒラギノ角ゴ Pro W3" charset="-128"/>
                  <a:cs typeface="ヒラギノ角ゴ Pro W3" charset="-128"/>
                </a:endParaRPr>
              </a:p>
            </p:txBody>
          </p:sp>
          <p:sp>
            <p:nvSpPr>
              <p:cNvPr id="11407" name="Freeform 143"/>
              <p:cNvSpPr>
                <a:spLocks/>
              </p:cNvSpPr>
              <p:nvPr userDrawn="1"/>
            </p:nvSpPr>
            <p:spPr bwMode="ltGray">
              <a:xfrm>
                <a:off x="898" y="2716"/>
                <a:ext cx="90" cy="84"/>
              </a:xfrm>
              <a:custGeom>
                <a:avLst/>
                <a:gdLst/>
                <a:ahLst/>
                <a:cxnLst>
                  <a:cxn ang="0">
                    <a:pos x="42" y="60"/>
                  </a:cxn>
                  <a:cxn ang="0">
                    <a:pos x="42" y="60"/>
                  </a:cxn>
                  <a:cxn ang="0">
                    <a:pos x="72" y="12"/>
                  </a:cxn>
                  <a:cxn ang="0">
                    <a:pos x="66" y="0"/>
                  </a:cxn>
                  <a:cxn ang="0">
                    <a:pos x="0" y="42"/>
                  </a:cxn>
                  <a:cxn ang="0">
                    <a:pos x="6" y="54"/>
                  </a:cxn>
                  <a:cxn ang="0">
                    <a:pos x="54" y="24"/>
                  </a:cxn>
                  <a:cxn ang="0">
                    <a:pos x="54" y="24"/>
                  </a:cxn>
                  <a:cxn ang="0">
                    <a:pos x="18" y="72"/>
                  </a:cxn>
                  <a:cxn ang="0">
                    <a:pos x="24" y="84"/>
                  </a:cxn>
                  <a:cxn ang="0">
                    <a:pos x="90" y="42"/>
                  </a:cxn>
                  <a:cxn ang="0">
                    <a:pos x="84" y="30"/>
                  </a:cxn>
                  <a:cxn ang="0">
                    <a:pos x="42" y="60"/>
                  </a:cxn>
                </a:cxnLst>
                <a:rect l="0" t="0" r="r" b="b"/>
                <a:pathLst>
                  <a:path w="90" h="84">
                    <a:moveTo>
                      <a:pt x="42" y="60"/>
                    </a:moveTo>
                    <a:lnTo>
                      <a:pt x="42" y="60"/>
                    </a:lnTo>
                    <a:lnTo>
                      <a:pt x="72" y="12"/>
                    </a:lnTo>
                    <a:lnTo>
                      <a:pt x="66" y="0"/>
                    </a:lnTo>
                    <a:lnTo>
                      <a:pt x="0" y="42"/>
                    </a:lnTo>
                    <a:lnTo>
                      <a:pt x="6" y="54"/>
                    </a:lnTo>
                    <a:lnTo>
                      <a:pt x="54" y="24"/>
                    </a:lnTo>
                    <a:lnTo>
                      <a:pt x="54" y="24"/>
                    </a:lnTo>
                    <a:lnTo>
                      <a:pt x="18" y="72"/>
                    </a:lnTo>
                    <a:lnTo>
                      <a:pt x="24" y="84"/>
                    </a:lnTo>
                    <a:lnTo>
                      <a:pt x="90" y="42"/>
                    </a:lnTo>
                    <a:lnTo>
                      <a:pt x="84" y="30"/>
                    </a:lnTo>
                    <a:lnTo>
                      <a:pt x="42" y="60"/>
                    </a:lnTo>
                    <a:close/>
                  </a:path>
                </a:pathLst>
              </a:custGeom>
              <a:solidFill>
                <a:schemeClr val="bg2"/>
              </a:solidFill>
              <a:ln w="9525">
                <a:noFill/>
                <a:round/>
                <a:headEnd/>
                <a:tailEnd/>
              </a:ln>
            </p:spPr>
            <p:txBody>
              <a:bodyPr/>
              <a:lstStyle/>
              <a:p>
                <a:pPr algn="l" eaLnBrk="0" hangingPunct="0">
                  <a:defRPr/>
                </a:pPr>
                <a:endParaRPr lang="en-US" b="0">
                  <a:solidFill>
                    <a:srgbClr val="FFFFFF"/>
                  </a:solidFill>
                  <a:ea typeface="ヒラギノ角ゴ Pro W3" charset="-128"/>
                  <a:cs typeface="ヒラギノ角ゴ Pro W3" charset="-128"/>
                </a:endParaRPr>
              </a:p>
            </p:txBody>
          </p:sp>
          <p:sp>
            <p:nvSpPr>
              <p:cNvPr id="11408" name="Freeform 144"/>
              <p:cNvSpPr>
                <a:spLocks/>
              </p:cNvSpPr>
              <p:nvPr userDrawn="1"/>
            </p:nvSpPr>
            <p:spPr bwMode="ltGray">
              <a:xfrm>
                <a:off x="7" y="3837"/>
                <a:ext cx="6" cy="12"/>
              </a:xfrm>
              <a:custGeom>
                <a:avLst/>
                <a:gdLst/>
                <a:ahLst/>
                <a:cxnLst>
                  <a:cxn ang="0">
                    <a:pos x="6" y="0"/>
                  </a:cxn>
                  <a:cxn ang="0">
                    <a:pos x="6" y="0"/>
                  </a:cxn>
                  <a:cxn ang="0">
                    <a:pos x="0" y="0"/>
                  </a:cxn>
                  <a:cxn ang="0">
                    <a:pos x="0" y="0"/>
                  </a:cxn>
                  <a:cxn ang="0">
                    <a:pos x="0" y="12"/>
                  </a:cxn>
                  <a:cxn ang="0">
                    <a:pos x="6" y="0"/>
                  </a:cxn>
                  <a:cxn ang="0">
                    <a:pos x="6" y="0"/>
                  </a:cxn>
                </a:cxnLst>
                <a:rect l="0" t="0" r="r" b="b"/>
                <a:pathLst>
                  <a:path w="6" h="12">
                    <a:moveTo>
                      <a:pt x="6" y="0"/>
                    </a:moveTo>
                    <a:lnTo>
                      <a:pt x="6" y="0"/>
                    </a:lnTo>
                    <a:lnTo>
                      <a:pt x="0" y="0"/>
                    </a:lnTo>
                    <a:lnTo>
                      <a:pt x="0" y="0"/>
                    </a:lnTo>
                    <a:lnTo>
                      <a:pt x="0" y="12"/>
                    </a:lnTo>
                    <a:lnTo>
                      <a:pt x="6" y="0"/>
                    </a:lnTo>
                    <a:lnTo>
                      <a:pt x="6" y="0"/>
                    </a:lnTo>
                    <a:close/>
                  </a:path>
                </a:pathLst>
              </a:custGeom>
              <a:solidFill>
                <a:schemeClr val="bg2"/>
              </a:solidFill>
              <a:ln w="9525">
                <a:noFill/>
                <a:round/>
                <a:headEnd/>
                <a:tailEnd/>
              </a:ln>
            </p:spPr>
            <p:txBody>
              <a:bodyPr/>
              <a:lstStyle/>
              <a:p>
                <a:pPr algn="l" eaLnBrk="0" hangingPunct="0">
                  <a:defRPr/>
                </a:pPr>
                <a:endParaRPr lang="en-US" b="0">
                  <a:solidFill>
                    <a:srgbClr val="FFFFFF"/>
                  </a:solidFill>
                  <a:ea typeface="ヒラギノ角ゴ Pro W3" charset="-128"/>
                  <a:cs typeface="ヒラギノ角ゴ Pro W3" charset="-128"/>
                </a:endParaRPr>
              </a:p>
            </p:txBody>
          </p:sp>
          <p:sp>
            <p:nvSpPr>
              <p:cNvPr id="11409" name="Freeform 145"/>
              <p:cNvSpPr>
                <a:spLocks/>
              </p:cNvSpPr>
              <p:nvPr userDrawn="1"/>
            </p:nvSpPr>
            <p:spPr bwMode="ltGray">
              <a:xfrm>
                <a:off x="7" y="2555"/>
                <a:ext cx="30" cy="48"/>
              </a:xfrm>
              <a:custGeom>
                <a:avLst/>
                <a:gdLst/>
                <a:ahLst/>
                <a:cxnLst>
                  <a:cxn ang="0">
                    <a:pos x="18" y="48"/>
                  </a:cxn>
                  <a:cxn ang="0">
                    <a:pos x="18" y="48"/>
                  </a:cxn>
                  <a:cxn ang="0">
                    <a:pos x="30" y="42"/>
                  </a:cxn>
                  <a:cxn ang="0">
                    <a:pos x="0" y="0"/>
                  </a:cxn>
                  <a:cxn ang="0">
                    <a:pos x="0" y="24"/>
                  </a:cxn>
                  <a:cxn ang="0">
                    <a:pos x="18" y="48"/>
                  </a:cxn>
                  <a:cxn ang="0">
                    <a:pos x="18" y="48"/>
                  </a:cxn>
                </a:cxnLst>
                <a:rect l="0" t="0" r="r" b="b"/>
                <a:pathLst>
                  <a:path w="30" h="48">
                    <a:moveTo>
                      <a:pt x="18" y="48"/>
                    </a:moveTo>
                    <a:lnTo>
                      <a:pt x="18" y="48"/>
                    </a:lnTo>
                    <a:lnTo>
                      <a:pt x="30" y="42"/>
                    </a:lnTo>
                    <a:lnTo>
                      <a:pt x="0" y="0"/>
                    </a:lnTo>
                    <a:lnTo>
                      <a:pt x="0" y="24"/>
                    </a:lnTo>
                    <a:lnTo>
                      <a:pt x="18" y="48"/>
                    </a:lnTo>
                    <a:lnTo>
                      <a:pt x="18" y="48"/>
                    </a:lnTo>
                    <a:close/>
                  </a:path>
                </a:pathLst>
              </a:custGeom>
              <a:solidFill>
                <a:schemeClr val="bg2"/>
              </a:solidFill>
              <a:ln w="9525">
                <a:noFill/>
                <a:round/>
                <a:headEnd/>
                <a:tailEnd/>
              </a:ln>
            </p:spPr>
            <p:txBody>
              <a:bodyPr/>
              <a:lstStyle/>
              <a:p>
                <a:pPr algn="l" eaLnBrk="0" hangingPunct="0">
                  <a:defRPr/>
                </a:pPr>
                <a:endParaRPr lang="en-US" b="0">
                  <a:solidFill>
                    <a:srgbClr val="FFFFFF"/>
                  </a:solidFill>
                  <a:ea typeface="ヒラギノ角ゴ Pro W3" charset="-128"/>
                  <a:cs typeface="ヒラギノ角ゴ Pro W3" charset="-128"/>
                </a:endParaRPr>
              </a:p>
            </p:txBody>
          </p:sp>
          <p:sp>
            <p:nvSpPr>
              <p:cNvPr id="11410" name="Freeform 146"/>
              <p:cNvSpPr>
                <a:spLocks/>
              </p:cNvSpPr>
              <p:nvPr userDrawn="1"/>
            </p:nvSpPr>
            <p:spPr bwMode="ltGray">
              <a:xfrm>
                <a:off x="7" y="3843"/>
                <a:ext cx="36" cy="66"/>
              </a:xfrm>
              <a:custGeom>
                <a:avLst/>
                <a:gdLst/>
                <a:ahLst/>
                <a:cxnLst>
                  <a:cxn ang="0">
                    <a:pos x="36" y="0"/>
                  </a:cxn>
                  <a:cxn ang="0">
                    <a:pos x="24" y="0"/>
                  </a:cxn>
                  <a:cxn ang="0">
                    <a:pos x="24" y="0"/>
                  </a:cxn>
                  <a:cxn ang="0">
                    <a:pos x="0" y="36"/>
                  </a:cxn>
                  <a:cxn ang="0">
                    <a:pos x="0" y="66"/>
                  </a:cxn>
                  <a:cxn ang="0">
                    <a:pos x="36" y="0"/>
                  </a:cxn>
                  <a:cxn ang="0">
                    <a:pos x="36" y="0"/>
                  </a:cxn>
                </a:cxnLst>
                <a:rect l="0" t="0" r="r" b="b"/>
                <a:pathLst>
                  <a:path w="36" h="66">
                    <a:moveTo>
                      <a:pt x="36" y="0"/>
                    </a:moveTo>
                    <a:lnTo>
                      <a:pt x="24" y="0"/>
                    </a:lnTo>
                    <a:lnTo>
                      <a:pt x="24" y="0"/>
                    </a:lnTo>
                    <a:lnTo>
                      <a:pt x="0" y="36"/>
                    </a:lnTo>
                    <a:lnTo>
                      <a:pt x="0" y="66"/>
                    </a:lnTo>
                    <a:lnTo>
                      <a:pt x="36" y="0"/>
                    </a:lnTo>
                    <a:lnTo>
                      <a:pt x="36" y="0"/>
                    </a:lnTo>
                    <a:close/>
                  </a:path>
                </a:pathLst>
              </a:custGeom>
              <a:solidFill>
                <a:schemeClr val="bg2"/>
              </a:solidFill>
              <a:ln w="9525">
                <a:noFill/>
                <a:round/>
                <a:headEnd/>
                <a:tailEnd/>
              </a:ln>
            </p:spPr>
            <p:txBody>
              <a:bodyPr/>
              <a:lstStyle/>
              <a:p>
                <a:pPr algn="l" eaLnBrk="0" hangingPunct="0">
                  <a:defRPr/>
                </a:pPr>
                <a:endParaRPr lang="en-US" b="0">
                  <a:solidFill>
                    <a:srgbClr val="FFFFFF"/>
                  </a:solidFill>
                  <a:ea typeface="ヒラギノ角ゴ Pro W3" charset="-128"/>
                  <a:cs typeface="ヒラギノ角ゴ Pro W3" charset="-128"/>
                </a:endParaRPr>
              </a:p>
            </p:txBody>
          </p:sp>
          <p:sp>
            <p:nvSpPr>
              <p:cNvPr id="11411" name="Rectangle 147"/>
              <p:cNvSpPr>
                <a:spLocks noChangeArrowheads="1"/>
              </p:cNvSpPr>
              <p:nvPr userDrawn="1"/>
            </p:nvSpPr>
            <p:spPr bwMode="ltGray">
              <a:xfrm rot="244926">
                <a:off x="1177" y="3201"/>
                <a:ext cx="161"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412" name="Rectangle 148"/>
              <p:cNvSpPr>
                <a:spLocks noChangeArrowheads="1"/>
              </p:cNvSpPr>
              <p:nvPr userDrawn="1"/>
            </p:nvSpPr>
            <p:spPr bwMode="ltGray">
              <a:xfrm rot="-5598588">
                <a:off x="290" y="2386"/>
                <a:ext cx="138"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413" name="Freeform 149"/>
              <p:cNvSpPr>
                <a:spLocks/>
              </p:cNvSpPr>
              <p:nvPr userDrawn="1"/>
            </p:nvSpPr>
            <p:spPr bwMode="ltGray">
              <a:xfrm>
                <a:off x="139" y="3573"/>
                <a:ext cx="144" cy="154"/>
              </a:xfrm>
              <a:custGeom>
                <a:avLst/>
                <a:gdLst/>
                <a:ahLst/>
                <a:cxnLst>
                  <a:cxn ang="0">
                    <a:pos x="0" y="102"/>
                  </a:cxn>
                  <a:cxn ang="0">
                    <a:pos x="59" y="154"/>
                  </a:cxn>
                  <a:cxn ang="0">
                    <a:pos x="117" y="120"/>
                  </a:cxn>
                  <a:cxn ang="0">
                    <a:pos x="62" y="55"/>
                  </a:cxn>
                  <a:cxn ang="0">
                    <a:pos x="104" y="34"/>
                  </a:cxn>
                  <a:cxn ang="0">
                    <a:pos x="117" y="53"/>
                  </a:cxn>
                  <a:cxn ang="0">
                    <a:pos x="141" y="47"/>
                  </a:cxn>
                  <a:cxn ang="0">
                    <a:pos x="97" y="2"/>
                  </a:cxn>
                  <a:cxn ang="0">
                    <a:pos x="36" y="33"/>
                  </a:cxn>
                  <a:cxn ang="0">
                    <a:pos x="90" y="107"/>
                  </a:cxn>
                  <a:cxn ang="0">
                    <a:pos x="28" y="101"/>
                  </a:cxn>
                  <a:cxn ang="0">
                    <a:pos x="0" y="102"/>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w="9525">
                <a:noFill/>
                <a:round/>
                <a:headEnd/>
                <a:tailEnd/>
              </a:ln>
              <a:effectLst/>
            </p:spPr>
            <p:txBody>
              <a:bodyPr/>
              <a:lstStyle/>
              <a:p>
                <a:pPr algn="l" eaLnBrk="0" hangingPunct="0">
                  <a:defRPr/>
                </a:pPr>
                <a:endParaRPr lang="en-US" b="0">
                  <a:solidFill>
                    <a:srgbClr val="FFFFFF"/>
                  </a:solidFill>
                  <a:ea typeface="ヒラギノ角ゴ Pro W3" charset="-128"/>
                  <a:cs typeface="ヒラギノ角ゴ Pro W3" charset="-128"/>
                </a:endParaRPr>
              </a:p>
            </p:txBody>
          </p:sp>
          <p:sp>
            <p:nvSpPr>
              <p:cNvPr id="11414" name="Freeform 150"/>
              <p:cNvSpPr>
                <a:spLocks/>
              </p:cNvSpPr>
              <p:nvPr userDrawn="1"/>
            </p:nvSpPr>
            <p:spPr bwMode="ltGray">
              <a:xfrm rot="-2857037">
                <a:off x="619" y="3550"/>
                <a:ext cx="68" cy="69"/>
              </a:xfrm>
              <a:custGeom>
                <a:avLst/>
                <a:gdLst/>
                <a:ahLst/>
                <a:cxnLst>
                  <a:cxn ang="0">
                    <a:pos x="0" y="102"/>
                  </a:cxn>
                  <a:cxn ang="0">
                    <a:pos x="59" y="154"/>
                  </a:cxn>
                  <a:cxn ang="0">
                    <a:pos x="117" y="120"/>
                  </a:cxn>
                  <a:cxn ang="0">
                    <a:pos x="62" y="55"/>
                  </a:cxn>
                  <a:cxn ang="0">
                    <a:pos x="104" y="34"/>
                  </a:cxn>
                  <a:cxn ang="0">
                    <a:pos x="117" y="53"/>
                  </a:cxn>
                  <a:cxn ang="0">
                    <a:pos x="141" y="47"/>
                  </a:cxn>
                  <a:cxn ang="0">
                    <a:pos x="97" y="2"/>
                  </a:cxn>
                  <a:cxn ang="0">
                    <a:pos x="36" y="33"/>
                  </a:cxn>
                  <a:cxn ang="0">
                    <a:pos x="90" y="107"/>
                  </a:cxn>
                  <a:cxn ang="0">
                    <a:pos x="28" y="101"/>
                  </a:cxn>
                  <a:cxn ang="0">
                    <a:pos x="0" y="102"/>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w="9525">
                <a:noFill/>
                <a:round/>
                <a:headEnd/>
                <a:tailEnd/>
              </a:ln>
              <a:effectLst/>
            </p:spPr>
            <p:txBody>
              <a:bodyPr/>
              <a:lstStyle/>
              <a:p>
                <a:pPr algn="l" eaLnBrk="0" hangingPunct="0">
                  <a:defRPr/>
                </a:pPr>
                <a:endParaRPr lang="en-US" b="0">
                  <a:solidFill>
                    <a:srgbClr val="FFFFFF"/>
                  </a:solidFill>
                  <a:ea typeface="ヒラギノ角ゴ Pro W3" charset="-128"/>
                  <a:cs typeface="ヒラギノ角ゴ Pro W3" charset="-128"/>
                </a:endParaRPr>
              </a:p>
            </p:txBody>
          </p:sp>
          <p:sp>
            <p:nvSpPr>
              <p:cNvPr id="11415"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algn="l" eaLnBrk="0" hangingPunct="0">
                  <a:defRPr/>
                </a:pPr>
                <a:endParaRPr lang="en-US" b="0">
                  <a:solidFill>
                    <a:srgbClr val="FFFFFF"/>
                  </a:solidFill>
                  <a:ea typeface="ヒラギノ角ゴ Pro W3" charset="-128"/>
                  <a:cs typeface="ヒラギノ角ゴ Pro W3" charset="-128"/>
                </a:endParaRPr>
              </a:p>
            </p:txBody>
          </p:sp>
          <p:sp>
            <p:nvSpPr>
              <p:cNvPr id="11416"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algn="l" eaLnBrk="0" hangingPunct="0">
                  <a:defRPr/>
                </a:pPr>
                <a:endParaRPr lang="en-US" b="0">
                  <a:solidFill>
                    <a:srgbClr val="FFFFFF"/>
                  </a:solidFill>
                  <a:ea typeface="ヒラギノ角ゴ Pro W3" charset="-128"/>
                  <a:cs typeface="ヒラギノ角ゴ Pro W3" charset="-128"/>
                </a:endParaRPr>
              </a:p>
            </p:txBody>
          </p:sp>
        </p:grpSp>
      </p:grpSp>
      <p:sp>
        <p:nvSpPr>
          <p:cNvPr id="11417" name="Rectangle 153"/>
          <p:cNvSpPr>
            <a:spLocks noGrp="1" noRot="1" noChangeArrowheads="1"/>
          </p:cNvSpPr>
          <p:nvPr>
            <p:ph type="title"/>
          </p:nvPr>
        </p:nvSpPr>
        <p:spPr bwMode="auto">
          <a:xfrm>
            <a:off x="301625" y="228600"/>
            <a:ext cx="8540750" cy="1143000"/>
          </a:xfrm>
          <a:prstGeom prst="rect">
            <a:avLst/>
          </a:prstGeom>
          <a:noFill/>
          <a:ln w="9525">
            <a:noFill/>
            <a:miter lim="800000"/>
            <a:headEnd/>
            <a:tailEnd/>
          </a:ln>
          <a:effectLst/>
        </p:spPr>
        <p:txBody>
          <a:bodyPr vert="horz" wrap="square" lIns="91269" tIns="45635" rIns="91269" bIns="45635" numCol="1" anchor="ctr" anchorCtr="0" compatLnSpc="1">
            <a:prstTxWarp prst="textNoShape">
              <a:avLst/>
            </a:prstTxWarp>
          </a:bodyPr>
          <a:lstStyle/>
          <a:p>
            <a:pPr lvl="0"/>
            <a:r>
              <a:rPr lang="en-US"/>
              <a:t>Click to edit Master title style</a:t>
            </a:r>
          </a:p>
        </p:txBody>
      </p:sp>
      <p:sp>
        <p:nvSpPr>
          <p:cNvPr id="11418" name="Rectangle 154"/>
          <p:cNvSpPr>
            <a:spLocks noGrp="1" noChangeArrowheads="1"/>
          </p:cNvSpPr>
          <p:nvPr>
            <p:ph type="dt" sz="half" idx="2"/>
          </p:nvPr>
        </p:nvSpPr>
        <p:spPr bwMode="auto">
          <a:xfrm>
            <a:off x="301625" y="6245225"/>
            <a:ext cx="2289175" cy="476250"/>
          </a:xfrm>
          <a:prstGeom prst="rect">
            <a:avLst/>
          </a:prstGeom>
          <a:noFill/>
          <a:ln w="9525">
            <a:noFill/>
            <a:miter lim="800000"/>
            <a:headEnd/>
            <a:tailEnd/>
          </a:ln>
          <a:effectLst/>
        </p:spPr>
        <p:txBody>
          <a:bodyPr vert="horz" wrap="square" lIns="91269" tIns="45635" rIns="91269" bIns="45635" numCol="1" anchor="t" anchorCtr="0" compatLnSpc="1">
            <a:prstTxWarp prst="textNoShape">
              <a:avLst/>
            </a:prstTxWarp>
          </a:bodyPr>
          <a:lstStyle>
            <a:lvl1pPr algn="l" eaLnBrk="1" hangingPunct="1">
              <a:defRPr sz="1000" b="0">
                <a:solidFill>
                  <a:srgbClr val="FFFFFF"/>
                </a:solidFill>
                <a:latin typeface="Arial" charset="0"/>
                <a:ea typeface="ヒラギノ角ゴ Pro W3" charset="-128"/>
                <a:cs typeface="ヒラギノ角ゴ Pro W3" charset="-128"/>
              </a:defRPr>
            </a:lvl1pPr>
          </a:lstStyle>
          <a:p>
            <a:pPr>
              <a:defRPr/>
            </a:pPr>
            <a:endParaRPr lang="en-US"/>
          </a:p>
        </p:txBody>
      </p:sp>
      <p:sp>
        <p:nvSpPr>
          <p:cNvPr id="11419" name="Rectangle 155"/>
          <p:cNvSpPr>
            <a:spLocks noGrp="1" noChangeArrowheads="1"/>
          </p:cNvSpPr>
          <p:nvPr>
            <p:ph type="ftr" sz="quarter" idx="3"/>
          </p:nvPr>
        </p:nvSpPr>
        <p:spPr bwMode="auto">
          <a:xfrm>
            <a:off x="3124201" y="6245225"/>
            <a:ext cx="2895600" cy="476250"/>
          </a:xfrm>
          <a:prstGeom prst="rect">
            <a:avLst/>
          </a:prstGeom>
          <a:noFill/>
          <a:ln w="9525">
            <a:noFill/>
            <a:miter lim="800000"/>
            <a:headEnd/>
            <a:tailEnd/>
          </a:ln>
          <a:effectLst/>
        </p:spPr>
        <p:txBody>
          <a:bodyPr vert="horz" wrap="square" lIns="91269" tIns="45635" rIns="91269" bIns="45635" numCol="1" anchor="t" anchorCtr="0" compatLnSpc="1">
            <a:prstTxWarp prst="textNoShape">
              <a:avLst/>
            </a:prstTxWarp>
          </a:bodyPr>
          <a:lstStyle>
            <a:lvl1pPr algn="ctr" eaLnBrk="1" hangingPunct="1">
              <a:defRPr sz="1000" b="0">
                <a:solidFill>
                  <a:srgbClr val="FFFFFF"/>
                </a:solidFill>
                <a:latin typeface="Arial" charset="0"/>
                <a:ea typeface="ヒラギノ角ゴ Pro W3" charset="-128"/>
                <a:cs typeface="ヒラギノ角ゴ Pro W3" charset="-128"/>
              </a:defRPr>
            </a:lvl1pPr>
          </a:lstStyle>
          <a:p>
            <a:pPr>
              <a:defRPr/>
            </a:pPr>
            <a:endParaRPr lang="en-US"/>
          </a:p>
        </p:txBody>
      </p:sp>
      <p:sp>
        <p:nvSpPr>
          <p:cNvPr id="11420" name="Rectangle 156"/>
          <p:cNvSpPr>
            <a:spLocks noGrp="1" noChangeArrowheads="1"/>
          </p:cNvSpPr>
          <p:nvPr>
            <p:ph type="sldNum" sz="quarter" idx="4"/>
          </p:nvPr>
        </p:nvSpPr>
        <p:spPr bwMode="auto">
          <a:xfrm>
            <a:off x="6553200" y="6245225"/>
            <a:ext cx="2289175" cy="476250"/>
          </a:xfrm>
          <a:prstGeom prst="rect">
            <a:avLst/>
          </a:prstGeom>
          <a:noFill/>
          <a:ln w="9525">
            <a:noFill/>
            <a:miter lim="800000"/>
            <a:headEnd/>
            <a:tailEnd/>
          </a:ln>
          <a:effectLst/>
        </p:spPr>
        <p:txBody>
          <a:bodyPr vert="horz" wrap="square" lIns="91269" tIns="45635" rIns="91269" bIns="45635" numCol="1" anchor="t" anchorCtr="0" compatLnSpc="1">
            <a:prstTxWarp prst="textNoShape">
              <a:avLst/>
            </a:prstTxWarp>
          </a:bodyPr>
          <a:lstStyle>
            <a:lvl1pPr algn="r">
              <a:defRPr sz="1000" b="0">
                <a:solidFill>
                  <a:srgbClr val="FFFFFF"/>
                </a:solidFill>
                <a:ea typeface="ヒラギノ角ゴ Pro W3" charset="0"/>
                <a:cs typeface="ヒラギノ角ゴ Pro W3" charset="0"/>
              </a:defRPr>
            </a:lvl1pPr>
          </a:lstStyle>
          <a:p>
            <a:fld id="{295FAEE4-3509-FC44-A23E-12BA17AB9D2F}" type="slidenum">
              <a:rPr lang="en-US"/>
              <a:pPr/>
              <a:t>‹#›</a:t>
            </a:fld>
            <a:endParaRPr lang="en-US"/>
          </a:p>
        </p:txBody>
      </p:sp>
      <p:sp>
        <p:nvSpPr>
          <p:cNvPr id="11421" name="Rectangle 157"/>
          <p:cNvSpPr>
            <a:spLocks noGrp="1" noRot="1" noChangeArrowheads="1"/>
          </p:cNvSpPr>
          <p:nvPr>
            <p:ph type="body" idx="1"/>
          </p:nvPr>
        </p:nvSpPr>
        <p:spPr bwMode="auto">
          <a:xfrm>
            <a:off x="301625" y="1600201"/>
            <a:ext cx="8540750" cy="4498975"/>
          </a:xfrm>
          <a:prstGeom prst="rect">
            <a:avLst/>
          </a:prstGeom>
          <a:noFill/>
          <a:ln w="9525">
            <a:noFill/>
            <a:miter lim="800000"/>
            <a:headEnd/>
            <a:tailEnd/>
          </a:ln>
          <a:effectLst/>
        </p:spPr>
        <p:txBody>
          <a:bodyPr vert="horz" wrap="square" lIns="91269" tIns="45635" rIns="91269" bIns="4563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85036" r:id="rId1"/>
    <p:sldLayoutId id="2147485037" r:id="rId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5pPr>
      <a:lvl6pPr marL="45634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271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6908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543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p:titleStyle>
    <p:bodyStyle>
      <a:lvl1pPr marL="342277" indent="-342277" algn="l" rtl="0" eaLnBrk="0" fontAlgn="base" hangingPunct="0">
        <a:spcBef>
          <a:spcPct val="20000"/>
        </a:spcBef>
        <a:spcAft>
          <a:spcPct val="0"/>
        </a:spcAft>
        <a:buClr>
          <a:schemeClr val="hlink"/>
        </a:buClr>
        <a:buSzPct val="80000"/>
        <a:buFont typeface="Arial"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1582" indent="-285234" algn="l" rtl="0" eaLnBrk="0" fontAlgn="base" hangingPunct="0">
        <a:spcBef>
          <a:spcPct val="20000"/>
        </a:spcBef>
        <a:spcAft>
          <a:spcPct val="0"/>
        </a:spcAft>
        <a:buClr>
          <a:schemeClr val="folHlink"/>
        </a:buClr>
        <a:buFont typeface="Wingdings" charset="0"/>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0892" indent="-228174" algn="l" rtl="0" eaLnBrk="0" fontAlgn="base" hangingPunct="0">
        <a:spcBef>
          <a:spcPct val="20000"/>
        </a:spcBef>
        <a:spcAft>
          <a:spcPct val="0"/>
        </a:spcAft>
        <a:buClr>
          <a:schemeClr val="hlink"/>
        </a:buClr>
        <a:buSzPct val="80000"/>
        <a:buFont typeface="Arial" charset="0"/>
        <a:buChar char="►"/>
        <a:defRPr sz="2400">
          <a:solidFill>
            <a:schemeClr val="tx1"/>
          </a:solidFill>
          <a:effectLst>
            <a:outerShdw blurRad="38100" dist="38100" dir="2700000" algn="tl">
              <a:srgbClr val="000000"/>
            </a:outerShdw>
          </a:effectLst>
          <a:latin typeface="+mn-lt"/>
          <a:ea typeface="ＭＳ Ｐゴシック" pitchFamily="-111" charset="-128"/>
        </a:defRPr>
      </a:lvl3pPr>
      <a:lvl4pPr marL="1597249" indent="-228174" algn="l" rtl="0" eaLnBrk="0" fontAlgn="base" hangingPunct="0">
        <a:spcBef>
          <a:spcPct val="20000"/>
        </a:spcBef>
        <a:spcAft>
          <a:spcPct val="0"/>
        </a:spcAft>
        <a:buClr>
          <a:schemeClr val="fo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111" charset="-128"/>
        </a:defRPr>
      </a:lvl4pPr>
      <a:lvl5pPr marL="2053620" indent="-228174" algn="l" rtl="0" eaLnBrk="0" fontAlgn="base" hangingPunct="0">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ＭＳ Ｐゴシック" pitchFamily="-111" charset="-128"/>
        </a:defRPr>
      </a:lvl5pPr>
      <a:lvl6pPr marL="2509974" indent="-228174" algn="l" rtl="0" fontAlgn="base">
        <a:spcBef>
          <a:spcPct val="20000"/>
        </a:spcBef>
        <a:spcAft>
          <a:spcPct val="0"/>
        </a:spcAft>
        <a:buClr>
          <a:schemeClr val="hlink"/>
        </a:buClr>
        <a:buSzPct val="80000"/>
        <a:buFont typeface="Arial" pitchFamily="-111" charset="0"/>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66328" indent="-228174" algn="l" rtl="0" fontAlgn="base">
        <a:spcBef>
          <a:spcPct val="20000"/>
        </a:spcBef>
        <a:spcAft>
          <a:spcPct val="0"/>
        </a:spcAft>
        <a:buClr>
          <a:schemeClr val="hlink"/>
        </a:buClr>
        <a:buSzPct val="80000"/>
        <a:buFont typeface="Arial" pitchFamily="-111" charset="0"/>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2692" indent="-228174" algn="l" rtl="0" fontAlgn="base">
        <a:spcBef>
          <a:spcPct val="20000"/>
        </a:spcBef>
        <a:spcAft>
          <a:spcPct val="0"/>
        </a:spcAft>
        <a:buClr>
          <a:schemeClr val="hlink"/>
        </a:buClr>
        <a:buSzPct val="80000"/>
        <a:buFont typeface="Arial" pitchFamily="-111" charset="0"/>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79039" indent="-228174" algn="l" rtl="0" fontAlgn="base">
        <a:spcBef>
          <a:spcPct val="20000"/>
        </a:spcBef>
        <a:spcAft>
          <a:spcPct val="0"/>
        </a:spcAft>
        <a:buClr>
          <a:schemeClr val="hlink"/>
        </a:buClr>
        <a:buSzPct val="80000"/>
        <a:buFont typeface="Arial" pitchFamily="-111" charset="0"/>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6348" rtl="0" eaLnBrk="1" latinLnBrk="0" hangingPunct="1">
        <a:defRPr sz="1800" kern="1200">
          <a:solidFill>
            <a:schemeClr val="tx1"/>
          </a:solidFill>
          <a:latin typeface="+mn-lt"/>
          <a:ea typeface="+mn-ea"/>
          <a:cs typeface="+mn-cs"/>
        </a:defRPr>
      </a:lvl1pPr>
      <a:lvl2pPr marL="456348" algn="l" defTabSz="456348" rtl="0" eaLnBrk="1" latinLnBrk="0" hangingPunct="1">
        <a:defRPr sz="1800" kern="1200">
          <a:solidFill>
            <a:schemeClr val="tx1"/>
          </a:solidFill>
          <a:latin typeface="+mn-lt"/>
          <a:ea typeface="+mn-ea"/>
          <a:cs typeface="+mn-cs"/>
        </a:defRPr>
      </a:lvl2pPr>
      <a:lvl3pPr marL="912713" algn="l" defTabSz="456348" rtl="0" eaLnBrk="1" latinLnBrk="0" hangingPunct="1">
        <a:defRPr sz="1800" kern="1200">
          <a:solidFill>
            <a:schemeClr val="tx1"/>
          </a:solidFill>
          <a:latin typeface="+mn-lt"/>
          <a:ea typeface="+mn-ea"/>
          <a:cs typeface="+mn-cs"/>
        </a:defRPr>
      </a:lvl3pPr>
      <a:lvl4pPr marL="1369080" algn="l" defTabSz="456348" rtl="0" eaLnBrk="1" latinLnBrk="0" hangingPunct="1">
        <a:defRPr sz="1800" kern="1200">
          <a:solidFill>
            <a:schemeClr val="tx1"/>
          </a:solidFill>
          <a:latin typeface="+mn-lt"/>
          <a:ea typeface="+mn-ea"/>
          <a:cs typeface="+mn-cs"/>
        </a:defRPr>
      </a:lvl4pPr>
      <a:lvl5pPr marL="1825435" algn="l" defTabSz="456348" rtl="0" eaLnBrk="1" latinLnBrk="0" hangingPunct="1">
        <a:defRPr sz="1800" kern="1200">
          <a:solidFill>
            <a:schemeClr val="tx1"/>
          </a:solidFill>
          <a:latin typeface="+mn-lt"/>
          <a:ea typeface="+mn-ea"/>
          <a:cs typeface="+mn-cs"/>
        </a:defRPr>
      </a:lvl5pPr>
      <a:lvl6pPr marL="2281788" algn="l" defTabSz="456348" rtl="0" eaLnBrk="1" latinLnBrk="0" hangingPunct="1">
        <a:defRPr sz="1800" kern="1200">
          <a:solidFill>
            <a:schemeClr val="tx1"/>
          </a:solidFill>
          <a:latin typeface="+mn-lt"/>
          <a:ea typeface="+mn-ea"/>
          <a:cs typeface="+mn-cs"/>
        </a:defRPr>
      </a:lvl6pPr>
      <a:lvl7pPr marL="2738155" algn="l" defTabSz="456348" rtl="0" eaLnBrk="1" latinLnBrk="0" hangingPunct="1">
        <a:defRPr sz="1800" kern="1200">
          <a:solidFill>
            <a:schemeClr val="tx1"/>
          </a:solidFill>
          <a:latin typeface="+mn-lt"/>
          <a:ea typeface="+mn-ea"/>
          <a:cs typeface="+mn-cs"/>
        </a:defRPr>
      </a:lvl7pPr>
      <a:lvl8pPr marL="3194510" algn="l" defTabSz="456348" rtl="0" eaLnBrk="1" latinLnBrk="0" hangingPunct="1">
        <a:defRPr sz="1800" kern="1200">
          <a:solidFill>
            <a:schemeClr val="tx1"/>
          </a:solidFill>
          <a:latin typeface="+mn-lt"/>
          <a:ea typeface="+mn-ea"/>
          <a:cs typeface="+mn-cs"/>
        </a:defRPr>
      </a:lvl8pPr>
      <a:lvl9pPr marL="3650868" algn="l" defTabSz="456348"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89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a:t>Click to edit Master title style</a:t>
            </a:r>
          </a:p>
        </p:txBody>
      </p:sp>
      <p:sp>
        <p:nvSpPr>
          <p:cNvPr id="389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9126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lvl1pPr algn="l">
              <a:defRPr sz="1400">
                <a:latin typeface="+mn-lt"/>
                <a:cs typeface="+mn-cs"/>
              </a:defRPr>
            </a:lvl1pPr>
          </a:lstStyle>
          <a:p>
            <a:pPr eaLnBrk="0" hangingPunct="0">
              <a:defRPr/>
            </a:pPr>
            <a:endParaRPr lang="en-US" b="0">
              <a:solidFill>
                <a:srgbClr val="000000"/>
              </a:solidFill>
              <a:latin typeface="Arial"/>
              <a:cs typeface="Geneva"/>
            </a:endParaRPr>
          </a:p>
        </p:txBody>
      </p:sp>
      <p:sp>
        <p:nvSpPr>
          <p:cNvPr id="1291269" name="Rectangle 5"/>
          <p:cNvSpPr>
            <a:spLocks noGrp="1" noChangeArrowheads="1"/>
          </p:cNvSpPr>
          <p:nvPr>
            <p:ph type="ftr" sz="quarter" idx="3"/>
          </p:nvPr>
        </p:nvSpPr>
        <p:spPr bwMode="auto">
          <a:xfrm>
            <a:off x="3124201" y="6248400"/>
            <a:ext cx="28956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lvl1pPr>
              <a:defRPr sz="1400">
                <a:latin typeface="+mn-lt"/>
                <a:cs typeface="+mn-cs"/>
              </a:defRPr>
            </a:lvl1pPr>
          </a:lstStyle>
          <a:p>
            <a:pPr eaLnBrk="0" hangingPunct="0">
              <a:defRPr/>
            </a:pPr>
            <a:endParaRPr lang="en-US" b="0">
              <a:solidFill>
                <a:srgbClr val="000000"/>
              </a:solidFill>
              <a:latin typeface="Arial"/>
              <a:cs typeface="Geneva"/>
            </a:endParaRPr>
          </a:p>
        </p:txBody>
      </p:sp>
      <p:sp>
        <p:nvSpPr>
          <p:cNvPr id="129127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lvl1pPr algn="r">
              <a:defRPr sz="1400">
                <a:latin typeface="+mn-lt"/>
                <a:cs typeface="+mn-cs"/>
              </a:defRPr>
            </a:lvl1pPr>
          </a:lstStyle>
          <a:p>
            <a:pPr eaLnBrk="0" hangingPunct="0">
              <a:defRPr/>
            </a:pPr>
            <a:fld id="{35B1C1F3-C43B-B94D-896E-C0AFD63C1318}" type="slidenum">
              <a:rPr lang="en-US" b="0">
                <a:solidFill>
                  <a:srgbClr val="000000"/>
                </a:solidFill>
                <a:latin typeface="Arial"/>
                <a:cs typeface="Geneva"/>
              </a:rPr>
              <a:pPr eaLnBrk="0" hangingPunct="0">
                <a:defRPr/>
              </a:pPr>
              <a:t>‹#›</a:t>
            </a:fld>
            <a:endParaRPr lang="en-US" b="0">
              <a:solidFill>
                <a:srgbClr val="000000"/>
              </a:solidFill>
              <a:latin typeface="Arial"/>
              <a:cs typeface="Geneva"/>
            </a:endParaRPr>
          </a:p>
        </p:txBody>
      </p:sp>
    </p:spTree>
    <p:extLst>
      <p:ext uri="{BB962C8B-B14F-4D97-AF65-F5344CB8AC3E}">
        <p14:creationId xmlns:p14="http://schemas.microsoft.com/office/powerpoint/2010/main" val="824192050"/>
      </p:ext>
    </p:extLst>
  </p:cSld>
  <p:clrMap bg1="lt1" tx1="dk1" bg2="lt2" tx2="dk2" accent1="accent1" accent2="accent2" accent3="accent3" accent4="accent4" accent5="accent5" accent6="accent6" hlink="hlink" folHlink="folHlink"/>
  <p:sldLayoutIdLst>
    <p:sldLayoutId id="2147485974" r:id="rId1"/>
    <p:sldLayoutId id="2147485975" r:id="rId2"/>
    <p:sldLayoutId id="2147485976" r:id="rId3"/>
    <p:sldLayoutId id="2147485977" r:id="rId4"/>
    <p:sldLayoutId id="2147485978" r:id="rId5"/>
    <p:sldLayoutId id="2147485979" r:id="rId6"/>
    <p:sldLayoutId id="2147485980" r:id="rId7"/>
    <p:sldLayoutId id="2147485981" r:id="rId8"/>
    <p:sldLayoutId id="2147485982" r:id="rId9"/>
    <p:sldLayoutId id="2147485983" r:id="rId10"/>
    <p:sldLayoutId id="2147485984"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5pPr>
      <a:lvl6pPr marL="456467" algn="ctr" rtl="0" fontAlgn="base">
        <a:spcBef>
          <a:spcPct val="0"/>
        </a:spcBef>
        <a:spcAft>
          <a:spcPct val="0"/>
        </a:spcAft>
        <a:defRPr sz="4400">
          <a:solidFill>
            <a:schemeClr val="tx2"/>
          </a:solidFill>
          <a:latin typeface="Arial" charset="0"/>
          <a:ea typeface="ＭＳ Ｐゴシック" charset="0"/>
          <a:cs typeface="Geneva" charset="0"/>
        </a:defRPr>
      </a:lvl6pPr>
      <a:lvl7pPr marL="912947" algn="ctr" rtl="0" fontAlgn="base">
        <a:spcBef>
          <a:spcPct val="0"/>
        </a:spcBef>
        <a:spcAft>
          <a:spcPct val="0"/>
        </a:spcAft>
        <a:defRPr sz="4400">
          <a:solidFill>
            <a:schemeClr val="tx2"/>
          </a:solidFill>
          <a:latin typeface="Arial" charset="0"/>
          <a:ea typeface="ＭＳ Ｐゴシック" charset="0"/>
          <a:cs typeface="Geneva" charset="0"/>
        </a:defRPr>
      </a:lvl7pPr>
      <a:lvl8pPr marL="1369430" algn="ctr" rtl="0" fontAlgn="base">
        <a:spcBef>
          <a:spcPct val="0"/>
        </a:spcBef>
        <a:spcAft>
          <a:spcPct val="0"/>
        </a:spcAft>
        <a:defRPr sz="4400">
          <a:solidFill>
            <a:schemeClr val="tx2"/>
          </a:solidFill>
          <a:latin typeface="Arial" charset="0"/>
          <a:ea typeface="ＭＳ Ｐゴシック" charset="0"/>
          <a:cs typeface="Geneva" charset="0"/>
        </a:defRPr>
      </a:lvl8pPr>
      <a:lvl9pPr marL="1825903" algn="ctr" rtl="0" fontAlgn="base">
        <a:spcBef>
          <a:spcPct val="0"/>
        </a:spcBef>
        <a:spcAft>
          <a:spcPct val="0"/>
        </a:spcAft>
        <a:defRPr sz="4400">
          <a:solidFill>
            <a:schemeClr val="tx2"/>
          </a:solidFill>
          <a:latin typeface="Arial" charset="0"/>
          <a:ea typeface="ＭＳ Ｐゴシック" charset="0"/>
          <a:cs typeface="Geneva" charset="0"/>
        </a:defRPr>
      </a:lvl9pPr>
    </p:titleStyle>
    <p:bodyStyle>
      <a:lvl1pPr marL="342363" indent="-342363" algn="l" rtl="0" eaLnBrk="0" fontAlgn="base" hangingPunct="0">
        <a:spcBef>
          <a:spcPct val="20000"/>
        </a:spcBef>
        <a:spcAft>
          <a:spcPct val="0"/>
        </a:spcAft>
        <a:buChar char="•"/>
        <a:defRPr sz="3200">
          <a:solidFill>
            <a:schemeClr val="tx1"/>
          </a:solidFill>
          <a:latin typeface="+mn-lt"/>
          <a:ea typeface="+mn-ea"/>
          <a:cs typeface="+mn-cs"/>
        </a:defRPr>
      </a:lvl1pPr>
      <a:lvl2pPr marL="741772" indent="-285305" algn="l" rtl="0" eaLnBrk="0" fontAlgn="base" hangingPunct="0">
        <a:spcBef>
          <a:spcPct val="20000"/>
        </a:spcBef>
        <a:spcAft>
          <a:spcPct val="0"/>
        </a:spcAft>
        <a:buChar char="–"/>
        <a:defRPr sz="2800">
          <a:solidFill>
            <a:schemeClr val="tx1"/>
          </a:solidFill>
          <a:latin typeface="+mn-lt"/>
          <a:ea typeface="Geneva" charset="0"/>
          <a:cs typeface="+mn-cs"/>
        </a:defRPr>
      </a:lvl2pPr>
      <a:lvl3pPr marL="1141185" indent="-228233" algn="l" rtl="0" eaLnBrk="0" fontAlgn="base" hangingPunct="0">
        <a:spcBef>
          <a:spcPct val="20000"/>
        </a:spcBef>
        <a:spcAft>
          <a:spcPct val="0"/>
        </a:spcAft>
        <a:buChar char="•"/>
        <a:defRPr sz="2400">
          <a:solidFill>
            <a:schemeClr val="tx1"/>
          </a:solidFill>
          <a:latin typeface="+mn-lt"/>
          <a:ea typeface="Geneva" charset="0"/>
          <a:cs typeface="+mn-cs"/>
        </a:defRPr>
      </a:lvl3pPr>
      <a:lvl4pPr marL="1597659" indent="-228233" algn="l" rtl="0" eaLnBrk="0" fontAlgn="base" hangingPunct="0">
        <a:spcBef>
          <a:spcPct val="20000"/>
        </a:spcBef>
        <a:spcAft>
          <a:spcPct val="0"/>
        </a:spcAft>
        <a:buChar char="–"/>
        <a:defRPr sz="2000">
          <a:solidFill>
            <a:schemeClr val="tx1"/>
          </a:solidFill>
          <a:latin typeface="+mn-lt"/>
          <a:ea typeface="Geneva" charset="0"/>
          <a:cs typeface="+mn-cs"/>
        </a:defRPr>
      </a:lvl4pPr>
      <a:lvl5pPr marL="2054145" indent="-228233" algn="l" rtl="0" eaLnBrk="0" fontAlgn="base" hangingPunct="0">
        <a:spcBef>
          <a:spcPct val="20000"/>
        </a:spcBef>
        <a:spcAft>
          <a:spcPct val="0"/>
        </a:spcAft>
        <a:buChar char="»"/>
        <a:defRPr sz="2000">
          <a:solidFill>
            <a:schemeClr val="tx1"/>
          </a:solidFill>
          <a:latin typeface="+mn-lt"/>
          <a:ea typeface="Geneva" charset="0"/>
          <a:cs typeface="+mn-cs"/>
        </a:defRPr>
      </a:lvl5pPr>
      <a:lvl6pPr marL="2510617" indent="-228233" algn="l" rtl="0" fontAlgn="base">
        <a:spcBef>
          <a:spcPct val="20000"/>
        </a:spcBef>
        <a:spcAft>
          <a:spcPct val="0"/>
        </a:spcAft>
        <a:buChar char="»"/>
        <a:defRPr sz="2000">
          <a:solidFill>
            <a:schemeClr val="tx1"/>
          </a:solidFill>
          <a:latin typeface="+mn-lt"/>
          <a:ea typeface="Geneva" charset="0"/>
          <a:cs typeface="+mn-cs"/>
        </a:defRPr>
      </a:lvl6pPr>
      <a:lvl7pPr marL="2967088" indent="-228233" algn="l" rtl="0" fontAlgn="base">
        <a:spcBef>
          <a:spcPct val="20000"/>
        </a:spcBef>
        <a:spcAft>
          <a:spcPct val="0"/>
        </a:spcAft>
        <a:buChar char="»"/>
        <a:defRPr sz="2000">
          <a:solidFill>
            <a:schemeClr val="tx1"/>
          </a:solidFill>
          <a:latin typeface="+mn-lt"/>
          <a:ea typeface="Geneva" charset="0"/>
          <a:cs typeface="+mn-cs"/>
        </a:defRPr>
      </a:lvl7pPr>
      <a:lvl8pPr marL="3423568" indent="-228233" algn="l" rtl="0" fontAlgn="base">
        <a:spcBef>
          <a:spcPct val="20000"/>
        </a:spcBef>
        <a:spcAft>
          <a:spcPct val="0"/>
        </a:spcAft>
        <a:buChar char="»"/>
        <a:defRPr sz="2000">
          <a:solidFill>
            <a:schemeClr val="tx1"/>
          </a:solidFill>
          <a:latin typeface="+mn-lt"/>
          <a:ea typeface="Geneva" charset="0"/>
          <a:cs typeface="+mn-cs"/>
        </a:defRPr>
      </a:lvl8pPr>
      <a:lvl9pPr marL="3880033" indent="-228233" algn="l" rtl="0" fontAlgn="base">
        <a:spcBef>
          <a:spcPct val="20000"/>
        </a:spcBef>
        <a:spcAft>
          <a:spcPct val="0"/>
        </a:spcAft>
        <a:buChar char="»"/>
        <a:defRPr sz="2000">
          <a:solidFill>
            <a:schemeClr val="tx1"/>
          </a:solidFill>
          <a:latin typeface="+mn-lt"/>
          <a:ea typeface="Geneva" charset="0"/>
          <a:cs typeface="+mn-cs"/>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1" y="0"/>
            <a:ext cx="9159875" cy="6870700"/>
            <a:chOff x="0" y="0"/>
            <a:chExt cx="5770" cy="4328"/>
          </a:xfrm>
        </p:grpSpPr>
        <p:sp>
          <p:nvSpPr>
            <p:cNvPr id="1416195"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kumimoji="1" lang="en-US" sz="1800" b="0">
                <a:solidFill>
                  <a:srgbClr val="2F1311"/>
                </a:solidFill>
              </a:endParaRPr>
            </a:p>
          </p:txBody>
        </p:sp>
        <p:sp>
          <p:nvSpPr>
            <p:cNvPr id="1416196"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kumimoji="1" lang="en-US" sz="1800" b="0">
                <a:solidFill>
                  <a:srgbClr val="2F1311"/>
                </a:solidFill>
              </a:endParaRPr>
            </a:p>
          </p:txBody>
        </p:sp>
        <p:sp>
          <p:nvSpPr>
            <p:cNvPr id="1416197"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kumimoji="1" lang="en-US" sz="1800" b="0">
                <a:solidFill>
                  <a:srgbClr val="2F1311"/>
                </a:solidFill>
              </a:endParaRPr>
            </a:p>
          </p:txBody>
        </p:sp>
        <p:grpSp>
          <p:nvGrpSpPr>
            <p:cNvPr id="1035" name="Group 6"/>
            <p:cNvGrpSpPr>
              <a:grpSpLocks/>
            </p:cNvGrpSpPr>
            <p:nvPr/>
          </p:nvGrpSpPr>
          <p:grpSpPr bwMode="auto">
            <a:xfrm>
              <a:off x="4944" y="1"/>
              <a:ext cx="816" cy="3974"/>
              <a:chOff x="4944" y="1"/>
              <a:chExt cx="816" cy="3974"/>
            </a:xfrm>
          </p:grpSpPr>
          <p:grpSp>
            <p:nvGrpSpPr>
              <p:cNvPr id="1047" name="Group 7"/>
              <p:cNvGrpSpPr>
                <a:grpSpLocks/>
              </p:cNvGrpSpPr>
              <p:nvPr userDrawn="1"/>
            </p:nvGrpSpPr>
            <p:grpSpPr bwMode="auto">
              <a:xfrm>
                <a:off x="5280" y="1"/>
                <a:ext cx="480" cy="1430"/>
                <a:chOff x="5280" y="1"/>
                <a:chExt cx="480" cy="1430"/>
              </a:xfrm>
            </p:grpSpPr>
            <p:grpSp>
              <p:nvGrpSpPr>
                <p:cNvPr id="1068" name="Group 8"/>
                <p:cNvGrpSpPr>
                  <a:grpSpLocks/>
                </p:cNvGrpSpPr>
                <p:nvPr userDrawn="1"/>
              </p:nvGrpSpPr>
              <p:grpSpPr bwMode="auto">
                <a:xfrm rot="-5400000">
                  <a:off x="5484" y="0"/>
                  <a:ext cx="174" cy="176"/>
                  <a:chOff x="1657" y="323"/>
                  <a:chExt cx="1691" cy="2560"/>
                </a:xfrm>
              </p:grpSpPr>
              <p:grpSp>
                <p:nvGrpSpPr>
                  <p:cNvPr id="1077" name="Group 9"/>
                  <p:cNvGrpSpPr>
                    <a:grpSpLocks/>
                  </p:cNvGrpSpPr>
                  <p:nvPr/>
                </p:nvGrpSpPr>
                <p:grpSpPr bwMode="auto">
                  <a:xfrm>
                    <a:off x="1657" y="323"/>
                    <a:ext cx="1691" cy="2560"/>
                    <a:chOff x="1657" y="323"/>
                    <a:chExt cx="1691" cy="2560"/>
                  </a:xfrm>
                </p:grpSpPr>
                <p:sp>
                  <p:nvSpPr>
                    <p:cNvPr id="1416202" name="Freeform 10"/>
                    <p:cNvSpPr>
                      <a:spLocks/>
                    </p:cNvSpPr>
                    <p:nvPr/>
                  </p:nvSpPr>
                  <p:spPr bwMode="auto">
                    <a:xfrm>
                      <a:off x="2192" y="323"/>
                      <a:ext cx="1234" cy="2560"/>
                    </a:xfrm>
                    <a:custGeom>
                      <a:avLst/>
                      <a:gdLst>
                        <a:gd name="T0" fmla="*/ 337 w 1231"/>
                        <a:gd name="T1" fmla="*/ 283 h 2560"/>
                        <a:gd name="T2" fmla="*/ 415 w 1231"/>
                        <a:gd name="T3" fmla="*/ 115 h 2560"/>
                        <a:gd name="T4" fmla="*/ 583 w 1231"/>
                        <a:gd name="T5" fmla="*/ 7 h 2560"/>
                        <a:gd name="T6" fmla="*/ 895 w 1231"/>
                        <a:gd name="T7" fmla="*/ 61 h 2560"/>
                        <a:gd name="T8" fmla="*/ 1051 w 1231"/>
                        <a:gd name="T9" fmla="*/ 349 h 2560"/>
                        <a:gd name="T10" fmla="*/ 979 w 1231"/>
                        <a:gd name="T11" fmla="*/ 769 h 2560"/>
                        <a:gd name="T12" fmla="*/ 943 w 1231"/>
                        <a:gd name="T13" fmla="*/ 943 h 2560"/>
                        <a:gd name="T14" fmla="*/ 1105 w 1231"/>
                        <a:gd name="T15" fmla="*/ 1075 h 2560"/>
                        <a:gd name="T16" fmla="*/ 1231 w 1231"/>
                        <a:gd name="T17" fmla="*/ 1525 h 2560"/>
                        <a:gd name="T18" fmla="*/ 1123 w 1231"/>
                        <a:gd name="T19" fmla="*/ 1969 h 2560"/>
                        <a:gd name="T20" fmla="*/ 907 w 1231"/>
                        <a:gd name="T21" fmla="*/ 2077 h 2560"/>
                        <a:gd name="T22" fmla="*/ 721 w 1231"/>
                        <a:gd name="T23" fmla="*/ 2059 h 2560"/>
                        <a:gd name="T24" fmla="*/ 655 w 1231"/>
                        <a:gd name="T25" fmla="*/ 2251 h 2560"/>
                        <a:gd name="T26" fmla="*/ 529 w 1231"/>
                        <a:gd name="T27" fmla="*/ 2527 h 2560"/>
                        <a:gd name="T28" fmla="*/ 211 w 1231"/>
                        <a:gd name="T29" fmla="*/ 2509 h 2560"/>
                        <a:gd name="T30" fmla="*/ 31 w 1231"/>
                        <a:gd name="T31" fmla="*/ 2227 h 2560"/>
                        <a:gd name="T32" fmla="*/ 25 w 1231"/>
                        <a:gd name="T33" fmla="*/ 1969 h 2560"/>
                        <a:gd name="T34" fmla="*/ 145 w 1231"/>
                        <a:gd name="T35" fmla="*/ 1651 h 2560"/>
                        <a:gd name="T36" fmla="*/ 259 w 1231"/>
                        <a:gd name="T37" fmla="*/ 1513 h 2560"/>
                        <a:gd name="T38" fmla="*/ 217 w 1231"/>
                        <a:gd name="T39" fmla="*/ 1729 h 2560"/>
                        <a:gd name="T40" fmla="*/ 73 w 1231"/>
                        <a:gd name="T41" fmla="*/ 2023 h 2560"/>
                        <a:gd name="T42" fmla="*/ 169 w 1231"/>
                        <a:gd name="T43" fmla="*/ 2323 h 2560"/>
                        <a:gd name="T44" fmla="*/ 439 w 1231"/>
                        <a:gd name="T45" fmla="*/ 2431 h 2560"/>
                        <a:gd name="T46" fmla="*/ 595 w 1231"/>
                        <a:gd name="T47" fmla="*/ 2227 h 2560"/>
                        <a:gd name="T48" fmla="*/ 577 w 1231"/>
                        <a:gd name="T49" fmla="*/ 1807 h 2560"/>
                        <a:gd name="T50" fmla="*/ 493 w 1231"/>
                        <a:gd name="T51" fmla="*/ 1531 h 2560"/>
                        <a:gd name="T52" fmla="*/ 535 w 1231"/>
                        <a:gd name="T53" fmla="*/ 1459 h 2560"/>
                        <a:gd name="T54" fmla="*/ 625 w 1231"/>
                        <a:gd name="T55" fmla="*/ 1633 h 2560"/>
                        <a:gd name="T56" fmla="*/ 721 w 1231"/>
                        <a:gd name="T57" fmla="*/ 1933 h 2560"/>
                        <a:gd name="T58" fmla="*/ 967 w 1231"/>
                        <a:gd name="T59" fmla="*/ 1963 h 2560"/>
                        <a:gd name="T60" fmla="*/ 1135 w 1231"/>
                        <a:gd name="T61" fmla="*/ 1687 h 2560"/>
                        <a:gd name="T62" fmla="*/ 1117 w 1231"/>
                        <a:gd name="T63" fmla="*/ 1273 h 2560"/>
                        <a:gd name="T64" fmla="*/ 883 w 1231"/>
                        <a:gd name="T65" fmla="*/ 1057 h 2560"/>
                        <a:gd name="T66" fmla="*/ 679 w 1231"/>
                        <a:gd name="T67" fmla="*/ 1129 h 2560"/>
                        <a:gd name="T68" fmla="*/ 577 w 1231"/>
                        <a:gd name="T69" fmla="*/ 1117 h 2560"/>
                        <a:gd name="T70" fmla="*/ 619 w 1231"/>
                        <a:gd name="T71" fmla="*/ 1033 h 2560"/>
                        <a:gd name="T72" fmla="*/ 811 w 1231"/>
                        <a:gd name="T73" fmla="*/ 937 h 2560"/>
                        <a:gd name="T74" fmla="*/ 949 w 1231"/>
                        <a:gd name="T75" fmla="*/ 613 h 2560"/>
                        <a:gd name="T76" fmla="*/ 883 w 1231"/>
                        <a:gd name="T77" fmla="*/ 175 h 2560"/>
                        <a:gd name="T78" fmla="*/ 619 w 1231"/>
                        <a:gd name="T79" fmla="*/ 103 h 2560"/>
                        <a:gd name="T80" fmla="*/ 391 w 1231"/>
                        <a:gd name="T81" fmla="*/ 355 h 2560"/>
                        <a:gd name="T82" fmla="*/ 403 w 1231"/>
                        <a:gd name="T83" fmla="*/ 763 h 2560"/>
                        <a:gd name="T84" fmla="*/ 343 w 1231"/>
                        <a:gd name="T85" fmla="*/ 949 h 2560"/>
                        <a:gd name="T86" fmla="*/ 289 w 1231"/>
                        <a:gd name="T87" fmla="*/ 685 h 2560"/>
                        <a:gd name="T88" fmla="*/ 307 w 1231"/>
                        <a:gd name="T89" fmla="*/ 367 h 2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ffectLst/>
                    <a:extLst>
                      <a:ext uri="{91240B29-F687-4F45-9708-019B960494DF}">
                        <a14:hiddenLine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03" name="Freeform 11"/>
                    <p:cNvSpPr>
                      <a:spLocks/>
                    </p:cNvSpPr>
                    <p:nvPr/>
                  </p:nvSpPr>
                  <p:spPr bwMode="auto">
                    <a:xfrm>
                      <a:off x="1696" y="323"/>
                      <a:ext cx="865" cy="2065"/>
                    </a:xfrm>
                    <a:custGeom>
                      <a:avLst/>
                      <a:gdLst>
                        <a:gd name="T0" fmla="*/ 785 w 865"/>
                        <a:gd name="T1" fmla="*/ 530 h 2071"/>
                        <a:gd name="T2" fmla="*/ 797 w 865"/>
                        <a:gd name="T3" fmla="*/ 350 h 2071"/>
                        <a:gd name="T4" fmla="*/ 863 w 865"/>
                        <a:gd name="T5" fmla="*/ 206 h 2071"/>
                        <a:gd name="T6" fmla="*/ 809 w 865"/>
                        <a:gd name="T7" fmla="*/ 218 h 2071"/>
                        <a:gd name="T8" fmla="*/ 749 w 865"/>
                        <a:gd name="T9" fmla="*/ 218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6 h 2071"/>
                        <a:gd name="T22" fmla="*/ 119 w 865"/>
                        <a:gd name="T23" fmla="*/ 404 h 2071"/>
                        <a:gd name="T24" fmla="*/ 131 w 865"/>
                        <a:gd name="T25" fmla="*/ 590 h 2071"/>
                        <a:gd name="T26" fmla="*/ 173 w 865"/>
                        <a:gd name="T27" fmla="*/ 782 h 2071"/>
                        <a:gd name="T28" fmla="*/ 197 w 865"/>
                        <a:gd name="T29" fmla="*/ 884 h 2071"/>
                        <a:gd name="T30" fmla="*/ 167 w 865"/>
                        <a:gd name="T31" fmla="*/ 986 h 2071"/>
                        <a:gd name="T32" fmla="*/ 65 w 865"/>
                        <a:gd name="T33" fmla="*/ 1124 h 2071"/>
                        <a:gd name="T34" fmla="*/ 17 w 865"/>
                        <a:gd name="T35" fmla="*/ 1298 h 2071"/>
                        <a:gd name="T36" fmla="*/ 5 w 865"/>
                        <a:gd name="T37" fmla="*/ 1550 h 2071"/>
                        <a:gd name="T38" fmla="*/ 47 w 865"/>
                        <a:gd name="T39" fmla="*/ 1748 h 2071"/>
                        <a:gd name="T40" fmla="*/ 131 w 865"/>
                        <a:gd name="T41" fmla="*/ 1898 h 2071"/>
                        <a:gd name="T42" fmla="*/ 299 w 865"/>
                        <a:gd name="T43" fmla="*/ 1988 h 2071"/>
                        <a:gd name="T44" fmla="*/ 425 w 865"/>
                        <a:gd name="T45" fmla="*/ 1982 h 2071"/>
                        <a:gd name="T46" fmla="*/ 467 w 865"/>
                        <a:gd name="T47" fmla="*/ 1994 h 2071"/>
                        <a:gd name="T48" fmla="*/ 497 w 865"/>
                        <a:gd name="T49" fmla="*/ 2066 h 2071"/>
                        <a:gd name="T50" fmla="*/ 497 w 865"/>
                        <a:gd name="T51" fmla="*/ 1964 h 2071"/>
                        <a:gd name="T52" fmla="*/ 557 w 865"/>
                        <a:gd name="T53" fmla="*/ 1778 h 2071"/>
                        <a:gd name="T54" fmla="*/ 617 w 865"/>
                        <a:gd name="T55" fmla="*/ 1658 h 2071"/>
                        <a:gd name="T56" fmla="*/ 581 w 865"/>
                        <a:gd name="T57" fmla="*/ 1700 h 2071"/>
                        <a:gd name="T58" fmla="*/ 515 w 865"/>
                        <a:gd name="T59" fmla="*/ 1820 h 2071"/>
                        <a:gd name="T60" fmla="*/ 407 w 865"/>
                        <a:gd name="T61" fmla="*/ 1904 h 2071"/>
                        <a:gd name="T62" fmla="*/ 269 w 865"/>
                        <a:gd name="T63" fmla="*/ 1898 h 2071"/>
                        <a:gd name="T64" fmla="*/ 179 w 865"/>
                        <a:gd name="T65" fmla="*/ 1814 h 2071"/>
                        <a:gd name="T66" fmla="*/ 113 w 865"/>
                        <a:gd name="T67" fmla="*/ 1640 h 2071"/>
                        <a:gd name="T68" fmla="*/ 107 w 865"/>
                        <a:gd name="T69" fmla="*/ 1394 h 2071"/>
                        <a:gd name="T70" fmla="*/ 137 w 865"/>
                        <a:gd name="T71" fmla="*/ 1190 h 2071"/>
                        <a:gd name="T72" fmla="*/ 203 w 865"/>
                        <a:gd name="T73" fmla="*/ 1070 h 2071"/>
                        <a:gd name="T74" fmla="*/ 323 w 865"/>
                        <a:gd name="T75" fmla="*/ 1022 h 2071"/>
                        <a:gd name="T76" fmla="*/ 509 w 865"/>
                        <a:gd name="T77" fmla="*/ 1076 h 2071"/>
                        <a:gd name="T78" fmla="*/ 611 w 865"/>
                        <a:gd name="T79" fmla="*/ 1124 h 2071"/>
                        <a:gd name="T80" fmla="*/ 665 w 865"/>
                        <a:gd name="T81" fmla="*/ 1100 h 2071"/>
                        <a:gd name="T82" fmla="*/ 659 w 865"/>
                        <a:gd name="T83" fmla="*/ 1046 h 2071"/>
                        <a:gd name="T84" fmla="*/ 611 w 865"/>
                        <a:gd name="T85" fmla="*/ 1004 h 2071"/>
                        <a:gd name="T86" fmla="*/ 497 w 865"/>
                        <a:gd name="T87" fmla="*/ 980 h 2071"/>
                        <a:gd name="T88" fmla="*/ 323 w 865"/>
                        <a:gd name="T89" fmla="*/ 896 h 2071"/>
                        <a:gd name="T90" fmla="*/ 233 w 865"/>
                        <a:gd name="T91" fmla="*/ 680 h 2071"/>
                        <a:gd name="T92" fmla="*/ 209 w 865"/>
                        <a:gd name="T93" fmla="*/ 416 h 2071"/>
                        <a:gd name="T94" fmla="*/ 317 w 865"/>
                        <a:gd name="T95" fmla="*/ 170 h 2071"/>
                        <a:gd name="T96" fmla="*/ 485 w 865"/>
                        <a:gd name="T97" fmla="*/ 110 h 2071"/>
                        <a:gd name="T98" fmla="*/ 617 w 865"/>
                        <a:gd name="T99" fmla="*/ 164 h 2071"/>
                        <a:gd name="T100" fmla="*/ 707 w 865"/>
                        <a:gd name="T101" fmla="*/ 290 h 2071"/>
                        <a:gd name="T102" fmla="*/ 737 w 865"/>
                        <a:gd name="T103" fmla="*/ 428 h 2071"/>
                        <a:gd name="T104" fmla="*/ 773 w 865"/>
                        <a:gd name="T105" fmla="*/ 602 h 2071"/>
                        <a:gd name="T106" fmla="*/ 809 w 865"/>
                        <a:gd name="T107" fmla="*/ 584 h 2071"/>
                        <a:gd name="T108" fmla="*/ 785 w 865"/>
                        <a:gd name="T109" fmla="*/ 530 h 2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ffectLst/>
                    <a:extLst>
                      <a:ext uri="{91240B29-F687-4F45-9708-019B960494DF}">
                        <a14:hiddenLine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grpSp>
              <p:sp>
                <p:nvSpPr>
                  <p:cNvPr id="1416204" name="Oval 12"/>
                  <p:cNvSpPr>
                    <a:spLocks noChangeArrowheads="1"/>
                  </p:cNvSpPr>
                  <p:nvPr/>
                </p:nvSpPr>
                <p:spPr bwMode="auto">
                  <a:xfrm>
                    <a:off x="2396" y="1370"/>
                    <a:ext cx="175" cy="247"/>
                  </a:xfrm>
                  <a:prstGeom prst="ellipse">
                    <a:avLst/>
                  </a:prstGeom>
                  <a:solidFill>
                    <a:srgbClr val="E7D6B7"/>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05" name="Freeform 13"/>
                  <p:cNvSpPr>
                    <a:spLocks/>
                  </p:cNvSpPr>
                  <p:nvPr/>
                </p:nvSpPr>
                <p:spPr bwMode="auto">
                  <a:xfrm>
                    <a:off x="2677" y="687"/>
                    <a:ext cx="262" cy="524"/>
                  </a:xfrm>
                  <a:custGeom>
                    <a:avLst/>
                    <a:gdLst>
                      <a:gd name="T0" fmla="*/ 3 w 266"/>
                      <a:gd name="T1" fmla="*/ 483 h 521"/>
                      <a:gd name="T2" fmla="*/ 27 w 266"/>
                      <a:gd name="T3" fmla="*/ 273 h 521"/>
                      <a:gd name="T4" fmla="*/ 111 w 266"/>
                      <a:gd name="T5" fmla="*/ 45 h 521"/>
                      <a:gd name="T6" fmla="*/ 183 w 266"/>
                      <a:gd name="T7" fmla="*/ 3 h 521"/>
                      <a:gd name="T8" fmla="*/ 237 w 266"/>
                      <a:gd name="T9" fmla="*/ 39 h 521"/>
                      <a:gd name="T10" fmla="*/ 261 w 266"/>
                      <a:gd name="T11" fmla="*/ 129 h 521"/>
                      <a:gd name="T12" fmla="*/ 207 w 266"/>
                      <a:gd name="T13" fmla="*/ 273 h 521"/>
                      <a:gd name="T14" fmla="*/ 105 w 266"/>
                      <a:gd name="T15" fmla="*/ 477 h 521"/>
                      <a:gd name="T16" fmla="*/ 45 w 266"/>
                      <a:gd name="T17" fmla="*/ 501 h 521"/>
                      <a:gd name="T18" fmla="*/ 3 w 266"/>
                      <a:gd name="T19" fmla="*/ 483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ffectLst/>
                  <a:extLst>
                    <a:ext uri="{91240B29-F687-4F45-9708-019B960494DF}">
                      <a14:hiddenLine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06" name="Freeform 14"/>
                  <p:cNvSpPr>
                    <a:spLocks/>
                  </p:cNvSpPr>
                  <p:nvPr/>
                </p:nvSpPr>
                <p:spPr bwMode="auto">
                  <a:xfrm>
                    <a:off x="2745" y="1588"/>
                    <a:ext cx="398" cy="349"/>
                  </a:xfrm>
                  <a:custGeom>
                    <a:avLst/>
                    <a:gdLst>
                      <a:gd name="T0" fmla="*/ 100 w 392"/>
                      <a:gd name="T1" fmla="*/ 201 h 340"/>
                      <a:gd name="T2" fmla="*/ 16 w 392"/>
                      <a:gd name="T3" fmla="*/ 87 h 340"/>
                      <a:gd name="T4" fmla="*/ 4 w 392"/>
                      <a:gd name="T5" fmla="*/ 45 h 340"/>
                      <a:gd name="T6" fmla="*/ 28 w 392"/>
                      <a:gd name="T7" fmla="*/ 3 h 340"/>
                      <a:gd name="T8" fmla="*/ 130 w 392"/>
                      <a:gd name="T9" fmla="*/ 27 h 340"/>
                      <a:gd name="T10" fmla="*/ 250 w 392"/>
                      <a:gd name="T11" fmla="*/ 75 h 340"/>
                      <a:gd name="T12" fmla="*/ 364 w 392"/>
                      <a:gd name="T13" fmla="*/ 159 h 340"/>
                      <a:gd name="T14" fmla="*/ 388 w 392"/>
                      <a:gd name="T15" fmla="*/ 273 h 340"/>
                      <a:gd name="T16" fmla="*/ 340 w 392"/>
                      <a:gd name="T17" fmla="*/ 333 h 340"/>
                      <a:gd name="T18" fmla="*/ 244 w 392"/>
                      <a:gd name="T19" fmla="*/ 315 h 340"/>
                      <a:gd name="T20" fmla="*/ 100 w 392"/>
                      <a:gd name="T21" fmla="*/ 20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ffectLst/>
                  <a:extLst>
                    <a:ext uri="{91240B29-F687-4F45-9708-019B960494DF}">
                      <a14:hiddenLine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07" name="Freeform 15"/>
                  <p:cNvSpPr>
                    <a:spLocks/>
                  </p:cNvSpPr>
                  <p:nvPr/>
                </p:nvSpPr>
                <p:spPr bwMode="auto">
                  <a:xfrm>
                    <a:off x="2454" y="1923"/>
                    <a:ext cx="146" cy="567"/>
                  </a:xfrm>
                  <a:custGeom>
                    <a:avLst/>
                    <a:gdLst>
                      <a:gd name="T0" fmla="*/ 18 w 151"/>
                      <a:gd name="T1" fmla="*/ 165 h 558"/>
                      <a:gd name="T2" fmla="*/ 42 w 151"/>
                      <a:gd name="T3" fmla="*/ 39 h 558"/>
                      <a:gd name="T4" fmla="*/ 66 w 151"/>
                      <a:gd name="T5" fmla="*/ 3 h 558"/>
                      <a:gd name="T6" fmla="*/ 108 w 151"/>
                      <a:gd name="T7" fmla="*/ 27 h 558"/>
                      <a:gd name="T8" fmla="*/ 138 w 151"/>
                      <a:gd name="T9" fmla="*/ 165 h 558"/>
                      <a:gd name="T10" fmla="*/ 144 w 151"/>
                      <a:gd name="T11" fmla="*/ 423 h 558"/>
                      <a:gd name="T12" fmla="*/ 96 w 151"/>
                      <a:gd name="T13" fmla="*/ 543 h 558"/>
                      <a:gd name="T14" fmla="*/ 24 w 151"/>
                      <a:gd name="T15" fmla="*/ 513 h 558"/>
                      <a:gd name="T16" fmla="*/ 0 w 151"/>
                      <a:gd name="T17" fmla="*/ 315 h 558"/>
                      <a:gd name="T18" fmla="*/ 18 w 151"/>
                      <a:gd name="T19" fmla="*/ 165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ffectLst/>
                  <a:extLst>
                    <a:ext uri="{91240B29-F687-4F45-9708-019B960494DF}">
                      <a14:hiddenLine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08" name="Freeform 16"/>
                  <p:cNvSpPr>
                    <a:spLocks/>
                  </p:cNvSpPr>
                  <p:nvPr/>
                </p:nvSpPr>
                <p:spPr bwMode="auto">
                  <a:xfrm>
                    <a:off x="1910" y="1588"/>
                    <a:ext cx="389" cy="247"/>
                  </a:xfrm>
                  <a:custGeom>
                    <a:avLst/>
                    <a:gdLst>
                      <a:gd name="T0" fmla="*/ 175 w 392"/>
                      <a:gd name="T1" fmla="*/ 61 h 253"/>
                      <a:gd name="T2" fmla="*/ 307 w 392"/>
                      <a:gd name="T3" fmla="*/ 19 h 253"/>
                      <a:gd name="T4" fmla="*/ 367 w 392"/>
                      <a:gd name="T5" fmla="*/ 7 h 253"/>
                      <a:gd name="T6" fmla="*/ 385 w 392"/>
                      <a:gd name="T7" fmla="*/ 61 h 253"/>
                      <a:gd name="T8" fmla="*/ 325 w 392"/>
                      <a:gd name="T9" fmla="*/ 133 h 253"/>
                      <a:gd name="T10" fmla="*/ 193 w 392"/>
                      <a:gd name="T11" fmla="*/ 223 h 253"/>
                      <a:gd name="T12" fmla="*/ 37 w 392"/>
                      <a:gd name="T13" fmla="*/ 247 h 253"/>
                      <a:gd name="T14" fmla="*/ 1 w 392"/>
                      <a:gd name="T15" fmla="*/ 187 h 253"/>
                      <a:gd name="T16" fmla="*/ 43 w 392"/>
                      <a:gd name="T17" fmla="*/ 115 h 253"/>
                      <a:gd name="T18" fmla="*/ 175 w 392"/>
                      <a:gd name="T19" fmla="*/ 6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ffectLst/>
                  <a:extLst>
                    <a:ext uri="{91240B29-F687-4F45-9708-019B960494DF}">
                      <a14:hiddenLine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09" name="Freeform 17"/>
                  <p:cNvSpPr>
                    <a:spLocks/>
                  </p:cNvSpPr>
                  <p:nvPr/>
                </p:nvSpPr>
                <p:spPr bwMode="auto">
                  <a:xfrm>
                    <a:off x="2094" y="876"/>
                    <a:ext cx="233" cy="378"/>
                  </a:xfrm>
                  <a:custGeom>
                    <a:avLst/>
                    <a:gdLst>
                      <a:gd name="T0" fmla="*/ 78 w 238"/>
                      <a:gd name="T1" fmla="*/ 270 h 386"/>
                      <a:gd name="T2" fmla="*/ 24 w 238"/>
                      <a:gd name="T3" fmla="*/ 192 h 386"/>
                      <a:gd name="T4" fmla="*/ 0 w 238"/>
                      <a:gd name="T5" fmla="*/ 96 h 386"/>
                      <a:gd name="T6" fmla="*/ 24 w 238"/>
                      <a:gd name="T7" fmla="*/ 12 h 386"/>
                      <a:gd name="T8" fmla="*/ 120 w 238"/>
                      <a:gd name="T9" fmla="*/ 24 h 386"/>
                      <a:gd name="T10" fmla="*/ 180 w 238"/>
                      <a:gd name="T11" fmla="*/ 132 h 386"/>
                      <a:gd name="T12" fmla="*/ 234 w 238"/>
                      <a:gd name="T13" fmla="*/ 306 h 386"/>
                      <a:gd name="T14" fmla="*/ 204 w 238"/>
                      <a:gd name="T15" fmla="*/ 378 h 386"/>
                      <a:gd name="T16" fmla="*/ 168 w 238"/>
                      <a:gd name="T17" fmla="*/ 354 h 386"/>
                      <a:gd name="T18" fmla="*/ 78 w 238"/>
                      <a:gd name="T19" fmla="*/ 27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ffectLst/>
                  <a:extLst>
                    <a:ext uri="{91240B29-F687-4F45-9708-019B960494DF}">
                      <a14:hiddenLine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grpSp>
            <p:pic>
              <p:nvPicPr>
                <p:cNvPr id="1416210" name="Picture 1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416211" name="Picture 1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416212" name="Picture 2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416213" name="Picture 2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416214" name="Picture 2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416215" name="Picture 2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416216" name="Picture 2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416217" name="Picture 2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pSp>
          <p:grpSp>
            <p:nvGrpSpPr>
              <p:cNvPr id="1048" name="Group 26"/>
              <p:cNvGrpSpPr>
                <a:grpSpLocks/>
              </p:cNvGrpSpPr>
              <p:nvPr userDrawn="1"/>
            </p:nvGrpSpPr>
            <p:grpSpPr bwMode="auto">
              <a:xfrm>
                <a:off x="4944" y="1008"/>
                <a:ext cx="522" cy="2967"/>
                <a:chOff x="4944" y="1008"/>
                <a:chExt cx="522" cy="2967"/>
              </a:xfrm>
            </p:grpSpPr>
            <p:pic>
              <p:nvPicPr>
                <p:cNvPr id="1416219" name="Picture 27"/>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416220" name="Picture 2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416221" name="Picture 2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416222" name="Picture 3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416223" name="Picture 3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416224" name="Picture 3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416225" name="Picture 3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416226" name="Picture 3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416227" name="Picture 3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416228" name="Picture 36"/>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416229" name="Picture 37"/>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416230" name="Picture 3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416231" name="Picture 3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416232" name="Picture 4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416233" name="Picture 4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416234" name="Picture 4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416235" name="Picture 4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416236" name="Picture 4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416237" name="Picture 4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pSp>
        </p:grpSp>
        <p:sp>
          <p:nvSpPr>
            <p:cNvPr id="1416238"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ffectLst/>
            <a:extLst>
              <a:ext uri="{91240B29-F687-4F45-9708-019B960494DF}">
                <a14:hiddenLine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39" name="Freeform 47"/>
            <p:cNvSpPr>
              <a:spLocks/>
            </p:cNvSpPr>
            <p:nvPr/>
          </p:nvSpPr>
          <p:spPr bwMode="auto">
            <a:xfrm>
              <a:off x="5001" y="3060"/>
              <a:ext cx="768" cy="1260"/>
            </a:xfrm>
            <a:custGeom>
              <a:avLst/>
              <a:gdLst>
                <a:gd name="T0" fmla="*/ 0 w 768"/>
                <a:gd name="T1" fmla="*/ 1260 h 1260"/>
                <a:gd name="T2" fmla="*/ 0 w 768"/>
                <a:gd name="T3" fmla="*/ 1134 h 1260"/>
                <a:gd name="T4" fmla="*/ 210 w 768"/>
                <a:gd name="T5" fmla="*/ 1032 h 1260"/>
                <a:gd name="T6" fmla="*/ 324 w 768"/>
                <a:gd name="T7" fmla="*/ 918 h 1260"/>
                <a:gd name="T8" fmla="*/ 414 w 768"/>
                <a:gd name="T9" fmla="*/ 714 h 1260"/>
                <a:gd name="T10" fmla="*/ 450 w 768"/>
                <a:gd name="T11" fmla="*/ 456 h 1260"/>
                <a:gd name="T12" fmla="*/ 438 w 768"/>
                <a:gd name="T13" fmla="*/ 258 h 1260"/>
                <a:gd name="T14" fmla="*/ 684 w 768"/>
                <a:gd name="T15" fmla="*/ 0 h 1260"/>
                <a:gd name="T16" fmla="*/ 768 w 768"/>
                <a:gd name="T17" fmla="*/ 18 h 1260"/>
                <a:gd name="T18" fmla="*/ 768 w 768"/>
                <a:gd name="T19" fmla="*/ 1254 h 1260"/>
                <a:gd name="T20" fmla="*/ 0 w 768"/>
                <a:gd name="T21" fmla="*/ 1260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a:noFill/>
            </a:ln>
            <a:effectLst/>
            <a:extLst>
              <a:ext uri="{91240B29-F687-4F45-9708-019B960494DF}">
                <a14:hiddenLine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40" name="Freeform 48"/>
            <p:cNvSpPr>
              <a:spLocks/>
            </p:cNvSpPr>
            <p:nvPr/>
          </p:nvSpPr>
          <p:spPr bwMode="auto">
            <a:xfrm>
              <a:off x="4994" y="1775"/>
              <a:ext cx="776" cy="2543"/>
            </a:xfrm>
            <a:custGeom>
              <a:avLst/>
              <a:gdLst>
                <a:gd name="T0" fmla="*/ 550 w 776"/>
                <a:gd name="T1" fmla="*/ 115 h 2543"/>
                <a:gd name="T2" fmla="*/ 460 w 776"/>
                <a:gd name="T3" fmla="*/ 529 h 2543"/>
                <a:gd name="T4" fmla="*/ 298 w 776"/>
                <a:gd name="T5" fmla="*/ 925 h 2543"/>
                <a:gd name="T6" fmla="*/ 76 w 776"/>
                <a:gd name="T7" fmla="*/ 1267 h 2543"/>
                <a:gd name="T8" fmla="*/ 4 w 776"/>
                <a:gd name="T9" fmla="*/ 1339 h 2543"/>
                <a:gd name="T10" fmla="*/ 100 w 776"/>
                <a:gd name="T11" fmla="*/ 1351 h 2543"/>
                <a:gd name="T12" fmla="*/ 286 w 776"/>
                <a:gd name="T13" fmla="*/ 1399 h 2543"/>
                <a:gd name="T14" fmla="*/ 394 w 776"/>
                <a:gd name="T15" fmla="*/ 1525 h 2543"/>
                <a:gd name="T16" fmla="*/ 478 w 776"/>
                <a:gd name="T17" fmla="*/ 1705 h 2543"/>
                <a:gd name="T18" fmla="*/ 478 w 776"/>
                <a:gd name="T19" fmla="*/ 1969 h 2543"/>
                <a:gd name="T20" fmla="*/ 370 w 776"/>
                <a:gd name="T21" fmla="*/ 2263 h 2543"/>
                <a:gd name="T22" fmla="*/ 124 w 776"/>
                <a:gd name="T23" fmla="*/ 2479 h 2543"/>
                <a:gd name="T24" fmla="*/ 22 w 776"/>
                <a:gd name="T25" fmla="*/ 2515 h 2543"/>
                <a:gd name="T26" fmla="*/ 196 w 776"/>
                <a:gd name="T27" fmla="*/ 2533 h 2543"/>
                <a:gd name="T28" fmla="*/ 388 w 776"/>
                <a:gd name="T29" fmla="*/ 2455 h 2543"/>
                <a:gd name="T30" fmla="*/ 502 w 776"/>
                <a:gd name="T31" fmla="*/ 2299 h 2543"/>
                <a:gd name="T32" fmla="*/ 598 w 776"/>
                <a:gd name="T33" fmla="*/ 2197 h 2543"/>
                <a:gd name="T34" fmla="*/ 694 w 776"/>
                <a:gd name="T35" fmla="*/ 2197 h 2543"/>
                <a:gd name="T36" fmla="*/ 742 w 776"/>
                <a:gd name="T37" fmla="*/ 2230 h 2543"/>
                <a:gd name="T38" fmla="*/ 712 w 776"/>
                <a:gd name="T39" fmla="*/ 2137 h 2543"/>
                <a:gd name="T40" fmla="*/ 664 w 776"/>
                <a:gd name="T41" fmla="*/ 1807 h 2543"/>
                <a:gd name="T42" fmla="*/ 670 w 776"/>
                <a:gd name="T43" fmla="*/ 1561 h 2543"/>
                <a:gd name="T44" fmla="*/ 718 w 776"/>
                <a:gd name="T45" fmla="*/ 1393 h 2543"/>
                <a:gd name="T46" fmla="*/ 748 w 776"/>
                <a:gd name="T47" fmla="*/ 1219 h 2543"/>
                <a:gd name="T48" fmla="*/ 550 w 776"/>
                <a:gd name="T49" fmla="*/ 115 h 2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41"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14"/>
              <a:srcRect/>
              <a:tile tx="0" ty="0" sx="100000" sy="100000" flip="none" algn="tl"/>
            </a:blip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42"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14"/>
              <a:srcRect/>
              <a:tile tx="0" ty="0" sx="100000" sy="100000" flip="none" algn="tl"/>
            </a:blip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43"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ffectLst/>
            <a:extLst>
              <a:ext uri="{91240B29-F687-4F45-9708-019B960494DF}">
                <a14:hiddenLine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44"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Lst>
              <a:ahLst/>
              <a:cxnLst>
                <a:cxn ang="0">
                  <a:pos x="T0" y="T1"/>
                </a:cxn>
                <a:cxn ang="0">
                  <a:pos x="T2" y="T3"/>
                </a:cxn>
                <a:cxn ang="0">
                  <a:pos x="T4" y="T5"/>
                </a:cxn>
                <a:cxn ang="0">
                  <a:pos x="T6" y="T7"/>
                </a:cxn>
                <a:cxn ang="0">
                  <a:pos x="T8" y="T9"/>
                </a:cxn>
                <a:cxn ang="0">
                  <a:pos x="T10" y="T11"/>
                </a:cxn>
                <a:cxn ang="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45" name="Freeform 53"/>
            <p:cNvSpPr>
              <a:spLocks/>
            </p:cNvSpPr>
            <p:nvPr/>
          </p:nvSpPr>
          <p:spPr bwMode="auto">
            <a:xfrm>
              <a:off x="5004" y="1"/>
              <a:ext cx="189"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Lst>
              <a:ahLst/>
              <a:cxnLst>
                <a:cxn ang="0">
                  <a:pos x="T0" y="T1"/>
                </a:cxn>
                <a:cxn ang="0">
                  <a:pos x="T2" y="T3"/>
                </a:cxn>
                <a:cxn ang="0">
                  <a:pos x="T4" y="T5"/>
                </a:cxn>
                <a:cxn ang="0">
                  <a:pos x="T6" y="T7"/>
                </a:cxn>
                <a:cxn ang="0">
                  <a:pos x="T8" y="T9"/>
                </a:cxn>
                <a:cxn ang="0">
                  <a:pos x="T10" y="T11"/>
                </a:cxn>
                <a:cxn ang="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46"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kumimoji="1" lang="en-US" sz="1800" b="0">
                <a:solidFill>
                  <a:srgbClr val="2F1311"/>
                </a:solidFill>
              </a:endParaRPr>
            </a:p>
          </p:txBody>
        </p:sp>
        <p:sp>
          <p:nvSpPr>
            <p:cNvPr id="1416247" name="Freeform 55"/>
            <p:cNvSpPr>
              <a:spLocks/>
            </p:cNvSpPr>
            <p:nvPr/>
          </p:nvSpPr>
          <p:spPr bwMode="auto">
            <a:xfrm>
              <a:off x="5013" y="3924"/>
              <a:ext cx="734" cy="390"/>
            </a:xfrm>
            <a:custGeom>
              <a:avLst/>
              <a:gdLst>
                <a:gd name="T0" fmla="*/ 1 w 692"/>
                <a:gd name="T1" fmla="*/ 357 h 378"/>
                <a:gd name="T2" fmla="*/ 109 w 692"/>
                <a:gd name="T3" fmla="*/ 341 h 378"/>
                <a:gd name="T4" fmla="*/ 241 w 692"/>
                <a:gd name="T5" fmla="*/ 305 h 378"/>
                <a:gd name="T6" fmla="*/ 353 w 692"/>
                <a:gd name="T7" fmla="*/ 209 h 378"/>
                <a:gd name="T8" fmla="*/ 429 w 692"/>
                <a:gd name="T9" fmla="*/ 89 h 378"/>
                <a:gd name="T10" fmla="*/ 493 w 692"/>
                <a:gd name="T11" fmla="*/ 17 h 378"/>
                <a:gd name="T12" fmla="*/ 577 w 692"/>
                <a:gd name="T13" fmla="*/ 1 h 378"/>
                <a:gd name="T14" fmla="*/ 629 w 692"/>
                <a:gd name="T15" fmla="*/ 21 h 378"/>
                <a:gd name="T16" fmla="*/ 673 w 692"/>
                <a:gd name="T17" fmla="*/ 65 h 378"/>
                <a:gd name="T18" fmla="*/ 673 w 692"/>
                <a:gd name="T19" fmla="*/ 137 h 378"/>
                <a:gd name="T20" fmla="*/ 561 w 692"/>
                <a:gd name="T21" fmla="*/ 225 h 378"/>
                <a:gd name="T22" fmla="*/ 425 w 692"/>
                <a:gd name="T23" fmla="*/ 297 h 378"/>
                <a:gd name="T24" fmla="*/ 245 w 692"/>
                <a:gd name="T25" fmla="*/ 357 h 378"/>
                <a:gd name="T26" fmla="*/ 113 w 692"/>
                <a:gd name="T27" fmla="*/ 377 h 378"/>
                <a:gd name="T28" fmla="*/ 1 w 692"/>
                <a:gd name="T29" fmla="*/ 357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a:noFill/>
            </a:ln>
            <a:effectLst/>
            <a:extLst>
              <a:ext uri="{91240B29-F687-4F45-9708-019B960494DF}">
                <a14:hiddenLine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48" name="AutoShape 56"/>
            <p:cNvSpPr>
              <a:spLocks noChangeArrowheads="1"/>
            </p:cNvSpPr>
            <p:nvPr/>
          </p:nvSpPr>
          <p:spPr bwMode="hidden">
            <a:xfrm rot="5400000">
              <a:off x="2724" y="2089"/>
              <a:ext cx="4320" cy="142"/>
            </a:xfrm>
            <a:custGeom>
              <a:avLst/>
              <a:gdLst>
                <a:gd name="G0" fmla="+- 607 0 0"/>
                <a:gd name="G1" fmla="+- 21600 0 607"/>
                <a:gd name="G2" fmla="*/ 607 1 2"/>
                <a:gd name="G3" fmla="+- 21600 0 G2"/>
                <a:gd name="G4" fmla="+/ 607 21600 2"/>
                <a:gd name="G5" fmla="+/ G1 0 2"/>
                <a:gd name="G6" fmla="*/ 21600 21600 607"/>
                <a:gd name="G7" fmla="*/ G6 1 2"/>
                <a:gd name="G8" fmla="+- 21600 0 G7"/>
                <a:gd name="G9" fmla="*/ 21600 1 2"/>
                <a:gd name="G10" fmla="+- 607 0 G9"/>
                <a:gd name="G11" fmla="?: G10 G8 0"/>
                <a:gd name="G12" fmla="?: G10 G7 21600"/>
                <a:gd name="T0" fmla="*/ 21296 w 21600"/>
                <a:gd name="T1" fmla="*/ 10800 h 21600"/>
                <a:gd name="T2" fmla="*/ 10800 w 21600"/>
                <a:gd name="T3" fmla="*/ 21600 h 21600"/>
                <a:gd name="T4" fmla="*/ 304 w 21600"/>
                <a:gd name="T5" fmla="*/ 10800 h 21600"/>
                <a:gd name="T6" fmla="*/ 10800 w 21600"/>
                <a:gd name="T7" fmla="*/ 0 h 21600"/>
                <a:gd name="T8" fmla="*/ 2104 w 21600"/>
                <a:gd name="T9" fmla="*/ 2104 h 21600"/>
                <a:gd name="T10" fmla="*/ 19496 w 21600"/>
                <a:gd name="T11" fmla="*/ 19496 h 21600"/>
              </a:gdLst>
              <a:ahLst/>
              <a:cxnLst>
                <a:cxn ang="0">
                  <a:pos x="T0" y="T1"/>
                </a:cxn>
                <a:cxn ang="0">
                  <a:pos x="T2" y="T3"/>
                </a:cxn>
                <a:cxn ang="0">
                  <a:pos x="T4" y="T5"/>
                </a:cxn>
                <a:cxn ang="0">
                  <a:pos x="T6" y="T7"/>
                </a:cxn>
              </a:cxnLst>
              <a:rect l="T8" t="T9" r="T10" b="T11"/>
              <a:pathLst>
                <a:path w="21600" h="21600">
                  <a:moveTo>
                    <a:pt x="0" y="0"/>
                  </a:moveTo>
                  <a:lnTo>
                    <a:pt x="607" y="21600"/>
                  </a:lnTo>
                  <a:lnTo>
                    <a:pt x="20993" y="21600"/>
                  </a:lnTo>
                  <a:lnTo>
                    <a:pt x="21600" y="0"/>
                  </a:lnTo>
                  <a:close/>
                </a:path>
              </a:pathLst>
            </a:custGeom>
            <a:gradFill rotWithShape="0">
              <a:gsLst>
                <a:gs pos="0">
                  <a:schemeClr val="bg1"/>
                </a:gs>
                <a:gs pos="100000">
                  <a:schemeClr val="bg2"/>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rot="10800000" vert="eaVert" wrap="none" anchor="ctr"/>
            <a:lstStyle/>
            <a:p>
              <a:pPr>
                <a:defRPr/>
              </a:pPr>
              <a:endParaRPr kumimoji="1" lang="en-US" sz="1800" b="0">
                <a:solidFill>
                  <a:srgbClr val="2F1311"/>
                </a:solidFill>
              </a:endParaRPr>
            </a:p>
          </p:txBody>
        </p:sp>
      </p:grpSp>
      <p:sp>
        <p:nvSpPr>
          <p:cNvPr id="1416249" name="Rectangle 57"/>
          <p:cNvSpPr>
            <a:spLocks noGrp="1" noChangeArrowheads="1"/>
          </p:cNvSpPr>
          <p:nvPr>
            <p:ph type="title"/>
          </p:nvPr>
        </p:nvSpPr>
        <p:spPr bwMode="auto">
          <a:xfrm>
            <a:off x="219105" y="227013"/>
            <a:ext cx="7477125"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a:t>Click to edit Master title style</a:t>
            </a:r>
          </a:p>
        </p:txBody>
      </p:sp>
      <p:sp>
        <p:nvSpPr>
          <p:cNvPr id="1416250" name="Rectangle 58"/>
          <p:cNvSpPr>
            <a:spLocks noGrp="1" noChangeArrowheads="1"/>
          </p:cNvSpPr>
          <p:nvPr>
            <p:ph type="body" idx="1"/>
          </p:nvPr>
        </p:nvSpPr>
        <p:spPr bwMode="auto">
          <a:xfrm>
            <a:off x="263525" y="1598615"/>
            <a:ext cx="7386638" cy="44973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16251" name="Rectangle 59"/>
          <p:cNvSpPr>
            <a:spLocks noGrp="1" noChangeArrowheads="1"/>
          </p:cNvSpPr>
          <p:nvPr>
            <p:ph type="dt" sz="half" idx="2"/>
          </p:nvPr>
        </p:nvSpPr>
        <p:spPr bwMode="auto">
          <a:xfrm>
            <a:off x="301656" y="6242050"/>
            <a:ext cx="1782763" cy="474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lvl1pPr algn="l" eaLnBrk="1" hangingPunct="1">
              <a:defRPr sz="1000">
                <a:latin typeface="+mn-lt"/>
                <a:cs typeface="+mn-cs"/>
              </a:defRPr>
            </a:lvl1pPr>
          </a:lstStyle>
          <a:p>
            <a:pPr>
              <a:defRPr/>
            </a:pPr>
            <a:endParaRPr lang="en-US" b="0">
              <a:solidFill>
                <a:srgbClr val="2F1311"/>
              </a:solidFill>
              <a:latin typeface="Arial"/>
            </a:endParaRPr>
          </a:p>
        </p:txBody>
      </p:sp>
      <p:sp>
        <p:nvSpPr>
          <p:cNvPr id="1416252" name="Rectangle 60"/>
          <p:cNvSpPr>
            <a:spLocks noGrp="1" noChangeArrowheads="1"/>
          </p:cNvSpPr>
          <p:nvPr>
            <p:ph type="ftr" sz="quarter" idx="3"/>
          </p:nvPr>
        </p:nvSpPr>
        <p:spPr bwMode="auto">
          <a:xfrm>
            <a:off x="2257425" y="6248400"/>
            <a:ext cx="3455988" cy="474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lvl1pPr eaLnBrk="1" hangingPunct="1">
              <a:defRPr sz="1000">
                <a:latin typeface="+mn-lt"/>
                <a:cs typeface="+mn-cs"/>
              </a:defRPr>
            </a:lvl1pPr>
          </a:lstStyle>
          <a:p>
            <a:pPr>
              <a:defRPr/>
            </a:pPr>
            <a:endParaRPr lang="en-US" b="0">
              <a:solidFill>
                <a:srgbClr val="2F1311"/>
              </a:solidFill>
              <a:latin typeface="Arial"/>
            </a:endParaRPr>
          </a:p>
        </p:txBody>
      </p:sp>
      <p:sp>
        <p:nvSpPr>
          <p:cNvPr id="1416253" name="Rectangle 61"/>
          <p:cNvSpPr>
            <a:spLocks noGrp="1" noChangeArrowheads="1"/>
          </p:cNvSpPr>
          <p:nvPr>
            <p:ph type="sldNum" sz="quarter" idx="4"/>
          </p:nvPr>
        </p:nvSpPr>
        <p:spPr bwMode="auto">
          <a:xfrm>
            <a:off x="5867400" y="6248400"/>
            <a:ext cx="1755775" cy="474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lvl1pPr algn="r" eaLnBrk="1" hangingPunct="1">
              <a:defRPr sz="1000">
                <a:latin typeface="+mn-lt"/>
                <a:cs typeface="+mn-cs"/>
              </a:defRPr>
            </a:lvl1pPr>
          </a:lstStyle>
          <a:p>
            <a:pPr>
              <a:defRPr/>
            </a:pPr>
            <a:fld id="{A2598A1B-2DCA-C047-B30A-CC06B5E0AC58}" type="slidenum">
              <a:rPr lang="en-US" b="0">
                <a:solidFill>
                  <a:srgbClr val="2F1311"/>
                </a:solidFill>
                <a:latin typeface="Arial"/>
              </a:rPr>
              <a:pPr>
                <a:defRPr/>
              </a:pPr>
              <a:t>‹#›</a:t>
            </a:fld>
            <a:endParaRPr lang="en-US" b="0">
              <a:solidFill>
                <a:srgbClr val="2F1311"/>
              </a:solidFill>
              <a:latin typeface="Arial"/>
            </a:endParaRPr>
          </a:p>
        </p:txBody>
      </p:sp>
    </p:spTree>
    <p:extLst>
      <p:ext uri="{BB962C8B-B14F-4D97-AF65-F5344CB8AC3E}">
        <p14:creationId xmlns:p14="http://schemas.microsoft.com/office/powerpoint/2010/main" val="235915817"/>
      </p:ext>
    </p:extLst>
  </p:cSld>
  <p:clrMap bg1="lt1" tx1="dk1" bg2="lt2" tx2="dk2" accent1="accent1" accent2="accent2" accent3="accent3" accent4="accent4" accent5="accent5" accent6="accent6" hlink="hlink" folHlink="folHlink"/>
  <p:sldLayoutIdLst>
    <p:sldLayoutId id="2147485986" r:id="rId1"/>
    <p:sldLayoutId id="2147485987" r:id="rId2"/>
    <p:sldLayoutId id="2147485988" r:id="rId3"/>
    <p:sldLayoutId id="2147485989" r:id="rId4"/>
    <p:sldLayoutId id="2147485990" r:id="rId5"/>
    <p:sldLayoutId id="2147485991" r:id="rId6"/>
    <p:sldLayoutId id="2147485992" r:id="rId7"/>
    <p:sldLayoutId id="2147485993" r:id="rId8"/>
    <p:sldLayoutId id="2147485994" r:id="rId9"/>
    <p:sldLayoutId id="2147485995" r:id="rId10"/>
    <p:sldLayoutId id="2147485996" r:id="rId11"/>
  </p:sldLayoutIdLst>
  <p:txStyles>
    <p:titleStyle>
      <a:lvl1pPr algn="l" rtl="0" eaLnBrk="0" fontAlgn="base" hangingPunct="0">
        <a:spcBef>
          <a:spcPct val="0"/>
        </a:spcBef>
        <a:spcAft>
          <a:spcPct val="0"/>
        </a:spcAft>
        <a:defRPr sz="4000">
          <a:solidFill>
            <a:schemeClr val="tx2"/>
          </a:solidFill>
          <a:latin typeface="+mj-lt"/>
          <a:ea typeface="+mj-ea"/>
          <a:cs typeface="ＭＳ Ｐゴシック" charset="0"/>
        </a:defRPr>
      </a:lvl1pPr>
      <a:lvl2pPr algn="l" rtl="0" eaLnBrk="0" fontAlgn="base" hangingPunct="0">
        <a:spcBef>
          <a:spcPct val="0"/>
        </a:spcBef>
        <a:spcAft>
          <a:spcPct val="0"/>
        </a:spcAft>
        <a:defRPr sz="40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Arial" charset="0"/>
          <a:ea typeface="ＭＳ Ｐゴシック" charset="0"/>
          <a:cs typeface="ＭＳ Ｐゴシック" charset="0"/>
        </a:defRPr>
      </a:lvl5pPr>
      <a:lvl6pPr marL="456467" algn="l" rtl="0" fontAlgn="base">
        <a:spcBef>
          <a:spcPct val="0"/>
        </a:spcBef>
        <a:spcAft>
          <a:spcPct val="0"/>
        </a:spcAft>
        <a:defRPr sz="4000">
          <a:solidFill>
            <a:schemeClr val="tx2"/>
          </a:solidFill>
          <a:latin typeface="Arial" charset="0"/>
          <a:ea typeface="ＭＳ Ｐゴシック" charset="0"/>
        </a:defRPr>
      </a:lvl6pPr>
      <a:lvl7pPr marL="912947" algn="l" rtl="0" fontAlgn="base">
        <a:spcBef>
          <a:spcPct val="0"/>
        </a:spcBef>
        <a:spcAft>
          <a:spcPct val="0"/>
        </a:spcAft>
        <a:defRPr sz="4000">
          <a:solidFill>
            <a:schemeClr val="tx2"/>
          </a:solidFill>
          <a:latin typeface="Arial" charset="0"/>
          <a:ea typeface="ＭＳ Ｐゴシック" charset="0"/>
        </a:defRPr>
      </a:lvl7pPr>
      <a:lvl8pPr marL="1369430" algn="l" rtl="0" fontAlgn="base">
        <a:spcBef>
          <a:spcPct val="0"/>
        </a:spcBef>
        <a:spcAft>
          <a:spcPct val="0"/>
        </a:spcAft>
        <a:defRPr sz="4000">
          <a:solidFill>
            <a:schemeClr val="tx2"/>
          </a:solidFill>
          <a:latin typeface="Arial" charset="0"/>
          <a:ea typeface="ＭＳ Ｐゴシック" charset="0"/>
        </a:defRPr>
      </a:lvl8pPr>
      <a:lvl9pPr marL="1825903" algn="l" rtl="0" fontAlgn="base">
        <a:spcBef>
          <a:spcPct val="0"/>
        </a:spcBef>
        <a:spcAft>
          <a:spcPct val="0"/>
        </a:spcAft>
        <a:defRPr sz="4000">
          <a:solidFill>
            <a:schemeClr val="tx2"/>
          </a:solidFill>
          <a:latin typeface="Arial" charset="0"/>
          <a:ea typeface="ＭＳ Ｐゴシック" charset="0"/>
        </a:defRPr>
      </a:lvl9pPr>
    </p:titleStyle>
    <p:bodyStyle>
      <a:lvl1pPr marL="342363" indent="-342363" algn="l" rtl="0" eaLnBrk="0" fontAlgn="base" hangingPunct="0">
        <a:spcBef>
          <a:spcPct val="20000"/>
        </a:spcBef>
        <a:spcAft>
          <a:spcPct val="0"/>
        </a:spcAft>
        <a:buBlip>
          <a:blip r:embed="rId15"/>
        </a:buBlip>
        <a:defRPr sz="3200">
          <a:solidFill>
            <a:schemeClr val="tx1"/>
          </a:solidFill>
          <a:latin typeface="+mn-lt"/>
          <a:ea typeface="+mn-ea"/>
          <a:cs typeface="ＭＳ Ｐゴシック" charset="0"/>
        </a:defRPr>
      </a:lvl1pPr>
      <a:lvl2pPr marL="741772" indent="-285305" algn="l" rtl="0" eaLnBrk="0" fontAlgn="base" hangingPunct="0">
        <a:spcBef>
          <a:spcPct val="20000"/>
        </a:spcBef>
        <a:spcAft>
          <a:spcPct val="0"/>
        </a:spcAft>
        <a:buSzPct val="80000"/>
        <a:buBlip>
          <a:blip r:embed="rId16"/>
        </a:buBlip>
        <a:defRPr sz="2800">
          <a:solidFill>
            <a:schemeClr val="tx1"/>
          </a:solidFill>
          <a:latin typeface="+mn-lt"/>
          <a:ea typeface="+mn-ea"/>
        </a:defRPr>
      </a:lvl2pPr>
      <a:lvl3pPr marL="1141185" indent="-228233" algn="l" rtl="0" eaLnBrk="0" fontAlgn="base" hangingPunct="0">
        <a:spcBef>
          <a:spcPct val="20000"/>
        </a:spcBef>
        <a:spcAft>
          <a:spcPct val="0"/>
        </a:spcAft>
        <a:buSzPct val="70000"/>
        <a:buBlip>
          <a:blip r:embed="rId17"/>
        </a:buBlip>
        <a:defRPr sz="2400">
          <a:solidFill>
            <a:schemeClr val="tx1"/>
          </a:solidFill>
          <a:latin typeface="+mn-lt"/>
          <a:ea typeface="+mn-ea"/>
        </a:defRPr>
      </a:lvl3pPr>
      <a:lvl4pPr marL="1597659" indent="-228233" algn="l" rtl="0" eaLnBrk="0" fontAlgn="base" hangingPunct="0">
        <a:spcBef>
          <a:spcPct val="20000"/>
        </a:spcBef>
        <a:spcAft>
          <a:spcPct val="0"/>
        </a:spcAft>
        <a:buChar char="–"/>
        <a:defRPr sz="2000">
          <a:solidFill>
            <a:schemeClr val="tx1"/>
          </a:solidFill>
          <a:latin typeface="+mn-lt"/>
          <a:ea typeface="+mn-ea"/>
        </a:defRPr>
      </a:lvl4pPr>
      <a:lvl5pPr marL="2054145" indent="-228233" algn="l" rtl="0" eaLnBrk="0" fontAlgn="base" hangingPunct="0">
        <a:spcBef>
          <a:spcPct val="20000"/>
        </a:spcBef>
        <a:spcAft>
          <a:spcPct val="0"/>
        </a:spcAft>
        <a:buChar char="»"/>
        <a:defRPr sz="2000">
          <a:solidFill>
            <a:schemeClr val="tx1"/>
          </a:solidFill>
          <a:latin typeface="+mn-lt"/>
          <a:ea typeface="+mn-ea"/>
        </a:defRPr>
      </a:lvl5pPr>
      <a:lvl6pPr marL="2510617" indent="-228233" algn="l" rtl="0" fontAlgn="base">
        <a:spcBef>
          <a:spcPct val="20000"/>
        </a:spcBef>
        <a:spcAft>
          <a:spcPct val="0"/>
        </a:spcAft>
        <a:buChar char="»"/>
        <a:defRPr sz="2000">
          <a:solidFill>
            <a:schemeClr val="tx1"/>
          </a:solidFill>
          <a:latin typeface="+mn-lt"/>
          <a:ea typeface="+mn-ea"/>
        </a:defRPr>
      </a:lvl6pPr>
      <a:lvl7pPr marL="2967088" indent="-228233" algn="l" rtl="0" fontAlgn="base">
        <a:spcBef>
          <a:spcPct val="20000"/>
        </a:spcBef>
        <a:spcAft>
          <a:spcPct val="0"/>
        </a:spcAft>
        <a:buChar char="»"/>
        <a:defRPr sz="2000">
          <a:solidFill>
            <a:schemeClr val="tx1"/>
          </a:solidFill>
          <a:latin typeface="+mn-lt"/>
          <a:ea typeface="+mn-ea"/>
        </a:defRPr>
      </a:lvl7pPr>
      <a:lvl8pPr marL="3423568" indent="-228233" algn="l" rtl="0" fontAlgn="base">
        <a:spcBef>
          <a:spcPct val="20000"/>
        </a:spcBef>
        <a:spcAft>
          <a:spcPct val="0"/>
        </a:spcAft>
        <a:buChar char="»"/>
        <a:defRPr sz="2000">
          <a:solidFill>
            <a:schemeClr val="tx1"/>
          </a:solidFill>
          <a:latin typeface="+mn-lt"/>
          <a:ea typeface="+mn-ea"/>
        </a:defRPr>
      </a:lvl8pPr>
      <a:lvl9pPr marL="3880033" indent="-228233"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26626" name="Picture 6" descr="ticket7R.png"/>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bwMode="auto">
          <a:xfrm rot="1082531">
            <a:off x="5549931" y="1755806"/>
            <a:ext cx="1096963" cy="557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27" name="Picture 7" descr="ticket8R.png"/>
          <p:cNvPicPr>
            <a:picLocks noChangeAspect="1"/>
          </p:cNvPicPr>
          <p:nvPr/>
        </p:nvPicPr>
        <p:blipFill>
          <a:blip r:embed="rId15"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28" name="Picture 8" descr="42-16393499.png"/>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29" name="Title Placeholder 1"/>
          <p:cNvSpPr>
            <a:spLocks noGrp="1"/>
          </p:cNvSpPr>
          <p:nvPr>
            <p:ph type="title"/>
          </p:nvPr>
        </p:nvSpPr>
        <p:spPr bwMode="auto">
          <a:xfrm>
            <a:off x="685831" y="120650"/>
            <a:ext cx="7770813" cy="1430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a:t>Click to edit Master title style</a:t>
            </a:r>
          </a:p>
        </p:txBody>
      </p:sp>
      <p:sp>
        <p:nvSpPr>
          <p:cNvPr id="26630" name="Text Placeholder 2"/>
          <p:cNvSpPr>
            <a:spLocks noGrp="1"/>
          </p:cNvSpPr>
          <p:nvPr>
            <p:ph type="body" idx="1"/>
          </p:nvPr>
        </p:nvSpPr>
        <p:spPr bwMode="auto">
          <a:xfrm>
            <a:off x="685831" y="1752601"/>
            <a:ext cx="7770813" cy="4373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3"/>
          <p:cNvSpPr>
            <a:spLocks noGrp="1"/>
          </p:cNvSpPr>
          <p:nvPr>
            <p:ph type="dt" sz="half" idx="2"/>
          </p:nvPr>
        </p:nvSpPr>
        <p:spPr>
          <a:xfrm>
            <a:off x="6619876" y="6356381"/>
            <a:ext cx="2133600" cy="365125"/>
          </a:xfrm>
          <a:prstGeom prst="rect">
            <a:avLst/>
          </a:prstGeom>
        </p:spPr>
        <p:txBody>
          <a:bodyPr vert="horz" wrap="square" lIns="91293" tIns="45647" rIns="91293" bIns="45647"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11" name="Footer Placeholder 4"/>
          <p:cNvSpPr>
            <a:spLocks noGrp="1"/>
          </p:cNvSpPr>
          <p:nvPr>
            <p:ph type="ftr" sz="quarter" idx="3"/>
          </p:nvPr>
        </p:nvSpPr>
        <p:spPr>
          <a:xfrm>
            <a:off x="354013" y="6356381"/>
            <a:ext cx="2895600" cy="365125"/>
          </a:xfrm>
          <a:prstGeom prst="rect">
            <a:avLst/>
          </a:prstGeom>
        </p:spPr>
        <p:txBody>
          <a:bodyPr vert="horz" wrap="square" lIns="91293" tIns="45647" rIns="91293" bIns="45647"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12" name="Slide Number Placeholder 5"/>
          <p:cNvSpPr>
            <a:spLocks noGrp="1"/>
          </p:cNvSpPr>
          <p:nvPr>
            <p:ph type="sldNum" sz="quarter" idx="4"/>
          </p:nvPr>
        </p:nvSpPr>
        <p:spPr>
          <a:xfrm>
            <a:off x="4229100" y="6356381"/>
            <a:ext cx="685800" cy="365125"/>
          </a:xfrm>
          <a:prstGeom prst="rect">
            <a:avLst/>
          </a:prstGeom>
        </p:spPr>
        <p:txBody>
          <a:bodyPr vert="horz" wrap="square" lIns="91293" tIns="45647" rIns="91293" bIns="45647"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FF6D996B-A81F-9F46-9984-9F31FE6D3546}"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579198425"/>
      </p:ext>
    </p:extLst>
  </p:cSld>
  <p:clrMap bg1="dk2" tx1="lt1" bg2="dk1" tx2="lt2" accent1="accent1" accent2="accent2" accent3="accent3" accent4="accent4" accent5="accent5" accent6="accent6" hlink="hlink" folHlink="folHlink"/>
  <p:sldLayoutIdLst>
    <p:sldLayoutId id="2147485998" r:id="rId1"/>
    <p:sldLayoutId id="2147485999" r:id="rId2"/>
    <p:sldLayoutId id="2147486000" r:id="rId3"/>
    <p:sldLayoutId id="2147486001" r:id="rId4"/>
    <p:sldLayoutId id="2147486002" r:id="rId5"/>
    <p:sldLayoutId id="2147486003" r:id="rId6"/>
    <p:sldLayoutId id="2147486004" r:id="rId7"/>
    <p:sldLayoutId id="2147486005" r:id="rId8"/>
    <p:sldLayoutId id="2147486006" r:id="rId9"/>
    <p:sldLayoutId id="2147486007" r:id="rId10"/>
    <p:sldLayoutId id="2147486008"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5pPr>
      <a:lvl6pPr marL="456467"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2947"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6943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5903"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363" indent="-342363" algn="l" rtl="0" eaLnBrk="0" fontAlgn="base" hangingPunct="0">
        <a:spcBef>
          <a:spcPts val="2000"/>
        </a:spcBef>
        <a:spcAft>
          <a:spcPct val="0"/>
        </a:spcAft>
        <a:buBlip>
          <a:blip r:embed="rId17"/>
        </a:buBlip>
        <a:defRPr sz="2200">
          <a:solidFill>
            <a:schemeClr val="tx1"/>
          </a:solidFill>
          <a:latin typeface="+mn-lt"/>
          <a:ea typeface="+mn-ea"/>
          <a:cs typeface="+mn-cs"/>
        </a:defRPr>
      </a:lvl1pPr>
      <a:lvl2pPr marL="684715" indent="-336018" algn="l" rtl="0" eaLnBrk="0" fontAlgn="base" hangingPunct="0">
        <a:spcBef>
          <a:spcPts val="600"/>
        </a:spcBef>
        <a:spcAft>
          <a:spcPct val="0"/>
        </a:spcAft>
        <a:buBlip>
          <a:blip r:embed="rId17"/>
        </a:buBlip>
        <a:defRPr sz="2000">
          <a:solidFill>
            <a:schemeClr val="tx1"/>
          </a:solidFill>
          <a:latin typeface="+mn-lt"/>
          <a:ea typeface="+mn-ea"/>
        </a:defRPr>
      </a:lvl2pPr>
      <a:lvl3pPr marL="1033407" indent="-348692" algn="l" rtl="0" eaLnBrk="0" fontAlgn="base" hangingPunct="0">
        <a:spcBef>
          <a:spcPts val="600"/>
        </a:spcBef>
        <a:spcAft>
          <a:spcPct val="0"/>
        </a:spcAft>
        <a:buBlip>
          <a:blip r:embed="rId17"/>
        </a:buBlip>
        <a:defRPr>
          <a:solidFill>
            <a:schemeClr val="tx1"/>
          </a:solidFill>
          <a:latin typeface="+mn-lt"/>
          <a:ea typeface="+mn-ea"/>
        </a:defRPr>
      </a:lvl3pPr>
      <a:lvl4pPr marL="1369430" indent="-336018" algn="l" rtl="0" eaLnBrk="0" fontAlgn="base" hangingPunct="0">
        <a:spcBef>
          <a:spcPts val="600"/>
        </a:spcBef>
        <a:spcAft>
          <a:spcPct val="0"/>
        </a:spcAft>
        <a:buBlip>
          <a:blip r:embed="rId17"/>
        </a:buBlip>
        <a:defRPr>
          <a:solidFill>
            <a:schemeClr val="tx1"/>
          </a:solidFill>
          <a:latin typeface="+mn-lt"/>
          <a:ea typeface="+mn-ea"/>
        </a:defRPr>
      </a:lvl4pPr>
      <a:lvl5pPr marL="1718122" indent="-348692" algn="l" rtl="0" eaLnBrk="0" fontAlgn="base" hangingPunct="0">
        <a:spcBef>
          <a:spcPts val="600"/>
        </a:spcBef>
        <a:spcAft>
          <a:spcPct val="0"/>
        </a:spcAft>
        <a:buBlip>
          <a:blip r:embed="rId17"/>
        </a:buBlip>
        <a:defRPr>
          <a:solidFill>
            <a:schemeClr val="tx1"/>
          </a:solidFill>
          <a:latin typeface="+mn-lt"/>
          <a:ea typeface="+mn-ea"/>
        </a:defRPr>
      </a:lvl5pPr>
      <a:lvl6pPr marL="2174600" indent="-348692" algn="l" rtl="0" fontAlgn="base">
        <a:spcBef>
          <a:spcPts val="600"/>
        </a:spcBef>
        <a:spcAft>
          <a:spcPct val="0"/>
        </a:spcAft>
        <a:buBlip>
          <a:blip r:embed="rId17"/>
        </a:buBlip>
        <a:defRPr>
          <a:solidFill>
            <a:schemeClr val="tx1"/>
          </a:solidFill>
          <a:latin typeface="+mn-lt"/>
          <a:ea typeface="+mn-ea"/>
        </a:defRPr>
      </a:lvl6pPr>
      <a:lvl7pPr marL="2631066" indent="-348692" algn="l" rtl="0" fontAlgn="base">
        <a:spcBef>
          <a:spcPts val="600"/>
        </a:spcBef>
        <a:spcAft>
          <a:spcPct val="0"/>
        </a:spcAft>
        <a:buBlip>
          <a:blip r:embed="rId17"/>
        </a:buBlip>
        <a:defRPr>
          <a:solidFill>
            <a:schemeClr val="tx1"/>
          </a:solidFill>
          <a:latin typeface="+mn-lt"/>
          <a:ea typeface="+mn-ea"/>
        </a:defRPr>
      </a:lvl7pPr>
      <a:lvl8pPr marL="3087549" indent="-348692" algn="l" rtl="0" fontAlgn="base">
        <a:spcBef>
          <a:spcPts val="600"/>
        </a:spcBef>
        <a:spcAft>
          <a:spcPct val="0"/>
        </a:spcAft>
        <a:buBlip>
          <a:blip r:embed="rId17"/>
        </a:buBlip>
        <a:defRPr>
          <a:solidFill>
            <a:schemeClr val="tx1"/>
          </a:solidFill>
          <a:latin typeface="+mn-lt"/>
          <a:ea typeface="+mn-ea"/>
        </a:defRPr>
      </a:lvl8pPr>
      <a:lvl9pPr marL="3544016" indent="-348692" algn="l" rtl="0" fontAlgn="base">
        <a:spcBef>
          <a:spcPts val="600"/>
        </a:spcBef>
        <a:spcAft>
          <a:spcPct val="0"/>
        </a:spcAft>
        <a:buBlip>
          <a:blip r:embed="rId17"/>
        </a:buBlip>
        <a:defRPr>
          <a:solidFill>
            <a:schemeClr val="tx1"/>
          </a:solidFill>
          <a:latin typeface="+mn-lt"/>
          <a:ea typeface="+mn-ea"/>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338" name="Title Placeholder 1"/>
          <p:cNvSpPr>
            <a:spLocks noGrp="1"/>
          </p:cNvSpPr>
          <p:nvPr>
            <p:ph type="title"/>
          </p:nvPr>
        </p:nvSpPr>
        <p:spPr bwMode="auto">
          <a:xfrm>
            <a:off x="685831" y="120650"/>
            <a:ext cx="7770813" cy="1430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a:t>Click to edit Master title style</a:t>
            </a:r>
          </a:p>
        </p:txBody>
      </p:sp>
      <p:sp>
        <p:nvSpPr>
          <p:cNvPr id="14339" name="Text Placeholder 2"/>
          <p:cNvSpPr>
            <a:spLocks noGrp="1"/>
          </p:cNvSpPr>
          <p:nvPr>
            <p:ph type="body" idx="1"/>
          </p:nvPr>
        </p:nvSpPr>
        <p:spPr bwMode="auto">
          <a:xfrm>
            <a:off x="685831" y="1752601"/>
            <a:ext cx="7770813" cy="4373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619876" y="6356381"/>
            <a:ext cx="2133600" cy="365125"/>
          </a:xfrm>
          <a:prstGeom prst="rect">
            <a:avLst/>
          </a:prstGeom>
        </p:spPr>
        <p:txBody>
          <a:bodyPr vert="horz" wrap="square" lIns="91293" tIns="45647" rIns="91293" bIns="45647"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5" name="Footer Placeholder 4"/>
          <p:cNvSpPr>
            <a:spLocks noGrp="1"/>
          </p:cNvSpPr>
          <p:nvPr>
            <p:ph type="ftr" sz="quarter" idx="3"/>
          </p:nvPr>
        </p:nvSpPr>
        <p:spPr>
          <a:xfrm>
            <a:off x="354013" y="6356381"/>
            <a:ext cx="2895600" cy="365125"/>
          </a:xfrm>
          <a:prstGeom prst="rect">
            <a:avLst/>
          </a:prstGeom>
        </p:spPr>
        <p:txBody>
          <a:bodyPr vert="horz" wrap="square" lIns="91293" tIns="45647" rIns="91293" bIns="45647"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6" name="Slide Number Placeholder 5"/>
          <p:cNvSpPr>
            <a:spLocks noGrp="1"/>
          </p:cNvSpPr>
          <p:nvPr>
            <p:ph type="sldNum" sz="quarter" idx="4"/>
          </p:nvPr>
        </p:nvSpPr>
        <p:spPr>
          <a:xfrm>
            <a:off x="4229100" y="6356381"/>
            <a:ext cx="685800" cy="365125"/>
          </a:xfrm>
          <a:prstGeom prst="rect">
            <a:avLst/>
          </a:prstGeom>
        </p:spPr>
        <p:txBody>
          <a:bodyPr vert="horz" wrap="square" lIns="91293" tIns="45647" rIns="91293" bIns="45647"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D0CAC97A-581F-9041-A449-D54F7AEDB91A}"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2082814006"/>
      </p:ext>
    </p:extLst>
  </p:cSld>
  <p:clrMap bg1="dk2" tx1="lt1" bg2="dk1" tx2="lt2" accent1="accent1" accent2="accent2" accent3="accent3" accent4="accent4" accent5="accent5" accent6="accent6" hlink="hlink" folHlink="folHlink"/>
  <p:sldLayoutIdLst>
    <p:sldLayoutId id="2147486010" r:id="rId1"/>
    <p:sldLayoutId id="2147486011" r:id="rId2"/>
    <p:sldLayoutId id="2147486012" r:id="rId3"/>
    <p:sldLayoutId id="2147486013" r:id="rId4"/>
    <p:sldLayoutId id="2147486014" r:id="rId5"/>
    <p:sldLayoutId id="2147486015" r:id="rId6"/>
    <p:sldLayoutId id="2147486016" r:id="rId7"/>
    <p:sldLayoutId id="2147486017" r:id="rId8"/>
    <p:sldLayoutId id="2147486018" r:id="rId9"/>
    <p:sldLayoutId id="2147486019" r:id="rId10"/>
    <p:sldLayoutId id="2147486020" r:id="rId11"/>
  </p:sldLayoutIdLst>
  <p:txStyles>
    <p:titleStyle>
      <a:lvl1pPr algn="ctr" rtl="0" eaLnBrk="0" fontAlgn="base" hangingPunct="0">
        <a:spcBef>
          <a:spcPct val="0"/>
        </a:spcBef>
        <a:spcAft>
          <a:spcPct val="0"/>
        </a:spcAft>
        <a:defRPr sz="4800">
          <a:solidFill>
            <a:schemeClr val="tx1"/>
          </a:solidFill>
          <a:latin typeface="Arial"/>
          <a:ea typeface="+mj-ea"/>
          <a:cs typeface="Arial"/>
        </a:defRPr>
      </a:lvl1pPr>
      <a:lvl2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5pPr>
      <a:lvl6pPr marL="456467"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2947"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6943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5903"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363" indent="-342363" algn="l" rtl="0" eaLnBrk="0" fontAlgn="base" hangingPunct="0">
        <a:spcBef>
          <a:spcPts val="2000"/>
        </a:spcBef>
        <a:spcAft>
          <a:spcPct val="0"/>
        </a:spcAft>
        <a:buBlip>
          <a:blip r:embed="rId14"/>
        </a:buBlip>
        <a:defRPr sz="2200">
          <a:solidFill>
            <a:schemeClr val="tx1"/>
          </a:solidFill>
          <a:latin typeface="Arial"/>
          <a:ea typeface="+mn-ea"/>
          <a:cs typeface="Arial"/>
        </a:defRPr>
      </a:lvl1pPr>
      <a:lvl2pPr marL="684715" indent="-336018" algn="l" rtl="0" eaLnBrk="0" fontAlgn="base" hangingPunct="0">
        <a:spcBef>
          <a:spcPts val="600"/>
        </a:spcBef>
        <a:spcAft>
          <a:spcPct val="0"/>
        </a:spcAft>
        <a:buBlip>
          <a:blip r:embed="rId14"/>
        </a:buBlip>
        <a:defRPr sz="2000">
          <a:solidFill>
            <a:schemeClr val="tx1"/>
          </a:solidFill>
          <a:latin typeface="Arial"/>
          <a:ea typeface="+mn-ea"/>
          <a:cs typeface="Arial"/>
        </a:defRPr>
      </a:lvl2pPr>
      <a:lvl3pPr marL="1033407" indent="-348692" algn="l" rtl="0" eaLnBrk="0" fontAlgn="base" hangingPunct="0">
        <a:spcBef>
          <a:spcPts val="600"/>
        </a:spcBef>
        <a:spcAft>
          <a:spcPct val="0"/>
        </a:spcAft>
        <a:buBlip>
          <a:blip r:embed="rId14"/>
        </a:buBlip>
        <a:defRPr>
          <a:solidFill>
            <a:schemeClr val="tx1"/>
          </a:solidFill>
          <a:latin typeface="Arial"/>
          <a:ea typeface="+mn-ea"/>
          <a:cs typeface="Arial"/>
        </a:defRPr>
      </a:lvl3pPr>
      <a:lvl4pPr marL="1369430" indent="-336018" algn="l" rtl="0" eaLnBrk="0" fontAlgn="base" hangingPunct="0">
        <a:spcBef>
          <a:spcPts val="600"/>
        </a:spcBef>
        <a:spcAft>
          <a:spcPct val="0"/>
        </a:spcAft>
        <a:buBlip>
          <a:blip r:embed="rId14"/>
        </a:buBlip>
        <a:defRPr>
          <a:solidFill>
            <a:schemeClr val="tx1"/>
          </a:solidFill>
          <a:latin typeface="Arial"/>
          <a:ea typeface="+mn-ea"/>
          <a:cs typeface="Arial"/>
        </a:defRPr>
      </a:lvl4pPr>
      <a:lvl5pPr marL="1718122" indent="-348692" algn="l" rtl="0" eaLnBrk="0" fontAlgn="base" hangingPunct="0">
        <a:spcBef>
          <a:spcPts val="600"/>
        </a:spcBef>
        <a:spcAft>
          <a:spcPct val="0"/>
        </a:spcAft>
        <a:buBlip>
          <a:blip r:embed="rId14"/>
        </a:buBlip>
        <a:defRPr>
          <a:solidFill>
            <a:schemeClr val="tx1"/>
          </a:solidFill>
          <a:latin typeface="Arial"/>
          <a:ea typeface="+mn-ea"/>
          <a:cs typeface="Arial"/>
        </a:defRPr>
      </a:lvl5pPr>
      <a:lvl6pPr marL="2174600" indent="-348692" algn="l" rtl="0" fontAlgn="base">
        <a:spcBef>
          <a:spcPts val="600"/>
        </a:spcBef>
        <a:spcAft>
          <a:spcPct val="0"/>
        </a:spcAft>
        <a:buBlip>
          <a:blip r:embed="rId14"/>
        </a:buBlip>
        <a:defRPr>
          <a:solidFill>
            <a:schemeClr val="tx1"/>
          </a:solidFill>
          <a:latin typeface="+mn-lt"/>
          <a:ea typeface="+mn-ea"/>
        </a:defRPr>
      </a:lvl6pPr>
      <a:lvl7pPr marL="2631066" indent="-348692" algn="l" rtl="0" fontAlgn="base">
        <a:spcBef>
          <a:spcPts val="600"/>
        </a:spcBef>
        <a:spcAft>
          <a:spcPct val="0"/>
        </a:spcAft>
        <a:buBlip>
          <a:blip r:embed="rId14"/>
        </a:buBlip>
        <a:defRPr>
          <a:solidFill>
            <a:schemeClr val="tx1"/>
          </a:solidFill>
          <a:latin typeface="+mn-lt"/>
          <a:ea typeface="+mn-ea"/>
        </a:defRPr>
      </a:lvl7pPr>
      <a:lvl8pPr marL="3087549" indent="-348692" algn="l" rtl="0" fontAlgn="base">
        <a:spcBef>
          <a:spcPts val="600"/>
        </a:spcBef>
        <a:spcAft>
          <a:spcPct val="0"/>
        </a:spcAft>
        <a:buBlip>
          <a:blip r:embed="rId14"/>
        </a:buBlip>
        <a:defRPr>
          <a:solidFill>
            <a:schemeClr val="tx1"/>
          </a:solidFill>
          <a:latin typeface="+mn-lt"/>
          <a:ea typeface="+mn-ea"/>
        </a:defRPr>
      </a:lvl8pPr>
      <a:lvl9pPr marL="3544016" indent="-348692" algn="l" rtl="0" fontAlgn="base">
        <a:spcBef>
          <a:spcPts val="600"/>
        </a:spcBef>
        <a:spcAft>
          <a:spcPct val="0"/>
        </a:spcAft>
        <a:buBlip>
          <a:blip r:embed="rId14"/>
        </a:buBlip>
        <a:defRPr>
          <a:solidFill>
            <a:schemeClr val="tx1"/>
          </a:solidFill>
          <a:latin typeface="+mn-lt"/>
          <a:ea typeface="+mn-ea"/>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7346" name="Picture 7" descr="Golden Orchardcontentslide.jpg"/>
          <p:cNvPicPr>
            <a:picLocks noChangeAspect="1"/>
          </p:cNvPicPr>
          <p:nvPr userDrawn="1"/>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347" name="Title Placeholder 1"/>
          <p:cNvSpPr>
            <a:spLocks noGrp="1"/>
          </p:cNvSpPr>
          <p:nvPr>
            <p:ph type="title"/>
          </p:nvPr>
        </p:nvSpPr>
        <p:spPr bwMode="auto">
          <a:xfrm>
            <a:off x="457200" y="609600"/>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a:t>Click to edit Master title style</a:t>
            </a:r>
          </a:p>
        </p:txBody>
      </p:sp>
      <p:sp>
        <p:nvSpPr>
          <p:cNvPr id="57348" name="Text Placeholder 2"/>
          <p:cNvSpPr>
            <a:spLocks noGrp="1"/>
          </p:cNvSpPr>
          <p:nvPr>
            <p:ph type="body" idx="1"/>
          </p:nvPr>
        </p:nvSpPr>
        <p:spPr bwMode="auto">
          <a:xfrm>
            <a:off x="457200" y="1981231"/>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2"/>
          </p:nvPr>
        </p:nvSpPr>
        <p:spPr>
          <a:xfrm>
            <a:off x="457200" y="6356381"/>
            <a:ext cx="2133600" cy="365125"/>
          </a:xfrm>
          <a:prstGeom prst="rect">
            <a:avLst/>
          </a:prstGeom>
        </p:spPr>
        <p:txBody>
          <a:bodyPr vert="horz" wrap="square" lIns="91293" tIns="45647" rIns="91293" bIns="45647" numCol="1" anchor="t" anchorCtr="0" compatLnSpc="1">
            <a:prstTxWarp prst="textNoShape">
              <a:avLst/>
            </a:prstTxWarp>
          </a:bodyPr>
          <a:lstStyle>
            <a:lvl1pPr eaLnBrk="1" hangingPunct="1">
              <a:defRPr sz="1800" smtClean="0">
                <a:latin typeface="Calibri" charset="0"/>
              </a:defRPr>
            </a:lvl1pPr>
          </a:lstStyle>
          <a:p>
            <a:pPr algn="l">
              <a:defRPr/>
            </a:pPr>
            <a:endParaRPr lang="en-US" b="0">
              <a:solidFill>
                <a:srgbClr val="000000"/>
              </a:solidFill>
            </a:endParaRPr>
          </a:p>
        </p:txBody>
      </p:sp>
      <p:sp>
        <p:nvSpPr>
          <p:cNvPr id="6" name="Footer Placeholder 4"/>
          <p:cNvSpPr>
            <a:spLocks noGrp="1"/>
          </p:cNvSpPr>
          <p:nvPr>
            <p:ph type="ftr" sz="quarter" idx="3"/>
          </p:nvPr>
        </p:nvSpPr>
        <p:spPr>
          <a:xfrm>
            <a:off x="3124201" y="6356381"/>
            <a:ext cx="2895600" cy="365125"/>
          </a:xfrm>
          <a:prstGeom prst="rect">
            <a:avLst/>
          </a:prstGeom>
        </p:spPr>
        <p:txBody>
          <a:bodyPr vert="horz" wrap="square" lIns="91293" tIns="45647" rIns="91293" bIns="45647" numCol="1" anchor="t" anchorCtr="0" compatLnSpc="1">
            <a:prstTxWarp prst="textNoShape">
              <a:avLst/>
            </a:prstTxWarp>
          </a:bodyPr>
          <a:lstStyle>
            <a:lvl1pPr eaLnBrk="1" hangingPunct="1">
              <a:defRPr sz="1800" smtClean="0">
                <a:latin typeface="Calibri" charset="0"/>
              </a:defRPr>
            </a:lvl1pPr>
          </a:lstStyle>
          <a:p>
            <a:pPr algn="l">
              <a:defRPr/>
            </a:pPr>
            <a:endParaRPr lang="en-US" b="0">
              <a:solidFill>
                <a:srgbClr val="000000"/>
              </a:solidFill>
            </a:endParaRPr>
          </a:p>
        </p:txBody>
      </p:sp>
      <p:sp>
        <p:nvSpPr>
          <p:cNvPr id="7" name="Slide Number Placeholder 5"/>
          <p:cNvSpPr>
            <a:spLocks noGrp="1"/>
          </p:cNvSpPr>
          <p:nvPr>
            <p:ph type="sldNum" sz="quarter" idx="4"/>
          </p:nvPr>
        </p:nvSpPr>
        <p:spPr>
          <a:xfrm>
            <a:off x="6553200" y="6356381"/>
            <a:ext cx="2133600" cy="365125"/>
          </a:xfrm>
          <a:prstGeom prst="rect">
            <a:avLst/>
          </a:prstGeom>
        </p:spPr>
        <p:txBody>
          <a:bodyPr vert="horz" wrap="square" lIns="91293" tIns="45647" rIns="91293" bIns="45647" numCol="1" anchor="t" anchorCtr="0" compatLnSpc="1">
            <a:prstTxWarp prst="textNoShape">
              <a:avLst/>
            </a:prstTxWarp>
          </a:bodyPr>
          <a:lstStyle>
            <a:lvl1pPr eaLnBrk="1" hangingPunct="1">
              <a:defRPr sz="1800" smtClean="0">
                <a:latin typeface="Calibri" charset="0"/>
              </a:defRPr>
            </a:lvl1pPr>
          </a:lstStyle>
          <a:p>
            <a:pPr algn="l">
              <a:defRPr/>
            </a:pPr>
            <a:fld id="{3DBC1BB9-69F7-B640-8CC4-7A389D86E0F7}" type="slidenum">
              <a:rPr lang="en-US" b="0">
                <a:solidFill>
                  <a:srgbClr val="000000"/>
                </a:solidFill>
              </a:rPr>
              <a:pPr algn="l">
                <a:defRPr/>
              </a:pPr>
              <a:t>‹#›</a:t>
            </a:fld>
            <a:endParaRPr lang="en-US" b="0">
              <a:solidFill>
                <a:srgbClr val="000000"/>
              </a:solidFill>
            </a:endParaRPr>
          </a:p>
        </p:txBody>
      </p:sp>
    </p:spTree>
    <p:extLst>
      <p:ext uri="{BB962C8B-B14F-4D97-AF65-F5344CB8AC3E}">
        <p14:creationId xmlns:p14="http://schemas.microsoft.com/office/powerpoint/2010/main" val="3246980088"/>
      </p:ext>
    </p:extLst>
  </p:cSld>
  <p:clrMap bg1="lt1" tx1="dk1" bg2="lt2" tx2="dk2" accent1="accent1" accent2="accent2" accent3="accent3" accent4="accent4" accent5="accent5" accent6="accent6" hlink="hlink" folHlink="folHlink"/>
  <p:sldLayoutIdLst>
    <p:sldLayoutId id="2147486022" r:id="rId1"/>
    <p:sldLayoutId id="2147486023" r:id="rId2"/>
    <p:sldLayoutId id="2147486024" r:id="rId3"/>
    <p:sldLayoutId id="2147486025" r:id="rId4"/>
    <p:sldLayoutId id="2147486026" r:id="rId5"/>
    <p:sldLayoutId id="2147486027" r:id="rId6"/>
    <p:sldLayoutId id="2147486028" r:id="rId7"/>
    <p:sldLayoutId id="2147486029" r:id="rId8"/>
    <p:sldLayoutId id="2147486030" r:id="rId9"/>
    <p:sldLayoutId id="2147486031" r:id="rId10"/>
    <p:sldLayoutId id="2147486032" r:id="rId11"/>
  </p:sldLayoutIdLst>
  <p:transition>
    <p:fade thruBlk="1"/>
  </p:transition>
  <p:txStyles>
    <p:titleStyle>
      <a:lvl1pPr algn="ctr" rtl="0" eaLnBrk="0" fontAlgn="base" hangingPunct="0">
        <a:spcBef>
          <a:spcPct val="0"/>
        </a:spcBef>
        <a:spcAft>
          <a:spcPct val="0"/>
        </a:spcAft>
        <a:defRPr sz="4400">
          <a:solidFill>
            <a:srgbClr val="984807"/>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2pPr>
      <a:lvl3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3pPr>
      <a:lvl4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4pPr>
      <a:lvl5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5pPr>
      <a:lvl6pPr marL="456467" algn="ctr" rtl="0" fontAlgn="base">
        <a:spcBef>
          <a:spcPct val="0"/>
        </a:spcBef>
        <a:spcAft>
          <a:spcPct val="0"/>
        </a:spcAft>
        <a:defRPr sz="4400">
          <a:solidFill>
            <a:srgbClr val="984807"/>
          </a:solidFill>
          <a:latin typeface="Calibri" pitchFamily="-110" charset="0"/>
        </a:defRPr>
      </a:lvl6pPr>
      <a:lvl7pPr marL="912947" algn="ctr" rtl="0" fontAlgn="base">
        <a:spcBef>
          <a:spcPct val="0"/>
        </a:spcBef>
        <a:spcAft>
          <a:spcPct val="0"/>
        </a:spcAft>
        <a:defRPr sz="4400">
          <a:solidFill>
            <a:srgbClr val="984807"/>
          </a:solidFill>
          <a:latin typeface="Calibri" pitchFamily="-110" charset="0"/>
        </a:defRPr>
      </a:lvl7pPr>
      <a:lvl8pPr marL="1369430" algn="ctr" rtl="0" fontAlgn="base">
        <a:spcBef>
          <a:spcPct val="0"/>
        </a:spcBef>
        <a:spcAft>
          <a:spcPct val="0"/>
        </a:spcAft>
        <a:defRPr sz="4400">
          <a:solidFill>
            <a:srgbClr val="984807"/>
          </a:solidFill>
          <a:latin typeface="Calibri" pitchFamily="-110" charset="0"/>
        </a:defRPr>
      </a:lvl8pPr>
      <a:lvl9pPr marL="1825903" algn="ctr" rtl="0" fontAlgn="base">
        <a:spcBef>
          <a:spcPct val="0"/>
        </a:spcBef>
        <a:spcAft>
          <a:spcPct val="0"/>
        </a:spcAft>
        <a:defRPr sz="4400">
          <a:solidFill>
            <a:srgbClr val="984807"/>
          </a:solidFill>
          <a:latin typeface="Calibri" pitchFamily="-110" charset="0"/>
        </a:defRPr>
      </a:lvl9pPr>
    </p:titleStyle>
    <p:bodyStyle>
      <a:lvl1pPr marL="342363" indent="-342363" algn="l" rtl="0" eaLnBrk="0" fontAlgn="base" hangingPunct="0">
        <a:spcBef>
          <a:spcPct val="20000"/>
        </a:spcBef>
        <a:spcAft>
          <a:spcPct val="0"/>
        </a:spcAft>
        <a:buFont typeface="Arial" charset="0"/>
        <a:buChar char="•"/>
        <a:defRPr sz="3200">
          <a:solidFill>
            <a:srgbClr val="984807"/>
          </a:solidFill>
          <a:latin typeface="+mn-lt"/>
          <a:ea typeface="ＭＳ Ｐゴシック" charset="0"/>
          <a:cs typeface="ＭＳ Ｐゴシック" charset="0"/>
        </a:defRPr>
      </a:lvl1pPr>
      <a:lvl2pPr marL="741772" indent="-285305" algn="l" rtl="0" eaLnBrk="0" fontAlgn="base" hangingPunct="0">
        <a:spcBef>
          <a:spcPct val="20000"/>
        </a:spcBef>
        <a:spcAft>
          <a:spcPct val="0"/>
        </a:spcAft>
        <a:buFont typeface="Arial" charset="0"/>
        <a:buChar char="–"/>
        <a:defRPr sz="2800">
          <a:solidFill>
            <a:srgbClr val="984807"/>
          </a:solidFill>
          <a:latin typeface="+mn-lt"/>
          <a:ea typeface="ＭＳ Ｐゴシック" pitchFamily="-110" charset="-128"/>
        </a:defRPr>
      </a:lvl2pPr>
      <a:lvl3pPr marL="1141185" indent="-228233" algn="l" rtl="0" eaLnBrk="0" fontAlgn="base" hangingPunct="0">
        <a:spcBef>
          <a:spcPct val="20000"/>
        </a:spcBef>
        <a:spcAft>
          <a:spcPct val="0"/>
        </a:spcAft>
        <a:buFont typeface="Arial" charset="0"/>
        <a:buChar char="•"/>
        <a:defRPr sz="2400">
          <a:solidFill>
            <a:srgbClr val="984807"/>
          </a:solidFill>
          <a:latin typeface="+mn-lt"/>
          <a:ea typeface="ＭＳ Ｐゴシック" pitchFamily="-110" charset="-128"/>
        </a:defRPr>
      </a:lvl3pPr>
      <a:lvl4pPr marL="1597659" indent="-228233"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4pPr>
      <a:lvl5pPr marL="2054145" indent="-228233"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5pPr>
      <a:lvl6pPr marL="2510617" indent="-228233"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6pPr>
      <a:lvl7pPr marL="2967088" indent="-228233"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7pPr>
      <a:lvl8pPr marL="3423568" indent="-228233"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8pPr>
      <a:lvl9pPr marL="3880033" indent="-228233"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bwMode="invGray">
      <p:bgPr>
        <a:blipFill dpi="0" rotWithShape="0">
          <a:blip r:embed="rId12"/>
          <a:srcRect/>
          <a:stretch>
            <a:fillRect/>
          </a:stretch>
        </a:blipFill>
        <a:effectLst/>
      </p:bgPr>
    </p:bg>
    <p:spTree>
      <p:nvGrpSpPr>
        <p:cNvPr id="1" name=""/>
        <p:cNvGrpSpPr/>
        <p:nvPr/>
      </p:nvGrpSpPr>
      <p:grpSpPr>
        <a:xfrm>
          <a:off x="0" y="0"/>
          <a:ext cx="0" cy="0"/>
          <a:chOff x="0" y="0"/>
          <a:chExt cx="0" cy="0"/>
        </a:xfrm>
      </p:grpSpPr>
      <p:sp>
        <p:nvSpPr>
          <p:cNvPr id="39938" name="Rectangle 2"/>
          <p:cNvSpPr>
            <a:spLocks noGrp="1" noChangeArrowheads="1"/>
          </p:cNvSpPr>
          <p:nvPr>
            <p:ph type="title"/>
          </p:nvPr>
        </p:nvSpPr>
        <p:spPr bwMode="auto">
          <a:xfrm>
            <a:off x="685800" y="685800"/>
            <a:ext cx="7772400" cy="990600"/>
          </a:xfrm>
          <a:prstGeom prst="rect">
            <a:avLst/>
          </a:prstGeom>
          <a:noFill/>
          <a:ln w="9525">
            <a:noFill/>
            <a:miter lim="800000"/>
            <a:headEnd/>
            <a:tailEnd/>
          </a:ln>
          <a:effectLst>
            <a:outerShdw blurRad="63500" dist="38099" dir="2700000" algn="ctr" rotWithShape="0">
              <a:srgbClr val="000000">
                <a:alpha val="75000"/>
              </a:srgbClr>
            </a:outerShdw>
          </a:effectLst>
        </p:spPr>
        <p:txBody>
          <a:bodyPr vert="horz" wrap="square" lIns="91293" tIns="45647" rIns="91293" bIns="45647" numCol="1" anchor="ctr" anchorCtr="0" compatLnSpc="1">
            <a:prstTxWarp prst="textNoShape">
              <a:avLst/>
            </a:prstTxWarp>
          </a:bodyPr>
          <a:lstStyle/>
          <a:p>
            <a:pPr lvl="0"/>
            <a:r>
              <a:rPr lang="en-US"/>
              <a:t>Click to edit Master title style</a:t>
            </a:r>
          </a:p>
        </p:txBody>
      </p:sp>
      <p:sp>
        <p:nvSpPr>
          <p:cNvPr id="39939" name="Rectangle 3"/>
          <p:cNvSpPr>
            <a:spLocks noGrp="1" noChangeArrowheads="1"/>
          </p:cNvSpPr>
          <p:nvPr>
            <p:ph type="body" idx="1"/>
          </p:nvPr>
        </p:nvSpPr>
        <p:spPr bwMode="auto">
          <a:xfrm>
            <a:off x="685800" y="1828800"/>
            <a:ext cx="7772400" cy="4267200"/>
          </a:xfrm>
          <a:prstGeom prst="rect">
            <a:avLst/>
          </a:prstGeom>
          <a:noFill/>
          <a:ln w="9525">
            <a:noFill/>
            <a:miter lim="800000"/>
            <a:headEnd/>
            <a:tailEnd/>
          </a:ln>
          <a:effectLst>
            <a:outerShdw blurRad="45720" dist="25399" dir="2700000" algn="ctr" rotWithShape="0">
              <a:srgbClr val="000000">
                <a:alpha val="75000"/>
              </a:srgbClr>
            </a:outerShdw>
          </a:effec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94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293" tIns="45647" rIns="91293" bIns="45647" numCol="1" anchor="b" anchorCtr="0" compatLnSpc="1">
            <a:prstTxWarp prst="textNoShape">
              <a:avLst/>
            </a:prstTxWarp>
          </a:bodyPr>
          <a:lstStyle>
            <a:lvl1pPr>
              <a:defRPr sz="1400" smtClean="0"/>
            </a:lvl1pPr>
          </a:lstStyle>
          <a:p>
            <a:pPr algn="l" eaLnBrk="0" hangingPunct="0">
              <a:defRPr/>
            </a:pPr>
            <a:endParaRPr lang="en-US" b="0">
              <a:solidFill>
                <a:srgbClr val="FFFFFF"/>
              </a:solidFill>
            </a:endParaRPr>
          </a:p>
        </p:txBody>
      </p:sp>
      <p:sp>
        <p:nvSpPr>
          <p:cNvPr id="39941"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293" tIns="45647" rIns="91293" bIns="45647" numCol="1" anchor="b" anchorCtr="0" compatLnSpc="1">
            <a:prstTxWarp prst="textNoShape">
              <a:avLst/>
            </a:prstTxWarp>
          </a:bodyPr>
          <a:lstStyle>
            <a:lvl1pPr algn="ctr">
              <a:defRPr sz="1400" smtClean="0"/>
            </a:lvl1pPr>
          </a:lstStyle>
          <a:p>
            <a:pPr eaLnBrk="0" hangingPunct="0">
              <a:defRPr/>
            </a:pPr>
            <a:endParaRPr lang="en-US" b="0">
              <a:solidFill>
                <a:srgbClr val="FFFFFF"/>
              </a:solidFill>
            </a:endParaRPr>
          </a:p>
        </p:txBody>
      </p:sp>
      <p:sp>
        <p:nvSpPr>
          <p:cNvPr id="3994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293" tIns="45647" rIns="91293" bIns="45647" numCol="1" anchor="b" anchorCtr="0" compatLnSpc="1">
            <a:prstTxWarp prst="textNoShape">
              <a:avLst/>
            </a:prstTxWarp>
          </a:bodyPr>
          <a:lstStyle>
            <a:lvl1pPr algn="r">
              <a:defRPr sz="1400" smtClean="0"/>
            </a:lvl1pPr>
          </a:lstStyle>
          <a:p>
            <a:pPr eaLnBrk="0" hangingPunct="0">
              <a:defRPr/>
            </a:pPr>
            <a:fld id="{2025B362-A7E2-0343-BAC5-988C93233A9A}" type="slidenum">
              <a:rPr lang="en-US" b="0">
                <a:solidFill>
                  <a:srgbClr val="FFFFFF"/>
                </a:solidFill>
              </a:rPr>
              <a:pPr eaLnBrk="0" hangingPunct="0">
                <a:defRPr/>
              </a:pPr>
              <a:t>‹#›</a:t>
            </a:fld>
            <a:endParaRPr lang="en-US" b="0">
              <a:solidFill>
                <a:srgbClr val="FFFFFF"/>
              </a:solidFill>
            </a:endParaRPr>
          </a:p>
        </p:txBody>
      </p:sp>
    </p:spTree>
    <p:extLst>
      <p:ext uri="{BB962C8B-B14F-4D97-AF65-F5344CB8AC3E}">
        <p14:creationId xmlns:p14="http://schemas.microsoft.com/office/powerpoint/2010/main" val="3679230050"/>
      </p:ext>
    </p:extLst>
  </p:cSld>
  <p:clrMap bg1="dk2" tx1="lt1" bg2="dk1" tx2="lt2" accent1="accent1" accent2="accent2" accent3="accent3" accent4="accent4" accent5="accent5" accent6="accent6" hlink="hlink" folHlink="folHlink"/>
  <p:sldLayoutIdLst>
    <p:sldLayoutId id="2147486034" r:id="rId1"/>
    <p:sldLayoutId id="2147486035" r:id="rId2"/>
    <p:sldLayoutId id="2147486036" r:id="rId3"/>
    <p:sldLayoutId id="2147486037" r:id="rId4"/>
    <p:sldLayoutId id="2147486038" r:id="rId5"/>
    <p:sldLayoutId id="2147486039" r:id="rId6"/>
    <p:sldLayoutId id="2147486040" r:id="rId7"/>
    <p:sldLayoutId id="2147486041" r:id="rId8"/>
    <p:sldLayoutId id="2147486042" r:id="rId9"/>
    <p:sldLayoutId id="2147486043" r:id="rId10"/>
  </p:sldLayoutIdLst>
  <p:txStyles>
    <p:titleStyle>
      <a:lvl1pPr algn="l" rtl="0" eaLnBrk="0" fontAlgn="base" hangingPunct="0">
        <a:lnSpc>
          <a:spcPct val="90000"/>
        </a:lnSpc>
        <a:spcBef>
          <a:spcPct val="0"/>
        </a:spcBef>
        <a:spcAft>
          <a:spcPct val="0"/>
        </a:spcAft>
        <a:defRPr sz="4400">
          <a:solidFill>
            <a:schemeClr val="tx2"/>
          </a:solidFill>
          <a:latin typeface="+mj-lt"/>
          <a:ea typeface="ＭＳ Ｐゴシック" charset="0"/>
          <a:cs typeface="ＭＳ Ｐゴシック" charset="0"/>
        </a:defRPr>
      </a:lvl1pPr>
      <a:lvl2pPr algn="l" rtl="0" eaLnBrk="0" fontAlgn="base" hangingPunct="0">
        <a:lnSpc>
          <a:spcPct val="90000"/>
        </a:lnSpc>
        <a:spcBef>
          <a:spcPct val="0"/>
        </a:spcBef>
        <a:spcAft>
          <a:spcPct val="0"/>
        </a:spcAft>
        <a:defRPr sz="4400">
          <a:solidFill>
            <a:schemeClr val="tx2"/>
          </a:solidFill>
          <a:latin typeface="Arial" pitchFamily="-110" charset="0"/>
          <a:ea typeface="ＭＳ Ｐゴシック" charset="0"/>
          <a:cs typeface="ＭＳ Ｐゴシック" charset="0"/>
        </a:defRPr>
      </a:lvl2pPr>
      <a:lvl3pPr algn="l" rtl="0" eaLnBrk="0" fontAlgn="base" hangingPunct="0">
        <a:lnSpc>
          <a:spcPct val="90000"/>
        </a:lnSpc>
        <a:spcBef>
          <a:spcPct val="0"/>
        </a:spcBef>
        <a:spcAft>
          <a:spcPct val="0"/>
        </a:spcAft>
        <a:defRPr sz="4400">
          <a:solidFill>
            <a:schemeClr val="tx2"/>
          </a:solidFill>
          <a:latin typeface="Arial" pitchFamily="-110" charset="0"/>
          <a:ea typeface="ＭＳ Ｐゴシック" charset="0"/>
          <a:cs typeface="ＭＳ Ｐゴシック" charset="0"/>
        </a:defRPr>
      </a:lvl3pPr>
      <a:lvl4pPr algn="l" rtl="0" eaLnBrk="0" fontAlgn="base" hangingPunct="0">
        <a:lnSpc>
          <a:spcPct val="90000"/>
        </a:lnSpc>
        <a:spcBef>
          <a:spcPct val="0"/>
        </a:spcBef>
        <a:spcAft>
          <a:spcPct val="0"/>
        </a:spcAft>
        <a:defRPr sz="4400">
          <a:solidFill>
            <a:schemeClr val="tx2"/>
          </a:solidFill>
          <a:latin typeface="Arial" pitchFamily="-110" charset="0"/>
          <a:ea typeface="ＭＳ Ｐゴシック" charset="0"/>
          <a:cs typeface="ＭＳ Ｐゴシック" charset="0"/>
        </a:defRPr>
      </a:lvl4pPr>
      <a:lvl5pPr algn="l" rtl="0" eaLnBrk="0" fontAlgn="base" hangingPunct="0">
        <a:lnSpc>
          <a:spcPct val="90000"/>
        </a:lnSpc>
        <a:spcBef>
          <a:spcPct val="0"/>
        </a:spcBef>
        <a:spcAft>
          <a:spcPct val="0"/>
        </a:spcAft>
        <a:defRPr sz="4400">
          <a:solidFill>
            <a:schemeClr val="tx2"/>
          </a:solidFill>
          <a:latin typeface="Arial" pitchFamily="-110" charset="0"/>
          <a:ea typeface="ＭＳ Ｐゴシック" charset="0"/>
          <a:cs typeface="ＭＳ Ｐゴシック" charset="0"/>
        </a:defRPr>
      </a:lvl5pPr>
      <a:lvl6pPr marL="456467" algn="l" rtl="0" eaLnBrk="0" fontAlgn="base" hangingPunct="0">
        <a:lnSpc>
          <a:spcPct val="90000"/>
        </a:lnSpc>
        <a:spcBef>
          <a:spcPct val="0"/>
        </a:spcBef>
        <a:spcAft>
          <a:spcPct val="0"/>
        </a:spcAft>
        <a:defRPr sz="4400">
          <a:solidFill>
            <a:schemeClr val="tx2"/>
          </a:solidFill>
          <a:latin typeface="Arial" pitchFamily="-110" charset="0"/>
        </a:defRPr>
      </a:lvl6pPr>
      <a:lvl7pPr marL="912947" algn="l" rtl="0" eaLnBrk="0" fontAlgn="base" hangingPunct="0">
        <a:lnSpc>
          <a:spcPct val="90000"/>
        </a:lnSpc>
        <a:spcBef>
          <a:spcPct val="0"/>
        </a:spcBef>
        <a:spcAft>
          <a:spcPct val="0"/>
        </a:spcAft>
        <a:defRPr sz="4400">
          <a:solidFill>
            <a:schemeClr val="tx2"/>
          </a:solidFill>
          <a:latin typeface="Arial" pitchFamily="-110" charset="0"/>
        </a:defRPr>
      </a:lvl7pPr>
      <a:lvl8pPr marL="1369430" algn="l" rtl="0" eaLnBrk="0" fontAlgn="base" hangingPunct="0">
        <a:lnSpc>
          <a:spcPct val="90000"/>
        </a:lnSpc>
        <a:spcBef>
          <a:spcPct val="0"/>
        </a:spcBef>
        <a:spcAft>
          <a:spcPct val="0"/>
        </a:spcAft>
        <a:defRPr sz="4400">
          <a:solidFill>
            <a:schemeClr val="tx2"/>
          </a:solidFill>
          <a:latin typeface="Arial" pitchFamily="-110" charset="0"/>
        </a:defRPr>
      </a:lvl8pPr>
      <a:lvl9pPr marL="1825903" algn="l" rtl="0" eaLnBrk="0" fontAlgn="base" hangingPunct="0">
        <a:lnSpc>
          <a:spcPct val="90000"/>
        </a:lnSpc>
        <a:spcBef>
          <a:spcPct val="0"/>
        </a:spcBef>
        <a:spcAft>
          <a:spcPct val="0"/>
        </a:spcAft>
        <a:defRPr sz="4400">
          <a:solidFill>
            <a:schemeClr val="tx2"/>
          </a:solidFill>
          <a:latin typeface="Arial" pitchFamily="-110" charset="0"/>
        </a:defRPr>
      </a:lvl9pPr>
    </p:titleStyle>
    <p:bodyStyle>
      <a:lvl1pPr marL="342363" indent="-342363" algn="l" rtl="0" eaLnBrk="0" fontAlgn="base" hangingPunct="0">
        <a:lnSpc>
          <a:spcPct val="90000"/>
        </a:lnSpc>
        <a:spcBef>
          <a:spcPct val="20000"/>
        </a:spcBef>
        <a:spcAft>
          <a:spcPct val="0"/>
        </a:spcAft>
        <a:buSzPct val="80000"/>
        <a:buFont typeface="Wingdings" charset="0"/>
        <a:buChar char="l"/>
        <a:defRPr sz="3200" b="1" i="1">
          <a:solidFill>
            <a:schemeClr val="tx1"/>
          </a:solidFill>
          <a:latin typeface="+mn-lt"/>
          <a:ea typeface="ＭＳ Ｐゴシック" charset="0"/>
          <a:cs typeface="ＭＳ Ｐゴシック" charset="0"/>
        </a:defRPr>
      </a:lvl1pPr>
      <a:lvl2pPr marL="741772" indent="-285305" algn="l" rtl="0" eaLnBrk="0" fontAlgn="base" hangingPunct="0">
        <a:lnSpc>
          <a:spcPct val="90000"/>
        </a:lnSpc>
        <a:spcBef>
          <a:spcPct val="20000"/>
        </a:spcBef>
        <a:spcAft>
          <a:spcPct val="0"/>
        </a:spcAft>
        <a:buSzPct val="80000"/>
        <a:buFont typeface="Wingdings" charset="0"/>
        <a:buChar char="n"/>
        <a:defRPr sz="2800" b="1" i="1">
          <a:solidFill>
            <a:schemeClr val="tx1"/>
          </a:solidFill>
          <a:latin typeface="+mn-lt"/>
          <a:ea typeface="ＭＳ Ｐゴシック" pitchFamily="-110" charset="-128"/>
        </a:defRPr>
      </a:lvl2pPr>
      <a:lvl3pPr marL="1141185" indent="-228233" algn="l" rtl="0" eaLnBrk="0" fontAlgn="base" hangingPunct="0">
        <a:lnSpc>
          <a:spcPct val="90000"/>
        </a:lnSpc>
        <a:spcBef>
          <a:spcPct val="20000"/>
        </a:spcBef>
        <a:spcAft>
          <a:spcPct val="0"/>
        </a:spcAft>
        <a:buSzPct val="80000"/>
        <a:buFont typeface="Wingdings" charset="0"/>
        <a:buChar char="l"/>
        <a:defRPr sz="2400" b="1" i="1">
          <a:solidFill>
            <a:schemeClr val="tx1"/>
          </a:solidFill>
          <a:latin typeface="+mn-lt"/>
          <a:ea typeface="ＭＳ Ｐゴシック" pitchFamily="-110" charset="-128"/>
        </a:defRPr>
      </a:lvl3pPr>
      <a:lvl4pPr marL="1597659" indent="-228233" algn="l" rtl="0" eaLnBrk="0" fontAlgn="base" hangingPunct="0">
        <a:lnSpc>
          <a:spcPct val="90000"/>
        </a:lnSpc>
        <a:spcBef>
          <a:spcPct val="20000"/>
        </a:spcBef>
        <a:spcAft>
          <a:spcPct val="0"/>
        </a:spcAft>
        <a:buSzPct val="80000"/>
        <a:buFont typeface="Wingdings" charset="0"/>
        <a:buChar char="n"/>
        <a:defRPr sz="2000" b="1" i="1">
          <a:solidFill>
            <a:schemeClr val="tx1"/>
          </a:solidFill>
          <a:latin typeface="+mn-lt"/>
          <a:ea typeface="ＭＳ Ｐゴシック" pitchFamily="-110" charset="-128"/>
        </a:defRPr>
      </a:lvl4pPr>
      <a:lvl5pPr marL="2054145" indent="-228233" algn="l" rtl="0" eaLnBrk="0" fontAlgn="base" hangingPunct="0">
        <a:lnSpc>
          <a:spcPct val="90000"/>
        </a:lnSpc>
        <a:spcBef>
          <a:spcPct val="20000"/>
        </a:spcBef>
        <a:spcAft>
          <a:spcPct val="0"/>
        </a:spcAft>
        <a:buSzPct val="80000"/>
        <a:buFont typeface="Wingdings" charset="0"/>
        <a:buChar char="l"/>
        <a:defRPr sz="2000" b="1" i="1">
          <a:solidFill>
            <a:schemeClr val="tx1"/>
          </a:solidFill>
          <a:latin typeface="+mn-lt"/>
          <a:ea typeface="ＭＳ Ｐゴシック" pitchFamily="-110" charset="-128"/>
        </a:defRPr>
      </a:lvl5pPr>
      <a:lvl6pPr marL="2510617" indent="-228233" algn="l" rtl="0" eaLnBrk="0" fontAlgn="base" hangingPunct="0">
        <a:lnSpc>
          <a:spcPct val="90000"/>
        </a:lnSpc>
        <a:spcBef>
          <a:spcPct val="20000"/>
        </a:spcBef>
        <a:spcAft>
          <a:spcPct val="0"/>
        </a:spcAft>
        <a:buSzPct val="80000"/>
        <a:buFont typeface="Wingdings" pitchFamily="-110" charset="2"/>
        <a:buChar char="l"/>
        <a:defRPr sz="2000" b="1" i="1">
          <a:solidFill>
            <a:schemeClr val="tx1"/>
          </a:solidFill>
          <a:latin typeface="+mn-lt"/>
          <a:ea typeface="ＭＳ Ｐゴシック" pitchFamily="-110" charset="-128"/>
        </a:defRPr>
      </a:lvl6pPr>
      <a:lvl7pPr marL="2967088" indent="-228233" algn="l" rtl="0" eaLnBrk="0" fontAlgn="base" hangingPunct="0">
        <a:lnSpc>
          <a:spcPct val="90000"/>
        </a:lnSpc>
        <a:spcBef>
          <a:spcPct val="20000"/>
        </a:spcBef>
        <a:spcAft>
          <a:spcPct val="0"/>
        </a:spcAft>
        <a:buSzPct val="80000"/>
        <a:buFont typeface="Wingdings" pitchFamily="-110" charset="2"/>
        <a:buChar char="l"/>
        <a:defRPr sz="2000" b="1" i="1">
          <a:solidFill>
            <a:schemeClr val="tx1"/>
          </a:solidFill>
          <a:latin typeface="+mn-lt"/>
          <a:ea typeface="ＭＳ Ｐゴシック" pitchFamily="-110" charset="-128"/>
        </a:defRPr>
      </a:lvl7pPr>
      <a:lvl8pPr marL="3423568" indent="-228233" algn="l" rtl="0" eaLnBrk="0" fontAlgn="base" hangingPunct="0">
        <a:lnSpc>
          <a:spcPct val="90000"/>
        </a:lnSpc>
        <a:spcBef>
          <a:spcPct val="20000"/>
        </a:spcBef>
        <a:spcAft>
          <a:spcPct val="0"/>
        </a:spcAft>
        <a:buSzPct val="80000"/>
        <a:buFont typeface="Wingdings" pitchFamily="-110" charset="2"/>
        <a:buChar char="l"/>
        <a:defRPr sz="2000" b="1" i="1">
          <a:solidFill>
            <a:schemeClr val="tx1"/>
          </a:solidFill>
          <a:latin typeface="+mn-lt"/>
          <a:ea typeface="ＭＳ Ｐゴシック" pitchFamily="-110" charset="-128"/>
        </a:defRPr>
      </a:lvl8pPr>
      <a:lvl9pPr marL="3880033" indent="-228233" algn="l" rtl="0" eaLnBrk="0" fontAlgn="base" hangingPunct="0">
        <a:lnSpc>
          <a:spcPct val="90000"/>
        </a:lnSpc>
        <a:spcBef>
          <a:spcPct val="20000"/>
        </a:spcBef>
        <a:spcAft>
          <a:spcPct val="0"/>
        </a:spcAft>
        <a:buSzPct val="80000"/>
        <a:buFont typeface="Wingdings" pitchFamily="-110" charset="2"/>
        <a:buChar char="l"/>
        <a:defRPr sz="2000" b="1" i="1">
          <a:solidFill>
            <a:schemeClr val="tx1"/>
          </a:solidFill>
          <a:latin typeface="+mn-lt"/>
          <a:ea typeface="ＭＳ Ｐゴシック" pitchFamily="-110" charset="-128"/>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43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a:t>Click to edit Master title style</a:t>
            </a:r>
          </a:p>
        </p:txBody>
      </p:sp>
      <p:sp>
        <p:nvSpPr>
          <p:cNvPr id="1843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861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a:defRPr sz="1400" smtClean="0">
                <a:latin typeface="Arial Black" charset="0"/>
              </a:defRPr>
            </a:lvl1pPr>
          </a:lstStyle>
          <a:p>
            <a:pPr algn="l" eaLnBrk="0" hangingPunct="0">
              <a:defRPr/>
            </a:pPr>
            <a:endParaRPr lang="en-US" b="0">
              <a:solidFill>
                <a:srgbClr val="FFFFFF"/>
              </a:solidFill>
            </a:endParaRPr>
          </a:p>
        </p:txBody>
      </p:sp>
      <p:sp>
        <p:nvSpPr>
          <p:cNvPr id="68613"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algn="ctr">
              <a:defRPr sz="1400" smtClean="0">
                <a:latin typeface="Arial Black" charset="0"/>
              </a:defRPr>
            </a:lvl1pPr>
          </a:lstStyle>
          <a:p>
            <a:pPr eaLnBrk="0" hangingPunct="0">
              <a:defRPr/>
            </a:pPr>
            <a:endParaRPr lang="en-US" b="0">
              <a:solidFill>
                <a:srgbClr val="FFFFFF"/>
              </a:solidFill>
            </a:endParaRPr>
          </a:p>
        </p:txBody>
      </p:sp>
      <p:sp>
        <p:nvSpPr>
          <p:cNvPr id="6861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algn="r">
              <a:defRPr sz="1400" smtClean="0">
                <a:latin typeface="Arial Black" charset="0"/>
              </a:defRPr>
            </a:lvl1pPr>
          </a:lstStyle>
          <a:p>
            <a:pPr eaLnBrk="0" hangingPunct="0">
              <a:defRPr/>
            </a:pPr>
            <a:fld id="{810F2C68-0369-164C-97E1-12426F5A845B}" type="slidenum">
              <a:rPr lang="en-US" b="0">
                <a:solidFill>
                  <a:srgbClr val="FFFFFF"/>
                </a:solidFill>
              </a:rPr>
              <a:pPr eaLnBrk="0" hangingPunct="0">
                <a:defRPr/>
              </a:pPr>
              <a:t>‹#›</a:t>
            </a:fld>
            <a:endParaRPr lang="en-US" b="0">
              <a:solidFill>
                <a:srgbClr val="FFFFFF"/>
              </a:solidFill>
            </a:endParaRPr>
          </a:p>
        </p:txBody>
      </p:sp>
    </p:spTree>
    <p:extLst>
      <p:ext uri="{BB962C8B-B14F-4D97-AF65-F5344CB8AC3E}">
        <p14:creationId xmlns:p14="http://schemas.microsoft.com/office/powerpoint/2010/main" val="2374384196"/>
      </p:ext>
    </p:extLst>
  </p:cSld>
  <p:clrMap bg1="dk2" tx1="lt1" bg2="dk1" tx2="lt2" accent1="accent1" accent2="accent2" accent3="accent3" accent4="accent4" accent5="accent5" accent6="accent6" hlink="hlink" folHlink="folHlink"/>
  <p:sldLayoutIdLst>
    <p:sldLayoutId id="2147486045" r:id="rId1"/>
    <p:sldLayoutId id="2147486046" r:id="rId2"/>
    <p:sldLayoutId id="2147486047" r:id="rId3"/>
    <p:sldLayoutId id="2147486048" r:id="rId4"/>
    <p:sldLayoutId id="2147486049" r:id="rId5"/>
    <p:sldLayoutId id="2147486050" r:id="rId6"/>
    <p:sldLayoutId id="2147486051" r:id="rId7"/>
    <p:sldLayoutId id="2147486052" r:id="rId8"/>
    <p:sldLayoutId id="2147486053" r:id="rId9"/>
    <p:sldLayoutId id="2147486054" r:id="rId10"/>
    <p:sldLayoutId id="2147486055"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Arial Black" pitchFamily="-110"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Black" pitchFamily="-110"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Black" pitchFamily="-110"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Black" pitchFamily="-110" charset="0"/>
          <a:ea typeface="ＭＳ Ｐゴシック" charset="0"/>
          <a:cs typeface="ＭＳ Ｐゴシック" charset="0"/>
        </a:defRPr>
      </a:lvl5pPr>
      <a:lvl6pPr marL="456467" algn="ctr" rtl="0" fontAlgn="base">
        <a:spcBef>
          <a:spcPct val="0"/>
        </a:spcBef>
        <a:spcAft>
          <a:spcPct val="0"/>
        </a:spcAft>
        <a:defRPr sz="4400">
          <a:solidFill>
            <a:schemeClr val="tx2"/>
          </a:solidFill>
          <a:latin typeface="Arial Black" pitchFamily="-110" charset="0"/>
        </a:defRPr>
      </a:lvl6pPr>
      <a:lvl7pPr marL="912947" algn="ctr" rtl="0" fontAlgn="base">
        <a:spcBef>
          <a:spcPct val="0"/>
        </a:spcBef>
        <a:spcAft>
          <a:spcPct val="0"/>
        </a:spcAft>
        <a:defRPr sz="4400">
          <a:solidFill>
            <a:schemeClr val="tx2"/>
          </a:solidFill>
          <a:latin typeface="Arial Black" pitchFamily="-110" charset="0"/>
        </a:defRPr>
      </a:lvl7pPr>
      <a:lvl8pPr marL="1369430" algn="ctr" rtl="0" fontAlgn="base">
        <a:spcBef>
          <a:spcPct val="0"/>
        </a:spcBef>
        <a:spcAft>
          <a:spcPct val="0"/>
        </a:spcAft>
        <a:defRPr sz="4400">
          <a:solidFill>
            <a:schemeClr val="tx2"/>
          </a:solidFill>
          <a:latin typeface="Arial Black" pitchFamily="-110" charset="0"/>
        </a:defRPr>
      </a:lvl8pPr>
      <a:lvl9pPr marL="1825903" algn="ctr" rtl="0" fontAlgn="base">
        <a:spcBef>
          <a:spcPct val="0"/>
        </a:spcBef>
        <a:spcAft>
          <a:spcPct val="0"/>
        </a:spcAft>
        <a:defRPr sz="4400">
          <a:solidFill>
            <a:schemeClr val="tx2"/>
          </a:solidFill>
          <a:latin typeface="Arial Black" pitchFamily="-110" charset="0"/>
        </a:defRPr>
      </a:lvl9pPr>
    </p:titleStyle>
    <p:bodyStyle>
      <a:lvl1pPr marL="342363" indent="-342363"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1772" indent="-285305" algn="l" rtl="0" eaLnBrk="0" fontAlgn="base" hangingPunct="0">
        <a:spcBef>
          <a:spcPct val="20000"/>
        </a:spcBef>
        <a:spcAft>
          <a:spcPct val="0"/>
        </a:spcAft>
        <a:buChar char="–"/>
        <a:defRPr sz="2800">
          <a:solidFill>
            <a:schemeClr val="tx1"/>
          </a:solidFill>
          <a:latin typeface="+mn-lt"/>
          <a:ea typeface="ＭＳ Ｐゴシック" pitchFamily="-110" charset="-128"/>
        </a:defRPr>
      </a:lvl2pPr>
      <a:lvl3pPr marL="1141185" indent="-228233" algn="l" rtl="0" eaLnBrk="0" fontAlgn="base" hangingPunct="0">
        <a:spcBef>
          <a:spcPct val="20000"/>
        </a:spcBef>
        <a:spcAft>
          <a:spcPct val="0"/>
        </a:spcAft>
        <a:buChar char="•"/>
        <a:defRPr sz="2400">
          <a:solidFill>
            <a:schemeClr val="tx1"/>
          </a:solidFill>
          <a:latin typeface="+mn-lt"/>
          <a:ea typeface="ＭＳ Ｐゴシック" pitchFamily="-110" charset="-128"/>
        </a:defRPr>
      </a:lvl3pPr>
      <a:lvl4pPr marL="1597659" indent="-228233"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4145" indent="-228233"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10617" indent="-228233" algn="l" rtl="0" fontAlgn="base">
        <a:spcBef>
          <a:spcPct val="20000"/>
        </a:spcBef>
        <a:spcAft>
          <a:spcPct val="0"/>
        </a:spcAft>
        <a:buChar char="»"/>
        <a:defRPr sz="2000">
          <a:solidFill>
            <a:schemeClr val="tx1"/>
          </a:solidFill>
          <a:latin typeface="+mn-lt"/>
          <a:ea typeface="ＭＳ Ｐゴシック" pitchFamily="-110" charset="-128"/>
        </a:defRPr>
      </a:lvl6pPr>
      <a:lvl7pPr marL="2967088" indent="-228233" algn="l" rtl="0" fontAlgn="base">
        <a:spcBef>
          <a:spcPct val="20000"/>
        </a:spcBef>
        <a:spcAft>
          <a:spcPct val="0"/>
        </a:spcAft>
        <a:buChar char="»"/>
        <a:defRPr sz="2000">
          <a:solidFill>
            <a:schemeClr val="tx1"/>
          </a:solidFill>
          <a:latin typeface="+mn-lt"/>
          <a:ea typeface="ＭＳ Ｐゴシック" pitchFamily="-110" charset="-128"/>
        </a:defRPr>
      </a:lvl7pPr>
      <a:lvl8pPr marL="3423568" indent="-228233" algn="l" rtl="0" fontAlgn="base">
        <a:spcBef>
          <a:spcPct val="20000"/>
        </a:spcBef>
        <a:spcAft>
          <a:spcPct val="0"/>
        </a:spcAft>
        <a:buChar char="»"/>
        <a:defRPr sz="2000">
          <a:solidFill>
            <a:schemeClr val="tx1"/>
          </a:solidFill>
          <a:latin typeface="+mn-lt"/>
          <a:ea typeface="ＭＳ Ｐゴシック" pitchFamily="-110" charset="-128"/>
        </a:defRPr>
      </a:lvl8pPr>
      <a:lvl9pPr marL="3880033" indent="-228233"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1986" name="Group 2"/>
          <p:cNvGrpSpPr>
            <a:grpSpLocks/>
          </p:cNvGrpSpPr>
          <p:nvPr/>
        </p:nvGrpSpPr>
        <p:grpSpPr bwMode="auto">
          <a:xfrm>
            <a:off x="3175" y="4267200"/>
            <a:ext cx="9140825" cy="2590800"/>
            <a:chOff x="2" y="2688"/>
            <a:chExt cx="5758" cy="1632"/>
          </a:xfrm>
        </p:grpSpPr>
        <p:sp>
          <p:nvSpPr>
            <p:cNvPr id="41992"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grpSp>
          <p:nvGrpSpPr>
            <p:cNvPr id="41993" name="Group 4"/>
            <p:cNvGrpSpPr>
              <a:grpSpLocks/>
            </p:cNvGrpSpPr>
            <p:nvPr/>
          </p:nvGrpSpPr>
          <p:grpSpPr bwMode="auto">
            <a:xfrm>
              <a:off x="1776" y="3024"/>
              <a:ext cx="3929" cy="1290"/>
              <a:chOff x="1776" y="3024"/>
              <a:chExt cx="3929" cy="1290"/>
            </a:xfrm>
          </p:grpSpPr>
          <p:grpSp>
            <p:nvGrpSpPr>
              <p:cNvPr id="41994" name="Group 5"/>
              <p:cNvGrpSpPr>
                <a:grpSpLocks/>
              </p:cNvGrpSpPr>
              <p:nvPr userDrawn="1"/>
            </p:nvGrpSpPr>
            <p:grpSpPr bwMode="auto">
              <a:xfrm>
                <a:off x="2268" y="3934"/>
                <a:ext cx="638" cy="377"/>
                <a:chOff x="2268" y="3934"/>
                <a:chExt cx="638" cy="377"/>
              </a:xfrm>
            </p:grpSpPr>
            <p:sp>
              <p:nvSpPr>
                <p:cNvPr id="35846"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7"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8"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9"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0"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1"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2"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3"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0">
                    <a:solidFill>
                      <a:srgbClr val="FFFFFF"/>
                    </a:solidFill>
                  </a:endParaRPr>
                </a:p>
              </p:txBody>
            </p:sp>
          </p:grpSp>
          <p:sp>
            <p:nvSpPr>
              <p:cNvPr id="35854"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0">
                  <a:solidFill>
                    <a:srgbClr val="FFFFFF"/>
                  </a:solidFill>
                </a:endParaRPr>
              </a:p>
            </p:txBody>
          </p:sp>
          <p:sp>
            <p:nvSpPr>
              <p:cNvPr id="35855"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6"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7"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8"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9"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0"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35861"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2"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0">
                  <a:solidFill>
                    <a:srgbClr val="FFFFFF"/>
                  </a:solidFill>
                </a:endParaRPr>
              </a:p>
            </p:txBody>
          </p:sp>
          <p:sp>
            <p:nvSpPr>
              <p:cNvPr id="35863"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64"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35865"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6"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35867"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68"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2010"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11"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71"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2"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3"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2015"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75"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6"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7"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8"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9"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0"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1"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2"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3"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84"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5"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2027"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28"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29"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0"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1"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2"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3"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93"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nvGrpSpPr>
              <p:cNvPr id="42035" name="Group 54"/>
              <p:cNvGrpSpPr>
                <a:grpSpLocks/>
              </p:cNvGrpSpPr>
              <p:nvPr userDrawn="1"/>
            </p:nvGrpSpPr>
            <p:grpSpPr bwMode="auto">
              <a:xfrm>
                <a:off x="4546" y="3608"/>
                <a:ext cx="518" cy="319"/>
                <a:chOff x="4546" y="3608"/>
                <a:chExt cx="518" cy="319"/>
              </a:xfrm>
            </p:grpSpPr>
            <p:sp>
              <p:nvSpPr>
                <p:cNvPr id="35895"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0">
                    <a:solidFill>
                      <a:srgbClr val="FFFFFF"/>
                    </a:solidFill>
                  </a:endParaRPr>
                </a:p>
              </p:txBody>
            </p:sp>
            <p:sp>
              <p:nvSpPr>
                <p:cNvPr id="35896"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7"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8"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9"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900"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grpSp>
            <p:nvGrpSpPr>
              <p:cNvPr id="42036" name="Group 61"/>
              <p:cNvGrpSpPr>
                <a:grpSpLocks/>
              </p:cNvGrpSpPr>
              <p:nvPr userDrawn="1"/>
            </p:nvGrpSpPr>
            <p:grpSpPr bwMode="auto">
              <a:xfrm>
                <a:off x="5381" y="3085"/>
                <a:ext cx="227" cy="132"/>
                <a:chOff x="5381" y="3085"/>
                <a:chExt cx="227" cy="132"/>
              </a:xfrm>
            </p:grpSpPr>
            <p:sp>
              <p:nvSpPr>
                <p:cNvPr id="42037"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8"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9"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40"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grpSp>
        </p:grpSp>
      </p:grpSp>
      <p:sp>
        <p:nvSpPr>
          <p:cNvPr id="35906" name="Rectangle 66"/>
          <p:cNvSpPr>
            <a:spLocks noGrp="1" noChangeArrowheads="1"/>
          </p:cNvSpPr>
          <p:nvPr>
            <p:ph type="title"/>
          </p:nvPr>
        </p:nvSpPr>
        <p:spPr bwMode="black">
          <a:xfrm>
            <a:off x="457200" y="277814"/>
            <a:ext cx="8229600" cy="1139825"/>
          </a:xfrm>
          <a:prstGeom prst="rect">
            <a:avLst/>
          </a:prstGeom>
          <a:noFill/>
          <a:ln w="9525">
            <a:noFill/>
            <a:miter lim="800000"/>
            <a:headEnd/>
            <a:tailEnd/>
          </a:ln>
          <a:effectLst/>
        </p:spPr>
        <p:txBody>
          <a:bodyPr vert="horz" wrap="square" lIns="91293" tIns="45647" rIns="91293" bIns="45647" numCol="1" anchor="ctr" anchorCtr="1" compatLnSpc="1">
            <a:prstTxWarp prst="textNoShape">
              <a:avLst/>
            </a:prstTxWarp>
          </a:bodyPr>
          <a:lstStyle/>
          <a:p>
            <a:pPr lvl="0"/>
            <a:r>
              <a:rPr lang="en-US"/>
              <a:t>Click to edit Master title style</a:t>
            </a:r>
          </a:p>
        </p:txBody>
      </p:sp>
      <p:sp>
        <p:nvSpPr>
          <p:cNvPr id="35907" name="Rectangle 67"/>
          <p:cNvSpPr>
            <a:spLocks noGrp="1" noChangeArrowheads="1"/>
          </p:cNvSpPr>
          <p:nvPr>
            <p:ph type="dt" sz="half" idx="2"/>
          </p:nvPr>
        </p:nvSpPr>
        <p:spPr bwMode="black">
          <a:xfrm>
            <a:off x="457200" y="6248400"/>
            <a:ext cx="21336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eaLnBrk="1" hangingPunct="1">
              <a:defRPr sz="1000" smtClean="0">
                <a:effectLst>
                  <a:outerShdw blurRad="38100" dist="38100" dir="2700000" algn="tl">
                    <a:srgbClr val="000000"/>
                  </a:outerShdw>
                </a:effectLst>
              </a:defRPr>
            </a:lvl1pPr>
          </a:lstStyle>
          <a:p>
            <a:pPr algn="l">
              <a:defRPr/>
            </a:pPr>
            <a:endParaRPr lang="en-US" b="0">
              <a:solidFill>
                <a:srgbClr val="FFFFFF"/>
              </a:solidFill>
            </a:endParaRPr>
          </a:p>
        </p:txBody>
      </p:sp>
      <p:sp>
        <p:nvSpPr>
          <p:cNvPr id="35908" name="Rectangle 68"/>
          <p:cNvSpPr>
            <a:spLocks noGrp="1" noChangeArrowheads="1"/>
          </p:cNvSpPr>
          <p:nvPr>
            <p:ph type="ftr" sz="quarter" idx="3"/>
          </p:nvPr>
        </p:nvSpPr>
        <p:spPr bwMode="black">
          <a:xfrm>
            <a:off x="3124201" y="6248400"/>
            <a:ext cx="28956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algn="ctr" eaLnBrk="1" hangingPunct="1">
              <a:defRPr sz="1000" smtClean="0">
                <a:effectLst>
                  <a:outerShdw blurRad="38100" dist="38100" dir="2700000" algn="tl">
                    <a:srgbClr val="000000"/>
                  </a:outerShdw>
                </a:effectLst>
              </a:defRPr>
            </a:lvl1pPr>
          </a:lstStyle>
          <a:p>
            <a:pPr>
              <a:defRPr/>
            </a:pPr>
            <a:endParaRPr lang="en-US" b="0">
              <a:solidFill>
                <a:srgbClr val="FFFFFF"/>
              </a:solidFill>
            </a:endParaRPr>
          </a:p>
        </p:txBody>
      </p:sp>
      <p:sp>
        <p:nvSpPr>
          <p:cNvPr id="35909" name="Rectangle 69"/>
          <p:cNvSpPr>
            <a:spLocks noGrp="1" noChangeArrowheads="1"/>
          </p:cNvSpPr>
          <p:nvPr>
            <p:ph type="sldNum" sz="quarter" idx="4"/>
          </p:nvPr>
        </p:nvSpPr>
        <p:spPr bwMode="black">
          <a:xfrm>
            <a:off x="6553200" y="6248400"/>
            <a:ext cx="21336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algn="r" eaLnBrk="1" hangingPunct="1">
              <a:defRPr sz="1000" smtClean="0">
                <a:effectLst>
                  <a:outerShdw blurRad="38100" dist="38100" dir="2700000" algn="tl">
                    <a:srgbClr val="000000"/>
                  </a:outerShdw>
                </a:effectLst>
              </a:defRPr>
            </a:lvl1pPr>
          </a:lstStyle>
          <a:p>
            <a:pPr>
              <a:defRPr/>
            </a:pPr>
            <a:fld id="{17D69F4E-9D0F-F54C-B0D5-2A71A249DDDF}" type="slidenum">
              <a:rPr lang="en-US" b="0">
                <a:solidFill>
                  <a:srgbClr val="FFFFFF"/>
                </a:solidFill>
              </a:rPr>
              <a:pPr>
                <a:defRPr/>
              </a:pPr>
              <a:t>‹#›</a:t>
            </a:fld>
            <a:endParaRPr lang="en-US" b="0">
              <a:solidFill>
                <a:srgbClr val="FFFFFF"/>
              </a:solidFill>
            </a:endParaRPr>
          </a:p>
        </p:txBody>
      </p:sp>
      <p:sp>
        <p:nvSpPr>
          <p:cNvPr id="35910" name="Rectangle 70"/>
          <p:cNvSpPr>
            <a:spLocks noGrp="1" noChangeArrowheads="1"/>
          </p:cNvSpPr>
          <p:nvPr>
            <p:ph type="body" idx="1"/>
          </p:nvPr>
        </p:nvSpPr>
        <p:spPr bwMode="black">
          <a:xfrm>
            <a:off x="457200" y="1600201"/>
            <a:ext cx="8229600" cy="4530725"/>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8680889"/>
      </p:ext>
    </p:extLst>
  </p:cSld>
  <p:clrMap bg1="dk2" tx1="lt1" bg2="dk1" tx2="lt2" accent1="accent1" accent2="accent2" accent3="accent3" accent4="accent4" accent5="accent5" accent6="accent6" hlink="hlink" folHlink="folHlink"/>
  <p:sldLayoutIdLst>
    <p:sldLayoutId id="2147486057" r:id="rId1"/>
    <p:sldLayoutId id="2147486058" r:id="rId2"/>
    <p:sldLayoutId id="2147486059" r:id="rId3"/>
    <p:sldLayoutId id="2147486060" r:id="rId4"/>
    <p:sldLayoutId id="2147486061" r:id="rId5"/>
    <p:sldLayoutId id="2147486062" r:id="rId6"/>
    <p:sldLayoutId id="2147486063" r:id="rId7"/>
    <p:sldLayoutId id="2147486064" r:id="rId8"/>
    <p:sldLayoutId id="2147486065" r:id="rId9"/>
    <p:sldLayoutId id="2147486066" r:id="rId10"/>
    <p:sldLayoutId id="2147486067" r:id="rId11"/>
    <p:sldLayoutId id="2147486068" r:id="rId12"/>
    <p:sldLayoutId id="2147486069" r:id="rId13"/>
    <p:sldLayoutId id="2147486070" r:id="rId14"/>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5pPr>
      <a:lvl6pPr marL="456467"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6pPr>
      <a:lvl7pPr marL="912947"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7pPr>
      <a:lvl8pPr marL="136943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8pPr>
      <a:lvl9pPr marL="1825903"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9pPr>
    </p:titleStyle>
    <p:bodyStyle>
      <a:lvl1pPr marL="342363" indent="-342363" algn="l" rtl="0" eaLnBrk="0" fontAlgn="base" hangingPunct="0">
        <a:spcBef>
          <a:spcPct val="20000"/>
        </a:spcBef>
        <a:spcAft>
          <a:spcPct val="0"/>
        </a:spcAft>
        <a:buClr>
          <a:schemeClr val="hlink"/>
        </a:buClr>
        <a:buSzPct val="80000"/>
        <a:buFont typeface="Wingdings" charset="0"/>
        <a:buChar char="Ø"/>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1772" indent="-285305" algn="l" rtl="0" eaLnBrk="0" fontAlgn="base" hangingPunct="0">
        <a:spcBef>
          <a:spcPct val="20000"/>
        </a:spcBef>
        <a:spcAft>
          <a:spcPct val="0"/>
        </a:spcAft>
        <a:buClr>
          <a:schemeClr val="tx2"/>
        </a:buClr>
        <a:buSzPct val="50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0" charset="-128"/>
        </a:defRPr>
      </a:lvl2pPr>
      <a:lvl3pPr marL="1141185" indent="-228233"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ea typeface="ＭＳ Ｐゴシック" pitchFamily="-110" charset="-128"/>
        </a:defRPr>
      </a:lvl3pPr>
      <a:lvl4pPr marL="1597659" indent="-228233" algn="l" rtl="0" eaLnBrk="0" fontAlgn="base" hangingPunct="0">
        <a:spcBef>
          <a:spcPct val="20000"/>
        </a:spcBef>
        <a:spcAft>
          <a:spcPct val="0"/>
        </a:spcAft>
        <a:buClr>
          <a:schemeClr val="folHlink"/>
        </a:buClr>
        <a:buSzPct val="5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0" charset="-128"/>
        </a:defRPr>
      </a:lvl4pPr>
      <a:lvl5pPr marL="2054145" indent="-228233"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5pPr>
      <a:lvl6pPr marL="2510617" indent="-228233"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67088" indent="-228233"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3568" indent="-228233"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0033" indent="-228233"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15042"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a:t>Click to edit Master title style</a:t>
            </a:r>
          </a:p>
        </p:txBody>
      </p:sp>
      <p:sp>
        <p:nvSpPr>
          <p:cNvPr id="215043" name="Rectangle 3"/>
          <p:cNvSpPr>
            <a:spLocks noGrp="1" noChangeArrowheads="1"/>
          </p:cNvSpPr>
          <p:nvPr>
            <p:ph type="body" idx="1"/>
          </p:nvPr>
        </p:nvSpPr>
        <p:spPr bwMode="auto">
          <a:xfrm>
            <a:off x="457200" y="1600231"/>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5044"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lvl1pPr eaLnBrk="1" hangingPunct="1">
              <a:defRPr sz="1400" smtClean="0"/>
            </a:lvl1pPr>
          </a:lstStyle>
          <a:p>
            <a:pPr algn="l">
              <a:defRPr/>
            </a:pPr>
            <a:fld id="{17763C65-6BE7-7448-A69F-5067B6410A97}" type="datetime1">
              <a:rPr lang="en-US" b="0">
                <a:solidFill>
                  <a:srgbClr val="000000"/>
                </a:solidFill>
              </a:rPr>
              <a:pPr algn="l">
                <a:defRPr/>
              </a:pPr>
              <a:t>7/6/20</a:t>
            </a:fld>
            <a:endParaRPr lang="en-US" b="0">
              <a:solidFill>
                <a:srgbClr val="000000"/>
              </a:solidFill>
            </a:endParaRPr>
          </a:p>
        </p:txBody>
      </p:sp>
      <p:sp>
        <p:nvSpPr>
          <p:cNvPr id="215045" name="Rectangle 5"/>
          <p:cNvSpPr>
            <a:spLocks noGrp="1" noChangeArrowheads="1"/>
          </p:cNvSpPr>
          <p:nvPr>
            <p:ph type="ftr" sz="quarter" idx="3"/>
          </p:nvPr>
        </p:nvSpPr>
        <p:spPr bwMode="auto">
          <a:xfrm>
            <a:off x="3124201"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lvl1pPr algn="ctr" eaLnBrk="1" hangingPunct="1">
              <a:defRPr sz="1400" smtClean="0"/>
            </a:lvl1pPr>
          </a:lstStyle>
          <a:p>
            <a:pPr>
              <a:defRPr/>
            </a:pPr>
            <a:endParaRPr lang="en-US" b="0">
              <a:solidFill>
                <a:srgbClr val="000000"/>
              </a:solidFill>
            </a:endParaRPr>
          </a:p>
        </p:txBody>
      </p:sp>
      <p:sp>
        <p:nvSpPr>
          <p:cNvPr id="215046"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lvl1pPr algn="r" eaLnBrk="1" hangingPunct="1">
              <a:defRPr sz="1400" smtClean="0"/>
            </a:lvl1pPr>
          </a:lstStyle>
          <a:p>
            <a:pPr>
              <a:defRPr/>
            </a:pPr>
            <a:fld id="{9FC2B2B3-DF2C-4E49-8255-9CF33982ABF4}" type="slidenum">
              <a:rPr lang="en-US" b="0">
                <a:solidFill>
                  <a:srgbClr val="000000"/>
                </a:solidFill>
              </a:rPr>
              <a:pPr>
                <a:defRPr/>
              </a:pPr>
              <a:t>‹#›</a:t>
            </a:fld>
            <a:endParaRPr lang="en-US" b="0">
              <a:solidFill>
                <a:srgbClr val="000000"/>
              </a:solidFill>
            </a:endParaRPr>
          </a:p>
        </p:txBody>
      </p:sp>
    </p:spTree>
    <p:extLst>
      <p:ext uri="{BB962C8B-B14F-4D97-AF65-F5344CB8AC3E}">
        <p14:creationId xmlns:p14="http://schemas.microsoft.com/office/powerpoint/2010/main" val="2375178796"/>
      </p:ext>
    </p:extLst>
  </p:cSld>
  <p:clrMap bg1="lt1" tx1="dk1" bg2="lt2" tx2="dk2" accent1="accent1" accent2="accent2" accent3="accent3" accent4="accent4" accent5="accent5" accent6="accent6" hlink="hlink" folHlink="folHlink"/>
  <p:sldLayoutIdLst>
    <p:sldLayoutId id="2147486072" r:id="rId1"/>
    <p:sldLayoutId id="2147486073" r:id="rId2"/>
    <p:sldLayoutId id="2147486074" r:id="rId3"/>
    <p:sldLayoutId id="2147486075" r:id="rId4"/>
    <p:sldLayoutId id="2147486076" r:id="rId5"/>
    <p:sldLayoutId id="2147486077" r:id="rId6"/>
    <p:sldLayoutId id="2147486078" r:id="rId7"/>
    <p:sldLayoutId id="2147486079" r:id="rId8"/>
    <p:sldLayoutId id="2147486080" r:id="rId9"/>
    <p:sldLayoutId id="2147486081" r:id="rId10"/>
    <p:sldLayoutId id="2147486082"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6467" algn="ctr" rtl="0" fontAlgn="base">
        <a:spcBef>
          <a:spcPct val="0"/>
        </a:spcBef>
        <a:spcAft>
          <a:spcPct val="0"/>
        </a:spcAft>
        <a:defRPr sz="4400">
          <a:solidFill>
            <a:schemeClr val="tx2"/>
          </a:solidFill>
          <a:latin typeface="Arial" charset="0"/>
          <a:ea typeface="ＭＳ Ｐゴシック" charset="0"/>
        </a:defRPr>
      </a:lvl6pPr>
      <a:lvl7pPr marL="912947" algn="ctr" rtl="0" fontAlgn="base">
        <a:spcBef>
          <a:spcPct val="0"/>
        </a:spcBef>
        <a:spcAft>
          <a:spcPct val="0"/>
        </a:spcAft>
        <a:defRPr sz="4400">
          <a:solidFill>
            <a:schemeClr val="tx2"/>
          </a:solidFill>
          <a:latin typeface="Arial" charset="0"/>
          <a:ea typeface="ＭＳ Ｐゴシック" charset="0"/>
        </a:defRPr>
      </a:lvl7pPr>
      <a:lvl8pPr marL="1369430" algn="ctr" rtl="0" fontAlgn="base">
        <a:spcBef>
          <a:spcPct val="0"/>
        </a:spcBef>
        <a:spcAft>
          <a:spcPct val="0"/>
        </a:spcAft>
        <a:defRPr sz="4400">
          <a:solidFill>
            <a:schemeClr val="tx2"/>
          </a:solidFill>
          <a:latin typeface="Arial" charset="0"/>
          <a:ea typeface="ＭＳ Ｐゴシック" charset="0"/>
        </a:defRPr>
      </a:lvl8pPr>
      <a:lvl9pPr marL="1825903" algn="ctr" rtl="0" fontAlgn="base">
        <a:spcBef>
          <a:spcPct val="0"/>
        </a:spcBef>
        <a:spcAft>
          <a:spcPct val="0"/>
        </a:spcAft>
        <a:defRPr sz="4400">
          <a:solidFill>
            <a:schemeClr val="tx2"/>
          </a:solidFill>
          <a:latin typeface="Arial" charset="0"/>
          <a:ea typeface="ＭＳ Ｐゴシック" charset="0"/>
        </a:defRPr>
      </a:lvl9pPr>
    </p:titleStyle>
    <p:bodyStyle>
      <a:lvl1pPr marL="342363" indent="-342363"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1772" indent="-285305" algn="l" rtl="0" eaLnBrk="0" fontAlgn="base" hangingPunct="0">
        <a:spcBef>
          <a:spcPct val="20000"/>
        </a:spcBef>
        <a:spcAft>
          <a:spcPct val="0"/>
        </a:spcAft>
        <a:buChar char="–"/>
        <a:defRPr sz="2800">
          <a:solidFill>
            <a:schemeClr val="tx1"/>
          </a:solidFill>
          <a:latin typeface="+mn-lt"/>
          <a:ea typeface="+mn-ea"/>
        </a:defRPr>
      </a:lvl2pPr>
      <a:lvl3pPr marL="1141185" indent="-228233" algn="l" rtl="0" eaLnBrk="0" fontAlgn="base" hangingPunct="0">
        <a:spcBef>
          <a:spcPct val="20000"/>
        </a:spcBef>
        <a:spcAft>
          <a:spcPct val="0"/>
        </a:spcAft>
        <a:buChar char="•"/>
        <a:defRPr sz="2400">
          <a:solidFill>
            <a:schemeClr val="tx1"/>
          </a:solidFill>
          <a:latin typeface="+mn-lt"/>
          <a:ea typeface="+mn-ea"/>
        </a:defRPr>
      </a:lvl3pPr>
      <a:lvl4pPr marL="1597659" indent="-228233" algn="l" rtl="0" eaLnBrk="0" fontAlgn="base" hangingPunct="0">
        <a:spcBef>
          <a:spcPct val="20000"/>
        </a:spcBef>
        <a:spcAft>
          <a:spcPct val="0"/>
        </a:spcAft>
        <a:buChar char="–"/>
        <a:defRPr sz="2000">
          <a:solidFill>
            <a:schemeClr val="tx1"/>
          </a:solidFill>
          <a:latin typeface="+mn-lt"/>
          <a:ea typeface="+mn-ea"/>
        </a:defRPr>
      </a:lvl4pPr>
      <a:lvl5pPr marL="2054145" indent="-228233" algn="l" rtl="0" eaLnBrk="0" fontAlgn="base" hangingPunct="0">
        <a:spcBef>
          <a:spcPct val="20000"/>
        </a:spcBef>
        <a:spcAft>
          <a:spcPct val="0"/>
        </a:spcAft>
        <a:buChar char="»"/>
        <a:defRPr sz="2000">
          <a:solidFill>
            <a:schemeClr val="tx1"/>
          </a:solidFill>
          <a:latin typeface="+mn-lt"/>
          <a:ea typeface="+mn-ea"/>
        </a:defRPr>
      </a:lvl5pPr>
      <a:lvl6pPr marL="2510617" indent="-228233" algn="l" rtl="0" fontAlgn="base">
        <a:spcBef>
          <a:spcPct val="20000"/>
        </a:spcBef>
        <a:spcAft>
          <a:spcPct val="0"/>
        </a:spcAft>
        <a:buChar char="»"/>
        <a:defRPr sz="2000">
          <a:solidFill>
            <a:schemeClr val="tx1"/>
          </a:solidFill>
          <a:latin typeface="+mn-lt"/>
          <a:ea typeface="+mn-ea"/>
        </a:defRPr>
      </a:lvl6pPr>
      <a:lvl7pPr marL="2967088" indent="-228233" algn="l" rtl="0" fontAlgn="base">
        <a:spcBef>
          <a:spcPct val="20000"/>
        </a:spcBef>
        <a:spcAft>
          <a:spcPct val="0"/>
        </a:spcAft>
        <a:buChar char="»"/>
        <a:defRPr sz="2000">
          <a:solidFill>
            <a:schemeClr val="tx1"/>
          </a:solidFill>
          <a:latin typeface="+mn-lt"/>
          <a:ea typeface="+mn-ea"/>
        </a:defRPr>
      </a:lvl7pPr>
      <a:lvl8pPr marL="3423568" indent="-228233" algn="l" rtl="0" fontAlgn="base">
        <a:spcBef>
          <a:spcPct val="20000"/>
        </a:spcBef>
        <a:spcAft>
          <a:spcPct val="0"/>
        </a:spcAft>
        <a:buChar char="»"/>
        <a:defRPr sz="2000">
          <a:solidFill>
            <a:schemeClr val="tx1"/>
          </a:solidFill>
          <a:latin typeface="+mn-lt"/>
          <a:ea typeface="+mn-ea"/>
        </a:defRPr>
      </a:lvl8pPr>
      <a:lvl9pPr marL="3880033" indent="-228233"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7346" name="Picture 7" descr="Golden Orchardcontentslide.jpg"/>
          <p:cNvPicPr>
            <a:picLocks noChangeAspect="1"/>
          </p:cNvPicPr>
          <p:nvPr userDrawn="1"/>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347" name="Title Placeholder 1"/>
          <p:cNvSpPr>
            <a:spLocks noGrp="1"/>
          </p:cNvSpPr>
          <p:nvPr>
            <p:ph type="title"/>
          </p:nvPr>
        </p:nvSpPr>
        <p:spPr bwMode="auto">
          <a:xfrm>
            <a:off x="457200" y="609600"/>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a:t>Click to edit Master title style</a:t>
            </a:r>
          </a:p>
        </p:txBody>
      </p:sp>
      <p:sp>
        <p:nvSpPr>
          <p:cNvPr id="57348" name="Text Placeholder 2"/>
          <p:cNvSpPr>
            <a:spLocks noGrp="1"/>
          </p:cNvSpPr>
          <p:nvPr>
            <p:ph type="body" idx="1"/>
          </p:nvPr>
        </p:nvSpPr>
        <p:spPr bwMode="auto">
          <a:xfrm>
            <a:off x="457200" y="1981231"/>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2"/>
          </p:nvPr>
        </p:nvSpPr>
        <p:spPr>
          <a:xfrm>
            <a:off x="457200" y="6356381"/>
            <a:ext cx="2133600" cy="365125"/>
          </a:xfrm>
          <a:prstGeom prst="rect">
            <a:avLst/>
          </a:prstGeom>
        </p:spPr>
        <p:txBody>
          <a:bodyPr vert="horz" wrap="square" lIns="91293" tIns="45647" rIns="91293" bIns="45647" numCol="1" anchor="t" anchorCtr="0" compatLnSpc="1">
            <a:prstTxWarp prst="textNoShape">
              <a:avLst/>
            </a:prstTxWarp>
          </a:bodyPr>
          <a:lstStyle>
            <a:lvl1pPr eaLnBrk="1" hangingPunct="1">
              <a:defRPr sz="1800" smtClean="0">
                <a:latin typeface="Calibri" charset="0"/>
              </a:defRPr>
            </a:lvl1pPr>
          </a:lstStyle>
          <a:p>
            <a:pPr algn="l">
              <a:defRPr/>
            </a:pPr>
            <a:endParaRPr lang="en-US" b="0">
              <a:solidFill>
                <a:srgbClr val="000000"/>
              </a:solidFill>
            </a:endParaRPr>
          </a:p>
        </p:txBody>
      </p:sp>
      <p:sp>
        <p:nvSpPr>
          <p:cNvPr id="6" name="Footer Placeholder 4"/>
          <p:cNvSpPr>
            <a:spLocks noGrp="1"/>
          </p:cNvSpPr>
          <p:nvPr>
            <p:ph type="ftr" sz="quarter" idx="3"/>
          </p:nvPr>
        </p:nvSpPr>
        <p:spPr>
          <a:xfrm>
            <a:off x="3124201" y="6356381"/>
            <a:ext cx="2895600" cy="365125"/>
          </a:xfrm>
          <a:prstGeom prst="rect">
            <a:avLst/>
          </a:prstGeom>
        </p:spPr>
        <p:txBody>
          <a:bodyPr vert="horz" wrap="square" lIns="91293" tIns="45647" rIns="91293" bIns="45647" numCol="1" anchor="t" anchorCtr="0" compatLnSpc="1">
            <a:prstTxWarp prst="textNoShape">
              <a:avLst/>
            </a:prstTxWarp>
          </a:bodyPr>
          <a:lstStyle>
            <a:lvl1pPr eaLnBrk="1" hangingPunct="1">
              <a:defRPr sz="1800" smtClean="0">
                <a:latin typeface="Calibri" charset="0"/>
              </a:defRPr>
            </a:lvl1pPr>
          </a:lstStyle>
          <a:p>
            <a:pPr algn="l">
              <a:defRPr/>
            </a:pPr>
            <a:endParaRPr lang="en-US" b="0">
              <a:solidFill>
                <a:srgbClr val="000000"/>
              </a:solidFill>
            </a:endParaRPr>
          </a:p>
        </p:txBody>
      </p:sp>
      <p:sp>
        <p:nvSpPr>
          <p:cNvPr id="7" name="Slide Number Placeholder 5"/>
          <p:cNvSpPr>
            <a:spLocks noGrp="1"/>
          </p:cNvSpPr>
          <p:nvPr>
            <p:ph type="sldNum" sz="quarter" idx="4"/>
          </p:nvPr>
        </p:nvSpPr>
        <p:spPr>
          <a:xfrm>
            <a:off x="6553200" y="6356381"/>
            <a:ext cx="2133600" cy="365125"/>
          </a:xfrm>
          <a:prstGeom prst="rect">
            <a:avLst/>
          </a:prstGeom>
        </p:spPr>
        <p:txBody>
          <a:bodyPr vert="horz" wrap="square" lIns="91293" tIns="45647" rIns="91293" bIns="45647" numCol="1" anchor="t" anchorCtr="0" compatLnSpc="1">
            <a:prstTxWarp prst="textNoShape">
              <a:avLst/>
            </a:prstTxWarp>
          </a:bodyPr>
          <a:lstStyle>
            <a:lvl1pPr eaLnBrk="1" hangingPunct="1">
              <a:defRPr sz="1800" smtClean="0">
                <a:latin typeface="Calibri" charset="0"/>
              </a:defRPr>
            </a:lvl1pPr>
          </a:lstStyle>
          <a:p>
            <a:pPr algn="l">
              <a:defRPr/>
            </a:pPr>
            <a:fld id="{3DBC1BB9-69F7-B640-8CC4-7A389D86E0F7}" type="slidenum">
              <a:rPr lang="en-US" b="0">
                <a:solidFill>
                  <a:srgbClr val="000000"/>
                </a:solidFill>
              </a:rPr>
              <a:pPr algn="l">
                <a:defRPr/>
              </a:pPr>
              <a:t>‹#›</a:t>
            </a:fld>
            <a:endParaRPr lang="en-US" b="0">
              <a:solidFill>
                <a:srgbClr val="000000"/>
              </a:solidFill>
            </a:endParaRPr>
          </a:p>
        </p:txBody>
      </p:sp>
    </p:spTree>
    <p:extLst>
      <p:ext uri="{BB962C8B-B14F-4D97-AF65-F5344CB8AC3E}">
        <p14:creationId xmlns:p14="http://schemas.microsoft.com/office/powerpoint/2010/main" val="100227431"/>
      </p:ext>
    </p:extLst>
  </p:cSld>
  <p:clrMap bg1="lt1" tx1="dk1" bg2="lt2" tx2="dk2" accent1="accent1" accent2="accent2" accent3="accent3" accent4="accent4" accent5="accent5" accent6="accent6" hlink="hlink" folHlink="folHlink"/>
  <p:sldLayoutIdLst>
    <p:sldLayoutId id="2147486084" r:id="rId1"/>
    <p:sldLayoutId id="2147486085" r:id="rId2"/>
    <p:sldLayoutId id="2147486086" r:id="rId3"/>
    <p:sldLayoutId id="2147486087" r:id="rId4"/>
    <p:sldLayoutId id="2147486088" r:id="rId5"/>
    <p:sldLayoutId id="2147486089" r:id="rId6"/>
    <p:sldLayoutId id="2147486090" r:id="rId7"/>
    <p:sldLayoutId id="2147486091" r:id="rId8"/>
    <p:sldLayoutId id="2147486092" r:id="rId9"/>
    <p:sldLayoutId id="2147486093" r:id="rId10"/>
    <p:sldLayoutId id="2147486094" r:id="rId11"/>
  </p:sldLayoutIdLst>
  <p:transition>
    <p:fade thruBlk="1"/>
  </p:transition>
  <p:txStyles>
    <p:titleStyle>
      <a:lvl1pPr algn="ctr" rtl="0" eaLnBrk="0" fontAlgn="base" hangingPunct="0">
        <a:spcBef>
          <a:spcPct val="0"/>
        </a:spcBef>
        <a:spcAft>
          <a:spcPct val="0"/>
        </a:spcAft>
        <a:defRPr sz="4400">
          <a:solidFill>
            <a:srgbClr val="984807"/>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2pPr>
      <a:lvl3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3pPr>
      <a:lvl4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4pPr>
      <a:lvl5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5pPr>
      <a:lvl6pPr marL="456467" algn="ctr" rtl="0" fontAlgn="base">
        <a:spcBef>
          <a:spcPct val="0"/>
        </a:spcBef>
        <a:spcAft>
          <a:spcPct val="0"/>
        </a:spcAft>
        <a:defRPr sz="4400">
          <a:solidFill>
            <a:srgbClr val="984807"/>
          </a:solidFill>
          <a:latin typeface="Calibri" pitchFamily="-110" charset="0"/>
        </a:defRPr>
      </a:lvl6pPr>
      <a:lvl7pPr marL="912947" algn="ctr" rtl="0" fontAlgn="base">
        <a:spcBef>
          <a:spcPct val="0"/>
        </a:spcBef>
        <a:spcAft>
          <a:spcPct val="0"/>
        </a:spcAft>
        <a:defRPr sz="4400">
          <a:solidFill>
            <a:srgbClr val="984807"/>
          </a:solidFill>
          <a:latin typeface="Calibri" pitchFamily="-110" charset="0"/>
        </a:defRPr>
      </a:lvl7pPr>
      <a:lvl8pPr marL="1369430" algn="ctr" rtl="0" fontAlgn="base">
        <a:spcBef>
          <a:spcPct val="0"/>
        </a:spcBef>
        <a:spcAft>
          <a:spcPct val="0"/>
        </a:spcAft>
        <a:defRPr sz="4400">
          <a:solidFill>
            <a:srgbClr val="984807"/>
          </a:solidFill>
          <a:latin typeface="Calibri" pitchFamily="-110" charset="0"/>
        </a:defRPr>
      </a:lvl8pPr>
      <a:lvl9pPr marL="1825903" algn="ctr" rtl="0" fontAlgn="base">
        <a:spcBef>
          <a:spcPct val="0"/>
        </a:spcBef>
        <a:spcAft>
          <a:spcPct val="0"/>
        </a:spcAft>
        <a:defRPr sz="4400">
          <a:solidFill>
            <a:srgbClr val="984807"/>
          </a:solidFill>
          <a:latin typeface="Calibri" pitchFamily="-110" charset="0"/>
        </a:defRPr>
      </a:lvl9pPr>
    </p:titleStyle>
    <p:bodyStyle>
      <a:lvl1pPr marL="342363" indent="-342363" algn="l" rtl="0" eaLnBrk="0" fontAlgn="base" hangingPunct="0">
        <a:spcBef>
          <a:spcPct val="20000"/>
        </a:spcBef>
        <a:spcAft>
          <a:spcPct val="0"/>
        </a:spcAft>
        <a:buFont typeface="Arial" charset="0"/>
        <a:buChar char="•"/>
        <a:defRPr sz="3200">
          <a:solidFill>
            <a:srgbClr val="984807"/>
          </a:solidFill>
          <a:latin typeface="+mn-lt"/>
          <a:ea typeface="ＭＳ Ｐゴシック" charset="0"/>
          <a:cs typeface="ＭＳ Ｐゴシック" charset="0"/>
        </a:defRPr>
      </a:lvl1pPr>
      <a:lvl2pPr marL="741772" indent="-285305" algn="l" rtl="0" eaLnBrk="0" fontAlgn="base" hangingPunct="0">
        <a:spcBef>
          <a:spcPct val="20000"/>
        </a:spcBef>
        <a:spcAft>
          <a:spcPct val="0"/>
        </a:spcAft>
        <a:buFont typeface="Arial" charset="0"/>
        <a:buChar char="–"/>
        <a:defRPr sz="2800">
          <a:solidFill>
            <a:srgbClr val="984807"/>
          </a:solidFill>
          <a:latin typeface="+mn-lt"/>
          <a:ea typeface="ＭＳ Ｐゴシック" pitchFamily="-110" charset="-128"/>
        </a:defRPr>
      </a:lvl2pPr>
      <a:lvl3pPr marL="1141185" indent="-228233" algn="l" rtl="0" eaLnBrk="0" fontAlgn="base" hangingPunct="0">
        <a:spcBef>
          <a:spcPct val="20000"/>
        </a:spcBef>
        <a:spcAft>
          <a:spcPct val="0"/>
        </a:spcAft>
        <a:buFont typeface="Arial" charset="0"/>
        <a:buChar char="•"/>
        <a:defRPr sz="2400">
          <a:solidFill>
            <a:srgbClr val="984807"/>
          </a:solidFill>
          <a:latin typeface="+mn-lt"/>
          <a:ea typeface="ＭＳ Ｐゴシック" pitchFamily="-110" charset="-128"/>
        </a:defRPr>
      </a:lvl3pPr>
      <a:lvl4pPr marL="1597659" indent="-228233"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4pPr>
      <a:lvl5pPr marL="2054145" indent="-228233"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5pPr>
      <a:lvl6pPr marL="2510617" indent="-228233"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6pPr>
      <a:lvl7pPr marL="2967088" indent="-228233"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7pPr>
      <a:lvl8pPr marL="3423568" indent="-228233"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8pPr>
      <a:lvl9pPr marL="3880033" indent="-228233"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2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ctr" anchorCtr="0" compatLnSpc="1">
            <a:prstTxWarp prst="textNoShape">
              <a:avLst/>
            </a:prstTxWarp>
          </a:bodyPr>
          <a:lstStyle/>
          <a:p>
            <a:pPr lvl="0"/>
            <a:r>
              <a:rPr lang="en-US"/>
              <a:t>Click to edit Master title style</a:t>
            </a:r>
          </a:p>
        </p:txBody>
      </p:sp>
      <p:sp>
        <p:nvSpPr>
          <p:cNvPr id="13312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269" tIns="45635" rIns="91269" bIns="45635" numCol="1" anchor="t" anchorCtr="0" compatLnSpc="1">
            <a:prstTxWarp prst="textNoShape">
              <a:avLst/>
            </a:prstTxWarp>
          </a:bodyPr>
          <a:lstStyle>
            <a:lvl1pPr algn="l" eaLnBrk="0" hangingPunct="0">
              <a:defRPr sz="1400" b="0">
                <a:solidFill>
                  <a:srgbClr val="000000"/>
                </a:solidFill>
                <a:latin typeface="Arial" charset="0"/>
                <a:ea typeface="ヒラギノ角ゴ Pro W3" charset="-128"/>
                <a:cs typeface="ヒラギノ角ゴ Pro W3" charset="-128"/>
              </a:defRPr>
            </a:lvl1pPr>
          </a:lstStyle>
          <a:p>
            <a:pPr>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269" tIns="45635" rIns="91269" bIns="45635" numCol="1" anchor="t" anchorCtr="0" compatLnSpc="1">
            <a:prstTxWarp prst="textNoShape">
              <a:avLst/>
            </a:prstTxWarp>
          </a:bodyPr>
          <a:lstStyle>
            <a:lvl1pPr algn="ctr" eaLnBrk="0" hangingPunct="0">
              <a:defRPr sz="1400" b="0">
                <a:solidFill>
                  <a:srgbClr val="000000"/>
                </a:solidFill>
                <a:latin typeface="Arial" charset="0"/>
                <a:ea typeface="ヒラギノ角ゴ Pro W3" charset="-128"/>
                <a:cs typeface="ヒラギノ角ゴ Pro W3"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269" tIns="45635" rIns="91269" bIns="45635" numCol="1" anchor="t" anchorCtr="0" compatLnSpc="1">
            <a:prstTxWarp prst="textNoShape">
              <a:avLst/>
            </a:prstTxWarp>
          </a:bodyPr>
          <a:lstStyle>
            <a:lvl1pPr algn="r" eaLnBrk="0" hangingPunct="0">
              <a:defRPr sz="1400" b="0">
                <a:solidFill>
                  <a:srgbClr val="000000"/>
                </a:solidFill>
                <a:ea typeface="ヒラギノ角ゴ Pro W3" charset="0"/>
                <a:cs typeface="ヒラギノ角ゴ Pro W3" charset="0"/>
              </a:defRPr>
            </a:lvl1pPr>
          </a:lstStyle>
          <a:p>
            <a:fld id="{57D33899-71A5-124E-962E-E6E8AFFE4039}" type="slidenum">
              <a:rPr lang="en-US"/>
              <a:pPr/>
              <a:t>‹#›</a:t>
            </a:fld>
            <a:endParaRPr lang="en-US"/>
          </a:p>
        </p:txBody>
      </p:sp>
    </p:spTree>
  </p:cSld>
  <p:clrMap bg1="lt1" tx1="dk1" bg2="lt2" tx2="dk2" accent1="accent1" accent2="accent2" accent3="accent3" accent4="accent4" accent5="accent5" accent6="accent6" hlink="hlink" folHlink="folHlink"/>
  <p:sldLayoutIdLst>
    <p:sldLayoutId id="2147485038" r:id="rId1"/>
    <p:sldLayoutId id="2147485039" r:id="rId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5pPr>
      <a:lvl6pPr marL="456348"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6pPr>
      <a:lvl7pPr marL="912713"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7pPr>
      <a:lvl8pPr marL="1369080"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8pPr>
      <a:lvl9pPr marL="1825435"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9pPr>
    </p:titleStyle>
    <p:bodyStyle>
      <a:lvl1pPr marL="342277" indent="-342277" algn="l" rtl="0" eaLnBrk="0" fontAlgn="base" hangingPunct="0">
        <a:spcBef>
          <a:spcPct val="20000"/>
        </a:spcBef>
        <a:spcAft>
          <a:spcPct val="0"/>
        </a:spcAft>
        <a:buChar char="•"/>
        <a:defRPr sz="3200">
          <a:solidFill>
            <a:schemeClr val="tx1"/>
          </a:solidFill>
          <a:latin typeface="+mn-lt"/>
          <a:ea typeface="+mn-ea"/>
          <a:cs typeface="+mn-cs"/>
        </a:defRPr>
      </a:lvl1pPr>
      <a:lvl2pPr marL="741582" indent="-285234" algn="l" rtl="0" eaLnBrk="0" fontAlgn="base" hangingPunct="0">
        <a:spcBef>
          <a:spcPct val="20000"/>
        </a:spcBef>
        <a:spcAft>
          <a:spcPct val="0"/>
        </a:spcAft>
        <a:buChar char="–"/>
        <a:defRPr sz="2800">
          <a:solidFill>
            <a:schemeClr val="tx1"/>
          </a:solidFill>
          <a:latin typeface="+mn-lt"/>
          <a:ea typeface="+mn-ea"/>
          <a:cs typeface="+mn-cs"/>
        </a:defRPr>
      </a:lvl2pPr>
      <a:lvl3pPr marL="1140892" indent="-228174" algn="l" rtl="0" eaLnBrk="0" fontAlgn="base" hangingPunct="0">
        <a:spcBef>
          <a:spcPct val="20000"/>
        </a:spcBef>
        <a:spcAft>
          <a:spcPct val="0"/>
        </a:spcAft>
        <a:buChar char="•"/>
        <a:defRPr sz="2400">
          <a:solidFill>
            <a:schemeClr val="tx1"/>
          </a:solidFill>
          <a:latin typeface="+mn-lt"/>
          <a:ea typeface="+mn-ea"/>
          <a:cs typeface="+mn-cs"/>
        </a:defRPr>
      </a:lvl3pPr>
      <a:lvl4pPr marL="1597249" indent="-228174" algn="l" rtl="0" eaLnBrk="0" fontAlgn="base" hangingPunct="0">
        <a:spcBef>
          <a:spcPct val="20000"/>
        </a:spcBef>
        <a:spcAft>
          <a:spcPct val="0"/>
        </a:spcAft>
        <a:buChar char="–"/>
        <a:defRPr sz="2000">
          <a:solidFill>
            <a:schemeClr val="tx1"/>
          </a:solidFill>
          <a:latin typeface="+mn-lt"/>
          <a:ea typeface="+mn-ea"/>
          <a:cs typeface="+mn-cs"/>
        </a:defRPr>
      </a:lvl4pPr>
      <a:lvl5pPr marL="2053620" indent="-228174" algn="l" rtl="0" eaLnBrk="0" fontAlgn="base" hangingPunct="0">
        <a:spcBef>
          <a:spcPct val="20000"/>
        </a:spcBef>
        <a:spcAft>
          <a:spcPct val="0"/>
        </a:spcAft>
        <a:buChar char="»"/>
        <a:defRPr sz="2000">
          <a:solidFill>
            <a:schemeClr val="tx1"/>
          </a:solidFill>
          <a:latin typeface="+mn-lt"/>
          <a:ea typeface="+mn-ea"/>
          <a:cs typeface="+mn-cs"/>
        </a:defRPr>
      </a:lvl5pPr>
      <a:lvl6pPr marL="2509974" indent="-228174" algn="l" rtl="0" fontAlgn="base">
        <a:spcBef>
          <a:spcPct val="20000"/>
        </a:spcBef>
        <a:spcAft>
          <a:spcPct val="0"/>
        </a:spcAft>
        <a:buChar char="»"/>
        <a:defRPr sz="2000">
          <a:solidFill>
            <a:schemeClr val="tx1"/>
          </a:solidFill>
          <a:latin typeface="+mn-lt"/>
          <a:ea typeface="+mn-ea"/>
          <a:cs typeface="+mn-cs"/>
        </a:defRPr>
      </a:lvl6pPr>
      <a:lvl7pPr marL="2966328" indent="-228174" algn="l" rtl="0" fontAlgn="base">
        <a:spcBef>
          <a:spcPct val="20000"/>
        </a:spcBef>
        <a:spcAft>
          <a:spcPct val="0"/>
        </a:spcAft>
        <a:buChar char="»"/>
        <a:defRPr sz="2000">
          <a:solidFill>
            <a:schemeClr val="tx1"/>
          </a:solidFill>
          <a:latin typeface="+mn-lt"/>
          <a:ea typeface="+mn-ea"/>
          <a:cs typeface="+mn-cs"/>
        </a:defRPr>
      </a:lvl7pPr>
      <a:lvl8pPr marL="3422692" indent="-228174" algn="l" rtl="0" fontAlgn="base">
        <a:spcBef>
          <a:spcPct val="20000"/>
        </a:spcBef>
        <a:spcAft>
          <a:spcPct val="0"/>
        </a:spcAft>
        <a:buChar char="»"/>
        <a:defRPr sz="2000">
          <a:solidFill>
            <a:schemeClr val="tx1"/>
          </a:solidFill>
          <a:latin typeface="+mn-lt"/>
          <a:ea typeface="+mn-ea"/>
          <a:cs typeface="+mn-cs"/>
        </a:defRPr>
      </a:lvl8pPr>
      <a:lvl9pPr marL="3879039" indent="-228174"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348" rtl="0" eaLnBrk="1" latinLnBrk="0" hangingPunct="1">
        <a:defRPr sz="1800" kern="1200">
          <a:solidFill>
            <a:schemeClr val="tx1"/>
          </a:solidFill>
          <a:latin typeface="+mn-lt"/>
          <a:ea typeface="+mn-ea"/>
          <a:cs typeface="+mn-cs"/>
        </a:defRPr>
      </a:lvl1pPr>
      <a:lvl2pPr marL="456348" algn="l" defTabSz="456348" rtl="0" eaLnBrk="1" latinLnBrk="0" hangingPunct="1">
        <a:defRPr sz="1800" kern="1200">
          <a:solidFill>
            <a:schemeClr val="tx1"/>
          </a:solidFill>
          <a:latin typeface="+mn-lt"/>
          <a:ea typeface="+mn-ea"/>
          <a:cs typeface="+mn-cs"/>
        </a:defRPr>
      </a:lvl2pPr>
      <a:lvl3pPr marL="912713" algn="l" defTabSz="456348" rtl="0" eaLnBrk="1" latinLnBrk="0" hangingPunct="1">
        <a:defRPr sz="1800" kern="1200">
          <a:solidFill>
            <a:schemeClr val="tx1"/>
          </a:solidFill>
          <a:latin typeface="+mn-lt"/>
          <a:ea typeface="+mn-ea"/>
          <a:cs typeface="+mn-cs"/>
        </a:defRPr>
      </a:lvl3pPr>
      <a:lvl4pPr marL="1369080" algn="l" defTabSz="456348" rtl="0" eaLnBrk="1" latinLnBrk="0" hangingPunct="1">
        <a:defRPr sz="1800" kern="1200">
          <a:solidFill>
            <a:schemeClr val="tx1"/>
          </a:solidFill>
          <a:latin typeface="+mn-lt"/>
          <a:ea typeface="+mn-ea"/>
          <a:cs typeface="+mn-cs"/>
        </a:defRPr>
      </a:lvl4pPr>
      <a:lvl5pPr marL="1825435" algn="l" defTabSz="456348" rtl="0" eaLnBrk="1" latinLnBrk="0" hangingPunct="1">
        <a:defRPr sz="1800" kern="1200">
          <a:solidFill>
            <a:schemeClr val="tx1"/>
          </a:solidFill>
          <a:latin typeface="+mn-lt"/>
          <a:ea typeface="+mn-ea"/>
          <a:cs typeface="+mn-cs"/>
        </a:defRPr>
      </a:lvl5pPr>
      <a:lvl6pPr marL="2281788" algn="l" defTabSz="456348" rtl="0" eaLnBrk="1" latinLnBrk="0" hangingPunct="1">
        <a:defRPr sz="1800" kern="1200">
          <a:solidFill>
            <a:schemeClr val="tx1"/>
          </a:solidFill>
          <a:latin typeface="+mn-lt"/>
          <a:ea typeface="+mn-ea"/>
          <a:cs typeface="+mn-cs"/>
        </a:defRPr>
      </a:lvl6pPr>
      <a:lvl7pPr marL="2738155" algn="l" defTabSz="456348" rtl="0" eaLnBrk="1" latinLnBrk="0" hangingPunct="1">
        <a:defRPr sz="1800" kern="1200">
          <a:solidFill>
            <a:schemeClr val="tx1"/>
          </a:solidFill>
          <a:latin typeface="+mn-lt"/>
          <a:ea typeface="+mn-ea"/>
          <a:cs typeface="+mn-cs"/>
        </a:defRPr>
      </a:lvl7pPr>
      <a:lvl8pPr marL="3194510" algn="l" defTabSz="456348" rtl="0" eaLnBrk="1" latinLnBrk="0" hangingPunct="1">
        <a:defRPr sz="1800" kern="1200">
          <a:solidFill>
            <a:schemeClr val="tx1"/>
          </a:solidFill>
          <a:latin typeface="+mn-lt"/>
          <a:ea typeface="+mn-ea"/>
          <a:cs typeface="+mn-cs"/>
        </a:defRPr>
      </a:lvl8pPr>
      <a:lvl9pPr marL="3650868" algn="l" defTabSz="456348"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1986" name="Group 2"/>
          <p:cNvGrpSpPr>
            <a:grpSpLocks/>
          </p:cNvGrpSpPr>
          <p:nvPr/>
        </p:nvGrpSpPr>
        <p:grpSpPr bwMode="auto">
          <a:xfrm>
            <a:off x="3175" y="4267200"/>
            <a:ext cx="9140825" cy="2590800"/>
            <a:chOff x="2" y="2688"/>
            <a:chExt cx="5758" cy="1632"/>
          </a:xfrm>
        </p:grpSpPr>
        <p:sp>
          <p:nvSpPr>
            <p:cNvPr id="41992"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grpSp>
          <p:nvGrpSpPr>
            <p:cNvPr id="41993" name="Group 4"/>
            <p:cNvGrpSpPr>
              <a:grpSpLocks/>
            </p:cNvGrpSpPr>
            <p:nvPr/>
          </p:nvGrpSpPr>
          <p:grpSpPr bwMode="auto">
            <a:xfrm>
              <a:off x="1776" y="3024"/>
              <a:ext cx="3929" cy="1290"/>
              <a:chOff x="1776" y="3024"/>
              <a:chExt cx="3929" cy="1290"/>
            </a:xfrm>
          </p:grpSpPr>
          <p:grpSp>
            <p:nvGrpSpPr>
              <p:cNvPr id="41994" name="Group 5"/>
              <p:cNvGrpSpPr>
                <a:grpSpLocks/>
              </p:cNvGrpSpPr>
              <p:nvPr userDrawn="1"/>
            </p:nvGrpSpPr>
            <p:grpSpPr bwMode="auto">
              <a:xfrm>
                <a:off x="2268" y="3934"/>
                <a:ext cx="638" cy="377"/>
                <a:chOff x="2268" y="3934"/>
                <a:chExt cx="638" cy="377"/>
              </a:xfrm>
            </p:grpSpPr>
            <p:sp>
              <p:nvSpPr>
                <p:cNvPr id="35846"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7"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8"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9"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0"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1"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2"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3"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0">
                    <a:solidFill>
                      <a:srgbClr val="FFFFFF"/>
                    </a:solidFill>
                  </a:endParaRPr>
                </a:p>
              </p:txBody>
            </p:sp>
          </p:grpSp>
          <p:sp>
            <p:nvSpPr>
              <p:cNvPr id="35854"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0">
                  <a:solidFill>
                    <a:srgbClr val="FFFFFF"/>
                  </a:solidFill>
                </a:endParaRPr>
              </a:p>
            </p:txBody>
          </p:sp>
          <p:sp>
            <p:nvSpPr>
              <p:cNvPr id="35855"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6"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7"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8"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9"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0"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35861"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2"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0">
                  <a:solidFill>
                    <a:srgbClr val="FFFFFF"/>
                  </a:solidFill>
                </a:endParaRPr>
              </a:p>
            </p:txBody>
          </p:sp>
          <p:sp>
            <p:nvSpPr>
              <p:cNvPr id="35863"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64"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35865"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6"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35867"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68"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2010"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11"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71"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2"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3"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2015"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75"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6"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7"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8"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9"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0"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1"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2"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3"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84"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5"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2027"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28"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29"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0"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1"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2"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3"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93"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nvGrpSpPr>
              <p:cNvPr id="42035" name="Group 54"/>
              <p:cNvGrpSpPr>
                <a:grpSpLocks/>
              </p:cNvGrpSpPr>
              <p:nvPr userDrawn="1"/>
            </p:nvGrpSpPr>
            <p:grpSpPr bwMode="auto">
              <a:xfrm>
                <a:off x="4546" y="3608"/>
                <a:ext cx="518" cy="319"/>
                <a:chOff x="4546" y="3608"/>
                <a:chExt cx="518" cy="319"/>
              </a:xfrm>
            </p:grpSpPr>
            <p:sp>
              <p:nvSpPr>
                <p:cNvPr id="35895"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0">
                    <a:solidFill>
                      <a:srgbClr val="FFFFFF"/>
                    </a:solidFill>
                  </a:endParaRPr>
                </a:p>
              </p:txBody>
            </p:sp>
            <p:sp>
              <p:nvSpPr>
                <p:cNvPr id="35896"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7"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8"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9"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900"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grpSp>
            <p:nvGrpSpPr>
              <p:cNvPr id="42036" name="Group 61"/>
              <p:cNvGrpSpPr>
                <a:grpSpLocks/>
              </p:cNvGrpSpPr>
              <p:nvPr userDrawn="1"/>
            </p:nvGrpSpPr>
            <p:grpSpPr bwMode="auto">
              <a:xfrm>
                <a:off x="5381" y="3085"/>
                <a:ext cx="227" cy="132"/>
                <a:chOff x="5381" y="3085"/>
                <a:chExt cx="227" cy="132"/>
              </a:xfrm>
            </p:grpSpPr>
            <p:sp>
              <p:nvSpPr>
                <p:cNvPr id="42037"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8"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9"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40"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grpSp>
        </p:grpSp>
      </p:grpSp>
      <p:sp>
        <p:nvSpPr>
          <p:cNvPr id="35906" name="Rectangle 66"/>
          <p:cNvSpPr>
            <a:spLocks noGrp="1" noChangeArrowheads="1"/>
          </p:cNvSpPr>
          <p:nvPr>
            <p:ph type="title"/>
          </p:nvPr>
        </p:nvSpPr>
        <p:spPr bwMode="black">
          <a:xfrm>
            <a:off x="457200" y="277814"/>
            <a:ext cx="8229600" cy="1139825"/>
          </a:xfrm>
          <a:prstGeom prst="rect">
            <a:avLst/>
          </a:prstGeom>
          <a:noFill/>
          <a:ln w="9525">
            <a:noFill/>
            <a:miter lim="800000"/>
            <a:headEnd/>
            <a:tailEnd/>
          </a:ln>
          <a:effectLst/>
        </p:spPr>
        <p:txBody>
          <a:bodyPr vert="horz" wrap="square" lIns="91293" tIns="45647" rIns="91293" bIns="45647" numCol="1" anchor="ctr" anchorCtr="1" compatLnSpc="1">
            <a:prstTxWarp prst="textNoShape">
              <a:avLst/>
            </a:prstTxWarp>
          </a:bodyPr>
          <a:lstStyle/>
          <a:p>
            <a:pPr lvl="0"/>
            <a:r>
              <a:rPr lang="en-US"/>
              <a:t>Click to edit Master title style</a:t>
            </a:r>
          </a:p>
        </p:txBody>
      </p:sp>
      <p:sp>
        <p:nvSpPr>
          <p:cNvPr id="35907" name="Rectangle 67"/>
          <p:cNvSpPr>
            <a:spLocks noGrp="1" noChangeArrowheads="1"/>
          </p:cNvSpPr>
          <p:nvPr>
            <p:ph type="dt" sz="half" idx="2"/>
          </p:nvPr>
        </p:nvSpPr>
        <p:spPr bwMode="black">
          <a:xfrm>
            <a:off x="457200" y="6248400"/>
            <a:ext cx="21336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eaLnBrk="1" hangingPunct="1">
              <a:defRPr sz="1000" smtClean="0">
                <a:effectLst>
                  <a:outerShdw blurRad="38100" dist="38100" dir="2700000" algn="tl">
                    <a:srgbClr val="000000"/>
                  </a:outerShdw>
                </a:effectLst>
              </a:defRPr>
            </a:lvl1pPr>
          </a:lstStyle>
          <a:p>
            <a:pPr algn="l">
              <a:defRPr/>
            </a:pPr>
            <a:endParaRPr lang="en-US" b="0">
              <a:solidFill>
                <a:srgbClr val="FFFFFF"/>
              </a:solidFill>
            </a:endParaRPr>
          </a:p>
        </p:txBody>
      </p:sp>
      <p:sp>
        <p:nvSpPr>
          <p:cNvPr id="35908" name="Rectangle 68"/>
          <p:cNvSpPr>
            <a:spLocks noGrp="1" noChangeArrowheads="1"/>
          </p:cNvSpPr>
          <p:nvPr>
            <p:ph type="ftr" sz="quarter" idx="3"/>
          </p:nvPr>
        </p:nvSpPr>
        <p:spPr bwMode="black">
          <a:xfrm>
            <a:off x="3124201" y="6248400"/>
            <a:ext cx="28956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algn="ctr" eaLnBrk="1" hangingPunct="1">
              <a:defRPr sz="1000" smtClean="0">
                <a:effectLst>
                  <a:outerShdw blurRad="38100" dist="38100" dir="2700000" algn="tl">
                    <a:srgbClr val="000000"/>
                  </a:outerShdw>
                </a:effectLst>
              </a:defRPr>
            </a:lvl1pPr>
          </a:lstStyle>
          <a:p>
            <a:pPr>
              <a:defRPr/>
            </a:pPr>
            <a:endParaRPr lang="en-US" b="0">
              <a:solidFill>
                <a:srgbClr val="FFFFFF"/>
              </a:solidFill>
            </a:endParaRPr>
          </a:p>
        </p:txBody>
      </p:sp>
      <p:sp>
        <p:nvSpPr>
          <p:cNvPr id="35909" name="Rectangle 69"/>
          <p:cNvSpPr>
            <a:spLocks noGrp="1" noChangeArrowheads="1"/>
          </p:cNvSpPr>
          <p:nvPr>
            <p:ph type="sldNum" sz="quarter" idx="4"/>
          </p:nvPr>
        </p:nvSpPr>
        <p:spPr bwMode="black">
          <a:xfrm>
            <a:off x="6553200" y="6248400"/>
            <a:ext cx="21336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algn="r" eaLnBrk="1" hangingPunct="1">
              <a:defRPr sz="1000" smtClean="0">
                <a:effectLst>
                  <a:outerShdw blurRad="38100" dist="38100" dir="2700000" algn="tl">
                    <a:srgbClr val="000000"/>
                  </a:outerShdw>
                </a:effectLst>
              </a:defRPr>
            </a:lvl1pPr>
          </a:lstStyle>
          <a:p>
            <a:pPr>
              <a:defRPr/>
            </a:pPr>
            <a:fld id="{17D69F4E-9D0F-F54C-B0D5-2A71A249DDDF}" type="slidenum">
              <a:rPr lang="en-US" b="0">
                <a:solidFill>
                  <a:srgbClr val="FFFFFF"/>
                </a:solidFill>
              </a:rPr>
              <a:pPr>
                <a:defRPr/>
              </a:pPr>
              <a:t>‹#›</a:t>
            </a:fld>
            <a:endParaRPr lang="en-US" b="0">
              <a:solidFill>
                <a:srgbClr val="FFFFFF"/>
              </a:solidFill>
            </a:endParaRPr>
          </a:p>
        </p:txBody>
      </p:sp>
      <p:sp>
        <p:nvSpPr>
          <p:cNvPr id="35910" name="Rectangle 70"/>
          <p:cNvSpPr>
            <a:spLocks noGrp="1" noChangeArrowheads="1"/>
          </p:cNvSpPr>
          <p:nvPr>
            <p:ph type="body" idx="1"/>
          </p:nvPr>
        </p:nvSpPr>
        <p:spPr bwMode="black">
          <a:xfrm>
            <a:off x="457200" y="1600201"/>
            <a:ext cx="8229600" cy="4530725"/>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75021379"/>
      </p:ext>
    </p:extLst>
  </p:cSld>
  <p:clrMap bg1="dk2" tx1="lt1" bg2="dk1" tx2="lt2" accent1="accent1" accent2="accent2" accent3="accent3" accent4="accent4" accent5="accent5" accent6="accent6" hlink="hlink" folHlink="folHlink"/>
  <p:sldLayoutIdLst>
    <p:sldLayoutId id="2147486096" r:id="rId1"/>
    <p:sldLayoutId id="2147486097" r:id="rId2"/>
    <p:sldLayoutId id="2147486098" r:id="rId3"/>
    <p:sldLayoutId id="2147486099" r:id="rId4"/>
    <p:sldLayoutId id="2147486100" r:id="rId5"/>
    <p:sldLayoutId id="2147486101" r:id="rId6"/>
    <p:sldLayoutId id="2147486102" r:id="rId7"/>
    <p:sldLayoutId id="2147486103" r:id="rId8"/>
    <p:sldLayoutId id="2147486104" r:id="rId9"/>
    <p:sldLayoutId id="2147486105" r:id="rId10"/>
    <p:sldLayoutId id="2147486106" r:id="rId11"/>
    <p:sldLayoutId id="2147486107" r:id="rId12"/>
    <p:sldLayoutId id="2147486108" r:id="rId13"/>
    <p:sldLayoutId id="2147486109" r:id="rId14"/>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5pPr>
      <a:lvl6pPr marL="456467"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6pPr>
      <a:lvl7pPr marL="912947"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7pPr>
      <a:lvl8pPr marL="136943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8pPr>
      <a:lvl9pPr marL="1825903"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9pPr>
    </p:titleStyle>
    <p:bodyStyle>
      <a:lvl1pPr marL="342363" indent="-342363" algn="l" rtl="0" eaLnBrk="0" fontAlgn="base" hangingPunct="0">
        <a:spcBef>
          <a:spcPct val="20000"/>
        </a:spcBef>
        <a:spcAft>
          <a:spcPct val="0"/>
        </a:spcAft>
        <a:buClr>
          <a:schemeClr val="hlink"/>
        </a:buClr>
        <a:buSzPct val="80000"/>
        <a:buFont typeface="Wingdings" charset="0"/>
        <a:buChar char="Ø"/>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1772" indent="-285305" algn="l" rtl="0" eaLnBrk="0" fontAlgn="base" hangingPunct="0">
        <a:spcBef>
          <a:spcPct val="20000"/>
        </a:spcBef>
        <a:spcAft>
          <a:spcPct val="0"/>
        </a:spcAft>
        <a:buClr>
          <a:schemeClr val="tx2"/>
        </a:buClr>
        <a:buSzPct val="50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0" charset="-128"/>
        </a:defRPr>
      </a:lvl2pPr>
      <a:lvl3pPr marL="1141185" indent="-228233"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ea typeface="ＭＳ Ｐゴシック" pitchFamily="-110" charset="-128"/>
        </a:defRPr>
      </a:lvl3pPr>
      <a:lvl4pPr marL="1597659" indent="-228233" algn="l" rtl="0" eaLnBrk="0" fontAlgn="base" hangingPunct="0">
        <a:spcBef>
          <a:spcPct val="20000"/>
        </a:spcBef>
        <a:spcAft>
          <a:spcPct val="0"/>
        </a:spcAft>
        <a:buClr>
          <a:schemeClr val="folHlink"/>
        </a:buClr>
        <a:buSzPct val="5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0" charset="-128"/>
        </a:defRPr>
      </a:lvl4pPr>
      <a:lvl5pPr marL="2054145" indent="-228233"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5pPr>
      <a:lvl6pPr marL="2510617" indent="-228233"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67088" indent="-228233"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3568" indent="-228233"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0033" indent="-228233"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9634" name="Picture 7" descr="Golden Orchardcontentslide.jpg"/>
          <p:cNvPicPr>
            <a:picLocks noChangeAspect="1"/>
          </p:cNvPicPr>
          <p:nvPr userDrawn="1"/>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9635" name="Title Placeholder 1"/>
          <p:cNvSpPr>
            <a:spLocks noGrp="1"/>
          </p:cNvSpPr>
          <p:nvPr>
            <p:ph type="title"/>
          </p:nvPr>
        </p:nvSpPr>
        <p:spPr bwMode="auto">
          <a:xfrm>
            <a:off x="457200" y="609600"/>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a:t>Click to edit Master title style</a:t>
            </a:r>
          </a:p>
        </p:txBody>
      </p:sp>
      <p:sp>
        <p:nvSpPr>
          <p:cNvPr id="69636" name="Text Placeholder 2"/>
          <p:cNvSpPr>
            <a:spLocks noGrp="1"/>
          </p:cNvSpPr>
          <p:nvPr>
            <p:ph type="body" idx="1"/>
          </p:nvPr>
        </p:nvSpPr>
        <p:spPr bwMode="auto">
          <a:xfrm>
            <a:off x="457200" y="1981231"/>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1974354"/>
      </p:ext>
    </p:extLst>
  </p:cSld>
  <p:clrMap bg1="lt1" tx1="dk1" bg2="lt2" tx2="dk2" accent1="accent1" accent2="accent2" accent3="accent3" accent4="accent4" accent5="accent5" accent6="accent6" hlink="hlink" folHlink="folHlink"/>
  <p:sldLayoutIdLst>
    <p:sldLayoutId id="2147486126" r:id="rId1"/>
    <p:sldLayoutId id="2147486127" r:id="rId2"/>
    <p:sldLayoutId id="2147486128" r:id="rId3"/>
    <p:sldLayoutId id="2147486129" r:id="rId4"/>
    <p:sldLayoutId id="2147486130" r:id="rId5"/>
    <p:sldLayoutId id="2147486131" r:id="rId6"/>
    <p:sldLayoutId id="2147486132" r:id="rId7"/>
    <p:sldLayoutId id="2147486133" r:id="rId8"/>
    <p:sldLayoutId id="2147486134" r:id="rId9"/>
    <p:sldLayoutId id="2147486135" r:id="rId10"/>
    <p:sldLayoutId id="2147486136" r:id="rId11"/>
  </p:sldLayoutIdLst>
  <p:transition>
    <p:fade thruBlk="1"/>
  </p:transition>
  <p:txStyles>
    <p:titleStyle>
      <a:lvl1pPr algn="ctr" rtl="0" eaLnBrk="0" fontAlgn="base" hangingPunct="0">
        <a:spcBef>
          <a:spcPct val="0"/>
        </a:spcBef>
        <a:spcAft>
          <a:spcPct val="0"/>
        </a:spcAft>
        <a:defRPr sz="4400">
          <a:solidFill>
            <a:srgbClr val="984807"/>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2pPr>
      <a:lvl3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3pPr>
      <a:lvl4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4pPr>
      <a:lvl5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5pPr>
      <a:lvl6pPr marL="456467" algn="ctr" rtl="0" fontAlgn="base">
        <a:spcBef>
          <a:spcPct val="0"/>
        </a:spcBef>
        <a:spcAft>
          <a:spcPct val="0"/>
        </a:spcAft>
        <a:defRPr sz="4400">
          <a:solidFill>
            <a:srgbClr val="984807"/>
          </a:solidFill>
          <a:latin typeface="Calibri" pitchFamily="-110" charset="0"/>
        </a:defRPr>
      </a:lvl6pPr>
      <a:lvl7pPr marL="912947" algn="ctr" rtl="0" fontAlgn="base">
        <a:spcBef>
          <a:spcPct val="0"/>
        </a:spcBef>
        <a:spcAft>
          <a:spcPct val="0"/>
        </a:spcAft>
        <a:defRPr sz="4400">
          <a:solidFill>
            <a:srgbClr val="984807"/>
          </a:solidFill>
          <a:latin typeface="Calibri" pitchFamily="-110" charset="0"/>
        </a:defRPr>
      </a:lvl7pPr>
      <a:lvl8pPr marL="1369430" algn="ctr" rtl="0" fontAlgn="base">
        <a:spcBef>
          <a:spcPct val="0"/>
        </a:spcBef>
        <a:spcAft>
          <a:spcPct val="0"/>
        </a:spcAft>
        <a:defRPr sz="4400">
          <a:solidFill>
            <a:srgbClr val="984807"/>
          </a:solidFill>
          <a:latin typeface="Calibri" pitchFamily="-110" charset="0"/>
        </a:defRPr>
      </a:lvl8pPr>
      <a:lvl9pPr marL="1825903" algn="ctr" rtl="0" fontAlgn="base">
        <a:spcBef>
          <a:spcPct val="0"/>
        </a:spcBef>
        <a:spcAft>
          <a:spcPct val="0"/>
        </a:spcAft>
        <a:defRPr sz="4400">
          <a:solidFill>
            <a:srgbClr val="984807"/>
          </a:solidFill>
          <a:latin typeface="Calibri" pitchFamily="-110" charset="0"/>
        </a:defRPr>
      </a:lvl9pPr>
    </p:titleStyle>
    <p:bodyStyle>
      <a:lvl1pPr marL="342363" indent="-342363" algn="l" rtl="0" eaLnBrk="0" fontAlgn="base" hangingPunct="0">
        <a:spcBef>
          <a:spcPct val="20000"/>
        </a:spcBef>
        <a:spcAft>
          <a:spcPct val="0"/>
        </a:spcAft>
        <a:buFont typeface="Arial" charset="0"/>
        <a:buChar char="•"/>
        <a:defRPr sz="3200">
          <a:solidFill>
            <a:srgbClr val="984807"/>
          </a:solidFill>
          <a:latin typeface="+mn-lt"/>
          <a:ea typeface="ＭＳ Ｐゴシック" charset="0"/>
          <a:cs typeface="ＭＳ Ｐゴシック" charset="0"/>
        </a:defRPr>
      </a:lvl1pPr>
      <a:lvl2pPr marL="741772" indent="-285305" algn="l" rtl="0" eaLnBrk="0" fontAlgn="base" hangingPunct="0">
        <a:spcBef>
          <a:spcPct val="20000"/>
        </a:spcBef>
        <a:spcAft>
          <a:spcPct val="0"/>
        </a:spcAft>
        <a:buFont typeface="Arial" charset="0"/>
        <a:buChar char="–"/>
        <a:defRPr sz="2800">
          <a:solidFill>
            <a:srgbClr val="984807"/>
          </a:solidFill>
          <a:latin typeface="+mn-lt"/>
          <a:ea typeface="ＭＳ Ｐゴシック" pitchFamily="-110" charset="-128"/>
        </a:defRPr>
      </a:lvl2pPr>
      <a:lvl3pPr marL="1141185" indent="-228233" algn="l" rtl="0" eaLnBrk="0" fontAlgn="base" hangingPunct="0">
        <a:spcBef>
          <a:spcPct val="20000"/>
        </a:spcBef>
        <a:spcAft>
          <a:spcPct val="0"/>
        </a:spcAft>
        <a:buFont typeface="Arial" charset="0"/>
        <a:buChar char="•"/>
        <a:defRPr sz="2400">
          <a:solidFill>
            <a:srgbClr val="984807"/>
          </a:solidFill>
          <a:latin typeface="+mn-lt"/>
          <a:ea typeface="ＭＳ Ｐゴシック" pitchFamily="-110" charset="-128"/>
        </a:defRPr>
      </a:lvl3pPr>
      <a:lvl4pPr marL="1597659" indent="-228233"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4pPr>
      <a:lvl5pPr marL="2054145" indent="-228233"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5pPr>
      <a:lvl6pPr marL="2510617" indent="-228233"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6pPr>
      <a:lvl7pPr marL="2967088" indent="-228233"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7pPr>
      <a:lvl8pPr marL="3423568" indent="-228233"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8pPr>
      <a:lvl9pPr marL="3880033" indent="-228233"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90980"/>
                <a:invGamma/>
              </a:schemeClr>
            </a:gs>
          </a:gsLst>
          <a:lin ang="5400000" scaled="1"/>
        </a:gradFill>
        <a:effectLst/>
      </p:bgPr>
    </p:bg>
    <p:spTree>
      <p:nvGrpSpPr>
        <p:cNvPr id="1" name=""/>
        <p:cNvGrpSpPr/>
        <p:nvPr/>
      </p:nvGrpSpPr>
      <p:grpSpPr>
        <a:xfrm>
          <a:off x="0" y="0"/>
          <a:ext cx="0" cy="0"/>
          <a:chOff x="0" y="0"/>
          <a:chExt cx="0" cy="0"/>
        </a:xfrm>
      </p:grpSpPr>
      <p:grpSp>
        <p:nvGrpSpPr>
          <p:cNvPr id="15362" name="Group 2"/>
          <p:cNvGrpSpPr>
            <a:grpSpLocks/>
          </p:cNvGrpSpPr>
          <p:nvPr/>
        </p:nvGrpSpPr>
        <p:grpSpPr bwMode="auto">
          <a:xfrm>
            <a:off x="0" y="1422400"/>
            <a:ext cx="9147175" cy="5435600"/>
            <a:chOff x="0" y="896"/>
            <a:chExt cx="5762" cy="3424"/>
          </a:xfrm>
        </p:grpSpPr>
        <p:grpSp>
          <p:nvGrpSpPr>
            <p:cNvPr id="15368" name="Group 3"/>
            <p:cNvGrpSpPr>
              <a:grpSpLocks/>
            </p:cNvGrpSpPr>
            <p:nvPr userDrawn="1"/>
          </p:nvGrpSpPr>
          <p:grpSpPr bwMode="auto">
            <a:xfrm>
              <a:off x="20" y="896"/>
              <a:ext cx="5742" cy="3424"/>
              <a:chOff x="20" y="896"/>
              <a:chExt cx="5742" cy="3424"/>
            </a:xfrm>
          </p:grpSpPr>
          <p:sp>
            <p:nvSpPr>
              <p:cNvPr id="340996"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340997"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340998"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340999"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341000"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341001"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Lst>
                <a:ahLst/>
                <a:cxnLst>
                  <a:cxn ang="0">
                    <a:pos x="T0" y="T1"/>
                  </a:cxn>
                  <a:cxn ang="0">
                    <a:pos x="T2" y="T3"/>
                  </a:cxn>
                  <a:cxn ang="0">
                    <a:pos x="T4" y="T5"/>
                  </a:cxn>
                  <a:cxn ang="0">
                    <a:pos x="T6" y="T7"/>
                  </a:cxn>
                  <a:cxn ang="0">
                    <a:pos x="T8" y="T9"/>
                  </a:cxn>
                  <a:cxn ang="0">
                    <a:pos x="T10" y="T11"/>
                  </a:cxn>
                  <a:cxn ang="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341002"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341003"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341004"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341005"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341006"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Lst>
                <a:ahLst/>
                <a:cxnLst>
                  <a:cxn ang="0">
                    <a:pos x="T0" y="T1"/>
                  </a:cxn>
                  <a:cxn ang="0">
                    <a:pos x="T2" y="T3"/>
                  </a:cxn>
                  <a:cxn ang="0">
                    <a:pos x="T4" y="T5"/>
                  </a:cxn>
                  <a:cxn ang="0">
                    <a:pos x="T6" y="T7"/>
                  </a:cxn>
                  <a:cxn ang="0">
                    <a:pos x="T8" y="T9"/>
                  </a:cxn>
                  <a:cxn ang="0">
                    <a:pos x="T10" y="T11"/>
                  </a:cxn>
                  <a:cxn ang="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341007"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341008"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ffectLst/>
              <a:extLst>
                <a:ext uri="{909E8E84-426E-40DD-AFC4-6F175D3DCCD1}">
                  <a14:hiddenFill xmlns:a14="http://schemas.microsoft.com/office/drawing/2010/main">
                    <a:gradFill rotWithShape="0">
                      <a:gsLst>
                        <a:gs pos="0">
                          <a:schemeClr val="bg2"/>
                        </a:gs>
                        <a:gs pos="100000">
                          <a:schemeClr val="bg1"/>
                        </a:gs>
                      </a:gsLst>
                      <a:lin ang="18900000" scaled="1"/>
                    </a:grad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grpSp>
        <p:grpSp>
          <p:nvGrpSpPr>
            <p:cNvPr id="15369" name="Group 17"/>
            <p:cNvGrpSpPr>
              <a:grpSpLocks/>
            </p:cNvGrpSpPr>
            <p:nvPr userDrawn="1"/>
          </p:nvGrpSpPr>
          <p:grpSpPr bwMode="auto">
            <a:xfrm>
              <a:off x="0" y="2291"/>
              <a:ext cx="1385" cy="1702"/>
              <a:chOff x="0" y="2291"/>
              <a:chExt cx="1385" cy="1702"/>
            </a:xfrm>
          </p:grpSpPr>
          <p:sp>
            <p:nvSpPr>
              <p:cNvPr id="341010" name="Rectangle 18"/>
              <p:cNvSpPr>
                <a:spLocks noChangeArrowheads="1"/>
              </p:cNvSpPr>
              <p:nvPr userDrawn="1"/>
            </p:nvSpPr>
            <p:spPr bwMode="ltGray">
              <a:xfrm rot="6798887">
                <a:off x="63" y="3882"/>
                <a:ext cx="75"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11" name="Rectangle 19"/>
              <p:cNvSpPr>
                <a:spLocks noChangeArrowheads="1"/>
              </p:cNvSpPr>
              <p:nvPr userDrawn="1"/>
            </p:nvSpPr>
            <p:spPr bwMode="ltGray">
              <a:xfrm rot="6798887">
                <a:off x="33" y="3880"/>
                <a:ext cx="75"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12" name="Rectangle 20"/>
              <p:cNvSpPr>
                <a:spLocks noChangeArrowheads="1"/>
              </p:cNvSpPr>
              <p:nvPr userDrawn="1"/>
            </p:nvSpPr>
            <p:spPr bwMode="ltGray">
              <a:xfrm rot="6798887">
                <a:off x="7" y="3874"/>
                <a:ext cx="75"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13" name="Rectangle 21"/>
              <p:cNvSpPr>
                <a:spLocks noChangeArrowheads="1"/>
              </p:cNvSpPr>
              <p:nvPr userDrawn="1"/>
            </p:nvSpPr>
            <p:spPr bwMode="ltGray">
              <a:xfrm rot="5999912">
                <a:off x="209" y="3884"/>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14" name="Rectangle 22"/>
              <p:cNvSpPr>
                <a:spLocks noChangeArrowheads="1"/>
              </p:cNvSpPr>
              <p:nvPr userDrawn="1"/>
            </p:nvSpPr>
            <p:spPr bwMode="ltGray">
              <a:xfrm rot="5999912">
                <a:off x="183" y="3888"/>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15" name="Rectangle 23"/>
              <p:cNvSpPr>
                <a:spLocks noChangeArrowheads="1"/>
              </p:cNvSpPr>
              <p:nvPr userDrawn="1"/>
            </p:nvSpPr>
            <p:spPr bwMode="ltGray">
              <a:xfrm rot="6250138">
                <a:off x="153" y="3888"/>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16" name="Rectangle 24"/>
              <p:cNvSpPr>
                <a:spLocks noChangeArrowheads="1"/>
              </p:cNvSpPr>
              <p:nvPr userDrawn="1"/>
            </p:nvSpPr>
            <p:spPr bwMode="ltGray">
              <a:xfrm rot="6238076">
                <a:off x="123" y="3886"/>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17" name="Rectangle 25"/>
              <p:cNvSpPr>
                <a:spLocks noChangeArrowheads="1"/>
              </p:cNvSpPr>
              <p:nvPr userDrawn="1"/>
            </p:nvSpPr>
            <p:spPr bwMode="ltGray">
              <a:xfrm rot="5380717">
                <a:off x="363" y="3868"/>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18" name="Rectangle 26"/>
              <p:cNvSpPr>
                <a:spLocks noChangeArrowheads="1"/>
              </p:cNvSpPr>
              <p:nvPr userDrawn="1"/>
            </p:nvSpPr>
            <p:spPr bwMode="ltGray">
              <a:xfrm rot="5380717">
                <a:off x="333" y="3872"/>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19" name="Rectangle 27"/>
              <p:cNvSpPr>
                <a:spLocks noChangeArrowheads="1"/>
              </p:cNvSpPr>
              <p:nvPr userDrawn="1"/>
            </p:nvSpPr>
            <p:spPr bwMode="ltGray">
              <a:xfrm rot="5583200">
                <a:off x="303" y="3876"/>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20" name="Rectangle 28"/>
              <p:cNvSpPr>
                <a:spLocks noChangeArrowheads="1"/>
              </p:cNvSpPr>
              <p:nvPr userDrawn="1"/>
            </p:nvSpPr>
            <p:spPr bwMode="ltGray">
              <a:xfrm rot="5737625">
                <a:off x="271" y="3882"/>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21" name="Rectangle 29"/>
              <p:cNvSpPr>
                <a:spLocks noChangeArrowheads="1"/>
              </p:cNvSpPr>
              <p:nvPr userDrawn="1"/>
            </p:nvSpPr>
            <p:spPr bwMode="ltGray">
              <a:xfrm rot="4715477">
                <a:off x="517" y="3828"/>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22" name="Rectangle 30"/>
              <p:cNvSpPr>
                <a:spLocks noChangeArrowheads="1"/>
              </p:cNvSpPr>
              <p:nvPr userDrawn="1"/>
            </p:nvSpPr>
            <p:spPr bwMode="ltGray">
              <a:xfrm rot="4924949">
                <a:off x="486" y="3834"/>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23" name="Rectangle 31"/>
              <p:cNvSpPr>
                <a:spLocks noChangeArrowheads="1"/>
              </p:cNvSpPr>
              <p:nvPr userDrawn="1"/>
            </p:nvSpPr>
            <p:spPr bwMode="ltGray">
              <a:xfrm rot="4924949">
                <a:off x="456" y="3848"/>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24" name="Rectangle 32"/>
              <p:cNvSpPr>
                <a:spLocks noChangeArrowheads="1"/>
              </p:cNvSpPr>
              <p:nvPr userDrawn="1"/>
            </p:nvSpPr>
            <p:spPr bwMode="ltGray">
              <a:xfrm rot="5041352">
                <a:off x="427" y="3850"/>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25" name="Rectangle 33"/>
              <p:cNvSpPr>
                <a:spLocks noChangeArrowheads="1"/>
              </p:cNvSpPr>
              <p:nvPr userDrawn="1"/>
            </p:nvSpPr>
            <p:spPr bwMode="ltGray">
              <a:xfrm rot="3816889">
                <a:off x="664" y="3762"/>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26" name="Rectangle 34"/>
              <p:cNvSpPr>
                <a:spLocks noChangeArrowheads="1"/>
              </p:cNvSpPr>
              <p:nvPr userDrawn="1"/>
            </p:nvSpPr>
            <p:spPr bwMode="ltGray">
              <a:xfrm rot="3816889">
                <a:off x="634" y="3780"/>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27" name="Rectangle 35"/>
              <p:cNvSpPr>
                <a:spLocks noChangeArrowheads="1"/>
              </p:cNvSpPr>
              <p:nvPr userDrawn="1"/>
            </p:nvSpPr>
            <p:spPr bwMode="ltGray">
              <a:xfrm rot="4104184">
                <a:off x="606" y="3790"/>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28" name="Rectangle 36"/>
              <p:cNvSpPr>
                <a:spLocks noChangeArrowheads="1"/>
              </p:cNvSpPr>
              <p:nvPr userDrawn="1"/>
            </p:nvSpPr>
            <p:spPr bwMode="ltGray">
              <a:xfrm rot="4325343">
                <a:off x="575" y="3804"/>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29" name="Rectangle 37"/>
              <p:cNvSpPr>
                <a:spLocks noChangeArrowheads="1"/>
              </p:cNvSpPr>
              <p:nvPr userDrawn="1"/>
            </p:nvSpPr>
            <p:spPr bwMode="ltGray">
              <a:xfrm rot="3368036">
                <a:off x="800" y="3682"/>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30" name="Rectangle 38"/>
              <p:cNvSpPr>
                <a:spLocks noChangeArrowheads="1"/>
              </p:cNvSpPr>
              <p:nvPr userDrawn="1"/>
            </p:nvSpPr>
            <p:spPr bwMode="ltGray">
              <a:xfrm rot="3368036">
                <a:off x="772" y="3698"/>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31" name="Rectangle 39"/>
              <p:cNvSpPr>
                <a:spLocks noChangeArrowheads="1"/>
              </p:cNvSpPr>
              <p:nvPr userDrawn="1"/>
            </p:nvSpPr>
            <p:spPr bwMode="ltGray">
              <a:xfrm rot="3368036">
                <a:off x="746" y="3716"/>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32" name="Rectangle 40"/>
              <p:cNvSpPr>
                <a:spLocks noChangeArrowheads="1"/>
              </p:cNvSpPr>
              <p:nvPr userDrawn="1"/>
            </p:nvSpPr>
            <p:spPr bwMode="ltGray">
              <a:xfrm rot="3816889">
                <a:off x="717" y="3734"/>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33" name="Rectangle 41"/>
              <p:cNvSpPr>
                <a:spLocks noChangeArrowheads="1"/>
              </p:cNvSpPr>
              <p:nvPr userDrawn="1"/>
            </p:nvSpPr>
            <p:spPr bwMode="ltGray">
              <a:xfrm rot="2302266">
                <a:off x="923" y="3587"/>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34" name="Rectangle 42"/>
              <p:cNvSpPr>
                <a:spLocks noChangeArrowheads="1"/>
              </p:cNvSpPr>
              <p:nvPr userDrawn="1"/>
            </p:nvSpPr>
            <p:spPr bwMode="ltGray">
              <a:xfrm rot="2302266">
                <a:off x="899" y="3606"/>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35" name="Rectangle 43"/>
              <p:cNvSpPr>
                <a:spLocks noChangeArrowheads="1"/>
              </p:cNvSpPr>
              <p:nvPr userDrawn="1"/>
            </p:nvSpPr>
            <p:spPr bwMode="ltGray">
              <a:xfrm rot="2707562">
                <a:off x="876" y="3626"/>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36" name="Rectangle 44"/>
              <p:cNvSpPr>
                <a:spLocks noChangeArrowheads="1"/>
              </p:cNvSpPr>
              <p:nvPr userDrawn="1"/>
            </p:nvSpPr>
            <p:spPr bwMode="ltGray">
              <a:xfrm rot="2707562">
                <a:off x="850" y="3644"/>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37" name="Rectangle 45"/>
              <p:cNvSpPr>
                <a:spLocks noChangeArrowheads="1"/>
              </p:cNvSpPr>
              <p:nvPr userDrawn="1"/>
            </p:nvSpPr>
            <p:spPr bwMode="ltGray">
              <a:xfrm rot="1525830">
                <a:off x="1027" y="3473"/>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38" name="Rectangle 46"/>
              <p:cNvSpPr>
                <a:spLocks noChangeArrowheads="1"/>
              </p:cNvSpPr>
              <p:nvPr userDrawn="1"/>
            </p:nvSpPr>
            <p:spPr bwMode="ltGray">
              <a:xfrm rot="1525830">
                <a:off x="1009" y="3497"/>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39" name="Rectangle 47"/>
              <p:cNvSpPr>
                <a:spLocks noChangeArrowheads="1"/>
              </p:cNvSpPr>
              <p:nvPr userDrawn="1"/>
            </p:nvSpPr>
            <p:spPr bwMode="ltGray">
              <a:xfrm rot="1788117">
                <a:off x="990" y="3519"/>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40" name="Rectangle 48"/>
              <p:cNvSpPr>
                <a:spLocks noChangeArrowheads="1"/>
              </p:cNvSpPr>
              <p:nvPr userDrawn="1"/>
            </p:nvSpPr>
            <p:spPr bwMode="ltGray">
              <a:xfrm rot="1788117">
                <a:off x="969" y="3544"/>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41" name="Rectangle 49"/>
              <p:cNvSpPr>
                <a:spLocks noChangeArrowheads="1"/>
              </p:cNvSpPr>
              <p:nvPr userDrawn="1"/>
            </p:nvSpPr>
            <p:spPr bwMode="ltGray">
              <a:xfrm rot="841630">
                <a:off x="1113" y="3355"/>
                <a:ext cx="75"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42" name="Rectangle 50"/>
              <p:cNvSpPr>
                <a:spLocks noChangeArrowheads="1"/>
              </p:cNvSpPr>
              <p:nvPr userDrawn="1"/>
            </p:nvSpPr>
            <p:spPr bwMode="ltGray">
              <a:xfrm rot="841630">
                <a:off x="1100" y="3378"/>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43" name="Rectangle 51"/>
              <p:cNvSpPr>
                <a:spLocks noChangeArrowheads="1"/>
              </p:cNvSpPr>
              <p:nvPr userDrawn="1"/>
            </p:nvSpPr>
            <p:spPr bwMode="ltGray">
              <a:xfrm rot="1308689">
                <a:off x="1086" y="3404"/>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44" name="Rectangle 52"/>
              <p:cNvSpPr>
                <a:spLocks noChangeArrowheads="1"/>
              </p:cNvSpPr>
              <p:nvPr userDrawn="1"/>
            </p:nvSpPr>
            <p:spPr bwMode="ltGray">
              <a:xfrm rot="1308689">
                <a:off x="1064" y="3425"/>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45" name="Rectangle 53"/>
              <p:cNvSpPr>
                <a:spLocks noChangeArrowheads="1"/>
              </p:cNvSpPr>
              <p:nvPr userDrawn="1"/>
            </p:nvSpPr>
            <p:spPr bwMode="ltGray">
              <a:xfrm rot="469913">
                <a:off x="1172" y="3225"/>
                <a:ext cx="81"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46" name="Rectangle 54"/>
              <p:cNvSpPr>
                <a:spLocks noChangeArrowheads="1"/>
              </p:cNvSpPr>
              <p:nvPr userDrawn="1"/>
            </p:nvSpPr>
            <p:spPr bwMode="ltGray">
              <a:xfrm rot="559869">
                <a:off x="1162" y="3250"/>
                <a:ext cx="81"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47" name="Rectangle 55"/>
              <p:cNvSpPr>
                <a:spLocks noChangeArrowheads="1"/>
              </p:cNvSpPr>
              <p:nvPr userDrawn="1"/>
            </p:nvSpPr>
            <p:spPr bwMode="ltGray">
              <a:xfrm rot="734079">
                <a:off x="1154" y="3276"/>
                <a:ext cx="81"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48" name="Rectangle 56"/>
              <p:cNvSpPr>
                <a:spLocks noChangeArrowheads="1"/>
              </p:cNvSpPr>
              <p:nvPr userDrawn="1"/>
            </p:nvSpPr>
            <p:spPr bwMode="ltGray">
              <a:xfrm rot="734079">
                <a:off x="1141" y="3304"/>
                <a:ext cx="75"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49" name="Rectangle 57"/>
              <p:cNvSpPr>
                <a:spLocks noChangeArrowheads="1"/>
              </p:cNvSpPr>
              <p:nvPr userDrawn="1"/>
            </p:nvSpPr>
            <p:spPr bwMode="ltGray">
              <a:xfrm rot="-293905">
                <a:off x="1211" y="3096"/>
                <a:ext cx="81"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50" name="Rectangle 58"/>
              <p:cNvSpPr>
                <a:spLocks noChangeArrowheads="1"/>
              </p:cNvSpPr>
              <p:nvPr userDrawn="1"/>
            </p:nvSpPr>
            <p:spPr bwMode="ltGray">
              <a:xfrm rot="-8">
                <a:off x="1201" y="3122"/>
                <a:ext cx="81"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51" name="Rectangle 59"/>
              <p:cNvSpPr>
                <a:spLocks noChangeArrowheads="1"/>
              </p:cNvSpPr>
              <p:nvPr userDrawn="1"/>
            </p:nvSpPr>
            <p:spPr bwMode="ltGray">
              <a:xfrm rot="-8">
                <a:off x="1200" y="3147"/>
                <a:ext cx="81"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52" name="Rectangle 60"/>
              <p:cNvSpPr>
                <a:spLocks noChangeArrowheads="1"/>
              </p:cNvSpPr>
              <p:nvPr userDrawn="1"/>
            </p:nvSpPr>
            <p:spPr bwMode="ltGray">
              <a:xfrm rot="214188">
                <a:off x="1189" y="3173"/>
                <a:ext cx="81"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53" name="Rectangle 61"/>
              <p:cNvSpPr>
                <a:spLocks noChangeArrowheads="1"/>
              </p:cNvSpPr>
              <p:nvPr userDrawn="1"/>
            </p:nvSpPr>
            <p:spPr bwMode="ltGray">
              <a:xfrm rot="-682388">
                <a:off x="1219" y="2965"/>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54" name="Rectangle 62"/>
              <p:cNvSpPr>
                <a:spLocks noChangeArrowheads="1"/>
              </p:cNvSpPr>
              <p:nvPr userDrawn="1"/>
            </p:nvSpPr>
            <p:spPr bwMode="ltGray">
              <a:xfrm rot="-480400">
                <a:off x="1220" y="2991"/>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55" name="Rectangle 63"/>
              <p:cNvSpPr>
                <a:spLocks noChangeArrowheads="1"/>
              </p:cNvSpPr>
              <p:nvPr userDrawn="1"/>
            </p:nvSpPr>
            <p:spPr bwMode="ltGray">
              <a:xfrm rot="-480400">
                <a:off x="1220" y="3015"/>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56" name="Rectangle 64"/>
              <p:cNvSpPr>
                <a:spLocks noChangeArrowheads="1"/>
              </p:cNvSpPr>
              <p:nvPr userDrawn="1"/>
            </p:nvSpPr>
            <p:spPr bwMode="ltGray">
              <a:xfrm rot="-270546">
                <a:off x="1219" y="3041"/>
                <a:ext cx="81"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57" name="Rectangle 65"/>
              <p:cNvSpPr>
                <a:spLocks noChangeArrowheads="1"/>
              </p:cNvSpPr>
              <p:nvPr userDrawn="1"/>
            </p:nvSpPr>
            <p:spPr bwMode="ltGray">
              <a:xfrm rot="-1132286">
                <a:off x="1207" y="2843"/>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58" name="Rectangle 66"/>
              <p:cNvSpPr>
                <a:spLocks noChangeArrowheads="1"/>
              </p:cNvSpPr>
              <p:nvPr userDrawn="1"/>
            </p:nvSpPr>
            <p:spPr bwMode="ltGray">
              <a:xfrm rot="-969272">
                <a:off x="1213" y="2864"/>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59" name="Rectangle 67"/>
              <p:cNvSpPr>
                <a:spLocks noChangeArrowheads="1"/>
              </p:cNvSpPr>
              <p:nvPr userDrawn="1"/>
            </p:nvSpPr>
            <p:spPr bwMode="ltGray">
              <a:xfrm rot="-969272">
                <a:off x="1216" y="2888"/>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60" name="Rectangle 68"/>
              <p:cNvSpPr>
                <a:spLocks noChangeArrowheads="1"/>
              </p:cNvSpPr>
              <p:nvPr userDrawn="1"/>
            </p:nvSpPr>
            <p:spPr bwMode="ltGray">
              <a:xfrm rot="-806259">
                <a:off x="1219" y="2915"/>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61" name="Rectangle 69"/>
              <p:cNvSpPr>
                <a:spLocks noChangeArrowheads="1"/>
              </p:cNvSpPr>
              <p:nvPr userDrawn="1"/>
            </p:nvSpPr>
            <p:spPr bwMode="ltGray">
              <a:xfrm rot="-1543941">
                <a:off x="1165" y="2727"/>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62" name="Rectangle 70"/>
              <p:cNvSpPr>
                <a:spLocks noChangeArrowheads="1"/>
              </p:cNvSpPr>
              <p:nvPr userDrawn="1"/>
            </p:nvSpPr>
            <p:spPr bwMode="ltGray">
              <a:xfrm rot="-1341953">
                <a:off x="1176" y="2752"/>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63" name="Rectangle 71"/>
              <p:cNvSpPr>
                <a:spLocks noChangeArrowheads="1"/>
              </p:cNvSpPr>
              <p:nvPr userDrawn="1"/>
            </p:nvSpPr>
            <p:spPr bwMode="ltGray">
              <a:xfrm rot="-1341953">
                <a:off x="1184" y="2775"/>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64" name="Rectangle 72"/>
              <p:cNvSpPr>
                <a:spLocks noChangeArrowheads="1"/>
              </p:cNvSpPr>
              <p:nvPr userDrawn="1"/>
            </p:nvSpPr>
            <p:spPr bwMode="ltGray">
              <a:xfrm rot="-1341953">
                <a:off x="1194" y="2795"/>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65" name="Rectangle 73"/>
              <p:cNvSpPr>
                <a:spLocks noChangeArrowheads="1"/>
              </p:cNvSpPr>
              <p:nvPr userDrawn="1"/>
            </p:nvSpPr>
            <p:spPr bwMode="ltGray">
              <a:xfrm rot="-1928746">
                <a:off x="1101" y="2628"/>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66" name="Rectangle 74"/>
              <p:cNvSpPr>
                <a:spLocks noChangeArrowheads="1"/>
              </p:cNvSpPr>
              <p:nvPr userDrawn="1"/>
            </p:nvSpPr>
            <p:spPr bwMode="ltGray">
              <a:xfrm rot="-1844175">
                <a:off x="1114" y="2645"/>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67" name="Rectangle 75"/>
              <p:cNvSpPr>
                <a:spLocks noChangeArrowheads="1"/>
              </p:cNvSpPr>
              <p:nvPr userDrawn="1"/>
            </p:nvSpPr>
            <p:spPr bwMode="ltGray">
              <a:xfrm rot="-1752383">
                <a:off x="1129" y="2667"/>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68" name="Rectangle 76"/>
              <p:cNvSpPr>
                <a:spLocks noChangeArrowheads="1"/>
              </p:cNvSpPr>
              <p:nvPr userDrawn="1"/>
            </p:nvSpPr>
            <p:spPr bwMode="ltGray">
              <a:xfrm rot="-1752383">
                <a:off x="1142" y="2684"/>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69" name="Rectangle 77"/>
              <p:cNvSpPr>
                <a:spLocks noChangeArrowheads="1"/>
              </p:cNvSpPr>
              <p:nvPr userDrawn="1"/>
            </p:nvSpPr>
            <p:spPr bwMode="ltGray">
              <a:xfrm rot="-2466736">
                <a:off x="1014" y="2538"/>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70" name="Rectangle 78"/>
              <p:cNvSpPr>
                <a:spLocks noChangeArrowheads="1"/>
              </p:cNvSpPr>
              <p:nvPr userDrawn="1"/>
            </p:nvSpPr>
            <p:spPr bwMode="ltGray">
              <a:xfrm rot="-2466736">
                <a:off x="1035" y="2557"/>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71" name="Rectangle 79"/>
              <p:cNvSpPr>
                <a:spLocks noChangeArrowheads="1"/>
              </p:cNvSpPr>
              <p:nvPr userDrawn="1"/>
            </p:nvSpPr>
            <p:spPr bwMode="ltGray">
              <a:xfrm rot="-2466736">
                <a:off x="1050" y="2574"/>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72" name="Rectangle 80"/>
              <p:cNvSpPr>
                <a:spLocks noChangeArrowheads="1"/>
              </p:cNvSpPr>
              <p:nvPr userDrawn="1"/>
            </p:nvSpPr>
            <p:spPr bwMode="ltGray">
              <a:xfrm rot="-2342866">
                <a:off x="1068" y="2590"/>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73"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341074" name="Rectangle 82"/>
              <p:cNvSpPr>
                <a:spLocks noChangeArrowheads="1"/>
              </p:cNvSpPr>
              <p:nvPr userDrawn="1"/>
            </p:nvSpPr>
            <p:spPr bwMode="ltGray">
              <a:xfrm rot="6575641">
                <a:off x="-217" y="3138"/>
                <a:ext cx="122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75" name="Rectangle 83"/>
              <p:cNvSpPr>
                <a:spLocks noChangeArrowheads="1"/>
              </p:cNvSpPr>
              <p:nvPr userDrawn="1"/>
            </p:nvSpPr>
            <p:spPr bwMode="ltGray">
              <a:xfrm rot="238799">
                <a:off x="4" y="3146"/>
                <a:ext cx="1031"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76" name="Rectangle 84"/>
              <p:cNvSpPr>
                <a:spLocks noChangeArrowheads="1"/>
              </p:cNvSpPr>
              <p:nvPr userDrawn="1"/>
            </p:nvSpPr>
            <p:spPr bwMode="ltGray">
              <a:xfrm rot="-2957028">
                <a:off x="907" y="2472"/>
                <a:ext cx="81"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77" name="Rectangle 85"/>
              <p:cNvSpPr>
                <a:spLocks noChangeArrowheads="1"/>
              </p:cNvSpPr>
              <p:nvPr userDrawn="1"/>
            </p:nvSpPr>
            <p:spPr bwMode="ltGray">
              <a:xfrm rot="-2957028">
                <a:off x="930" y="2486"/>
                <a:ext cx="81"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78" name="Rectangle 86"/>
              <p:cNvSpPr>
                <a:spLocks noChangeArrowheads="1"/>
              </p:cNvSpPr>
              <p:nvPr userDrawn="1"/>
            </p:nvSpPr>
            <p:spPr bwMode="ltGray">
              <a:xfrm rot="-2957028">
                <a:off x="954" y="2497"/>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79" name="Rectangle 87"/>
              <p:cNvSpPr>
                <a:spLocks noChangeArrowheads="1"/>
              </p:cNvSpPr>
              <p:nvPr userDrawn="1"/>
            </p:nvSpPr>
            <p:spPr bwMode="ltGray">
              <a:xfrm rot="-2661033">
                <a:off x="974" y="2509"/>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80" name="Rectangle 88"/>
              <p:cNvSpPr>
                <a:spLocks noChangeArrowheads="1"/>
              </p:cNvSpPr>
              <p:nvPr userDrawn="1"/>
            </p:nvSpPr>
            <p:spPr bwMode="ltGray">
              <a:xfrm rot="-3638503">
                <a:off x="788" y="2426"/>
                <a:ext cx="75"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81" name="Rectangle 89"/>
              <p:cNvSpPr>
                <a:spLocks noChangeArrowheads="1"/>
              </p:cNvSpPr>
              <p:nvPr userDrawn="1"/>
            </p:nvSpPr>
            <p:spPr bwMode="ltGray">
              <a:xfrm rot="-3638503">
                <a:off x="815" y="2434"/>
                <a:ext cx="75"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82" name="Rectangle 90"/>
              <p:cNvSpPr>
                <a:spLocks noChangeArrowheads="1"/>
              </p:cNvSpPr>
              <p:nvPr userDrawn="1"/>
            </p:nvSpPr>
            <p:spPr bwMode="ltGray">
              <a:xfrm rot="-3514633">
                <a:off x="837" y="2440"/>
                <a:ext cx="81"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83" name="Rectangle 91"/>
              <p:cNvSpPr>
                <a:spLocks noChangeArrowheads="1"/>
              </p:cNvSpPr>
              <p:nvPr userDrawn="1"/>
            </p:nvSpPr>
            <p:spPr bwMode="ltGray">
              <a:xfrm rot="-3220799">
                <a:off x="862" y="2452"/>
                <a:ext cx="81"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84" name="Rectangle 92"/>
              <p:cNvSpPr>
                <a:spLocks noChangeArrowheads="1"/>
              </p:cNvSpPr>
              <p:nvPr userDrawn="1"/>
            </p:nvSpPr>
            <p:spPr bwMode="ltGray">
              <a:xfrm rot="-4338250">
                <a:off x="649" y="2396"/>
                <a:ext cx="75"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85" name="Rectangle 93"/>
              <p:cNvSpPr>
                <a:spLocks noChangeArrowheads="1"/>
              </p:cNvSpPr>
              <p:nvPr userDrawn="1"/>
            </p:nvSpPr>
            <p:spPr bwMode="ltGray">
              <a:xfrm rot="-4250359">
                <a:off x="677" y="2402"/>
                <a:ext cx="75"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86" name="Rectangle 94"/>
              <p:cNvSpPr>
                <a:spLocks noChangeArrowheads="1"/>
              </p:cNvSpPr>
              <p:nvPr userDrawn="1"/>
            </p:nvSpPr>
            <p:spPr bwMode="ltGray">
              <a:xfrm rot="-4250359">
                <a:off x="708" y="2406"/>
                <a:ext cx="75"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87" name="Rectangle 95"/>
              <p:cNvSpPr>
                <a:spLocks noChangeArrowheads="1"/>
              </p:cNvSpPr>
              <p:nvPr userDrawn="1"/>
            </p:nvSpPr>
            <p:spPr bwMode="ltGray">
              <a:xfrm rot="-3989246">
                <a:off x="738" y="2410"/>
                <a:ext cx="75"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88" name="Rectangle 96"/>
              <p:cNvSpPr>
                <a:spLocks noChangeArrowheads="1"/>
              </p:cNvSpPr>
              <p:nvPr userDrawn="1"/>
            </p:nvSpPr>
            <p:spPr bwMode="ltGray">
              <a:xfrm rot="-4862215">
                <a:off x="503" y="2394"/>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89" name="Rectangle 97"/>
              <p:cNvSpPr>
                <a:spLocks noChangeArrowheads="1"/>
              </p:cNvSpPr>
              <p:nvPr userDrawn="1"/>
            </p:nvSpPr>
            <p:spPr bwMode="ltGray">
              <a:xfrm rot="-4673370">
                <a:off x="534" y="2392"/>
                <a:ext cx="75"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90" name="Rectangle 98"/>
              <p:cNvSpPr>
                <a:spLocks noChangeArrowheads="1"/>
              </p:cNvSpPr>
              <p:nvPr userDrawn="1"/>
            </p:nvSpPr>
            <p:spPr bwMode="ltGray">
              <a:xfrm rot="-4646721">
                <a:off x="563" y="2390"/>
                <a:ext cx="75"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91" name="Rectangle 99"/>
              <p:cNvSpPr>
                <a:spLocks noChangeArrowheads="1"/>
              </p:cNvSpPr>
              <p:nvPr userDrawn="1"/>
            </p:nvSpPr>
            <p:spPr bwMode="ltGray">
              <a:xfrm rot="-4580623">
                <a:off x="595" y="2390"/>
                <a:ext cx="75"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92" name="Rectangle 100"/>
              <p:cNvSpPr>
                <a:spLocks noChangeArrowheads="1"/>
              </p:cNvSpPr>
              <p:nvPr userDrawn="1"/>
            </p:nvSpPr>
            <p:spPr bwMode="ltGray">
              <a:xfrm rot="-5195129">
                <a:off x="355" y="2414"/>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93" name="Rectangle 101"/>
              <p:cNvSpPr>
                <a:spLocks noChangeArrowheads="1"/>
              </p:cNvSpPr>
              <p:nvPr userDrawn="1"/>
            </p:nvSpPr>
            <p:spPr bwMode="ltGray">
              <a:xfrm rot="-5360484">
                <a:off x="385" y="2408"/>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94" name="Rectangle 102"/>
              <p:cNvSpPr>
                <a:spLocks noChangeArrowheads="1"/>
              </p:cNvSpPr>
              <p:nvPr userDrawn="1"/>
            </p:nvSpPr>
            <p:spPr bwMode="ltGray">
              <a:xfrm rot="-5288939">
                <a:off x="419" y="2404"/>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95" name="Rectangle 103"/>
              <p:cNvSpPr>
                <a:spLocks noChangeArrowheads="1"/>
              </p:cNvSpPr>
              <p:nvPr userDrawn="1"/>
            </p:nvSpPr>
            <p:spPr bwMode="ltGray">
              <a:xfrm rot="-5164854">
                <a:off x="449" y="2400"/>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96" name="Rectangle 104"/>
              <p:cNvSpPr>
                <a:spLocks noChangeArrowheads="1"/>
              </p:cNvSpPr>
              <p:nvPr userDrawn="1"/>
            </p:nvSpPr>
            <p:spPr bwMode="ltGray">
              <a:xfrm rot="-6132163">
                <a:off x="206" y="2458"/>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97" name="Rectangle 105"/>
              <p:cNvSpPr>
                <a:spLocks noChangeArrowheads="1"/>
              </p:cNvSpPr>
              <p:nvPr userDrawn="1"/>
            </p:nvSpPr>
            <p:spPr bwMode="ltGray">
              <a:xfrm rot="-6220433">
                <a:off x="237" y="2448"/>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98" name="Rectangle 106"/>
              <p:cNvSpPr>
                <a:spLocks noChangeArrowheads="1"/>
              </p:cNvSpPr>
              <p:nvPr userDrawn="1"/>
            </p:nvSpPr>
            <p:spPr bwMode="ltGray">
              <a:xfrm rot="-6110943">
                <a:off x="266" y="2438"/>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99" name="Rectangle 107"/>
              <p:cNvSpPr>
                <a:spLocks noChangeArrowheads="1"/>
              </p:cNvSpPr>
              <p:nvPr userDrawn="1"/>
            </p:nvSpPr>
            <p:spPr bwMode="ltGray">
              <a:xfrm rot="-5919570">
                <a:off x="293" y="2426"/>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00" name="Rectangle 108"/>
              <p:cNvSpPr>
                <a:spLocks noChangeArrowheads="1"/>
              </p:cNvSpPr>
              <p:nvPr userDrawn="1"/>
            </p:nvSpPr>
            <p:spPr bwMode="ltGray">
              <a:xfrm rot="-7376291">
                <a:off x="6" y="2548"/>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01" name="Rectangle 109"/>
              <p:cNvSpPr>
                <a:spLocks noChangeArrowheads="1"/>
              </p:cNvSpPr>
              <p:nvPr userDrawn="1"/>
            </p:nvSpPr>
            <p:spPr bwMode="ltGray">
              <a:xfrm rot="-7168347">
                <a:off x="65" y="2516"/>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02" name="Rectangle 110"/>
              <p:cNvSpPr>
                <a:spLocks noChangeArrowheads="1"/>
              </p:cNvSpPr>
              <p:nvPr userDrawn="1"/>
            </p:nvSpPr>
            <p:spPr bwMode="ltGray">
              <a:xfrm rot="-6802416">
                <a:off x="92" y="2502"/>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03" name="Rectangle 111"/>
              <p:cNvSpPr>
                <a:spLocks noChangeArrowheads="1"/>
              </p:cNvSpPr>
              <p:nvPr userDrawn="1"/>
            </p:nvSpPr>
            <p:spPr bwMode="ltGray">
              <a:xfrm rot="-6802416">
                <a:off x="119" y="2492"/>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04" name="Rectangle 112"/>
              <p:cNvSpPr>
                <a:spLocks noChangeArrowheads="1"/>
              </p:cNvSpPr>
              <p:nvPr userDrawn="1"/>
            </p:nvSpPr>
            <p:spPr bwMode="ltGray">
              <a:xfrm rot="-6457704">
                <a:off x="150" y="2478"/>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05" name="Rectangle 113"/>
              <p:cNvSpPr>
                <a:spLocks noChangeArrowheads="1"/>
              </p:cNvSpPr>
              <p:nvPr userDrawn="1"/>
            </p:nvSpPr>
            <p:spPr bwMode="ltGray">
              <a:xfrm rot="-1876771">
                <a:off x="0" y="3363"/>
                <a:ext cx="75"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06" name="Rectangle 114"/>
              <p:cNvSpPr>
                <a:spLocks noChangeArrowheads="1"/>
              </p:cNvSpPr>
              <p:nvPr userDrawn="1"/>
            </p:nvSpPr>
            <p:spPr bwMode="ltGray">
              <a:xfrm rot="3283992">
                <a:off x="511" y="3478"/>
                <a:ext cx="242"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07" name="Rectangle 115"/>
              <p:cNvSpPr>
                <a:spLocks noChangeArrowheads="1"/>
              </p:cNvSpPr>
              <p:nvPr userDrawn="1"/>
            </p:nvSpPr>
            <p:spPr bwMode="ltGray">
              <a:xfrm rot="3283992">
                <a:off x="35" y="2798"/>
                <a:ext cx="242"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08" name="Rectangle 116"/>
              <p:cNvSpPr>
                <a:spLocks noChangeArrowheads="1"/>
              </p:cNvSpPr>
              <p:nvPr userDrawn="1"/>
            </p:nvSpPr>
            <p:spPr bwMode="ltGray">
              <a:xfrm rot="-1876771">
                <a:off x="700" y="2851"/>
                <a:ext cx="317"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09" name="Rectangle 117"/>
              <p:cNvSpPr>
                <a:spLocks noChangeArrowheads="1"/>
              </p:cNvSpPr>
              <p:nvPr userDrawn="1"/>
            </p:nvSpPr>
            <p:spPr bwMode="ltGray">
              <a:xfrm rot="5908516">
                <a:off x="200" y="3915"/>
                <a:ext cx="138"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10" name="Rectangle 118"/>
              <p:cNvSpPr>
                <a:spLocks noChangeArrowheads="1"/>
              </p:cNvSpPr>
              <p:nvPr userDrawn="1"/>
            </p:nvSpPr>
            <p:spPr bwMode="ltGray">
              <a:xfrm rot="6683973">
                <a:off x="45" y="3915"/>
                <a:ext cx="144"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11" name="Rectangle 119"/>
              <p:cNvSpPr>
                <a:spLocks noChangeArrowheads="1"/>
              </p:cNvSpPr>
              <p:nvPr userDrawn="1"/>
            </p:nvSpPr>
            <p:spPr bwMode="ltGray">
              <a:xfrm rot="5245609">
                <a:off x="361" y="3893"/>
                <a:ext cx="132"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12" name="Rectangle 120"/>
              <p:cNvSpPr>
                <a:spLocks noChangeArrowheads="1"/>
              </p:cNvSpPr>
              <p:nvPr userDrawn="1"/>
            </p:nvSpPr>
            <p:spPr bwMode="ltGray">
              <a:xfrm rot="4500520">
                <a:off x="522" y="3847"/>
                <a:ext cx="132"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13" name="Rectangle 121"/>
              <p:cNvSpPr>
                <a:spLocks noChangeArrowheads="1"/>
              </p:cNvSpPr>
              <p:nvPr userDrawn="1"/>
            </p:nvSpPr>
            <p:spPr bwMode="ltGray">
              <a:xfrm rot="3805227">
                <a:off x="670" y="3778"/>
                <a:ext cx="132"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14" name="Rectangle 122"/>
              <p:cNvSpPr>
                <a:spLocks noChangeArrowheads="1"/>
              </p:cNvSpPr>
              <p:nvPr userDrawn="1"/>
            </p:nvSpPr>
            <p:spPr bwMode="ltGray">
              <a:xfrm rot="3060138">
                <a:off x="813" y="3688"/>
                <a:ext cx="132"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15" name="Rectangle 123"/>
              <p:cNvSpPr>
                <a:spLocks noChangeArrowheads="1"/>
              </p:cNvSpPr>
              <p:nvPr userDrawn="1"/>
            </p:nvSpPr>
            <p:spPr bwMode="ltGray">
              <a:xfrm rot="2090281">
                <a:off x="938" y="3582"/>
                <a:ext cx="132"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16" name="Rectangle 124"/>
              <p:cNvSpPr>
                <a:spLocks noChangeArrowheads="1"/>
              </p:cNvSpPr>
              <p:nvPr userDrawn="1"/>
            </p:nvSpPr>
            <p:spPr bwMode="ltGray">
              <a:xfrm rot="-7168347">
                <a:off x="-18" y="2506"/>
                <a:ext cx="132"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17" name="Rectangle 125"/>
              <p:cNvSpPr>
                <a:spLocks noChangeArrowheads="1"/>
              </p:cNvSpPr>
              <p:nvPr userDrawn="1"/>
            </p:nvSpPr>
            <p:spPr bwMode="ltGray">
              <a:xfrm rot="-6406501">
                <a:off x="136" y="2433"/>
                <a:ext cx="132"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18" name="Rectangle 126"/>
              <p:cNvSpPr>
                <a:spLocks noChangeArrowheads="1"/>
              </p:cNvSpPr>
              <p:nvPr userDrawn="1"/>
            </p:nvSpPr>
            <p:spPr bwMode="ltGray">
              <a:xfrm rot="-4970620">
                <a:off x="447" y="2364"/>
                <a:ext cx="138"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19" name="Rectangle 127"/>
              <p:cNvSpPr>
                <a:spLocks noChangeArrowheads="1"/>
              </p:cNvSpPr>
              <p:nvPr userDrawn="1"/>
            </p:nvSpPr>
            <p:spPr bwMode="ltGray">
              <a:xfrm rot="-4298502">
                <a:off x="597" y="2360"/>
                <a:ext cx="150"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20" name="Rectangle 128"/>
              <p:cNvSpPr>
                <a:spLocks noChangeArrowheads="1"/>
              </p:cNvSpPr>
              <p:nvPr userDrawn="1"/>
            </p:nvSpPr>
            <p:spPr bwMode="ltGray">
              <a:xfrm rot="-3676305">
                <a:off x="739" y="2386"/>
                <a:ext cx="155"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21" name="Rectangle 129"/>
              <p:cNvSpPr>
                <a:spLocks noChangeArrowheads="1"/>
              </p:cNvSpPr>
              <p:nvPr userDrawn="1"/>
            </p:nvSpPr>
            <p:spPr bwMode="ltGray">
              <a:xfrm rot="-3188616">
                <a:off x="869" y="2430"/>
                <a:ext cx="167"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22" name="Rectangle 130"/>
              <p:cNvSpPr>
                <a:spLocks noChangeArrowheads="1"/>
              </p:cNvSpPr>
              <p:nvPr userDrawn="1"/>
            </p:nvSpPr>
            <p:spPr bwMode="ltGray">
              <a:xfrm rot="-2610246">
                <a:off x="984" y="2497"/>
                <a:ext cx="167"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23" name="Rectangle 131"/>
              <p:cNvSpPr>
                <a:spLocks noChangeArrowheads="1"/>
              </p:cNvSpPr>
              <p:nvPr userDrawn="1"/>
            </p:nvSpPr>
            <p:spPr bwMode="ltGray">
              <a:xfrm rot="-2190008">
                <a:off x="1075" y="2585"/>
                <a:ext cx="17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24" name="Rectangle 132"/>
              <p:cNvSpPr>
                <a:spLocks noChangeArrowheads="1"/>
              </p:cNvSpPr>
              <p:nvPr userDrawn="1"/>
            </p:nvSpPr>
            <p:spPr bwMode="ltGray">
              <a:xfrm rot="-1728558">
                <a:off x="1147" y="2688"/>
                <a:ext cx="167"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25" name="Rectangle 133"/>
              <p:cNvSpPr>
                <a:spLocks noChangeArrowheads="1"/>
              </p:cNvSpPr>
              <p:nvPr userDrawn="1"/>
            </p:nvSpPr>
            <p:spPr bwMode="ltGray">
              <a:xfrm rot="-1172118">
                <a:off x="1198" y="2805"/>
                <a:ext cx="167"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26" name="Rectangle 134"/>
              <p:cNvSpPr>
                <a:spLocks noChangeArrowheads="1"/>
              </p:cNvSpPr>
              <p:nvPr userDrawn="1"/>
            </p:nvSpPr>
            <p:spPr bwMode="ltGray">
              <a:xfrm rot="-753845">
                <a:off x="1218" y="2930"/>
                <a:ext cx="167"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27" name="Rectangle 135"/>
              <p:cNvSpPr>
                <a:spLocks noChangeArrowheads="1"/>
              </p:cNvSpPr>
              <p:nvPr userDrawn="1"/>
            </p:nvSpPr>
            <p:spPr bwMode="ltGray">
              <a:xfrm rot="-287823">
                <a:off x="1213" y="3066"/>
                <a:ext cx="167"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28" name="Rectangle 136"/>
              <p:cNvSpPr>
                <a:spLocks noChangeArrowheads="1"/>
              </p:cNvSpPr>
              <p:nvPr userDrawn="1"/>
            </p:nvSpPr>
            <p:spPr bwMode="ltGray">
              <a:xfrm rot="696741">
                <a:off x="1126" y="3337"/>
                <a:ext cx="150"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29" name="Rectangle 137"/>
              <p:cNvSpPr>
                <a:spLocks noChangeArrowheads="1"/>
              </p:cNvSpPr>
              <p:nvPr userDrawn="1"/>
            </p:nvSpPr>
            <p:spPr bwMode="ltGray">
              <a:xfrm rot="1529990">
                <a:off x="1041" y="3465"/>
                <a:ext cx="140"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5490"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5491"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5492"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5493"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5494"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5495"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5496"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5497"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5498"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41139" name="Rectangle 147"/>
              <p:cNvSpPr>
                <a:spLocks noChangeArrowheads="1"/>
              </p:cNvSpPr>
              <p:nvPr userDrawn="1"/>
            </p:nvSpPr>
            <p:spPr bwMode="ltGray">
              <a:xfrm rot="244926">
                <a:off x="1177" y="3201"/>
                <a:ext cx="161"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40" name="Rectangle 148"/>
              <p:cNvSpPr>
                <a:spLocks noChangeArrowheads="1"/>
              </p:cNvSpPr>
              <p:nvPr userDrawn="1"/>
            </p:nvSpPr>
            <p:spPr bwMode="ltGray">
              <a:xfrm rot="-5598588">
                <a:off x="290" y="2386"/>
                <a:ext cx="138"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41"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341142" name="Freeform 150"/>
              <p:cNvSpPr>
                <a:spLocks/>
              </p:cNvSpPr>
              <p:nvPr userDrawn="1"/>
            </p:nvSpPr>
            <p:spPr bwMode="ltGray">
              <a:xfrm rot="-2857037">
                <a:off x="619" y="3550"/>
                <a:ext cx="68" cy="69"/>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341143" name="Freeform 151"/>
              <p:cNvSpPr>
                <a:spLocks/>
              </p:cNvSpPr>
              <p:nvPr userDrawn="1"/>
            </p:nvSpPr>
            <p:spPr bwMode="ltGray">
              <a:xfrm>
                <a:off x="235" y="2503"/>
                <a:ext cx="348" cy="1272"/>
              </a:xfrm>
              <a:custGeom>
                <a:avLst/>
                <a:gdLst>
                  <a:gd name="T0" fmla="*/ 0 w 348"/>
                  <a:gd name="T1" fmla="*/ 0 h 1272"/>
                  <a:gd name="T2" fmla="*/ 287 w 348"/>
                  <a:gd name="T3" fmla="*/ 582 h 1272"/>
                  <a:gd name="T4" fmla="*/ 348 w 348"/>
                  <a:gd name="T5" fmla="*/ 1272 h 1272"/>
                  <a:gd name="T6" fmla="*/ 54 w 348"/>
                  <a:gd name="T7" fmla="*/ 676 h 1272"/>
                  <a:gd name="T8" fmla="*/ 0 w 348"/>
                  <a:gd name="T9" fmla="*/ 0 h 1272"/>
                </a:gdLst>
                <a:ahLst/>
                <a:cxnLst>
                  <a:cxn ang="0">
                    <a:pos x="T0" y="T1"/>
                  </a:cxn>
                  <a:cxn ang="0">
                    <a:pos x="T2" y="T3"/>
                  </a:cxn>
                  <a:cxn ang="0">
                    <a:pos x="T4" y="T5"/>
                  </a:cxn>
                  <a:cxn ang="0">
                    <a:pos x="T6" y="T7"/>
                  </a:cxn>
                  <a:cxn ang="0">
                    <a:pos x="T8" y="T9"/>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341144"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lgn="l" eaLnBrk="0" hangingPunct="0">
                  <a:defRPr/>
                </a:pPr>
                <a:endParaRPr lang="en-US" b="0">
                  <a:solidFill>
                    <a:srgbClr val="FFFFFF"/>
                  </a:solidFill>
                </a:endParaRPr>
              </a:p>
            </p:txBody>
          </p:sp>
        </p:grpSp>
      </p:grpSp>
      <p:sp>
        <p:nvSpPr>
          <p:cNvPr id="341145" name="Rectangle 153"/>
          <p:cNvSpPr>
            <a:spLocks noGrp="1" noRot="1" noChangeArrowheads="1"/>
          </p:cNvSpPr>
          <p:nvPr>
            <p:ph type="title"/>
          </p:nvPr>
        </p:nvSpPr>
        <p:spPr bwMode="auto">
          <a:xfrm>
            <a:off x="301625" y="228600"/>
            <a:ext cx="854075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a:t>Click to edit Master title style</a:t>
            </a:r>
          </a:p>
        </p:txBody>
      </p:sp>
      <p:sp>
        <p:nvSpPr>
          <p:cNvPr id="341146" name="Rectangle 154"/>
          <p:cNvSpPr>
            <a:spLocks noGrp="1" noChangeArrowheads="1"/>
          </p:cNvSpPr>
          <p:nvPr>
            <p:ph type="dt" sz="half" idx="2"/>
          </p:nvPr>
        </p:nvSpPr>
        <p:spPr bwMode="auto">
          <a:xfrm>
            <a:off x="301625" y="6245225"/>
            <a:ext cx="2289175"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lvl1pPr eaLnBrk="1" hangingPunct="1">
              <a:defRPr sz="1000" smtClean="0"/>
            </a:lvl1pPr>
          </a:lstStyle>
          <a:p>
            <a:pPr algn="l">
              <a:defRPr/>
            </a:pPr>
            <a:fld id="{3FD290F3-3EC4-F241-821F-03E1F2E0105E}" type="datetime1">
              <a:rPr lang="en-US" b="0">
                <a:solidFill>
                  <a:srgbClr val="FFFFFF"/>
                </a:solidFill>
              </a:rPr>
              <a:pPr algn="l">
                <a:defRPr/>
              </a:pPr>
              <a:t>7/6/20</a:t>
            </a:fld>
            <a:endParaRPr lang="en-US" b="0">
              <a:solidFill>
                <a:srgbClr val="FFFFFF"/>
              </a:solidFill>
            </a:endParaRPr>
          </a:p>
        </p:txBody>
      </p:sp>
      <p:sp>
        <p:nvSpPr>
          <p:cNvPr id="341147" name="Rectangle 155"/>
          <p:cNvSpPr>
            <a:spLocks noGrp="1" noChangeArrowheads="1"/>
          </p:cNvSpPr>
          <p:nvPr>
            <p:ph type="ftr" sz="quarter" idx="3"/>
          </p:nvPr>
        </p:nvSpPr>
        <p:spPr bwMode="auto">
          <a:xfrm>
            <a:off x="3124201"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lvl1pPr algn="ctr" eaLnBrk="1" hangingPunct="1">
              <a:defRPr sz="1000" smtClean="0"/>
            </a:lvl1pPr>
          </a:lstStyle>
          <a:p>
            <a:pPr>
              <a:defRPr/>
            </a:pPr>
            <a:endParaRPr lang="en-US" b="0">
              <a:solidFill>
                <a:srgbClr val="FFFFFF"/>
              </a:solidFill>
            </a:endParaRPr>
          </a:p>
        </p:txBody>
      </p:sp>
      <p:sp>
        <p:nvSpPr>
          <p:cNvPr id="341148" name="Rectangle 156"/>
          <p:cNvSpPr>
            <a:spLocks noGrp="1" noChangeArrowheads="1"/>
          </p:cNvSpPr>
          <p:nvPr>
            <p:ph type="sldNum" sz="quarter" idx="4"/>
          </p:nvPr>
        </p:nvSpPr>
        <p:spPr bwMode="auto">
          <a:xfrm>
            <a:off x="6553200" y="6245225"/>
            <a:ext cx="2289175"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lvl1pPr algn="r" eaLnBrk="1" hangingPunct="1">
              <a:defRPr sz="1000" smtClean="0"/>
            </a:lvl1pPr>
          </a:lstStyle>
          <a:p>
            <a:pPr>
              <a:defRPr/>
            </a:pPr>
            <a:fld id="{4EBBD041-F591-A54D-A48F-779F3425D10B}" type="slidenum">
              <a:rPr lang="en-US" b="0">
                <a:solidFill>
                  <a:srgbClr val="FFFFFF"/>
                </a:solidFill>
              </a:rPr>
              <a:pPr>
                <a:defRPr/>
              </a:pPr>
              <a:t>‹#›</a:t>
            </a:fld>
            <a:endParaRPr lang="en-US" b="0">
              <a:solidFill>
                <a:srgbClr val="FFFFFF"/>
              </a:solidFill>
            </a:endParaRPr>
          </a:p>
        </p:txBody>
      </p:sp>
      <p:sp>
        <p:nvSpPr>
          <p:cNvPr id="341149" name="Rectangle 157"/>
          <p:cNvSpPr>
            <a:spLocks noGrp="1" noRot="1" noChangeArrowheads="1"/>
          </p:cNvSpPr>
          <p:nvPr>
            <p:ph type="body" idx="1"/>
          </p:nvPr>
        </p:nvSpPr>
        <p:spPr bwMode="auto">
          <a:xfrm>
            <a:off x="301625" y="1600201"/>
            <a:ext cx="8540750" cy="4498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53971577"/>
      </p:ext>
    </p:extLst>
  </p:cSld>
  <p:clrMap bg1="dk2" tx1="lt1" bg2="dk1" tx2="lt2" accent1="accent1" accent2="accent2" accent3="accent3" accent4="accent4" accent5="accent5" accent6="accent6" hlink="hlink" folHlink="folHlink"/>
  <p:sldLayoutIdLst>
    <p:sldLayoutId id="2147486138" r:id="rId1"/>
    <p:sldLayoutId id="2147486139" r:id="rId2"/>
    <p:sldLayoutId id="2147486140" r:id="rId3"/>
    <p:sldLayoutId id="2147486141" r:id="rId4"/>
    <p:sldLayoutId id="2147486142" r:id="rId5"/>
    <p:sldLayoutId id="2147486143" r:id="rId6"/>
    <p:sldLayoutId id="2147486144" r:id="rId7"/>
    <p:sldLayoutId id="2147486145" r:id="rId8"/>
    <p:sldLayoutId id="2147486146" r:id="rId9"/>
    <p:sldLayoutId id="2147486147" r:id="rId10"/>
    <p:sldLayoutId id="2147486148"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5pPr>
      <a:lvl6pPr marL="456467"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6pPr>
      <a:lvl7pPr marL="912947"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7pPr>
      <a:lvl8pPr marL="136943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8pPr>
      <a:lvl9pPr marL="1825903"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9pPr>
    </p:titleStyle>
    <p:bodyStyle>
      <a:lvl1pPr marL="342363" indent="-342363" algn="l" rtl="0" eaLnBrk="0" fontAlgn="base" hangingPunct="0">
        <a:spcBef>
          <a:spcPct val="20000"/>
        </a:spcBef>
        <a:spcAft>
          <a:spcPct val="0"/>
        </a:spcAft>
        <a:buClr>
          <a:schemeClr val="hlink"/>
        </a:buClr>
        <a:buSzPct val="80000"/>
        <a:buFont typeface="Arial" charset="0"/>
        <a:buChar char="►"/>
        <a:defRPr sz="3200">
          <a:solidFill>
            <a:schemeClr val="tx1"/>
          </a:solidFill>
          <a:effectLst>
            <a:outerShdw blurRad="38100" dist="38100" dir="2700000" algn="tl">
              <a:srgbClr val="000000"/>
            </a:outerShdw>
          </a:effectLst>
          <a:latin typeface="+mn-lt"/>
          <a:ea typeface="+mn-ea"/>
          <a:cs typeface="ＭＳ Ｐゴシック" charset="0"/>
        </a:defRPr>
      </a:lvl1pPr>
      <a:lvl2pPr marL="741772" indent="-285305" algn="l" rtl="0" eaLnBrk="0" fontAlgn="base" hangingPunct="0">
        <a:spcBef>
          <a:spcPct val="20000"/>
        </a:spcBef>
        <a:spcAft>
          <a:spcPct val="0"/>
        </a:spcAft>
        <a:buClr>
          <a:schemeClr val="folHlink"/>
        </a:buClr>
        <a:buFont typeface="Wingdings" charset="0"/>
        <a:buChar char="§"/>
        <a:defRPr sz="2800">
          <a:solidFill>
            <a:schemeClr val="tx1"/>
          </a:solidFill>
          <a:effectLst>
            <a:outerShdw blurRad="38100" dist="38100" dir="2700000" algn="tl">
              <a:srgbClr val="000000"/>
            </a:outerShdw>
          </a:effectLst>
          <a:latin typeface="+mn-lt"/>
          <a:ea typeface="+mn-ea"/>
        </a:defRPr>
      </a:lvl2pPr>
      <a:lvl3pPr marL="1141185" indent="-228233" algn="l" rtl="0" eaLnBrk="0" fontAlgn="base" hangingPunct="0">
        <a:spcBef>
          <a:spcPct val="20000"/>
        </a:spcBef>
        <a:spcAft>
          <a:spcPct val="0"/>
        </a:spcAft>
        <a:buClr>
          <a:schemeClr val="hlink"/>
        </a:buClr>
        <a:buSzPct val="80000"/>
        <a:buFont typeface="Arial" charset="0"/>
        <a:buChar char="►"/>
        <a:defRPr sz="2400">
          <a:solidFill>
            <a:schemeClr val="tx1"/>
          </a:solidFill>
          <a:effectLst>
            <a:outerShdw blurRad="38100" dist="38100" dir="2700000" algn="tl">
              <a:srgbClr val="000000"/>
            </a:outerShdw>
          </a:effectLst>
          <a:latin typeface="+mn-lt"/>
          <a:ea typeface="+mn-ea"/>
        </a:defRPr>
      </a:lvl3pPr>
      <a:lvl4pPr marL="1597659" indent="-228233" algn="l" rtl="0" eaLnBrk="0" fontAlgn="base" hangingPunct="0">
        <a:spcBef>
          <a:spcPct val="20000"/>
        </a:spcBef>
        <a:spcAft>
          <a:spcPct val="0"/>
        </a:spcAft>
        <a:buClr>
          <a:schemeClr val="folHlink"/>
        </a:buClr>
        <a:buFont typeface="Wingdings" charset="0"/>
        <a:buChar char="§"/>
        <a:defRPr sz="2000">
          <a:solidFill>
            <a:schemeClr val="tx1"/>
          </a:solidFill>
          <a:effectLst>
            <a:outerShdw blurRad="38100" dist="38100" dir="2700000" algn="tl">
              <a:srgbClr val="000000"/>
            </a:outerShdw>
          </a:effectLst>
          <a:latin typeface="+mn-lt"/>
          <a:ea typeface="+mn-ea"/>
        </a:defRPr>
      </a:lvl4pPr>
      <a:lvl5pPr marL="2054145" indent="-228233" algn="l" rtl="0" eaLnBrk="0" fontAlgn="base" hangingPunct="0">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mn-ea"/>
        </a:defRPr>
      </a:lvl5pPr>
      <a:lvl6pPr marL="2510617" indent="-228233" algn="l" rtl="0" fontAlgn="base">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mn-ea"/>
        </a:defRPr>
      </a:lvl6pPr>
      <a:lvl7pPr marL="2967088" indent="-228233" algn="l" rtl="0" fontAlgn="base">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mn-ea"/>
        </a:defRPr>
      </a:lvl7pPr>
      <a:lvl8pPr marL="3423568" indent="-228233" algn="l" rtl="0" fontAlgn="base">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mn-ea"/>
        </a:defRPr>
      </a:lvl8pPr>
      <a:lvl9pPr marL="3880033" indent="-228233" algn="l" rtl="0" fontAlgn="base">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39216"/>
                <a:invGamma/>
              </a:schemeClr>
            </a:gs>
          </a:gsLst>
          <a:lin ang="5400000" scaled="1"/>
        </a:gradFill>
        <a:effectLst/>
      </p:bgPr>
    </p:bg>
    <p:spTree>
      <p:nvGrpSpPr>
        <p:cNvPr id="1" name=""/>
        <p:cNvGrpSpPr/>
        <p:nvPr/>
      </p:nvGrpSpPr>
      <p:grpSpPr>
        <a:xfrm>
          <a:off x="0" y="0"/>
          <a:ext cx="0" cy="0"/>
          <a:chOff x="0" y="0"/>
          <a:chExt cx="0" cy="0"/>
        </a:xfrm>
      </p:grpSpPr>
      <p:grpSp>
        <p:nvGrpSpPr>
          <p:cNvPr id="13314" name="Group 2"/>
          <p:cNvGrpSpPr>
            <a:grpSpLocks/>
          </p:cNvGrpSpPr>
          <p:nvPr/>
        </p:nvGrpSpPr>
        <p:grpSpPr bwMode="auto">
          <a:xfrm>
            <a:off x="1588" y="0"/>
            <a:ext cx="9148762" cy="6851650"/>
            <a:chOff x="1" y="0"/>
            <a:chExt cx="5763" cy="4316"/>
          </a:xfrm>
        </p:grpSpPr>
        <p:sp>
          <p:nvSpPr>
            <p:cNvPr id="347139" name="Freeform 3"/>
            <p:cNvSpPr>
              <a:spLocks/>
            </p:cNvSpPr>
            <p:nvPr/>
          </p:nvSpPr>
          <p:spPr bwMode="hidden">
            <a:xfrm>
              <a:off x="5045" y="2626"/>
              <a:ext cx="719" cy="1690"/>
            </a:xfrm>
            <a:custGeom>
              <a:avLst/>
              <a:gdLst>
                <a:gd name="T0" fmla="*/ 717 w 717"/>
                <a:gd name="T1" fmla="*/ 72 h 1690"/>
                <a:gd name="T2" fmla="*/ 717 w 717"/>
                <a:gd name="T3" fmla="*/ 0 h 1690"/>
                <a:gd name="T4" fmla="*/ 699 w 717"/>
                <a:gd name="T5" fmla="*/ 101 h 1690"/>
                <a:gd name="T6" fmla="*/ 675 w 717"/>
                <a:gd name="T7" fmla="*/ 209 h 1690"/>
                <a:gd name="T8" fmla="*/ 627 w 717"/>
                <a:gd name="T9" fmla="*/ 389 h 1690"/>
                <a:gd name="T10" fmla="*/ 574 w 717"/>
                <a:gd name="T11" fmla="*/ 569 h 1690"/>
                <a:gd name="T12" fmla="*/ 502 w 717"/>
                <a:gd name="T13" fmla="*/ 749 h 1690"/>
                <a:gd name="T14" fmla="*/ 424 w 717"/>
                <a:gd name="T15" fmla="*/ 935 h 1690"/>
                <a:gd name="T16" fmla="*/ 334 w 717"/>
                <a:gd name="T17" fmla="*/ 1121 h 1690"/>
                <a:gd name="T18" fmla="*/ 233 w 717"/>
                <a:gd name="T19" fmla="*/ 1312 h 1690"/>
                <a:gd name="T20" fmla="*/ 125 w 717"/>
                <a:gd name="T21" fmla="*/ 1498 h 1690"/>
                <a:gd name="T22" fmla="*/ 0 w 717"/>
                <a:gd name="T23" fmla="*/ 1690 h 1690"/>
                <a:gd name="T24" fmla="*/ 11 w 717"/>
                <a:gd name="T25" fmla="*/ 1690 h 1690"/>
                <a:gd name="T26" fmla="*/ 137 w 717"/>
                <a:gd name="T27" fmla="*/ 1498 h 1690"/>
                <a:gd name="T28" fmla="*/ 245 w 717"/>
                <a:gd name="T29" fmla="*/ 1312 h 1690"/>
                <a:gd name="T30" fmla="*/ 346 w 717"/>
                <a:gd name="T31" fmla="*/ 1121 h 1690"/>
                <a:gd name="T32" fmla="*/ 436 w 717"/>
                <a:gd name="T33" fmla="*/ 935 h 1690"/>
                <a:gd name="T34" fmla="*/ 514 w 717"/>
                <a:gd name="T35" fmla="*/ 749 h 1690"/>
                <a:gd name="T36" fmla="*/ 585 w 717"/>
                <a:gd name="T37" fmla="*/ 569 h 1690"/>
                <a:gd name="T38" fmla="*/ 639 w 717"/>
                <a:gd name="T39" fmla="*/ 389 h 1690"/>
                <a:gd name="T40" fmla="*/ 687 w 717"/>
                <a:gd name="T41" fmla="*/ 209 h 1690"/>
                <a:gd name="T42" fmla="*/ 705 w 717"/>
                <a:gd name="T43" fmla="*/ 143 h 1690"/>
                <a:gd name="T44" fmla="*/ 717 w 717"/>
                <a:gd name="T45" fmla="*/ 72 h 1690"/>
                <a:gd name="T46" fmla="*/ 717 w 717"/>
                <a:gd name="T47" fmla="*/ 72 h 1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7" h="1690">
                  <a:moveTo>
                    <a:pt x="717" y="72"/>
                  </a:moveTo>
                  <a:lnTo>
                    <a:pt x="717" y="0"/>
                  </a:lnTo>
                  <a:lnTo>
                    <a:pt x="699" y="101"/>
                  </a:lnTo>
                  <a:lnTo>
                    <a:pt x="675" y="209"/>
                  </a:lnTo>
                  <a:lnTo>
                    <a:pt x="627" y="389"/>
                  </a:lnTo>
                  <a:lnTo>
                    <a:pt x="574" y="569"/>
                  </a:lnTo>
                  <a:lnTo>
                    <a:pt x="502" y="749"/>
                  </a:lnTo>
                  <a:lnTo>
                    <a:pt x="424" y="935"/>
                  </a:lnTo>
                  <a:lnTo>
                    <a:pt x="334" y="1121"/>
                  </a:lnTo>
                  <a:lnTo>
                    <a:pt x="233" y="1312"/>
                  </a:lnTo>
                  <a:lnTo>
                    <a:pt x="125" y="1498"/>
                  </a:lnTo>
                  <a:lnTo>
                    <a:pt x="0" y="1690"/>
                  </a:lnTo>
                  <a:lnTo>
                    <a:pt x="11" y="1690"/>
                  </a:lnTo>
                  <a:lnTo>
                    <a:pt x="137" y="1498"/>
                  </a:lnTo>
                  <a:lnTo>
                    <a:pt x="245" y="1312"/>
                  </a:lnTo>
                  <a:lnTo>
                    <a:pt x="346" y="1121"/>
                  </a:lnTo>
                  <a:lnTo>
                    <a:pt x="436" y="935"/>
                  </a:lnTo>
                  <a:lnTo>
                    <a:pt x="514" y="749"/>
                  </a:lnTo>
                  <a:lnTo>
                    <a:pt x="585" y="569"/>
                  </a:lnTo>
                  <a:lnTo>
                    <a:pt x="639" y="389"/>
                  </a:lnTo>
                  <a:lnTo>
                    <a:pt x="687" y="209"/>
                  </a:lnTo>
                  <a:lnTo>
                    <a:pt x="705" y="143"/>
                  </a:lnTo>
                  <a:lnTo>
                    <a:pt x="717" y="72"/>
                  </a:lnTo>
                  <a:lnTo>
                    <a:pt x="717" y="72"/>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40" name="Freeform 4"/>
            <p:cNvSpPr>
              <a:spLocks/>
            </p:cNvSpPr>
            <p:nvPr/>
          </p:nvSpPr>
          <p:spPr bwMode="hidden">
            <a:xfrm>
              <a:off x="5386" y="3794"/>
              <a:ext cx="378" cy="522"/>
            </a:xfrm>
            <a:custGeom>
              <a:avLst/>
              <a:gdLst>
                <a:gd name="T0" fmla="*/ 377 w 377"/>
                <a:gd name="T1" fmla="*/ 0 h 522"/>
                <a:gd name="T2" fmla="*/ 293 w 377"/>
                <a:gd name="T3" fmla="*/ 132 h 522"/>
                <a:gd name="T4" fmla="*/ 204 w 377"/>
                <a:gd name="T5" fmla="*/ 264 h 522"/>
                <a:gd name="T6" fmla="*/ 102 w 377"/>
                <a:gd name="T7" fmla="*/ 396 h 522"/>
                <a:gd name="T8" fmla="*/ 0 w 377"/>
                <a:gd name="T9" fmla="*/ 522 h 522"/>
                <a:gd name="T10" fmla="*/ 12 w 377"/>
                <a:gd name="T11" fmla="*/ 522 h 522"/>
                <a:gd name="T12" fmla="*/ 114 w 377"/>
                <a:gd name="T13" fmla="*/ 402 h 522"/>
                <a:gd name="T14" fmla="*/ 204 w 377"/>
                <a:gd name="T15" fmla="*/ 282 h 522"/>
                <a:gd name="T16" fmla="*/ 377 w 377"/>
                <a:gd name="T17" fmla="*/ 24 h 522"/>
                <a:gd name="T18" fmla="*/ 377 w 377"/>
                <a:gd name="T19" fmla="*/ 0 h 522"/>
                <a:gd name="T20" fmla="*/ 377 w 377"/>
                <a:gd name="T21"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7" h="522">
                  <a:moveTo>
                    <a:pt x="377" y="0"/>
                  </a:moveTo>
                  <a:lnTo>
                    <a:pt x="293" y="132"/>
                  </a:lnTo>
                  <a:lnTo>
                    <a:pt x="204" y="264"/>
                  </a:lnTo>
                  <a:lnTo>
                    <a:pt x="102" y="396"/>
                  </a:lnTo>
                  <a:lnTo>
                    <a:pt x="0" y="522"/>
                  </a:lnTo>
                  <a:lnTo>
                    <a:pt x="12" y="522"/>
                  </a:lnTo>
                  <a:lnTo>
                    <a:pt x="114" y="402"/>
                  </a:lnTo>
                  <a:lnTo>
                    <a:pt x="204" y="282"/>
                  </a:lnTo>
                  <a:lnTo>
                    <a:pt x="377" y="24"/>
                  </a:lnTo>
                  <a:lnTo>
                    <a:pt x="377" y="0"/>
                  </a:lnTo>
                  <a:lnTo>
                    <a:pt x="377" y="0"/>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41" name="Freeform 5"/>
            <p:cNvSpPr>
              <a:spLocks/>
            </p:cNvSpPr>
            <p:nvPr/>
          </p:nvSpPr>
          <p:spPr bwMode="hidden">
            <a:xfrm>
              <a:off x="5680" y="4214"/>
              <a:ext cx="84" cy="102"/>
            </a:xfrm>
            <a:custGeom>
              <a:avLst/>
              <a:gdLst>
                <a:gd name="T0" fmla="*/ 0 w 84"/>
                <a:gd name="T1" fmla="*/ 102 h 102"/>
                <a:gd name="T2" fmla="*/ 18 w 84"/>
                <a:gd name="T3" fmla="*/ 102 h 102"/>
                <a:gd name="T4" fmla="*/ 48 w 84"/>
                <a:gd name="T5" fmla="*/ 60 h 102"/>
                <a:gd name="T6" fmla="*/ 84 w 84"/>
                <a:gd name="T7" fmla="*/ 24 h 102"/>
                <a:gd name="T8" fmla="*/ 84 w 84"/>
                <a:gd name="T9" fmla="*/ 0 h 102"/>
                <a:gd name="T10" fmla="*/ 42 w 84"/>
                <a:gd name="T11" fmla="*/ 54 h 102"/>
                <a:gd name="T12" fmla="*/ 0 w 84"/>
                <a:gd name="T13" fmla="*/ 102 h 102"/>
                <a:gd name="T14" fmla="*/ 0 w 84"/>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02">
                  <a:moveTo>
                    <a:pt x="0" y="102"/>
                  </a:moveTo>
                  <a:lnTo>
                    <a:pt x="18" y="102"/>
                  </a:lnTo>
                  <a:lnTo>
                    <a:pt x="48" y="60"/>
                  </a:lnTo>
                  <a:lnTo>
                    <a:pt x="84" y="24"/>
                  </a:lnTo>
                  <a:lnTo>
                    <a:pt x="84" y="0"/>
                  </a:lnTo>
                  <a:lnTo>
                    <a:pt x="42" y="54"/>
                  </a:lnTo>
                  <a:lnTo>
                    <a:pt x="0" y="102"/>
                  </a:lnTo>
                  <a:lnTo>
                    <a:pt x="0" y="102"/>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grpSp>
          <p:nvGrpSpPr>
            <p:cNvPr id="13323" name="Group 6"/>
            <p:cNvGrpSpPr>
              <a:grpSpLocks/>
            </p:cNvGrpSpPr>
            <p:nvPr/>
          </p:nvGrpSpPr>
          <p:grpSpPr bwMode="auto">
            <a:xfrm>
              <a:off x="288" y="0"/>
              <a:ext cx="5098" cy="4316"/>
              <a:chOff x="288" y="0"/>
              <a:chExt cx="5098" cy="4316"/>
            </a:xfrm>
          </p:grpSpPr>
          <p:sp>
            <p:nvSpPr>
              <p:cNvPr id="347143" name="Freeform 7"/>
              <p:cNvSpPr>
                <a:spLocks/>
              </p:cNvSpPr>
              <p:nvPr userDrawn="1"/>
            </p:nvSpPr>
            <p:spPr bwMode="hidden">
              <a:xfrm>
                <a:off x="2789" y="0"/>
                <a:ext cx="72" cy="4316"/>
              </a:xfrm>
              <a:custGeom>
                <a:avLst/>
                <a:gdLst>
                  <a:gd name="T0" fmla="*/ 0 w 72"/>
                  <a:gd name="T1" fmla="*/ 0 h 4316"/>
                  <a:gd name="T2" fmla="*/ 60 w 72"/>
                  <a:gd name="T3" fmla="*/ 4316 h 4316"/>
                  <a:gd name="T4" fmla="*/ 72 w 72"/>
                  <a:gd name="T5" fmla="*/ 4316 h 4316"/>
                  <a:gd name="T6" fmla="*/ 12 w 72"/>
                  <a:gd name="T7" fmla="*/ 0 h 4316"/>
                  <a:gd name="T8" fmla="*/ 0 w 72"/>
                  <a:gd name="T9" fmla="*/ 0 h 4316"/>
                  <a:gd name="T10" fmla="*/ 0 w 72"/>
                  <a:gd name="T11" fmla="*/ 0 h 4316"/>
                </a:gdLst>
                <a:ahLst/>
                <a:cxnLst>
                  <a:cxn ang="0">
                    <a:pos x="T0" y="T1"/>
                  </a:cxn>
                  <a:cxn ang="0">
                    <a:pos x="T2" y="T3"/>
                  </a:cxn>
                  <a:cxn ang="0">
                    <a:pos x="T4" y="T5"/>
                  </a:cxn>
                  <a:cxn ang="0">
                    <a:pos x="T6" y="T7"/>
                  </a:cxn>
                  <a:cxn ang="0">
                    <a:pos x="T8" y="T9"/>
                  </a:cxn>
                  <a:cxn ang="0">
                    <a:pos x="T10" y="T11"/>
                  </a:cxn>
                </a:cxnLst>
                <a:rect l="0" t="0" r="r" b="b"/>
                <a:pathLst>
                  <a:path w="72" h="4316">
                    <a:moveTo>
                      <a:pt x="0" y="0"/>
                    </a:moveTo>
                    <a:lnTo>
                      <a:pt x="60" y="4316"/>
                    </a:lnTo>
                    <a:lnTo>
                      <a:pt x="72" y="4316"/>
                    </a:lnTo>
                    <a:lnTo>
                      <a:pt x="12" y="0"/>
                    </a:lnTo>
                    <a:lnTo>
                      <a:pt x="0" y="0"/>
                    </a:lnTo>
                    <a:lnTo>
                      <a:pt x="0"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44" name="Freeform 8"/>
              <p:cNvSpPr>
                <a:spLocks/>
              </p:cNvSpPr>
              <p:nvPr userDrawn="1"/>
            </p:nvSpPr>
            <p:spPr bwMode="hidden">
              <a:xfrm>
                <a:off x="3089" y="0"/>
                <a:ext cx="174" cy="4316"/>
              </a:xfrm>
              <a:custGeom>
                <a:avLst/>
                <a:gdLst>
                  <a:gd name="T0" fmla="*/ 24 w 174"/>
                  <a:gd name="T1" fmla="*/ 0 h 4316"/>
                  <a:gd name="T2" fmla="*/ 12 w 174"/>
                  <a:gd name="T3" fmla="*/ 0 h 4316"/>
                  <a:gd name="T4" fmla="*/ 42 w 174"/>
                  <a:gd name="T5" fmla="*/ 216 h 4316"/>
                  <a:gd name="T6" fmla="*/ 72 w 174"/>
                  <a:gd name="T7" fmla="*/ 444 h 4316"/>
                  <a:gd name="T8" fmla="*/ 96 w 174"/>
                  <a:gd name="T9" fmla="*/ 689 h 4316"/>
                  <a:gd name="T10" fmla="*/ 120 w 174"/>
                  <a:gd name="T11" fmla="*/ 947 h 4316"/>
                  <a:gd name="T12" fmla="*/ 132 w 174"/>
                  <a:gd name="T13" fmla="*/ 1211 h 4316"/>
                  <a:gd name="T14" fmla="*/ 150 w 174"/>
                  <a:gd name="T15" fmla="*/ 1487 h 4316"/>
                  <a:gd name="T16" fmla="*/ 156 w 174"/>
                  <a:gd name="T17" fmla="*/ 1768 h 4316"/>
                  <a:gd name="T18" fmla="*/ 162 w 174"/>
                  <a:gd name="T19" fmla="*/ 2062 h 4316"/>
                  <a:gd name="T20" fmla="*/ 156 w 174"/>
                  <a:gd name="T21" fmla="*/ 2644 h 4316"/>
                  <a:gd name="T22" fmla="*/ 126 w 174"/>
                  <a:gd name="T23" fmla="*/ 3225 h 4316"/>
                  <a:gd name="T24" fmla="*/ 108 w 174"/>
                  <a:gd name="T25" fmla="*/ 3507 h 4316"/>
                  <a:gd name="T26" fmla="*/ 78 w 174"/>
                  <a:gd name="T27" fmla="*/ 3788 h 4316"/>
                  <a:gd name="T28" fmla="*/ 42 w 174"/>
                  <a:gd name="T29" fmla="*/ 4058 h 4316"/>
                  <a:gd name="T30" fmla="*/ 0 w 174"/>
                  <a:gd name="T31" fmla="*/ 4316 h 4316"/>
                  <a:gd name="T32" fmla="*/ 12 w 174"/>
                  <a:gd name="T33" fmla="*/ 4316 h 4316"/>
                  <a:gd name="T34" fmla="*/ 54 w 174"/>
                  <a:gd name="T35" fmla="*/ 4058 h 4316"/>
                  <a:gd name="T36" fmla="*/ 90 w 174"/>
                  <a:gd name="T37" fmla="*/ 3782 h 4316"/>
                  <a:gd name="T38" fmla="*/ 120 w 174"/>
                  <a:gd name="T39" fmla="*/ 3507 h 4316"/>
                  <a:gd name="T40" fmla="*/ 138 w 174"/>
                  <a:gd name="T41" fmla="*/ 3219 h 4316"/>
                  <a:gd name="T42" fmla="*/ 168 w 174"/>
                  <a:gd name="T43" fmla="*/ 2638 h 4316"/>
                  <a:gd name="T44" fmla="*/ 174 w 174"/>
                  <a:gd name="T45" fmla="*/ 2056 h 4316"/>
                  <a:gd name="T46" fmla="*/ 168 w 174"/>
                  <a:gd name="T47" fmla="*/ 1768 h 4316"/>
                  <a:gd name="T48" fmla="*/ 162 w 174"/>
                  <a:gd name="T49" fmla="*/ 1487 h 4316"/>
                  <a:gd name="T50" fmla="*/ 144 w 174"/>
                  <a:gd name="T51" fmla="*/ 1211 h 4316"/>
                  <a:gd name="T52" fmla="*/ 132 w 174"/>
                  <a:gd name="T53" fmla="*/ 941 h 4316"/>
                  <a:gd name="T54" fmla="*/ 108 w 174"/>
                  <a:gd name="T55" fmla="*/ 689 h 4316"/>
                  <a:gd name="T56" fmla="*/ 84 w 174"/>
                  <a:gd name="T57" fmla="*/ 444 h 4316"/>
                  <a:gd name="T58" fmla="*/ 54 w 174"/>
                  <a:gd name="T59" fmla="*/ 216 h 4316"/>
                  <a:gd name="T60" fmla="*/ 24 w 174"/>
                  <a:gd name="T61" fmla="*/ 0 h 4316"/>
                  <a:gd name="T62" fmla="*/ 24 w 174"/>
                  <a:gd name="T63" fmla="*/ 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4" h="4316">
                    <a:moveTo>
                      <a:pt x="24" y="0"/>
                    </a:moveTo>
                    <a:lnTo>
                      <a:pt x="12" y="0"/>
                    </a:lnTo>
                    <a:lnTo>
                      <a:pt x="42" y="216"/>
                    </a:lnTo>
                    <a:lnTo>
                      <a:pt x="72" y="444"/>
                    </a:lnTo>
                    <a:lnTo>
                      <a:pt x="96" y="689"/>
                    </a:lnTo>
                    <a:lnTo>
                      <a:pt x="120" y="947"/>
                    </a:lnTo>
                    <a:lnTo>
                      <a:pt x="132" y="1211"/>
                    </a:lnTo>
                    <a:lnTo>
                      <a:pt x="150" y="1487"/>
                    </a:lnTo>
                    <a:lnTo>
                      <a:pt x="156" y="1768"/>
                    </a:lnTo>
                    <a:lnTo>
                      <a:pt x="162" y="2062"/>
                    </a:lnTo>
                    <a:lnTo>
                      <a:pt x="156" y="2644"/>
                    </a:lnTo>
                    <a:lnTo>
                      <a:pt x="126" y="3225"/>
                    </a:lnTo>
                    <a:lnTo>
                      <a:pt x="108" y="3507"/>
                    </a:lnTo>
                    <a:lnTo>
                      <a:pt x="78" y="3788"/>
                    </a:lnTo>
                    <a:lnTo>
                      <a:pt x="42" y="4058"/>
                    </a:lnTo>
                    <a:lnTo>
                      <a:pt x="0" y="4316"/>
                    </a:lnTo>
                    <a:lnTo>
                      <a:pt x="12" y="4316"/>
                    </a:lnTo>
                    <a:lnTo>
                      <a:pt x="54" y="4058"/>
                    </a:lnTo>
                    <a:lnTo>
                      <a:pt x="90" y="3782"/>
                    </a:lnTo>
                    <a:lnTo>
                      <a:pt x="120" y="3507"/>
                    </a:lnTo>
                    <a:lnTo>
                      <a:pt x="138" y="3219"/>
                    </a:lnTo>
                    <a:lnTo>
                      <a:pt x="168" y="2638"/>
                    </a:lnTo>
                    <a:lnTo>
                      <a:pt x="174" y="2056"/>
                    </a:lnTo>
                    <a:lnTo>
                      <a:pt x="168" y="1768"/>
                    </a:lnTo>
                    <a:lnTo>
                      <a:pt x="162" y="1487"/>
                    </a:lnTo>
                    <a:lnTo>
                      <a:pt x="144" y="1211"/>
                    </a:lnTo>
                    <a:lnTo>
                      <a:pt x="132" y="941"/>
                    </a:lnTo>
                    <a:lnTo>
                      <a:pt x="108" y="689"/>
                    </a:lnTo>
                    <a:lnTo>
                      <a:pt x="84" y="444"/>
                    </a:lnTo>
                    <a:lnTo>
                      <a:pt x="54" y="216"/>
                    </a:lnTo>
                    <a:lnTo>
                      <a:pt x="24" y="0"/>
                    </a:lnTo>
                    <a:lnTo>
                      <a:pt x="24"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45" name="Freeform 9"/>
              <p:cNvSpPr>
                <a:spLocks/>
              </p:cNvSpPr>
              <p:nvPr userDrawn="1"/>
            </p:nvSpPr>
            <p:spPr bwMode="hidden">
              <a:xfrm>
                <a:off x="3358" y="0"/>
                <a:ext cx="337" cy="4316"/>
              </a:xfrm>
              <a:custGeom>
                <a:avLst/>
                <a:gdLst>
                  <a:gd name="T0" fmla="*/ 329 w 335"/>
                  <a:gd name="T1" fmla="*/ 2014 h 4316"/>
                  <a:gd name="T2" fmla="*/ 317 w 335"/>
                  <a:gd name="T3" fmla="*/ 1726 h 4316"/>
                  <a:gd name="T4" fmla="*/ 293 w 335"/>
                  <a:gd name="T5" fmla="*/ 1445 h 4316"/>
                  <a:gd name="T6" fmla="*/ 263 w 335"/>
                  <a:gd name="T7" fmla="*/ 1175 h 4316"/>
                  <a:gd name="T8" fmla="*/ 228 w 335"/>
                  <a:gd name="T9" fmla="*/ 917 h 4316"/>
                  <a:gd name="T10" fmla="*/ 186 w 335"/>
                  <a:gd name="T11" fmla="*/ 665 h 4316"/>
                  <a:gd name="T12" fmla="*/ 132 w 335"/>
                  <a:gd name="T13" fmla="*/ 432 h 4316"/>
                  <a:gd name="T14" fmla="*/ 78 w 335"/>
                  <a:gd name="T15" fmla="*/ 204 h 4316"/>
                  <a:gd name="T16" fmla="*/ 12 w 335"/>
                  <a:gd name="T17" fmla="*/ 0 h 4316"/>
                  <a:gd name="T18" fmla="*/ 0 w 335"/>
                  <a:gd name="T19" fmla="*/ 0 h 4316"/>
                  <a:gd name="T20" fmla="*/ 66 w 335"/>
                  <a:gd name="T21" fmla="*/ 204 h 4316"/>
                  <a:gd name="T22" fmla="*/ 120 w 335"/>
                  <a:gd name="T23" fmla="*/ 432 h 4316"/>
                  <a:gd name="T24" fmla="*/ 174 w 335"/>
                  <a:gd name="T25" fmla="*/ 665 h 4316"/>
                  <a:gd name="T26" fmla="*/ 216 w 335"/>
                  <a:gd name="T27" fmla="*/ 917 h 4316"/>
                  <a:gd name="T28" fmla="*/ 251 w 335"/>
                  <a:gd name="T29" fmla="*/ 1175 h 4316"/>
                  <a:gd name="T30" fmla="*/ 281 w 335"/>
                  <a:gd name="T31" fmla="*/ 1445 h 4316"/>
                  <a:gd name="T32" fmla="*/ 305 w 335"/>
                  <a:gd name="T33" fmla="*/ 1726 h 4316"/>
                  <a:gd name="T34" fmla="*/ 317 w 335"/>
                  <a:gd name="T35" fmla="*/ 2014 h 4316"/>
                  <a:gd name="T36" fmla="*/ 323 w 335"/>
                  <a:gd name="T37" fmla="*/ 2314 h 4316"/>
                  <a:gd name="T38" fmla="*/ 317 w 335"/>
                  <a:gd name="T39" fmla="*/ 2608 h 4316"/>
                  <a:gd name="T40" fmla="*/ 305 w 335"/>
                  <a:gd name="T41" fmla="*/ 2907 h 4316"/>
                  <a:gd name="T42" fmla="*/ 281 w 335"/>
                  <a:gd name="T43" fmla="*/ 3201 h 4316"/>
                  <a:gd name="T44" fmla="*/ 257 w 335"/>
                  <a:gd name="T45" fmla="*/ 3489 h 4316"/>
                  <a:gd name="T46" fmla="*/ 216 w 335"/>
                  <a:gd name="T47" fmla="*/ 3777 h 4316"/>
                  <a:gd name="T48" fmla="*/ 174 w 335"/>
                  <a:gd name="T49" fmla="*/ 4052 h 4316"/>
                  <a:gd name="T50" fmla="*/ 120 w 335"/>
                  <a:gd name="T51" fmla="*/ 4316 h 4316"/>
                  <a:gd name="T52" fmla="*/ 132 w 335"/>
                  <a:gd name="T53" fmla="*/ 4316 h 4316"/>
                  <a:gd name="T54" fmla="*/ 186 w 335"/>
                  <a:gd name="T55" fmla="*/ 4052 h 4316"/>
                  <a:gd name="T56" fmla="*/ 228 w 335"/>
                  <a:gd name="T57" fmla="*/ 3777 h 4316"/>
                  <a:gd name="T58" fmla="*/ 269 w 335"/>
                  <a:gd name="T59" fmla="*/ 3489 h 4316"/>
                  <a:gd name="T60" fmla="*/ 293 w 335"/>
                  <a:gd name="T61" fmla="*/ 3201 h 4316"/>
                  <a:gd name="T62" fmla="*/ 317 w 335"/>
                  <a:gd name="T63" fmla="*/ 2907 h 4316"/>
                  <a:gd name="T64" fmla="*/ 329 w 335"/>
                  <a:gd name="T65" fmla="*/ 2608 h 4316"/>
                  <a:gd name="T66" fmla="*/ 335 w 335"/>
                  <a:gd name="T67" fmla="*/ 2314 h 4316"/>
                  <a:gd name="T68" fmla="*/ 329 w 335"/>
                  <a:gd name="T69" fmla="*/ 2014 h 4316"/>
                  <a:gd name="T70" fmla="*/ 329 w 335"/>
                  <a:gd name="T71" fmla="*/ 2014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5" h="4316">
                    <a:moveTo>
                      <a:pt x="329" y="2014"/>
                    </a:moveTo>
                    <a:lnTo>
                      <a:pt x="317" y="1726"/>
                    </a:lnTo>
                    <a:lnTo>
                      <a:pt x="293" y="1445"/>
                    </a:lnTo>
                    <a:lnTo>
                      <a:pt x="263" y="1175"/>
                    </a:lnTo>
                    <a:lnTo>
                      <a:pt x="228" y="917"/>
                    </a:lnTo>
                    <a:lnTo>
                      <a:pt x="186" y="665"/>
                    </a:lnTo>
                    <a:lnTo>
                      <a:pt x="132" y="432"/>
                    </a:lnTo>
                    <a:lnTo>
                      <a:pt x="78" y="204"/>
                    </a:lnTo>
                    <a:lnTo>
                      <a:pt x="12" y="0"/>
                    </a:lnTo>
                    <a:lnTo>
                      <a:pt x="0" y="0"/>
                    </a:lnTo>
                    <a:lnTo>
                      <a:pt x="66" y="204"/>
                    </a:lnTo>
                    <a:lnTo>
                      <a:pt x="120" y="432"/>
                    </a:lnTo>
                    <a:lnTo>
                      <a:pt x="174" y="665"/>
                    </a:lnTo>
                    <a:lnTo>
                      <a:pt x="216" y="917"/>
                    </a:lnTo>
                    <a:lnTo>
                      <a:pt x="251" y="1175"/>
                    </a:lnTo>
                    <a:lnTo>
                      <a:pt x="281" y="1445"/>
                    </a:lnTo>
                    <a:lnTo>
                      <a:pt x="305" y="1726"/>
                    </a:lnTo>
                    <a:lnTo>
                      <a:pt x="317" y="2014"/>
                    </a:lnTo>
                    <a:lnTo>
                      <a:pt x="323" y="2314"/>
                    </a:lnTo>
                    <a:lnTo>
                      <a:pt x="317" y="2608"/>
                    </a:lnTo>
                    <a:lnTo>
                      <a:pt x="305" y="2907"/>
                    </a:lnTo>
                    <a:lnTo>
                      <a:pt x="281" y="3201"/>
                    </a:lnTo>
                    <a:lnTo>
                      <a:pt x="257" y="3489"/>
                    </a:lnTo>
                    <a:lnTo>
                      <a:pt x="216" y="3777"/>
                    </a:lnTo>
                    <a:lnTo>
                      <a:pt x="174" y="4052"/>
                    </a:lnTo>
                    <a:lnTo>
                      <a:pt x="120" y="4316"/>
                    </a:lnTo>
                    <a:lnTo>
                      <a:pt x="132" y="4316"/>
                    </a:lnTo>
                    <a:lnTo>
                      <a:pt x="186" y="4052"/>
                    </a:lnTo>
                    <a:lnTo>
                      <a:pt x="228" y="3777"/>
                    </a:lnTo>
                    <a:lnTo>
                      <a:pt x="269" y="3489"/>
                    </a:lnTo>
                    <a:lnTo>
                      <a:pt x="293" y="3201"/>
                    </a:lnTo>
                    <a:lnTo>
                      <a:pt x="317" y="2907"/>
                    </a:lnTo>
                    <a:lnTo>
                      <a:pt x="329" y="2608"/>
                    </a:lnTo>
                    <a:lnTo>
                      <a:pt x="335" y="2314"/>
                    </a:lnTo>
                    <a:lnTo>
                      <a:pt x="329" y="2014"/>
                    </a:lnTo>
                    <a:lnTo>
                      <a:pt x="329" y="2014"/>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46" name="Freeform 10"/>
              <p:cNvSpPr>
                <a:spLocks/>
              </p:cNvSpPr>
              <p:nvPr userDrawn="1"/>
            </p:nvSpPr>
            <p:spPr bwMode="hidden">
              <a:xfrm>
                <a:off x="3676" y="0"/>
                <a:ext cx="427" cy="4316"/>
              </a:xfrm>
              <a:custGeom>
                <a:avLst/>
                <a:gdLst>
                  <a:gd name="T0" fmla="*/ 413 w 425"/>
                  <a:gd name="T1" fmla="*/ 1924 h 4316"/>
                  <a:gd name="T2" fmla="*/ 395 w 425"/>
                  <a:gd name="T3" fmla="*/ 1690 h 4316"/>
                  <a:gd name="T4" fmla="*/ 365 w 425"/>
                  <a:gd name="T5" fmla="*/ 1457 h 4316"/>
                  <a:gd name="T6" fmla="*/ 329 w 425"/>
                  <a:gd name="T7" fmla="*/ 1229 h 4316"/>
                  <a:gd name="T8" fmla="*/ 281 w 425"/>
                  <a:gd name="T9" fmla="*/ 1001 h 4316"/>
                  <a:gd name="T10" fmla="*/ 227 w 425"/>
                  <a:gd name="T11" fmla="*/ 761 h 4316"/>
                  <a:gd name="T12" fmla="*/ 162 w 425"/>
                  <a:gd name="T13" fmla="*/ 522 h 4316"/>
                  <a:gd name="T14" fmla="*/ 90 w 425"/>
                  <a:gd name="T15" fmla="*/ 270 h 4316"/>
                  <a:gd name="T16" fmla="*/ 12 w 425"/>
                  <a:gd name="T17" fmla="*/ 0 h 4316"/>
                  <a:gd name="T18" fmla="*/ 0 w 425"/>
                  <a:gd name="T19" fmla="*/ 0 h 4316"/>
                  <a:gd name="T20" fmla="*/ 84 w 425"/>
                  <a:gd name="T21" fmla="*/ 270 h 4316"/>
                  <a:gd name="T22" fmla="*/ 156 w 425"/>
                  <a:gd name="T23" fmla="*/ 522 h 4316"/>
                  <a:gd name="T24" fmla="*/ 216 w 425"/>
                  <a:gd name="T25" fmla="*/ 767 h 4316"/>
                  <a:gd name="T26" fmla="*/ 275 w 425"/>
                  <a:gd name="T27" fmla="*/ 1001 h 4316"/>
                  <a:gd name="T28" fmla="*/ 317 w 425"/>
                  <a:gd name="T29" fmla="*/ 1235 h 4316"/>
                  <a:gd name="T30" fmla="*/ 353 w 425"/>
                  <a:gd name="T31" fmla="*/ 1463 h 4316"/>
                  <a:gd name="T32" fmla="*/ 383 w 425"/>
                  <a:gd name="T33" fmla="*/ 1690 h 4316"/>
                  <a:gd name="T34" fmla="*/ 401 w 425"/>
                  <a:gd name="T35" fmla="*/ 1924 h 4316"/>
                  <a:gd name="T36" fmla="*/ 413 w 425"/>
                  <a:gd name="T37" fmla="*/ 2188 h 4316"/>
                  <a:gd name="T38" fmla="*/ 407 w 425"/>
                  <a:gd name="T39" fmla="*/ 2458 h 4316"/>
                  <a:gd name="T40" fmla="*/ 395 w 425"/>
                  <a:gd name="T41" fmla="*/ 2733 h 4316"/>
                  <a:gd name="T42" fmla="*/ 365 w 425"/>
                  <a:gd name="T43" fmla="*/ 3021 h 4316"/>
                  <a:gd name="T44" fmla="*/ 329 w 425"/>
                  <a:gd name="T45" fmla="*/ 3321 h 4316"/>
                  <a:gd name="T46" fmla="*/ 275 w 425"/>
                  <a:gd name="T47" fmla="*/ 3639 h 4316"/>
                  <a:gd name="T48" fmla="*/ 204 w 425"/>
                  <a:gd name="T49" fmla="*/ 3968 h 4316"/>
                  <a:gd name="T50" fmla="*/ 126 w 425"/>
                  <a:gd name="T51" fmla="*/ 4316 h 4316"/>
                  <a:gd name="T52" fmla="*/ 138 w 425"/>
                  <a:gd name="T53" fmla="*/ 4316 h 4316"/>
                  <a:gd name="T54" fmla="*/ 216 w 425"/>
                  <a:gd name="T55" fmla="*/ 3968 h 4316"/>
                  <a:gd name="T56" fmla="*/ 287 w 425"/>
                  <a:gd name="T57" fmla="*/ 3639 h 4316"/>
                  <a:gd name="T58" fmla="*/ 341 w 425"/>
                  <a:gd name="T59" fmla="*/ 3321 h 4316"/>
                  <a:gd name="T60" fmla="*/ 377 w 425"/>
                  <a:gd name="T61" fmla="*/ 3021 h 4316"/>
                  <a:gd name="T62" fmla="*/ 407 w 425"/>
                  <a:gd name="T63" fmla="*/ 2733 h 4316"/>
                  <a:gd name="T64" fmla="*/ 419 w 425"/>
                  <a:gd name="T65" fmla="*/ 2458 h 4316"/>
                  <a:gd name="T66" fmla="*/ 425 w 425"/>
                  <a:gd name="T67" fmla="*/ 2188 h 4316"/>
                  <a:gd name="T68" fmla="*/ 413 w 425"/>
                  <a:gd name="T69" fmla="*/ 1924 h 4316"/>
                  <a:gd name="T70" fmla="*/ 413 w 425"/>
                  <a:gd name="T71" fmla="*/ 1924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5" h="4316">
                    <a:moveTo>
                      <a:pt x="413" y="1924"/>
                    </a:moveTo>
                    <a:lnTo>
                      <a:pt x="395" y="1690"/>
                    </a:lnTo>
                    <a:lnTo>
                      <a:pt x="365" y="1457"/>
                    </a:lnTo>
                    <a:lnTo>
                      <a:pt x="329" y="1229"/>
                    </a:lnTo>
                    <a:lnTo>
                      <a:pt x="281" y="1001"/>
                    </a:lnTo>
                    <a:lnTo>
                      <a:pt x="227" y="761"/>
                    </a:lnTo>
                    <a:lnTo>
                      <a:pt x="162" y="522"/>
                    </a:lnTo>
                    <a:lnTo>
                      <a:pt x="90" y="270"/>
                    </a:lnTo>
                    <a:lnTo>
                      <a:pt x="12" y="0"/>
                    </a:lnTo>
                    <a:lnTo>
                      <a:pt x="0" y="0"/>
                    </a:lnTo>
                    <a:lnTo>
                      <a:pt x="84" y="270"/>
                    </a:lnTo>
                    <a:lnTo>
                      <a:pt x="156" y="522"/>
                    </a:lnTo>
                    <a:lnTo>
                      <a:pt x="216" y="767"/>
                    </a:lnTo>
                    <a:lnTo>
                      <a:pt x="275" y="1001"/>
                    </a:lnTo>
                    <a:lnTo>
                      <a:pt x="317" y="1235"/>
                    </a:lnTo>
                    <a:lnTo>
                      <a:pt x="353" y="1463"/>
                    </a:lnTo>
                    <a:lnTo>
                      <a:pt x="383" y="1690"/>
                    </a:lnTo>
                    <a:lnTo>
                      <a:pt x="401" y="1924"/>
                    </a:lnTo>
                    <a:lnTo>
                      <a:pt x="413" y="2188"/>
                    </a:lnTo>
                    <a:lnTo>
                      <a:pt x="407" y="2458"/>
                    </a:lnTo>
                    <a:lnTo>
                      <a:pt x="395" y="2733"/>
                    </a:lnTo>
                    <a:lnTo>
                      <a:pt x="365" y="3021"/>
                    </a:lnTo>
                    <a:lnTo>
                      <a:pt x="329" y="3321"/>
                    </a:lnTo>
                    <a:lnTo>
                      <a:pt x="275" y="3639"/>
                    </a:lnTo>
                    <a:lnTo>
                      <a:pt x="204" y="3968"/>
                    </a:lnTo>
                    <a:lnTo>
                      <a:pt x="126" y="4316"/>
                    </a:lnTo>
                    <a:lnTo>
                      <a:pt x="138" y="4316"/>
                    </a:lnTo>
                    <a:lnTo>
                      <a:pt x="216" y="3968"/>
                    </a:lnTo>
                    <a:lnTo>
                      <a:pt x="287" y="3639"/>
                    </a:lnTo>
                    <a:lnTo>
                      <a:pt x="341" y="3321"/>
                    </a:lnTo>
                    <a:lnTo>
                      <a:pt x="377" y="3021"/>
                    </a:lnTo>
                    <a:lnTo>
                      <a:pt x="407" y="2733"/>
                    </a:lnTo>
                    <a:lnTo>
                      <a:pt x="419" y="2458"/>
                    </a:lnTo>
                    <a:lnTo>
                      <a:pt x="425" y="2188"/>
                    </a:lnTo>
                    <a:lnTo>
                      <a:pt x="413" y="1924"/>
                    </a:lnTo>
                    <a:lnTo>
                      <a:pt x="413" y="1924"/>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47" name="Freeform 11"/>
              <p:cNvSpPr>
                <a:spLocks/>
              </p:cNvSpPr>
              <p:nvPr userDrawn="1"/>
            </p:nvSpPr>
            <p:spPr bwMode="hidden">
              <a:xfrm>
                <a:off x="3946" y="0"/>
                <a:ext cx="558" cy="4316"/>
              </a:xfrm>
              <a:custGeom>
                <a:avLst/>
                <a:gdLst>
                  <a:gd name="T0" fmla="*/ 556 w 556"/>
                  <a:gd name="T1" fmla="*/ 2020 h 4316"/>
                  <a:gd name="T2" fmla="*/ 538 w 556"/>
                  <a:gd name="T3" fmla="*/ 1732 h 4316"/>
                  <a:gd name="T4" fmla="*/ 503 w 556"/>
                  <a:gd name="T5" fmla="*/ 1445 h 4316"/>
                  <a:gd name="T6" fmla="*/ 455 w 556"/>
                  <a:gd name="T7" fmla="*/ 1175 h 4316"/>
                  <a:gd name="T8" fmla="*/ 395 w 556"/>
                  <a:gd name="T9" fmla="*/ 911 h 4316"/>
                  <a:gd name="T10" fmla="*/ 317 w 556"/>
                  <a:gd name="T11" fmla="*/ 659 h 4316"/>
                  <a:gd name="T12" fmla="*/ 228 w 556"/>
                  <a:gd name="T13" fmla="*/ 426 h 4316"/>
                  <a:gd name="T14" fmla="*/ 126 w 556"/>
                  <a:gd name="T15" fmla="*/ 204 h 4316"/>
                  <a:gd name="T16" fmla="*/ 12 w 556"/>
                  <a:gd name="T17" fmla="*/ 0 h 4316"/>
                  <a:gd name="T18" fmla="*/ 0 w 556"/>
                  <a:gd name="T19" fmla="*/ 0 h 4316"/>
                  <a:gd name="T20" fmla="*/ 114 w 556"/>
                  <a:gd name="T21" fmla="*/ 204 h 4316"/>
                  <a:gd name="T22" fmla="*/ 216 w 556"/>
                  <a:gd name="T23" fmla="*/ 426 h 4316"/>
                  <a:gd name="T24" fmla="*/ 305 w 556"/>
                  <a:gd name="T25" fmla="*/ 659 h 4316"/>
                  <a:gd name="T26" fmla="*/ 383 w 556"/>
                  <a:gd name="T27" fmla="*/ 911 h 4316"/>
                  <a:gd name="T28" fmla="*/ 443 w 556"/>
                  <a:gd name="T29" fmla="*/ 1175 h 4316"/>
                  <a:gd name="T30" fmla="*/ 491 w 556"/>
                  <a:gd name="T31" fmla="*/ 1445 h 4316"/>
                  <a:gd name="T32" fmla="*/ 526 w 556"/>
                  <a:gd name="T33" fmla="*/ 1732 h 4316"/>
                  <a:gd name="T34" fmla="*/ 544 w 556"/>
                  <a:gd name="T35" fmla="*/ 2020 h 4316"/>
                  <a:gd name="T36" fmla="*/ 544 w 556"/>
                  <a:gd name="T37" fmla="*/ 2326 h 4316"/>
                  <a:gd name="T38" fmla="*/ 532 w 556"/>
                  <a:gd name="T39" fmla="*/ 2632 h 4316"/>
                  <a:gd name="T40" fmla="*/ 503 w 556"/>
                  <a:gd name="T41" fmla="*/ 2931 h 4316"/>
                  <a:gd name="T42" fmla="*/ 455 w 556"/>
                  <a:gd name="T43" fmla="*/ 3225 h 4316"/>
                  <a:gd name="T44" fmla="*/ 389 w 556"/>
                  <a:gd name="T45" fmla="*/ 3513 h 4316"/>
                  <a:gd name="T46" fmla="*/ 311 w 556"/>
                  <a:gd name="T47" fmla="*/ 3788 h 4316"/>
                  <a:gd name="T48" fmla="*/ 216 w 556"/>
                  <a:gd name="T49" fmla="*/ 4058 h 4316"/>
                  <a:gd name="T50" fmla="*/ 102 w 556"/>
                  <a:gd name="T51" fmla="*/ 4316 h 4316"/>
                  <a:gd name="T52" fmla="*/ 114 w 556"/>
                  <a:gd name="T53" fmla="*/ 4316 h 4316"/>
                  <a:gd name="T54" fmla="*/ 228 w 556"/>
                  <a:gd name="T55" fmla="*/ 4058 h 4316"/>
                  <a:gd name="T56" fmla="*/ 323 w 556"/>
                  <a:gd name="T57" fmla="*/ 3788 h 4316"/>
                  <a:gd name="T58" fmla="*/ 401 w 556"/>
                  <a:gd name="T59" fmla="*/ 3513 h 4316"/>
                  <a:gd name="T60" fmla="*/ 467 w 556"/>
                  <a:gd name="T61" fmla="*/ 3225 h 4316"/>
                  <a:gd name="T62" fmla="*/ 515 w 556"/>
                  <a:gd name="T63" fmla="*/ 2931 h 4316"/>
                  <a:gd name="T64" fmla="*/ 544 w 556"/>
                  <a:gd name="T65" fmla="*/ 2632 h 4316"/>
                  <a:gd name="T66" fmla="*/ 556 w 556"/>
                  <a:gd name="T67" fmla="*/ 2326 h 4316"/>
                  <a:gd name="T68" fmla="*/ 556 w 556"/>
                  <a:gd name="T69" fmla="*/ 2020 h 4316"/>
                  <a:gd name="T70" fmla="*/ 556 w 556"/>
                  <a:gd name="T71" fmla="*/ 202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6" h="4316">
                    <a:moveTo>
                      <a:pt x="556" y="2020"/>
                    </a:moveTo>
                    <a:lnTo>
                      <a:pt x="538" y="1732"/>
                    </a:lnTo>
                    <a:lnTo>
                      <a:pt x="503" y="1445"/>
                    </a:lnTo>
                    <a:lnTo>
                      <a:pt x="455" y="1175"/>
                    </a:lnTo>
                    <a:lnTo>
                      <a:pt x="395" y="911"/>
                    </a:lnTo>
                    <a:lnTo>
                      <a:pt x="317" y="659"/>
                    </a:lnTo>
                    <a:lnTo>
                      <a:pt x="228" y="426"/>
                    </a:lnTo>
                    <a:lnTo>
                      <a:pt x="126" y="204"/>
                    </a:lnTo>
                    <a:lnTo>
                      <a:pt x="12" y="0"/>
                    </a:lnTo>
                    <a:lnTo>
                      <a:pt x="0" y="0"/>
                    </a:lnTo>
                    <a:lnTo>
                      <a:pt x="114" y="204"/>
                    </a:lnTo>
                    <a:lnTo>
                      <a:pt x="216" y="426"/>
                    </a:lnTo>
                    <a:lnTo>
                      <a:pt x="305" y="659"/>
                    </a:lnTo>
                    <a:lnTo>
                      <a:pt x="383" y="911"/>
                    </a:lnTo>
                    <a:lnTo>
                      <a:pt x="443" y="1175"/>
                    </a:lnTo>
                    <a:lnTo>
                      <a:pt x="491" y="1445"/>
                    </a:lnTo>
                    <a:lnTo>
                      <a:pt x="526" y="1732"/>
                    </a:lnTo>
                    <a:lnTo>
                      <a:pt x="544" y="2020"/>
                    </a:lnTo>
                    <a:lnTo>
                      <a:pt x="544" y="2326"/>
                    </a:lnTo>
                    <a:lnTo>
                      <a:pt x="532" y="2632"/>
                    </a:lnTo>
                    <a:lnTo>
                      <a:pt x="503" y="2931"/>
                    </a:lnTo>
                    <a:lnTo>
                      <a:pt x="455" y="3225"/>
                    </a:lnTo>
                    <a:lnTo>
                      <a:pt x="389" y="3513"/>
                    </a:lnTo>
                    <a:lnTo>
                      <a:pt x="311" y="3788"/>
                    </a:lnTo>
                    <a:lnTo>
                      <a:pt x="216" y="4058"/>
                    </a:lnTo>
                    <a:lnTo>
                      <a:pt x="102" y="4316"/>
                    </a:lnTo>
                    <a:lnTo>
                      <a:pt x="114" y="4316"/>
                    </a:lnTo>
                    <a:lnTo>
                      <a:pt x="228" y="4058"/>
                    </a:lnTo>
                    <a:lnTo>
                      <a:pt x="323" y="3788"/>
                    </a:lnTo>
                    <a:lnTo>
                      <a:pt x="401" y="3513"/>
                    </a:lnTo>
                    <a:lnTo>
                      <a:pt x="467" y="3225"/>
                    </a:lnTo>
                    <a:lnTo>
                      <a:pt x="515" y="2931"/>
                    </a:lnTo>
                    <a:lnTo>
                      <a:pt x="544" y="2632"/>
                    </a:lnTo>
                    <a:lnTo>
                      <a:pt x="556" y="2326"/>
                    </a:lnTo>
                    <a:lnTo>
                      <a:pt x="556" y="2020"/>
                    </a:lnTo>
                    <a:lnTo>
                      <a:pt x="556" y="202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48" name="Freeform 12"/>
              <p:cNvSpPr>
                <a:spLocks/>
              </p:cNvSpPr>
              <p:nvPr userDrawn="1"/>
            </p:nvSpPr>
            <p:spPr bwMode="hidden">
              <a:xfrm>
                <a:off x="4246" y="0"/>
                <a:ext cx="690" cy="4316"/>
              </a:xfrm>
              <a:custGeom>
                <a:avLst/>
                <a:gdLst>
                  <a:gd name="T0" fmla="*/ 688 w 688"/>
                  <a:gd name="T1" fmla="*/ 2086 h 4316"/>
                  <a:gd name="T2" fmla="*/ 670 w 688"/>
                  <a:gd name="T3" fmla="*/ 1810 h 4316"/>
                  <a:gd name="T4" fmla="*/ 634 w 688"/>
                  <a:gd name="T5" fmla="*/ 1541 h 4316"/>
                  <a:gd name="T6" fmla="*/ 574 w 688"/>
                  <a:gd name="T7" fmla="*/ 1271 h 4316"/>
                  <a:gd name="T8" fmla="*/ 497 w 688"/>
                  <a:gd name="T9" fmla="*/ 1007 h 4316"/>
                  <a:gd name="T10" fmla="*/ 401 w 688"/>
                  <a:gd name="T11" fmla="*/ 749 h 4316"/>
                  <a:gd name="T12" fmla="*/ 293 w 688"/>
                  <a:gd name="T13" fmla="*/ 492 h 4316"/>
                  <a:gd name="T14" fmla="*/ 162 w 688"/>
                  <a:gd name="T15" fmla="*/ 240 h 4316"/>
                  <a:gd name="T16" fmla="*/ 12 w 688"/>
                  <a:gd name="T17" fmla="*/ 0 h 4316"/>
                  <a:gd name="T18" fmla="*/ 0 w 688"/>
                  <a:gd name="T19" fmla="*/ 0 h 4316"/>
                  <a:gd name="T20" fmla="*/ 150 w 688"/>
                  <a:gd name="T21" fmla="*/ 240 h 4316"/>
                  <a:gd name="T22" fmla="*/ 281 w 688"/>
                  <a:gd name="T23" fmla="*/ 492 h 4316"/>
                  <a:gd name="T24" fmla="*/ 389 w 688"/>
                  <a:gd name="T25" fmla="*/ 749 h 4316"/>
                  <a:gd name="T26" fmla="*/ 485 w 688"/>
                  <a:gd name="T27" fmla="*/ 1007 h 4316"/>
                  <a:gd name="T28" fmla="*/ 562 w 688"/>
                  <a:gd name="T29" fmla="*/ 1271 h 4316"/>
                  <a:gd name="T30" fmla="*/ 622 w 688"/>
                  <a:gd name="T31" fmla="*/ 1541 h 4316"/>
                  <a:gd name="T32" fmla="*/ 658 w 688"/>
                  <a:gd name="T33" fmla="*/ 1810 h 4316"/>
                  <a:gd name="T34" fmla="*/ 676 w 688"/>
                  <a:gd name="T35" fmla="*/ 2086 h 4316"/>
                  <a:gd name="T36" fmla="*/ 676 w 688"/>
                  <a:gd name="T37" fmla="*/ 2368 h 4316"/>
                  <a:gd name="T38" fmla="*/ 658 w 688"/>
                  <a:gd name="T39" fmla="*/ 2650 h 4316"/>
                  <a:gd name="T40" fmla="*/ 616 w 688"/>
                  <a:gd name="T41" fmla="*/ 2931 h 4316"/>
                  <a:gd name="T42" fmla="*/ 556 w 688"/>
                  <a:gd name="T43" fmla="*/ 3213 h 4316"/>
                  <a:gd name="T44" fmla="*/ 473 w 688"/>
                  <a:gd name="T45" fmla="*/ 3495 h 4316"/>
                  <a:gd name="T46" fmla="*/ 371 w 688"/>
                  <a:gd name="T47" fmla="*/ 3777 h 4316"/>
                  <a:gd name="T48" fmla="*/ 251 w 688"/>
                  <a:gd name="T49" fmla="*/ 4046 h 4316"/>
                  <a:gd name="T50" fmla="*/ 114 w 688"/>
                  <a:gd name="T51" fmla="*/ 4316 h 4316"/>
                  <a:gd name="T52" fmla="*/ 126 w 688"/>
                  <a:gd name="T53" fmla="*/ 4316 h 4316"/>
                  <a:gd name="T54" fmla="*/ 263 w 688"/>
                  <a:gd name="T55" fmla="*/ 4046 h 4316"/>
                  <a:gd name="T56" fmla="*/ 383 w 688"/>
                  <a:gd name="T57" fmla="*/ 3777 h 4316"/>
                  <a:gd name="T58" fmla="*/ 485 w 688"/>
                  <a:gd name="T59" fmla="*/ 3495 h 4316"/>
                  <a:gd name="T60" fmla="*/ 568 w 688"/>
                  <a:gd name="T61" fmla="*/ 3219 h 4316"/>
                  <a:gd name="T62" fmla="*/ 628 w 688"/>
                  <a:gd name="T63" fmla="*/ 2937 h 4316"/>
                  <a:gd name="T64" fmla="*/ 670 w 688"/>
                  <a:gd name="T65" fmla="*/ 2656 h 4316"/>
                  <a:gd name="T66" fmla="*/ 688 w 688"/>
                  <a:gd name="T67" fmla="*/ 2368 h 4316"/>
                  <a:gd name="T68" fmla="*/ 688 w 688"/>
                  <a:gd name="T69" fmla="*/ 2086 h 4316"/>
                  <a:gd name="T70" fmla="*/ 688 w 688"/>
                  <a:gd name="T71" fmla="*/ 2086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8" h="4316">
                    <a:moveTo>
                      <a:pt x="688" y="2086"/>
                    </a:moveTo>
                    <a:lnTo>
                      <a:pt x="670" y="1810"/>
                    </a:lnTo>
                    <a:lnTo>
                      <a:pt x="634" y="1541"/>
                    </a:lnTo>
                    <a:lnTo>
                      <a:pt x="574" y="1271"/>
                    </a:lnTo>
                    <a:lnTo>
                      <a:pt x="497" y="1007"/>
                    </a:lnTo>
                    <a:lnTo>
                      <a:pt x="401" y="749"/>
                    </a:lnTo>
                    <a:lnTo>
                      <a:pt x="293" y="492"/>
                    </a:lnTo>
                    <a:lnTo>
                      <a:pt x="162" y="240"/>
                    </a:lnTo>
                    <a:lnTo>
                      <a:pt x="12" y="0"/>
                    </a:lnTo>
                    <a:lnTo>
                      <a:pt x="0" y="0"/>
                    </a:lnTo>
                    <a:lnTo>
                      <a:pt x="150" y="240"/>
                    </a:lnTo>
                    <a:lnTo>
                      <a:pt x="281" y="492"/>
                    </a:lnTo>
                    <a:lnTo>
                      <a:pt x="389" y="749"/>
                    </a:lnTo>
                    <a:lnTo>
                      <a:pt x="485" y="1007"/>
                    </a:lnTo>
                    <a:lnTo>
                      <a:pt x="562" y="1271"/>
                    </a:lnTo>
                    <a:lnTo>
                      <a:pt x="622" y="1541"/>
                    </a:lnTo>
                    <a:lnTo>
                      <a:pt x="658" y="1810"/>
                    </a:lnTo>
                    <a:lnTo>
                      <a:pt x="676" y="2086"/>
                    </a:lnTo>
                    <a:lnTo>
                      <a:pt x="676" y="2368"/>
                    </a:lnTo>
                    <a:lnTo>
                      <a:pt x="658" y="2650"/>
                    </a:lnTo>
                    <a:lnTo>
                      <a:pt x="616" y="2931"/>
                    </a:lnTo>
                    <a:lnTo>
                      <a:pt x="556" y="3213"/>
                    </a:lnTo>
                    <a:lnTo>
                      <a:pt x="473" y="3495"/>
                    </a:lnTo>
                    <a:lnTo>
                      <a:pt x="371" y="3777"/>
                    </a:lnTo>
                    <a:lnTo>
                      <a:pt x="251" y="4046"/>
                    </a:lnTo>
                    <a:lnTo>
                      <a:pt x="114" y="4316"/>
                    </a:lnTo>
                    <a:lnTo>
                      <a:pt x="126" y="4316"/>
                    </a:lnTo>
                    <a:lnTo>
                      <a:pt x="263" y="4046"/>
                    </a:lnTo>
                    <a:lnTo>
                      <a:pt x="383" y="3777"/>
                    </a:lnTo>
                    <a:lnTo>
                      <a:pt x="485" y="3495"/>
                    </a:lnTo>
                    <a:lnTo>
                      <a:pt x="568" y="3219"/>
                    </a:lnTo>
                    <a:lnTo>
                      <a:pt x="628" y="2937"/>
                    </a:lnTo>
                    <a:lnTo>
                      <a:pt x="670" y="2656"/>
                    </a:lnTo>
                    <a:lnTo>
                      <a:pt x="688" y="2368"/>
                    </a:lnTo>
                    <a:lnTo>
                      <a:pt x="688" y="2086"/>
                    </a:lnTo>
                    <a:lnTo>
                      <a:pt x="688" y="2086"/>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49" name="Freeform 13"/>
              <p:cNvSpPr>
                <a:spLocks/>
              </p:cNvSpPr>
              <p:nvPr userDrawn="1"/>
            </p:nvSpPr>
            <p:spPr bwMode="hidden">
              <a:xfrm>
                <a:off x="4522" y="0"/>
                <a:ext cx="864" cy="4316"/>
              </a:xfrm>
              <a:custGeom>
                <a:avLst/>
                <a:gdLst>
                  <a:gd name="T0" fmla="*/ 855 w 861"/>
                  <a:gd name="T1" fmla="*/ 2128 h 4316"/>
                  <a:gd name="T2" fmla="*/ 831 w 861"/>
                  <a:gd name="T3" fmla="*/ 1834 h 4316"/>
                  <a:gd name="T4" fmla="*/ 808 w 861"/>
                  <a:gd name="T5" fmla="*/ 1684 h 4316"/>
                  <a:gd name="T6" fmla="*/ 784 w 861"/>
                  <a:gd name="T7" fmla="*/ 1541 h 4316"/>
                  <a:gd name="T8" fmla="*/ 748 w 861"/>
                  <a:gd name="T9" fmla="*/ 1397 h 4316"/>
                  <a:gd name="T10" fmla="*/ 712 w 861"/>
                  <a:gd name="T11" fmla="*/ 1253 h 4316"/>
                  <a:gd name="T12" fmla="*/ 664 w 861"/>
                  <a:gd name="T13" fmla="*/ 1115 h 4316"/>
                  <a:gd name="T14" fmla="*/ 610 w 861"/>
                  <a:gd name="T15" fmla="*/ 977 h 4316"/>
                  <a:gd name="T16" fmla="*/ 491 w 861"/>
                  <a:gd name="T17" fmla="*/ 719 h 4316"/>
                  <a:gd name="T18" fmla="*/ 353 w 861"/>
                  <a:gd name="T19" fmla="*/ 468 h 4316"/>
                  <a:gd name="T20" fmla="*/ 192 w 861"/>
                  <a:gd name="T21" fmla="*/ 228 h 4316"/>
                  <a:gd name="T22" fmla="*/ 12 w 861"/>
                  <a:gd name="T23" fmla="*/ 0 h 4316"/>
                  <a:gd name="T24" fmla="*/ 0 w 861"/>
                  <a:gd name="T25" fmla="*/ 0 h 4316"/>
                  <a:gd name="T26" fmla="*/ 180 w 861"/>
                  <a:gd name="T27" fmla="*/ 228 h 4316"/>
                  <a:gd name="T28" fmla="*/ 341 w 861"/>
                  <a:gd name="T29" fmla="*/ 468 h 4316"/>
                  <a:gd name="T30" fmla="*/ 479 w 861"/>
                  <a:gd name="T31" fmla="*/ 719 h 4316"/>
                  <a:gd name="T32" fmla="*/ 598 w 861"/>
                  <a:gd name="T33" fmla="*/ 983 h 4316"/>
                  <a:gd name="T34" fmla="*/ 652 w 861"/>
                  <a:gd name="T35" fmla="*/ 1121 h 4316"/>
                  <a:gd name="T36" fmla="*/ 700 w 861"/>
                  <a:gd name="T37" fmla="*/ 1259 h 4316"/>
                  <a:gd name="T38" fmla="*/ 736 w 861"/>
                  <a:gd name="T39" fmla="*/ 1403 h 4316"/>
                  <a:gd name="T40" fmla="*/ 772 w 861"/>
                  <a:gd name="T41" fmla="*/ 1547 h 4316"/>
                  <a:gd name="T42" fmla="*/ 802 w 861"/>
                  <a:gd name="T43" fmla="*/ 1690 h 4316"/>
                  <a:gd name="T44" fmla="*/ 819 w 861"/>
                  <a:gd name="T45" fmla="*/ 1834 h 4316"/>
                  <a:gd name="T46" fmla="*/ 837 w 861"/>
                  <a:gd name="T47" fmla="*/ 1984 h 4316"/>
                  <a:gd name="T48" fmla="*/ 843 w 861"/>
                  <a:gd name="T49" fmla="*/ 2128 h 4316"/>
                  <a:gd name="T50" fmla="*/ 849 w 861"/>
                  <a:gd name="T51" fmla="*/ 2278 h 4316"/>
                  <a:gd name="T52" fmla="*/ 843 w 861"/>
                  <a:gd name="T53" fmla="*/ 2428 h 4316"/>
                  <a:gd name="T54" fmla="*/ 831 w 861"/>
                  <a:gd name="T55" fmla="*/ 2572 h 4316"/>
                  <a:gd name="T56" fmla="*/ 819 w 861"/>
                  <a:gd name="T57" fmla="*/ 2721 h 4316"/>
                  <a:gd name="T58" fmla="*/ 796 w 861"/>
                  <a:gd name="T59" fmla="*/ 2865 h 4316"/>
                  <a:gd name="T60" fmla="*/ 766 w 861"/>
                  <a:gd name="T61" fmla="*/ 3015 h 4316"/>
                  <a:gd name="T62" fmla="*/ 724 w 861"/>
                  <a:gd name="T63" fmla="*/ 3159 h 4316"/>
                  <a:gd name="T64" fmla="*/ 682 w 861"/>
                  <a:gd name="T65" fmla="*/ 3303 h 4316"/>
                  <a:gd name="T66" fmla="*/ 586 w 861"/>
                  <a:gd name="T67" fmla="*/ 3567 h 4316"/>
                  <a:gd name="T68" fmla="*/ 473 w 861"/>
                  <a:gd name="T69" fmla="*/ 3824 h 4316"/>
                  <a:gd name="T70" fmla="*/ 335 w 861"/>
                  <a:gd name="T71" fmla="*/ 4076 h 4316"/>
                  <a:gd name="T72" fmla="*/ 180 w 861"/>
                  <a:gd name="T73" fmla="*/ 4316 h 4316"/>
                  <a:gd name="T74" fmla="*/ 192 w 861"/>
                  <a:gd name="T75" fmla="*/ 4316 h 4316"/>
                  <a:gd name="T76" fmla="*/ 347 w 861"/>
                  <a:gd name="T77" fmla="*/ 4076 h 4316"/>
                  <a:gd name="T78" fmla="*/ 485 w 861"/>
                  <a:gd name="T79" fmla="*/ 3824 h 4316"/>
                  <a:gd name="T80" fmla="*/ 598 w 861"/>
                  <a:gd name="T81" fmla="*/ 3573 h 4316"/>
                  <a:gd name="T82" fmla="*/ 694 w 861"/>
                  <a:gd name="T83" fmla="*/ 3309 h 4316"/>
                  <a:gd name="T84" fmla="*/ 736 w 861"/>
                  <a:gd name="T85" fmla="*/ 3165 h 4316"/>
                  <a:gd name="T86" fmla="*/ 778 w 861"/>
                  <a:gd name="T87" fmla="*/ 3021 h 4316"/>
                  <a:gd name="T88" fmla="*/ 808 w 861"/>
                  <a:gd name="T89" fmla="*/ 2871 h 4316"/>
                  <a:gd name="T90" fmla="*/ 831 w 861"/>
                  <a:gd name="T91" fmla="*/ 2727 h 4316"/>
                  <a:gd name="T92" fmla="*/ 843 w 861"/>
                  <a:gd name="T93" fmla="*/ 2578 h 4316"/>
                  <a:gd name="T94" fmla="*/ 855 w 861"/>
                  <a:gd name="T95" fmla="*/ 2428 h 4316"/>
                  <a:gd name="T96" fmla="*/ 861 w 861"/>
                  <a:gd name="T97" fmla="*/ 2278 h 4316"/>
                  <a:gd name="T98" fmla="*/ 855 w 861"/>
                  <a:gd name="T99" fmla="*/ 2128 h 4316"/>
                  <a:gd name="T100" fmla="*/ 855 w 861"/>
                  <a:gd name="T101" fmla="*/ 212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1" h="4316">
                    <a:moveTo>
                      <a:pt x="855" y="2128"/>
                    </a:moveTo>
                    <a:lnTo>
                      <a:pt x="831" y="1834"/>
                    </a:lnTo>
                    <a:lnTo>
                      <a:pt x="808" y="1684"/>
                    </a:lnTo>
                    <a:lnTo>
                      <a:pt x="784" y="1541"/>
                    </a:lnTo>
                    <a:lnTo>
                      <a:pt x="748" y="1397"/>
                    </a:lnTo>
                    <a:lnTo>
                      <a:pt x="712" y="1253"/>
                    </a:lnTo>
                    <a:lnTo>
                      <a:pt x="664" y="1115"/>
                    </a:lnTo>
                    <a:lnTo>
                      <a:pt x="610" y="977"/>
                    </a:lnTo>
                    <a:lnTo>
                      <a:pt x="491" y="719"/>
                    </a:lnTo>
                    <a:lnTo>
                      <a:pt x="353" y="468"/>
                    </a:lnTo>
                    <a:lnTo>
                      <a:pt x="192" y="228"/>
                    </a:lnTo>
                    <a:lnTo>
                      <a:pt x="12" y="0"/>
                    </a:lnTo>
                    <a:lnTo>
                      <a:pt x="0" y="0"/>
                    </a:lnTo>
                    <a:lnTo>
                      <a:pt x="180" y="228"/>
                    </a:lnTo>
                    <a:lnTo>
                      <a:pt x="341" y="468"/>
                    </a:lnTo>
                    <a:lnTo>
                      <a:pt x="479" y="719"/>
                    </a:lnTo>
                    <a:lnTo>
                      <a:pt x="598" y="983"/>
                    </a:lnTo>
                    <a:lnTo>
                      <a:pt x="652" y="1121"/>
                    </a:lnTo>
                    <a:lnTo>
                      <a:pt x="700" y="1259"/>
                    </a:lnTo>
                    <a:lnTo>
                      <a:pt x="736" y="1403"/>
                    </a:lnTo>
                    <a:lnTo>
                      <a:pt x="772" y="1547"/>
                    </a:lnTo>
                    <a:lnTo>
                      <a:pt x="802" y="1690"/>
                    </a:lnTo>
                    <a:lnTo>
                      <a:pt x="819" y="1834"/>
                    </a:lnTo>
                    <a:lnTo>
                      <a:pt x="837" y="1984"/>
                    </a:lnTo>
                    <a:lnTo>
                      <a:pt x="843" y="2128"/>
                    </a:lnTo>
                    <a:lnTo>
                      <a:pt x="849" y="2278"/>
                    </a:lnTo>
                    <a:lnTo>
                      <a:pt x="843" y="2428"/>
                    </a:lnTo>
                    <a:lnTo>
                      <a:pt x="831" y="2572"/>
                    </a:lnTo>
                    <a:lnTo>
                      <a:pt x="819" y="2721"/>
                    </a:lnTo>
                    <a:lnTo>
                      <a:pt x="796" y="2865"/>
                    </a:lnTo>
                    <a:lnTo>
                      <a:pt x="766" y="3015"/>
                    </a:lnTo>
                    <a:lnTo>
                      <a:pt x="724" y="3159"/>
                    </a:lnTo>
                    <a:lnTo>
                      <a:pt x="682" y="3303"/>
                    </a:lnTo>
                    <a:lnTo>
                      <a:pt x="586" y="3567"/>
                    </a:lnTo>
                    <a:lnTo>
                      <a:pt x="473" y="3824"/>
                    </a:lnTo>
                    <a:lnTo>
                      <a:pt x="335" y="4076"/>
                    </a:lnTo>
                    <a:lnTo>
                      <a:pt x="180" y="4316"/>
                    </a:lnTo>
                    <a:lnTo>
                      <a:pt x="192" y="4316"/>
                    </a:lnTo>
                    <a:lnTo>
                      <a:pt x="347" y="4076"/>
                    </a:lnTo>
                    <a:lnTo>
                      <a:pt x="485" y="3824"/>
                    </a:lnTo>
                    <a:lnTo>
                      <a:pt x="598" y="3573"/>
                    </a:lnTo>
                    <a:lnTo>
                      <a:pt x="694" y="3309"/>
                    </a:lnTo>
                    <a:lnTo>
                      <a:pt x="736" y="3165"/>
                    </a:lnTo>
                    <a:lnTo>
                      <a:pt x="778" y="3021"/>
                    </a:lnTo>
                    <a:lnTo>
                      <a:pt x="808" y="2871"/>
                    </a:lnTo>
                    <a:lnTo>
                      <a:pt x="831" y="2727"/>
                    </a:lnTo>
                    <a:lnTo>
                      <a:pt x="843" y="2578"/>
                    </a:lnTo>
                    <a:lnTo>
                      <a:pt x="855" y="2428"/>
                    </a:lnTo>
                    <a:lnTo>
                      <a:pt x="861" y="2278"/>
                    </a:lnTo>
                    <a:lnTo>
                      <a:pt x="855" y="2128"/>
                    </a:lnTo>
                    <a:lnTo>
                      <a:pt x="855" y="212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50" name="Freeform 14"/>
              <p:cNvSpPr>
                <a:spLocks/>
              </p:cNvSpPr>
              <p:nvPr userDrawn="1"/>
            </p:nvSpPr>
            <p:spPr bwMode="hidden">
              <a:xfrm>
                <a:off x="2399" y="0"/>
                <a:ext cx="150" cy="4316"/>
              </a:xfrm>
              <a:custGeom>
                <a:avLst/>
                <a:gdLst>
                  <a:gd name="T0" fmla="*/ 18 w 149"/>
                  <a:gd name="T1" fmla="*/ 1942 h 4316"/>
                  <a:gd name="T2" fmla="*/ 30 w 149"/>
                  <a:gd name="T3" fmla="*/ 1630 h 4316"/>
                  <a:gd name="T4" fmla="*/ 42 w 149"/>
                  <a:gd name="T5" fmla="*/ 1331 h 4316"/>
                  <a:gd name="T6" fmla="*/ 59 w 149"/>
                  <a:gd name="T7" fmla="*/ 1055 h 4316"/>
                  <a:gd name="T8" fmla="*/ 77 w 149"/>
                  <a:gd name="T9" fmla="*/ 791 h 4316"/>
                  <a:gd name="T10" fmla="*/ 83 w 149"/>
                  <a:gd name="T11" fmla="*/ 671 h 4316"/>
                  <a:gd name="T12" fmla="*/ 95 w 149"/>
                  <a:gd name="T13" fmla="*/ 557 h 4316"/>
                  <a:gd name="T14" fmla="*/ 107 w 149"/>
                  <a:gd name="T15" fmla="*/ 444 h 4316"/>
                  <a:gd name="T16" fmla="*/ 113 w 149"/>
                  <a:gd name="T17" fmla="*/ 342 h 4316"/>
                  <a:gd name="T18" fmla="*/ 125 w 149"/>
                  <a:gd name="T19" fmla="*/ 246 h 4316"/>
                  <a:gd name="T20" fmla="*/ 131 w 149"/>
                  <a:gd name="T21" fmla="*/ 156 h 4316"/>
                  <a:gd name="T22" fmla="*/ 143 w 149"/>
                  <a:gd name="T23" fmla="*/ 72 h 4316"/>
                  <a:gd name="T24" fmla="*/ 149 w 149"/>
                  <a:gd name="T25" fmla="*/ 0 h 4316"/>
                  <a:gd name="T26" fmla="*/ 137 w 149"/>
                  <a:gd name="T27" fmla="*/ 0 h 4316"/>
                  <a:gd name="T28" fmla="*/ 131 w 149"/>
                  <a:gd name="T29" fmla="*/ 72 h 4316"/>
                  <a:gd name="T30" fmla="*/ 119 w 149"/>
                  <a:gd name="T31" fmla="*/ 156 h 4316"/>
                  <a:gd name="T32" fmla="*/ 113 w 149"/>
                  <a:gd name="T33" fmla="*/ 246 h 4316"/>
                  <a:gd name="T34" fmla="*/ 101 w 149"/>
                  <a:gd name="T35" fmla="*/ 342 h 4316"/>
                  <a:gd name="T36" fmla="*/ 95 w 149"/>
                  <a:gd name="T37" fmla="*/ 444 h 4316"/>
                  <a:gd name="T38" fmla="*/ 83 w 149"/>
                  <a:gd name="T39" fmla="*/ 557 h 4316"/>
                  <a:gd name="T40" fmla="*/ 71 w 149"/>
                  <a:gd name="T41" fmla="*/ 671 h 4316"/>
                  <a:gd name="T42" fmla="*/ 65 w 149"/>
                  <a:gd name="T43" fmla="*/ 791 h 4316"/>
                  <a:gd name="T44" fmla="*/ 48 w 149"/>
                  <a:gd name="T45" fmla="*/ 1055 h 4316"/>
                  <a:gd name="T46" fmla="*/ 30 w 149"/>
                  <a:gd name="T47" fmla="*/ 1331 h 4316"/>
                  <a:gd name="T48" fmla="*/ 18 w 149"/>
                  <a:gd name="T49" fmla="*/ 1630 h 4316"/>
                  <a:gd name="T50" fmla="*/ 6 w 149"/>
                  <a:gd name="T51" fmla="*/ 1942 h 4316"/>
                  <a:gd name="T52" fmla="*/ 0 w 149"/>
                  <a:gd name="T53" fmla="*/ 2278 h 4316"/>
                  <a:gd name="T54" fmla="*/ 6 w 149"/>
                  <a:gd name="T55" fmla="*/ 2602 h 4316"/>
                  <a:gd name="T56" fmla="*/ 12 w 149"/>
                  <a:gd name="T57" fmla="*/ 2919 h 4316"/>
                  <a:gd name="T58" fmla="*/ 24 w 149"/>
                  <a:gd name="T59" fmla="*/ 3219 h 4316"/>
                  <a:gd name="T60" fmla="*/ 36 w 149"/>
                  <a:gd name="T61" fmla="*/ 3513 h 4316"/>
                  <a:gd name="T62" fmla="*/ 59 w 149"/>
                  <a:gd name="T63" fmla="*/ 3794 h 4316"/>
                  <a:gd name="T64" fmla="*/ 89 w 149"/>
                  <a:gd name="T65" fmla="*/ 4058 h 4316"/>
                  <a:gd name="T66" fmla="*/ 125 w 149"/>
                  <a:gd name="T67" fmla="*/ 4316 h 4316"/>
                  <a:gd name="T68" fmla="*/ 137 w 149"/>
                  <a:gd name="T69" fmla="*/ 4316 h 4316"/>
                  <a:gd name="T70" fmla="*/ 101 w 149"/>
                  <a:gd name="T71" fmla="*/ 4058 h 4316"/>
                  <a:gd name="T72" fmla="*/ 71 w 149"/>
                  <a:gd name="T73" fmla="*/ 3794 h 4316"/>
                  <a:gd name="T74" fmla="*/ 48 w 149"/>
                  <a:gd name="T75" fmla="*/ 3513 h 4316"/>
                  <a:gd name="T76" fmla="*/ 36 w 149"/>
                  <a:gd name="T77" fmla="*/ 3225 h 4316"/>
                  <a:gd name="T78" fmla="*/ 24 w 149"/>
                  <a:gd name="T79" fmla="*/ 2919 h 4316"/>
                  <a:gd name="T80" fmla="*/ 18 w 149"/>
                  <a:gd name="T81" fmla="*/ 2608 h 4316"/>
                  <a:gd name="T82" fmla="*/ 12 w 149"/>
                  <a:gd name="T83" fmla="*/ 2278 h 4316"/>
                  <a:gd name="T84" fmla="*/ 18 w 149"/>
                  <a:gd name="T85" fmla="*/ 1942 h 4316"/>
                  <a:gd name="T86" fmla="*/ 18 w 149"/>
                  <a:gd name="T87" fmla="*/ 1942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 h="4316">
                    <a:moveTo>
                      <a:pt x="18" y="1942"/>
                    </a:moveTo>
                    <a:lnTo>
                      <a:pt x="30" y="1630"/>
                    </a:lnTo>
                    <a:lnTo>
                      <a:pt x="42" y="1331"/>
                    </a:lnTo>
                    <a:lnTo>
                      <a:pt x="59" y="1055"/>
                    </a:lnTo>
                    <a:lnTo>
                      <a:pt x="77" y="791"/>
                    </a:lnTo>
                    <a:lnTo>
                      <a:pt x="83" y="671"/>
                    </a:lnTo>
                    <a:lnTo>
                      <a:pt x="95" y="557"/>
                    </a:lnTo>
                    <a:lnTo>
                      <a:pt x="107" y="444"/>
                    </a:lnTo>
                    <a:lnTo>
                      <a:pt x="113" y="342"/>
                    </a:lnTo>
                    <a:lnTo>
                      <a:pt x="125" y="246"/>
                    </a:lnTo>
                    <a:lnTo>
                      <a:pt x="131" y="156"/>
                    </a:lnTo>
                    <a:lnTo>
                      <a:pt x="143" y="72"/>
                    </a:lnTo>
                    <a:lnTo>
                      <a:pt x="149" y="0"/>
                    </a:lnTo>
                    <a:lnTo>
                      <a:pt x="137" y="0"/>
                    </a:lnTo>
                    <a:lnTo>
                      <a:pt x="131" y="72"/>
                    </a:lnTo>
                    <a:lnTo>
                      <a:pt x="119" y="156"/>
                    </a:lnTo>
                    <a:lnTo>
                      <a:pt x="113" y="246"/>
                    </a:lnTo>
                    <a:lnTo>
                      <a:pt x="101" y="342"/>
                    </a:lnTo>
                    <a:lnTo>
                      <a:pt x="95" y="444"/>
                    </a:lnTo>
                    <a:lnTo>
                      <a:pt x="83" y="557"/>
                    </a:lnTo>
                    <a:lnTo>
                      <a:pt x="71" y="671"/>
                    </a:lnTo>
                    <a:lnTo>
                      <a:pt x="65" y="791"/>
                    </a:lnTo>
                    <a:lnTo>
                      <a:pt x="48" y="1055"/>
                    </a:lnTo>
                    <a:lnTo>
                      <a:pt x="30" y="1331"/>
                    </a:lnTo>
                    <a:lnTo>
                      <a:pt x="18" y="1630"/>
                    </a:lnTo>
                    <a:lnTo>
                      <a:pt x="6" y="1942"/>
                    </a:lnTo>
                    <a:lnTo>
                      <a:pt x="0" y="2278"/>
                    </a:lnTo>
                    <a:lnTo>
                      <a:pt x="6" y="2602"/>
                    </a:lnTo>
                    <a:lnTo>
                      <a:pt x="12" y="2919"/>
                    </a:lnTo>
                    <a:lnTo>
                      <a:pt x="24" y="3219"/>
                    </a:lnTo>
                    <a:lnTo>
                      <a:pt x="36" y="3513"/>
                    </a:lnTo>
                    <a:lnTo>
                      <a:pt x="59" y="3794"/>
                    </a:lnTo>
                    <a:lnTo>
                      <a:pt x="89" y="4058"/>
                    </a:lnTo>
                    <a:lnTo>
                      <a:pt x="125" y="4316"/>
                    </a:lnTo>
                    <a:lnTo>
                      <a:pt x="137" y="4316"/>
                    </a:lnTo>
                    <a:lnTo>
                      <a:pt x="101" y="4058"/>
                    </a:lnTo>
                    <a:lnTo>
                      <a:pt x="71" y="3794"/>
                    </a:lnTo>
                    <a:lnTo>
                      <a:pt x="48" y="3513"/>
                    </a:lnTo>
                    <a:lnTo>
                      <a:pt x="36" y="3225"/>
                    </a:lnTo>
                    <a:lnTo>
                      <a:pt x="24" y="2919"/>
                    </a:lnTo>
                    <a:lnTo>
                      <a:pt x="18" y="2608"/>
                    </a:lnTo>
                    <a:lnTo>
                      <a:pt x="12" y="2278"/>
                    </a:lnTo>
                    <a:lnTo>
                      <a:pt x="18" y="1942"/>
                    </a:lnTo>
                    <a:lnTo>
                      <a:pt x="18" y="1942"/>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51" name="Freeform 15"/>
              <p:cNvSpPr>
                <a:spLocks/>
              </p:cNvSpPr>
              <p:nvPr userDrawn="1"/>
            </p:nvSpPr>
            <p:spPr bwMode="hidden">
              <a:xfrm>
                <a:off x="1967" y="0"/>
                <a:ext cx="300" cy="4316"/>
              </a:xfrm>
              <a:custGeom>
                <a:avLst/>
                <a:gdLst>
                  <a:gd name="T0" fmla="*/ 18 w 299"/>
                  <a:gd name="T1" fmla="*/ 2062 h 4316"/>
                  <a:gd name="T2" fmla="*/ 30 w 299"/>
                  <a:gd name="T3" fmla="*/ 1750 h 4316"/>
                  <a:gd name="T4" fmla="*/ 54 w 299"/>
                  <a:gd name="T5" fmla="*/ 1451 h 4316"/>
                  <a:gd name="T6" fmla="*/ 84 w 299"/>
                  <a:gd name="T7" fmla="*/ 1169 h 4316"/>
                  <a:gd name="T8" fmla="*/ 126 w 299"/>
                  <a:gd name="T9" fmla="*/ 899 h 4316"/>
                  <a:gd name="T10" fmla="*/ 162 w 299"/>
                  <a:gd name="T11" fmla="*/ 641 h 4316"/>
                  <a:gd name="T12" fmla="*/ 209 w 299"/>
                  <a:gd name="T13" fmla="*/ 408 h 4316"/>
                  <a:gd name="T14" fmla="*/ 251 w 299"/>
                  <a:gd name="T15" fmla="*/ 192 h 4316"/>
                  <a:gd name="T16" fmla="*/ 299 w 299"/>
                  <a:gd name="T17" fmla="*/ 0 h 4316"/>
                  <a:gd name="T18" fmla="*/ 287 w 299"/>
                  <a:gd name="T19" fmla="*/ 0 h 4316"/>
                  <a:gd name="T20" fmla="*/ 239 w 299"/>
                  <a:gd name="T21" fmla="*/ 192 h 4316"/>
                  <a:gd name="T22" fmla="*/ 198 w 299"/>
                  <a:gd name="T23" fmla="*/ 408 h 4316"/>
                  <a:gd name="T24" fmla="*/ 156 w 299"/>
                  <a:gd name="T25" fmla="*/ 641 h 4316"/>
                  <a:gd name="T26" fmla="*/ 114 w 299"/>
                  <a:gd name="T27" fmla="*/ 899 h 4316"/>
                  <a:gd name="T28" fmla="*/ 78 w 299"/>
                  <a:gd name="T29" fmla="*/ 1169 h 4316"/>
                  <a:gd name="T30" fmla="*/ 48 w 299"/>
                  <a:gd name="T31" fmla="*/ 1451 h 4316"/>
                  <a:gd name="T32" fmla="*/ 24 w 299"/>
                  <a:gd name="T33" fmla="*/ 1750 h 4316"/>
                  <a:gd name="T34" fmla="*/ 6 w 299"/>
                  <a:gd name="T35" fmla="*/ 2062 h 4316"/>
                  <a:gd name="T36" fmla="*/ 0 w 299"/>
                  <a:gd name="T37" fmla="*/ 2374 h 4316"/>
                  <a:gd name="T38" fmla="*/ 12 w 299"/>
                  <a:gd name="T39" fmla="*/ 2674 h 4316"/>
                  <a:gd name="T40" fmla="*/ 30 w 299"/>
                  <a:gd name="T41" fmla="*/ 2973 h 4316"/>
                  <a:gd name="T42" fmla="*/ 54 w 299"/>
                  <a:gd name="T43" fmla="*/ 3255 h 4316"/>
                  <a:gd name="T44" fmla="*/ 96 w 299"/>
                  <a:gd name="T45" fmla="*/ 3537 h 4316"/>
                  <a:gd name="T46" fmla="*/ 144 w 299"/>
                  <a:gd name="T47" fmla="*/ 3806 h 4316"/>
                  <a:gd name="T48" fmla="*/ 203 w 299"/>
                  <a:gd name="T49" fmla="*/ 4064 h 4316"/>
                  <a:gd name="T50" fmla="*/ 275 w 299"/>
                  <a:gd name="T51" fmla="*/ 4316 h 4316"/>
                  <a:gd name="T52" fmla="*/ 287 w 299"/>
                  <a:gd name="T53" fmla="*/ 4316 h 4316"/>
                  <a:gd name="T54" fmla="*/ 215 w 299"/>
                  <a:gd name="T55" fmla="*/ 4064 h 4316"/>
                  <a:gd name="T56" fmla="*/ 156 w 299"/>
                  <a:gd name="T57" fmla="*/ 3806 h 4316"/>
                  <a:gd name="T58" fmla="*/ 108 w 299"/>
                  <a:gd name="T59" fmla="*/ 3537 h 4316"/>
                  <a:gd name="T60" fmla="*/ 66 w 299"/>
                  <a:gd name="T61" fmla="*/ 3261 h 4316"/>
                  <a:gd name="T62" fmla="*/ 42 w 299"/>
                  <a:gd name="T63" fmla="*/ 2973 h 4316"/>
                  <a:gd name="T64" fmla="*/ 24 w 299"/>
                  <a:gd name="T65" fmla="*/ 2680 h 4316"/>
                  <a:gd name="T66" fmla="*/ 12 w 299"/>
                  <a:gd name="T67" fmla="*/ 2374 h 4316"/>
                  <a:gd name="T68" fmla="*/ 18 w 299"/>
                  <a:gd name="T69" fmla="*/ 2062 h 4316"/>
                  <a:gd name="T70" fmla="*/ 18 w 299"/>
                  <a:gd name="T71" fmla="*/ 2062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9" h="4316">
                    <a:moveTo>
                      <a:pt x="18" y="2062"/>
                    </a:moveTo>
                    <a:lnTo>
                      <a:pt x="30" y="1750"/>
                    </a:lnTo>
                    <a:lnTo>
                      <a:pt x="54" y="1451"/>
                    </a:lnTo>
                    <a:lnTo>
                      <a:pt x="84" y="1169"/>
                    </a:lnTo>
                    <a:lnTo>
                      <a:pt x="126" y="899"/>
                    </a:lnTo>
                    <a:lnTo>
                      <a:pt x="162" y="641"/>
                    </a:lnTo>
                    <a:lnTo>
                      <a:pt x="209" y="408"/>
                    </a:lnTo>
                    <a:lnTo>
                      <a:pt x="251" y="192"/>
                    </a:lnTo>
                    <a:lnTo>
                      <a:pt x="299" y="0"/>
                    </a:lnTo>
                    <a:lnTo>
                      <a:pt x="287" y="0"/>
                    </a:lnTo>
                    <a:lnTo>
                      <a:pt x="239" y="192"/>
                    </a:lnTo>
                    <a:lnTo>
                      <a:pt x="198" y="408"/>
                    </a:lnTo>
                    <a:lnTo>
                      <a:pt x="156" y="641"/>
                    </a:lnTo>
                    <a:lnTo>
                      <a:pt x="114" y="899"/>
                    </a:lnTo>
                    <a:lnTo>
                      <a:pt x="78" y="1169"/>
                    </a:lnTo>
                    <a:lnTo>
                      <a:pt x="48" y="1451"/>
                    </a:lnTo>
                    <a:lnTo>
                      <a:pt x="24" y="1750"/>
                    </a:lnTo>
                    <a:lnTo>
                      <a:pt x="6" y="2062"/>
                    </a:lnTo>
                    <a:lnTo>
                      <a:pt x="0" y="2374"/>
                    </a:lnTo>
                    <a:lnTo>
                      <a:pt x="12" y="2674"/>
                    </a:lnTo>
                    <a:lnTo>
                      <a:pt x="30" y="2973"/>
                    </a:lnTo>
                    <a:lnTo>
                      <a:pt x="54" y="3255"/>
                    </a:lnTo>
                    <a:lnTo>
                      <a:pt x="96" y="3537"/>
                    </a:lnTo>
                    <a:lnTo>
                      <a:pt x="144" y="3806"/>
                    </a:lnTo>
                    <a:lnTo>
                      <a:pt x="203" y="4064"/>
                    </a:lnTo>
                    <a:lnTo>
                      <a:pt x="275" y="4316"/>
                    </a:lnTo>
                    <a:lnTo>
                      <a:pt x="287" y="4316"/>
                    </a:lnTo>
                    <a:lnTo>
                      <a:pt x="215" y="4064"/>
                    </a:lnTo>
                    <a:lnTo>
                      <a:pt x="156" y="3806"/>
                    </a:lnTo>
                    <a:lnTo>
                      <a:pt x="108" y="3537"/>
                    </a:lnTo>
                    <a:lnTo>
                      <a:pt x="66" y="3261"/>
                    </a:lnTo>
                    <a:lnTo>
                      <a:pt x="42" y="2973"/>
                    </a:lnTo>
                    <a:lnTo>
                      <a:pt x="24" y="2680"/>
                    </a:lnTo>
                    <a:lnTo>
                      <a:pt x="12" y="2374"/>
                    </a:lnTo>
                    <a:lnTo>
                      <a:pt x="18" y="2062"/>
                    </a:lnTo>
                    <a:lnTo>
                      <a:pt x="18" y="2062"/>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52" name="Freeform 16"/>
              <p:cNvSpPr>
                <a:spLocks/>
              </p:cNvSpPr>
              <p:nvPr userDrawn="1"/>
            </p:nvSpPr>
            <p:spPr bwMode="hidden">
              <a:xfrm>
                <a:off x="1566" y="0"/>
                <a:ext cx="425" cy="4316"/>
              </a:xfrm>
              <a:custGeom>
                <a:avLst/>
                <a:gdLst>
                  <a:gd name="T0" fmla="*/ 424 w 424"/>
                  <a:gd name="T1" fmla="*/ 0 h 4316"/>
                  <a:gd name="T2" fmla="*/ 412 w 424"/>
                  <a:gd name="T3" fmla="*/ 0 h 4316"/>
                  <a:gd name="T4" fmla="*/ 316 w 424"/>
                  <a:gd name="T5" fmla="*/ 222 h 4316"/>
                  <a:gd name="T6" fmla="*/ 239 w 424"/>
                  <a:gd name="T7" fmla="*/ 462 h 4316"/>
                  <a:gd name="T8" fmla="*/ 167 w 424"/>
                  <a:gd name="T9" fmla="*/ 707 h 4316"/>
                  <a:gd name="T10" fmla="*/ 107 w 424"/>
                  <a:gd name="T11" fmla="*/ 971 h 4316"/>
                  <a:gd name="T12" fmla="*/ 65 w 424"/>
                  <a:gd name="T13" fmla="*/ 1247 h 4316"/>
                  <a:gd name="T14" fmla="*/ 29 w 424"/>
                  <a:gd name="T15" fmla="*/ 1529 h 4316"/>
                  <a:gd name="T16" fmla="*/ 6 w 424"/>
                  <a:gd name="T17" fmla="*/ 1822 h 4316"/>
                  <a:gd name="T18" fmla="*/ 0 w 424"/>
                  <a:gd name="T19" fmla="*/ 2122 h 4316"/>
                  <a:gd name="T20" fmla="*/ 6 w 424"/>
                  <a:gd name="T21" fmla="*/ 2404 h 4316"/>
                  <a:gd name="T22" fmla="*/ 24 w 424"/>
                  <a:gd name="T23" fmla="*/ 2686 h 4316"/>
                  <a:gd name="T24" fmla="*/ 47 w 424"/>
                  <a:gd name="T25" fmla="*/ 2961 h 4316"/>
                  <a:gd name="T26" fmla="*/ 89 w 424"/>
                  <a:gd name="T27" fmla="*/ 3243 h 4316"/>
                  <a:gd name="T28" fmla="*/ 137 w 424"/>
                  <a:gd name="T29" fmla="*/ 3519 h 4316"/>
                  <a:gd name="T30" fmla="*/ 197 w 424"/>
                  <a:gd name="T31" fmla="*/ 3788 h 4316"/>
                  <a:gd name="T32" fmla="*/ 269 w 424"/>
                  <a:gd name="T33" fmla="*/ 4058 h 4316"/>
                  <a:gd name="T34" fmla="*/ 346 w 424"/>
                  <a:gd name="T35" fmla="*/ 4316 h 4316"/>
                  <a:gd name="T36" fmla="*/ 358 w 424"/>
                  <a:gd name="T37" fmla="*/ 4316 h 4316"/>
                  <a:gd name="T38" fmla="*/ 281 w 424"/>
                  <a:gd name="T39" fmla="*/ 4058 h 4316"/>
                  <a:gd name="T40" fmla="*/ 209 w 424"/>
                  <a:gd name="T41" fmla="*/ 3788 h 4316"/>
                  <a:gd name="T42" fmla="*/ 149 w 424"/>
                  <a:gd name="T43" fmla="*/ 3519 h 4316"/>
                  <a:gd name="T44" fmla="*/ 101 w 424"/>
                  <a:gd name="T45" fmla="*/ 3243 h 4316"/>
                  <a:gd name="T46" fmla="*/ 59 w 424"/>
                  <a:gd name="T47" fmla="*/ 2961 h 4316"/>
                  <a:gd name="T48" fmla="*/ 35 w 424"/>
                  <a:gd name="T49" fmla="*/ 2686 h 4316"/>
                  <a:gd name="T50" fmla="*/ 18 w 424"/>
                  <a:gd name="T51" fmla="*/ 2404 h 4316"/>
                  <a:gd name="T52" fmla="*/ 12 w 424"/>
                  <a:gd name="T53" fmla="*/ 2122 h 4316"/>
                  <a:gd name="T54" fmla="*/ 18 w 424"/>
                  <a:gd name="T55" fmla="*/ 1822 h 4316"/>
                  <a:gd name="T56" fmla="*/ 41 w 424"/>
                  <a:gd name="T57" fmla="*/ 1529 h 4316"/>
                  <a:gd name="T58" fmla="*/ 71 w 424"/>
                  <a:gd name="T59" fmla="*/ 1247 h 4316"/>
                  <a:gd name="T60" fmla="*/ 119 w 424"/>
                  <a:gd name="T61" fmla="*/ 971 h 4316"/>
                  <a:gd name="T62" fmla="*/ 179 w 424"/>
                  <a:gd name="T63" fmla="*/ 707 h 4316"/>
                  <a:gd name="T64" fmla="*/ 245 w 424"/>
                  <a:gd name="T65" fmla="*/ 462 h 4316"/>
                  <a:gd name="T66" fmla="*/ 328 w 424"/>
                  <a:gd name="T67" fmla="*/ 222 h 4316"/>
                  <a:gd name="T68" fmla="*/ 424 w 424"/>
                  <a:gd name="T69" fmla="*/ 0 h 4316"/>
                  <a:gd name="T70" fmla="*/ 424 w 424"/>
                  <a:gd name="T71" fmla="*/ 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4" h="4316">
                    <a:moveTo>
                      <a:pt x="424" y="0"/>
                    </a:moveTo>
                    <a:lnTo>
                      <a:pt x="412" y="0"/>
                    </a:lnTo>
                    <a:lnTo>
                      <a:pt x="316" y="222"/>
                    </a:lnTo>
                    <a:lnTo>
                      <a:pt x="239" y="462"/>
                    </a:lnTo>
                    <a:lnTo>
                      <a:pt x="167" y="707"/>
                    </a:lnTo>
                    <a:lnTo>
                      <a:pt x="107" y="971"/>
                    </a:lnTo>
                    <a:lnTo>
                      <a:pt x="65" y="1247"/>
                    </a:lnTo>
                    <a:lnTo>
                      <a:pt x="29" y="1529"/>
                    </a:lnTo>
                    <a:lnTo>
                      <a:pt x="6" y="1822"/>
                    </a:lnTo>
                    <a:lnTo>
                      <a:pt x="0" y="2122"/>
                    </a:lnTo>
                    <a:lnTo>
                      <a:pt x="6" y="2404"/>
                    </a:lnTo>
                    <a:lnTo>
                      <a:pt x="24" y="2686"/>
                    </a:lnTo>
                    <a:lnTo>
                      <a:pt x="47" y="2961"/>
                    </a:lnTo>
                    <a:lnTo>
                      <a:pt x="89" y="3243"/>
                    </a:lnTo>
                    <a:lnTo>
                      <a:pt x="137" y="3519"/>
                    </a:lnTo>
                    <a:lnTo>
                      <a:pt x="197" y="3788"/>
                    </a:lnTo>
                    <a:lnTo>
                      <a:pt x="269" y="4058"/>
                    </a:lnTo>
                    <a:lnTo>
                      <a:pt x="346" y="4316"/>
                    </a:lnTo>
                    <a:lnTo>
                      <a:pt x="358" y="4316"/>
                    </a:lnTo>
                    <a:lnTo>
                      <a:pt x="281" y="4058"/>
                    </a:lnTo>
                    <a:lnTo>
                      <a:pt x="209" y="3788"/>
                    </a:lnTo>
                    <a:lnTo>
                      <a:pt x="149" y="3519"/>
                    </a:lnTo>
                    <a:lnTo>
                      <a:pt x="101" y="3243"/>
                    </a:lnTo>
                    <a:lnTo>
                      <a:pt x="59" y="2961"/>
                    </a:lnTo>
                    <a:lnTo>
                      <a:pt x="35" y="2686"/>
                    </a:lnTo>
                    <a:lnTo>
                      <a:pt x="18" y="2404"/>
                    </a:lnTo>
                    <a:lnTo>
                      <a:pt x="12" y="2122"/>
                    </a:lnTo>
                    <a:lnTo>
                      <a:pt x="18" y="1822"/>
                    </a:lnTo>
                    <a:lnTo>
                      <a:pt x="41" y="1529"/>
                    </a:lnTo>
                    <a:lnTo>
                      <a:pt x="71" y="1247"/>
                    </a:lnTo>
                    <a:lnTo>
                      <a:pt x="119" y="971"/>
                    </a:lnTo>
                    <a:lnTo>
                      <a:pt x="179" y="707"/>
                    </a:lnTo>
                    <a:lnTo>
                      <a:pt x="245" y="462"/>
                    </a:lnTo>
                    <a:lnTo>
                      <a:pt x="328" y="222"/>
                    </a:lnTo>
                    <a:lnTo>
                      <a:pt x="424" y="0"/>
                    </a:lnTo>
                    <a:lnTo>
                      <a:pt x="424"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53" name="Freeform 17"/>
              <p:cNvSpPr>
                <a:spLocks/>
              </p:cNvSpPr>
              <p:nvPr userDrawn="1"/>
            </p:nvSpPr>
            <p:spPr bwMode="hidden">
              <a:xfrm>
                <a:off x="1128" y="0"/>
                <a:ext cx="575" cy="4316"/>
              </a:xfrm>
              <a:custGeom>
                <a:avLst/>
                <a:gdLst>
                  <a:gd name="T0" fmla="*/ 12 w 574"/>
                  <a:gd name="T1" fmla="*/ 2146 h 4316"/>
                  <a:gd name="T2" fmla="*/ 24 w 574"/>
                  <a:gd name="T3" fmla="*/ 1846 h 4316"/>
                  <a:gd name="T4" fmla="*/ 54 w 574"/>
                  <a:gd name="T5" fmla="*/ 1559 h 4316"/>
                  <a:gd name="T6" fmla="*/ 96 w 574"/>
                  <a:gd name="T7" fmla="*/ 1277 h 4316"/>
                  <a:gd name="T8" fmla="*/ 162 w 574"/>
                  <a:gd name="T9" fmla="*/ 1001 h 4316"/>
                  <a:gd name="T10" fmla="*/ 239 w 574"/>
                  <a:gd name="T11" fmla="*/ 731 h 4316"/>
                  <a:gd name="T12" fmla="*/ 335 w 574"/>
                  <a:gd name="T13" fmla="*/ 480 h 4316"/>
                  <a:gd name="T14" fmla="*/ 449 w 574"/>
                  <a:gd name="T15" fmla="*/ 234 h 4316"/>
                  <a:gd name="T16" fmla="*/ 574 w 574"/>
                  <a:gd name="T17" fmla="*/ 0 h 4316"/>
                  <a:gd name="T18" fmla="*/ 562 w 574"/>
                  <a:gd name="T19" fmla="*/ 0 h 4316"/>
                  <a:gd name="T20" fmla="*/ 437 w 574"/>
                  <a:gd name="T21" fmla="*/ 234 h 4316"/>
                  <a:gd name="T22" fmla="*/ 323 w 574"/>
                  <a:gd name="T23" fmla="*/ 480 h 4316"/>
                  <a:gd name="T24" fmla="*/ 227 w 574"/>
                  <a:gd name="T25" fmla="*/ 737 h 4316"/>
                  <a:gd name="T26" fmla="*/ 150 w 574"/>
                  <a:gd name="T27" fmla="*/ 1001 h 4316"/>
                  <a:gd name="T28" fmla="*/ 84 w 574"/>
                  <a:gd name="T29" fmla="*/ 1277 h 4316"/>
                  <a:gd name="T30" fmla="*/ 42 w 574"/>
                  <a:gd name="T31" fmla="*/ 1559 h 4316"/>
                  <a:gd name="T32" fmla="*/ 12 w 574"/>
                  <a:gd name="T33" fmla="*/ 1852 h 4316"/>
                  <a:gd name="T34" fmla="*/ 0 w 574"/>
                  <a:gd name="T35" fmla="*/ 2146 h 4316"/>
                  <a:gd name="T36" fmla="*/ 6 w 574"/>
                  <a:gd name="T37" fmla="*/ 2434 h 4316"/>
                  <a:gd name="T38" fmla="*/ 30 w 574"/>
                  <a:gd name="T39" fmla="*/ 2715 h 4316"/>
                  <a:gd name="T40" fmla="*/ 66 w 574"/>
                  <a:gd name="T41" fmla="*/ 2997 h 4316"/>
                  <a:gd name="T42" fmla="*/ 120 w 574"/>
                  <a:gd name="T43" fmla="*/ 3273 h 4316"/>
                  <a:gd name="T44" fmla="*/ 191 w 574"/>
                  <a:gd name="T45" fmla="*/ 3549 h 4316"/>
                  <a:gd name="T46" fmla="*/ 275 w 574"/>
                  <a:gd name="T47" fmla="*/ 3812 h 4316"/>
                  <a:gd name="T48" fmla="*/ 371 w 574"/>
                  <a:gd name="T49" fmla="*/ 4070 h 4316"/>
                  <a:gd name="T50" fmla="*/ 484 w 574"/>
                  <a:gd name="T51" fmla="*/ 4316 h 4316"/>
                  <a:gd name="T52" fmla="*/ 496 w 574"/>
                  <a:gd name="T53" fmla="*/ 4316 h 4316"/>
                  <a:gd name="T54" fmla="*/ 383 w 574"/>
                  <a:gd name="T55" fmla="*/ 4070 h 4316"/>
                  <a:gd name="T56" fmla="*/ 287 w 574"/>
                  <a:gd name="T57" fmla="*/ 3812 h 4316"/>
                  <a:gd name="T58" fmla="*/ 203 w 574"/>
                  <a:gd name="T59" fmla="*/ 3549 h 4316"/>
                  <a:gd name="T60" fmla="*/ 132 w 574"/>
                  <a:gd name="T61" fmla="*/ 3273 h 4316"/>
                  <a:gd name="T62" fmla="*/ 78 w 574"/>
                  <a:gd name="T63" fmla="*/ 2997 h 4316"/>
                  <a:gd name="T64" fmla="*/ 42 w 574"/>
                  <a:gd name="T65" fmla="*/ 2715 h 4316"/>
                  <a:gd name="T66" fmla="*/ 18 w 574"/>
                  <a:gd name="T67" fmla="*/ 2434 h 4316"/>
                  <a:gd name="T68" fmla="*/ 12 w 574"/>
                  <a:gd name="T69" fmla="*/ 2146 h 4316"/>
                  <a:gd name="T70" fmla="*/ 12 w 574"/>
                  <a:gd name="T71" fmla="*/ 2146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4" h="4316">
                    <a:moveTo>
                      <a:pt x="12" y="2146"/>
                    </a:moveTo>
                    <a:lnTo>
                      <a:pt x="24" y="1846"/>
                    </a:lnTo>
                    <a:lnTo>
                      <a:pt x="54" y="1559"/>
                    </a:lnTo>
                    <a:lnTo>
                      <a:pt x="96" y="1277"/>
                    </a:lnTo>
                    <a:lnTo>
                      <a:pt x="162" y="1001"/>
                    </a:lnTo>
                    <a:lnTo>
                      <a:pt x="239" y="731"/>
                    </a:lnTo>
                    <a:lnTo>
                      <a:pt x="335" y="480"/>
                    </a:lnTo>
                    <a:lnTo>
                      <a:pt x="449" y="234"/>
                    </a:lnTo>
                    <a:lnTo>
                      <a:pt x="574" y="0"/>
                    </a:lnTo>
                    <a:lnTo>
                      <a:pt x="562" y="0"/>
                    </a:lnTo>
                    <a:lnTo>
                      <a:pt x="437" y="234"/>
                    </a:lnTo>
                    <a:lnTo>
                      <a:pt x="323" y="480"/>
                    </a:lnTo>
                    <a:lnTo>
                      <a:pt x="227" y="737"/>
                    </a:lnTo>
                    <a:lnTo>
                      <a:pt x="150" y="1001"/>
                    </a:lnTo>
                    <a:lnTo>
                      <a:pt x="84" y="1277"/>
                    </a:lnTo>
                    <a:lnTo>
                      <a:pt x="42" y="1559"/>
                    </a:lnTo>
                    <a:lnTo>
                      <a:pt x="12" y="1852"/>
                    </a:lnTo>
                    <a:lnTo>
                      <a:pt x="0" y="2146"/>
                    </a:lnTo>
                    <a:lnTo>
                      <a:pt x="6" y="2434"/>
                    </a:lnTo>
                    <a:lnTo>
                      <a:pt x="30" y="2715"/>
                    </a:lnTo>
                    <a:lnTo>
                      <a:pt x="66" y="2997"/>
                    </a:lnTo>
                    <a:lnTo>
                      <a:pt x="120" y="3273"/>
                    </a:lnTo>
                    <a:lnTo>
                      <a:pt x="191" y="3549"/>
                    </a:lnTo>
                    <a:lnTo>
                      <a:pt x="275" y="3812"/>
                    </a:lnTo>
                    <a:lnTo>
                      <a:pt x="371" y="4070"/>
                    </a:lnTo>
                    <a:lnTo>
                      <a:pt x="484" y="4316"/>
                    </a:lnTo>
                    <a:lnTo>
                      <a:pt x="496" y="4316"/>
                    </a:lnTo>
                    <a:lnTo>
                      <a:pt x="383" y="4070"/>
                    </a:lnTo>
                    <a:lnTo>
                      <a:pt x="287" y="3812"/>
                    </a:lnTo>
                    <a:lnTo>
                      <a:pt x="203" y="3549"/>
                    </a:lnTo>
                    <a:lnTo>
                      <a:pt x="132" y="3273"/>
                    </a:lnTo>
                    <a:lnTo>
                      <a:pt x="78" y="2997"/>
                    </a:lnTo>
                    <a:lnTo>
                      <a:pt x="42" y="2715"/>
                    </a:lnTo>
                    <a:lnTo>
                      <a:pt x="18" y="2434"/>
                    </a:lnTo>
                    <a:lnTo>
                      <a:pt x="12" y="2146"/>
                    </a:lnTo>
                    <a:lnTo>
                      <a:pt x="12" y="2146"/>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54" name="Freeform 18"/>
              <p:cNvSpPr>
                <a:spLocks/>
              </p:cNvSpPr>
              <p:nvPr userDrawn="1"/>
            </p:nvSpPr>
            <p:spPr bwMode="hidden">
              <a:xfrm>
                <a:off x="702" y="0"/>
                <a:ext cx="737" cy="4316"/>
              </a:xfrm>
              <a:custGeom>
                <a:avLst/>
                <a:gdLst>
                  <a:gd name="T0" fmla="*/ 12 w 735"/>
                  <a:gd name="T1" fmla="*/ 2098 h 4316"/>
                  <a:gd name="T2" fmla="*/ 29 w 735"/>
                  <a:gd name="T3" fmla="*/ 1798 h 4316"/>
                  <a:gd name="T4" fmla="*/ 71 w 735"/>
                  <a:gd name="T5" fmla="*/ 1505 h 4316"/>
                  <a:gd name="T6" fmla="*/ 131 w 735"/>
                  <a:gd name="T7" fmla="*/ 1223 h 4316"/>
                  <a:gd name="T8" fmla="*/ 215 w 735"/>
                  <a:gd name="T9" fmla="*/ 941 h 4316"/>
                  <a:gd name="T10" fmla="*/ 316 w 735"/>
                  <a:gd name="T11" fmla="*/ 689 h 4316"/>
                  <a:gd name="T12" fmla="*/ 442 w 735"/>
                  <a:gd name="T13" fmla="*/ 444 h 4316"/>
                  <a:gd name="T14" fmla="*/ 580 w 735"/>
                  <a:gd name="T15" fmla="*/ 216 h 4316"/>
                  <a:gd name="T16" fmla="*/ 735 w 735"/>
                  <a:gd name="T17" fmla="*/ 0 h 4316"/>
                  <a:gd name="T18" fmla="*/ 723 w 735"/>
                  <a:gd name="T19" fmla="*/ 0 h 4316"/>
                  <a:gd name="T20" fmla="*/ 568 w 735"/>
                  <a:gd name="T21" fmla="*/ 210 h 4316"/>
                  <a:gd name="T22" fmla="*/ 430 w 735"/>
                  <a:gd name="T23" fmla="*/ 438 h 4316"/>
                  <a:gd name="T24" fmla="*/ 311 w 735"/>
                  <a:gd name="T25" fmla="*/ 683 h 4316"/>
                  <a:gd name="T26" fmla="*/ 209 w 735"/>
                  <a:gd name="T27" fmla="*/ 941 h 4316"/>
                  <a:gd name="T28" fmla="*/ 125 w 735"/>
                  <a:gd name="T29" fmla="*/ 1217 h 4316"/>
                  <a:gd name="T30" fmla="*/ 59 w 735"/>
                  <a:gd name="T31" fmla="*/ 1505 h 4316"/>
                  <a:gd name="T32" fmla="*/ 18 w 735"/>
                  <a:gd name="T33" fmla="*/ 1798 h 4316"/>
                  <a:gd name="T34" fmla="*/ 0 w 735"/>
                  <a:gd name="T35" fmla="*/ 2098 h 4316"/>
                  <a:gd name="T36" fmla="*/ 6 w 735"/>
                  <a:gd name="T37" fmla="*/ 2404 h 4316"/>
                  <a:gd name="T38" fmla="*/ 29 w 735"/>
                  <a:gd name="T39" fmla="*/ 2709 h 4316"/>
                  <a:gd name="T40" fmla="*/ 77 w 735"/>
                  <a:gd name="T41" fmla="*/ 3015 h 4316"/>
                  <a:gd name="T42" fmla="*/ 149 w 735"/>
                  <a:gd name="T43" fmla="*/ 3315 h 4316"/>
                  <a:gd name="T44" fmla="*/ 227 w 735"/>
                  <a:gd name="T45" fmla="*/ 3573 h 4316"/>
                  <a:gd name="T46" fmla="*/ 316 w 735"/>
                  <a:gd name="T47" fmla="*/ 3824 h 4316"/>
                  <a:gd name="T48" fmla="*/ 424 w 735"/>
                  <a:gd name="T49" fmla="*/ 4076 h 4316"/>
                  <a:gd name="T50" fmla="*/ 544 w 735"/>
                  <a:gd name="T51" fmla="*/ 4316 h 4316"/>
                  <a:gd name="T52" fmla="*/ 556 w 735"/>
                  <a:gd name="T53" fmla="*/ 4316 h 4316"/>
                  <a:gd name="T54" fmla="*/ 436 w 735"/>
                  <a:gd name="T55" fmla="*/ 4076 h 4316"/>
                  <a:gd name="T56" fmla="*/ 328 w 735"/>
                  <a:gd name="T57" fmla="*/ 3824 h 4316"/>
                  <a:gd name="T58" fmla="*/ 239 w 735"/>
                  <a:gd name="T59" fmla="*/ 3573 h 4316"/>
                  <a:gd name="T60" fmla="*/ 161 w 735"/>
                  <a:gd name="T61" fmla="*/ 3315 h 4316"/>
                  <a:gd name="T62" fmla="*/ 89 w 735"/>
                  <a:gd name="T63" fmla="*/ 3015 h 4316"/>
                  <a:gd name="T64" fmla="*/ 41 w 735"/>
                  <a:gd name="T65" fmla="*/ 2709 h 4316"/>
                  <a:gd name="T66" fmla="*/ 18 w 735"/>
                  <a:gd name="T67" fmla="*/ 2404 h 4316"/>
                  <a:gd name="T68" fmla="*/ 12 w 735"/>
                  <a:gd name="T69" fmla="*/ 2098 h 4316"/>
                  <a:gd name="T70" fmla="*/ 12 w 735"/>
                  <a:gd name="T71" fmla="*/ 209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35" h="4316">
                    <a:moveTo>
                      <a:pt x="12" y="2098"/>
                    </a:moveTo>
                    <a:lnTo>
                      <a:pt x="29" y="1798"/>
                    </a:lnTo>
                    <a:lnTo>
                      <a:pt x="71" y="1505"/>
                    </a:lnTo>
                    <a:lnTo>
                      <a:pt x="131" y="1223"/>
                    </a:lnTo>
                    <a:lnTo>
                      <a:pt x="215" y="941"/>
                    </a:lnTo>
                    <a:lnTo>
                      <a:pt x="316" y="689"/>
                    </a:lnTo>
                    <a:lnTo>
                      <a:pt x="442" y="444"/>
                    </a:lnTo>
                    <a:lnTo>
                      <a:pt x="580" y="216"/>
                    </a:lnTo>
                    <a:lnTo>
                      <a:pt x="735" y="0"/>
                    </a:lnTo>
                    <a:lnTo>
                      <a:pt x="723" y="0"/>
                    </a:lnTo>
                    <a:lnTo>
                      <a:pt x="568" y="210"/>
                    </a:lnTo>
                    <a:lnTo>
                      <a:pt x="430" y="438"/>
                    </a:lnTo>
                    <a:lnTo>
                      <a:pt x="311" y="683"/>
                    </a:lnTo>
                    <a:lnTo>
                      <a:pt x="209" y="941"/>
                    </a:lnTo>
                    <a:lnTo>
                      <a:pt x="125" y="1217"/>
                    </a:lnTo>
                    <a:lnTo>
                      <a:pt x="59" y="1505"/>
                    </a:lnTo>
                    <a:lnTo>
                      <a:pt x="18" y="1798"/>
                    </a:lnTo>
                    <a:lnTo>
                      <a:pt x="0" y="2098"/>
                    </a:lnTo>
                    <a:lnTo>
                      <a:pt x="6" y="2404"/>
                    </a:lnTo>
                    <a:lnTo>
                      <a:pt x="29" y="2709"/>
                    </a:lnTo>
                    <a:lnTo>
                      <a:pt x="77" y="3015"/>
                    </a:lnTo>
                    <a:lnTo>
                      <a:pt x="149" y="3315"/>
                    </a:lnTo>
                    <a:lnTo>
                      <a:pt x="227" y="3573"/>
                    </a:lnTo>
                    <a:lnTo>
                      <a:pt x="316" y="3824"/>
                    </a:lnTo>
                    <a:lnTo>
                      <a:pt x="424" y="4076"/>
                    </a:lnTo>
                    <a:lnTo>
                      <a:pt x="544" y="4316"/>
                    </a:lnTo>
                    <a:lnTo>
                      <a:pt x="556" y="4316"/>
                    </a:lnTo>
                    <a:lnTo>
                      <a:pt x="436" y="4076"/>
                    </a:lnTo>
                    <a:lnTo>
                      <a:pt x="328" y="3824"/>
                    </a:lnTo>
                    <a:lnTo>
                      <a:pt x="239" y="3573"/>
                    </a:lnTo>
                    <a:lnTo>
                      <a:pt x="161" y="3315"/>
                    </a:lnTo>
                    <a:lnTo>
                      <a:pt x="89" y="3015"/>
                    </a:lnTo>
                    <a:lnTo>
                      <a:pt x="41" y="2709"/>
                    </a:lnTo>
                    <a:lnTo>
                      <a:pt x="18" y="2404"/>
                    </a:lnTo>
                    <a:lnTo>
                      <a:pt x="12" y="2098"/>
                    </a:lnTo>
                    <a:lnTo>
                      <a:pt x="12" y="209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55" name="Freeform 19"/>
              <p:cNvSpPr>
                <a:spLocks/>
              </p:cNvSpPr>
              <p:nvPr userDrawn="1"/>
            </p:nvSpPr>
            <p:spPr bwMode="hidden">
              <a:xfrm>
                <a:off x="288" y="0"/>
                <a:ext cx="840" cy="4316"/>
              </a:xfrm>
              <a:custGeom>
                <a:avLst/>
                <a:gdLst>
                  <a:gd name="T0" fmla="*/ 18 w 837"/>
                  <a:gd name="T1" fmla="*/ 1948 h 4316"/>
                  <a:gd name="T2" fmla="*/ 48 w 837"/>
                  <a:gd name="T3" fmla="*/ 1708 h 4316"/>
                  <a:gd name="T4" fmla="*/ 96 w 837"/>
                  <a:gd name="T5" fmla="*/ 1475 h 4316"/>
                  <a:gd name="T6" fmla="*/ 161 w 837"/>
                  <a:gd name="T7" fmla="*/ 1235 h 4316"/>
                  <a:gd name="T8" fmla="*/ 251 w 837"/>
                  <a:gd name="T9" fmla="*/ 995 h 4316"/>
                  <a:gd name="T10" fmla="*/ 365 w 837"/>
                  <a:gd name="T11" fmla="*/ 755 h 4316"/>
                  <a:gd name="T12" fmla="*/ 496 w 837"/>
                  <a:gd name="T13" fmla="*/ 510 h 4316"/>
                  <a:gd name="T14" fmla="*/ 658 w 837"/>
                  <a:gd name="T15" fmla="*/ 258 h 4316"/>
                  <a:gd name="T16" fmla="*/ 741 w 837"/>
                  <a:gd name="T17" fmla="*/ 132 h 4316"/>
                  <a:gd name="T18" fmla="*/ 837 w 837"/>
                  <a:gd name="T19" fmla="*/ 0 h 4316"/>
                  <a:gd name="T20" fmla="*/ 825 w 837"/>
                  <a:gd name="T21" fmla="*/ 0 h 4316"/>
                  <a:gd name="T22" fmla="*/ 729 w 837"/>
                  <a:gd name="T23" fmla="*/ 132 h 4316"/>
                  <a:gd name="T24" fmla="*/ 640 w 837"/>
                  <a:gd name="T25" fmla="*/ 258 h 4316"/>
                  <a:gd name="T26" fmla="*/ 562 w 837"/>
                  <a:gd name="T27" fmla="*/ 384 h 4316"/>
                  <a:gd name="T28" fmla="*/ 484 w 837"/>
                  <a:gd name="T29" fmla="*/ 510 h 4316"/>
                  <a:gd name="T30" fmla="*/ 353 w 837"/>
                  <a:gd name="T31" fmla="*/ 755 h 4316"/>
                  <a:gd name="T32" fmla="*/ 239 w 837"/>
                  <a:gd name="T33" fmla="*/ 995 h 4316"/>
                  <a:gd name="T34" fmla="*/ 150 w 837"/>
                  <a:gd name="T35" fmla="*/ 1235 h 4316"/>
                  <a:gd name="T36" fmla="*/ 84 w 837"/>
                  <a:gd name="T37" fmla="*/ 1469 h 4316"/>
                  <a:gd name="T38" fmla="*/ 36 w 837"/>
                  <a:gd name="T39" fmla="*/ 1702 h 4316"/>
                  <a:gd name="T40" fmla="*/ 6 w 837"/>
                  <a:gd name="T41" fmla="*/ 1942 h 4316"/>
                  <a:gd name="T42" fmla="*/ 0 w 837"/>
                  <a:gd name="T43" fmla="*/ 2200 h 4316"/>
                  <a:gd name="T44" fmla="*/ 12 w 837"/>
                  <a:gd name="T45" fmla="*/ 2470 h 4316"/>
                  <a:gd name="T46" fmla="*/ 48 w 837"/>
                  <a:gd name="T47" fmla="*/ 2739 h 4316"/>
                  <a:gd name="T48" fmla="*/ 114 w 837"/>
                  <a:gd name="T49" fmla="*/ 3027 h 4316"/>
                  <a:gd name="T50" fmla="*/ 150 w 837"/>
                  <a:gd name="T51" fmla="*/ 3171 h 4316"/>
                  <a:gd name="T52" fmla="*/ 197 w 837"/>
                  <a:gd name="T53" fmla="*/ 3321 h 4316"/>
                  <a:gd name="T54" fmla="*/ 245 w 837"/>
                  <a:gd name="T55" fmla="*/ 3477 h 4316"/>
                  <a:gd name="T56" fmla="*/ 305 w 837"/>
                  <a:gd name="T57" fmla="*/ 3639 h 4316"/>
                  <a:gd name="T58" fmla="*/ 365 w 837"/>
                  <a:gd name="T59" fmla="*/ 3800 h 4316"/>
                  <a:gd name="T60" fmla="*/ 437 w 837"/>
                  <a:gd name="T61" fmla="*/ 3968 h 4316"/>
                  <a:gd name="T62" fmla="*/ 508 w 837"/>
                  <a:gd name="T63" fmla="*/ 4136 h 4316"/>
                  <a:gd name="T64" fmla="*/ 592 w 837"/>
                  <a:gd name="T65" fmla="*/ 4316 h 4316"/>
                  <a:gd name="T66" fmla="*/ 604 w 837"/>
                  <a:gd name="T67" fmla="*/ 4316 h 4316"/>
                  <a:gd name="T68" fmla="*/ 520 w 837"/>
                  <a:gd name="T69" fmla="*/ 4136 h 4316"/>
                  <a:gd name="T70" fmla="*/ 448 w 837"/>
                  <a:gd name="T71" fmla="*/ 3968 h 4316"/>
                  <a:gd name="T72" fmla="*/ 377 w 837"/>
                  <a:gd name="T73" fmla="*/ 3800 h 4316"/>
                  <a:gd name="T74" fmla="*/ 317 w 837"/>
                  <a:gd name="T75" fmla="*/ 3639 h 4316"/>
                  <a:gd name="T76" fmla="*/ 257 w 837"/>
                  <a:gd name="T77" fmla="*/ 3477 h 4316"/>
                  <a:gd name="T78" fmla="*/ 209 w 837"/>
                  <a:gd name="T79" fmla="*/ 3327 h 4316"/>
                  <a:gd name="T80" fmla="*/ 161 w 837"/>
                  <a:gd name="T81" fmla="*/ 3171 h 4316"/>
                  <a:gd name="T82" fmla="*/ 126 w 837"/>
                  <a:gd name="T83" fmla="*/ 3027 h 4316"/>
                  <a:gd name="T84" fmla="*/ 60 w 837"/>
                  <a:gd name="T85" fmla="*/ 2739 h 4316"/>
                  <a:gd name="T86" fmla="*/ 24 w 837"/>
                  <a:gd name="T87" fmla="*/ 2470 h 4316"/>
                  <a:gd name="T88" fmla="*/ 12 w 837"/>
                  <a:gd name="T89" fmla="*/ 2206 h 4316"/>
                  <a:gd name="T90" fmla="*/ 18 w 837"/>
                  <a:gd name="T91" fmla="*/ 1948 h 4316"/>
                  <a:gd name="T92" fmla="*/ 18 w 837"/>
                  <a:gd name="T93" fmla="*/ 194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7" h="4316">
                    <a:moveTo>
                      <a:pt x="18" y="1948"/>
                    </a:moveTo>
                    <a:lnTo>
                      <a:pt x="48" y="1708"/>
                    </a:lnTo>
                    <a:lnTo>
                      <a:pt x="96" y="1475"/>
                    </a:lnTo>
                    <a:lnTo>
                      <a:pt x="161" y="1235"/>
                    </a:lnTo>
                    <a:lnTo>
                      <a:pt x="251" y="995"/>
                    </a:lnTo>
                    <a:lnTo>
                      <a:pt x="365" y="755"/>
                    </a:lnTo>
                    <a:lnTo>
                      <a:pt x="496" y="510"/>
                    </a:lnTo>
                    <a:lnTo>
                      <a:pt x="658" y="258"/>
                    </a:lnTo>
                    <a:lnTo>
                      <a:pt x="741" y="132"/>
                    </a:lnTo>
                    <a:lnTo>
                      <a:pt x="837" y="0"/>
                    </a:lnTo>
                    <a:lnTo>
                      <a:pt x="825" y="0"/>
                    </a:lnTo>
                    <a:lnTo>
                      <a:pt x="729" y="132"/>
                    </a:lnTo>
                    <a:lnTo>
                      <a:pt x="640" y="258"/>
                    </a:lnTo>
                    <a:lnTo>
                      <a:pt x="562" y="384"/>
                    </a:lnTo>
                    <a:lnTo>
                      <a:pt x="484" y="510"/>
                    </a:lnTo>
                    <a:lnTo>
                      <a:pt x="353" y="755"/>
                    </a:lnTo>
                    <a:lnTo>
                      <a:pt x="239" y="995"/>
                    </a:lnTo>
                    <a:lnTo>
                      <a:pt x="150" y="1235"/>
                    </a:lnTo>
                    <a:lnTo>
                      <a:pt x="84" y="1469"/>
                    </a:lnTo>
                    <a:lnTo>
                      <a:pt x="36" y="1702"/>
                    </a:lnTo>
                    <a:lnTo>
                      <a:pt x="6" y="1942"/>
                    </a:lnTo>
                    <a:lnTo>
                      <a:pt x="0" y="2200"/>
                    </a:lnTo>
                    <a:lnTo>
                      <a:pt x="12" y="2470"/>
                    </a:lnTo>
                    <a:lnTo>
                      <a:pt x="48" y="2739"/>
                    </a:lnTo>
                    <a:lnTo>
                      <a:pt x="114" y="3027"/>
                    </a:lnTo>
                    <a:lnTo>
                      <a:pt x="150" y="3171"/>
                    </a:lnTo>
                    <a:lnTo>
                      <a:pt x="197" y="3321"/>
                    </a:lnTo>
                    <a:lnTo>
                      <a:pt x="245" y="3477"/>
                    </a:lnTo>
                    <a:lnTo>
                      <a:pt x="305" y="3639"/>
                    </a:lnTo>
                    <a:lnTo>
                      <a:pt x="365" y="3800"/>
                    </a:lnTo>
                    <a:lnTo>
                      <a:pt x="437" y="3968"/>
                    </a:lnTo>
                    <a:lnTo>
                      <a:pt x="508" y="4136"/>
                    </a:lnTo>
                    <a:lnTo>
                      <a:pt x="592" y="4316"/>
                    </a:lnTo>
                    <a:lnTo>
                      <a:pt x="604" y="4316"/>
                    </a:lnTo>
                    <a:lnTo>
                      <a:pt x="520" y="4136"/>
                    </a:lnTo>
                    <a:lnTo>
                      <a:pt x="448" y="3968"/>
                    </a:lnTo>
                    <a:lnTo>
                      <a:pt x="377" y="3800"/>
                    </a:lnTo>
                    <a:lnTo>
                      <a:pt x="317" y="3639"/>
                    </a:lnTo>
                    <a:lnTo>
                      <a:pt x="257" y="3477"/>
                    </a:lnTo>
                    <a:lnTo>
                      <a:pt x="209" y="3327"/>
                    </a:lnTo>
                    <a:lnTo>
                      <a:pt x="161" y="3171"/>
                    </a:lnTo>
                    <a:lnTo>
                      <a:pt x="126" y="3027"/>
                    </a:lnTo>
                    <a:lnTo>
                      <a:pt x="60" y="2739"/>
                    </a:lnTo>
                    <a:lnTo>
                      <a:pt x="24" y="2470"/>
                    </a:lnTo>
                    <a:lnTo>
                      <a:pt x="12" y="2206"/>
                    </a:lnTo>
                    <a:lnTo>
                      <a:pt x="18" y="1948"/>
                    </a:lnTo>
                    <a:lnTo>
                      <a:pt x="18" y="194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grpSp>
        <p:sp>
          <p:nvSpPr>
            <p:cNvPr id="347156" name="Freeform 20"/>
            <p:cNvSpPr>
              <a:spLocks/>
            </p:cNvSpPr>
            <p:nvPr/>
          </p:nvSpPr>
          <p:spPr bwMode="hidden">
            <a:xfrm>
              <a:off x="6" y="2901"/>
              <a:ext cx="606" cy="1415"/>
            </a:xfrm>
            <a:custGeom>
              <a:avLst/>
              <a:gdLst>
                <a:gd name="T0" fmla="*/ 0 w 604"/>
                <a:gd name="T1" fmla="*/ 54 h 1415"/>
                <a:gd name="T2" fmla="*/ 42 w 604"/>
                <a:gd name="T3" fmla="*/ 228 h 1415"/>
                <a:gd name="T4" fmla="*/ 96 w 604"/>
                <a:gd name="T5" fmla="*/ 402 h 1415"/>
                <a:gd name="T6" fmla="*/ 161 w 604"/>
                <a:gd name="T7" fmla="*/ 576 h 1415"/>
                <a:gd name="T8" fmla="*/ 227 w 604"/>
                <a:gd name="T9" fmla="*/ 744 h 1415"/>
                <a:gd name="T10" fmla="*/ 305 w 604"/>
                <a:gd name="T11" fmla="*/ 917 h 1415"/>
                <a:gd name="T12" fmla="*/ 389 w 604"/>
                <a:gd name="T13" fmla="*/ 1085 h 1415"/>
                <a:gd name="T14" fmla="*/ 484 w 604"/>
                <a:gd name="T15" fmla="*/ 1253 h 1415"/>
                <a:gd name="T16" fmla="*/ 586 w 604"/>
                <a:gd name="T17" fmla="*/ 1415 h 1415"/>
                <a:gd name="T18" fmla="*/ 604 w 604"/>
                <a:gd name="T19" fmla="*/ 1415 h 1415"/>
                <a:gd name="T20" fmla="*/ 496 w 604"/>
                <a:gd name="T21" fmla="*/ 1247 h 1415"/>
                <a:gd name="T22" fmla="*/ 401 w 604"/>
                <a:gd name="T23" fmla="*/ 1073 h 1415"/>
                <a:gd name="T24" fmla="*/ 311 w 604"/>
                <a:gd name="T25" fmla="*/ 899 h 1415"/>
                <a:gd name="T26" fmla="*/ 233 w 604"/>
                <a:gd name="T27" fmla="*/ 720 h 1415"/>
                <a:gd name="T28" fmla="*/ 161 w 604"/>
                <a:gd name="T29" fmla="*/ 546 h 1415"/>
                <a:gd name="T30" fmla="*/ 102 w 604"/>
                <a:gd name="T31" fmla="*/ 366 h 1415"/>
                <a:gd name="T32" fmla="*/ 48 w 604"/>
                <a:gd name="T33" fmla="*/ 180 h 1415"/>
                <a:gd name="T34" fmla="*/ 0 w 604"/>
                <a:gd name="T35" fmla="*/ 0 h 1415"/>
                <a:gd name="T36" fmla="*/ 0 w 604"/>
                <a:gd name="T37" fmla="*/ 54 h 1415"/>
                <a:gd name="T38" fmla="*/ 0 w 604"/>
                <a:gd name="T39" fmla="*/ 54 h 1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4" h="1415">
                  <a:moveTo>
                    <a:pt x="0" y="54"/>
                  </a:moveTo>
                  <a:lnTo>
                    <a:pt x="42" y="228"/>
                  </a:lnTo>
                  <a:lnTo>
                    <a:pt x="96" y="402"/>
                  </a:lnTo>
                  <a:lnTo>
                    <a:pt x="161" y="576"/>
                  </a:lnTo>
                  <a:lnTo>
                    <a:pt x="227" y="744"/>
                  </a:lnTo>
                  <a:lnTo>
                    <a:pt x="305" y="917"/>
                  </a:lnTo>
                  <a:lnTo>
                    <a:pt x="389" y="1085"/>
                  </a:lnTo>
                  <a:lnTo>
                    <a:pt x="484" y="1253"/>
                  </a:lnTo>
                  <a:lnTo>
                    <a:pt x="586" y="1415"/>
                  </a:lnTo>
                  <a:lnTo>
                    <a:pt x="604" y="1415"/>
                  </a:lnTo>
                  <a:lnTo>
                    <a:pt x="496" y="1247"/>
                  </a:lnTo>
                  <a:lnTo>
                    <a:pt x="401" y="1073"/>
                  </a:lnTo>
                  <a:lnTo>
                    <a:pt x="311" y="899"/>
                  </a:lnTo>
                  <a:lnTo>
                    <a:pt x="233" y="720"/>
                  </a:lnTo>
                  <a:lnTo>
                    <a:pt x="161" y="546"/>
                  </a:lnTo>
                  <a:lnTo>
                    <a:pt x="102" y="366"/>
                  </a:lnTo>
                  <a:lnTo>
                    <a:pt x="48" y="180"/>
                  </a:lnTo>
                  <a:lnTo>
                    <a:pt x="0" y="0"/>
                  </a:lnTo>
                  <a:lnTo>
                    <a:pt x="0" y="54"/>
                  </a:lnTo>
                  <a:lnTo>
                    <a:pt x="0" y="54"/>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57" name="Freeform 21"/>
            <p:cNvSpPr>
              <a:spLocks/>
            </p:cNvSpPr>
            <p:nvPr/>
          </p:nvSpPr>
          <p:spPr bwMode="hidden">
            <a:xfrm>
              <a:off x="6" y="3890"/>
              <a:ext cx="228" cy="426"/>
            </a:xfrm>
            <a:custGeom>
              <a:avLst/>
              <a:gdLst>
                <a:gd name="T0" fmla="*/ 0 w 227"/>
                <a:gd name="T1" fmla="*/ 30 h 426"/>
                <a:gd name="T2" fmla="*/ 108 w 227"/>
                <a:gd name="T3" fmla="*/ 240 h 426"/>
                <a:gd name="T4" fmla="*/ 215 w 227"/>
                <a:gd name="T5" fmla="*/ 426 h 426"/>
                <a:gd name="T6" fmla="*/ 227 w 227"/>
                <a:gd name="T7" fmla="*/ 426 h 426"/>
                <a:gd name="T8" fmla="*/ 167 w 227"/>
                <a:gd name="T9" fmla="*/ 330 h 426"/>
                <a:gd name="T10" fmla="*/ 114 w 227"/>
                <a:gd name="T11" fmla="*/ 222 h 426"/>
                <a:gd name="T12" fmla="*/ 0 w 227"/>
                <a:gd name="T13" fmla="*/ 0 h 426"/>
                <a:gd name="T14" fmla="*/ 0 w 227"/>
                <a:gd name="T15" fmla="*/ 30 h 426"/>
                <a:gd name="T16" fmla="*/ 0 w 227"/>
                <a:gd name="T17" fmla="*/ 3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7" h="426">
                  <a:moveTo>
                    <a:pt x="0" y="30"/>
                  </a:moveTo>
                  <a:lnTo>
                    <a:pt x="108" y="240"/>
                  </a:lnTo>
                  <a:lnTo>
                    <a:pt x="215" y="426"/>
                  </a:lnTo>
                  <a:lnTo>
                    <a:pt x="227" y="426"/>
                  </a:lnTo>
                  <a:lnTo>
                    <a:pt x="167" y="330"/>
                  </a:lnTo>
                  <a:lnTo>
                    <a:pt x="114" y="222"/>
                  </a:lnTo>
                  <a:lnTo>
                    <a:pt x="0" y="0"/>
                  </a:lnTo>
                  <a:lnTo>
                    <a:pt x="0" y="30"/>
                  </a:lnTo>
                  <a:lnTo>
                    <a:pt x="0" y="30"/>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58" name="Freeform 22"/>
            <p:cNvSpPr>
              <a:spLocks/>
            </p:cNvSpPr>
            <p:nvPr/>
          </p:nvSpPr>
          <p:spPr bwMode="hidden">
            <a:xfrm>
              <a:off x="4776" y="0"/>
              <a:ext cx="984" cy="1786"/>
            </a:xfrm>
            <a:custGeom>
              <a:avLst/>
              <a:gdLst>
                <a:gd name="T0" fmla="*/ 981 w 981"/>
                <a:gd name="T1" fmla="*/ 1786 h 1786"/>
                <a:gd name="T2" fmla="*/ 981 w 981"/>
                <a:gd name="T3" fmla="*/ 1720 h 1786"/>
                <a:gd name="T4" fmla="*/ 969 w 981"/>
                <a:gd name="T5" fmla="*/ 1666 h 1786"/>
                <a:gd name="T6" fmla="*/ 957 w 981"/>
                <a:gd name="T7" fmla="*/ 1613 h 1786"/>
                <a:gd name="T8" fmla="*/ 921 w 981"/>
                <a:gd name="T9" fmla="*/ 1487 h 1786"/>
                <a:gd name="T10" fmla="*/ 885 w 981"/>
                <a:gd name="T11" fmla="*/ 1361 h 1786"/>
                <a:gd name="T12" fmla="*/ 796 w 981"/>
                <a:gd name="T13" fmla="*/ 1121 h 1786"/>
                <a:gd name="T14" fmla="*/ 682 w 981"/>
                <a:gd name="T15" fmla="*/ 899 h 1786"/>
                <a:gd name="T16" fmla="*/ 562 w 981"/>
                <a:gd name="T17" fmla="*/ 689 h 1786"/>
                <a:gd name="T18" fmla="*/ 431 w 981"/>
                <a:gd name="T19" fmla="*/ 498 h 1786"/>
                <a:gd name="T20" fmla="*/ 293 w 981"/>
                <a:gd name="T21" fmla="*/ 318 h 1786"/>
                <a:gd name="T22" fmla="*/ 150 w 981"/>
                <a:gd name="T23" fmla="*/ 150 h 1786"/>
                <a:gd name="T24" fmla="*/ 12 w 981"/>
                <a:gd name="T25" fmla="*/ 0 h 1786"/>
                <a:gd name="T26" fmla="*/ 0 w 981"/>
                <a:gd name="T27" fmla="*/ 0 h 1786"/>
                <a:gd name="T28" fmla="*/ 138 w 981"/>
                <a:gd name="T29" fmla="*/ 150 h 1786"/>
                <a:gd name="T30" fmla="*/ 275 w 981"/>
                <a:gd name="T31" fmla="*/ 318 h 1786"/>
                <a:gd name="T32" fmla="*/ 413 w 981"/>
                <a:gd name="T33" fmla="*/ 498 h 1786"/>
                <a:gd name="T34" fmla="*/ 545 w 981"/>
                <a:gd name="T35" fmla="*/ 689 h 1786"/>
                <a:gd name="T36" fmla="*/ 670 w 981"/>
                <a:gd name="T37" fmla="*/ 899 h 1786"/>
                <a:gd name="T38" fmla="*/ 778 w 981"/>
                <a:gd name="T39" fmla="*/ 1121 h 1786"/>
                <a:gd name="T40" fmla="*/ 873 w 981"/>
                <a:gd name="T41" fmla="*/ 1361 h 1786"/>
                <a:gd name="T42" fmla="*/ 909 w 981"/>
                <a:gd name="T43" fmla="*/ 1487 h 1786"/>
                <a:gd name="T44" fmla="*/ 945 w 981"/>
                <a:gd name="T45" fmla="*/ 1619 h 1786"/>
                <a:gd name="T46" fmla="*/ 963 w 981"/>
                <a:gd name="T47" fmla="*/ 1702 h 1786"/>
                <a:gd name="T48" fmla="*/ 981 w 981"/>
                <a:gd name="T49" fmla="*/ 1786 h 1786"/>
                <a:gd name="T50" fmla="*/ 981 w 981"/>
                <a:gd name="T51" fmla="*/ 1786 h 1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1" h="1786">
                  <a:moveTo>
                    <a:pt x="981" y="1786"/>
                  </a:moveTo>
                  <a:lnTo>
                    <a:pt x="981" y="1720"/>
                  </a:lnTo>
                  <a:lnTo>
                    <a:pt x="969" y="1666"/>
                  </a:lnTo>
                  <a:lnTo>
                    <a:pt x="957" y="1613"/>
                  </a:lnTo>
                  <a:lnTo>
                    <a:pt x="921" y="1487"/>
                  </a:lnTo>
                  <a:lnTo>
                    <a:pt x="885" y="1361"/>
                  </a:lnTo>
                  <a:lnTo>
                    <a:pt x="796" y="1121"/>
                  </a:lnTo>
                  <a:lnTo>
                    <a:pt x="682" y="899"/>
                  </a:lnTo>
                  <a:lnTo>
                    <a:pt x="562" y="689"/>
                  </a:lnTo>
                  <a:lnTo>
                    <a:pt x="431" y="498"/>
                  </a:lnTo>
                  <a:lnTo>
                    <a:pt x="293" y="318"/>
                  </a:lnTo>
                  <a:lnTo>
                    <a:pt x="150" y="150"/>
                  </a:lnTo>
                  <a:lnTo>
                    <a:pt x="12" y="0"/>
                  </a:lnTo>
                  <a:lnTo>
                    <a:pt x="0" y="0"/>
                  </a:lnTo>
                  <a:lnTo>
                    <a:pt x="138" y="150"/>
                  </a:lnTo>
                  <a:lnTo>
                    <a:pt x="275" y="318"/>
                  </a:lnTo>
                  <a:lnTo>
                    <a:pt x="413" y="498"/>
                  </a:lnTo>
                  <a:lnTo>
                    <a:pt x="545" y="689"/>
                  </a:lnTo>
                  <a:lnTo>
                    <a:pt x="670" y="899"/>
                  </a:lnTo>
                  <a:lnTo>
                    <a:pt x="778" y="1121"/>
                  </a:lnTo>
                  <a:lnTo>
                    <a:pt x="873" y="1361"/>
                  </a:lnTo>
                  <a:lnTo>
                    <a:pt x="909" y="1487"/>
                  </a:lnTo>
                  <a:lnTo>
                    <a:pt x="945" y="1619"/>
                  </a:lnTo>
                  <a:lnTo>
                    <a:pt x="963" y="1702"/>
                  </a:lnTo>
                  <a:lnTo>
                    <a:pt x="981" y="1786"/>
                  </a:lnTo>
                  <a:lnTo>
                    <a:pt x="981" y="1786"/>
                  </a:lnTo>
                  <a:close/>
                </a:path>
              </a:pathLst>
            </a:custGeom>
            <a:gradFill rotWithShape="0">
              <a:gsLst>
                <a:gs pos="0">
                  <a:schemeClr val="bg1"/>
                </a:gs>
                <a:gs pos="100000">
                  <a:schemeClr val="bg1">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13327" name="Freeform 23"/>
            <p:cNvSpPr>
              <a:spLocks/>
            </p:cNvSpPr>
            <p:nvPr/>
          </p:nvSpPr>
          <p:spPr bwMode="hidden">
            <a:xfrm>
              <a:off x="5041" y="0"/>
              <a:ext cx="719" cy="845"/>
            </a:xfrm>
            <a:custGeom>
              <a:avLst/>
              <a:gdLst>
                <a:gd name="T0" fmla="*/ 719 w 717"/>
                <a:gd name="T1" fmla="*/ 845 h 845"/>
                <a:gd name="T2" fmla="*/ 719 w 717"/>
                <a:gd name="T3" fmla="*/ 821 h 845"/>
                <a:gd name="T4" fmla="*/ 576 w 717"/>
                <a:gd name="T5" fmla="*/ 605 h 845"/>
                <a:gd name="T6" fmla="*/ 407 w 717"/>
                <a:gd name="T7" fmla="*/ 396 h 845"/>
                <a:gd name="T8" fmla="*/ 222 w 717"/>
                <a:gd name="T9" fmla="*/ 192 h 845"/>
                <a:gd name="T10" fmla="*/ 17 w 717"/>
                <a:gd name="T11" fmla="*/ 0 h 845"/>
                <a:gd name="T12" fmla="*/ 0 w 717"/>
                <a:gd name="T13" fmla="*/ 0 h 845"/>
                <a:gd name="T14" fmla="*/ 210 w 717"/>
                <a:gd name="T15" fmla="*/ 198 h 845"/>
                <a:gd name="T16" fmla="*/ 401 w 717"/>
                <a:gd name="T17" fmla="*/ 408 h 845"/>
                <a:gd name="T18" fmla="*/ 570 w 717"/>
                <a:gd name="T19" fmla="*/ 623 h 845"/>
                <a:gd name="T20" fmla="*/ 719 w 717"/>
                <a:gd name="T21" fmla="*/ 845 h 845"/>
                <a:gd name="T22" fmla="*/ 719 w 717"/>
                <a:gd name="T23" fmla="*/ 845 h 8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17" h="845">
                  <a:moveTo>
                    <a:pt x="717" y="845"/>
                  </a:moveTo>
                  <a:lnTo>
                    <a:pt x="717" y="821"/>
                  </a:lnTo>
                  <a:lnTo>
                    <a:pt x="574" y="605"/>
                  </a:lnTo>
                  <a:lnTo>
                    <a:pt x="406" y="396"/>
                  </a:lnTo>
                  <a:lnTo>
                    <a:pt x="221" y="192"/>
                  </a:lnTo>
                  <a:lnTo>
                    <a:pt x="17" y="0"/>
                  </a:lnTo>
                  <a:lnTo>
                    <a:pt x="0" y="0"/>
                  </a:lnTo>
                  <a:lnTo>
                    <a:pt x="209" y="198"/>
                  </a:lnTo>
                  <a:lnTo>
                    <a:pt x="400" y="408"/>
                  </a:lnTo>
                  <a:lnTo>
                    <a:pt x="568" y="623"/>
                  </a:lnTo>
                  <a:lnTo>
                    <a:pt x="717" y="84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3328" name="Freeform 24"/>
            <p:cNvSpPr>
              <a:spLocks/>
            </p:cNvSpPr>
            <p:nvPr/>
          </p:nvSpPr>
          <p:spPr bwMode="hidden">
            <a:xfrm>
              <a:off x="5352" y="0"/>
              <a:ext cx="408" cy="414"/>
            </a:xfrm>
            <a:custGeom>
              <a:avLst/>
              <a:gdLst>
                <a:gd name="T0" fmla="*/ 408 w 407"/>
                <a:gd name="T1" fmla="*/ 414 h 414"/>
                <a:gd name="T2" fmla="*/ 408 w 407"/>
                <a:gd name="T3" fmla="*/ 396 h 414"/>
                <a:gd name="T4" fmla="*/ 223 w 407"/>
                <a:gd name="T5" fmla="*/ 192 h 414"/>
                <a:gd name="T6" fmla="*/ 12 w 407"/>
                <a:gd name="T7" fmla="*/ 0 h 414"/>
                <a:gd name="T8" fmla="*/ 0 w 407"/>
                <a:gd name="T9" fmla="*/ 0 h 414"/>
                <a:gd name="T10" fmla="*/ 108 w 407"/>
                <a:gd name="T11" fmla="*/ 102 h 414"/>
                <a:gd name="T12" fmla="*/ 217 w 407"/>
                <a:gd name="T13" fmla="*/ 204 h 414"/>
                <a:gd name="T14" fmla="*/ 408 w 407"/>
                <a:gd name="T15" fmla="*/ 414 h 414"/>
                <a:gd name="T16" fmla="*/ 408 w 407"/>
                <a:gd name="T17" fmla="*/ 414 h 4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7" h="414">
                  <a:moveTo>
                    <a:pt x="407" y="414"/>
                  </a:moveTo>
                  <a:lnTo>
                    <a:pt x="407" y="396"/>
                  </a:lnTo>
                  <a:lnTo>
                    <a:pt x="222" y="192"/>
                  </a:lnTo>
                  <a:lnTo>
                    <a:pt x="12" y="0"/>
                  </a:lnTo>
                  <a:lnTo>
                    <a:pt x="0" y="0"/>
                  </a:lnTo>
                  <a:lnTo>
                    <a:pt x="108" y="102"/>
                  </a:lnTo>
                  <a:lnTo>
                    <a:pt x="216" y="204"/>
                  </a:lnTo>
                  <a:lnTo>
                    <a:pt x="407" y="41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47161" name="Freeform 25"/>
            <p:cNvSpPr>
              <a:spLocks/>
            </p:cNvSpPr>
            <p:nvPr/>
          </p:nvSpPr>
          <p:spPr bwMode="hidden">
            <a:xfrm>
              <a:off x="6" y="0"/>
              <a:ext cx="858" cy="1409"/>
            </a:xfrm>
            <a:custGeom>
              <a:avLst/>
              <a:gdLst>
                <a:gd name="T0" fmla="*/ 0 w 855"/>
                <a:gd name="T1" fmla="*/ 1361 h 1409"/>
                <a:gd name="T2" fmla="*/ 0 w 855"/>
                <a:gd name="T3" fmla="*/ 1409 h 1409"/>
                <a:gd name="T4" fmla="*/ 54 w 855"/>
                <a:gd name="T5" fmla="*/ 1211 h 1409"/>
                <a:gd name="T6" fmla="*/ 126 w 855"/>
                <a:gd name="T7" fmla="*/ 1013 h 1409"/>
                <a:gd name="T8" fmla="*/ 215 w 855"/>
                <a:gd name="T9" fmla="*/ 827 h 1409"/>
                <a:gd name="T10" fmla="*/ 311 w 855"/>
                <a:gd name="T11" fmla="*/ 647 h 1409"/>
                <a:gd name="T12" fmla="*/ 431 w 855"/>
                <a:gd name="T13" fmla="*/ 474 h 1409"/>
                <a:gd name="T14" fmla="*/ 556 w 855"/>
                <a:gd name="T15" fmla="*/ 312 h 1409"/>
                <a:gd name="T16" fmla="*/ 700 w 855"/>
                <a:gd name="T17" fmla="*/ 150 h 1409"/>
                <a:gd name="T18" fmla="*/ 855 w 855"/>
                <a:gd name="T19" fmla="*/ 0 h 1409"/>
                <a:gd name="T20" fmla="*/ 837 w 855"/>
                <a:gd name="T21" fmla="*/ 0 h 1409"/>
                <a:gd name="T22" fmla="*/ 688 w 855"/>
                <a:gd name="T23" fmla="*/ 144 h 1409"/>
                <a:gd name="T24" fmla="*/ 550 w 855"/>
                <a:gd name="T25" fmla="*/ 300 h 1409"/>
                <a:gd name="T26" fmla="*/ 425 w 855"/>
                <a:gd name="T27" fmla="*/ 462 h 1409"/>
                <a:gd name="T28" fmla="*/ 311 w 855"/>
                <a:gd name="T29" fmla="*/ 629 h 1409"/>
                <a:gd name="T30" fmla="*/ 215 w 855"/>
                <a:gd name="T31" fmla="*/ 803 h 1409"/>
                <a:gd name="T32" fmla="*/ 132 w 855"/>
                <a:gd name="T33" fmla="*/ 983 h 1409"/>
                <a:gd name="T34" fmla="*/ 60 w 855"/>
                <a:gd name="T35" fmla="*/ 1169 h 1409"/>
                <a:gd name="T36" fmla="*/ 0 w 855"/>
                <a:gd name="T37" fmla="*/ 1361 h 1409"/>
                <a:gd name="T38" fmla="*/ 0 w 855"/>
                <a:gd name="T39" fmla="*/ 1361 h 1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5" h="1409">
                  <a:moveTo>
                    <a:pt x="0" y="1361"/>
                  </a:moveTo>
                  <a:lnTo>
                    <a:pt x="0" y="1409"/>
                  </a:lnTo>
                  <a:lnTo>
                    <a:pt x="54" y="1211"/>
                  </a:lnTo>
                  <a:lnTo>
                    <a:pt x="126" y="1013"/>
                  </a:lnTo>
                  <a:lnTo>
                    <a:pt x="215" y="827"/>
                  </a:lnTo>
                  <a:lnTo>
                    <a:pt x="311" y="647"/>
                  </a:lnTo>
                  <a:lnTo>
                    <a:pt x="431" y="474"/>
                  </a:lnTo>
                  <a:lnTo>
                    <a:pt x="556" y="312"/>
                  </a:lnTo>
                  <a:lnTo>
                    <a:pt x="700" y="150"/>
                  </a:lnTo>
                  <a:lnTo>
                    <a:pt x="855" y="0"/>
                  </a:lnTo>
                  <a:lnTo>
                    <a:pt x="837" y="0"/>
                  </a:lnTo>
                  <a:lnTo>
                    <a:pt x="688" y="144"/>
                  </a:lnTo>
                  <a:lnTo>
                    <a:pt x="550" y="300"/>
                  </a:lnTo>
                  <a:lnTo>
                    <a:pt x="425" y="462"/>
                  </a:lnTo>
                  <a:lnTo>
                    <a:pt x="311" y="629"/>
                  </a:lnTo>
                  <a:lnTo>
                    <a:pt x="215" y="803"/>
                  </a:lnTo>
                  <a:lnTo>
                    <a:pt x="132" y="983"/>
                  </a:lnTo>
                  <a:lnTo>
                    <a:pt x="60" y="1169"/>
                  </a:lnTo>
                  <a:lnTo>
                    <a:pt x="0" y="1361"/>
                  </a:lnTo>
                  <a:lnTo>
                    <a:pt x="0" y="1361"/>
                  </a:lnTo>
                  <a:close/>
                </a:path>
              </a:pathLst>
            </a:custGeom>
            <a:gradFill rotWithShape="0">
              <a:gsLst>
                <a:gs pos="0">
                  <a:schemeClr val="bg1"/>
                </a:gs>
                <a:gs pos="100000">
                  <a:schemeClr val="bg1">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13330" name="Freeform 26"/>
            <p:cNvSpPr>
              <a:spLocks/>
            </p:cNvSpPr>
            <p:nvPr/>
          </p:nvSpPr>
          <p:spPr bwMode="hidden">
            <a:xfrm>
              <a:off x="6" y="0"/>
              <a:ext cx="588" cy="599"/>
            </a:xfrm>
            <a:custGeom>
              <a:avLst/>
              <a:gdLst>
                <a:gd name="T0" fmla="*/ 588 w 586"/>
                <a:gd name="T1" fmla="*/ 0 h 599"/>
                <a:gd name="T2" fmla="*/ 570 w 586"/>
                <a:gd name="T3" fmla="*/ 0 h 599"/>
                <a:gd name="T4" fmla="*/ 408 w 586"/>
                <a:gd name="T5" fmla="*/ 132 h 599"/>
                <a:gd name="T6" fmla="*/ 258 w 586"/>
                <a:gd name="T7" fmla="*/ 270 h 599"/>
                <a:gd name="T8" fmla="*/ 120 w 586"/>
                <a:gd name="T9" fmla="*/ 420 h 599"/>
                <a:gd name="T10" fmla="*/ 0 w 586"/>
                <a:gd name="T11" fmla="*/ 575 h 599"/>
                <a:gd name="T12" fmla="*/ 0 w 586"/>
                <a:gd name="T13" fmla="*/ 599 h 599"/>
                <a:gd name="T14" fmla="*/ 120 w 586"/>
                <a:gd name="T15" fmla="*/ 432 h 599"/>
                <a:gd name="T16" fmla="*/ 258 w 586"/>
                <a:gd name="T17" fmla="*/ 282 h 599"/>
                <a:gd name="T18" fmla="*/ 414 w 586"/>
                <a:gd name="T19" fmla="*/ 138 h 599"/>
                <a:gd name="T20" fmla="*/ 588 w 586"/>
                <a:gd name="T21" fmla="*/ 0 h 599"/>
                <a:gd name="T22" fmla="*/ 588 w 586"/>
                <a:gd name="T23" fmla="*/ 0 h 5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86" h="599">
                  <a:moveTo>
                    <a:pt x="586" y="0"/>
                  </a:moveTo>
                  <a:lnTo>
                    <a:pt x="568" y="0"/>
                  </a:lnTo>
                  <a:lnTo>
                    <a:pt x="407" y="132"/>
                  </a:lnTo>
                  <a:lnTo>
                    <a:pt x="257" y="270"/>
                  </a:lnTo>
                  <a:lnTo>
                    <a:pt x="120" y="420"/>
                  </a:lnTo>
                  <a:lnTo>
                    <a:pt x="0" y="575"/>
                  </a:lnTo>
                  <a:lnTo>
                    <a:pt x="0" y="599"/>
                  </a:lnTo>
                  <a:lnTo>
                    <a:pt x="120" y="432"/>
                  </a:lnTo>
                  <a:lnTo>
                    <a:pt x="257" y="282"/>
                  </a:lnTo>
                  <a:lnTo>
                    <a:pt x="413" y="138"/>
                  </a:lnTo>
                  <a:lnTo>
                    <a:pt x="58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3331" name="Freeform 27"/>
            <p:cNvSpPr>
              <a:spLocks/>
            </p:cNvSpPr>
            <p:nvPr/>
          </p:nvSpPr>
          <p:spPr bwMode="hidden">
            <a:xfrm>
              <a:off x="6" y="0"/>
              <a:ext cx="270" cy="252"/>
            </a:xfrm>
            <a:custGeom>
              <a:avLst/>
              <a:gdLst>
                <a:gd name="T0" fmla="*/ 270 w 269"/>
                <a:gd name="T1" fmla="*/ 0 h 252"/>
                <a:gd name="T2" fmla="*/ 252 w 269"/>
                <a:gd name="T3" fmla="*/ 0 h 252"/>
                <a:gd name="T4" fmla="*/ 120 w 269"/>
                <a:gd name="T5" fmla="*/ 114 h 252"/>
                <a:gd name="T6" fmla="*/ 60 w 269"/>
                <a:gd name="T7" fmla="*/ 174 h 252"/>
                <a:gd name="T8" fmla="*/ 0 w 269"/>
                <a:gd name="T9" fmla="*/ 234 h 252"/>
                <a:gd name="T10" fmla="*/ 0 w 269"/>
                <a:gd name="T11" fmla="*/ 252 h 252"/>
                <a:gd name="T12" fmla="*/ 126 w 269"/>
                <a:gd name="T13" fmla="*/ 120 h 252"/>
                <a:gd name="T14" fmla="*/ 270 w 269"/>
                <a:gd name="T15" fmla="*/ 0 h 252"/>
                <a:gd name="T16" fmla="*/ 270 w 269"/>
                <a:gd name="T17" fmla="*/ 0 h 2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9" h="252">
                  <a:moveTo>
                    <a:pt x="269" y="0"/>
                  </a:moveTo>
                  <a:lnTo>
                    <a:pt x="251" y="0"/>
                  </a:lnTo>
                  <a:lnTo>
                    <a:pt x="120" y="114"/>
                  </a:lnTo>
                  <a:lnTo>
                    <a:pt x="60" y="174"/>
                  </a:lnTo>
                  <a:lnTo>
                    <a:pt x="0" y="234"/>
                  </a:lnTo>
                  <a:lnTo>
                    <a:pt x="0" y="252"/>
                  </a:lnTo>
                  <a:lnTo>
                    <a:pt x="126" y="120"/>
                  </a:lnTo>
                  <a:lnTo>
                    <a:pt x="269"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47164" name="Line 28"/>
            <p:cNvSpPr>
              <a:spLocks noChangeShapeType="1"/>
            </p:cNvSpPr>
            <p:nvPr/>
          </p:nvSpPr>
          <p:spPr bwMode="hidden">
            <a:xfrm>
              <a:off x="1" y="2749"/>
              <a:ext cx="5758" cy="0"/>
            </a:xfrm>
            <a:prstGeom prst="line">
              <a:avLst/>
            </a:prstGeom>
            <a:noFill/>
            <a:ln w="158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347165" name="Line 29"/>
            <p:cNvSpPr>
              <a:spLocks noChangeShapeType="1"/>
            </p:cNvSpPr>
            <p:nvPr/>
          </p:nvSpPr>
          <p:spPr bwMode="hidden">
            <a:xfrm>
              <a:off x="1" y="2356"/>
              <a:ext cx="5758" cy="0"/>
            </a:xfrm>
            <a:prstGeom prst="line">
              <a:avLst/>
            </a:prstGeom>
            <a:noFill/>
            <a:ln w="158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347166" name="Line 30"/>
            <p:cNvSpPr>
              <a:spLocks noChangeShapeType="1"/>
            </p:cNvSpPr>
            <p:nvPr/>
          </p:nvSpPr>
          <p:spPr bwMode="hidden">
            <a:xfrm>
              <a:off x="1" y="3142"/>
              <a:ext cx="5758" cy="0"/>
            </a:xfrm>
            <a:prstGeom prst="line">
              <a:avLst/>
            </a:prstGeom>
            <a:noFill/>
            <a:ln w="1587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grpSp>
          <p:nvGrpSpPr>
            <p:cNvPr id="13335" name="Group 31"/>
            <p:cNvGrpSpPr>
              <a:grpSpLocks/>
            </p:cNvGrpSpPr>
            <p:nvPr/>
          </p:nvGrpSpPr>
          <p:grpSpPr bwMode="auto">
            <a:xfrm>
              <a:off x="1" y="392"/>
              <a:ext cx="5758" cy="1571"/>
              <a:chOff x="1" y="392"/>
              <a:chExt cx="5758" cy="1571"/>
            </a:xfrm>
          </p:grpSpPr>
          <p:sp>
            <p:nvSpPr>
              <p:cNvPr id="347168" name="Line 32"/>
              <p:cNvSpPr>
                <a:spLocks noChangeShapeType="1"/>
              </p:cNvSpPr>
              <p:nvPr userDrawn="1"/>
            </p:nvSpPr>
            <p:spPr bwMode="hidden">
              <a:xfrm>
                <a:off x="1" y="784"/>
                <a:ext cx="5758" cy="0"/>
              </a:xfrm>
              <a:prstGeom prst="line">
                <a:avLst/>
              </a:prstGeom>
              <a:noFill/>
              <a:ln w="158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347169" name="Line 33"/>
              <p:cNvSpPr>
                <a:spLocks noChangeShapeType="1"/>
              </p:cNvSpPr>
              <p:nvPr userDrawn="1"/>
            </p:nvSpPr>
            <p:spPr bwMode="hidden">
              <a:xfrm>
                <a:off x="1" y="1963"/>
                <a:ext cx="5758" cy="0"/>
              </a:xfrm>
              <a:prstGeom prst="line">
                <a:avLst/>
              </a:prstGeom>
              <a:noFill/>
              <a:ln w="158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347170" name="Line 34"/>
              <p:cNvSpPr>
                <a:spLocks noChangeShapeType="1"/>
              </p:cNvSpPr>
              <p:nvPr userDrawn="1"/>
            </p:nvSpPr>
            <p:spPr bwMode="hidden">
              <a:xfrm>
                <a:off x="1" y="1570"/>
                <a:ext cx="5758" cy="0"/>
              </a:xfrm>
              <a:prstGeom prst="line">
                <a:avLst/>
              </a:prstGeom>
              <a:noFill/>
              <a:ln w="158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347171" name="Line 35"/>
              <p:cNvSpPr>
                <a:spLocks noChangeShapeType="1"/>
              </p:cNvSpPr>
              <p:nvPr userDrawn="1"/>
            </p:nvSpPr>
            <p:spPr bwMode="hidden">
              <a:xfrm>
                <a:off x="1" y="1177"/>
                <a:ext cx="5758" cy="0"/>
              </a:xfrm>
              <a:prstGeom prst="line">
                <a:avLst/>
              </a:prstGeom>
              <a:noFill/>
              <a:ln w="158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347172" name="Line 36"/>
              <p:cNvSpPr>
                <a:spLocks noChangeShapeType="1"/>
              </p:cNvSpPr>
              <p:nvPr userDrawn="1"/>
            </p:nvSpPr>
            <p:spPr bwMode="hidden">
              <a:xfrm>
                <a:off x="1" y="392"/>
                <a:ext cx="5758" cy="0"/>
              </a:xfrm>
              <a:prstGeom prst="line">
                <a:avLst/>
              </a:prstGeom>
              <a:noFill/>
              <a:ln w="158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grpSp>
        <p:sp>
          <p:nvSpPr>
            <p:cNvPr id="347173" name="Line 37"/>
            <p:cNvSpPr>
              <a:spLocks noChangeShapeType="1"/>
            </p:cNvSpPr>
            <p:nvPr/>
          </p:nvSpPr>
          <p:spPr bwMode="hidden">
            <a:xfrm>
              <a:off x="1" y="3928"/>
              <a:ext cx="5758" cy="0"/>
            </a:xfrm>
            <a:prstGeom prst="line">
              <a:avLst/>
            </a:prstGeom>
            <a:noFill/>
            <a:ln w="1587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347174" name="Line 38"/>
            <p:cNvSpPr>
              <a:spLocks noChangeShapeType="1"/>
            </p:cNvSpPr>
            <p:nvPr/>
          </p:nvSpPr>
          <p:spPr bwMode="hidden">
            <a:xfrm>
              <a:off x="1" y="3535"/>
              <a:ext cx="5758" cy="0"/>
            </a:xfrm>
            <a:prstGeom prst="line">
              <a:avLst/>
            </a:prstGeom>
            <a:noFill/>
            <a:ln w="1587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grpSp>
      <p:sp>
        <p:nvSpPr>
          <p:cNvPr id="347175" name="Rectangle 39"/>
          <p:cNvSpPr>
            <a:spLocks noGrp="1" noChangeArrowheads="1"/>
          </p:cNvSpPr>
          <p:nvPr>
            <p:ph type="title"/>
          </p:nvPr>
        </p:nvSpPr>
        <p:spPr bwMode="auto">
          <a:xfrm>
            <a:off x="457200" y="277814"/>
            <a:ext cx="82296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93" tIns="45647" rIns="91293" bIns="45647" numCol="1" anchor="ctr" anchorCtr="1" compatLnSpc="1">
            <a:prstTxWarp prst="textNoShape">
              <a:avLst/>
            </a:prstTxWarp>
          </a:bodyPr>
          <a:lstStyle/>
          <a:p>
            <a:pPr lvl="0"/>
            <a:r>
              <a:rPr lang="en-US"/>
              <a:t>Click to edit Master title style</a:t>
            </a:r>
          </a:p>
        </p:txBody>
      </p:sp>
      <p:sp>
        <p:nvSpPr>
          <p:cNvPr id="347176" name="Rectangle 40"/>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lvl1pPr eaLnBrk="1" hangingPunct="1">
              <a:defRPr sz="1000" smtClean="0">
                <a:effectLst>
                  <a:outerShdw blurRad="38100" dist="38100" dir="2700000" algn="tl">
                    <a:srgbClr val="000000"/>
                  </a:outerShdw>
                </a:effectLst>
                <a:latin typeface="+mn-lt"/>
              </a:defRPr>
            </a:lvl1pPr>
          </a:lstStyle>
          <a:p>
            <a:pPr algn="l">
              <a:defRPr/>
            </a:pPr>
            <a:fld id="{F7B05F4E-5929-C14E-97D0-308F9E2D7D25}" type="datetime1">
              <a:rPr lang="en-US" b="0">
                <a:solidFill>
                  <a:srgbClr val="FFFFFF"/>
                </a:solidFill>
                <a:latin typeface="Verdana"/>
              </a:rPr>
              <a:pPr algn="l">
                <a:defRPr/>
              </a:pPr>
              <a:t>7/6/20</a:t>
            </a:fld>
            <a:endParaRPr lang="en-US" b="0">
              <a:solidFill>
                <a:srgbClr val="FFFFFF"/>
              </a:solidFill>
              <a:latin typeface="Verdana"/>
            </a:endParaRPr>
          </a:p>
        </p:txBody>
      </p:sp>
      <p:sp>
        <p:nvSpPr>
          <p:cNvPr id="347177" name="Rectangle 41"/>
          <p:cNvSpPr>
            <a:spLocks noGrp="1" noChangeArrowheads="1"/>
          </p:cNvSpPr>
          <p:nvPr>
            <p:ph type="ftr" sz="quarter" idx="3"/>
          </p:nvPr>
        </p:nvSpPr>
        <p:spPr bwMode="auto">
          <a:xfrm>
            <a:off x="3124201"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lvl1pPr algn="ctr" eaLnBrk="1" hangingPunct="1">
              <a:defRPr sz="1000" smtClean="0">
                <a:effectLst>
                  <a:outerShdw blurRad="38100" dist="38100" dir="2700000" algn="tl">
                    <a:srgbClr val="000000"/>
                  </a:outerShdw>
                </a:effectLst>
                <a:latin typeface="+mn-lt"/>
              </a:defRPr>
            </a:lvl1pPr>
          </a:lstStyle>
          <a:p>
            <a:pPr>
              <a:defRPr/>
            </a:pPr>
            <a:endParaRPr lang="en-US" b="0">
              <a:solidFill>
                <a:srgbClr val="FFFFFF"/>
              </a:solidFill>
              <a:latin typeface="Verdana"/>
            </a:endParaRPr>
          </a:p>
        </p:txBody>
      </p:sp>
      <p:sp>
        <p:nvSpPr>
          <p:cNvPr id="347178" name="Rectangle 42"/>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lvl1pPr algn="r" eaLnBrk="1" hangingPunct="1">
              <a:defRPr sz="1000" smtClean="0">
                <a:effectLst>
                  <a:outerShdw blurRad="38100" dist="38100" dir="2700000" algn="tl">
                    <a:srgbClr val="000000"/>
                  </a:outerShdw>
                </a:effectLst>
                <a:latin typeface="+mn-lt"/>
              </a:defRPr>
            </a:lvl1pPr>
          </a:lstStyle>
          <a:p>
            <a:pPr>
              <a:defRPr/>
            </a:pPr>
            <a:fld id="{39C140D0-679E-FF41-8CC1-913274872772}" type="slidenum">
              <a:rPr lang="en-US" b="0">
                <a:solidFill>
                  <a:srgbClr val="FFFFFF"/>
                </a:solidFill>
                <a:latin typeface="Verdana"/>
              </a:rPr>
              <a:pPr>
                <a:defRPr/>
              </a:pPr>
              <a:t>‹#›</a:t>
            </a:fld>
            <a:endParaRPr lang="en-US" b="0">
              <a:solidFill>
                <a:srgbClr val="FFFFFF"/>
              </a:solidFill>
              <a:latin typeface="Verdana"/>
            </a:endParaRPr>
          </a:p>
        </p:txBody>
      </p:sp>
      <p:sp>
        <p:nvSpPr>
          <p:cNvPr id="347179" name="Rectangle 43"/>
          <p:cNvSpPr>
            <a:spLocks noGrp="1" noChangeArrowheads="1"/>
          </p:cNvSpPr>
          <p:nvPr>
            <p:ph type="body" idx="1"/>
          </p:nvPr>
        </p:nvSpPr>
        <p:spPr bwMode="auto">
          <a:xfrm>
            <a:off x="457200" y="1600201"/>
            <a:ext cx="8229600" cy="4530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82583235"/>
      </p:ext>
    </p:extLst>
  </p:cSld>
  <p:clrMap bg1="dk2" tx1="lt1" bg2="dk1" tx2="lt2" accent1="accent1" accent2="accent2" accent3="accent3" accent4="accent4" accent5="accent5" accent6="accent6" hlink="hlink" folHlink="folHlink"/>
  <p:sldLayoutIdLst>
    <p:sldLayoutId id="2147486150" r:id="rId1"/>
    <p:sldLayoutId id="2147486151" r:id="rId2"/>
    <p:sldLayoutId id="2147486152" r:id="rId3"/>
    <p:sldLayoutId id="2147486153" r:id="rId4"/>
    <p:sldLayoutId id="2147486154" r:id="rId5"/>
    <p:sldLayoutId id="2147486155" r:id="rId6"/>
    <p:sldLayoutId id="2147486156" r:id="rId7"/>
    <p:sldLayoutId id="2147486157" r:id="rId8"/>
    <p:sldLayoutId id="2147486158" r:id="rId9"/>
    <p:sldLayoutId id="2147486159" r:id="rId10"/>
    <p:sldLayoutId id="2147486160"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6467"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2947"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6943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5903"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363" indent="-342363" algn="l" rtl="0" eaLnBrk="0" fontAlgn="base" hangingPunct="0">
        <a:spcBef>
          <a:spcPct val="20000"/>
        </a:spcBef>
        <a:spcAft>
          <a:spcPct val="0"/>
        </a:spcAft>
        <a:buClr>
          <a:schemeClr val="hlink"/>
        </a:buClr>
        <a:buSzPct val="60000"/>
        <a:buFont typeface="Wingdings" charset="0"/>
        <a:buChar char="n"/>
        <a:defRPr sz="3200">
          <a:solidFill>
            <a:schemeClr val="tx1"/>
          </a:solidFill>
          <a:effectLst>
            <a:outerShdw blurRad="38100" dist="38100" dir="2700000" algn="tl">
              <a:srgbClr val="000000"/>
            </a:outerShdw>
          </a:effectLst>
          <a:latin typeface="+mn-lt"/>
          <a:ea typeface="+mn-ea"/>
          <a:cs typeface="ＭＳ Ｐゴシック" charset="0"/>
        </a:defRPr>
      </a:lvl1pPr>
      <a:lvl2pPr marL="741772" indent="-285305"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n-ea"/>
        </a:defRPr>
      </a:lvl2pPr>
      <a:lvl3pPr marL="1141185" indent="-228233" algn="l" rtl="0" eaLnBrk="0" fontAlgn="base" hangingPunct="0">
        <a:spcBef>
          <a:spcPct val="20000"/>
        </a:spcBef>
        <a:spcAft>
          <a:spcPct val="0"/>
        </a:spcAft>
        <a:buClr>
          <a:schemeClr val="accent2"/>
        </a:buClr>
        <a:buSzPct val="60000"/>
        <a:buFont typeface="Wingdings" charset="0"/>
        <a:buChar char="n"/>
        <a:defRPr sz="2400">
          <a:solidFill>
            <a:schemeClr val="tx1"/>
          </a:solidFill>
          <a:effectLst>
            <a:outerShdw blurRad="38100" dist="38100" dir="2700000" algn="tl">
              <a:srgbClr val="000000"/>
            </a:outerShdw>
          </a:effectLst>
          <a:latin typeface="+mn-lt"/>
          <a:ea typeface="+mn-ea"/>
        </a:defRPr>
      </a:lvl3pPr>
      <a:lvl4pPr marL="1597659" indent="-228233" algn="l" rtl="0" eaLnBrk="0" fontAlgn="base" hangingPunct="0">
        <a:spcBef>
          <a:spcPct val="20000"/>
        </a:spcBef>
        <a:spcAft>
          <a:spcPct val="0"/>
        </a:spcAft>
        <a:buClr>
          <a:schemeClr val="tx2"/>
        </a:buClr>
        <a:buChar char="•"/>
        <a:defRPr sz="2000">
          <a:solidFill>
            <a:schemeClr val="tx1"/>
          </a:solidFill>
          <a:effectLst>
            <a:outerShdw blurRad="38100" dist="38100" dir="2700000" algn="tl">
              <a:srgbClr val="000000"/>
            </a:outerShdw>
          </a:effectLst>
          <a:latin typeface="+mn-lt"/>
          <a:ea typeface="+mn-ea"/>
        </a:defRPr>
      </a:lvl4pPr>
      <a:lvl5pPr marL="2054145" indent="-228233" algn="l" rtl="0" eaLnBrk="0" fontAlgn="base" hangingPunct="0">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5pPr>
      <a:lvl6pPr marL="2510617" indent="-228233" algn="l" rtl="0" fontAlgn="base">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6pPr>
      <a:lvl7pPr marL="2967088" indent="-228233" algn="l" rtl="0" fontAlgn="base">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7pPr>
      <a:lvl8pPr marL="3423568" indent="-228233" algn="l" rtl="0" fontAlgn="base">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8pPr>
      <a:lvl9pPr marL="3880033" indent="-228233" algn="l" rtl="0" fontAlgn="base">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1986" name="Group 2"/>
          <p:cNvGrpSpPr>
            <a:grpSpLocks/>
          </p:cNvGrpSpPr>
          <p:nvPr/>
        </p:nvGrpSpPr>
        <p:grpSpPr bwMode="auto">
          <a:xfrm>
            <a:off x="3175" y="4267200"/>
            <a:ext cx="9140825" cy="2590800"/>
            <a:chOff x="2" y="2688"/>
            <a:chExt cx="5758" cy="1632"/>
          </a:xfrm>
        </p:grpSpPr>
        <p:sp>
          <p:nvSpPr>
            <p:cNvPr id="41992"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grpSp>
          <p:nvGrpSpPr>
            <p:cNvPr id="41993" name="Group 4"/>
            <p:cNvGrpSpPr>
              <a:grpSpLocks/>
            </p:cNvGrpSpPr>
            <p:nvPr/>
          </p:nvGrpSpPr>
          <p:grpSpPr bwMode="auto">
            <a:xfrm>
              <a:off x="1776" y="3024"/>
              <a:ext cx="3929" cy="1290"/>
              <a:chOff x="1776" y="3024"/>
              <a:chExt cx="3929" cy="1290"/>
            </a:xfrm>
          </p:grpSpPr>
          <p:grpSp>
            <p:nvGrpSpPr>
              <p:cNvPr id="41994" name="Group 5"/>
              <p:cNvGrpSpPr>
                <a:grpSpLocks/>
              </p:cNvGrpSpPr>
              <p:nvPr userDrawn="1"/>
            </p:nvGrpSpPr>
            <p:grpSpPr bwMode="auto">
              <a:xfrm>
                <a:off x="2268" y="3934"/>
                <a:ext cx="638" cy="377"/>
                <a:chOff x="2268" y="3934"/>
                <a:chExt cx="638" cy="377"/>
              </a:xfrm>
            </p:grpSpPr>
            <p:sp>
              <p:nvSpPr>
                <p:cNvPr id="35846"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7"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8"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9"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0"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1"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2"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3"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0">
                    <a:solidFill>
                      <a:srgbClr val="FFFFFF"/>
                    </a:solidFill>
                  </a:endParaRPr>
                </a:p>
              </p:txBody>
            </p:sp>
          </p:grpSp>
          <p:sp>
            <p:nvSpPr>
              <p:cNvPr id="35854"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0">
                  <a:solidFill>
                    <a:srgbClr val="FFFFFF"/>
                  </a:solidFill>
                </a:endParaRPr>
              </a:p>
            </p:txBody>
          </p:sp>
          <p:sp>
            <p:nvSpPr>
              <p:cNvPr id="35855"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6"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7"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8"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9"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0"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35861"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2"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0">
                  <a:solidFill>
                    <a:srgbClr val="FFFFFF"/>
                  </a:solidFill>
                </a:endParaRPr>
              </a:p>
            </p:txBody>
          </p:sp>
          <p:sp>
            <p:nvSpPr>
              <p:cNvPr id="35863"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64"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35865"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6"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35867"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68"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2010"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11"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71"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2"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3"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2015"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75"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6"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7"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8"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9"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0"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1"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2"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3"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84"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5"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2027"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28"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29"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0"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1"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2"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3"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93"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nvGrpSpPr>
              <p:cNvPr id="42035" name="Group 54"/>
              <p:cNvGrpSpPr>
                <a:grpSpLocks/>
              </p:cNvGrpSpPr>
              <p:nvPr userDrawn="1"/>
            </p:nvGrpSpPr>
            <p:grpSpPr bwMode="auto">
              <a:xfrm>
                <a:off x="4546" y="3608"/>
                <a:ext cx="518" cy="319"/>
                <a:chOff x="4546" y="3608"/>
                <a:chExt cx="518" cy="319"/>
              </a:xfrm>
            </p:grpSpPr>
            <p:sp>
              <p:nvSpPr>
                <p:cNvPr id="35895"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0">
                    <a:solidFill>
                      <a:srgbClr val="FFFFFF"/>
                    </a:solidFill>
                  </a:endParaRPr>
                </a:p>
              </p:txBody>
            </p:sp>
            <p:sp>
              <p:nvSpPr>
                <p:cNvPr id="35896"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7"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8"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9"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900"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grpSp>
            <p:nvGrpSpPr>
              <p:cNvPr id="42036" name="Group 61"/>
              <p:cNvGrpSpPr>
                <a:grpSpLocks/>
              </p:cNvGrpSpPr>
              <p:nvPr userDrawn="1"/>
            </p:nvGrpSpPr>
            <p:grpSpPr bwMode="auto">
              <a:xfrm>
                <a:off x="5381" y="3085"/>
                <a:ext cx="227" cy="132"/>
                <a:chOff x="5381" y="3085"/>
                <a:chExt cx="227" cy="132"/>
              </a:xfrm>
            </p:grpSpPr>
            <p:sp>
              <p:nvSpPr>
                <p:cNvPr id="42037"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8"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9"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40"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grpSp>
        </p:grpSp>
      </p:grpSp>
      <p:sp>
        <p:nvSpPr>
          <p:cNvPr id="35906" name="Rectangle 66"/>
          <p:cNvSpPr>
            <a:spLocks noGrp="1" noChangeArrowheads="1"/>
          </p:cNvSpPr>
          <p:nvPr>
            <p:ph type="title"/>
          </p:nvPr>
        </p:nvSpPr>
        <p:spPr bwMode="black">
          <a:xfrm>
            <a:off x="457200" y="277814"/>
            <a:ext cx="8229600" cy="1139825"/>
          </a:xfrm>
          <a:prstGeom prst="rect">
            <a:avLst/>
          </a:prstGeom>
          <a:noFill/>
          <a:ln w="9525">
            <a:noFill/>
            <a:miter lim="800000"/>
            <a:headEnd/>
            <a:tailEnd/>
          </a:ln>
          <a:effectLst/>
        </p:spPr>
        <p:txBody>
          <a:bodyPr vert="horz" wrap="square" lIns="91293" tIns="45647" rIns="91293" bIns="45647" numCol="1" anchor="ctr" anchorCtr="1" compatLnSpc="1">
            <a:prstTxWarp prst="textNoShape">
              <a:avLst/>
            </a:prstTxWarp>
          </a:bodyPr>
          <a:lstStyle/>
          <a:p>
            <a:pPr lvl="0"/>
            <a:r>
              <a:rPr lang="en-US"/>
              <a:t>Click to edit Master title style</a:t>
            </a:r>
          </a:p>
        </p:txBody>
      </p:sp>
      <p:sp>
        <p:nvSpPr>
          <p:cNvPr id="35907" name="Rectangle 67"/>
          <p:cNvSpPr>
            <a:spLocks noGrp="1" noChangeArrowheads="1"/>
          </p:cNvSpPr>
          <p:nvPr>
            <p:ph type="dt" sz="half" idx="2"/>
          </p:nvPr>
        </p:nvSpPr>
        <p:spPr bwMode="black">
          <a:xfrm>
            <a:off x="457200" y="6248400"/>
            <a:ext cx="21336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eaLnBrk="1" hangingPunct="1">
              <a:defRPr sz="1000" smtClean="0">
                <a:effectLst>
                  <a:outerShdw blurRad="38100" dist="38100" dir="2700000" algn="tl">
                    <a:srgbClr val="000000"/>
                  </a:outerShdw>
                </a:effectLst>
              </a:defRPr>
            </a:lvl1pPr>
          </a:lstStyle>
          <a:p>
            <a:pPr algn="l">
              <a:defRPr/>
            </a:pPr>
            <a:endParaRPr lang="en-US" b="0">
              <a:solidFill>
                <a:srgbClr val="FFFFFF"/>
              </a:solidFill>
            </a:endParaRPr>
          </a:p>
        </p:txBody>
      </p:sp>
      <p:sp>
        <p:nvSpPr>
          <p:cNvPr id="35908" name="Rectangle 68"/>
          <p:cNvSpPr>
            <a:spLocks noGrp="1" noChangeArrowheads="1"/>
          </p:cNvSpPr>
          <p:nvPr>
            <p:ph type="ftr" sz="quarter" idx="3"/>
          </p:nvPr>
        </p:nvSpPr>
        <p:spPr bwMode="black">
          <a:xfrm>
            <a:off x="3124201" y="6248400"/>
            <a:ext cx="28956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algn="ctr" eaLnBrk="1" hangingPunct="1">
              <a:defRPr sz="1000" smtClean="0">
                <a:effectLst>
                  <a:outerShdw blurRad="38100" dist="38100" dir="2700000" algn="tl">
                    <a:srgbClr val="000000"/>
                  </a:outerShdw>
                </a:effectLst>
              </a:defRPr>
            </a:lvl1pPr>
          </a:lstStyle>
          <a:p>
            <a:pPr>
              <a:defRPr/>
            </a:pPr>
            <a:endParaRPr lang="en-US" b="0">
              <a:solidFill>
                <a:srgbClr val="FFFFFF"/>
              </a:solidFill>
            </a:endParaRPr>
          </a:p>
        </p:txBody>
      </p:sp>
      <p:sp>
        <p:nvSpPr>
          <p:cNvPr id="35909" name="Rectangle 69"/>
          <p:cNvSpPr>
            <a:spLocks noGrp="1" noChangeArrowheads="1"/>
          </p:cNvSpPr>
          <p:nvPr>
            <p:ph type="sldNum" sz="quarter" idx="4"/>
          </p:nvPr>
        </p:nvSpPr>
        <p:spPr bwMode="black">
          <a:xfrm>
            <a:off x="6553200" y="6248400"/>
            <a:ext cx="21336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algn="r" eaLnBrk="1" hangingPunct="1">
              <a:defRPr sz="1000" smtClean="0">
                <a:effectLst>
                  <a:outerShdw blurRad="38100" dist="38100" dir="2700000" algn="tl">
                    <a:srgbClr val="000000"/>
                  </a:outerShdw>
                </a:effectLst>
              </a:defRPr>
            </a:lvl1pPr>
          </a:lstStyle>
          <a:p>
            <a:pPr>
              <a:defRPr/>
            </a:pPr>
            <a:fld id="{17D69F4E-9D0F-F54C-B0D5-2A71A249DDDF}" type="slidenum">
              <a:rPr lang="en-US" b="0">
                <a:solidFill>
                  <a:srgbClr val="FFFFFF"/>
                </a:solidFill>
              </a:rPr>
              <a:pPr>
                <a:defRPr/>
              </a:pPr>
              <a:t>‹#›</a:t>
            </a:fld>
            <a:endParaRPr lang="en-US" b="0">
              <a:solidFill>
                <a:srgbClr val="FFFFFF"/>
              </a:solidFill>
            </a:endParaRPr>
          </a:p>
        </p:txBody>
      </p:sp>
      <p:sp>
        <p:nvSpPr>
          <p:cNvPr id="35910" name="Rectangle 70"/>
          <p:cNvSpPr>
            <a:spLocks noGrp="1" noChangeArrowheads="1"/>
          </p:cNvSpPr>
          <p:nvPr>
            <p:ph type="body" idx="1"/>
          </p:nvPr>
        </p:nvSpPr>
        <p:spPr bwMode="black">
          <a:xfrm>
            <a:off x="457200" y="1600201"/>
            <a:ext cx="8229600" cy="4530725"/>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37822731"/>
      </p:ext>
    </p:extLst>
  </p:cSld>
  <p:clrMap bg1="dk2" tx1="lt1" bg2="dk1" tx2="lt2" accent1="accent1" accent2="accent2" accent3="accent3" accent4="accent4" accent5="accent5" accent6="accent6" hlink="hlink" folHlink="folHlink"/>
  <p:sldLayoutIdLst>
    <p:sldLayoutId id="2147486162" r:id="rId1"/>
    <p:sldLayoutId id="2147486163" r:id="rId2"/>
    <p:sldLayoutId id="2147486164" r:id="rId3"/>
    <p:sldLayoutId id="2147486165" r:id="rId4"/>
    <p:sldLayoutId id="2147486166" r:id="rId5"/>
    <p:sldLayoutId id="2147486167" r:id="rId6"/>
    <p:sldLayoutId id="2147486168" r:id="rId7"/>
    <p:sldLayoutId id="2147486169" r:id="rId8"/>
    <p:sldLayoutId id="2147486170" r:id="rId9"/>
    <p:sldLayoutId id="2147486171" r:id="rId10"/>
    <p:sldLayoutId id="2147486172" r:id="rId11"/>
    <p:sldLayoutId id="2147486173" r:id="rId12"/>
    <p:sldLayoutId id="2147486174" r:id="rId13"/>
    <p:sldLayoutId id="2147486175" r:id="rId14"/>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5pPr>
      <a:lvl6pPr marL="456467"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6pPr>
      <a:lvl7pPr marL="912947"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7pPr>
      <a:lvl8pPr marL="136943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8pPr>
      <a:lvl9pPr marL="1825903"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9pPr>
    </p:titleStyle>
    <p:bodyStyle>
      <a:lvl1pPr marL="342363" indent="-342363" algn="l" rtl="0" eaLnBrk="0" fontAlgn="base" hangingPunct="0">
        <a:spcBef>
          <a:spcPct val="20000"/>
        </a:spcBef>
        <a:spcAft>
          <a:spcPct val="0"/>
        </a:spcAft>
        <a:buClr>
          <a:schemeClr val="hlink"/>
        </a:buClr>
        <a:buSzPct val="80000"/>
        <a:buFont typeface="Wingdings" charset="0"/>
        <a:buChar char="Ø"/>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1772" indent="-285305" algn="l" rtl="0" eaLnBrk="0" fontAlgn="base" hangingPunct="0">
        <a:spcBef>
          <a:spcPct val="20000"/>
        </a:spcBef>
        <a:spcAft>
          <a:spcPct val="0"/>
        </a:spcAft>
        <a:buClr>
          <a:schemeClr val="tx2"/>
        </a:buClr>
        <a:buSzPct val="50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0" charset="-128"/>
        </a:defRPr>
      </a:lvl2pPr>
      <a:lvl3pPr marL="1141185" indent="-228233"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ea typeface="ＭＳ Ｐゴシック" pitchFamily="-110" charset="-128"/>
        </a:defRPr>
      </a:lvl3pPr>
      <a:lvl4pPr marL="1597659" indent="-228233" algn="l" rtl="0" eaLnBrk="0" fontAlgn="base" hangingPunct="0">
        <a:spcBef>
          <a:spcPct val="20000"/>
        </a:spcBef>
        <a:spcAft>
          <a:spcPct val="0"/>
        </a:spcAft>
        <a:buClr>
          <a:schemeClr val="folHlink"/>
        </a:buClr>
        <a:buSzPct val="5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0" charset="-128"/>
        </a:defRPr>
      </a:lvl4pPr>
      <a:lvl5pPr marL="2054145" indent="-228233"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5pPr>
      <a:lvl6pPr marL="2510617" indent="-228233"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67088" indent="-228233"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3568" indent="-228233"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0033" indent="-228233"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7346" name="Picture 7" descr="Golden Orchardcontentslide.jpg"/>
          <p:cNvPicPr>
            <a:picLocks noChangeAspect="1"/>
          </p:cNvPicPr>
          <p:nvPr userDrawn="1"/>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347" name="Title Placeholder 1"/>
          <p:cNvSpPr>
            <a:spLocks noGrp="1"/>
          </p:cNvSpPr>
          <p:nvPr>
            <p:ph type="title"/>
          </p:nvPr>
        </p:nvSpPr>
        <p:spPr bwMode="auto">
          <a:xfrm>
            <a:off x="457200" y="609600"/>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a:t>Click to edit Master title style</a:t>
            </a:r>
          </a:p>
        </p:txBody>
      </p:sp>
      <p:sp>
        <p:nvSpPr>
          <p:cNvPr id="57348" name="Text Placeholder 2"/>
          <p:cNvSpPr>
            <a:spLocks noGrp="1"/>
          </p:cNvSpPr>
          <p:nvPr>
            <p:ph type="body" idx="1"/>
          </p:nvPr>
        </p:nvSpPr>
        <p:spPr bwMode="auto">
          <a:xfrm>
            <a:off x="457200" y="1981231"/>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2"/>
          </p:nvPr>
        </p:nvSpPr>
        <p:spPr>
          <a:xfrm>
            <a:off x="457200" y="6356381"/>
            <a:ext cx="2133600" cy="365125"/>
          </a:xfrm>
          <a:prstGeom prst="rect">
            <a:avLst/>
          </a:prstGeom>
        </p:spPr>
        <p:txBody>
          <a:bodyPr vert="horz" wrap="square" lIns="91293" tIns="45647" rIns="91293" bIns="45647" numCol="1" anchor="t" anchorCtr="0" compatLnSpc="1">
            <a:prstTxWarp prst="textNoShape">
              <a:avLst/>
            </a:prstTxWarp>
          </a:bodyPr>
          <a:lstStyle>
            <a:lvl1pPr eaLnBrk="1" hangingPunct="1">
              <a:defRPr sz="1800" smtClean="0">
                <a:latin typeface="Calibri" charset="0"/>
              </a:defRPr>
            </a:lvl1pPr>
          </a:lstStyle>
          <a:p>
            <a:pPr algn="l">
              <a:defRPr/>
            </a:pPr>
            <a:endParaRPr lang="en-US" b="0">
              <a:solidFill>
                <a:srgbClr val="000000"/>
              </a:solidFill>
            </a:endParaRPr>
          </a:p>
        </p:txBody>
      </p:sp>
      <p:sp>
        <p:nvSpPr>
          <p:cNvPr id="6" name="Footer Placeholder 4"/>
          <p:cNvSpPr>
            <a:spLocks noGrp="1"/>
          </p:cNvSpPr>
          <p:nvPr>
            <p:ph type="ftr" sz="quarter" idx="3"/>
          </p:nvPr>
        </p:nvSpPr>
        <p:spPr>
          <a:xfrm>
            <a:off x="3124201" y="6356381"/>
            <a:ext cx="2895600" cy="365125"/>
          </a:xfrm>
          <a:prstGeom prst="rect">
            <a:avLst/>
          </a:prstGeom>
        </p:spPr>
        <p:txBody>
          <a:bodyPr vert="horz" wrap="square" lIns="91293" tIns="45647" rIns="91293" bIns="45647" numCol="1" anchor="t" anchorCtr="0" compatLnSpc="1">
            <a:prstTxWarp prst="textNoShape">
              <a:avLst/>
            </a:prstTxWarp>
          </a:bodyPr>
          <a:lstStyle>
            <a:lvl1pPr eaLnBrk="1" hangingPunct="1">
              <a:defRPr sz="1800" smtClean="0">
                <a:latin typeface="Calibri" charset="0"/>
              </a:defRPr>
            </a:lvl1pPr>
          </a:lstStyle>
          <a:p>
            <a:pPr algn="l">
              <a:defRPr/>
            </a:pPr>
            <a:endParaRPr lang="en-US" b="0">
              <a:solidFill>
                <a:srgbClr val="000000"/>
              </a:solidFill>
            </a:endParaRPr>
          </a:p>
        </p:txBody>
      </p:sp>
      <p:sp>
        <p:nvSpPr>
          <p:cNvPr id="7" name="Slide Number Placeholder 5"/>
          <p:cNvSpPr>
            <a:spLocks noGrp="1"/>
          </p:cNvSpPr>
          <p:nvPr>
            <p:ph type="sldNum" sz="quarter" idx="4"/>
          </p:nvPr>
        </p:nvSpPr>
        <p:spPr>
          <a:xfrm>
            <a:off x="6553200" y="6356381"/>
            <a:ext cx="2133600" cy="365125"/>
          </a:xfrm>
          <a:prstGeom prst="rect">
            <a:avLst/>
          </a:prstGeom>
        </p:spPr>
        <p:txBody>
          <a:bodyPr vert="horz" wrap="square" lIns="91293" tIns="45647" rIns="91293" bIns="45647" numCol="1" anchor="t" anchorCtr="0" compatLnSpc="1">
            <a:prstTxWarp prst="textNoShape">
              <a:avLst/>
            </a:prstTxWarp>
          </a:bodyPr>
          <a:lstStyle>
            <a:lvl1pPr eaLnBrk="1" hangingPunct="1">
              <a:defRPr sz="1800" smtClean="0">
                <a:latin typeface="Calibri" charset="0"/>
              </a:defRPr>
            </a:lvl1pPr>
          </a:lstStyle>
          <a:p>
            <a:pPr algn="l">
              <a:defRPr/>
            </a:pPr>
            <a:fld id="{3DBC1BB9-69F7-B640-8CC4-7A389D86E0F7}" type="slidenum">
              <a:rPr lang="en-US" b="0">
                <a:solidFill>
                  <a:srgbClr val="000000"/>
                </a:solidFill>
              </a:rPr>
              <a:pPr algn="l">
                <a:defRPr/>
              </a:pPr>
              <a:t>‹#›</a:t>
            </a:fld>
            <a:endParaRPr lang="en-US" b="0">
              <a:solidFill>
                <a:srgbClr val="000000"/>
              </a:solidFill>
            </a:endParaRPr>
          </a:p>
        </p:txBody>
      </p:sp>
    </p:spTree>
    <p:extLst>
      <p:ext uri="{BB962C8B-B14F-4D97-AF65-F5344CB8AC3E}">
        <p14:creationId xmlns:p14="http://schemas.microsoft.com/office/powerpoint/2010/main" val="3592614278"/>
      </p:ext>
    </p:extLst>
  </p:cSld>
  <p:clrMap bg1="lt1" tx1="dk1" bg2="lt2" tx2="dk2" accent1="accent1" accent2="accent2" accent3="accent3" accent4="accent4" accent5="accent5" accent6="accent6" hlink="hlink" folHlink="folHlink"/>
  <p:sldLayoutIdLst>
    <p:sldLayoutId id="2147486177" r:id="rId1"/>
    <p:sldLayoutId id="2147486178" r:id="rId2"/>
    <p:sldLayoutId id="2147486179" r:id="rId3"/>
    <p:sldLayoutId id="2147486180" r:id="rId4"/>
    <p:sldLayoutId id="2147486181" r:id="rId5"/>
    <p:sldLayoutId id="2147486182" r:id="rId6"/>
    <p:sldLayoutId id="2147486183" r:id="rId7"/>
    <p:sldLayoutId id="2147486184" r:id="rId8"/>
    <p:sldLayoutId id="2147486185" r:id="rId9"/>
    <p:sldLayoutId id="2147486186" r:id="rId10"/>
    <p:sldLayoutId id="2147486187" r:id="rId11"/>
  </p:sldLayoutIdLst>
  <p:transition>
    <p:fade thruBlk="1"/>
  </p:transition>
  <p:txStyles>
    <p:titleStyle>
      <a:lvl1pPr algn="ctr" rtl="0" eaLnBrk="0" fontAlgn="base" hangingPunct="0">
        <a:spcBef>
          <a:spcPct val="0"/>
        </a:spcBef>
        <a:spcAft>
          <a:spcPct val="0"/>
        </a:spcAft>
        <a:defRPr sz="4400">
          <a:solidFill>
            <a:srgbClr val="984807"/>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2pPr>
      <a:lvl3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3pPr>
      <a:lvl4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4pPr>
      <a:lvl5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5pPr>
      <a:lvl6pPr marL="456467" algn="ctr" rtl="0" fontAlgn="base">
        <a:spcBef>
          <a:spcPct val="0"/>
        </a:spcBef>
        <a:spcAft>
          <a:spcPct val="0"/>
        </a:spcAft>
        <a:defRPr sz="4400">
          <a:solidFill>
            <a:srgbClr val="984807"/>
          </a:solidFill>
          <a:latin typeface="Calibri" pitchFamily="-110" charset="0"/>
        </a:defRPr>
      </a:lvl6pPr>
      <a:lvl7pPr marL="912947" algn="ctr" rtl="0" fontAlgn="base">
        <a:spcBef>
          <a:spcPct val="0"/>
        </a:spcBef>
        <a:spcAft>
          <a:spcPct val="0"/>
        </a:spcAft>
        <a:defRPr sz="4400">
          <a:solidFill>
            <a:srgbClr val="984807"/>
          </a:solidFill>
          <a:latin typeface="Calibri" pitchFamily="-110" charset="0"/>
        </a:defRPr>
      </a:lvl7pPr>
      <a:lvl8pPr marL="1369430" algn="ctr" rtl="0" fontAlgn="base">
        <a:spcBef>
          <a:spcPct val="0"/>
        </a:spcBef>
        <a:spcAft>
          <a:spcPct val="0"/>
        </a:spcAft>
        <a:defRPr sz="4400">
          <a:solidFill>
            <a:srgbClr val="984807"/>
          </a:solidFill>
          <a:latin typeface="Calibri" pitchFamily="-110" charset="0"/>
        </a:defRPr>
      </a:lvl8pPr>
      <a:lvl9pPr marL="1825903" algn="ctr" rtl="0" fontAlgn="base">
        <a:spcBef>
          <a:spcPct val="0"/>
        </a:spcBef>
        <a:spcAft>
          <a:spcPct val="0"/>
        </a:spcAft>
        <a:defRPr sz="4400">
          <a:solidFill>
            <a:srgbClr val="984807"/>
          </a:solidFill>
          <a:latin typeface="Calibri" pitchFamily="-110" charset="0"/>
        </a:defRPr>
      </a:lvl9pPr>
    </p:titleStyle>
    <p:bodyStyle>
      <a:lvl1pPr marL="342363" indent="-342363" algn="l" rtl="0" eaLnBrk="0" fontAlgn="base" hangingPunct="0">
        <a:spcBef>
          <a:spcPct val="20000"/>
        </a:spcBef>
        <a:spcAft>
          <a:spcPct val="0"/>
        </a:spcAft>
        <a:buFont typeface="Arial" charset="0"/>
        <a:buChar char="•"/>
        <a:defRPr sz="3200">
          <a:solidFill>
            <a:srgbClr val="984807"/>
          </a:solidFill>
          <a:latin typeface="+mn-lt"/>
          <a:ea typeface="ＭＳ Ｐゴシック" charset="0"/>
          <a:cs typeface="ＭＳ Ｐゴシック" charset="0"/>
        </a:defRPr>
      </a:lvl1pPr>
      <a:lvl2pPr marL="741772" indent="-285305" algn="l" rtl="0" eaLnBrk="0" fontAlgn="base" hangingPunct="0">
        <a:spcBef>
          <a:spcPct val="20000"/>
        </a:spcBef>
        <a:spcAft>
          <a:spcPct val="0"/>
        </a:spcAft>
        <a:buFont typeface="Arial" charset="0"/>
        <a:buChar char="–"/>
        <a:defRPr sz="2800">
          <a:solidFill>
            <a:srgbClr val="984807"/>
          </a:solidFill>
          <a:latin typeface="+mn-lt"/>
          <a:ea typeface="ＭＳ Ｐゴシック" pitchFamily="-110" charset="-128"/>
        </a:defRPr>
      </a:lvl2pPr>
      <a:lvl3pPr marL="1141185" indent="-228233" algn="l" rtl="0" eaLnBrk="0" fontAlgn="base" hangingPunct="0">
        <a:spcBef>
          <a:spcPct val="20000"/>
        </a:spcBef>
        <a:spcAft>
          <a:spcPct val="0"/>
        </a:spcAft>
        <a:buFont typeface="Arial" charset="0"/>
        <a:buChar char="•"/>
        <a:defRPr sz="2400">
          <a:solidFill>
            <a:srgbClr val="984807"/>
          </a:solidFill>
          <a:latin typeface="+mn-lt"/>
          <a:ea typeface="ＭＳ Ｐゴシック" pitchFamily="-110" charset="-128"/>
        </a:defRPr>
      </a:lvl3pPr>
      <a:lvl4pPr marL="1597659" indent="-228233"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4pPr>
      <a:lvl5pPr marL="2054145" indent="-228233"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5pPr>
      <a:lvl6pPr marL="2510617" indent="-228233"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6pPr>
      <a:lvl7pPr marL="2967088" indent="-228233"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7pPr>
      <a:lvl8pPr marL="3423568" indent="-228233"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8pPr>
      <a:lvl9pPr marL="3880033" indent="-228233"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1986" name="Group 2"/>
          <p:cNvGrpSpPr>
            <a:grpSpLocks/>
          </p:cNvGrpSpPr>
          <p:nvPr/>
        </p:nvGrpSpPr>
        <p:grpSpPr bwMode="auto">
          <a:xfrm>
            <a:off x="3175" y="4267200"/>
            <a:ext cx="9140825" cy="2590800"/>
            <a:chOff x="2" y="2688"/>
            <a:chExt cx="5758" cy="1632"/>
          </a:xfrm>
        </p:grpSpPr>
        <p:sp>
          <p:nvSpPr>
            <p:cNvPr id="41992"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grpSp>
          <p:nvGrpSpPr>
            <p:cNvPr id="41993" name="Group 4"/>
            <p:cNvGrpSpPr>
              <a:grpSpLocks/>
            </p:cNvGrpSpPr>
            <p:nvPr/>
          </p:nvGrpSpPr>
          <p:grpSpPr bwMode="auto">
            <a:xfrm>
              <a:off x="1776" y="3024"/>
              <a:ext cx="3929" cy="1290"/>
              <a:chOff x="1776" y="3024"/>
              <a:chExt cx="3929" cy="1290"/>
            </a:xfrm>
          </p:grpSpPr>
          <p:grpSp>
            <p:nvGrpSpPr>
              <p:cNvPr id="41994" name="Group 5"/>
              <p:cNvGrpSpPr>
                <a:grpSpLocks/>
              </p:cNvGrpSpPr>
              <p:nvPr userDrawn="1"/>
            </p:nvGrpSpPr>
            <p:grpSpPr bwMode="auto">
              <a:xfrm>
                <a:off x="2268" y="3934"/>
                <a:ext cx="638" cy="377"/>
                <a:chOff x="2268" y="3934"/>
                <a:chExt cx="638" cy="377"/>
              </a:xfrm>
            </p:grpSpPr>
            <p:sp>
              <p:nvSpPr>
                <p:cNvPr id="35846"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7"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8"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9"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0"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1"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2"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3"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0">
                    <a:solidFill>
                      <a:srgbClr val="FFFFFF"/>
                    </a:solidFill>
                  </a:endParaRPr>
                </a:p>
              </p:txBody>
            </p:sp>
          </p:grpSp>
          <p:sp>
            <p:nvSpPr>
              <p:cNvPr id="35854"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0">
                  <a:solidFill>
                    <a:srgbClr val="FFFFFF"/>
                  </a:solidFill>
                </a:endParaRPr>
              </a:p>
            </p:txBody>
          </p:sp>
          <p:sp>
            <p:nvSpPr>
              <p:cNvPr id="35855"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6"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7"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8"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9"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0"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35861"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2"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0">
                  <a:solidFill>
                    <a:srgbClr val="FFFFFF"/>
                  </a:solidFill>
                </a:endParaRPr>
              </a:p>
            </p:txBody>
          </p:sp>
          <p:sp>
            <p:nvSpPr>
              <p:cNvPr id="35863"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64"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35865"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6"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35867"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68"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2010"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11"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71"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2"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3"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2015"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75"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6"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7"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8"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9"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0"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1"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2"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3"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84"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5"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2027"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28"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29"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0"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1"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2"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3"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93"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nvGrpSpPr>
              <p:cNvPr id="42035" name="Group 54"/>
              <p:cNvGrpSpPr>
                <a:grpSpLocks/>
              </p:cNvGrpSpPr>
              <p:nvPr userDrawn="1"/>
            </p:nvGrpSpPr>
            <p:grpSpPr bwMode="auto">
              <a:xfrm>
                <a:off x="4546" y="3608"/>
                <a:ext cx="518" cy="319"/>
                <a:chOff x="4546" y="3608"/>
                <a:chExt cx="518" cy="319"/>
              </a:xfrm>
            </p:grpSpPr>
            <p:sp>
              <p:nvSpPr>
                <p:cNvPr id="35895"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0">
                    <a:solidFill>
                      <a:srgbClr val="FFFFFF"/>
                    </a:solidFill>
                  </a:endParaRPr>
                </a:p>
              </p:txBody>
            </p:sp>
            <p:sp>
              <p:nvSpPr>
                <p:cNvPr id="35896"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7"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8"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9"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900"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grpSp>
            <p:nvGrpSpPr>
              <p:cNvPr id="42036" name="Group 61"/>
              <p:cNvGrpSpPr>
                <a:grpSpLocks/>
              </p:cNvGrpSpPr>
              <p:nvPr userDrawn="1"/>
            </p:nvGrpSpPr>
            <p:grpSpPr bwMode="auto">
              <a:xfrm>
                <a:off x="5381" y="3085"/>
                <a:ext cx="227" cy="132"/>
                <a:chOff x="5381" y="3085"/>
                <a:chExt cx="227" cy="132"/>
              </a:xfrm>
            </p:grpSpPr>
            <p:sp>
              <p:nvSpPr>
                <p:cNvPr id="42037"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8"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9"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40"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grpSp>
        </p:grpSp>
      </p:grpSp>
      <p:sp>
        <p:nvSpPr>
          <p:cNvPr id="35906" name="Rectangle 66"/>
          <p:cNvSpPr>
            <a:spLocks noGrp="1" noChangeArrowheads="1"/>
          </p:cNvSpPr>
          <p:nvPr>
            <p:ph type="title"/>
          </p:nvPr>
        </p:nvSpPr>
        <p:spPr bwMode="black">
          <a:xfrm>
            <a:off x="457200" y="277814"/>
            <a:ext cx="8229600" cy="1139825"/>
          </a:xfrm>
          <a:prstGeom prst="rect">
            <a:avLst/>
          </a:prstGeom>
          <a:noFill/>
          <a:ln w="9525">
            <a:noFill/>
            <a:miter lim="800000"/>
            <a:headEnd/>
            <a:tailEnd/>
          </a:ln>
          <a:effectLst/>
        </p:spPr>
        <p:txBody>
          <a:bodyPr vert="horz" wrap="square" lIns="91293" tIns="45647" rIns="91293" bIns="45647" numCol="1" anchor="ctr" anchorCtr="1" compatLnSpc="1">
            <a:prstTxWarp prst="textNoShape">
              <a:avLst/>
            </a:prstTxWarp>
          </a:bodyPr>
          <a:lstStyle/>
          <a:p>
            <a:pPr lvl="0"/>
            <a:r>
              <a:rPr lang="en-US"/>
              <a:t>Click to edit Master title style</a:t>
            </a:r>
          </a:p>
        </p:txBody>
      </p:sp>
      <p:sp>
        <p:nvSpPr>
          <p:cNvPr id="35907" name="Rectangle 67"/>
          <p:cNvSpPr>
            <a:spLocks noGrp="1" noChangeArrowheads="1"/>
          </p:cNvSpPr>
          <p:nvPr>
            <p:ph type="dt" sz="half" idx="2"/>
          </p:nvPr>
        </p:nvSpPr>
        <p:spPr bwMode="black">
          <a:xfrm>
            <a:off x="457200" y="6248400"/>
            <a:ext cx="21336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eaLnBrk="1" hangingPunct="1">
              <a:defRPr sz="1000" smtClean="0">
                <a:effectLst>
                  <a:outerShdw blurRad="38100" dist="38100" dir="2700000" algn="tl">
                    <a:srgbClr val="000000"/>
                  </a:outerShdw>
                </a:effectLst>
              </a:defRPr>
            </a:lvl1pPr>
          </a:lstStyle>
          <a:p>
            <a:pPr algn="l">
              <a:defRPr/>
            </a:pPr>
            <a:endParaRPr lang="en-US" b="0">
              <a:solidFill>
                <a:srgbClr val="FFFFFF"/>
              </a:solidFill>
            </a:endParaRPr>
          </a:p>
        </p:txBody>
      </p:sp>
      <p:sp>
        <p:nvSpPr>
          <p:cNvPr id="35908" name="Rectangle 68"/>
          <p:cNvSpPr>
            <a:spLocks noGrp="1" noChangeArrowheads="1"/>
          </p:cNvSpPr>
          <p:nvPr>
            <p:ph type="ftr" sz="quarter" idx="3"/>
          </p:nvPr>
        </p:nvSpPr>
        <p:spPr bwMode="black">
          <a:xfrm>
            <a:off x="3124201" y="6248400"/>
            <a:ext cx="28956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algn="ctr" eaLnBrk="1" hangingPunct="1">
              <a:defRPr sz="1000" smtClean="0">
                <a:effectLst>
                  <a:outerShdw blurRad="38100" dist="38100" dir="2700000" algn="tl">
                    <a:srgbClr val="000000"/>
                  </a:outerShdw>
                </a:effectLst>
              </a:defRPr>
            </a:lvl1pPr>
          </a:lstStyle>
          <a:p>
            <a:pPr>
              <a:defRPr/>
            </a:pPr>
            <a:endParaRPr lang="en-US" b="0">
              <a:solidFill>
                <a:srgbClr val="FFFFFF"/>
              </a:solidFill>
            </a:endParaRPr>
          </a:p>
        </p:txBody>
      </p:sp>
      <p:sp>
        <p:nvSpPr>
          <p:cNvPr id="35909" name="Rectangle 69"/>
          <p:cNvSpPr>
            <a:spLocks noGrp="1" noChangeArrowheads="1"/>
          </p:cNvSpPr>
          <p:nvPr>
            <p:ph type="sldNum" sz="quarter" idx="4"/>
          </p:nvPr>
        </p:nvSpPr>
        <p:spPr bwMode="black">
          <a:xfrm>
            <a:off x="6553200" y="6248400"/>
            <a:ext cx="21336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algn="r" eaLnBrk="1" hangingPunct="1">
              <a:defRPr sz="1000" smtClean="0">
                <a:effectLst>
                  <a:outerShdw blurRad="38100" dist="38100" dir="2700000" algn="tl">
                    <a:srgbClr val="000000"/>
                  </a:outerShdw>
                </a:effectLst>
              </a:defRPr>
            </a:lvl1pPr>
          </a:lstStyle>
          <a:p>
            <a:pPr>
              <a:defRPr/>
            </a:pPr>
            <a:fld id="{17D69F4E-9D0F-F54C-B0D5-2A71A249DDDF}" type="slidenum">
              <a:rPr lang="en-US" b="0">
                <a:solidFill>
                  <a:srgbClr val="FFFFFF"/>
                </a:solidFill>
              </a:rPr>
              <a:pPr>
                <a:defRPr/>
              </a:pPr>
              <a:t>‹#›</a:t>
            </a:fld>
            <a:endParaRPr lang="en-US" b="0">
              <a:solidFill>
                <a:srgbClr val="FFFFFF"/>
              </a:solidFill>
            </a:endParaRPr>
          </a:p>
        </p:txBody>
      </p:sp>
      <p:sp>
        <p:nvSpPr>
          <p:cNvPr id="35910" name="Rectangle 70"/>
          <p:cNvSpPr>
            <a:spLocks noGrp="1" noChangeArrowheads="1"/>
          </p:cNvSpPr>
          <p:nvPr>
            <p:ph type="body" idx="1"/>
          </p:nvPr>
        </p:nvSpPr>
        <p:spPr bwMode="black">
          <a:xfrm>
            <a:off x="457200" y="1600201"/>
            <a:ext cx="8229600" cy="4530725"/>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06123701"/>
      </p:ext>
    </p:extLst>
  </p:cSld>
  <p:clrMap bg1="dk2" tx1="lt1" bg2="dk1" tx2="lt2" accent1="accent1" accent2="accent2" accent3="accent3" accent4="accent4" accent5="accent5" accent6="accent6" hlink="hlink" folHlink="folHlink"/>
  <p:sldLayoutIdLst>
    <p:sldLayoutId id="2147486189" r:id="rId1"/>
    <p:sldLayoutId id="2147486190" r:id="rId2"/>
    <p:sldLayoutId id="2147486191" r:id="rId3"/>
    <p:sldLayoutId id="2147486192" r:id="rId4"/>
    <p:sldLayoutId id="2147486193" r:id="rId5"/>
    <p:sldLayoutId id="2147486194" r:id="rId6"/>
    <p:sldLayoutId id="2147486195" r:id="rId7"/>
    <p:sldLayoutId id="2147486196" r:id="rId8"/>
    <p:sldLayoutId id="2147486197" r:id="rId9"/>
    <p:sldLayoutId id="2147486198" r:id="rId10"/>
    <p:sldLayoutId id="2147486199" r:id="rId11"/>
    <p:sldLayoutId id="2147486200" r:id="rId12"/>
    <p:sldLayoutId id="2147486201" r:id="rId13"/>
    <p:sldLayoutId id="2147486202" r:id="rId14"/>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5pPr>
      <a:lvl6pPr marL="456467"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6pPr>
      <a:lvl7pPr marL="912947"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7pPr>
      <a:lvl8pPr marL="136943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8pPr>
      <a:lvl9pPr marL="1825903"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9pPr>
    </p:titleStyle>
    <p:bodyStyle>
      <a:lvl1pPr marL="342363" indent="-342363" algn="l" rtl="0" eaLnBrk="0" fontAlgn="base" hangingPunct="0">
        <a:spcBef>
          <a:spcPct val="20000"/>
        </a:spcBef>
        <a:spcAft>
          <a:spcPct val="0"/>
        </a:spcAft>
        <a:buClr>
          <a:schemeClr val="hlink"/>
        </a:buClr>
        <a:buSzPct val="80000"/>
        <a:buFont typeface="Wingdings" charset="0"/>
        <a:buChar char="Ø"/>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1772" indent="-285305" algn="l" rtl="0" eaLnBrk="0" fontAlgn="base" hangingPunct="0">
        <a:spcBef>
          <a:spcPct val="20000"/>
        </a:spcBef>
        <a:spcAft>
          <a:spcPct val="0"/>
        </a:spcAft>
        <a:buClr>
          <a:schemeClr val="tx2"/>
        </a:buClr>
        <a:buSzPct val="50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0" charset="-128"/>
        </a:defRPr>
      </a:lvl2pPr>
      <a:lvl3pPr marL="1141185" indent="-228233"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ea typeface="ＭＳ Ｐゴシック" pitchFamily="-110" charset="-128"/>
        </a:defRPr>
      </a:lvl3pPr>
      <a:lvl4pPr marL="1597659" indent="-228233" algn="l" rtl="0" eaLnBrk="0" fontAlgn="base" hangingPunct="0">
        <a:spcBef>
          <a:spcPct val="20000"/>
        </a:spcBef>
        <a:spcAft>
          <a:spcPct val="0"/>
        </a:spcAft>
        <a:buClr>
          <a:schemeClr val="folHlink"/>
        </a:buClr>
        <a:buSzPct val="5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0" charset="-128"/>
        </a:defRPr>
      </a:lvl4pPr>
      <a:lvl5pPr marL="2054145" indent="-228233"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5pPr>
      <a:lvl6pPr marL="2510617" indent="-228233"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67088" indent="-228233"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3568" indent="-228233"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0033" indent="-228233"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7346" name="Picture 7" descr="Golden Orchardcontentslide.jpg"/>
          <p:cNvPicPr>
            <a:picLocks noChangeAspect="1"/>
          </p:cNvPicPr>
          <p:nvPr userDrawn="1"/>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347" name="Title Placeholder 1"/>
          <p:cNvSpPr>
            <a:spLocks noGrp="1"/>
          </p:cNvSpPr>
          <p:nvPr>
            <p:ph type="title"/>
          </p:nvPr>
        </p:nvSpPr>
        <p:spPr bwMode="auto">
          <a:xfrm>
            <a:off x="457200" y="609600"/>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a:t>Click to edit Master title style</a:t>
            </a:r>
          </a:p>
        </p:txBody>
      </p:sp>
      <p:sp>
        <p:nvSpPr>
          <p:cNvPr id="57348" name="Text Placeholder 2"/>
          <p:cNvSpPr>
            <a:spLocks noGrp="1"/>
          </p:cNvSpPr>
          <p:nvPr>
            <p:ph type="body" idx="1"/>
          </p:nvPr>
        </p:nvSpPr>
        <p:spPr bwMode="auto">
          <a:xfrm>
            <a:off x="457200" y="1981231"/>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2"/>
          </p:nvPr>
        </p:nvSpPr>
        <p:spPr>
          <a:xfrm>
            <a:off x="457200" y="6356381"/>
            <a:ext cx="2133600" cy="365125"/>
          </a:xfrm>
          <a:prstGeom prst="rect">
            <a:avLst/>
          </a:prstGeom>
        </p:spPr>
        <p:txBody>
          <a:bodyPr vert="horz" wrap="square" lIns="91293" tIns="45647" rIns="91293" bIns="45647" numCol="1" anchor="t" anchorCtr="0" compatLnSpc="1">
            <a:prstTxWarp prst="textNoShape">
              <a:avLst/>
            </a:prstTxWarp>
          </a:bodyPr>
          <a:lstStyle>
            <a:lvl1pPr eaLnBrk="1" hangingPunct="1">
              <a:defRPr sz="1800" smtClean="0">
                <a:latin typeface="Calibri" charset="0"/>
              </a:defRPr>
            </a:lvl1pPr>
          </a:lstStyle>
          <a:p>
            <a:pPr algn="l">
              <a:defRPr/>
            </a:pPr>
            <a:endParaRPr lang="en-US" b="0">
              <a:solidFill>
                <a:srgbClr val="000000"/>
              </a:solidFill>
            </a:endParaRPr>
          </a:p>
        </p:txBody>
      </p:sp>
      <p:sp>
        <p:nvSpPr>
          <p:cNvPr id="6" name="Footer Placeholder 4"/>
          <p:cNvSpPr>
            <a:spLocks noGrp="1"/>
          </p:cNvSpPr>
          <p:nvPr>
            <p:ph type="ftr" sz="quarter" idx="3"/>
          </p:nvPr>
        </p:nvSpPr>
        <p:spPr>
          <a:xfrm>
            <a:off x="3124201" y="6356381"/>
            <a:ext cx="2895600" cy="365125"/>
          </a:xfrm>
          <a:prstGeom prst="rect">
            <a:avLst/>
          </a:prstGeom>
        </p:spPr>
        <p:txBody>
          <a:bodyPr vert="horz" wrap="square" lIns="91293" tIns="45647" rIns="91293" bIns="45647" numCol="1" anchor="t" anchorCtr="0" compatLnSpc="1">
            <a:prstTxWarp prst="textNoShape">
              <a:avLst/>
            </a:prstTxWarp>
          </a:bodyPr>
          <a:lstStyle>
            <a:lvl1pPr eaLnBrk="1" hangingPunct="1">
              <a:defRPr sz="1800" smtClean="0">
                <a:latin typeface="Calibri" charset="0"/>
              </a:defRPr>
            </a:lvl1pPr>
          </a:lstStyle>
          <a:p>
            <a:pPr algn="l">
              <a:defRPr/>
            </a:pPr>
            <a:endParaRPr lang="en-US" b="0">
              <a:solidFill>
                <a:srgbClr val="000000"/>
              </a:solidFill>
            </a:endParaRPr>
          </a:p>
        </p:txBody>
      </p:sp>
      <p:sp>
        <p:nvSpPr>
          <p:cNvPr id="7" name="Slide Number Placeholder 5"/>
          <p:cNvSpPr>
            <a:spLocks noGrp="1"/>
          </p:cNvSpPr>
          <p:nvPr>
            <p:ph type="sldNum" sz="quarter" idx="4"/>
          </p:nvPr>
        </p:nvSpPr>
        <p:spPr>
          <a:xfrm>
            <a:off x="6553200" y="6356381"/>
            <a:ext cx="2133600" cy="365125"/>
          </a:xfrm>
          <a:prstGeom prst="rect">
            <a:avLst/>
          </a:prstGeom>
        </p:spPr>
        <p:txBody>
          <a:bodyPr vert="horz" wrap="square" lIns="91293" tIns="45647" rIns="91293" bIns="45647" numCol="1" anchor="t" anchorCtr="0" compatLnSpc="1">
            <a:prstTxWarp prst="textNoShape">
              <a:avLst/>
            </a:prstTxWarp>
          </a:bodyPr>
          <a:lstStyle>
            <a:lvl1pPr eaLnBrk="1" hangingPunct="1">
              <a:defRPr sz="1800" smtClean="0">
                <a:latin typeface="Calibri" charset="0"/>
              </a:defRPr>
            </a:lvl1pPr>
          </a:lstStyle>
          <a:p>
            <a:pPr algn="l">
              <a:defRPr/>
            </a:pPr>
            <a:fld id="{3DBC1BB9-69F7-B640-8CC4-7A389D86E0F7}" type="slidenum">
              <a:rPr lang="en-US" b="0">
                <a:solidFill>
                  <a:srgbClr val="000000"/>
                </a:solidFill>
              </a:rPr>
              <a:pPr algn="l">
                <a:defRPr/>
              </a:pPr>
              <a:t>‹#›</a:t>
            </a:fld>
            <a:endParaRPr lang="en-US" b="0">
              <a:solidFill>
                <a:srgbClr val="000000"/>
              </a:solidFill>
            </a:endParaRPr>
          </a:p>
        </p:txBody>
      </p:sp>
    </p:spTree>
    <p:extLst>
      <p:ext uri="{BB962C8B-B14F-4D97-AF65-F5344CB8AC3E}">
        <p14:creationId xmlns:p14="http://schemas.microsoft.com/office/powerpoint/2010/main" val="460572529"/>
      </p:ext>
    </p:extLst>
  </p:cSld>
  <p:clrMap bg1="lt1" tx1="dk1" bg2="lt2" tx2="dk2" accent1="accent1" accent2="accent2" accent3="accent3" accent4="accent4" accent5="accent5" accent6="accent6" hlink="hlink" folHlink="folHlink"/>
  <p:sldLayoutIdLst>
    <p:sldLayoutId id="2147486204" r:id="rId1"/>
    <p:sldLayoutId id="2147486205" r:id="rId2"/>
    <p:sldLayoutId id="2147486206" r:id="rId3"/>
    <p:sldLayoutId id="2147486207" r:id="rId4"/>
    <p:sldLayoutId id="2147486208" r:id="rId5"/>
    <p:sldLayoutId id="2147486209" r:id="rId6"/>
    <p:sldLayoutId id="2147486210" r:id="rId7"/>
    <p:sldLayoutId id="2147486211" r:id="rId8"/>
    <p:sldLayoutId id="2147486212" r:id="rId9"/>
    <p:sldLayoutId id="2147486213" r:id="rId10"/>
    <p:sldLayoutId id="2147486214" r:id="rId11"/>
  </p:sldLayoutIdLst>
  <p:transition>
    <p:fade thruBlk="1"/>
  </p:transition>
  <p:txStyles>
    <p:titleStyle>
      <a:lvl1pPr algn="ctr" rtl="0" eaLnBrk="0" fontAlgn="base" hangingPunct="0">
        <a:spcBef>
          <a:spcPct val="0"/>
        </a:spcBef>
        <a:spcAft>
          <a:spcPct val="0"/>
        </a:spcAft>
        <a:defRPr sz="4400">
          <a:solidFill>
            <a:srgbClr val="984807"/>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2pPr>
      <a:lvl3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3pPr>
      <a:lvl4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4pPr>
      <a:lvl5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5pPr>
      <a:lvl6pPr marL="456467" algn="ctr" rtl="0" fontAlgn="base">
        <a:spcBef>
          <a:spcPct val="0"/>
        </a:spcBef>
        <a:spcAft>
          <a:spcPct val="0"/>
        </a:spcAft>
        <a:defRPr sz="4400">
          <a:solidFill>
            <a:srgbClr val="984807"/>
          </a:solidFill>
          <a:latin typeface="Calibri" pitchFamily="-110" charset="0"/>
        </a:defRPr>
      </a:lvl6pPr>
      <a:lvl7pPr marL="912947" algn="ctr" rtl="0" fontAlgn="base">
        <a:spcBef>
          <a:spcPct val="0"/>
        </a:spcBef>
        <a:spcAft>
          <a:spcPct val="0"/>
        </a:spcAft>
        <a:defRPr sz="4400">
          <a:solidFill>
            <a:srgbClr val="984807"/>
          </a:solidFill>
          <a:latin typeface="Calibri" pitchFamily="-110" charset="0"/>
        </a:defRPr>
      </a:lvl7pPr>
      <a:lvl8pPr marL="1369430" algn="ctr" rtl="0" fontAlgn="base">
        <a:spcBef>
          <a:spcPct val="0"/>
        </a:spcBef>
        <a:spcAft>
          <a:spcPct val="0"/>
        </a:spcAft>
        <a:defRPr sz="4400">
          <a:solidFill>
            <a:srgbClr val="984807"/>
          </a:solidFill>
          <a:latin typeface="Calibri" pitchFamily="-110" charset="0"/>
        </a:defRPr>
      </a:lvl8pPr>
      <a:lvl9pPr marL="1825903" algn="ctr" rtl="0" fontAlgn="base">
        <a:spcBef>
          <a:spcPct val="0"/>
        </a:spcBef>
        <a:spcAft>
          <a:spcPct val="0"/>
        </a:spcAft>
        <a:defRPr sz="4400">
          <a:solidFill>
            <a:srgbClr val="984807"/>
          </a:solidFill>
          <a:latin typeface="Calibri" pitchFamily="-110" charset="0"/>
        </a:defRPr>
      </a:lvl9pPr>
    </p:titleStyle>
    <p:bodyStyle>
      <a:lvl1pPr marL="342363" indent="-342363" algn="l" rtl="0" eaLnBrk="0" fontAlgn="base" hangingPunct="0">
        <a:spcBef>
          <a:spcPct val="20000"/>
        </a:spcBef>
        <a:spcAft>
          <a:spcPct val="0"/>
        </a:spcAft>
        <a:buFont typeface="Arial" charset="0"/>
        <a:buChar char="•"/>
        <a:defRPr sz="3200">
          <a:solidFill>
            <a:srgbClr val="984807"/>
          </a:solidFill>
          <a:latin typeface="+mn-lt"/>
          <a:ea typeface="ＭＳ Ｐゴシック" charset="0"/>
          <a:cs typeface="ＭＳ Ｐゴシック" charset="0"/>
        </a:defRPr>
      </a:lvl1pPr>
      <a:lvl2pPr marL="741772" indent="-285305" algn="l" rtl="0" eaLnBrk="0" fontAlgn="base" hangingPunct="0">
        <a:spcBef>
          <a:spcPct val="20000"/>
        </a:spcBef>
        <a:spcAft>
          <a:spcPct val="0"/>
        </a:spcAft>
        <a:buFont typeface="Arial" charset="0"/>
        <a:buChar char="–"/>
        <a:defRPr sz="2800">
          <a:solidFill>
            <a:srgbClr val="984807"/>
          </a:solidFill>
          <a:latin typeface="+mn-lt"/>
          <a:ea typeface="ＭＳ Ｐゴシック" pitchFamily="-110" charset="-128"/>
        </a:defRPr>
      </a:lvl2pPr>
      <a:lvl3pPr marL="1141185" indent="-228233" algn="l" rtl="0" eaLnBrk="0" fontAlgn="base" hangingPunct="0">
        <a:spcBef>
          <a:spcPct val="20000"/>
        </a:spcBef>
        <a:spcAft>
          <a:spcPct val="0"/>
        </a:spcAft>
        <a:buFont typeface="Arial" charset="0"/>
        <a:buChar char="•"/>
        <a:defRPr sz="2400">
          <a:solidFill>
            <a:srgbClr val="984807"/>
          </a:solidFill>
          <a:latin typeface="+mn-lt"/>
          <a:ea typeface="ＭＳ Ｐゴシック" pitchFamily="-110" charset="-128"/>
        </a:defRPr>
      </a:lvl3pPr>
      <a:lvl4pPr marL="1597659" indent="-228233"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4pPr>
      <a:lvl5pPr marL="2054145" indent="-228233"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5pPr>
      <a:lvl6pPr marL="2510617" indent="-228233"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6pPr>
      <a:lvl7pPr marL="2967088" indent="-228233"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7pPr>
      <a:lvl8pPr marL="3423568" indent="-228233"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8pPr>
      <a:lvl9pPr marL="3880033" indent="-228233"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3970" name="Picture 7" descr="Golden Orchardcontentslide.jpg"/>
          <p:cNvPicPr>
            <a:picLocks noChangeAspect="1"/>
          </p:cNvPicPr>
          <p:nvPr userDrawn="1"/>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971" name="Title Placeholder 1"/>
          <p:cNvSpPr>
            <a:spLocks noGrp="1"/>
          </p:cNvSpPr>
          <p:nvPr>
            <p:ph type="title"/>
          </p:nvPr>
        </p:nvSpPr>
        <p:spPr bwMode="auto">
          <a:xfrm>
            <a:off x="457200" y="609600"/>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a:t>Click to edit Master title style</a:t>
            </a:r>
          </a:p>
        </p:txBody>
      </p:sp>
      <p:sp>
        <p:nvSpPr>
          <p:cNvPr id="83972" name="Text Placeholder 2"/>
          <p:cNvSpPr>
            <a:spLocks noGrp="1"/>
          </p:cNvSpPr>
          <p:nvPr>
            <p:ph type="body" idx="1"/>
          </p:nvPr>
        </p:nvSpPr>
        <p:spPr bwMode="auto">
          <a:xfrm>
            <a:off x="457200" y="1981231"/>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2"/>
          </p:nvPr>
        </p:nvSpPr>
        <p:spPr>
          <a:xfrm>
            <a:off x="457200" y="6356381"/>
            <a:ext cx="2133600" cy="365125"/>
          </a:xfrm>
          <a:prstGeom prst="rect">
            <a:avLst/>
          </a:prstGeom>
        </p:spPr>
        <p:txBody>
          <a:bodyPr vert="horz" wrap="square" lIns="91293" tIns="45647" rIns="91293" bIns="45647" numCol="1" anchor="t" anchorCtr="0" compatLnSpc="1">
            <a:prstTxWarp prst="textNoShape">
              <a:avLst/>
            </a:prstTxWarp>
          </a:bodyPr>
          <a:lstStyle>
            <a:lvl1pPr defTabSz="912947" eaLnBrk="1" hangingPunct="1">
              <a:defRPr sz="1800">
                <a:solidFill>
                  <a:srgbClr val="000000"/>
                </a:solidFill>
                <a:latin typeface="Calibri" charset="0"/>
                <a:ea typeface="ＭＳ Ｐゴシック" charset="0"/>
                <a:cs typeface="ＭＳ Ｐゴシック" charset="0"/>
              </a:defRPr>
            </a:lvl1pPr>
          </a:lstStyle>
          <a:p>
            <a:pPr algn="l">
              <a:defRPr/>
            </a:pPr>
            <a:endParaRPr lang="en-US" b="0"/>
          </a:p>
        </p:txBody>
      </p:sp>
      <p:sp>
        <p:nvSpPr>
          <p:cNvPr id="6" name="Footer Placeholder 4"/>
          <p:cNvSpPr>
            <a:spLocks noGrp="1"/>
          </p:cNvSpPr>
          <p:nvPr>
            <p:ph type="ftr" sz="quarter" idx="3"/>
          </p:nvPr>
        </p:nvSpPr>
        <p:spPr>
          <a:xfrm>
            <a:off x="3124201" y="6356381"/>
            <a:ext cx="2895600" cy="365125"/>
          </a:xfrm>
          <a:prstGeom prst="rect">
            <a:avLst/>
          </a:prstGeom>
        </p:spPr>
        <p:txBody>
          <a:bodyPr vert="horz" wrap="square" lIns="91293" tIns="45647" rIns="91293" bIns="45647" numCol="1" anchor="t" anchorCtr="0" compatLnSpc="1">
            <a:prstTxWarp prst="textNoShape">
              <a:avLst/>
            </a:prstTxWarp>
          </a:bodyPr>
          <a:lstStyle>
            <a:lvl1pPr defTabSz="912947" eaLnBrk="1" hangingPunct="1">
              <a:defRPr sz="1800">
                <a:solidFill>
                  <a:srgbClr val="000000"/>
                </a:solidFill>
                <a:latin typeface="Calibri" charset="0"/>
                <a:ea typeface="ＭＳ Ｐゴシック" charset="0"/>
                <a:cs typeface="ＭＳ Ｐゴシック" charset="0"/>
              </a:defRPr>
            </a:lvl1pPr>
          </a:lstStyle>
          <a:p>
            <a:pPr algn="l">
              <a:defRPr/>
            </a:pPr>
            <a:endParaRPr lang="en-US" b="0"/>
          </a:p>
        </p:txBody>
      </p:sp>
      <p:sp>
        <p:nvSpPr>
          <p:cNvPr id="7" name="Slide Number Placeholder 5"/>
          <p:cNvSpPr>
            <a:spLocks noGrp="1"/>
          </p:cNvSpPr>
          <p:nvPr>
            <p:ph type="sldNum" sz="quarter" idx="4"/>
          </p:nvPr>
        </p:nvSpPr>
        <p:spPr>
          <a:xfrm>
            <a:off x="6553200" y="6356381"/>
            <a:ext cx="2133600" cy="365125"/>
          </a:xfrm>
          <a:prstGeom prst="rect">
            <a:avLst/>
          </a:prstGeom>
        </p:spPr>
        <p:txBody>
          <a:bodyPr vert="horz" wrap="square" lIns="91293" tIns="45647" rIns="91293" bIns="45647" numCol="1" anchor="t" anchorCtr="0" compatLnSpc="1">
            <a:prstTxWarp prst="textNoShape">
              <a:avLst/>
            </a:prstTxWarp>
          </a:bodyPr>
          <a:lstStyle>
            <a:lvl1pPr defTabSz="912947" eaLnBrk="1" hangingPunct="1">
              <a:defRPr sz="1800">
                <a:solidFill>
                  <a:srgbClr val="000000"/>
                </a:solidFill>
                <a:latin typeface="Calibri" charset="0"/>
                <a:ea typeface="ＭＳ Ｐゴシック" charset="0"/>
                <a:cs typeface="ＭＳ Ｐゴシック" charset="0"/>
              </a:defRPr>
            </a:lvl1pPr>
          </a:lstStyle>
          <a:p>
            <a:pPr algn="l">
              <a:defRPr/>
            </a:pPr>
            <a:fld id="{E39AEC0D-F890-D943-9908-44325CE6C602}" type="slidenum">
              <a:rPr lang="en-US" b="0"/>
              <a:pPr algn="l">
                <a:defRPr/>
              </a:pPr>
              <a:t>‹#›</a:t>
            </a:fld>
            <a:endParaRPr lang="en-US" b="0"/>
          </a:p>
        </p:txBody>
      </p:sp>
    </p:spTree>
    <p:extLst>
      <p:ext uri="{BB962C8B-B14F-4D97-AF65-F5344CB8AC3E}">
        <p14:creationId xmlns:p14="http://schemas.microsoft.com/office/powerpoint/2010/main" val="2969286786"/>
      </p:ext>
    </p:extLst>
  </p:cSld>
  <p:clrMap bg1="lt1" tx1="dk1" bg2="lt2" tx2="dk2" accent1="accent1" accent2="accent2" accent3="accent3" accent4="accent4" accent5="accent5" accent6="accent6" hlink="hlink" folHlink="folHlink"/>
  <p:sldLayoutIdLst>
    <p:sldLayoutId id="2147486216" r:id="rId1"/>
    <p:sldLayoutId id="2147486217" r:id="rId2"/>
    <p:sldLayoutId id="2147486218" r:id="rId3"/>
    <p:sldLayoutId id="2147486219" r:id="rId4"/>
    <p:sldLayoutId id="2147486220" r:id="rId5"/>
    <p:sldLayoutId id="2147486221" r:id="rId6"/>
    <p:sldLayoutId id="2147486222" r:id="rId7"/>
    <p:sldLayoutId id="2147486223" r:id="rId8"/>
    <p:sldLayoutId id="2147486224" r:id="rId9"/>
    <p:sldLayoutId id="2147486225" r:id="rId10"/>
    <p:sldLayoutId id="2147486226" r:id="rId11"/>
  </p:sldLayoutIdLst>
  <p:transition>
    <p:fade/>
  </p:transition>
  <p:txStyles>
    <p:titleStyle>
      <a:lvl1pPr algn="ctr" rtl="0" eaLnBrk="0" fontAlgn="base" hangingPunct="0">
        <a:spcBef>
          <a:spcPct val="0"/>
        </a:spcBef>
        <a:spcAft>
          <a:spcPct val="0"/>
        </a:spcAft>
        <a:defRPr sz="4400">
          <a:solidFill>
            <a:srgbClr val="984807"/>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2pPr>
      <a:lvl3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3pPr>
      <a:lvl4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4pPr>
      <a:lvl5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5pPr>
      <a:lvl6pPr marL="456467" algn="ctr" rtl="0" fontAlgn="base">
        <a:spcBef>
          <a:spcPct val="0"/>
        </a:spcBef>
        <a:spcAft>
          <a:spcPct val="0"/>
        </a:spcAft>
        <a:defRPr sz="4400">
          <a:solidFill>
            <a:srgbClr val="984807"/>
          </a:solidFill>
          <a:latin typeface="Calibri" pitchFamily="-110" charset="0"/>
        </a:defRPr>
      </a:lvl6pPr>
      <a:lvl7pPr marL="912947" algn="ctr" rtl="0" fontAlgn="base">
        <a:spcBef>
          <a:spcPct val="0"/>
        </a:spcBef>
        <a:spcAft>
          <a:spcPct val="0"/>
        </a:spcAft>
        <a:defRPr sz="4400">
          <a:solidFill>
            <a:srgbClr val="984807"/>
          </a:solidFill>
          <a:latin typeface="Calibri" pitchFamily="-110" charset="0"/>
        </a:defRPr>
      </a:lvl7pPr>
      <a:lvl8pPr marL="1369430" algn="ctr" rtl="0" fontAlgn="base">
        <a:spcBef>
          <a:spcPct val="0"/>
        </a:spcBef>
        <a:spcAft>
          <a:spcPct val="0"/>
        </a:spcAft>
        <a:defRPr sz="4400">
          <a:solidFill>
            <a:srgbClr val="984807"/>
          </a:solidFill>
          <a:latin typeface="Calibri" pitchFamily="-110" charset="0"/>
        </a:defRPr>
      </a:lvl8pPr>
      <a:lvl9pPr marL="1825903" algn="ctr" rtl="0" fontAlgn="base">
        <a:spcBef>
          <a:spcPct val="0"/>
        </a:spcBef>
        <a:spcAft>
          <a:spcPct val="0"/>
        </a:spcAft>
        <a:defRPr sz="4400">
          <a:solidFill>
            <a:srgbClr val="984807"/>
          </a:solidFill>
          <a:latin typeface="Calibri" pitchFamily="-110" charset="0"/>
        </a:defRPr>
      </a:lvl9pPr>
    </p:titleStyle>
    <p:bodyStyle>
      <a:lvl1pPr marL="342363" indent="-342363" algn="l" rtl="0" eaLnBrk="0" fontAlgn="base" hangingPunct="0">
        <a:spcBef>
          <a:spcPct val="20000"/>
        </a:spcBef>
        <a:spcAft>
          <a:spcPct val="0"/>
        </a:spcAft>
        <a:buFont typeface="Arial" charset="0"/>
        <a:buChar char="•"/>
        <a:defRPr sz="3200">
          <a:solidFill>
            <a:srgbClr val="984807"/>
          </a:solidFill>
          <a:latin typeface="+mn-lt"/>
          <a:ea typeface="ＭＳ Ｐゴシック" charset="0"/>
          <a:cs typeface="ＭＳ Ｐゴシック" charset="0"/>
        </a:defRPr>
      </a:lvl1pPr>
      <a:lvl2pPr marL="741772" indent="-285305" algn="l" rtl="0" eaLnBrk="0" fontAlgn="base" hangingPunct="0">
        <a:spcBef>
          <a:spcPct val="20000"/>
        </a:spcBef>
        <a:spcAft>
          <a:spcPct val="0"/>
        </a:spcAft>
        <a:buFont typeface="Arial" charset="0"/>
        <a:buChar char="–"/>
        <a:defRPr sz="2800">
          <a:solidFill>
            <a:srgbClr val="984807"/>
          </a:solidFill>
          <a:latin typeface="+mn-lt"/>
          <a:ea typeface="ＭＳ Ｐゴシック" pitchFamily="-110" charset="-128"/>
        </a:defRPr>
      </a:lvl2pPr>
      <a:lvl3pPr marL="1141185" indent="-228233" algn="l" rtl="0" eaLnBrk="0" fontAlgn="base" hangingPunct="0">
        <a:spcBef>
          <a:spcPct val="20000"/>
        </a:spcBef>
        <a:spcAft>
          <a:spcPct val="0"/>
        </a:spcAft>
        <a:buFont typeface="Arial" charset="0"/>
        <a:buChar char="•"/>
        <a:defRPr sz="2400">
          <a:solidFill>
            <a:srgbClr val="984807"/>
          </a:solidFill>
          <a:latin typeface="+mn-lt"/>
          <a:ea typeface="ＭＳ Ｐゴシック" pitchFamily="-110" charset="-128"/>
        </a:defRPr>
      </a:lvl3pPr>
      <a:lvl4pPr marL="1597659" indent="-228233"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4pPr>
      <a:lvl5pPr marL="2054145" indent="-228233"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5pPr>
      <a:lvl6pPr marL="2510617" indent="-228233"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6pPr>
      <a:lvl7pPr marL="2967088" indent="-228233"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7pPr>
      <a:lvl8pPr marL="3423568" indent="-228233"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8pPr>
      <a:lvl9pPr marL="3880033" indent="-228233"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1682" name="Group 2"/>
          <p:cNvGrpSpPr>
            <a:grpSpLocks/>
          </p:cNvGrpSpPr>
          <p:nvPr/>
        </p:nvGrpSpPr>
        <p:grpSpPr bwMode="auto">
          <a:xfrm>
            <a:off x="1" y="0"/>
            <a:ext cx="7242175" cy="1981200"/>
            <a:chOff x="0" y="0"/>
            <a:chExt cx="4562" cy="1248"/>
          </a:xfrm>
        </p:grpSpPr>
        <p:sp>
          <p:nvSpPr>
            <p:cNvPr id="14339"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71689"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grpSp>
      <p:sp>
        <p:nvSpPr>
          <p:cNvPr id="71683" name="Rectangle 5"/>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a:t>Click to edit Master title style</a:t>
            </a:r>
          </a:p>
        </p:txBody>
      </p:sp>
      <p:sp>
        <p:nvSpPr>
          <p:cNvPr id="71684" name="Rectangle 6"/>
          <p:cNvSpPr>
            <a:spLocks noGrp="1" noChangeArrowheads="1"/>
          </p:cNvSpPr>
          <p:nvPr>
            <p:ph type="body" idx="1"/>
          </p:nvPr>
        </p:nvSpPr>
        <p:spPr bwMode="auto">
          <a:xfrm>
            <a:off x="457200" y="1600200"/>
            <a:ext cx="8229600" cy="449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343"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293" tIns="45647" rIns="91293" bIns="45647" numCol="1" anchor="b" anchorCtr="0" compatLnSpc="1">
            <a:prstTxWarp prst="textNoShape">
              <a:avLst/>
            </a:prstTxWarp>
          </a:bodyPr>
          <a:lstStyle>
            <a:lvl1pPr eaLnBrk="1" hangingPunct="1">
              <a:defRPr sz="1200" smtClean="0">
                <a:effectLst>
                  <a:outerShdw blurRad="38100" dist="38100" dir="2700000" algn="tl">
                    <a:srgbClr val="000000"/>
                  </a:outerShdw>
                </a:effectLst>
                <a:latin typeface="Tahoma" charset="0"/>
              </a:defRPr>
            </a:lvl1pPr>
          </a:lstStyle>
          <a:p>
            <a:pPr algn="l">
              <a:defRPr/>
            </a:pPr>
            <a:endParaRPr lang="en-US" b="0">
              <a:solidFill>
                <a:srgbClr val="FFFFFF"/>
              </a:solidFill>
            </a:endParaRPr>
          </a:p>
        </p:txBody>
      </p:sp>
      <p:sp>
        <p:nvSpPr>
          <p:cNvPr id="14344" name="Rectangle 8"/>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293" tIns="45647" rIns="91293" bIns="45647" numCol="1" anchor="b" anchorCtr="0" compatLnSpc="1">
            <a:prstTxWarp prst="textNoShape">
              <a:avLst/>
            </a:prstTxWarp>
          </a:bodyPr>
          <a:lstStyle>
            <a:lvl1pPr algn="ctr" eaLnBrk="1" hangingPunct="1">
              <a:defRPr sz="1200" smtClean="0">
                <a:effectLst>
                  <a:outerShdw blurRad="38100" dist="38100" dir="2700000" algn="tl">
                    <a:srgbClr val="000000"/>
                  </a:outerShdw>
                </a:effectLst>
                <a:latin typeface="Tahoma" charset="0"/>
              </a:defRPr>
            </a:lvl1pPr>
          </a:lstStyle>
          <a:p>
            <a:pPr>
              <a:defRPr/>
            </a:pPr>
            <a:endParaRPr lang="en-US" b="0">
              <a:solidFill>
                <a:srgbClr val="FFFFFF"/>
              </a:solidFill>
            </a:endParaRPr>
          </a:p>
        </p:txBody>
      </p:sp>
      <p:sp>
        <p:nvSpPr>
          <p:cNvPr id="14345"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293" tIns="45647" rIns="91293" bIns="45647" numCol="1" anchor="b" anchorCtr="0" compatLnSpc="1">
            <a:prstTxWarp prst="textNoShape">
              <a:avLst/>
            </a:prstTxWarp>
          </a:bodyPr>
          <a:lstStyle>
            <a:lvl1pPr algn="r" eaLnBrk="1" hangingPunct="1">
              <a:defRPr sz="1200" smtClean="0">
                <a:effectLst>
                  <a:outerShdw blurRad="38100" dist="38100" dir="2700000" algn="tl">
                    <a:srgbClr val="000000"/>
                  </a:outerShdw>
                </a:effectLst>
                <a:latin typeface="Tahoma" charset="0"/>
              </a:defRPr>
            </a:lvl1pPr>
          </a:lstStyle>
          <a:p>
            <a:pPr>
              <a:defRPr/>
            </a:pPr>
            <a:fld id="{EB09A375-EF9A-F345-BD07-A138A0444FDD}" type="slidenum">
              <a:rPr lang="en-US" b="0">
                <a:solidFill>
                  <a:srgbClr val="FFFFFF"/>
                </a:solidFill>
              </a:rPr>
              <a:pPr>
                <a:defRPr/>
              </a:pPr>
              <a:t>‹#›</a:t>
            </a:fld>
            <a:endParaRPr lang="en-US" b="0">
              <a:solidFill>
                <a:srgbClr val="FFFFFF"/>
              </a:solidFill>
            </a:endParaRPr>
          </a:p>
        </p:txBody>
      </p:sp>
    </p:spTree>
    <p:extLst>
      <p:ext uri="{BB962C8B-B14F-4D97-AF65-F5344CB8AC3E}">
        <p14:creationId xmlns:p14="http://schemas.microsoft.com/office/powerpoint/2010/main" val="3847623434"/>
      </p:ext>
    </p:extLst>
  </p:cSld>
  <p:clrMap bg1="dk2" tx1="lt1" bg2="dk1" tx2="lt2" accent1="accent1" accent2="accent2" accent3="accent3" accent4="accent4" accent5="accent5" accent6="accent6" hlink="hlink" folHlink="folHlink"/>
  <p:sldLayoutIdLst>
    <p:sldLayoutId id="2147486228" r:id="rId1"/>
    <p:sldLayoutId id="2147486229" r:id="rId2"/>
    <p:sldLayoutId id="2147486230" r:id="rId3"/>
    <p:sldLayoutId id="2147486231" r:id="rId4"/>
    <p:sldLayoutId id="2147486232" r:id="rId5"/>
    <p:sldLayoutId id="2147486233" r:id="rId6"/>
    <p:sldLayoutId id="2147486234" r:id="rId7"/>
    <p:sldLayoutId id="2147486235" r:id="rId8"/>
    <p:sldLayoutId id="2147486236" r:id="rId9"/>
    <p:sldLayoutId id="2147486237" r:id="rId10"/>
    <p:sldLayoutId id="2147486238"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ahoma" pitchFamily="-110"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latin typeface="Tahoma" pitchFamily="-110"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latin typeface="Tahoma" pitchFamily="-110"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latin typeface="Tahoma" pitchFamily="-110" charset="-52"/>
          <a:ea typeface="ＭＳ Ｐゴシック" pitchFamily="-110" charset="-128"/>
          <a:cs typeface="ＭＳ Ｐゴシック" pitchFamily="-110" charset="-128"/>
        </a:defRPr>
      </a:lvl5pPr>
      <a:lvl6pPr marL="456467" algn="ctr" rtl="0" eaLnBrk="0" fontAlgn="base" hangingPunct="0">
        <a:spcBef>
          <a:spcPct val="0"/>
        </a:spcBef>
        <a:spcAft>
          <a:spcPct val="0"/>
        </a:spcAft>
        <a:defRPr sz="4400">
          <a:solidFill>
            <a:schemeClr val="tx2"/>
          </a:solidFill>
          <a:latin typeface="Tahoma" pitchFamily="-110" charset="-52"/>
          <a:ea typeface="ＭＳ Ｐゴシック" pitchFamily="-110" charset="-128"/>
          <a:cs typeface="ＭＳ Ｐゴシック" pitchFamily="-110" charset="-128"/>
        </a:defRPr>
      </a:lvl6pPr>
      <a:lvl7pPr marL="912947" algn="ctr" rtl="0" eaLnBrk="0" fontAlgn="base" hangingPunct="0">
        <a:spcBef>
          <a:spcPct val="0"/>
        </a:spcBef>
        <a:spcAft>
          <a:spcPct val="0"/>
        </a:spcAft>
        <a:defRPr sz="4400">
          <a:solidFill>
            <a:schemeClr val="tx2"/>
          </a:solidFill>
          <a:latin typeface="Tahoma" pitchFamily="-110" charset="-52"/>
          <a:ea typeface="ＭＳ Ｐゴシック" pitchFamily="-110" charset="-128"/>
          <a:cs typeface="ＭＳ Ｐゴシック" pitchFamily="-110" charset="-128"/>
        </a:defRPr>
      </a:lvl7pPr>
      <a:lvl8pPr marL="1369430" algn="ctr" rtl="0" eaLnBrk="0" fontAlgn="base" hangingPunct="0">
        <a:spcBef>
          <a:spcPct val="0"/>
        </a:spcBef>
        <a:spcAft>
          <a:spcPct val="0"/>
        </a:spcAft>
        <a:defRPr sz="4400">
          <a:solidFill>
            <a:schemeClr val="tx2"/>
          </a:solidFill>
          <a:latin typeface="Tahoma" pitchFamily="-110" charset="-52"/>
          <a:ea typeface="ＭＳ Ｐゴシック" pitchFamily="-110" charset="-128"/>
          <a:cs typeface="ＭＳ Ｐゴシック" pitchFamily="-110" charset="-128"/>
        </a:defRPr>
      </a:lvl8pPr>
      <a:lvl9pPr marL="1825903" algn="ctr" rtl="0" eaLnBrk="0" fontAlgn="base" hangingPunct="0">
        <a:spcBef>
          <a:spcPct val="0"/>
        </a:spcBef>
        <a:spcAft>
          <a:spcPct val="0"/>
        </a:spcAft>
        <a:defRPr sz="4400">
          <a:solidFill>
            <a:schemeClr val="tx2"/>
          </a:solidFill>
          <a:latin typeface="Tahoma" pitchFamily="-110" charset="-52"/>
          <a:ea typeface="ＭＳ Ｐゴシック" pitchFamily="-110" charset="-128"/>
          <a:cs typeface="ＭＳ Ｐゴシック" pitchFamily="-110" charset="-128"/>
        </a:defRPr>
      </a:lvl9pPr>
    </p:titleStyle>
    <p:bodyStyle>
      <a:lvl1pPr marL="342363" indent="-342363" algn="l" rtl="0" eaLnBrk="0" fontAlgn="base" hangingPunct="0">
        <a:spcBef>
          <a:spcPct val="20000"/>
        </a:spcBef>
        <a:spcAft>
          <a:spcPct val="0"/>
        </a:spcAft>
        <a:buClr>
          <a:schemeClr val="hlink"/>
        </a:buClr>
        <a:buSzPct val="80000"/>
        <a:buFont typeface="Wingdings" charset="0"/>
        <a:buChar char="n"/>
        <a:defRPr sz="3200">
          <a:solidFill>
            <a:schemeClr val="tx1"/>
          </a:solidFill>
          <a:latin typeface="+mn-lt"/>
          <a:ea typeface="+mn-ea"/>
          <a:cs typeface="+mn-cs"/>
        </a:defRPr>
      </a:lvl1pPr>
      <a:lvl2pPr marL="741772" indent="-285305" algn="l" rtl="0" eaLnBrk="0" fontAlgn="base" hangingPunct="0">
        <a:spcBef>
          <a:spcPct val="20000"/>
        </a:spcBef>
        <a:spcAft>
          <a:spcPct val="0"/>
        </a:spcAft>
        <a:buClr>
          <a:schemeClr val="tx1"/>
        </a:buClr>
        <a:buChar char="–"/>
        <a:defRPr sz="2800">
          <a:solidFill>
            <a:schemeClr val="tx1"/>
          </a:solidFill>
          <a:latin typeface="+mn-lt"/>
          <a:ea typeface="+mn-ea"/>
        </a:defRPr>
      </a:lvl2pPr>
      <a:lvl3pPr marL="1141185" indent="-228233" algn="l" rtl="0" eaLnBrk="0" fontAlgn="base" hangingPunct="0">
        <a:spcBef>
          <a:spcPct val="20000"/>
        </a:spcBef>
        <a:spcAft>
          <a:spcPct val="0"/>
        </a:spcAft>
        <a:buClr>
          <a:schemeClr val="hlink"/>
        </a:buClr>
        <a:buFont typeface="Wingdings" charset="0"/>
        <a:buChar char="§"/>
        <a:defRPr sz="2400">
          <a:solidFill>
            <a:schemeClr val="tx1"/>
          </a:solidFill>
          <a:latin typeface="+mn-lt"/>
          <a:ea typeface="+mn-ea"/>
        </a:defRPr>
      </a:lvl3pPr>
      <a:lvl4pPr marL="1597659" indent="-228233" algn="l" rtl="0" eaLnBrk="0" fontAlgn="base" hangingPunct="0">
        <a:spcBef>
          <a:spcPct val="20000"/>
        </a:spcBef>
        <a:spcAft>
          <a:spcPct val="0"/>
        </a:spcAft>
        <a:buChar char="–"/>
        <a:defRPr sz="2000">
          <a:solidFill>
            <a:schemeClr val="tx1"/>
          </a:solidFill>
          <a:latin typeface="+mn-lt"/>
          <a:ea typeface="+mn-ea"/>
        </a:defRPr>
      </a:lvl4pPr>
      <a:lvl5pPr marL="2054145" indent="-228233" algn="l" rtl="0" eaLnBrk="0" fontAlgn="base" hangingPunct="0">
        <a:spcBef>
          <a:spcPct val="20000"/>
        </a:spcBef>
        <a:spcAft>
          <a:spcPct val="0"/>
        </a:spcAft>
        <a:buClr>
          <a:schemeClr val="hlink"/>
        </a:buClr>
        <a:buFont typeface="Wingdings" charset="0"/>
        <a:buChar char="§"/>
        <a:defRPr sz="2000">
          <a:solidFill>
            <a:schemeClr val="tx1"/>
          </a:solidFill>
          <a:latin typeface="+mn-lt"/>
          <a:ea typeface="+mn-ea"/>
        </a:defRPr>
      </a:lvl5pPr>
      <a:lvl6pPr marL="2510617" indent="-228233" algn="l" rtl="0" eaLnBrk="0" fontAlgn="base" hangingPunct="0">
        <a:spcBef>
          <a:spcPct val="20000"/>
        </a:spcBef>
        <a:spcAft>
          <a:spcPct val="0"/>
        </a:spcAft>
        <a:buClr>
          <a:schemeClr val="hlink"/>
        </a:buClr>
        <a:buFont typeface="Wingdings" pitchFamily="-110" charset="2"/>
        <a:buChar char="§"/>
        <a:defRPr sz="2000">
          <a:solidFill>
            <a:schemeClr val="tx1"/>
          </a:solidFill>
          <a:latin typeface="+mn-lt"/>
          <a:ea typeface="+mn-ea"/>
        </a:defRPr>
      </a:lvl6pPr>
      <a:lvl7pPr marL="2967088" indent="-228233" algn="l" rtl="0" eaLnBrk="0" fontAlgn="base" hangingPunct="0">
        <a:spcBef>
          <a:spcPct val="20000"/>
        </a:spcBef>
        <a:spcAft>
          <a:spcPct val="0"/>
        </a:spcAft>
        <a:buClr>
          <a:schemeClr val="hlink"/>
        </a:buClr>
        <a:buFont typeface="Wingdings" pitchFamily="-110" charset="2"/>
        <a:buChar char="§"/>
        <a:defRPr sz="2000">
          <a:solidFill>
            <a:schemeClr val="tx1"/>
          </a:solidFill>
          <a:latin typeface="+mn-lt"/>
          <a:ea typeface="+mn-ea"/>
        </a:defRPr>
      </a:lvl7pPr>
      <a:lvl8pPr marL="3423568" indent="-228233" algn="l" rtl="0" eaLnBrk="0" fontAlgn="base" hangingPunct="0">
        <a:spcBef>
          <a:spcPct val="20000"/>
        </a:spcBef>
        <a:spcAft>
          <a:spcPct val="0"/>
        </a:spcAft>
        <a:buClr>
          <a:schemeClr val="hlink"/>
        </a:buClr>
        <a:buFont typeface="Wingdings" pitchFamily="-110" charset="2"/>
        <a:buChar char="§"/>
        <a:defRPr sz="2000">
          <a:solidFill>
            <a:schemeClr val="tx1"/>
          </a:solidFill>
          <a:latin typeface="+mn-lt"/>
          <a:ea typeface="+mn-ea"/>
        </a:defRPr>
      </a:lvl8pPr>
      <a:lvl9pPr marL="3880033" indent="-228233" algn="l" rtl="0" eaLnBrk="0" fontAlgn="base" hangingPunct="0">
        <a:spcBef>
          <a:spcPct val="20000"/>
        </a:spcBef>
        <a:spcAft>
          <a:spcPct val="0"/>
        </a:spcAft>
        <a:buClr>
          <a:schemeClr val="hlink"/>
        </a:buClr>
        <a:buFont typeface="Wingdings" pitchFamily="-110" charset="2"/>
        <a:buChar char="§"/>
        <a:defRPr sz="2000">
          <a:solidFill>
            <a:schemeClr val="tx1"/>
          </a:solidFill>
          <a:latin typeface="+mn-lt"/>
          <a:ea typeface="+mn-ea"/>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36194" name="Group 2"/>
          <p:cNvGrpSpPr>
            <a:grpSpLocks/>
          </p:cNvGrpSpPr>
          <p:nvPr/>
        </p:nvGrpSpPr>
        <p:grpSpPr bwMode="auto">
          <a:xfrm>
            <a:off x="1" y="0"/>
            <a:ext cx="7242175" cy="1981200"/>
            <a:chOff x="0" y="0"/>
            <a:chExt cx="4562" cy="1248"/>
          </a:xfrm>
        </p:grpSpPr>
        <p:sp>
          <p:nvSpPr>
            <p:cNvPr id="100355"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lgn="l" eaLnBrk="0" hangingPunct="0">
                <a:defRPr/>
              </a:pPr>
              <a:endParaRPr lang="en-US" b="0">
                <a:solidFill>
                  <a:srgbClr val="FFFFFF"/>
                </a:solidFill>
                <a:ea typeface="ヒラギノ角ゴ Pro W3" charset="-128"/>
                <a:cs typeface="ヒラギノ角ゴ Pro W3" charset="-128"/>
              </a:endParaRPr>
            </a:p>
          </p:txBody>
        </p:sp>
        <p:sp>
          <p:nvSpPr>
            <p:cNvPr id="100356" name="Freeform 4"/>
            <p:cNvSpPr>
              <a:spLocks/>
            </p:cNvSpPr>
            <p:nvPr/>
          </p:nvSpPr>
          <p:spPr bwMode="hidden">
            <a:xfrm>
              <a:off x="0" y="0"/>
              <a:ext cx="4562" cy="1199"/>
            </a:xfrm>
            <a:custGeom>
              <a:avLst/>
              <a:gdLst/>
              <a:ahLst/>
              <a:cxnLst>
                <a:cxn ang="0">
                  <a:pos x="4560" y="932"/>
                </a:cxn>
                <a:cxn ang="0">
                  <a:pos x="0" y="1199"/>
                </a:cxn>
                <a:cxn ang="0">
                  <a:pos x="0" y="0"/>
                </a:cxn>
                <a:cxn ang="0">
                  <a:pos x="4562" y="0"/>
                </a:cxn>
                <a:cxn ang="0">
                  <a:pos x="4560" y="932"/>
                </a:cxn>
                <a:cxn ang="0">
                  <a:pos x="4560" y="932"/>
                </a:cxn>
              </a:cxnLst>
              <a:rect l="0" t="0" r="r" b="b"/>
              <a:pathLst>
                <a:path w="4562" h="1199">
                  <a:moveTo>
                    <a:pt x="4560" y="932"/>
                  </a:moveTo>
                  <a:lnTo>
                    <a:pt x="0" y="1199"/>
                  </a:lnTo>
                  <a:lnTo>
                    <a:pt x="0" y="0"/>
                  </a:lnTo>
                  <a:lnTo>
                    <a:pt x="4562" y="0"/>
                  </a:lnTo>
                  <a:lnTo>
                    <a:pt x="4560" y="932"/>
                  </a:lnTo>
                  <a:lnTo>
                    <a:pt x="4560" y="932"/>
                  </a:lnTo>
                  <a:close/>
                </a:path>
              </a:pathLst>
            </a:custGeom>
            <a:gradFill rotWithShape="0">
              <a:gsLst>
                <a:gs pos="0">
                  <a:schemeClr val="bg2"/>
                </a:gs>
                <a:gs pos="100000">
                  <a:schemeClr val="bg1"/>
                </a:gs>
              </a:gsLst>
              <a:lin ang="0" scaled="1"/>
            </a:gradFill>
            <a:ln w="9525">
              <a:noFill/>
              <a:round/>
              <a:headEnd/>
              <a:tailEnd/>
            </a:ln>
          </p:spPr>
          <p:txBody>
            <a:bodyPr/>
            <a:lstStyle/>
            <a:p>
              <a:pPr algn="l" eaLnBrk="0" hangingPunct="0">
                <a:defRPr/>
              </a:pPr>
              <a:endParaRPr lang="en-US" b="0">
                <a:solidFill>
                  <a:srgbClr val="FFFFFF"/>
                </a:solidFill>
                <a:ea typeface="ヒラギノ角ゴ Pro W3" charset="-128"/>
                <a:cs typeface="ヒラギノ角ゴ Pro W3" charset="-128"/>
              </a:endParaRPr>
            </a:p>
          </p:txBody>
        </p:sp>
      </p:grpSp>
      <p:sp>
        <p:nvSpPr>
          <p:cNvPr id="10035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269" tIns="45635" rIns="91269" bIns="45635" numCol="1" anchor="ctr" anchorCtr="0" compatLnSpc="1">
            <a:prstTxWarp prst="textNoShape">
              <a:avLst/>
            </a:prstTxWarp>
          </a:bodyPr>
          <a:lstStyle/>
          <a:p>
            <a:pPr lvl="0"/>
            <a:r>
              <a:rPr lang="en-US"/>
              <a:t>Click to edit Master title style</a:t>
            </a:r>
          </a:p>
        </p:txBody>
      </p:sp>
      <p:sp>
        <p:nvSpPr>
          <p:cNvPr id="10035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269" tIns="45635" rIns="91269" bIns="4563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269" tIns="45635" rIns="91269" bIns="45635" numCol="1" anchor="b" anchorCtr="0" compatLnSpc="1">
            <a:prstTxWarp prst="textNoShape">
              <a:avLst/>
            </a:prstTxWarp>
          </a:bodyPr>
          <a:lstStyle>
            <a:lvl1pPr algn="l" eaLnBrk="1" hangingPunct="1">
              <a:defRPr sz="1200" b="0">
                <a:solidFill>
                  <a:srgbClr val="FFFFFF"/>
                </a:solidFill>
                <a:effectLst>
                  <a:outerShdw blurRad="38100" dist="38100" dir="2700000" algn="tl">
                    <a:srgbClr val="000000"/>
                  </a:outerShdw>
                </a:effectLst>
                <a:latin typeface="Arial" charset="0"/>
                <a:ea typeface="ヒラギノ角ゴ Pro W3" charset="-128"/>
                <a:cs typeface="ヒラギノ角ゴ Pro W3" charset="-128"/>
              </a:defRPr>
            </a:lvl1pPr>
          </a:lstStyle>
          <a:p>
            <a:pPr>
              <a:defRPr/>
            </a:pPr>
            <a:endParaRPr lang="en-US"/>
          </a:p>
        </p:txBody>
      </p:sp>
      <p:sp>
        <p:nvSpPr>
          <p:cNvPr id="100360" name="Rectangle 8"/>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269" tIns="45635" rIns="91269" bIns="45635" numCol="1" anchor="b" anchorCtr="0" compatLnSpc="1">
            <a:prstTxWarp prst="textNoShape">
              <a:avLst/>
            </a:prstTxWarp>
          </a:bodyPr>
          <a:lstStyle>
            <a:lvl1pPr algn="ctr" eaLnBrk="1" hangingPunct="1">
              <a:defRPr sz="1200" b="0">
                <a:solidFill>
                  <a:srgbClr val="FFFFFF"/>
                </a:solidFill>
                <a:effectLst>
                  <a:outerShdw blurRad="38100" dist="38100" dir="2700000" algn="tl">
                    <a:srgbClr val="000000"/>
                  </a:outerShdw>
                </a:effectLst>
                <a:latin typeface="Arial" charset="0"/>
                <a:ea typeface="ヒラギノ角ゴ Pro W3" charset="-128"/>
                <a:cs typeface="ヒラギノ角ゴ Pro W3" charset="-128"/>
              </a:defRPr>
            </a:lvl1pPr>
          </a:lstStyle>
          <a:p>
            <a:pPr>
              <a:defRPr/>
            </a:pPr>
            <a:endParaRPr lang="en-US"/>
          </a:p>
        </p:txBody>
      </p:sp>
      <p:sp>
        <p:nvSpPr>
          <p:cNvPr id="10036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269" tIns="45635" rIns="91269" bIns="45635" numCol="1" anchor="b" anchorCtr="0" compatLnSpc="1">
            <a:prstTxWarp prst="textNoShape">
              <a:avLst/>
            </a:prstTxWarp>
          </a:bodyPr>
          <a:lstStyle>
            <a:lvl1pPr algn="r">
              <a:defRPr sz="1200" b="0">
                <a:solidFill>
                  <a:srgbClr val="FFFFFF"/>
                </a:solidFill>
                <a:effectLst>
                  <a:outerShdw blurRad="38100" dist="38100" dir="2700000" algn="tl">
                    <a:srgbClr val="000000"/>
                  </a:outerShdw>
                </a:effectLst>
                <a:ea typeface="ヒラギノ角ゴ Pro W3" charset="0"/>
                <a:cs typeface="ヒラギノ角ゴ Pro W3" charset="0"/>
              </a:defRPr>
            </a:lvl1pPr>
          </a:lstStyle>
          <a:p>
            <a:fld id="{A2B060BE-BF6F-AA4E-8069-383D30BBC910}" type="slidenum">
              <a:rPr lang="en-US"/>
              <a:pPr/>
              <a:t>‹#›</a:t>
            </a:fld>
            <a:endParaRPr lang="en-US"/>
          </a:p>
        </p:txBody>
      </p:sp>
    </p:spTree>
  </p:cSld>
  <p:clrMap bg1="dk2" tx1="lt1" bg2="dk1" tx2="lt2" accent1="accent1" accent2="accent2" accent3="accent3" accent4="accent4" accent5="accent5" accent6="accent6" hlink="hlink" folHlink="folHlink"/>
  <p:sldLayoutIdLst>
    <p:sldLayoutId id="2147485040"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5pPr>
      <a:lvl6pPr marL="45634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271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6908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543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p:titleStyle>
    <p:bodyStyle>
      <a:lvl1pPr marL="342277" indent="-342277"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1582" indent="-285234"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0892" indent="-228174"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pitchFamily="-111" charset="-128"/>
        </a:defRPr>
      </a:lvl3pPr>
      <a:lvl4pPr marL="1597249" indent="-228174"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1" charset="-128"/>
        </a:defRPr>
      </a:lvl4pPr>
      <a:lvl5pPr marL="2053620" indent="-228174"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111" charset="-128"/>
        </a:defRPr>
      </a:lvl5pPr>
      <a:lvl6pPr marL="2509974" indent="-228174"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66328" indent="-228174"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2692" indent="-228174"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79039" indent="-228174"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6348" rtl="0" eaLnBrk="1" latinLnBrk="0" hangingPunct="1">
        <a:defRPr sz="1800" kern="1200">
          <a:solidFill>
            <a:schemeClr val="tx1"/>
          </a:solidFill>
          <a:latin typeface="+mn-lt"/>
          <a:ea typeface="+mn-ea"/>
          <a:cs typeface="+mn-cs"/>
        </a:defRPr>
      </a:lvl1pPr>
      <a:lvl2pPr marL="456348" algn="l" defTabSz="456348" rtl="0" eaLnBrk="1" latinLnBrk="0" hangingPunct="1">
        <a:defRPr sz="1800" kern="1200">
          <a:solidFill>
            <a:schemeClr val="tx1"/>
          </a:solidFill>
          <a:latin typeface="+mn-lt"/>
          <a:ea typeface="+mn-ea"/>
          <a:cs typeface="+mn-cs"/>
        </a:defRPr>
      </a:lvl2pPr>
      <a:lvl3pPr marL="912713" algn="l" defTabSz="456348" rtl="0" eaLnBrk="1" latinLnBrk="0" hangingPunct="1">
        <a:defRPr sz="1800" kern="1200">
          <a:solidFill>
            <a:schemeClr val="tx1"/>
          </a:solidFill>
          <a:latin typeface="+mn-lt"/>
          <a:ea typeface="+mn-ea"/>
          <a:cs typeface="+mn-cs"/>
        </a:defRPr>
      </a:lvl3pPr>
      <a:lvl4pPr marL="1369080" algn="l" defTabSz="456348" rtl="0" eaLnBrk="1" latinLnBrk="0" hangingPunct="1">
        <a:defRPr sz="1800" kern="1200">
          <a:solidFill>
            <a:schemeClr val="tx1"/>
          </a:solidFill>
          <a:latin typeface="+mn-lt"/>
          <a:ea typeface="+mn-ea"/>
          <a:cs typeface="+mn-cs"/>
        </a:defRPr>
      </a:lvl4pPr>
      <a:lvl5pPr marL="1825435" algn="l" defTabSz="456348" rtl="0" eaLnBrk="1" latinLnBrk="0" hangingPunct="1">
        <a:defRPr sz="1800" kern="1200">
          <a:solidFill>
            <a:schemeClr val="tx1"/>
          </a:solidFill>
          <a:latin typeface="+mn-lt"/>
          <a:ea typeface="+mn-ea"/>
          <a:cs typeface="+mn-cs"/>
        </a:defRPr>
      </a:lvl5pPr>
      <a:lvl6pPr marL="2281788" algn="l" defTabSz="456348" rtl="0" eaLnBrk="1" latinLnBrk="0" hangingPunct="1">
        <a:defRPr sz="1800" kern="1200">
          <a:solidFill>
            <a:schemeClr val="tx1"/>
          </a:solidFill>
          <a:latin typeface="+mn-lt"/>
          <a:ea typeface="+mn-ea"/>
          <a:cs typeface="+mn-cs"/>
        </a:defRPr>
      </a:lvl6pPr>
      <a:lvl7pPr marL="2738155" algn="l" defTabSz="456348" rtl="0" eaLnBrk="1" latinLnBrk="0" hangingPunct="1">
        <a:defRPr sz="1800" kern="1200">
          <a:solidFill>
            <a:schemeClr val="tx1"/>
          </a:solidFill>
          <a:latin typeface="+mn-lt"/>
          <a:ea typeface="+mn-ea"/>
          <a:cs typeface="+mn-cs"/>
        </a:defRPr>
      </a:lvl7pPr>
      <a:lvl8pPr marL="3194510" algn="l" defTabSz="456348" rtl="0" eaLnBrk="1" latinLnBrk="0" hangingPunct="1">
        <a:defRPr sz="1800" kern="1200">
          <a:solidFill>
            <a:schemeClr val="tx1"/>
          </a:solidFill>
          <a:latin typeface="+mn-lt"/>
          <a:ea typeface="+mn-ea"/>
          <a:cs typeface="+mn-cs"/>
        </a:defRPr>
      </a:lvl8pPr>
      <a:lvl9pPr marL="3650868" algn="l" defTabSz="456348"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293" tIns="45647" rIns="91293" bIns="45647" numCol="1" anchor="t" anchorCtr="0" compatLnSpc="1">
            <a:prstTxWarp prst="textNoShape">
              <a:avLst/>
            </a:prstTxWarp>
          </a:bodyPr>
          <a:lstStyle>
            <a:lvl1pPr>
              <a:defRPr sz="1400" smtClean="0"/>
            </a:lvl1pPr>
          </a:lstStyle>
          <a:p>
            <a:pPr algn="l" eaLnBrk="0" hangingPunct="0">
              <a:defRPr/>
            </a:pPr>
            <a:endParaRPr lang="en-US" b="0">
              <a:solidFill>
                <a:srgbClr val="000000"/>
              </a:solidFill>
            </a:endParaRPr>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293" tIns="45647" rIns="91293" bIns="45647" numCol="1" anchor="t" anchorCtr="0" compatLnSpc="1">
            <a:prstTxWarp prst="textNoShape">
              <a:avLst/>
            </a:prstTxWarp>
          </a:bodyPr>
          <a:lstStyle>
            <a:lvl1pPr algn="ctr">
              <a:defRPr sz="1400" smtClean="0"/>
            </a:lvl1pPr>
          </a:lstStyle>
          <a:p>
            <a:pPr eaLnBrk="0" hangingPunct="0">
              <a:defRPr/>
            </a:pPr>
            <a:endParaRPr lang="en-US" b="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293" tIns="45647" rIns="91293" bIns="45647" numCol="1" anchor="t" anchorCtr="0" compatLnSpc="1">
            <a:prstTxWarp prst="textNoShape">
              <a:avLst/>
            </a:prstTxWarp>
          </a:bodyPr>
          <a:lstStyle>
            <a:lvl1pPr algn="r">
              <a:defRPr sz="1400" smtClean="0"/>
            </a:lvl1pPr>
          </a:lstStyle>
          <a:p>
            <a:pPr eaLnBrk="0" hangingPunct="0">
              <a:defRPr/>
            </a:pPr>
            <a:fld id="{B76732AD-70A6-7E45-A486-BEE1C3E32EC5}" type="slidenum">
              <a:rPr lang="en-US" b="0">
                <a:solidFill>
                  <a:srgbClr val="000000"/>
                </a:solidFill>
              </a:rPr>
              <a:pPr eaLnBrk="0" hangingPunct="0">
                <a:defRPr/>
              </a:pPr>
              <a:t>‹#›</a:t>
            </a:fld>
            <a:endParaRPr lang="en-US" b="0">
              <a:solidFill>
                <a:srgbClr val="000000"/>
              </a:solidFill>
            </a:endParaRPr>
          </a:p>
        </p:txBody>
      </p:sp>
    </p:spTree>
    <p:extLst>
      <p:ext uri="{BB962C8B-B14F-4D97-AF65-F5344CB8AC3E}">
        <p14:creationId xmlns:p14="http://schemas.microsoft.com/office/powerpoint/2010/main" val="3135288814"/>
      </p:ext>
    </p:extLst>
  </p:cSld>
  <p:clrMap bg1="lt1" tx1="dk1" bg2="lt2" tx2="dk2" accent1="accent1" accent2="accent2" accent3="accent3" accent4="accent4" accent5="accent5" accent6="accent6" hlink="hlink" folHlink="folHlink"/>
  <p:sldLayoutIdLst>
    <p:sldLayoutId id="2147486240" r:id="rId1"/>
    <p:sldLayoutId id="2147486241" r:id="rId2"/>
    <p:sldLayoutId id="2147486242" r:id="rId3"/>
    <p:sldLayoutId id="2147486243" r:id="rId4"/>
    <p:sldLayoutId id="2147486244" r:id="rId5"/>
    <p:sldLayoutId id="2147486245" r:id="rId6"/>
    <p:sldLayoutId id="2147486246" r:id="rId7"/>
    <p:sldLayoutId id="2147486247" r:id="rId8"/>
    <p:sldLayoutId id="2147486248" r:id="rId9"/>
    <p:sldLayoutId id="2147486249" r:id="rId10"/>
    <p:sldLayoutId id="2147486250"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5pPr>
      <a:lvl6pPr marL="456467"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6pPr>
      <a:lvl7pPr marL="912947"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7pPr>
      <a:lvl8pPr marL="136943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8pPr>
      <a:lvl9pPr marL="1825903"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9pPr>
    </p:titleStyle>
    <p:bodyStyle>
      <a:lvl1pPr marL="342363" indent="-342363" algn="l" rtl="0" eaLnBrk="0" fontAlgn="base" hangingPunct="0">
        <a:spcBef>
          <a:spcPct val="20000"/>
        </a:spcBef>
        <a:spcAft>
          <a:spcPct val="0"/>
        </a:spcAft>
        <a:buChar char="•"/>
        <a:defRPr sz="3200">
          <a:solidFill>
            <a:schemeClr val="tx1"/>
          </a:solidFill>
          <a:latin typeface="+mn-lt"/>
          <a:ea typeface="+mn-ea"/>
          <a:cs typeface="+mn-cs"/>
        </a:defRPr>
      </a:lvl1pPr>
      <a:lvl2pPr marL="741772" indent="-285305" algn="l" rtl="0" eaLnBrk="0" fontAlgn="base" hangingPunct="0">
        <a:spcBef>
          <a:spcPct val="20000"/>
        </a:spcBef>
        <a:spcAft>
          <a:spcPct val="0"/>
        </a:spcAft>
        <a:buChar char="–"/>
        <a:defRPr sz="2800">
          <a:solidFill>
            <a:schemeClr val="tx1"/>
          </a:solidFill>
          <a:latin typeface="+mn-lt"/>
          <a:ea typeface="+mn-ea"/>
        </a:defRPr>
      </a:lvl2pPr>
      <a:lvl3pPr marL="1141185" indent="-228233" algn="l" rtl="0" eaLnBrk="0" fontAlgn="base" hangingPunct="0">
        <a:spcBef>
          <a:spcPct val="20000"/>
        </a:spcBef>
        <a:spcAft>
          <a:spcPct val="0"/>
        </a:spcAft>
        <a:buChar char="•"/>
        <a:defRPr sz="2400">
          <a:solidFill>
            <a:schemeClr val="tx1"/>
          </a:solidFill>
          <a:latin typeface="+mn-lt"/>
          <a:ea typeface="+mn-ea"/>
        </a:defRPr>
      </a:lvl3pPr>
      <a:lvl4pPr marL="1597659" indent="-228233" algn="l" rtl="0" eaLnBrk="0" fontAlgn="base" hangingPunct="0">
        <a:spcBef>
          <a:spcPct val="20000"/>
        </a:spcBef>
        <a:spcAft>
          <a:spcPct val="0"/>
        </a:spcAft>
        <a:buChar char="–"/>
        <a:defRPr sz="2000">
          <a:solidFill>
            <a:schemeClr val="tx1"/>
          </a:solidFill>
          <a:latin typeface="+mn-lt"/>
          <a:ea typeface="+mn-ea"/>
        </a:defRPr>
      </a:lvl4pPr>
      <a:lvl5pPr marL="2054145" indent="-228233" algn="l" rtl="0" eaLnBrk="0" fontAlgn="base" hangingPunct="0">
        <a:spcBef>
          <a:spcPct val="20000"/>
        </a:spcBef>
        <a:spcAft>
          <a:spcPct val="0"/>
        </a:spcAft>
        <a:buChar char="»"/>
        <a:defRPr sz="2000">
          <a:solidFill>
            <a:schemeClr val="tx1"/>
          </a:solidFill>
          <a:latin typeface="+mn-lt"/>
          <a:ea typeface="+mn-ea"/>
        </a:defRPr>
      </a:lvl5pPr>
      <a:lvl6pPr marL="2510617" indent="-228233" algn="l" rtl="0" fontAlgn="base">
        <a:spcBef>
          <a:spcPct val="20000"/>
        </a:spcBef>
        <a:spcAft>
          <a:spcPct val="0"/>
        </a:spcAft>
        <a:buChar char="»"/>
        <a:defRPr sz="2000">
          <a:solidFill>
            <a:schemeClr val="tx1"/>
          </a:solidFill>
          <a:latin typeface="+mn-lt"/>
          <a:ea typeface="+mn-ea"/>
        </a:defRPr>
      </a:lvl6pPr>
      <a:lvl7pPr marL="2967088" indent="-228233" algn="l" rtl="0" fontAlgn="base">
        <a:spcBef>
          <a:spcPct val="20000"/>
        </a:spcBef>
        <a:spcAft>
          <a:spcPct val="0"/>
        </a:spcAft>
        <a:buChar char="»"/>
        <a:defRPr sz="2000">
          <a:solidFill>
            <a:schemeClr val="tx1"/>
          </a:solidFill>
          <a:latin typeface="+mn-lt"/>
          <a:ea typeface="+mn-ea"/>
        </a:defRPr>
      </a:lvl7pPr>
      <a:lvl8pPr marL="3423568" indent="-228233" algn="l" rtl="0" fontAlgn="base">
        <a:spcBef>
          <a:spcPct val="20000"/>
        </a:spcBef>
        <a:spcAft>
          <a:spcPct val="0"/>
        </a:spcAft>
        <a:buChar char="»"/>
        <a:defRPr sz="2000">
          <a:solidFill>
            <a:schemeClr val="tx1"/>
          </a:solidFill>
          <a:latin typeface="+mn-lt"/>
          <a:ea typeface="+mn-ea"/>
        </a:defRPr>
      </a:lvl8pPr>
      <a:lvl9pPr marL="3880033" indent="-228233"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0418" name="Group 2"/>
          <p:cNvGrpSpPr>
            <a:grpSpLocks/>
          </p:cNvGrpSpPr>
          <p:nvPr/>
        </p:nvGrpSpPr>
        <p:grpSpPr bwMode="auto">
          <a:xfrm>
            <a:off x="1" y="0"/>
            <a:ext cx="9159875" cy="6870700"/>
            <a:chOff x="0" y="0"/>
            <a:chExt cx="5770" cy="4328"/>
          </a:xfrm>
        </p:grpSpPr>
        <p:sp>
          <p:nvSpPr>
            <p:cNvPr id="60424"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kumimoji="1" lang="en-US" sz="1800" b="0">
                <a:solidFill>
                  <a:srgbClr val="2F1311"/>
                </a:solidFill>
              </a:endParaRPr>
            </a:p>
          </p:txBody>
        </p:sp>
        <p:sp>
          <p:nvSpPr>
            <p:cNvPr id="60425"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kumimoji="1" lang="en-US" sz="1800" b="0">
                <a:solidFill>
                  <a:srgbClr val="2F1311"/>
                </a:solidFill>
              </a:endParaRPr>
            </a:p>
          </p:txBody>
        </p:sp>
        <p:sp>
          <p:nvSpPr>
            <p:cNvPr id="244741"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defRPr/>
              </a:pPr>
              <a:endParaRPr kumimoji="1" lang="en-US" sz="1800" b="0">
                <a:solidFill>
                  <a:srgbClr val="2F1311"/>
                </a:solidFill>
              </a:endParaRPr>
            </a:p>
          </p:txBody>
        </p:sp>
        <p:grpSp>
          <p:nvGrpSpPr>
            <p:cNvPr id="60427" name="Group 6"/>
            <p:cNvGrpSpPr>
              <a:grpSpLocks/>
            </p:cNvGrpSpPr>
            <p:nvPr/>
          </p:nvGrpSpPr>
          <p:grpSpPr bwMode="auto">
            <a:xfrm>
              <a:off x="4944" y="1"/>
              <a:ext cx="816" cy="3974"/>
              <a:chOff x="4944" y="1"/>
              <a:chExt cx="816" cy="3974"/>
            </a:xfrm>
          </p:grpSpPr>
          <p:grpSp>
            <p:nvGrpSpPr>
              <p:cNvPr id="60439" name="Group 7"/>
              <p:cNvGrpSpPr>
                <a:grpSpLocks/>
              </p:cNvGrpSpPr>
              <p:nvPr userDrawn="1"/>
            </p:nvGrpSpPr>
            <p:grpSpPr bwMode="auto">
              <a:xfrm>
                <a:off x="5280" y="1"/>
                <a:ext cx="480" cy="1430"/>
                <a:chOff x="5280" y="1"/>
                <a:chExt cx="480" cy="1430"/>
              </a:xfrm>
            </p:grpSpPr>
            <p:grpSp>
              <p:nvGrpSpPr>
                <p:cNvPr id="60460" name="Group 8"/>
                <p:cNvGrpSpPr>
                  <a:grpSpLocks/>
                </p:cNvGrpSpPr>
                <p:nvPr userDrawn="1"/>
              </p:nvGrpSpPr>
              <p:grpSpPr bwMode="auto">
                <a:xfrm rot="-5400000">
                  <a:off x="5484" y="0"/>
                  <a:ext cx="174" cy="176"/>
                  <a:chOff x="1657" y="323"/>
                  <a:chExt cx="1691" cy="2560"/>
                </a:xfrm>
              </p:grpSpPr>
              <p:grpSp>
                <p:nvGrpSpPr>
                  <p:cNvPr id="60469" name="Group 9"/>
                  <p:cNvGrpSpPr>
                    <a:grpSpLocks/>
                  </p:cNvGrpSpPr>
                  <p:nvPr/>
                </p:nvGrpSpPr>
                <p:grpSpPr bwMode="auto">
                  <a:xfrm>
                    <a:off x="1657" y="323"/>
                    <a:ext cx="1691" cy="2560"/>
                    <a:chOff x="1657" y="323"/>
                    <a:chExt cx="1691" cy="2560"/>
                  </a:xfrm>
                </p:grpSpPr>
                <p:sp>
                  <p:nvSpPr>
                    <p:cNvPr id="60476" name="Freeform 10"/>
                    <p:cNvSpPr>
                      <a:spLocks/>
                    </p:cNvSpPr>
                    <p:nvPr/>
                  </p:nvSpPr>
                  <p:spPr bwMode="auto">
                    <a:xfrm>
                      <a:off x="2133" y="323"/>
                      <a:ext cx="1234" cy="2560"/>
                    </a:xfrm>
                    <a:custGeom>
                      <a:avLst/>
                      <a:gdLst>
                        <a:gd name="T0" fmla="*/ 337 w 1231"/>
                        <a:gd name="T1" fmla="*/ 283 h 2560"/>
                        <a:gd name="T2" fmla="*/ 415 w 1231"/>
                        <a:gd name="T3" fmla="*/ 115 h 2560"/>
                        <a:gd name="T4" fmla="*/ 583 w 1231"/>
                        <a:gd name="T5" fmla="*/ 7 h 2560"/>
                        <a:gd name="T6" fmla="*/ 895 w 1231"/>
                        <a:gd name="T7" fmla="*/ 61 h 2560"/>
                        <a:gd name="T8" fmla="*/ 1051 w 1231"/>
                        <a:gd name="T9" fmla="*/ 349 h 2560"/>
                        <a:gd name="T10" fmla="*/ 979 w 1231"/>
                        <a:gd name="T11" fmla="*/ 769 h 2560"/>
                        <a:gd name="T12" fmla="*/ 943 w 1231"/>
                        <a:gd name="T13" fmla="*/ 943 h 2560"/>
                        <a:gd name="T14" fmla="*/ 1105 w 1231"/>
                        <a:gd name="T15" fmla="*/ 1075 h 2560"/>
                        <a:gd name="T16" fmla="*/ 1231 w 1231"/>
                        <a:gd name="T17" fmla="*/ 1525 h 2560"/>
                        <a:gd name="T18" fmla="*/ 1123 w 1231"/>
                        <a:gd name="T19" fmla="*/ 1969 h 2560"/>
                        <a:gd name="T20" fmla="*/ 907 w 1231"/>
                        <a:gd name="T21" fmla="*/ 2077 h 2560"/>
                        <a:gd name="T22" fmla="*/ 721 w 1231"/>
                        <a:gd name="T23" fmla="*/ 2059 h 2560"/>
                        <a:gd name="T24" fmla="*/ 655 w 1231"/>
                        <a:gd name="T25" fmla="*/ 2251 h 2560"/>
                        <a:gd name="T26" fmla="*/ 529 w 1231"/>
                        <a:gd name="T27" fmla="*/ 2527 h 2560"/>
                        <a:gd name="T28" fmla="*/ 211 w 1231"/>
                        <a:gd name="T29" fmla="*/ 2509 h 2560"/>
                        <a:gd name="T30" fmla="*/ 31 w 1231"/>
                        <a:gd name="T31" fmla="*/ 2227 h 2560"/>
                        <a:gd name="T32" fmla="*/ 25 w 1231"/>
                        <a:gd name="T33" fmla="*/ 1969 h 2560"/>
                        <a:gd name="T34" fmla="*/ 145 w 1231"/>
                        <a:gd name="T35" fmla="*/ 1651 h 2560"/>
                        <a:gd name="T36" fmla="*/ 259 w 1231"/>
                        <a:gd name="T37" fmla="*/ 1513 h 2560"/>
                        <a:gd name="T38" fmla="*/ 217 w 1231"/>
                        <a:gd name="T39" fmla="*/ 1729 h 2560"/>
                        <a:gd name="T40" fmla="*/ 73 w 1231"/>
                        <a:gd name="T41" fmla="*/ 2023 h 2560"/>
                        <a:gd name="T42" fmla="*/ 169 w 1231"/>
                        <a:gd name="T43" fmla="*/ 2323 h 2560"/>
                        <a:gd name="T44" fmla="*/ 439 w 1231"/>
                        <a:gd name="T45" fmla="*/ 2431 h 2560"/>
                        <a:gd name="T46" fmla="*/ 595 w 1231"/>
                        <a:gd name="T47" fmla="*/ 2227 h 2560"/>
                        <a:gd name="T48" fmla="*/ 577 w 1231"/>
                        <a:gd name="T49" fmla="*/ 1807 h 2560"/>
                        <a:gd name="T50" fmla="*/ 493 w 1231"/>
                        <a:gd name="T51" fmla="*/ 1531 h 2560"/>
                        <a:gd name="T52" fmla="*/ 535 w 1231"/>
                        <a:gd name="T53" fmla="*/ 1459 h 2560"/>
                        <a:gd name="T54" fmla="*/ 625 w 1231"/>
                        <a:gd name="T55" fmla="*/ 1633 h 2560"/>
                        <a:gd name="T56" fmla="*/ 721 w 1231"/>
                        <a:gd name="T57" fmla="*/ 1933 h 2560"/>
                        <a:gd name="T58" fmla="*/ 967 w 1231"/>
                        <a:gd name="T59" fmla="*/ 1963 h 2560"/>
                        <a:gd name="T60" fmla="*/ 1135 w 1231"/>
                        <a:gd name="T61" fmla="*/ 1687 h 2560"/>
                        <a:gd name="T62" fmla="*/ 1117 w 1231"/>
                        <a:gd name="T63" fmla="*/ 1273 h 2560"/>
                        <a:gd name="T64" fmla="*/ 883 w 1231"/>
                        <a:gd name="T65" fmla="*/ 1057 h 2560"/>
                        <a:gd name="T66" fmla="*/ 679 w 1231"/>
                        <a:gd name="T67" fmla="*/ 1129 h 2560"/>
                        <a:gd name="T68" fmla="*/ 577 w 1231"/>
                        <a:gd name="T69" fmla="*/ 1117 h 2560"/>
                        <a:gd name="T70" fmla="*/ 619 w 1231"/>
                        <a:gd name="T71" fmla="*/ 1033 h 2560"/>
                        <a:gd name="T72" fmla="*/ 811 w 1231"/>
                        <a:gd name="T73" fmla="*/ 937 h 2560"/>
                        <a:gd name="T74" fmla="*/ 949 w 1231"/>
                        <a:gd name="T75" fmla="*/ 613 h 2560"/>
                        <a:gd name="T76" fmla="*/ 883 w 1231"/>
                        <a:gd name="T77" fmla="*/ 175 h 2560"/>
                        <a:gd name="T78" fmla="*/ 619 w 1231"/>
                        <a:gd name="T79" fmla="*/ 103 h 2560"/>
                        <a:gd name="T80" fmla="*/ 391 w 1231"/>
                        <a:gd name="T81" fmla="*/ 355 h 2560"/>
                        <a:gd name="T82" fmla="*/ 403 w 1231"/>
                        <a:gd name="T83" fmla="*/ 763 h 2560"/>
                        <a:gd name="T84" fmla="*/ 343 w 1231"/>
                        <a:gd name="T85" fmla="*/ 949 h 2560"/>
                        <a:gd name="T86" fmla="*/ 289 w 1231"/>
                        <a:gd name="T87" fmla="*/ 685 h 2560"/>
                        <a:gd name="T88" fmla="*/ 307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0">
                        <a:solidFill>
                          <a:srgbClr val="2F1311"/>
                        </a:solidFill>
                      </a:endParaRPr>
                    </a:p>
                  </p:txBody>
                </p:sp>
                <p:sp>
                  <p:nvSpPr>
                    <p:cNvPr id="60477" name="Freeform 11"/>
                    <p:cNvSpPr>
                      <a:spLocks/>
                    </p:cNvSpPr>
                    <p:nvPr/>
                  </p:nvSpPr>
                  <p:spPr bwMode="auto">
                    <a:xfrm>
                      <a:off x="1667" y="367"/>
                      <a:ext cx="865" cy="2065"/>
                    </a:xfrm>
                    <a:custGeom>
                      <a:avLst/>
                      <a:gdLst>
                        <a:gd name="T0" fmla="*/ 785 w 865"/>
                        <a:gd name="T1" fmla="*/ 530 h 2071"/>
                        <a:gd name="T2" fmla="*/ 797 w 865"/>
                        <a:gd name="T3" fmla="*/ 350 h 2071"/>
                        <a:gd name="T4" fmla="*/ 863 w 865"/>
                        <a:gd name="T5" fmla="*/ 206 h 2071"/>
                        <a:gd name="T6" fmla="*/ 809 w 865"/>
                        <a:gd name="T7" fmla="*/ 218 h 2071"/>
                        <a:gd name="T8" fmla="*/ 749 w 865"/>
                        <a:gd name="T9" fmla="*/ 218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6 h 2071"/>
                        <a:gd name="T22" fmla="*/ 119 w 865"/>
                        <a:gd name="T23" fmla="*/ 404 h 2071"/>
                        <a:gd name="T24" fmla="*/ 131 w 865"/>
                        <a:gd name="T25" fmla="*/ 590 h 2071"/>
                        <a:gd name="T26" fmla="*/ 173 w 865"/>
                        <a:gd name="T27" fmla="*/ 782 h 2071"/>
                        <a:gd name="T28" fmla="*/ 197 w 865"/>
                        <a:gd name="T29" fmla="*/ 884 h 2071"/>
                        <a:gd name="T30" fmla="*/ 167 w 865"/>
                        <a:gd name="T31" fmla="*/ 986 h 2071"/>
                        <a:gd name="T32" fmla="*/ 65 w 865"/>
                        <a:gd name="T33" fmla="*/ 1124 h 2071"/>
                        <a:gd name="T34" fmla="*/ 17 w 865"/>
                        <a:gd name="T35" fmla="*/ 1298 h 2071"/>
                        <a:gd name="T36" fmla="*/ 5 w 865"/>
                        <a:gd name="T37" fmla="*/ 1550 h 2071"/>
                        <a:gd name="T38" fmla="*/ 47 w 865"/>
                        <a:gd name="T39" fmla="*/ 1748 h 2071"/>
                        <a:gd name="T40" fmla="*/ 131 w 865"/>
                        <a:gd name="T41" fmla="*/ 1898 h 2071"/>
                        <a:gd name="T42" fmla="*/ 299 w 865"/>
                        <a:gd name="T43" fmla="*/ 1988 h 2071"/>
                        <a:gd name="T44" fmla="*/ 425 w 865"/>
                        <a:gd name="T45" fmla="*/ 1982 h 2071"/>
                        <a:gd name="T46" fmla="*/ 467 w 865"/>
                        <a:gd name="T47" fmla="*/ 1994 h 2071"/>
                        <a:gd name="T48" fmla="*/ 497 w 865"/>
                        <a:gd name="T49" fmla="*/ 2066 h 2071"/>
                        <a:gd name="T50" fmla="*/ 497 w 865"/>
                        <a:gd name="T51" fmla="*/ 1964 h 2071"/>
                        <a:gd name="T52" fmla="*/ 557 w 865"/>
                        <a:gd name="T53" fmla="*/ 1778 h 2071"/>
                        <a:gd name="T54" fmla="*/ 617 w 865"/>
                        <a:gd name="T55" fmla="*/ 1658 h 2071"/>
                        <a:gd name="T56" fmla="*/ 581 w 865"/>
                        <a:gd name="T57" fmla="*/ 1700 h 2071"/>
                        <a:gd name="T58" fmla="*/ 515 w 865"/>
                        <a:gd name="T59" fmla="*/ 1820 h 2071"/>
                        <a:gd name="T60" fmla="*/ 407 w 865"/>
                        <a:gd name="T61" fmla="*/ 1904 h 2071"/>
                        <a:gd name="T62" fmla="*/ 269 w 865"/>
                        <a:gd name="T63" fmla="*/ 1898 h 2071"/>
                        <a:gd name="T64" fmla="*/ 179 w 865"/>
                        <a:gd name="T65" fmla="*/ 1814 h 2071"/>
                        <a:gd name="T66" fmla="*/ 113 w 865"/>
                        <a:gd name="T67" fmla="*/ 1640 h 2071"/>
                        <a:gd name="T68" fmla="*/ 107 w 865"/>
                        <a:gd name="T69" fmla="*/ 1394 h 2071"/>
                        <a:gd name="T70" fmla="*/ 137 w 865"/>
                        <a:gd name="T71" fmla="*/ 1190 h 2071"/>
                        <a:gd name="T72" fmla="*/ 203 w 865"/>
                        <a:gd name="T73" fmla="*/ 1070 h 2071"/>
                        <a:gd name="T74" fmla="*/ 323 w 865"/>
                        <a:gd name="T75" fmla="*/ 1022 h 2071"/>
                        <a:gd name="T76" fmla="*/ 509 w 865"/>
                        <a:gd name="T77" fmla="*/ 1076 h 2071"/>
                        <a:gd name="T78" fmla="*/ 611 w 865"/>
                        <a:gd name="T79" fmla="*/ 1124 h 2071"/>
                        <a:gd name="T80" fmla="*/ 665 w 865"/>
                        <a:gd name="T81" fmla="*/ 1100 h 2071"/>
                        <a:gd name="T82" fmla="*/ 659 w 865"/>
                        <a:gd name="T83" fmla="*/ 1046 h 2071"/>
                        <a:gd name="T84" fmla="*/ 611 w 865"/>
                        <a:gd name="T85" fmla="*/ 1004 h 2071"/>
                        <a:gd name="T86" fmla="*/ 497 w 865"/>
                        <a:gd name="T87" fmla="*/ 980 h 2071"/>
                        <a:gd name="T88" fmla="*/ 323 w 865"/>
                        <a:gd name="T89" fmla="*/ 896 h 2071"/>
                        <a:gd name="T90" fmla="*/ 233 w 865"/>
                        <a:gd name="T91" fmla="*/ 680 h 2071"/>
                        <a:gd name="T92" fmla="*/ 209 w 865"/>
                        <a:gd name="T93" fmla="*/ 416 h 2071"/>
                        <a:gd name="T94" fmla="*/ 317 w 865"/>
                        <a:gd name="T95" fmla="*/ 170 h 2071"/>
                        <a:gd name="T96" fmla="*/ 485 w 865"/>
                        <a:gd name="T97" fmla="*/ 110 h 2071"/>
                        <a:gd name="T98" fmla="*/ 617 w 865"/>
                        <a:gd name="T99" fmla="*/ 164 h 2071"/>
                        <a:gd name="T100" fmla="*/ 707 w 865"/>
                        <a:gd name="T101" fmla="*/ 290 h 2071"/>
                        <a:gd name="T102" fmla="*/ 737 w 865"/>
                        <a:gd name="T103" fmla="*/ 428 h 2071"/>
                        <a:gd name="T104" fmla="*/ 773 w 865"/>
                        <a:gd name="T105" fmla="*/ 602 h 2071"/>
                        <a:gd name="T106" fmla="*/ 809 w 865"/>
                        <a:gd name="T107" fmla="*/ 584 h 2071"/>
                        <a:gd name="T108" fmla="*/ 785 w 865"/>
                        <a:gd name="T109" fmla="*/ 530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0">
                        <a:solidFill>
                          <a:srgbClr val="2F1311"/>
                        </a:solidFill>
                      </a:endParaRPr>
                    </a:p>
                  </p:txBody>
                </p:sp>
              </p:grpSp>
              <p:sp>
                <p:nvSpPr>
                  <p:cNvPr id="60470" name="Oval 12"/>
                  <p:cNvSpPr>
                    <a:spLocks noChangeArrowheads="1"/>
                  </p:cNvSpPr>
                  <p:nvPr/>
                </p:nvSpPr>
                <p:spPr bwMode="auto">
                  <a:xfrm>
                    <a:off x="2396" y="1414"/>
                    <a:ext cx="175" cy="247"/>
                  </a:xfrm>
                  <a:prstGeom prst="ellipse">
                    <a:avLst/>
                  </a:prstGeom>
                  <a:solidFill>
                    <a:srgbClr val="E7D6B7"/>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l" eaLnBrk="0" hangingPunct="0"/>
                    <a:endParaRPr lang="en-US" b="0">
                      <a:solidFill>
                        <a:srgbClr val="2F1311"/>
                      </a:solidFill>
                    </a:endParaRPr>
                  </a:p>
                </p:txBody>
              </p:sp>
              <p:sp>
                <p:nvSpPr>
                  <p:cNvPr id="60471" name="Freeform 13"/>
                  <p:cNvSpPr>
                    <a:spLocks/>
                  </p:cNvSpPr>
                  <p:nvPr/>
                </p:nvSpPr>
                <p:spPr bwMode="auto">
                  <a:xfrm>
                    <a:off x="2619" y="730"/>
                    <a:ext cx="262" cy="524"/>
                  </a:xfrm>
                  <a:custGeom>
                    <a:avLst/>
                    <a:gdLst>
                      <a:gd name="T0" fmla="*/ 3 w 266"/>
                      <a:gd name="T1" fmla="*/ 483 h 521"/>
                      <a:gd name="T2" fmla="*/ 27 w 266"/>
                      <a:gd name="T3" fmla="*/ 273 h 521"/>
                      <a:gd name="T4" fmla="*/ 111 w 266"/>
                      <a:gd name="T5" fmla="*/ 45 h 521"/>
                      <a:gd name="T6" fmla="*/ 183 w 266"/>
                      <a:gd name="T7" fmla="*/ 3 h 521"/>
                      <a:gd name="T8" fmla="*/ 237 w 266"/>
                      <a:gd name="T9" fmla="*/ 39 h 521"/>
                      <a:gd name="T10" fmla="*/ 261 w 266"/>
                      <a:gd name="T11" fmla="*/ 129 h 521"/>
                      <a:gd name="T12" fmla="*/ 207 w 266"/>
                      <a:gd name="T13" fmla="*/ 273 h 521"/>
                      <a:gd name="T14" fmla="*/ 105 w 266"/>
                      <a:gd name="T15" fmla="*/ 477 h 521"/>
                      <a:gd name="T16" fmla="*/ 45 w 266"/>
                      <a:gd name="T17" fmla="*/ 501 h 521"/>
                      <a:gd name="T18" fmla="*/ 3 w 266"/>
                      <a:gd name="T19" fmla="*/ 483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0">
                      <a:solidFill>
                        <a:srgbClr val="2F1311"/>
                      </a:solidFill>
                    </a:endParaRPr>
                  </a:p>
                </p:txBody>
              </p:sp>
              <p:sp>
                <p:nvSpPr>
                  <p:cNvPr id="60472" name="Freeform 14"/>
                  <p:cNvSpPr>
                    <a:spLocks/>
                  </p:cNvSpPr>
                  <p:nvPr/>
                </p:nvSpPr>
                <p:spPr bwMode="auto">
                  <a:xfrm>
                    <a:off x="2687" y="1588"/>
                    <a:ext cx="398" cy="349"/>
                  </a:xfrm>
                  <a:custGeom>
                    <a:avLst/>
                    <a:gdLst>
                      <a:gd name="T0" fmla="*/ 100 w 392"/>
                      <a:gd name="T1" fmla="*/ 201 h 340"/>
                      <a:gd name="T2" fmla="*/ 16 w 392"/>
                      <a:gd name="T3" fmla="*/ 87 h 340"/>
                      <a:gd name="T4" fmla="*/ 4 w 392"/>
                      <a:gd name="T5" fmla="*/ 45 h 340"/>
                      <a:gd name="T6" fmla="*/ 28 w 392"/>
                      <a:gd name="T7" fmla="*/ 3 h 340"/>
                      <a:gd name="T8" fmla="*/ 130 w 392"/>
                      <a:gd name="T9" fmla="*/ 27 h 340"/>
                      <a:gd name="T10" fmla="*/ 250 w 392"/>
                      <a:gd name="T11" fmla="*/ 75 h 340"/>
                      <a:gd name="T12" fmla="*/ 364 w 392"/>
                      <a:gd name="T13" fmla="*/ 159 h 340"/>
                      <a:gd name="T14" fmla="*/ 388 w 392"/>
                      <a:gd name="T15" fmla="*/ 273 h 340"/>
                      <a:gd name="T16" fmla="*/ 340 w 392"/>
                      <a:gd name="T17" fmla="*/ 333 h 340"/>
                      <a:gd name="T18" fmla="*/ 244 w 392"/>
                      <a:gd name="T19" fmla="*/ 315 h 340"/>
                      <a:gd name="T20" fmla="*/ 100 w 392"/>
                      <a:gd name="T21" fmla="*/ 201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0">
                      <a:solidFill>
                        <a:srgbClr val="2F1311"/>
                      </a:solidFill>
                    </a:endParaRPr>
                  </a:p>
                </p:txBody>
              </p:sp>
              <p:sp>
                <p:nvSpPr>
                  <p:cNvPr id="60473" name="Freeform 15"/>
                  <p:cNvSpPr>
                    <a:spLocks/>
                  </p:cNvSpPr>
                  <p:nvPr/>
                </p:nvSpPr>
                <p:spPr bwMode="auto">
                  <a:xfrm>
                    <a:off x="2425" y="1923"/>
                    <a:ext cx="146" cy="567"/>
                  </a:xfrm>
                  <a:custGeom>
                    <a:avLst/>
                    <a:gdLst>
                      <a:gd name="T0" fmla="*/ 18 w 151"/>
                      <a:gd name="T1" fmla="*/ 165 h 558"/>
                      <a:gd name="T2" fmla="*/ 42 w 151"/>
                      <a:gd name="T3" fmla="*/ 39 h 558"/>
                      <a:gd name="T4" fmla="*/ 66 w 151"/>
                      <a:gd name="T5" fmla="*/ 3 h 558"/>
                      <a:gd name="T6" fmla="*/ 108 w 151"/>
                      <a:gd name="T7" fmla="*/ 27 h 558"/>
                      <a:gd name="T8" fmla="*/ 138 w 151"/>
                      <a:gd name="T9" fmla="*/ 165 h 558"/>
                      <a:gd name="T10" fmla="*/ 144 w 151"/>
                      <a:gd name="T11" fmla="*/ 423 h 558"/>
                      <a:gd name="T12" fmla="*/ 96 w 151"/>
                      <a:gd name="T13" fmla="*/ 543 h 558"/>
                      <a:gd name="T14" fmla="*/ 24 w 151"/>
                      <a:gd name="T15" fmla="*/ 513 h 558"/>
                      <a:gd name="T16" fmla="*/ 0 w 151"/>
                      <a:gd name="T17" fmla="*/ 315 h 558"/>
                      <a:gd name="T18" fmla="*/ 18 w 151"/>
                      <a:gd name="T19" fmla="*/ 165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0">
                      <a:solidFill>
                        <a:srgbClr val="2F1311"/>
                      </a:solidFill>
                    </a:endParaRPr>
                  </a:p>
                </p:txBody>
              </p:sp>
              <p:sp>
                <p:nvSpPr>
                  <p:cNvPr id="60474" name="Freeform 16"/>
                  <p:cNvSpPr>
                    <a:spLocks/>
                  </p:cNvSpPr>
                  <p:nvPr/>
                </p:nvSpPr>
                <p:spPr bwMode="auto">
                  <a:xfrm>
                    <a:off x="1910" y="1588"/>
                    <a:ext cx="389" cy="247"/>
                  </a:xfrm>
                  <a:custGeom>
                    <a:avLst/>
                    <a:gdLst>
                      <a:gd name="T0" fmla="*/ 175 w 392"/>
                      <a:gd name="T1" fmla="*/ 61 h 253"/>
                      <a:gd name="T2" fmla="*/ 307 w 392"/>
                      <a:gd name="T3" fmla="*/ 19 h 253"/>
                      <a:gd name="T4" fmla="*/ 367 w 392"/>
                      <a:gd name="T5" fmla="*/ 7 h 253"/>
                      <a:gd name="T6" fmla="*/ 385 w 392"/>
                      <a:gd name="T7" fmla="*/ 61 h 253"/>
                      <a:gd name="T8" fmla="*/ 325 w 392"/>
                      <a:gd name="T9" fmla="*/ 133 h 253"/>
                      <a:gd name="T10" fmla="*/ 193 w 392"/>
                      <a:gd name="T11" fmla="*/ 223 h 253"/>
                      <a:gd name="T12" fmla="*/ 37 w 392"/>
                      <a:gd name="T13" fmla="*/ 247 h 253"/>
                      <a:gd name="T14" fmla="*/ 1 w 392"/>
                      <a:gd name="T15" fmla="*/ 187 h 253"/>
                      <a:gd name="T16" fmla="*/ 43 w 392"/>
                      <a:gd name="T17" fmla="*/ 115 h 253"/>
                      <a:gd name="T18" fmla="*/ 175 w 392"/>
                      <a:gd name="T19" fmla="*/ 61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0">
                      <a:solidFill>
                        <a:srgbClr val="2F1311"/>
                      </a:solidFill>
                    </a:endParaRPr>
                  </a:p>
                </p:txBody>
              </p:sp>
              <p:sp>
                <p:nvSpPr>
                  <p:cNvPr id="60475" name="Freeform 17"/>
                  <p:cNvSpPr>
                    <a:spLocks/>
                  </p:cNvSpPr>
                  <p:nvPr/>
                </p:nvSpPr>
                <p:spPr bwMode="auto">
                  <a:xfrm>
                    <a:off x="2094" y="919"/>
                    <a:ext cx="233" cy="378"/>
                  </a:xfrm>
                  <a:custGeom>
                    <a:avLst/>
                    <a:gdLst>
                      <a:gd name="T0" fmla="*/ 78 w 238"/>
                      <a:gd name="T1" fmla="*/ 270 h 386"/>
                      <a:gd name="T2" fmla="*/ 24 w 238"/>
                      <a:gd name="T3" fmla="*/ 192 h 386"/>
                      <a:gd name="T4" fmla="*/ 0 w 238"/>
                      <a:gd name="T5" fmla="*/ 96 h 386"/>
                      <a:gd name="T6" fmla="*/ 24 w 238"/>
                      <a:gd name="T7" fmla="*/ 12 h 386"/>
                      <a:gd name="T8" fmla="*/ 120 w 238"/>
                      <a:gd name="T9" fmla="*/ 24 h 386"/>
                      <a:gd name="T10" fmla="*/ 180 w 238"/>
                      <a:gd name="T11" fmla="*/ 132 h 386"/>
                      <a:gd name="T12" fmla="*/ 234 w 238"/>
                      <a:gd name="T13" fmla="*/ 306 h 386"/>
                      <a:gd name="T14" fmla="*/ 204 w 238"/>
                      <a:gd name="T15" fmla="*/ 378 h 386"/>
                      <a:gd name="T16" fmla="*/ 168 w 238"/>
                      <a:gd name="T17" fmla="*/ 354 h 386"/>
                      <a:gd name="T18" fmla="*/ 78 w 238"/>
                      <a:gd name="T19" fmla="*/ 270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0">
                      <a:solidFill>
                        <a:srgbClr val="2F1311"/>
                      </a:solidFill>
                    </a:endParaRPr>
                  </a:p>
                </p:txBody>
              </p:sp>
            </p:grpSp>
            <p:pic>
              <p:nvPicPr>
                <p:cNvPr id="60461" name="Picture 18"/>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62" name="Picture 19"/>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63" name="Picture 20"/>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64" name="Picture 21"/>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65" name="Picture 22"/>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66" name="Picture 23"/>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67" name="Picture 24"/>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68" name="Picture 25"/>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0440" name="Group 26"/>
              <p:cNvGrpSpPr>
                <a:grpSpLocks/>
              </p:cNvGrpSpPr>
              <p:nvPr userDrawn="1"/>
            </p:nvGrpSpPr>
            <p:grpSpPr bwMode="auto">
              <a:xfrm>
                <a:off x="4944" y="1008"/>
                <a:ext cx="522" cy="2967"/>
                <a:chOff x="4944" y="1008"/>
                <a:chExt cx="522" cy="2967"/>
              </a:xfrm>
            </p:grpSpPr>
            <p:pic>
              <p:nvPicPr>
                <p:cNvPr id="60441" name="Picture 27"/>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42" name="Picture 28"/>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43" name="Picture 29"/>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44" name="Picture 30"/>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45" name="Picture 31"/>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46" name="Picture 32"/>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47" name="Picture 33"/>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48" name="Picture 34"/>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49" name="Picture 35"/>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50" name="Picture 36"/>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51" name="Picture 37"/>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52" name="Picture 38"/>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53" name="Picture 39"/>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54" name="Picture 40"/>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55" name="Picture 41"/>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56" name="Picture 42"/>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57" name="Picture 43"/>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58" name="Picture 44"/>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59" name="Picture 45"/>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60428"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0">
                <a:solidFill>
                  <a:srgbClr val="2F1311"/>
                </a:solidFill>
              </a:endParaRPr>
            </a:p>
          </p:txBody>
        </p:sp>
        <p:sp>
          <p:nvSpPr>
            <p:cNvPr id="244783" name="Freeform 47"/>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algn="l" eaLnBrk="0" hangingPunct="0">
                <a:defRPr/>
              </a:pPr>
              <a:endParaRPr lang="en-US" b="0">
                <a:solidFill>
                  <a:srgbClr val="2F1311"/>
                </a:solidFill>
              </a:endParaRPr>
            </a:p>
          </p:txBody>
        </p:sp>
        <p:sp>
          <p:nvSpPr>
            <p:cNvPr id="244784" name="Freeform 48"/>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algn="l" eaLnBrk="0" hangingPunct="0">
                <a:defRPr/>
              </a:pPr>
              <a:endParaRPr lang="en-US" b="0">
                <a:solidFill>
                  <a:srgbClr val="2F1311"/>
                </a:solidFill>
              </a:endParaRPr>
            </a:p>
          </p:txBody>
        </p:sp>
        <p:sp>
          <p:nvSpPr>
            <p:cNvPr id="60431"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13"/>
              <a:srcRect/>
              <a:tile tx="0" ty="0" sx="100000" sy="100000" flip="none" algn="tl"/>
            </a:blip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nchor="ctr"/>
            <a:lstStyle/>
            <a:p>
              <a:pPr algn="l" eaLnBrk="0" hangingPunct="0"/>
              <a:endParaRPr lang="en-US" b="0">
                <a:solidFill>
                  <a:srgbClr val="2F1311"/>
                </a:solidFill>
              </a:endParaRPr>
            </a:p>
          </p:txBody>
        </p:sp>
        <p:sp>
          <p:nvSpPr>
            <p:cNvPr id="60432"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13"/>
              <a:srcRect/>
              <a:tile tx="0" ty="0" sx="100000" sy="100000" flip="none" algn="tl"/>
            </a:blip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nchor="ctr"/>
            <a:lstStyle/>
            <a:p>
              <a:pPr algn="l" eaLnBrk="0" hangingPunct="0"/>
              <a:endParaRPr lang="en-US" b="0">
                <a:solidFill>
                  <a:srgbClr val="2F1311"/>
                </a:solidFill>
              </a:endParaRPr>
            </a:p>
          </p:txBody>
        </p:sp>
        <p:sp>
          <p:nvSpPr>
            <p:cNvPr id="60433"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0">
                <a:solidFill>
                  <a:srgbClr val="2F1311"/>
                </a:solidFill>
              </a:endParaRPr>
            </a:p>
          </p:txBody>
        </p:sp>
        <p:sp>
          <p:nvSpPr>
            <p:cNvPr id="60434"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l" eaLnBrk="0" hangingPunct="0"/>
              <a:endParaRPr lang="en-US" b="0">
                <a:solidFill>
                  <a:srgbClr val="2F1311"/>
                </a:solidFill>
              </a:endParaRPr>
            </a:p>
          </p:txBody>
        </p:sp>
        <p:sp>
          <p:nvSpPr>
            <p:cNvPr id="244789" name="Freeform 53"/>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algn="l" eaLnBrk="0" hangingPunct="0">
                <a:defRPr/>
              </a:pPr>
              <a:endParaRPr lang="en-US" b="0">
                <a:solidFill>
                  <a:srgbClr val="2F1311"/>
                </a:solidFill>
              </a:endParaRPr>
            </a:p>
          </p:txBody>
        </p:sp>
        <p:sp>
          <p:nvSpPr>
            <p:cNvPr id="60436"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kumimoji="1" lang="en-US" sz="1800" b="0">
                <a:solidFill>
                  <a:srgbClr val="2F1311"/>
                </a:solidFill>
              </a:endParaRPr>
            </a:p>
          </p:txBody>
        </p:sp>
        <p:sp>
          <p:nvSpPr>
            <p:cNvPr id="244791" name="Freeform 55"/>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algn="l" eaLnBrk="0" hangingPunct="0">
                <a:defRPr/>
              </a:pPr>
              <a:endParaRPr lang="en-US" b="0">
                <a:solidFill>
                  <a:srgbClr val="2F1311"/>
                </a:solidFill>
              </a:endParaRPr>
            </a:p>
          </p:txBody>
        </p:sp>
        <p:sp>
          <p:nvSpPr>
            <p:cNvPr id="60438" name="AutoShape 56"/>
            <p:cNvSpPr>
              <a:spLocks noChangeArrowheads="1"/>
            </p:cNvSpPr>
            <p:nvPr/>
          </p:nvSpPr>
          <p:spPr bwMode="hidden">
            <a:xfrm rot="5400000">
              <a:off x="2724" y="2089"/>
              <a:ext cx="4320" cy="142"/>
            </a:xfrm>
            <a:custGeom>
              <a:avLst/>
              <a:gdLst>
                <a:gd name="T0" fmla="*/ 4259 w 21600"/>
                <a:gd name="T1" fmla="*/ 71 h 21600"/>
                <a:gd name="T2" fmla="*/ 2160 w 21600"/>
                <a:gd name="T3" fmla="*/ 142 h 21600"/>
                <a:gd name="T4" fmla="*/ 61 w 21600"/>
                <a:gd name="T5" fmla="*/ 71 h 21600"/>
                <a:gd name="T6" fmla="*/ 2160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rot="10800000" vert="eaVert" wrap="none" anchor="ctr"/>
            <a:lstStyle/>
            <a:p>
              <a:pPr algn="l" eaLnBrk="0" hangingPunct="0"/>
              <a:endParaRPr lang="en-US" b="0">
                <a:solidFill>
                  <a:srgbClr val="2F1311"/>
                </a:solidFill>
              </a:endParaRPr>
            </a:p>
          </p:txBody>
        </p:sp>
      </p:grpSp>
      <p:sp>
        <p:nvSpPr>
          <p:cNvPr id="60419" name="Rectangle 57"/>
          <p:cNvSpPr>
            <a:spLocks noGrp="1" noChangeArrowheads="1"/>
          </p:cNvSpPr>
          <p:nvPr>
            <p:ph type="title"/>
          </p:nvPr>
        </p:nvSpPr>
        <p:spPr bwMode="auto">
          <a:xfrm>
            <a:off x="219105" y="227013"/>
            <a:ext cx="747712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a:t>Click to edit Master title style</a:t>
            </a:r>
          </a:p>
        </p:txBody>
      </p:sp>
      <p:sp>
        <p:nvSpPr>
          <p:cNvPr id="60420" name="Rectangle 58"/>
          <p:cNvSpPr>
            <a:spLocks noGrp="1" noChangeArrowheads="1"/>
          </p:cNvSpPr>
          <p:nvPr>
            <p:ph type="body" idx="1"/>
          </p:nvPr>
        </p:nvSpPr>
        <p:spPr bwMode="auto">
          <a:xfrm>
            <a:off x="263525" y="1598615"/>
            <a:ext cx="7386638" cy="4497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4795" name="Rectangle 59"/>
          <p:cNvSpPr>
            <a:spLocks noGrp="1" noChangeArrowheads="1"/>
          </p:cNvSpPr>
          <p:nvPr>
            <p:ph type="dt" sz="half" idx="2"/>
          </p:nvPr>
        </p:nvSpPr>
        <p:spPr bwMode="auto">
          <a:xfrm>
            <a:off x="301656" y="6242050"/>
            <a:ext cx="1782763" cy="474663"/>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eaLnBrk="1" hangingPunct="1">
              <a:defRPr sz="1000" smtClean="0"/>
            </a:lvl1pPr>
          </a:lstStyle>
          <a:p>
            <a:pPr algn="l">
              <a:defRPr/>
            </a:pPr>
            <a:endParaRPr lang="en-US" b="0">
              <a:solidFill>
                <a:srgbClr val="2F1311"/>
              </a:solidFill>
            </a:endParaRPr>
          </a:p>
        </p:txBody>
      </p:sp>
      <p:sp>
        <p:nvSpPr>
          <p:cNvPr id="244796" name="Rectangle 60"/>
          <p:cNvSpPr>
            <a:spLocks noGrp="1" noChangeArrowheads="1"/>
          </p:cNvSpPr>
          <p:nvPr>
            <p:ph type="ftr" sz="quarter" idx="3"/>
          </p:nvPr>
        </p:nvSpPr>
        <p:spPr bwMode="auto">
          <a:xfrm>
            <a:off x="2257425" y="6248400"/>
            <a:ext cx="3455988" cy="474663"/>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algn="ctr" eaLnBrk="1" hangingPunct="1">
              <a:defRPr sz="1000" smtClean="0"/>
            </a:lvl1pPr>
          </a:lstStyle>
          <a:p>
            <a:pPr>
              <a:defRPr/>
            </a:pPr>
            <a:endParaRPr lang="en-US" b="0">
              <a:solidFill>
                <a:srgbClr val="2F1311"/>
              </a:solidFill>
            </a:endParaRPr>
          </a:p>
        </p:txBody>
      </p:sp>
      <p:sp>
        <p:nvSpPr>
          <p:cNvPr id="244797" name="Rectangle 61"/>
          <p:cNvSpPr>
            <a:spLocks noGrp="1" noChangeArrowheads="1"/>
          </p:cNvSpPr>
          <p:nvPr>
            <p:ph type="sldNum" sz="quarter" idx="4"/>
          </p:nvPr>
        </p:nvSpPr>
        <p:spPr bwMode="auto">
          <a:xfrm>
            <a:off x="5867400" y="6248400"/>
            <a:ext cx="1755775" cy="474663"/>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algn="r" eaLnBrk="1" hangingPunct="1">
              <a:defRPr sz="1000" smtClean="0"/>
            </a:lvl1pPr>
          </a:lstStyle>
          <a:p>
            <a:pPr>
              <a:defRPr/>
            </a:pPr>
            <a:fld id="{36F18F49-C851-7B46-83D5-FFF3133C04CA}" type="slidenum">
              <a:rPr lang="en-US" b="0">
                <a:solidFill>
                  <a:srgbClr val="2F1311"/>
                </a:solidFill>
              </a:rPr>
              <a:pPr>
                <a:defRPr/>
              </a:pPr>
              <a:t>‹#›</a:t>
            </a:fld>
            <a:endParaRPr lang="en-US" b="0">
              <a:solidFill>
                <a:srgbClr val="2F1311"/>
              </a:solidFill>
            </a:endParaRPr>
          </a:p>
        </p:txBody>
      </p:sp>
    </p:spTree>
    <p:extLst>
      <p:ext uri="{BB962C8B-B14F-4D97-AF65-F5344CB8AC3E}">
        <p14:creationId xmlns:p14="http://schemas.microsoft.com/office/powerpoint/2010/main" val="3761544821"/>
      </p:ext>
    </p:extLst>
  </p:cSld>
  <p:clrMap bg1="lt1" tx1="dk1" bg2="lt2" tx2="dk2" accent1="accent1" accent2="accent2" accent3="accent3" accent4="accent4" accent5="accent5" accent6="accent6" hlink="hlink" folHlink="folHlink"/>
  <p:sldLayoutIdLst>
    <p:sldLayoutId id="2147486252" r:id="rId1"/>
    <p:sldLayoutId id="2147486253" r:id="rId2"/>
    <p:sldLayoutId id="2147486254" r:id="rId3"/>
    <p:sldLayoutId id="2147486255" r:id="rId4"/>
    <p:sldLayoutId id="2147486256" r:id="rId5"/>
    <p:sldLayoutId id="2147486257" r:id="rId6"/>
    <p:sldLayoutId id="2147486258" r:id="rId7"/>
    <p:sldLayoutId id="2147486259" r:id="rId8"/>
    <p:sldLayoutId id="2147486260" r:id="rId9"/>
    <p:sldLayoutId id="2147486261" r:id="rId10"/>
  </p:sldLayoutIdLst>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Arial" pitchFamily="-110"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Arial" pitchFamily="-110"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Arial" pitchFamily="-110"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Arial" pitchFamily="-110" charset="0"/>
          <a:ea typeface="ＭＳ Ｐゴシック" charset="0"/>
          <a:cs typeface="ＭＳ Ｐゴシック" charset="0"/>
        </a:defRPr>
      </a:lvl5pPr>
      <a:lvl6pPr marL="456467" algn="l" rtl="0" fontAlgn="base">
        <a:spcBef>
          <a:spcPct val="0"/>
        </a:spcBef>
        <a:spcAft>
          <a:spcPct val="0"/>
        </a:spcAft>
        <a:defRPr sz="4000">
          <a:solidFill>
            <a:schemeClr val="tx2"/>
          </a:solidFill>
          <a:latin typeface="Arial" pitchFamily="-110" charset="0"/>
        </a:defRPr>
      </a:lvl6pPr>
      <a:lvl7pPr marL="912947" algn="l" rtl="0" fontAlgn="base">
        <a:spcBef>
          <a:spcPct val="0"/>
        </a:spcBef>
        <a:spcAft>
          <a:spcPct val="0"/>
        </a:spcAft>
        <a:defRPr sz="4000">
          <a:solidFill>
            <a:schemeClr val="tx2"/>
          </a:solidFill>
          <a:latin typeface="Arial" pitchFamily="-110" charset="0"/>
        </a:defRPr>
      </a:lvl7pPr>
      <a:lvl8pPr marL="1369430" algn="l" rtl="0" fontAlgn="base">
        <a:spcBef>
          <a:spcPct val="0"/>
        </a:spcBef>
        <a:spcAft>
          <a:spcPct val="0"/>
        </a:spcAft>
        <a:defRPr sz="4000">
          <a:solidFill>
            <a:schemeClr val="tx2"/>
          </a:solidFill>
          <a:latin typeface="Arial" pitchFamily="-110" charset="0"/>
        </a:defRPr>
      </a:lvl8pPr>
      <a:lvl9pPr marL="1825903" algn="l" rtl="0" fontAlgn="base">
        <a:spcBef>
          <a:spcPct val="0"/>
        </a:spcBef>
        <a:spcAft>
          <a:spcPct val="0"/>
        </a:spcAft>
        <a:defRPr sz="4000">
          <a:solidFill>
            <a:schemeClr val="tx2"/>
          </a:solidFill>
          <a:latin typeface="Arial" pitchFamily="-110" charset="0"/>
        </a:defRPr>
      </a:lvl9pPr>
    </p:titleStyle>
    <p:bodyStyle>
      <a:lvl1pPr marL="342363" indent="-342363" algn="l" rtl="0" eaLnBrk="0" fontAlgn="base" hangingPunct="0">
        <a:spcBef>
          <a:spcPct val="20000"/>
        </a:spcBef>
        <a:spcAft>
          <a:spcPct val="0"/>
        </a:spcAft>
        <a:buBlip>
          <a:blip r:embed="rId14"/>
        </a:buBlip>
        <a:defRPr sz="3200">
          <a:solidFill>
            <a:schemeClr val="tx1"/>
          </a:solidFill>
          <a:latin typeface="+mn-lt"/>
          <a:ea typeface="ＭＳ Ｐゴシック" charset="0"/>
          <a:cs typeface="ＭＳ Ｐゴシック" charset="0"/>
        </a:defRPr>
      </a:lvl1pPr>
      <a:lvl2pPr marL="741772" indent="-285305" algn="l" rtl="0" eaLnBrk="0" fontAlgn="base" hangingPunct="0">
        <a:spcBef>
          <a:spcPct val="20000"/>
        </a:spcBef>
        <a:spcAft>
          <a:spcPct val="0"/>
        </a:spcAft>
        <a:buSzPct val="80000"/>
        <a:buBlip>
          <a:blip r:embed="rId15"/>
        </a:buBlip>
        <a:defRPr sz="2800">
          <a:solidFill>
            <a:schemeClr val="tx1"/>
          </a:solidFill>
          <a:latin typeface="+mn-lt"/>
          <a:ea typeface="ＭＳ Ｐゴシック" pitchFamily="-110" charset="-128"/>
        </a:defRPr>
      </a:lvl2pPr>
      <a:lvl3pPr marL="1141185" indent="-228233" algn="l" rtl="0" eaLnBrk="0" fontAlgn="base" hangingPunct="0">
        <a:spcBef>
          <a:spcPct val="20000"/>
        </a:spcBef>
        <a:spcAft>
          <a:spcPct val="0"/>
        </a:spcAft>
        <a:buSzPct val="70000"/>
        <a:buBlip>
          <a:blip r:embed="rId16"/>
        </a:buBlip>
        <a:defRPr sz="2400">
          <a:solidFill>
            <a:schemeClr val="tx1"/>
          </a:solidFill>
          <a:latin typeface="+mn-lt"/>
          <a:ea typeface="ＭＳ Ｐゴシック" pitchFamily="-110" charset="-128"/>
        </a:defRPr>
      </a:lvl3pPr>
      <a:lvl4pPr marL="1597659" indent="-228233"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4145" indent="-228233"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10617" indent="-228233" algn="l" rtl="0" fontAlgn="base">
        <a:spcBef>
          <a:spcPct val="20000"/>
        </a:spcBef>
        <a:spcAft>
          <a:spcPct val="0"/>
        </a:spcAft>
        <a:buChar char="»"/>
        <a:defRPr sz="2000">
          <a:solidFill>
            <a:schemeClr val="tx1"/>
          </a:solidFill>
          <a:latin typeface="+mn-lt"/>
          <a:ea typeface="ＭＳ Ｐゴシック" pitchFamily="-110" charset="-128"/>
        </a:defRPr>
      </a:lvl6pPr>
      <a:lvl7pPr marL="2967088" indent="-228233" algn="l" rtl="0" fontAlgn="base">
        <a:spcBef>
          <a:spcPct val="20000"/>
        </a:spcBef>
        <a:spcAft>
          <a:spcPct val="0"/>
        </a:spcAft>
        <a:buChar char="»"/>
        <a:defRPr sz="2000">
          <a:solidFill>
            <a:schemeClr val="tx1"/>
          </a:solidFill>
          <a:latin typeface="+mn-lt"/>
          <a:ea typeface="ＭＳ Ｐゴシック" pitchFamily="-110" charset="-128"/>
        </a:defRPr>
      </a:lvl7pPr>
      <a:lvl8pPr marL="3423568" indent="-228233" algn="l" rtl="0" fontAlgn="base">
        <a:spcBef>
          <a:spcPct val="20000"/>
        </a:spcBef>
        <a:spcAft>
          <a:spcPct val="0"/>
        </a:spcAft>
        <a:buChar char="»"/>
        <a:defRPr sz="2000">
          <a:solidFill>
            <a:schemeClr val="tx1"/>
          </a:solidFill>
          <a:latin typeface="+mn-lt"/>
          <a:ea typeface="ＭＳ Ｐゴシック" pitchFamily="-110" charset="-128"/>
        </a:defRPr>
      </a:lvl8pPr>
      <a:lvl9pPr marL="3880033" indent="-228233"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8130"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a:t>Click to edit Master title style</a:t>
            </a:r>
          </a:p>
        </p:txBody>
      </p:sp>
      <p:sp>
        <p:nvSpPr>
          <p:cNvPr id="48131" name="Text Placeholder 2"/>
          <p:cNvSpPr>
            <a:spLocks noGrp="1"/>
          </p:cNvSpPr>
          <p:nvPr>
            <p:ph type="body" idx="1"/>
          </p:nvPr>
        </p:nvSpPr>
        <p:spPr bwMode="auto">
          <a:xfrm>
            <a:off x="457200" y="1600231"/>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81"/>
            <a:ext cx="2133600" cy="365125"/>
          </a:xfrm>
          <a:prstGeom prst="rect">
            <a:avLst/>
          </a:prstGeom>
        </p:spPr>
        <p:txBody>
          <a:bodyPr vert="horz" wrap="square" lIns="91293" tIns="45647" rIns="91293" bIns="45647" numCol="1" anchor="ctr" anchorCtr="0" compatLnSpc="1">
            <a:prstTxWarp prst="textNoShape">
              <a:avLst/>
            </a:prstTxWarp>
          </a:bodyPr>
          <a:lstStyle>
            <a:lvl1pPr eaLnBrk="1" hangingPunct="1">
              <a:defRPr sz="1200" smtClean="0">
                <a:solidFill>
                  <a:srgbClr val="898989"/>
                </a:solidFill>
                <a:latin typeface="Calibri" charset="0"/>
              </a:defRPr>
            </a:lvl1pPr>
          </a:lstStyle>
          <a:p>
            <a:pPr algn="l">
              <a:defRPr/>
            </a:pPr>
            <a:endParaRPr lang="en-US" b="0"/>
          </a:p>
        </p:txBody>
      </p:sp>
      <p:sp>
        <p:nvSpPr>
          <p:cNvPr id="5" name="Footer Placeholder 4"/>
          <p:cNvSpPr>
            <a:spLocks noGrp="1"/>
          </p:cNvSpPr>
          <p:nvPr>
            <p:ph type="ftr" sz="quarter" idx="3"/>
          </p:nvPr>
        </p:nvSpPr>
        <p:spPr>
          <a:xfrm>
            <a:off x="3124201" y="6356381"/>
            <a:ext cx="2895600" cy="365125"/>
          </a:xfrm>
          <a:prstGeom prst="rect">
            <a:avLst/>
          </a:prstGeom>
        </p:spPr>
        <p:txBody>
          <a:bodyPr vert="horz" wrap="square" lIns="91293" tIns="45647" rIns="91293" bIns="45647" numCol="1" anchor="ctr" anchorCtr="0" compatLnSpc="1">
            <a:prstTxWarp prst="textNoShape">
              <a:avLst/>
            </a:prstTxWarp>
          </a:bodyPr>
          <a:lstStyle>
            <a:lvl1pPr algn="ctr" eaLnBrk="1" hangingPunct="1">
              <a:defRPr sz="1200" smtClean="0">
                <a:solidFill>
                  <a:srgbClr val="898989"/>
                </a:solidFill>
                <a:latin typeface="Calibri" charset="0"/>
              </a:defRPr>
            </a:lvl1pPr>
          </a:lstStyle>
          <a:p>
            <a:pPr>
              <a:defRPr/>
            </a:pPr>
            <a:endParaRPr lang="en-US" b="0"/>
          </a:p>
        </p:txBody>
      </p:sp>
      <p:sp>
        <p:nvSpPr>
          <p:cNvPr id="6" name="Slide Number Placeholder 5"/>
          <p:cNvSpPr>
            <a:spLocks noGrp="1"/>
          </p:cNvSpPr>
          <p:nvPr>
            <p:ph type="sldNum" sz="quarter" idx="4"/>
          </p:nvPr>
        </p:nvSpPr>
        <p:spPr>
          <a:xfrm>
            <a:off x="6553200" y="6356381"/>
            <a:ext cx="2133600" cy="365125"/>
          </a:xfrm>
          <a:prstGeom prst="rect">
            <a:avLst/>
          </a:prstGeom>
        </p:spPr>
        <p:txBody>
          <a:bodyPr vert="horz" wrap="square" lIns="91293" tIns="45647" rIns="91293" bIns="45647" numCol="1" anchor="ctr" anchorCtr="0" compatLnSpc="1">
            <a:prstTxWarp prst="textNoShape">
              <a:avLst/>
            </a:prstTxWarp>
          </a:bodyPr>
          <a:lstStyle>
            <a:lvl1pPr algn="r" eaLnBrk="1" hangingPunct="1">
              <a:defRPr sz="1200" smtClean="0">
                <a:solidFill>
                  <a:srgbClr val="898989"/>
                </a:solidFill>
                <a:latin typeface="Calibri" charset="0"/>
              </a:defRPr>
            </a:lvl1pPr>
          </a:lstStyle>
          <a:p>
            <a:pPr>
              <a:defRPr/>
            </a:pPr>
            <a:fld id="{F0B80751-370E-5340-A28B-70319E3BB4A6}" type="slidenum">
              <a:rPr lang="en-US" b="0"/>
              <a:pPr>
                <a:defRPr/>
              </a:pPr>
              <a:t>‹#›</a:t>
            </a:fld>
            <a:endParaRPr lang="en-US" b="0"/>
          </a:p>
        </p:txBody>
      </p:sp>
    </p:spTree>
    <p:extLst>
      <p:ext uri="{BB962C8B-B14F-4D97-AF65-F5344CB8AC3E}">
        <p14:creationId xmlns:p14="http://schemas.microsoft.com/office/powerpoint/2010/main" val="1128857153"/>
      </p:ext>
    </p:extLst>
  </p:cSld>
  <p:clrMap bg1="lt1" tx1="dk1" bg2="lt2" tx2="dk2" accent1="accent1" accent2="accent2" accent3="accent3" accent4="accent4" accent5="accent5" accent6="accent6" hlink="hlink" folHlink="folHlink"/>
  <p:sldLayoutIdLst>
    <p:sldLayoutId id="2147486263" r:id="rId1"/>
    <p:sldLayoutId id="2147486264" r:id="rId2"/>
    <p:sldLayoutId id="2147486265" r:id="rId3"/>
    <p:sldLayoutId id="2147486266" r:id="rId4"/>
    <p:sldLayoutId id="2147486267" r:id="rId5"/>
    <p:sldLayoutId id="2147486268" r:id="rId6"/>
    <p:sldLayoutId id="2147486269" r:id="rId7"/>
    <p:sldLayoutId id="2147486270" r:id="rId8"/>
    <p:sldLayoutId id="2147486271" r:id="rId9"/>
    <p:sldLayoutId id="2147486272" r:id="rId10"/>
    <p:sldLayoutId id="2147486273" r:id="rId11"/>
  </p:sldLayoutIdLst>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5pPr>
      <a:lvl6pPr marL="456467"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6pPr>
      <a:lvl7pPr marL="912947"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7pPr>
      <a:lvl8pPr marL="1369430"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8pPr>
      <a:lvl9pPr marL="1825903"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9pPr>
    </p:titleStyle>
    <p:bodyStyle>
      <a:lvl1pPr marL="342363" indent="-342363" algn="l" rtl="0" eaLnBrk="0" fontAlgn="base" hangingPunct="0">
        <a:spcBef>
          <a:spcPct val="20000"/>
        </a:spcBef>
        <a:spcAft>
          <a:spcPct val="0"/>
        </a:spcAft>
        <a:buFont typeface="Arial" charset="0"/>
        <a:buChar char="•"/>
        <a:defRPr sz="3200">
          <a:solidFill>
            <a:schemeClr val="tx1"/>
          </a:solidFill>
          <a:latin typeface="+mn-lt"/>
          <a:ea typeface="+mn-ea"/>
          <a:cs typeface="+mn-cs"/>
        </a:defRPr>
      </a:lvl1pPr>
      <a:lvl2pPr marL="741772" indent="-285305" algn="l" rtl="0" eaLnBrk="0" fontAlgn="base" hangingPunct="0">
        <a:spcBef>
          <a:spcPct val="20000"/>
        </a:spcBef>
        <a:spcAft>
          <a:spcPct val="0"/>
        </a:spcAft>
        <a:buFont typeface="Arial" charset="0"/>
        <a:buChar char="–"/>
        <a:defRPr sz="2800">
          <a:solidFill>
            <a:schemeClr val="tx1"/>
          </a:solidFill>
          <a:latin typeface="+mn-lt"/>
          <a:ea typeface="+mn-ea"/>
        </a:defRPr>
      </a:lvl2pPr>
      <a:lvl3pPr marL="1141185" indent="-228233" algn="l" rtl="0" eaLnBrk="0" fontAlgn="base" hangingPunct="0">
        <a:spcBef>
          <a:spcPct val="20000"/>
        </a:spcBef>
        <a:spcAft>
          <a:spcPct val="0"/>
        </a:spcAft>
        <a:buFont typeface="Arial" charset="0"/>
        <a:buChar char="•"/>
        <a:defRPr sz="2400">
          <a:solidFill>
            <a:schemeClr val="tx1"/>
          </a:solidFill>
          <a:latin typeface="+mn-lt"/>
          <a:ea typeface="+mn-ea"/>
        </a:defRPr>
      </a:lvl3pPr>
      <a:lvl4pPr marL="1597659" indent="-228233" algn="l" rtl="0" eaLnBrk="0" fontAlgn="base" hangingPunct="0">
        <a:spcBef>
          <a:spcPct val="20000"/>
        </a:spcBef>
        <a:spcAft>
          <a:spcPct val="0"/>
        </a:spcAft>
        <a:buFont typeface="Arial" charset="0"/>
        <a:buChar char="–"/>
        <a:defRPr sz="2000">
          <a:solidFill>
            <a:schemeClr val="tx1"/>
          </a:solidFill>
          <a:latin typeface="+mn-lt"/>
          <a:ea typeface="+mn-ea"/>
        </a:defRPr>
      </a:lvl4pPr>
      <a:lvl5pPr marL="2054145" indent="-228233" algn="l" rtl="0" eaLnBrk="0" fontAlgn="base" hangingPunct="0">
        <a:spcBef>
          <a:spcPct val="20000"/>
        </a:spcBef>
        <a:spcAft>
          <a:spcPct val="0"/>
        </a:spcAft>
        <a:buFont typeface="Arial" charset="0"/>
        <a:buChar char="»"/>
        <a:defRPr sz="2000">
          <a:solidFill>
            <a:schemeClr val="tx1"/>
          </a:solidFill>
          <a:latin typeface="+mn-lt"/>
          <a:ea typeface="+mn-ea"/>
        </a:defRPr>
      </a:lvl5pPr>
      <a:lvl6pPr marL="2510617" indent="-228233" algn="l" rtl="0" eaLnBrk="0" fontAlgn="base" hangingPunct="0">
        <a:spcBef>
          <a:spcPct val="20000"/>
        </a:spcBef>
        <a:spcAft>
          <a:spcPct val="0"/>
        </a:spcAft>
        <a:buFont typeface="Arial" pitchFamily="-110" charset="0"/>
        <a:buChar char="»"/>
        <a:defRPr sz="2000">
          <a:solidFill>
            <a:schemeClr val="tx1"/>
          </a:solidFill>
          <a:latin typeface="+mn-lt"/>
          <a:ea typeface="+mn-ea"/>
        </a:defRPr>
      </a:lvl6pPr>
      <a:lvl7pPr marL="2967088" indent="-228233" algn="l" rtl="0" eaLnBrk="0" fontAlgn="base" hangingPunct="0">
        <a:spcBef>
          <a:spcPct val="20000"/>
        </a:spcBef>
        <a:spcAft>
          <a:spcPct val="0"/>
        </a:spcAft>
        <a:buFont typeface="Arial" pitchFamily="-110" charset="0"/>
        <a:buChar char="»"/>
        <a:defRPr sz="2000">
          <a:solidFill>
            <a:schemeClr val="tx1"/>
          </a:solidFill>
          <a:latin typeface="+mn-lt"/>
          <a:ea typeface="+mn-ea"/>
        </a:defRPr>
      </a:lvl7pPr>
      <a:lvl8pPr marL="3423568" indent="-228233" algn="l" rtl="0" eaLnBrk="0" fontAlgn="base" hangingPunct="0">
        <a:spcBef>
          <a:spcPct val="20000"/>
        </a:spcBef>
        <a:spcAft>
          <a:spcPct val="0"/>
        </a:spcAft>
        <a:buFont typeface="Arial" pitchFamily="-110" charset="0"/>
        <a:buChar char="»"/>
        <a:defRPr sz="2000">
          <a:solidFill>
            <a:schemeClr val="tx1"/>
          </a:solidFill>
          <a:latin typeface="+mn-lt"/>
          <a:ea typeface="+mn-ea"/>
        </a:defRPr>
      </a:lvl8pPr>
      <a:lvl9pPr marL="3880033" indent="-228233" algn="l" rtl="0" eaLnBrk="0" fontAlgn="base" hangingPunct="0">
        <a:spcBef>
          <a:spcPct val="20000"/>
        </a:spcBef>
        <a:spcAft>
          <a:spcPct val="0"/>
        </a:spcAft>
        <a:buFont typeface="Arial" pitchFamily="-110" charset="0"/>
        <a:buChar char="»"/>
        <a:defRPr sz="2000">
          <a:solidFill>
            <a:schemeClr val="tx1"/>
          </a:solidFill>
          <a:latin typeface="+mn-lt"/>
          <a:ea typeface="+mn-ea"/>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blipFill dpi="0" rotWithShape="0">
          <a:blip r:embed="rId12"/>
          <a:srcRect/>
          <a:stretch>
            <a:fillRect/>
          </a:stretch>
        </a:blipFill>
        <a:effectLst/>
      </p:bgPr>
    </p:bg>
    <p:spTree>
      <p:nvGrpSpPr>
        <p:cNvPr id="1" name=""/>
        <p:cNvGrpSpPr/>
        <p:nvPr/>
      </p:nvGrpSpPr>
      <p:grpSpPr>
        <a:xfrm>
          <a:off x="0" y="0"/>
          <a:ext cx="0" cy="0"/>
          <a:chOff x="0" y="0"/>
          <a:chExt cx="0" cy="0"/>
        </a:xfrm>
      </p:grpSpPr>
      <p:grpSp>
        <p:nvGrpSpPr>
          <p:cNvPr id="13314" name="Group 2"/>
          <p:cNvGrpSpPr>
            <a:grpSpLocks/>
          </p:cNvGrpSpPr>
          <p:nvPr/>
        </p:nvGrpSpPr>
        <p:grpSpPr bwMode="auto">
          <a:xfrm>
            <a:off x="0" y="31"/>
            <a:ext cx="9144000" cy="6856413"/>
            <a:chOff x="0" y="0"/>
            <a:chExt cx="5760" cy="4319"/>
          </a:xfrm>
        </p:grpSpPr>
        <p:sp>
          <p:nvSpPr>
            <p:cNvPr id="328707"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28708"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328709"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13323"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28711"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lgn="l" eaLnBrk="0" hangingPunct="0">
                <a:defRPr/>
              </a:pPr>
              <a:endParaRPr lang="en-US" b="0">
                <a:solidFill>
                  <a:srgbClr val="FFFFFF"/>
                </a:solidFill>
              </a:endParaRPr>
            </a:p>
          </p:txBody>
        </p:sp>
        <p:sp>
          <p:nvSpPr>
            <p:cNvPr id="13325"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3326"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28714"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13328"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28716"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13330"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28718"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13332"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28720"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28721"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328722"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13336"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28724"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13338"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28726"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328727"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lgn="l" eaLnBrk="0" hangingPunct="0">
                <a:defRPr/>
              </a:pPr>
              <a:endParaRPr lang="en-US" b="0">
                <a:solidFill>
                  <a:srgbClr val="FFFFFF"/>
                </a:solidFill>
              </a:endParaRPr>
            </a:p>
          </p:txBody>
        </p:sp>
        <p:sp>
          <p:nvSpPr>
            <p:cNvPr id="328728"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13342"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28730"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28731"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13345"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28733"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13347"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28735"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328736"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28737"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328738"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328739"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28740"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328741"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328742"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lgn="l" eaLnBrk="0" hangingPunct="0">
                <a:defRPr/>
              </a:pPr>
              <a:endParaRPr lang="en-US" b="0">
                <a:solidFill>
                  <a:srgbClr val="FFFFFF"/>
                </a:solidFill>
              </a:endParaRPr>
            </a:p>
          </p:txBody>
        </p:sp>
        <p:grpSp>
          <p:nvGrpSpPr>
            <p:cNvPr id="13356" name="Group 39"/>
            <p:cNvGrpSpPr>
              <a:grpSpLocks/>
            </p:cNvGrpSpPr>
            <p:nvPr userDrawn="1"/>
          </p:nvGrpSpPr>
          <p:grpSpPr bwMode="auto">
            <a:xfrm>
              <a:off x="0" y="1632"/>
              <a:ext cx="5758" cy="1858"/>
              <a:chOff x="0" y="1632"/>
              <a:chExt cx="5758" cy="1858"/>
            </a:xfrm>
          </p:grpSpPr>
          <p:sp>
            <p:nvSpPr>
              <p:cNvPr id="328744"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28745"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grpSp>
      </p:grpSp>
      <p:sp>
        <p:nvSpPr>
          <p:cNvPr id="328746"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293" tIns="45647" rIns="91293" bIns="45647" numCol="1" anchor="ctr" anchorCtr="0" compatLnSpc="1">
            <a:prstTxWarp prst="textNoShape">
              <a:avLst/>
            </a:prstTxWarp>
          </a:bodyPr>
          <a:lstStyle/>
          <a:p>
            <a:pPr lvl="0"/>
            <a:r>
              <a:rPr lang="en-US" altLang="zh-CN"/>
              <a:t>Click to edit Master title style</a:t>
            </a:r>
          </a:p>
        </p:txBody>
      </p:sp>
      <p:sp>
        <p:nvSpPr>
          <p:cNvPr id="328747" name="Rectangle 43"/>
          <p:cNvSpPr>
            <a:spLocks noGrp="1" noChangeArrowheads="1"/>
          </p:cNvSpPr>
          <p:nvPr>
            <p:ph type="body" idx="1"/>
          </p:nvPr>
        </p:nvSpPr>
        <p:spPr bwMode="auto">
          <a:xfrm>
            <a:off x="457200" y="1600201"/>
            <a:ext cx="8229600" cy="4530725"/>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328748"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293" tIns="45647" rIns="91293" bIns="45647" numCol="1" anchor="b" anchorCtr="0" compatLnSpc="1">
            <a:prstTxWarp prst="textNoShape">
              <a:avLst/>
            </a:prstTxWarp>
          </a:bodyPr>
          <a:lstStyle>
            <a:lvl1pPr eaLnBrk="1" hangingPunct="1">
              <a:defRPr sz="1200" smtClean="0">
                <a:effectLst>
                  <a:outerShdw blurRad="38100" dist="38100" dir="2700000" algn="tl">
                    <a:srgbClr val="000000"/>
                  </a:outerShdw>
                </a:effectLst>
                <a:ea typeface="宋体" charset="0"/>
                <a:cs typeface="宋体" charset="0"/>
              </a:defRPr>
            </a:lvl1pPr>
          </a:lstStyle>
          <a:p>
            <a:pPr algn="l">
              <a:defRPr/>
            </a:pPr>
            <a:endParaRPr lang="en-US" altLang="zh-CN" b="0">
              <a:solidFill>
                <a:srgbClr val="FFFFFF"/>
              </a:solidFill>
            </a:endParaRPr>
          </a:p>
        </p:txBody>
      </p:sp>
      <p:sp>
        <p:nvSpPr>
          <p:cNvPr id="328749" name="Rectangle 4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293" tIns="45647" rIns="91293" bIns="45647" numCol="1" anchor="b" anchorCtr="0" compatLnSpc="1">
            <a:prstTxWarp prst="textNoShape">
              <a:avLst/>
            </a:prstTxWarp>
          </a:bodyPr>
          <a:lstStyle>
            <a:lvl1pPr algn="ctr" eaLnBrk="1" hangingPunct="1">
              <a:defRPr sz="1200" smtClean="0">
                <a:effectLst>
                  <a:outerShdw blurRad="38100" dist="38100" dir="2700000" algn="tl">
                    <a:srgbClr val="000000"/>
                  </a:outerShdw>
                </a:effectLst>
                <a:ea typeface="宋体" charset="0"/>
                <a:cs typeface="宋体" charset="0"/>
              </a:defRPr>
            </a:lvl1pPr>
          </a:lstStyle>
          <a:p>
            <a:pPr>
              <a:defRPr/>
            </a:pPr>
            <a:endParaRPr lang="en-US" altLang="zh-CN" b="0">
              <a:solidFill>
                <a:srgbClr val="FFFFFF"/>
              </a:solidFill>
            </a:endParaRPr>
          </a:p>
        </p:txBody>
      </p:sp>
      <p:sp>
        <p:nvSpPr>
          <p:cNvPr id="328750"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293" tIns="45647" rIns="91293" bIns="45647" numCol="1" anchor="b" anchorCtr="0" compatLnSpc="1">
            <a:prstTxWarp prst="textNoShape">
              <a:avLst/>
            </a:prstTxWarp>
          </a:bodyPr>
          <a:lstStyle>
            <a:lvl1pPr algn="r" eaLnBrk="1" hangingPunct="1">
              <a:defRPr sz="1200" smtClean="0">
                <a:effectLst>
                  <a:outerShdw blurRad="38100" dist="38100" dir="2700000" algn="tl">
                    <a:srgbClr val="000000"/>
                  </a:outerShdw>
                </a:effectLst>
                <a:ea typeface="宋体" charset="0"/>
                <a:cs typeface="宋体" charset="0"/>
              </a:defRPr>
            </a:lvl1pPr>
          </a:lstStyle>
          <a:p>
            <a:pPr>
              <a:defRPr/>
            </a:pPr>
            <a:fld id="{598CABF1-8264-F041-8B02-6493178F9A8F}" type="slidenum">
              <a:rPr lang="en-US" altLang="zh-CN" b="0">
                <a:solidFill>
                  <a:srgbClr val="FFFFFF"/>
                </a:solidFill>
              </a:rPr>
              <a:pPr>
                <a:defRPr/>
              </a:pPr>
              <a:t>‹#›</a:t>
            </a:fld>
            <a:endParaRPr lang="en-US" altLang="zh-CN" b="0">
              <a:solidFill>
                <a:srgbClr val="FFFFFF"/>
              </a:solidFill>
            </a:endParaRPr>
          </a:p>
        </p:txBody>
      </p:sp>
    </p:spTree>
    <p:extLst>
      <p:ext uri="{BB962C8B-B14F-4D97-AF65-F5344CB8AC3E}">
        <p14:creationId xmlns:p14="http://schemas.microsoft.com/office/powerpoint/2010/main" val="1164644907"/>
      </p:ext>
    </p:extLst>
  </p:cSld>
  <p:clrMap bg1="dk2" tx1="lt1" bg2="dk1" tx2="lt2" accent1="accent1" accent2="accent2" accent3="accent3" accent4="accent4" accent5="accent5" accent6="accent6" hlink="hlink" folHlink="folHlink"/>
  <p:sldLayoutIdLst>
    <p:sldLayoutId id="2147486298" r:id="rId1"/>
    <p:sldLayoutId id="2147486299" r:id="rId2"/>
    <p:sldLayoutId id="2147486300" r:id="rId3"/>
    <p:sldLayoutId id="2147486301" r:id="rId4"/>
    <p:sldLayoutId id="2147486302" r:id="rId5"/>
    <p:sldLayoutId id="2147486303" r:id="rId6"/>
    <p:sldLayoutId id="2147486304" r:id="rId7"/>
    <p:sldLayoutId id="2147486305" r:id="rId8"/>
    <p:sldLayoutId id="2147486306" r:id="rId9"/>
    <p:sldLayoutId id="2147486307" r:id="rId10"/>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0"/>
          <a:cs typeface="Arial" pitchFamily="-110"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0"/>
          <a:cs typeface="Arial" pitchFamily="-110"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0"/>
          <a:cs typeface="Arial" pitchFamily="-110"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0"/>
          <a:cs typeface="Arial" pitchFamily="-110" charset="0"/>
        </a:defRPr>
      </a:lvl5pPr>
      <a:lvl6pPr marL="456467"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ea typeface="Arial" pitchFamily="-110" charset="0"/>
          <a:cs typeface="Arial" pitchFamily="-110" charset="0"/>
        </a:defRPr>
      </a:lvl6pPr>
      <a:lvl7pPr marL="912947"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ea typeface="Arial" pitchFamily="-110" charset="0"/>
          <a:cs typeface="Arial" pitchFamily="-110" charset="0"/>
        </a:defRPr>
      </a:lvl7pPr>
      <a:lvl8pPr marL="136943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ea typeface="Arial" pitchFamily="-110" charset="0"/>
          <a:cs typeface="Arial" pitchFamily="-110" charset="0"/>
        </a:defRPr>
      </a:lvl8pPr>
      <a:lvl9pPr marL="1825903"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ea typeface="Arial" pitchFamily="-110" charset="0"/>
          <a:cs typeface="Arial" pitchFamily="-110" charset="0"/>
        </a:defRPr>
      </a:lvl9pPr>
    </p:titleStyle>
    <p:bodyStyle>
      <a:lvl1pPr marL="342363" indent="-342363" algn="l" rtl="0" eaLnBrk="0" fontAlgn="base" hangingPunct="0">
        <a:spcBef>
          <a:spcPct val="20000"/>
        </a:spcBef>
        <a:spcAft>
          <a:spcPct val="0"/>
        </a:spcAft>
        <a:buClr>
          <a:schemeClr val="hlink"/>
        </a:buClr>
        <a:buSzPct val="90000"/>
        <a:buFont typeface="Wingdings" charset="0"/>
        <a:buBlip>
          <a:blip r:embed="rId13"/>
        </a:buBlip>
        <a:defRPr sz="3200">
          <a:solidFill>
            <a:schemeClr val="tx1"/>
          </a:solidFill>
          <a:effectLst>
            <a:outerShdw blurRad="38100" dist="38100" dir="2700000" algn="tl">
              <a:srgbClr val="000000"/>
            </a:outerShdw>
          </a:effectLst>
          <a:latin typeface="+mn-lt"/>
          <a:ea typeface="ＭＳ Ｐゴシック" charset="0"/>
          <a:cs typeface="+mn-cs"/>
        </a:defRPr>
      </a:lvl1pPr>
      <a:lvl2pPr marL="741772" indent="-285305"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cs typeface="+mn-cs"/>
        </a:defRPr>
      </a:lvl2pPr>
      <a:lvl3pPr marL="1141185" indent="-228233" algn="l" rtl="0" eaLnBrk="0" fontAlgn="base" hangingPunct="0">
        <a:spcBef>
          <a:spcPct val="20000"/>
        </a:spcBef>
        <a:spcAft>
          <a:spcPct val="0"/>
        </a:spcAft>
        <a:buClr>
          <a:schemeClr val="accent2"/>
        </a:buClr>
        <a:buSzPct val="90000"/>
        <a:buFont typeface="Wingdings" charset="0"/>
        <a:buBlip>
          <a:blip r:embed="rId14"/>
        </a:buBlip>
        <a:defRPr sz="2400">
          <a:solidFill>
            <a:schemeClr val="tx1"/>
          </a:solidFill>
          <a:effectLst>
            <a:outerShdw blurRad="38100" dist="38100" dir="2700000" algn="tl">
              <a:srgbClr val="000000"/>
            </a:outerShdw>
          </a:effectLst>
          <a:latin typeface="+mn-lt"/>
          <a:ea typeface="+mn-ea"/>
          <a:cs typeface="+mn-cs"/>
        </a:defRPr>
      </a:lvl3pPr>
      <a:lvl4pPr marL="1597659" indent="-228233"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cs typeface="+mn-cs"/>
        </a:defRPr>
      </a:lvl4pPr>
      <a:lvl5pPr marL="2054145" indent="-228233"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cs typeface="+mn-cs"/>
        </a:defRPr>
      </a:lvl5pPr>
      <a:lvl6pPr marL="2510617" indent="-228233" algn="l" rtl="0" fontAlgn="base">
        <a:spcBef>
          <a:spcPct val="20000"/>
        </a:spcBef>
        <a:spcAft>
          <a:spcPct val="0"/>
        </a:spcAft>
        <a:buClr>
          <a:schemeClr val="folHlink"/>
        </a:buClr>
        <a:buSzPct val="90000"/>
        <a:buFont typeface="Wingdings" pitchFamily="-110" charset="2"/>
        <a:buBlip>
          <a:blip r:embed="rId15"/>
        </a:buBlip>
        <a:defRPr sz="2000">
          <a:solidFill>
            <a:schemeClr val="tx1"/>
          </a:solidFill>
          <a:effectLst>
            <a:outerShdw blurRad="38100" dist="38100" dir="2700000" algn="tl">
              <a:srgbClr val="000000"/>
            </a:outerShdw>
          </a:effectLst>
          <a:latin typeface="+mn-lt"/>
          <a:ea typeface="+mn-ea"/>
          <a:cs typeface="+mn-cs"/>
        </a:defRPr>
      </a:lvl6pPr>
      <a:lvl7pPr marL="2967088" indent="-228233" algn="l" rtl="0" fontAlgn="base">
        <a:spcBef>
          <a:spcPct val="20000"/>
        </a:spcBef>
        <a:spcAft>
          <a:spcPct val="0"/>
        </a:spcAft>
        <a:buClr>
          <a:schemeClr val="folHlink"/>
        </a:buClr>
        <a:buSzPct val="90000"/>
        <a:buFont typeface="Wingdings" pitchFamily="-110" charset="2"/>
        <a:buBlip>
          <a:blip r:embed="rId15"/>
        </a:buBlip>
        <a:defRPr sz="2000">
          <a:solidFill>
            <a:schemeClr val="tx1"/>
          </a:solidFill>
          <a:effectLst>
            <a:outerShdw blurRad="38100" dist="38100" dir="2700000" algn="tl">
              <a:srgbClr val="000000"/>
            </a:outerShdw>
          </a:effectLst>
          <a:latin typeface="+mn-lt"/>
          <a:ea typeface="+mn-ea"/>
          <a:cs typeface="+mn-cs"/>
        </a:defRPr>
      </a:lvl7pPr>
      <a:lvl8pPr marL="3423568" indent="-228233" algn="l" rtl="0" fontAlgn="base">
        <a:spcBef>
          <a:spcPct val="20000"/>
        </a:spcBef>
        <a:spcAft>
          <a:spcPct val="0"/>
        </a:spcAft>
        <a:buClr>
          <a:schemeClr val="folHlink"/>
        </a:buClr>
        <a:buSzPct val="90000"/>
        <a:buFont typeface="Wingdings" pitchFamily="-110" charset="2"/>
        <a:buBlip>
          <a:blip r:embed="rId15"/>
        </a:buBlip>
        <a:defRPr sz="2000">
          <a:solidFill>
            <a:schemeClr val="tx1"/>
          </a:solidFill>
          <a:effectLst>
            <a:outerShdw blurRad="38100" dist="38100" dir="2700000" algn="tl">
              <a:srgbClr val="000000"/>
            </a:outerShdw>
          </a:effectLst>
          <a:latin typeface="+mn-lt"/>
          <a:ea typeface="+mn-ea"/>
          <a:cs typeface="+mn-cs"/>
        </a:defRPr>
      </a:lvl8pPr>
      <a:lvl9pPr marL="3880033" indent="-228233" algn="l" rtl="0" fontAlgn="base">
        <a:spcBef>
          <a:spcPct val="20000"/>
        </a:spcBef>
        <a:spcAft>
          <a:spcPct val="0"/>
        </a:spcAft>
        <a:buClr>
          <a:schemeClr val="folHlink"/>
        </a:buClr>
        <a:buSzPct val="90000"/>
        <a:buFont typeface="Wingdings" pitchFamily="-110" charset="2"/>
        <a:buBlip>
          <a:blip r:embed="rId15"/>
        </a:buBlip>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a:t>Click to edit Master title style</a:t>
            </a:r>
            <a:endParaRPr lang="en-US" dirty="0"/>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91049305"/>
      </p:ext>
    </p:extLst>
  </p:cSld>
  <p:clrMap bg1="lt1" tx1="dk1" bg2="lt2" tx2="dk2" accent1="accent1" accent2="accent2" accent3="accent3" accent4="accent4" accent5="accent5" accent6="accent6" hlink="hlink" folHlink="folHlink"/>
  <p:sldLayoutIdLst>
    <p:sldLayoutId id="2147486370" r:id="rId1"/>
    <p:sldLayoutId id="2147486371" r:id="rId2"/>
    <p:sldLayoutId id="2147486372" r:id="rId3"/>
    <p:sldLayoutId id="2147486373" r:id="rId4"/>
    <p:sldLayoutId id="2147486374" r:id="rId5"/>
    <p:sldLayoutId id="2147486375" r:id="rId6"/>
    <p:sldLayoutId id="2147486376" r:id="rId7"/>
    <p:sldLayoutId id="2147486377" r:id="rId8"/>
    <p:sldLayoutId id="2147486378" r:id="rId9"/>
    <p:sldLayoutId id="2147486379" r:id="rId10"/>
    <p:sldLayoutId id="2147486380" r:id="rId11"/>
  </p:sldLayoutIdLst>
  <p:txStyles>
    <p:titleStyle>
      <a:lvl1pPr algn="ctr" rtl="0" eaLnBrk="1" fontAlgn="base" hangingPunct="1">
        <a:spcBef>
          <a:spcPct val="0"/>
        </a:spcBef>
        <a:spcAft>
          <a:spcPct val="0"/>
        </a:spcAft>
        <a:defRPr sz="4400" b="1">
          <a:solidFill>
            <a:schemeClr val="bg1"/>
          </a:solidFill>
          <a:latin typeface="+mj-lt"/>
          <a:ea typeface="+mj-ea"/>
          <a:cs typeface="+mj-cs"/>
        </a:defRPr>
      </a:lvl1pPr>
      <a:lvl2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2pPr>
      <a:lvl3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3pPr>
      <a:lvl4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4pPr>
      <a:lvl5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5pPr>
      <a:lvl6pPr marL="456467"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6pPr>
      <a:lvl7pPr marL="912947"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7pPr>
      <a:lvl8pPr marL="136943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8pPr>
      <a:lvl9pPr marL="1825903"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9pPr>
    </p:titleStyle>
    <p:bodyStyle>
      <a:lvl1pPr marL="342363" indent="-342363" algn="l" rtl="0" eaLnBrk="1" fontAlgn="base" hangingPunct="1">
        <a:spcBef>
          <a:spcPct val="20000"/>
        </a:spcBef>
        <a:spcAft>
          <a:spcPct val="0"/>
        </a:spcAft>
        <a:buChar char="•"/>
        <a:defRPr sz="3200" b="1">
          <a:solidFill>
            <a:schemeClr val="bg1"/>
          </a:solidFill>
          <a:latin typeface="+mn-lt"/>
          <a:ea typeface="+mn-ea"/>
          <a:cs typeface="+mn-cs"/>
        </a:defRPr>
      </a:lvl1pPr>
      <a:lvl2pPr marL="741772" indent="-285305" algn="l" rtl="0" eaLnBrk="1" fontAlgn="base" hangingPunct="1">
        <a:spcBef>
          <a:spcPct val="20000"/>
        </a:spcBef>
        <a:spcAft>
          <a:spcPct val="0"/>
        </a:spcAft>
        <a:buChar char="–"/>
        <a:defRPr sz="2800" b="1">
          <a:solidFill>
            <a:schemeClr val="bg1"/>
          </a:solidFill>
          <a:latin typeface="+mn-lt"/>
          <a:ea typeface="+mn-ea"/>
        </a:defRPr>
      </a:lvl2pPr>
      <a:lvl3pPr marL="1141185" indent="-228233" algn="l" rtl="0" eaLnBrk="1" fontAlgn="base" hangingPunct="1">
        <a:spcBef>
          <a:spcPct val="20000"/>
        </a:spcBef>
        <a:spcAft>
          <a:spcPct val="0"/>
        </a:spcAft>
        <a:buChar char="•"/>
        <a:defRPr sz="2400" b="1">
          <a:solidFill>
            <a:schemeClr val="bg1"/>
          </a:solidFill>
          <a:latin typeface="+mn-lt"/>
          <a:ea typeface="+mn-ea"/>
        </a:defRPr>
      </a:lvl3pPr>
      <a:lvl4pPr marL="1597659" indent="-228233" algn="l" rtl="0" eaLnBrk="1" fontAlgn="base" hangingPunct="1">
        <a:spcBef>
          <a:spcPct val="20000"/>
        </a:spcBef>
        <a:spcAft>
          <a:spcPct val="0"/>
        </a:spcAft>
        <a:buChar char="–"/>
        <a:defRPr sz="2000" b="1">
          <a:solidFill>
            <a:schemeClr val="bg1"/>
          </a:solidFill>
          <a:latin typeface="+mn-lt"/>
          <a:ea typeface="+mn-ea"/>
        </a:defRPr>
      </a:lvl4pPr>
      <a:lvl5pPr marL="2054145" indent="-228233" algn="l" rtl="0" eaLnBrk="1" fontAlgn="base" hangingPunct="1">
        <a:spcBef>
          <a:spcPct val="20000"/>
        </a:spcBef>
        <a:spcAft>
          <a:spcPct val="0"/>
        </a:spcAft>
        <a:buChar char="»"/>
        <a:defRPr sz="2000" b="1">
          <a:solidFill>
            <a:schemeClr val="bg1"/>
          </a:solidFill>
          <a:latin typeface="+mn-lt"/>
          <a:ea typeface="+mn-ea"/>
        </a:defRPr>
      </a:lvl5pPr>
      <a:lvl6pPr marL="2510617" indent="-228233" algn="l" rtl="0" eaLnBrk="1" fontAlgn="base" hangingPunct="1">
        <a:spcBef>
          <a:spcPct val="20000"/>
        </a:spcBef>
        <a:spcAft>
          <a:spcPct val="0"/>
        </a:spcAft>
        <a:buChar char="»"/>
        <a:defRPr sz="2000" b="1">
          <a:solidFill>
            <a:schemeClr val="bg1"/>
          </a:solidFill>
          <a:latin typeface="+mn-lt"/>
          <a:ea typeface="+mn-ea"/>
        </a:defRPr>
      </a:lvl6pPr>
      <a:lvl7pPr marL="2967088" indent="-228233" algn="l" rtl="0" eaLnBrk="1" fontAlgn="base" hangingPunct="1">
        <a:spcBef>
          <a:spcPct val="20000"/>
        </a:spcBef>
        <a:spcAft>
          <a:spcPct val="0"/>
        </a:spcAft>
        <a:buChar char="»"/>
        <a:defRPr sz="2000" b="1">
          <a:solidFill>
            <a:schemeClr val="bg1"/>
          </a:solidFill>
          <a:latin typeface="+mn-lt"/>
          <a:ea typeface="+mn-ea"/>
        </a:defRPr>
      </a:lvl7pPr>
      <a:lvl8pPr marL="3423568" indent="-228233" algn="l" rtl="0" eaLnBrk="1" fontAlgn="base" hangingPunct="1">
        <a:spcBef>
          <a:spcPct val="20000"/>
        </a:spcBef>
        <a:spcAft>
          <a:spcPct val="0"/>
        </a:spcAft>
        <a:buChar char="»"/>
        <a:defRPr sz="2000" b="1">
          <a:solidFill>
            <a:schemeClr val="bg1"/>
          </a:solidFill>
          <a:latin typeface="+mn-lt"/>
          <a:ea typeface="+mn-ea"/>
        </a:defRPr>
      </a:lvl8pPr>
      <a:lvl9pPr marL="3880033" indent="-228233" algn="l" rtl="0" eaLnBrk="1" fontAlgn="base" hangingPunct="1">
        <a:spcBef>
          <a:spcPct val="20000"/>
        </a:spcBef>
        <a:spcAft>
          <a:spcPct val="0"/>
        </a:spcAft>
        <a:buChar char="»"/>
        <a:defRPr sz="2000" b="1">
          <a:solidFill>
            <a:schemeClr val="bg1"/>
          </a:solidFill>
          <a:latin typeface="+mn-lt"/>
          <a:ea typeface="+mn-ea"/>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eaLnBrk="1" hangingPunct="1">
              <a:spcBef>
                <a:spcPct val="0"/>
              </a:spcBef>
              <a:buFontTx/>
              <a:buNone/>
              <a:defRPr sz="1400" b="0">
                <a:latin typeface="+mn-lt"/>
                <a:ea typeface="Times New Roman" pitchFamily="-111" charset="0"/>
                <a:cs typeface="Times New Roman" pitchFamily="-111" charset="0"/>
              </a:defRPr>
            </a:lvl1pPr>
          </a:lstStyle>
          <a:p>
            <a:pPr algn="l">
              <a:defRPr/>
            </a:pPr>
            <a:endParaRPr lang="en-US">
              <a:solidFill>
                <a:srgbClr val="000000"/>
              </a:solidFill>
            </a:endParaRPr>
          </a:p>
        </p:txBody>
      </p:sp>
      <p:sp>
        <p:nvSpPr>
          <p:cNvPr id="90117"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algn="ctr" eaLnBrk="1" hangingPunct="1">
              <a:spcBef>
                <a:spcPct val="0"/>
              </a:spcBef>
              <a:buFontTx/>
              <a:buNone/>
              <a:defRPr sz="1400" b="0">
                <a:latin typeface="+mn-lt"/>
                <a:ea typeface="Times New Roman" pitchFamily="-111" charset="0"/>
                <a:cs typeface="Times New Roman" pitchFamily="-111" charset="0"/>
              </a:defRPr>
            </a:lvl1pPr>
          </a:lstStyle>
          <a:p>
            <a:pPr>
              <a:defRPr/>
            </a:pPr>
            <a:endParaRPr lang="en-US">
              <a:solidFill>
                <a:srgbClr val="000000"/>
              </a:solidFill>
            </a:endParaRPr>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algn="r" eaLnBrk="1" hangingPunct="1">
              <a:spcBef>
                <a:spcPct val="0"/>
              </a:spcBef>
              <a:buFontTx/>
              <a:buNone/>
              <a:defRPr sz="1400" b="0">
                <a:latin typeface="Times New Roman" charset="0"/>
                <a:cs typeface="Times New Roman" charset="0"/>
              </a:defRPr>
            </a:lvl1pPr>
          </a:lstStyle>
          <a:p>
            <a:fld id="{4DBF59CE-2433-FC40-9FC7-CB12B5CB774C}" type="slidenum">
              <a:rPr lang="en-US">
                <a:solidFill>
                  <a:srgbClr val="000000"/>
                </a:solidFill>
                <a:ea typeface="SimSun" charset="0"/>
              </a:rPr>
              <a:pPr/>
              <a:t>‹#›</a:t>
            </a:fld>
            <a:endParaRPr lang="en-US">
              <a:solidFill>
                <a:srgbClr val="000000"/>
              </a:solidFill>
              <a:ea typeface="SimSun" charset="0"/>
            </a:endParaRPr>
          </a:p>
        </p:txBody>
      </p:sp>
    </p:spTree>
    <p:extLst>
      <p:ext uri="{BB962C8B-B14F-4D97-AF65-F5344CB8AC3E}">
        <p14:creationId xmlns:p14="http://schemas.microsoft.com/office/powerpoint/2010/main" val="2888485259"/>
      </p:ext>
    </p:extLst>
  </p:cSld>
  <p:clrMap bg1="lt1" tx1="dk1" bg2="lt2" tx2="dk2" accent1="accent1" accent2="accent2" accent3="accent3" accent4="accent4" accent5="accent5" accent6="accent6" hlink="hlink" folHlink="folHlink"/>
  <p:sldLayoutIdLst>
    <p:sldLayoutId id="2147486382" r:id="rId1"/>
    <p:sldLayoutId id="2147486383" r:id="rId2"/>
    <p:sldLayoutId id="2147486384" r:id="rId3"/>
    <p:sldLayoutId id="2147486385" r:id="rId4"/>
    <p:sldLayoutId id="2147486386" r:id="rId5"/>
    <p:sldLayoutId id="2147486387" r:id="rId6"/>
    <p:sldLayoutId id="2147486388" r:id="rId7"/>
    <p:sldLayoutId id="2147486389" r:id="rId8"/>
    <p:sldLayoutId id="2147486390" r:id="rId9"/>
    <p:sldLayoutId id="2147486391" r:id="rId10"/>
    <p:sldLayoutId id="2147486392"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MS PGothic" pitchFamily="34" charset="-128"/>
          <a:cs typeface="MS PGothic" pitchFamily="34" charset="-128"/>
        </a:defRPr>
      </a:lvl1pPr>
      <a:lvl2pPr algn="ctr" rtl="0" eaLnBrk="0" fontAlgn="base" hangingPunct="0">
        <a:spcBef>
          <a:spcPct val="0"/>
        </a:spcBef>
        <a:spcAft>
          <a:spcPct val="0"/>
        </a:spcAft>
        <a:defRPr sz="4400">
          <a:solidFill>
            <a:schemeClr val="tx2"/>
          </a:solidFill>
          <a:latin typeface="Times New Roman" pitchFamily="-111" charset="0"/>
          <a:ea typeface="MS PGothic" pitchFamily="34" charset="-128"/>
          <a:cs typeface="MS PGothic" pitchFamily="34" charset="-128"/>
        </a:defRPr>
      </a:lvl2pPr>
      <a:lvl3pPr algn="ctr" rtl="0" eaLnBrk="0" fontAlgn="base" hangingPunct="0">
        <a:spcBef>
          <a:spcPct val="0"/>
        </a:spcBef>
        <a:spcAft>
          <a:spcPct val="0"/>
        </a:spcAft>
        <a:defRPr sz="4400">
          <a:solidFill>
            <a:schemeClr val="tx2"/>
          </a:solidFill>
          <a:latin typeface="Times New Roman" pitchFamily="-111" charset="0"/>
          <a:ea typeface="MS PGothic" pitchFamily="34" charset="-128"/>
          <a:cs typeface="MS PGothic" pitchFamily="34" charset="-128"/>
        </a:defRPr>
      </a:lvl3pPr>
      <a:lvl4pPr algn="ctr" rtl="0" eaLnBrk="0" fontAlgn="base" hangingPunct="0">
        <a:spcBef>
          <a:spcPct val="0"/>
        </a:spcBef>
        <a:spcAft>
          <a:spcPct val="0"/>
        </a:spcAft>
        <a:defRPr sz="4400">
          <a:solidFill>
            <a:schemeClr val="tx2"/>
          </a:solidFill>
          <a:latin typeface="Times New Roman" pitchFamily="-111" charset="0"/>
          <a:ea typeface="MS PGothic" pitchFamily="34" charset="-128"/>
          <a:cs typeface="MS PGothic" pitchFamily="34" charset="-128"/>
        </a:defRPr>
      </a:lvl4pPr>
      <a:lvl5pPr algn="ctr" rtl="0" eaLnBrk="0" fontAlgn="base" hangingPunct="0">
        <a:spcBef>
          <a:spcPct val="0"/>
        </a:spcBef>
        <a:spcAft>
          <a:spcPct val="0"/>
        </a:spcAft>
        <a:defRPr sz="4400">
          <a:solidFill>
            <a:schemeClr val="tx2"/>
          </a:solidFill>
          <a:latin typeface="Times New Roman" pitchFamily="-111" charset="0"/>
          <a:ea typeface="MS PGothic" pitchFamily="34" charset="-128"/>
          <a:cs typeface="MS PGothic" pitchFamily="34" charset="-128"/>
        </a:defRPr>
      </a:lvl5pPr>
      <a:lvl6pPr marL="456467" algn="ctr" rtl="0" fontAlgn="base">
        <a:spcBef>
          <a:spcPct val="0"/>
        </a:spcBef>
        <a:spcAft>
          <a:spcPct val="0"/>
        </a:spcAft>
        <a:defRPr sz="4400">
          <a:solidFill>
            <a:schemeClr val="tx2"/>
          </a:solidFill>
          <a:latin typeface="Times New Roman" pitchFamily="-111" charset="0"/>
        </a:defRPr>
      </a:lvl6pPr>
      <a:lvl7pPr marL="912947" algn="ctr" rtl="0" fontAlgn="base">
        <a:spcBef>
          <a:spcPct val="0"/>
        </a:spcBef>
        <a:spcAft>
          <a:spcPct val="0"/>
        </a:spcAft>
        <a:defRPr sz="4400">
          <a:solidFill>
            <a:schemeClr val="tx2"/>
          </a:solidFill>
          <a:latin typeface="Times New Roman" pitchFamily="-111" charset="0"/>
        </a:defRPr>
      </a:lvl7pPr>
      <a:lvl8pPr marL="1369430" algn="ctr" rtl="0" fontAlgn="base">
        <a:spcBef>
          <a:spcPct val="0"/>
        </a:spcBef>
        <a:spcAft>
          <a:spcPct val="0"/>
        </a:spcAft>
        <a:defRPr sz="4400">
          <a:solidFill>
            <a:schemeClr val="tx2"/>
          </a:solidFill>
          <a:latin typeface="Times New Roman" pitchFamily="-111" charset="0"/>
        </a:defRPr>
      </a:lvl8pPr>
      <a:lvl9pPr marL="1825903" algn="ctr" rtl="0" fontAlgn="base">
        <a:spcBef>
          <a:spcPct val="0"/>
        </a:spcBef>
        <a:spcAft>
          <a:spcPct val="0"/>
        </a:spcAft>
        <a:defRPr sz="4400">
          <a:solidFill>
            <a:schemeClr val="tx2"/>
          </a:solidFill>
          <a:latin typeface="Times New Roman" pitchFamily="-111" charset="0"/>
        </a:defRPr>
      </a:lvl9pPr>
    </p:titleStyle>
    <p:bodyStyle>
      <a:lvl1pPr marL="342363" indent="-342363" algn="l" rtl="0" eaLnBrk="0" fontAlgn="base" hangingPunct="0">
        <a:spcBef>
          <a:spcPct val="20000"/>
        </a:spcBef>
        <a:spcAft>
          <a:spcPct val="0"/>
        </a:spcAft>
        <a:buChar char="•"/>
        <a:defRPr sz="3200">
          <a:solidFill>
            <a:schemeClr val="tx1"/>
          </a:solidFill>
          <a:latin typeface="+mn-lt"/>
          <a:ea typeface="MS PGothic" pitchFamily="34" charset="-128"/>
          <a:cs typeface="MS PGothic" pitchFamily="34" charset="-128"/>
        </a:defRPr>
      </a:lvl1pPr>
      <a:lvl2pPr marL="741772" indent="-285305" algn="l" rtl="0" eaLnBrk="0" fontAlgn="base" hangingPunct="0">
        <a:spcBef>
          <a:spcPct val="20000"/>
        </a:spcBef>
        <a:spcAft>
          <a:spcPct val="0"/>
        </a:spcAft>
        <a:buChar char="–"/>
        <a:defRPr sz="2800">
          <a:solidFill>
            <a:schemeClr val="tx1"/>
          </a:solidFill>
          <a:latin typeface="+mn-lt"/>
          <a:ea typeface="MS PGothic" pitchFamily="34" charset="-128"/>
          <a:cs typeface="MS PGothic" pitchFamily="34" charset="-128"/>
        </a:defRPr>
      </a:lvl2pPr>
      <a:lvl3pPr marL="1141185" indent="-228233" algn="l" rtl="0" eaLnBrk="0" fontAlgn="base" hangingPunct="0">
        <a:spcBef>
          <a:spcPct val="20000"/>
        </a:spcBef>
        <a:spcAft>
          <a:spcPct val="0"/>
        </a:spcAft>
        <a:buChar char="•"/>
        <a:defRPr sz="2400">
          <a:solidFill>
            <a:schemeClr val="tx1"/>
          </a:solidFill>
          <a:latin typeface="+mn-lt"/>
          <a:ea typeface="MS PGothic" pitchFamily="34" charset="-128"/>
          <a:cs typeface="MS PGothic" pitchFamily="34" charset="-128"/>
        </a:defRPr>
      </a:lvl3pPr>
      <a:lvl4pPr marL="1597659" indent="-228233" algn="l" rtl="0" eaLnBrk="0" fontAlgn="base" hangingPunct="0">
        <a:spcBef>
          <a:spcPct val="20000"/>
        </a:spcBef>
        <a:spcAft>
          <a:spcPct val="0"/>
        </a:spcAft>
        <a:buChar char="–"/>
        <a:defRPr sz="2000">
          <a:solidFill>
            <a:schemeClr val="tx1"/>
          </a:solidFill>
          <a:latin typeface="+mn-lt"/>
          <a:ea typeface="MS PGothic" pitchFamily="34" charset="-128"/>
          <a:cs typeface="MS PGothic" pitchFamily="34" charset="-128"/>
        </a:defRPr>
      </a:lvl4pPr>
      <a:lvl5pPr marL="2054145" indent="-228233" algn="l" rtl="0" eaLnBrk="0" fontAlgn="base" hangingPunct="0">
        <a:spcBef>
          <a:spcPct val="20000"/>
        </a:spcBef>
        <a:spcAft>
          <a:spcPct val="0"/>
        </a:spcAft>
        <a:buChar char="»"/>
        <a:defRPr sz="2000">
          <a:solidFill>
            <a:schemeClr val="tx1"/>
          </a:solidFill>
          <a:latin typeface="+mn-lt"/>
          <a:ea typeface="MS PGothic" pitchFamily="34" charset="-128"/>
          <a:cs typeface="MS PGothic" pitchFamily="34" charset="-128"/>
        </a:defRPr>
      </a:lvl5pPr>
      <a:lvl6pPr marL="2510617" indent="-228233" algn="l" rtl="0" fontAlgn="base">
        <a:spcBef>
          <a:spcPct val="20000"/>
        </a:spcBef>
        <a:spcAft>
          <a:spcPct val="0"/>
        </a:spcAft>
        <a:buChar char="»"/>
        <a:defRPr sz="2000">
          <a:solidFill>
            <a:schemeClr val="tx1"/>
          </a:solidFill>
          <a:latin typeface="+mn-lt"/>
          <a:ea typeface="ＭＳ Ｐゴシック" pitchFamily="-111" charset="-128"/>
        </a:defRPr>
      </a:lvl6pPr>
      <a:lvl7pPr marL="2967088" indent="-228233" algn="l" rtl="0" fontAlgn="base">
        <a:spcBef>
          <a:spcPct val="20000"/>
        </a:spcBef>
        <a:spcAft>
          <a:spcPct val="0"/>
        </a:spcAft>
        <a:buChar char="»"/>
        <a:defRPr sz="2000">
          <a:solidFill>
            <a:schemeClr val="tx1"/>
          </a:solidFill>
          <a:latin typeface="+mn-lt"/>
          <a:ea typeface="ＭＳ Ｐゴシック" pitchFamily="-111" charset="-128"/>
        </a:defRPr>
      </a:lvl7pPr>
      <a:lvl8pPr marL="3423568" indent="-228233" algn="l" rtl="0" fontAlgn="base">
        <a:spcBef>
          <a:spcPct val="20000"/>
        </a:spcBef>
        <a:spcAft>
          <a:spcPct val="0"/>
        </a:spcAft>
        <a:buChar char="»"/>
        <a:defRPr sz="2000">
          <a:solidFill>
            <a:schemeClr val="tx1"/>
          </a:solidFill>
          <a:latin typeface="+mn-lt"/>
          <a:ea typeface="ＭＳ Ｐゴシック" pitchFamily="-111" charset="-128"/>
        </a:defRPr>
      </a:lvl8pPr>
      <a:lvl9pPr marL="3880033" indent="-228233"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0" y="0"/>
            <a:ext cx="9132888" cy="6845300"/>
            <a:chOff x="0" y="0"/>
            <a:chExt cx="5753" cy="4312"/>
          </a:xfrm>
        </p:grpSpPr>
        <p:sp>
          <p:nvSpPr>
            <p:cNvPr id="167939" name="Rectangle 3"/>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grpSp>
          <p:nvGrpSpPr>
            <p:cNvPr id="37894" name="Group 4"/>
            <p:cNvGrpSpPr>
              <a:grpSpLocks/>
            </p:cNvGrpSpPr>
            <p:nvPr/>
          </p:nvGrpSpPr>
          <p:grpSpPr bwMode="auto">
            <a:xfrm>
              <a:off x="246" y="204"/>
              <a:ext cx="5271" cy="3889"/>
              <a:chOff x="246" y="204"/>
              <a:chExt cx="5271" cy="3889"/>
            </a:xfrm>
          </p:grpSpPr>
          <p:sp>
            <p:nvSpPr>
              <p:cNvPr id="167941"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7942" name="Freeform 6"/>
              <p:cNvSpPr>
                <a:spLocks/>
              </p:cNvSpPr>
              <p:nvPr/>
            </p:nvSpPr>
            <p:spPr bwMode="auto">
              <a:xfrm>
                <a:off x="3002" y="378"/>
                <a:ext cx="1411" cy="3440"/>
              </a:xfrm>
              <a:custGeom>
                <a:avLst/>
                <a:gdLst/>
                <a:ahLst/>
                <a:cxnLst>
                  <a:cxn ang="0">
                    <a:pos x="91" y="33"/>
                  </a:cxn>
                  <a:cxn ang="0">
                    <a:pos x="212" y="76"/>
                  </a:cxn>
                  <a:cxn ang="0">
                    <a:pos x="332" y="174"/>
                  </a:cxn>
                  <a:cxn ang="0">
                    <a:pos x="383" y="305"/>
                  </a:cxn>
                  <a:cxn ang="0">
                    <a:pos x="443" y="446"/>
                  </a:cxn>
                  <a:cxn ang="0">
                    <a:pos x="453" y="620"/>
                  </a:cxn>
                  <a:cxn ang="0">
                    <a:pos x="494" y="751"/>
                  </a:cxn>
                  <a:cxn ang="0">
                    <a:pos x="494" y="882"/>
                  </a:cxn>
                  <a:cxn ang="0">
                    <a:pos x="483" y="1012"/>
                  </a:cxn>
                  <a:cxn ang="0">
                    <a:pos x="473" y="1143"/>
                  </a:cxn>
                  <a:cxn ang="0">
                    <a:pos x="463" y="1284"/>
                  </a:cxn>
                  <a:cxn ang="0">
                    <a:pos x="433" y="1426"/>
                  </a:cxn>
                  <a:cxn ang="0">
                    <a:pos x="383" y="1556"/>
                  </a:cxn>
                  <a:cxn ang="0">
                    <a:pos x="353" y="1687"/>
                  </a:cxn>
                  <a:cxn ang="0">
                    <a:pos x="443" y="1796"/>
                  </a:cxn>
                  <a:cxn ang="0">
                    <a:pos x="494" y="1937"/>
                  </a:cxn>
                  <a:cxn ang="0">
                    <a:pos x="524" y="2068"/>
                  </a:cxn>
                  <a:cxn ang="0">
                    <a:pos x="614" y="2198"/>
                  </a:cxn>
                  <a:cxn ang="0">
                    <a:pos x="705" y="2351"/>
                  </a:cxn>
                  <a:cxn ang="0">
                    <a:pos x="836" y="2470"/>
                  </a:cxn>
                  <a:cxn ang="0">
                    <a:pos x="947" y="2612"/>
                  </a:cxn>
                  <a:cxn ang="0">
                    <a:pos x="1078" y="2721"/>
                  </a:cxn>
                  <a:cxn ang="0">
                    <a:pos x="1158" y="2851"/>
                  </a:cxn>
                  <a:cxn ang="0">
                    <a:pos x="1269" y="3004"/>
                  </a:cxn>
                  <a:cxn ang="0">
                    <a:pos x="1319" y="3156"/>
                  </a:cxn>
                  <a:cxn ang="0">
                    <a:pos x="1370" y="3308"/>
                  </a:cxn>
                  <a:cxn ang="0">
                    <a:pos x="1400" y="3439"/>
                  </a:cxn>
                  <a:cxn ang="0">
                    <a:pos x="1410" y="3145"/>
                  </a:cxn>
                  <a:cxn ang="0">
                    <a:pos x="1340" y="3058"/>
                  </a:cxn>
                  <a:cxn ang="0">
                    <a:pos x="1259" y="2862"/>
                  </a:cxn>
                  <a:cxn ang="0">
                    <a:pos x="1098" y="2721"/>
                  </a:cxn>
                  <a:cxn ang="0">
                    <a:pos x="997" y="2514"/>
                  </a:cxn>
                  <a:cxn ang="0">
                    <a:pos x="806" y="2449"/>
                  </a:cxn>
                  <a:cxn ang="0">
                    <a:pos x="735" y="2307"/>
                  </a:cxn>
                  <a:cxn ang="0">
                    <a:pos x="635" y="2187"/>
                  </a:cxn>
                  <a:cxn ang="0">
                    <a:pos x="534" y="1959"/>
                  </a:cxn>
                  <a:cxn ang="0">
                    <a:pos x="443" y="1785"/>
                  </a:cxn>
                  <a:cxn ang="0">
                    <a:pos x="403" y="1632"/>
                  </a:cxn>
                  <a:cxn ang="0">
                    <a:pos x="433" y="1491"/>
                  </a:cxn>
                  <a:cxn ang="0">
                    <a:pos x="483" y="1349"/>
                  </a:cxn>
                  <a:cxn ang="0">
                    <a:pos x="483" y="1208"/>
                  </a:cxn>
                  <a:cxn ang="0">
                    <a:pos x="524" y="1023"/>
                  </a:cxn>
                  <a:cxn ang="0">
                    <a:pos x="514" y="805"/>
                  </a:cxn>
                  <a:cxn ang="0">
                    <a:pos x="534" y="642"/>
                  </a:cxn>
                  <a:cxn ang="0">
                    <a:pos x="554" y="522"/>
                  </a:cxn>
                  <a:cxn ang="0">
                    <a:pos x="665" y="392"/>
                  </a:cxn>
                  <a:cxn ang="0">
                    <a:pos x="826" y="218"/>
                  </a:cxn>
                  <a:cxn ang="0">
                    <a:pos x="876" y="76"/>
                  </a:cxn>
                  <a:cxn ang="0">
                    <a:pos x="917" y="11"/>
                  </a:cxn>
                  <a:cxn ang="0">
                    <a:pos x="765" y="87"/>
                  </a:cxn>
                  <a:cxn ang="0">
                    <a:pos x="755" y="218"/>
                  </a:cxn>
                  <a:cxn ang="0">
                    <a:pos x="745" y="305"/>
                  </a:cxn>
                  <a:cxn ang="0">
                    <a:pos x="624" y="435"/>
                  </a:cxn>
                  <a:cxn ang="0">
                    <a:pos x="534" y="522"/>
                  </a:cxn>
                  <a:cxn ang="0">
                    <a:pos x="483" y="664"/>
                  </a:cxn>
                  <a:cxn ang="0">
                    <a:pos x="473" y="511"/>
                  </a:cxn>
                  <a:cxn ang="0">
                    <a:pos x="443" y="348"/>
                  </a:cxn>
                  <a:cxn ang="0">
                    <a:pos x="383" y="218"/>
                  </a:cxn>
                  <a:cxn ang="0">
                    <a:pos x="302" y="98"/>
                  </a:cxn>
                  <a:cxn ang="0">
                    <a:pos x="181" y="33"/>
                  </a:cxn>
                  <a:cxn ang="0">
                    <a:pos x="60" y="1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7943" name="Freeform 7"/>
              <p:cNvSpPr>
                <a:spLocks/>
              </p:cNvSpPr>
              <p:nvPr/>
            </p:nvSpPr>
            <p:spPr bwMode="auto">
              <a:xfrm>
                <a:off x="522" y="3415"/>
                <a:ext cx="1965" cy="490"/>
              </a:xfrm>
              <a:custGeom>
                <a:avLst/>
                <a:gdLst/>
                <a:ahLst/>
                <a:cxnLst>
                  <a:cxn ang="0">
                    <a:pos x="40" y="43"/>
                  </a:cxn>
                  <a:cxn ang="0">
                    <a:pos x="141" y="65"/>
                  </a:cxn>
                  <a:cxn ang="0">
                    <a:pos x="232" y="76"/>
                  </a:cxn>
                  <a:cxn ang="0">
                    <a:pos x="363" y="130"/>
                  </a:cxn>
                  <a:cxn ang="0">
                    <a:pos x="504" y="130"/>
                  </a:cxn>
                  <a:cxn ang="0">
                    <a:pos x="604" y="141"/>
                  </a:cxn>
                  <a:cxn ang="0">
                    <a:pos x="705" y="196"/>
                  </a:cxn>
                  <a:cxn ang="0">
                    <a:pos x="765" y="250"/>
                  </a:cxn>
                  <a:cxn ang="0">
                    <a:pos x="906" y="261"/>
                  </a:cxn>
                  <a:cxn ang="0">
                    <a:pos x="1007" y="261"/>
                  </a:cxn>
                  <a:cxn ang="0">
                    <a:pos x="1148" y="250"/>
                  </a:cxn>
                  <a:cxn ang="0">
                    <a:pos x="1219" y="304"/>
                  </a:cxn>
                  <a:cxn ang="0">
                    <a:pos x="1299" y="315"/>
                  </a:cxn>
                  <a:cxn ang="0">
                    <a:pos x="1380" y="380"/>
                  </a:cxn>
                  <a:cxn ang="0">
                    <a:pos x="1460" y="424"/>
                  </a:cxn>
                  <a:cxn ang="0">
                    <a:pos x="1541" y="446"/>
                  </a:cxn>
                  <a:cxn ang="0">
                    <a:pos x="1662" y="446"/>
                  </a:cxn>
                  <a:cxn ang="0">
                    <a:pos x="1752" y="456"/>
                  </a:cxn>
                  <a:cxn ang="0">
                    <a:pos x="1883" y="467"/>
                  </a:cxn>
                  <a:cxn ang="0">
                    <a:pos x="1964" y="489"/>
                  </a:cxn>
                  <a:cxn ang="0">
                    <a:pos x="1863" y="467"/>
                  </a:cxn>
                  <a:cxn ang="0">
                    <a:pos x="1783" y="446"/>
                  </a:cxn>
                  <a:cxn ang="0">
                    <a:pos x="1692" y="446"/>
                  </a:cxn>
                  <a:cxn ang="0">
                    <a:pos x="1611" y="402"/>
                  </a:cxn>
                  <a:cxn ang="0">
                    <a:pos x="1531" y="413"/>
                  </a:cxn>
                  <a:cxn ang="0">
                    <a:pos x="1450" y="369"/>
                  </a:cxn>
                  <a:cxn ang="0">
                    <a:pos x="1370" y="348"/>
                  </a:cxn>
                  <a:cxn ang="0">
                    <a:pos x="1289" y="272"/>
                  </a:cxn>
                  <a:cxn ang="0">
                    <a:pos x="1209" y="283"/>
                  </a:cxn>
                  <a:cxn ang="0">
                    <a:pos x="1047" y="130"/>
                  </a:cxn>
                  <a:cxn ang="0">
                    <a:pos x="927" y="130"/>
                  </a:cxn>
                  <a:cxn ang="0">
                    <a:pos x="886" y="228"/>
                  </a:cxn>
                  <a:cxn ang="0">
                    <a:pos x="806" y="228"/>
                  </a:cxn>
                  <a:cxn ang="0">
                    <a:pos x="725" y="196"/>
                  </a:cxn>
                  <a:cxn ang="0">
                    <a:pos x="624" y="152"/>
                  </a:cxn>
                  <a:cxn ang="0">
                    <a:pos x="544" y="109"/>
                  </a:cxn>
                  <a:cxn ang="0">
                    <a:pos x="443" y="109"/>
                  </a:cxn>
                  <a:cxn ang="0">
                    <a:pos x="353" y="76"/>
                  </a:cxn>
                  <a:cxn ang="0">
                    <a:pos x="262" y="87"/>
                  </a:cxn>
                  <a:cxn ang="0">
                    <a:pos x="181" y="43"/>
                  </a:cxn>
                  <a:cxn ang="0">
                    <a:pos x="101" y="33"/>
                  </a:cxn>
                  <a:cxn ang="0">
                    <a:pos x="20" y="11"/>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7944" name="Freeform 8"/>
              <p:cNvSpPr>
                <a:spLocks/>
              </p:cNvSpPr>
              <p:nvPr/>
            </p:nvSpPr>
            <p:spPr bwMode="auto">
              <a:xfrm>
                <a:off x="4384" y="399"/>
                <a:ext cx="1042" cy="1764"/>
              </a:xfrm>
              <a:custGeom>
                <a:avLst/>
                <a:gdLst/>
                <a:ahLst/>
                <a:cxnLst>
                  <a:cxn ang="0">
                    <a:pos x="977" y="76"/>
                  </a:cxn>
                  <a:cxn ang="0">
                    <a:pos x="907" y="152"/>
                  </a:cxn>
                  <a:cxn ang="0">
                    <a:pos x="826" y="131"/>
                  </a:cxn>
                  <a:cxn ang="0">
                    <a:pos x="745" y="152"/>
                  </a:cxn>
                  <a:cxn ang="0">
                    <a:pos x="685" y="229"/>
                  </a:cxn>
                  <a:cxn ang="0">
                    <a:pos x="604" y="250"/>
                  </a:cxn>
                  <a:cxn ang="0">
                    <a:pos x="524" y="283"/>
                  </a:cxn>
                  <a:cxn ang="0">
                    <a:pos x="443" y="348"/>
                  </a:cxn>
                  <a:cxn ang="0">
                    <a:pos x="383" y="435"/>
                  </a:cxn>
                  <a:cxn ang="0">
                    <a:pos x="343" y="511"/>
                  </a:cxn>
                  <a:cxn ang="0">
                    <a:pos x="302" y="599"/>
                  </a:cxn>
                  <a:cxn ang="0">
                    <a:pos x="222" y="599"/>
                  </a:cxn>
                  <a:cxn ang="0">
                    <a:pos x="141" y="653"/>
                  </a:cxn>
                  <a:cxn ang="0">
                    <a:pos x="60" y="653"/>
                  </a:cxn>
                  <a:cxn ang="0">
                    <a:pos x="0" y="707"/>
                  </a:cxn>
                  <a:cxn ang="0">
                    <a:pos x="81" y="729"/>
                  </a:cxn>
                  <a:cxn ang="0">
                    <a:pos x="141" y="816"/>
                  </a:cxn>
                  <a:cxn ang="0">
                    <a:pos x="222" y="816"/>
                  </a:cxn>
                  <a:cxn ang="0">
                    <a:pos x="302" y="860"/>
                  </a:cxn>
                  <a:cxn ang="0">
                    <a:pos x="383" y="914"/>
                  </a:cxn>
                  <a:cxn ang="0">
                    <a:pos x="463" y="914"/>
                  </a:cxn>
                  <a:cxn ang="0">
                    <a:pos x="524" y="882"/>
                  </a:cxn>
                  <a:cxn ang="0">
                    <a:pos x="584" y="816"/>
                  </a:cxn>
                  <a:cxn ang="0">
                    <a:pos x="655" y="784"/>
                  </a:cxn>
                  <a:cxn ang="0">
                    <a:pos x="705" y="871"/>
                  </a:cxn>
                  <a:cxn ang="0">
                    <a:pos x="735" y="958"/>
                  </a:cxn>
                  <a:cxn ang="0">
                    <a:pos x="796" y="1088"/>
                  </a:cxn>
                  <a:cxn ang="0">
                    <a:pos x="846" y="1186"/>
                  </a:cxn>
                  <a:cxn ang="0">
                    <a:pos x="876" y="1273"/>
                  </a:cxn>
                  <a:cxn ang="0">
                    <a:pos x="907" y="1360"/>
                  </a:cxn>
                  <a:cxn ang="0">
                    <a:pos x="917" y="1447"/>
                  </a:cxn>
                  <a:cxn ang="0">
                    <a:pos x="957" y="1534"/>
                  </a:cxn>
                  <a:cxn ang="0">
                    <a:pos x="977" y="1622"/>
                  </a:cxn>
                  <a:cxn ang="0">
                    <a:pos x="1017" y="1709"/>
                  </a:cxn>
                  <a:cxn ang="0">
                    <a:pos x="1041" y="1763"/>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w="12700" cap="rnd" cmpd="sng">
                <a:noFill/>
                <a:prstDash val="solid"/>
                <a:round/>
                <a:headEnd type="none" w="med" len="med"/>
                <a:tailEnd type="none" w="med" len="med"/>
              </a:ln>
              <a:effectLst/>
            </p:spPr>
            <p:txBody>
              <a:bodyP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7945" name="Freeform 9"/>
              <p:cNvSpPr>
                <a:spLocks/>
              </p:cNvSpPr>
              <p:nvPr/>
            </p:nvSpPr>
            <p:spPr bwMode="auto">
              <a:xfrm>
                <a:off x="502" y="1226"/>
                <a:ext cx="4882" cy="1403"/>
              </a:xfrm>
              <a:custGeom>
                <a:avLst/>
                <a:gdLst/>
                <a:ahLst/>
                <a:cxnLst>
                  <a:cxn ang="0">
                    <a:pos x="151" y="54"/>
                  </a:cxn>
                  <a:cxn ang="0">
                    <a:pos x="282" y="250"/>
                  </a:cxn>
                  <a:cxn ang="0">
                    <a:pos x="524" y="261"/>
                  </a:cxn>
                  <a:cxn ang="0">
                    <a:pos x="686" y="467"/>
                  </a:cxn>
                  <a:cxn ang="0">
                    <a:pos x="766" y="706"/>
                  </a:cxn>
                  <a:cxn ang="0">
                    <a:pos x="918" y="739"/>
                  </a:cxn>
                  <a:cxn ang="0">
                    <a:pos x="1008" y="815"/>
                  </a:cxn>
                  <a:cxn ang="0">
                    <a:pos x="1210" y="869"/>
                  </a:cxn>
                  <a:cxn ang="0">
                    <a:pos x="1331" y="772"/>
                  </a:cxn>
                  <a:cxn ang="0">
                    <a:pos x="1412" y="565"/>
                  </a:cxn>
                  <a:cxn ang="0">
                    <a:pos x="1291" y="359"/>
                  </a:cxn>
                  <a:cxn ang="0">
                    <a:pos x="1412" y="163"/>
                  </a:cxn>
                  <a:cxn ang="0">
                    <a:pos x="1603" y="206"/>
                  </a:cxn>
                  <a:cxn ang="0">
                    <a:pos x="1785" y="250"/>
                  </a:cxn>
                  <a:cxn ang="0">
                    <a:pos x="1967" y="250"/>
                  </a:cxn>
                  <a:cxn ang="0">
                    <a:pos x="2088" y="217"/>
                  </a:cxn>
                  <a:cxn ang="0">
                    <a:pos x="2219" y="120"/>
                  </a:cxn>
                  <a:cxn ang="0">
                    <a:pos x="2420" y="261"/>
                  </a:cxn>
                  <a:cxn ang="0">
                    <a:pos x="2612" y="348"/>
                  </a:cxn>
                  <a:cxn ang="0">
                    <a:pos x="2783" y="478"/>
                  </a:cxn>
                  <a:cxn ang="0">
                    <a:pos x="2985" y="576"/>
                  </a:cxn>
                  <a:cxn ang="0">
                    <a:pos x="3177" y="652"/>
                  </a:cxn>
                  <a:cxn ang="0">
                    <a:pos x="3378" y="772"/>
                  </a:cxn>
                  <a:cxn ang="0">
                    <a:pos x="3580" y="706"/>
                  </a:cxn>
                  <a:cxn ang="0">
                    <a:pos x="3782" y="772"/>
                  </a:cxn>
                  <a:cxn ang="0">
                    <a:pos x="3983" y="706"/>
                  </a:cxn>
                  <a:cxn ang="0">
                    <a:pos x="4195" y="696"/>
                  </a:cxn>
                  <a:cxn ang="0">
                    <a:pos x="4397" y="783"/>
                  </a:cxn>
                  <a:cxn ang="0">
                    <a:pos x="4599" y="783"/>
                  </a:cxn>
                  <a:cxn ang="0">
                    <a:pos x="4800" y="761"/>
                  </a:cxn>
                  <a:cxn ang="0">
                    <a:pos x="4760" y="848"/>
                  </a:cxn>
                  <a:cxn ang="0">
                    <a:pos x="4498" y="924"/>
                  </a:cxn>
                  <a:cxn ang="0">
                    <a:pos x="4296" y="978"/>
                  </a:cxn>
                  <a:cxn ang="0">
                    <a:pos x="4276" y="1130"/>
                  </a:cxn>
                  <a:cxn ang="0">
                    <a:pos x="4165" y="1293"/>
                  </a:cxn>
                  <a:cxn ang="0">
                    <a:pos x="3933" y="1337"/>
                  </a:cxn>
                  <a:cxn ang="0">
                    <a:pos x="3620" y="1185"/>
                  </a:cxn>
                  <a:cxn ang="0">
                    <a:pos x="3409" y="1011"/>
                  </a:cxn>
                  <a:cxn ang="0">
                    <a:pos x="3177" y="978"/>
                  </a:cxn>
                  <a:cxn ang="0">
                    <a:pos x="2955" y="859"/>
                  </a:cxn>
                  <a:cxn ang="0">
                    <a:pos x="2703" y="848"/>
                  </a:cxn>
                  <a:cxn ang="0">
                    <a:pos x="2471" y="924"/>
                  </a:cxn>
                  <a:cxn ang="0">
                    <a:pos x="2239" y="859"/>
                  </a:cxn>
                  <a:cxn ang="0">
                    <a:pos x="2027" y="772"/>
                  </a:cxn>
                  <a:cxn ang="0">
                    <a:pos x="1926" y="946"/>
                  </a:cxn>
                  <a:cxn ang="0">
                    <a:pos x="1916" y="1163"/>
                  </a:cxn>
                  <a:cxn ang="0">
                    <a:pos x="1805" y="1359"/>
                  </a:cxn>
                  <a:cxn ang="0">
                    <a:pos x="1593" y="1402"/>
                  </a:cxn>
                  <a:cxn ang="0">
                    <a:pos x="1382" y="1326"/>
                  </a:cxn>
                  <a:cxn ang="0">
                    <a:pos x="1180" y="1239"/>
                  </a:cxn>
                  <a:cxn ang="0">
                    <a:pos x="978" y="1217"/>
                  </a:cxn>
                  <a:cxn ang="0">
                    <a:pos x="777" y="1337"/>
                  </a:cxn>
                  <a:cxn ang="0">
                    <a:pos x="625" y="1250"/>
                  </a:cxn>
                  <a:cxn ang="0">
                    <a:pos x="504" y="1087"/>
                  </a:cxn>
                  <a:cxn ang="0">
                    <a:pos x="373" y="902"/>
                  </a:cxn>
                  <a:cxn ang="0">
                    <a:pos x="182" y="783"/>
                  </a:cxn>
                  <a:cxn ang="0">
                    <a:pos x="121" y="598"/>
                  </a:cxn>
                  <a:cxn ang="0">
                    <a:pos x="61" y="413"/>
                  </a:cxn>
                  <a:cxn ang="0">
                    <a:pos x="61" y="196"/>
                  </a:cxn>
                  <a:cxn ang="0">
                    <a:pos x="0" y="0"/>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w="12700" cap="rnd" cmpd="sng">
                <a:noFill/>
                <a:prstDash val="solid"/>
                <a:round/>
                <a:headEnd type="none" w="med" len="med"/>
                <a:tailEnd type="none" w="med" len="med"/>
              </a:ln>
              <a:effectLst/>
            </p:spPr>
            <p:txBody>
              <a:bodyP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7946" name="Freeform 10"/>
              <p:cNvSpPr>
                <a:spLocks/>
              </p:cNvSpPr>
              <p:nvPr/>
            </p:nvSpPr>
            <p:spPr bwMode="auto">
              <a:xfrm>
                <a:off x="418" y="549"/>
                <a:ext cx="4993" cy="3253"/>
              </a:xfrm>
              <a:custGeom>
                <a:avLst/>
                <a:gdLst/>
                <a:ahLst/>
                <a:cxnLst>
                  <a:cxn ang="0">
                    <a:pos x="968" y="2686"/>
                  </a:cxn>
                  <a:cxn ang="0">
                    <a:pos x="766" y="3045"/>
                  </a:cxn>
                  <a:cxn ang="0">
                    <a:pos x="474" y="3121"/>
                  </a:cxn>
                  <a:cxn ang="0">
                    <a:pos x="161" y="3067"/>
                  </a:cxn>
                  <a:cxn ang="0">
                    <a:pos x="182" y="2893"/>
                  </a:cxn>
                  <a:cxn ang="0">
                    <a:pos x="504" y="2828"/>
                  </a:cxn>
                  <a:cxn ang="0">
                    <a:pos x="807" y="2708"/>
                  </a:cxn>
                  <a:cxn ang="0">
                    <a:pos x="958" y="2447"/>
                  </a:cxn>
                  <a:cxn ang="0">
                    <a:pos x="645" y="2186"/>
                  </a:cxn>
                  <a:cxn ang="0">
                    <a:pos x="303" y="2001"/>
                  </a:cxn>
                  <a:cxn ang="0">
                    <a:pos x="444" y="2012"/>
                  </a:cxn>
                  <a:cxn ang="0">
                    <a:pos x="837" y="2077"/>
                  </a:cxn>
                  <a:cxn ang="0">
                    <a:pos x="1190" y="2186"/>
                  </a:cxn>
                  <a:cxn ang="0">
                    <a:pos x="1291" y="2230"/>
                  </a:cxn>
                  <a:cxn ang="0">
                    <a:pos x="1553" y="1990"/>
                  </a:cxn>
                  <a:cxn ang="0">
                    <a:pos x="1896" y="1795"/>
                  </a:cxn>
                  <a:cxn ang="0">
                    <a:pos x="2047" y="1468"/>
                  </a:cxn>
                  <a:cxn ang="0">
                    <a:pos x="2148" y="1523"/>
                  </a:cxn>
                  <a:cxn ang="0">
                    <a:pos x="2350" y="1370"/>
                  </a:cxn>
                  <a:cxn ang="0">
                    <a:pos x="2158" y="1088"/>
                  </a:cxn>
                  <a:cxn ang="0">
                    <a:pos x="2077" y="653"/>
                  </a:cxn>
                  <a:cxn ang="0">
                    <a:pos x="1876" y="359"/>
                  </a:cxn>
                  <a:cxn ang="0">
                    <a:pos x="1674" y="65"/>
                  </a:cxn>
                  <a:cxn ang="0">
                    <a:pos x="1967" y="131"/>
                  </a:cxn>
                  <a:cxn ang="0">
                    <a:pos x="2198" y="348"/>
                  </a:cxn>
                  <a:cxn ang="0">
                    <a:pos x="2188" y="674"/>
                  </a:cxn>
                  <a:cxn ang="0">
                    <a:pos x="2309" y="914"/>
                  </a:cxn>
                  <a:cxn ang="0">
                    <a:pos x="2562" y="707"/>
                  </a:cxn>
                  <a:cxn ang="0">
                    <a:pos x="2400" y="326"/>
                  </a:cxn>
                  <a:cxn ang="0">
                    <a:pos x="2794" y="163"/>
                  </a:cxn>
                  <a:cxn ang="0">
                    <a:pos x="3207" y="196"/>
                  </a:cxn>
                  <a:cxn ang="0">
                    <a:pos x="3247" y="555"/>
                  </a:cxn>
                  <a:cxn ang="0">
                    <a:pos x="3086" y="783"/>
                  </a:cxn>
                  <a:cxn ang="0">
                    <a:pos x="2783" y="881"/>
                  </a:cxn>
                  <a:cxn ang="0">
                    <a:pos x="3096" y="1055"/>
                  </a:cxn>
                  <a:cxn ang="0">
                    <a:pos x="3499" y="1033"/>
                  </a:cxn>
                  <a:cxn ang="0">
                    <a:pos x="3741" y="1283"/>
                  </a:cxn>
                  <a:cxn ang="0">
                    <a:pos x="3661" y="1664"/>
                  </a:cxn>
                  <a:cxn ang="0">
                    <a:pos x="3873" y="1903"/>
                  </a:cxn>
                  <a:cxn ang="0">
                    <a:pos x="4175" y="1784"/>
                  </a:cxn>
                  <a:cxn ang="0">
                    <a:pos x="4468" y="1631"/>
                  </a:cxn>
                  <a:cxn ang="0">
                    <a:pos x="4720" y="1392"/>
                  </a:cxn>
                  <a:cxn ang="0">
                    <a:pos x="4992" y="1490"/>
                  </a:cxn>
                  <a:cxn ang="0">
                    <a:pos x="4730" y="1762"/>
                  </a:cxn>
                  <a:cxn ang="0">
                    <a:pos x="4518" y="2132"/>
                  </a:cxn>
                  <a:cxn ang="0">
                    <a:pos x="4266" y="2491"/>
                  </a:cxn>
                  <a:cxn ang="0">
                    <a:pos x="3812" y="2469"/>
                  </a:cxn>
                  <a:cxn ang="0">
                    <a:pos x="3560" y="2317"/>
                  </a:cxn>
                  <a:cxn ang="0">
                    <a:pos x="3550" y="1849"/>
                  </a:cxn>
                  <a:cxn ang="0">
                    <a:pos x="3348" y="1566"/>
                  </a:cxn>
                  <a:cxn ang="0">
                    <a:pos x="3005" y="1773"/>
                  </a:cxn>
                  <a:cxn ang="0">
                    <a:pos x="2824" y="1566"/>
                  </a:cxn>
                  <a:cxn ang="0">
                    <a:pos x="2582" y="1294"/>
                  </a:cxn>
                  <a:cxn ang="0">
                    <a:pos x="2279" y="1577"/>
                  </a:cxn>
                  <a:cxn ang="0">
                    <a:pos x="2158" y="2001"/>
                  </a:cxn>
                  <a:cxn ang="0">
                    <a:pos x="1896" y="2328"/>
                  </a:cxn>
                  <a:cxn ang="0">
                    <a:pos x="1755" y="2643"/>
                  </a:cxn>
                  <a:cxn ang="0">
                    <a:pos x="1392" y="2436"/>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w="12700" cap="rnd" cmpd="sng">
                <a:noFill/>
                <a:prstDash val="solid"/>
                <a:round/>
                <a:headEnd type="none" w="med" len="med"/>
                <a:tailEnd type="none" w="med" len="med"/>
              </a:ln>
              <a:effectLst/>
            </p:spPr>
            <p:txBody>
              <a:bodyP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7947" name="Freeform 11"/>
              <p:cNvSpPr>
                <a:spLocks/>
              </p:cNvSpPr>
              <p:nvPr/>
            </p:nvSpPr>
            <p:spPr bwMode="auto">
              <a:xfrm>
                <a:off x="529" y="515"/>
                <a:ext cx="672" cy="605"/>
              </a:xfrm>
              <a:custGeom>
                <a:avLst/>
                <a:gdLst/>
                <a:ahLst/>
                <a:cxnLst>
                  <a:cxn ang="0">
                    <a:pos x="154" y="44"/>
                  </a:cxn>
                  <a:cxn ang="0">
                    <a:pos x="168" y="102"/>
                  </a:cxn>
                  <a:cxn ang="0">
                    <a:pos x="174" y="160"/>
                  </a:cxn>
                  <a:cxn ang="0">
                    <a:pos x="201" y="226"/>
                  </a:cxn>
                  <a:cxn ang="0">
                    <a:pos x="208" y="291"/>
                  </a:cxn>
                  <a:cxn ang="0">
                    <a:pos x="221" y="349"/>
                  </a:cxn>
                  <a:cxn ang="0">
                    <a:pos x="228" y="415"/>
                  </a:cxn>
                  <a:cxn ang="0">
                    <a:pos x="221" y="473"/>
                  </a:cxn>
                  <a:cxn ang="0">
                    <a:pos x="201" y="524"/>
                  </a:cxn>
                  <a:cxn ang="0">
                    <a:pos x="161" y="466"/>
                  </a:cxn>
                  <a:cxn ang="0">
                    <a:pos x="107" y="437"/>
                  </a:cxn>
                  <a:cxn ang="0">
                    <a:pos x="54" y="422"/>
                  </a:cxn>
                  <a:cxn ang="0">
                    <a:pos x="0" y="408"/>
                  </a:cxn>
                  <a:cxn ang="0">
                    <a:pos x="54" y="451"/>
                  </a:cxn>
                  <a:cxn ang="0">
                    <a:pos x="107" y="458"/>
                  </a:cxn>
                  <a:cxn ang="0">
                    <a:pos x="148" y="488"/>
                  </a:cxn>
                  <a:cxn ang="0">
                    <a:pos x="181" y="546"/>
                  </a:cxn>
                  <a:cxn ang="0">
                    <a:pos x="235" y="531"/>
                  </a:cxn>
                  <a:cxn ang="0">
                    <a:pos x="289" y="546"/>
                  </a:cxn>
                  <a:cxn ang="0">
                    <a:pos x="342" y="582"/>
                  </a:cxn>
                  <a:cxn ang="0">
                    <a:pos x="396" y="597"/>
                  </a:cxn>
                  <a:cxn ang="0">
                    <a:pos x="483" y="604"/>
                  </a:cxn>
                  <a:cxn ang="0">
                    <a:pos x="544" y="589"/>
                  </a:cxn>
                  <a:cxn ang="0">
                    <a:pos x="604" y="582"/>
                  </a:cxn>
                  <a:cxn ang="0">
                    <a:pos x="671" y="568"/>
                  </a:cxn>
                  <a:cxn ang="0">
                    <a:pos x="604" y="568"/>
                  </a:cxn>
                  <a:cxn ang="0">
                    <a:pos x="537" y="575"/>
                  </a:cxn>
                  <a:cxn ang="0">
                    <a:pos x="483" y="575"/>
                  </a:cxn>
                  <a:cxn ang="0">
                    <a:pos x="429" y="575"/>
                  </a:cxn>
                  <a:cxn ang="0">
                    <a:pos x="376" y="568"/>
                  </a:cxn>
                  <a:cxn ang="0">
                    <a:pos x="322" y="524"/>
                  </a:cxn>
                  <a:cxn ang="0">
                    <a:pos x="268" y="509"/>
                  </a:cxn>
                  <a:cxn ang="0">
                    <a:pos x="255" y="451"/>
                  </a:cxn>
                  <a:cxn ang="0">
                    <a:pos x="255" y="393"/>
                  </a:cxn>
                  <a:cxn ang="0">
                    <a:pos x="248" y="327"/>
                  </a:cxn>
                  <a:cxn ang="0">
                    <a:pos x="242" y="269"/>
                  </a:cxn>
                  <a:cxn ang="0">
                    <a:pos x="228" y="211"/>
                  </a:cxn>
                  <a:cxn ang="0">
                    <a:pos x="201" y="146"/>
                  </a:cxn>
                  <a:cxn ang="0">
                    <a:pos x="141" y="109"/>
                  </a:cxn>
                  <a:cxn ang="0">
                    <a:pos x="161" y="51"/>
                  </a:cxn>
                  <a:cxn ang="0">
                    <a:pos x="134" y="0"/>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w="12700" cap="rnd" cmpd="sng">
                <a:noFill/>
                <a:prstDash val="solid"/>
                <a:round/>
                <a:headEnd type="none" w="med" len="med"/>
                <a:tailEnd type="none" w="med" len="med"/>
              </a:ln>
              <a:effectLst/>
            </p:spPr>
            <p:txBody>
              <a:bodyP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7948" name="Freeform 12"/>
              <p:cNvSpPr>
                <a:spLocks/>
              </p:cNvSpPr>
              <p:nvPr/>
            </p:nvSpPr>
            <p:spPr bwMode="auto">
              <a:xfrm>
                <a:off x="502" y="378"/>
                <a:ext cx="1136" cy="2540"/>
              </a:xfrm>
              <a:custGeom>
                <a:avLst/>
                <a:gdLst/>
                <a:ahLst/>
                <a:cxnLst>
                  <a:cxn ang="0">
                    <a:pos x="1122" y="87"/>
                  </a:cxn>
                  <a:cxn ang="0">
                    <a:pos x="1095" y="210"/>
                  </a:cxn>
                  <a:cxn ang="0">
                    <a:pos x="1054" y="319"/>
                  </a:cxn>
                  <a:cxn ang="0">
                    <a:pos x="1034" y="406"/>
                  </a:cxn>
                  <a:cxn ang="0">
                    <a:pos x="1075" y="522"/>
                  </a:cxn>
                  <a:cxn ang="0">
                    <a:pos x="1054" y="638"/>
                  </a:cxn>
                  <a:cxn ang="0">
                    <a:pos x="1028" y="754"/>
                  </a:cxn>
                  <a:cxn ang="0">
                    <a:pos x="947" y="863"/>
                  </a:cxn>
                  <a:cxn ang="0">
                    <a:pos x="913" y="979"/>
                  </a:cxn>
                  <a:cxn ang="0">
                    <a:pos x="860" y="1103"/>
                  </a:cxn>
                  <a:cxn ang="0">
                    <a:pos x="813" y="1219"/>
                  </a:cxn>
                  <a:cxn ang="0">
                    <a:pos x="719" y="1313"/>
                  </a:cxn>
                  <a:cxn ang="0">
                    <a:pos x="611" y="1320"/>
                  </a:cxn>
                  <a:cxn ang="0">
                    <a:pos x="504" y="1320"/>
                  </a:cxn>
                  <a:cxn ang="0">
                    <a:pos x="396" y="1364"/>
                  </a:cxn>
                  <a:cxn ang="0">
                    <a:pos x="316" y="1248"/>
                  </a:cxn>
                  <a:cxn ang="0">
                    <a:pos x="208" y="1175"/>
                  </a:cxn>
                  <a:cxn ang="0">
                    <a:pos x="101" y="1175"/>
                  </a:cxn>
                  <a:cxn ang="0">
                    <a:pos x="40" y="1182"/>
                  </a:cxn>
                  <a:cxn ang="0">
                    <a:pos x="141" y="1240"/>
                  </a:cxn>
                  <a:cxn ang="0">
                    <a:pos x="235" y="1328"/>
                  </a:cxn>
                  <a:cxn ang="0">
                    <a:pos x="349" y="1386"/>
                  </a:cxn>
                  <a:cxn ang="0">
                    <a:pos x="356" y="1531"/>
                  </a:cxn>
                  <a:cxn ang="0">
                    <a:pos x="349" y="1690"/>
                  </a:cxn>
                  <a:cxn ang="0">
                    <a:pos x="296" y="1821"/>
                  </a:cxn>
                  <a:cxn ang="0">
                    <a:pos x="235" y="1951"/>
                  </a:cxn>
                  <a:cxn ang="0">
                    <a:pos x="168" y="2082"/>
                  </a:cxn>
                  <a:cxn ang="0">
                    <a:pos x="134" y="2213"/>
                  </a:cxn>
                  <a:cxn ang="0">
                    <a:pos x="67" y="2329"/>
                  </a:cxn>
                  <a:cxn ang="0">
                    <a:pos x="27" y="2452"/>
                  </a:cxn>
                  <a:cxn ang="0">
                    <a:pos x="20" y="2510"/>
                  </a:cxn>
                  <a:cxn ang="0">
                    <a:pos x="81" y="2387"/>
                  </a:cxn>
                  <a:cxn ang="0">
                    <a:pos x="148" y="2271"/>
                  </a:cxn>
                  <a:cxn ang="0">
                    <a:pos x="201" y="2147"/>
                  </a:cxn>
                  <a:cxn ang="0">
                    <a:pos x="242" y="2002"/>
                  </a:cxn>
                  <a:cxn ang="0">
                    <a:pos x="316" y="1886"/>
                  </a:cxn>
                  <a:cxn ang="0">
                    <a:pos x="403" y="1763"/>
                  </a:cxn>
                  <a:cxn ang="0">
                    <a:pos x="430" y="1639"/>
                  </a:cxn>
                  <a:cxn ang="0">
                    <a:pos x="423" y="1523"/>
                  </a:cxn>
                  <a:cxn ang="0">
                    <a:pos x="497" y="1444"/>
                  </a:cxn>
                  <a:cxn ang="0">
                    <a:pos x="651" y="1407"/>
                  </a:cxn>
                  <a:cxn ang="0">
                    <a:pos x="792" y="1364"/>
                  </a:cxn>
                  <a:cxn ang="0">
                    <a:pos x="866" y="1255"/>
                  </a:cxn>
                  <a:cxn ang="0">
                    <a:pos x="907" y="1074"/>
                  </a:cxn>
                  <a:cxn ang="0">
                    <a:pos x="1014" y="979"/>
                  </a:cxn>
                  <a:cxn ang="0">
                    <a:pos x="1048" y="856"/>
                  </a:cxn>
                  <a:cxn ang="0">
                    <a:pos x="1088" y="733"/>
                  </a:cxn>
                  <a:cxn ang="0">
                    <a:pos x="1115" y="617"/>
                  </a:cxn>
                  <a:cxn ang="0">
                    <a:pos x="1108" y="493"/>
                  </a:cxn>
                  <a:cxn ang="0">
                    <a:pos x="1081" y="377"/>
                  </a:cxn>
                  <a:cxn ang="0">
                    <a:pos x="1088" y="261"/>
                  </a:cxn>
                  <a:cxn ang="0">
                    <a:pos x="1135" y="138"/>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w="12700" cap="rnd" cmpd="sng">
                <a:noFill/>
                <a:prstDash val="solid"/>
                <a:round/>
                <a:headEnd type="none" w="med" len="med"/>
                <a:tailEnd type="none" w="med" len="med"/>
              </a:ln>
              <a:effectLst/>
            </p:spPr>
            <p:txBody>
              <a:bodyP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7949" name="Freeform 13"/>
              <p:cNvSpPr>
                <a:spLocks/>
              </p:cNvSpPr>
              <p:nvPr/>
            </p:nvSpPr>
            <p:spPr bwMode="auto">
              <a:xfrm>
                <a:off x="1328" y="1009"/>
                <a:ext cx="1978" cy="422"/>
              </a:xfrm>
              <a:custGeom>
                <a:avLst/>
                <a:gdLst/>
                <a:ahLst/>
                <a:cxnLst>
                  <a:cxn ang="0">
                    <a:pos x="87" y="65"/>
                  </a:cxn>
                  <a:cxn ang="0">
                    <a:pos x="168" y="51"/>
                  </a:cxn>
                  <a:cxn ang="0">
                    <a:pos x="222" y="44"/>
                  </a:cxn>
                  <a:cxn ang="0">
                    <a:pos x="276" y="29"/>
                  </a:cxn>
                  <a:cxn ang="0">
                    <a:pos x="370" y="7"/>
                  </a:cxn>
                  <a:cxn ang="0">
                    <a:pos x="451" y="0"/>
                  </a:cxn>
                  <a:cxn ang="0">
                    <a:pos x="504" y="0"/>
                  </a:cxn>
                  <a:cxn ang="0">
                    <a:pos x="558" y="22"/>
                  </a:cxn>
                  <a:cxn ang="0">
                    <a:pos x="632" y="51"/>
                  </a:cxn>
                  <a:cxn ang="0">
                    <a:pos x="693" y="80"/>
                  </a:cxn>
                  <a:cxn ang="0">
                    <a:pos x="746" y="87"/>
                  </a:cxn>
                  <a:cxn ang="0">
                    <a:pos x="800" y="94"/>
                  </a:cxn>
                  <a:cxn ang="0">
                    <a:pos x="867" y="131"/>
                  </a:cxn>
                  <a:cxn ang="0">
                    <a:pos x="921" y="138"/>
                  </a:cxn>
                  <a:cxn ang="0">
                    <a:pos x="982" y="145"/>
                  </a:cxn>
                  <a:cxn ang="0">
                    <a:pos x="1036" y="167"/>
                  </a:cxn>
                  <a:cxn ang="0">
                    <a:pos x="1150" y="189"/>
                  </a:cxn>
                  <a:cxn ang="0">
                    <a:pos x="1231" y="196"/>
                  </a:cxn>
                  <a:cxn ang="0">
                    <a:pos x="1291" y="225"/>
                  </a:cxn>
                  <a:cxn ang="0">
                    <a:pos x="1352" y="254"/>
                  </a:cxn>
                  <a:cxn ang="0">
                    <a:pos x="1432" y="261"/>
                  </a:cxn>
                  <a:cxn ang="0">
                    <a:pos x="1493" y="276"/>
                  </a:cxn>
                  <a:cxn ang="0">
                    <a:pos x="1580" y="290"/>
                  </a:cxn>
                  <a:cxn ang="0">
                    <a:pos x="1634" y="305"/>
                  </a:cxn>
                  <a:cxn ang="0">
                    <a:pos x="1695" y="327"/>
                  </a:cxn>
                  <a:cxn ang="0">
                    <a:pos x="1748" y="356"/>
                  </a:cxn>
                  <a:cxn ang="0">
                    <a:pos x="1809" y="392"/>
                  </a:cxn>
                  <a:cxn ang="0">
                    <a:pos x="1869" y="392"/>
                  </a:cxn>
                  <a:cxn ang="0">
                    <a:pos x="1950" y="399"/>
                  </a:cxn>
                  <a:cxn ang="0">
                    <a:pos x="1950" y="414"/>
                  </a:cxn>
                  <a:cxn ang="0">
                    <a:pos x="1883" y="421"/>
                  </a:cxn>
                  <a:cxn ang="0">
                    <a:pos x="1829" y="414"/>
                  </a:cxn>
                  <a:cxn ang="0">
                    <a:pos x="1775" y="414"/>
                  </a:cxn>
                  <a:cxn ang="0">
                    <a:pos x="1721" y="363"/>
                  </a:cxn>
                  <a:cxn ang="0">
                    <a:pos x="1661" y="341"/>
                  </a:cxn>
                  <a:cxn ang="0">
                    <a:pos x="1594" y="319"/>
                  </a:cxn>
                  <a:cxn ang="0">
                    <a:pos x="1533" y="305"/>
                  </a:cxn>
                  <a:cxn ang="0">
                    <a:pos x="1479" y="290"/>
                  </a:cxn>
                  <a:cxn ang="0">
                    <a:pos x="1405" y="276"/>
                  </a:cxn>
                  <a:cxn ang="0">
                    <a:pos x="1352" y="269"/>
                  </a:cxn>
                  <a:cxn ang="0">
                    <a:pos x="1298" y="261"/>
                  </a:cxn>
                  <a:cxn ang="0">
                    <a:pos x="1231" y="218"/>
                  </a:cxn>
                  <a:cxn ang="0">
                    <a:pos x="1170" y="196"/>
                  </a:cxn>
                  <a:cxn ang="0">
                    <a:pos x="1110" y="203"/>
                  </a:cxn>
                  <a:cxn ang="0">
                    <a:pos x="1056" y="203"/>
                  </a:cxn>
                  <a:cxn ang="0">
                    <a:pos x="1002" y="181"/>
                  </a:cxn>
                  <a:cxn ang="0">
                    <a:pos x="948" y="152"/>
                  </a:cxn>
                  <a:cxn ang="0">
                    <a:pos x="867" y="152"/>
                  </a:cxn>
                  <a:cxn ang="0">
                    <a:pos x="814" y="116"/>
                  </a:cxn>
                  <a:cxn ang="0">
                    <a:pos x="760" y="102"/>
                  </a:cxn>
                  <a:cxn ang="0">
                    <a:pos x="699" y="80"/>
                  </a:cxn>
                  <a:cxn ang="0">
                    <a:pos x="646" y="58"/>
                  </a:cxn>
                  <a:cxn ang="0">
                    <a:pos x="585" y="44"/>
                  </a:cxn>
                  <a:cxn ang="0">
                    <a:pos x="531" y="29"/>
                  </a:cxn>
                  <a:cxn ang="0">
                    <a:pos x="464" y="15"/>
                  </a:cxn>
                  <a:cxn ang="0">
                    <a:pos x="377" y="15"/>
                  </a:cxn>
                  <a:cxn ang="0">
                    <a:pos x="316" y="15"/>
                  </a:cxn>
                  <a:cxn ang="0">
                    <a:pos x="262" y="36"/>
                  </a:cxn>
                  <a:cxn ang="0">
                    <a:pos x="202" y="58"/>
                  </a:cxn>
                  <a:cxn ang="0">
                    <a:pos x="134" y="87"/>
                  </a:cxn>
                  <a:cxn ang="0">
                    <a:pos x="81" y="94"/>
                  </a:cxn>
                  <a:cxn ang="0">
                    <a:pos x="27" y="80"/>
                  </a:cxn>
                  <a:cxn ang="0">
                    <a:pos x="27" y="73"/>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w="12700" cap="rnd" cmpd="sng">
                <a:noFill/>
                <a:prstDash val="solid"/>
                <a:round/>
                <a:headEnd type="none" w="med" len="med"/>
                <a:tailEnd type="none" w="med" len="med"/>
              </a:ln>
              <a:effectLst/>
            </p:spPr>
            <p:txBody>
              <a:bodyP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7950" name="Freeform 14"/>
              <p:cNvSpPr>
                <a:spLocks/>
              </p:cNvSpPr>
              <p:nvPr/>
            </p:nvSpPr>
            <p:spPr bwMode="auto">
              <a:xfrm>
                <a:off x="3466" y="559"/>
                <a:ext cx="1827" cy="880"/>
              </a:xfrm>
              <a:custGeom>
                <a:avLst/>
                <a:gdLst/>
                <a:ahLst/>
                <a:cxnLst>
                  <a:cxn ang="0">
                    <a:pos x="27" y="864"/>
                  </a:cxn>
                  <a:cxn ang="0">
                    <a:pos x="101" y="850"/>
                  </a:cxn>
                  <a:cxn ang="0">
                    <a:pos x="154" y="814"/>
                  </a:cxn>
                  <a:cxn ang="0">
                    <a:pos x="262" y="785"/>
                  </a:cxn>
                  <a:cxn ang="0">
                    <a:pos x="322" y="726"/>
                  </a:cxn>
                  <a:cxn ang="0">
                    <a:pos x="376" y="697"/>
                  </a:cxn>
                  <a:cxn ang="0">
                    <a:pos x="430" y="661"/>
                  </a:cxn>
                  <a:cxn ang="0">
                    <a:pos x="497" y="625"/>
                  </a:cxn>
                  <a:cxn ang="0">
                    <a:pos x="577" y="610"/>
                  </a:cxn>
                  <a:cxn ang="0">
                    <a:pos x="651" y="588"/>
                  </a:cxn>
                  <a:cxn ang="0">
                    <a:pos x="705" y="559"/>
                  </a:cxn>
                  <a:cxn ang="0">
                    <a:pos x="765" y="501"/>
                  </a:cxn>
                  <a:cxn ang="0">
                    <a:pos x="839" y="465"/>
                  </a:cxn>
                  <a:cxn ang="0">
                    <a:pos x="886" y="407"/>
                  </a:cxn>
                  <a:cxn ang="0">
                    <a:pos x="913" y="341"/>
                  </a:cxn>
                  <a:cxn ang="0">
                    <a:pos x="967" y="283"/>
                  </a:cxn>
                  <a:cxn ang="0">
                    <a:pos x="1027" y="240"/>
                  </a:cxn>
                  <a:cxn ang="0">
                    <a:pos x="1094" y="203"/>
                  </a:cxn>
                  <a:cxn ang="0">
                    <a:pos x="1175" y="174"/>
                  </a:cxn>
                  <a:cxn ang="0">
                    <a:pos x="1242" y="174"/>
                  </a:cxn>
                  <a:cxn ang="0">
                    <a:pos x="1336" y="145"/>
                  </a:cxn>
                  <a:cxn ang="0">
                    <a:pos x="1390" y="123"/>
                  </a:cxn>
                  <a:cxn ang="0">
                    <a:pos x="1443" y="109"/>
                  </a:cxn>
                  <a:cxn ang="0">
                    <a:pos x="1497" y="94"/>
                  </a:cxn>
                  <a:cxn ang="0">
                    <a:pos x="1584" y="94"/>
                  </a:cxn>
                  <a:cxn ang="0">
                    <a:pos x="1638" y="73"/>
                  </a:cxn>
                  <a:cxn ang="0">
                    <a:pos x="1698" y="44"/>
                  </a:cxn>
                  <a:cxn ang="0">
                    <a:pos x="1766" y="22"/>
                  </a:cxn>
                  <a:cxn ang="0">
                    <a:pos x="1826" y="0"/>
                  </a:cxn>
                  <a:cxn ang="0">
                    <a:pos x="1766" y="22"/>
                  </a:cxn>
                  <a:cxn ang="0">
                    <a:pos x="1705" y="80"/>
                  </a:cxn>
                  <a:cxn ang="0">
                    <a:pos x="1625" y="102"/>
                  </a:cxn>
                  <a:cxn ang="0">
                    <a:pos x="1564" y="116"/>
                  </a:cxn>
                  <a:cxn ang="0">
                    <a:pos x="1484" y="138"/>
                  </a:cxn>
                  <a:cxn ang="0">
                    <a:pos x="1430" y="145"/>
                  </a:cxn>
                  <a:cxn ang="0">
                    <a:pos x="1370" y="160"/>
                  </a:cxn>
                  <a:cxn ang="0">
                    <a:pos x="1302" y="174"/>
                  </a:cxn>
                  <a:cxn ang="0">
                    <a:pos x="1242" y="203"/>
                  </a:cxn>
                  <a:cxn ang="0">
                    <a:pos x="1175" y="218"/>
                  </a:cxn>
                  <a:cxn ang="0">
                    <a:pos x="1121" y="240"/>
                  </a:cxn>
                  <a:cxn ang="0">
                    <a:pos x="1067" y="262"/>
                  </a:cxn>
                  <a:cxn ang="0">
                    <a:pos x="1014" y="298"/>
                  </a:cxn>
                  <a:cxn ang="0">
                    <a:pos x="960" y="327"/>
                  </a:cxn>
                  <a:cxn ang="0">
                    <a:pos x="913" y="370"/>
                  </a:cxn>
                  <a:cxn ang="0">
                    <a:pos x="886" y="443"/>
                  </a:cxn>
                  <a:cxn ang="0">
                    <a:pos x="846" y="509"/>
                  </a:cxn>
                  <a:cxn ang="0">
                    <a:pos x="792" y="545"/>
                  </a:cxn>
                  <a:cxn ang="0">
                    <a:pos x="732" y="567"/>
                  </a:cxn>
                  <a:cxn ang="0">
                    <a:pos x="665" y="588"/>
                  </a:cxn>
                  <a:cxn ang="0">
                    <a:pos x="591" y="610"/>
                  </a:cxn>
                  <a:cxn ang="0">
                    <a:pos x="537" y="647"/>
                  </a:cxn>
                  <a:cxn ang="0">
                    <a:pos x="477" y="654"/>
                  </a:cxn>
                  <a:cxn ang="0">
                    <a:pos x="403" y="676"/>
                  </a:cxn>
                  <a:cxn ang="0">
                    <a:pos x="356" y="734"/>
                  </a:cxn>
                  <a:cxn ang="0">
                    <a:pos x="302" y="777"/>
                  </a:cxn>
                  <a:cxn ang="0">
                    <a:pos x="208" y="799"/>
                  </a:cxn>
                  <a:cxn ang="0">
                    <a:pos x="154" y="835"/>
                  </a:cxn>
                  <a:cxn ang="0">
                    <a:pos x="101" y="872"/>
                  </a:cxn>
                  <a:cxn ang="0">
                    <a:pos x="47" y="879"/>
                  </a:cxn>
                  <a:cxn ang="0">
                    <a:pos x="0" y="864"/>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w="12700" cap="rnd" cmpd="sng">
                <a:noFill/>
                <a:prstDash val="solid"/>
                <a:round/>
                <a:headEnd type="none" w="med" len="med"/>
                <a:tailEnd type="none" w="med" len="med"/>
              </a:ln>
              <a:effectLst/>
            </p:spPr>
            <p:txBody>
              <a:bodyP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7951" name="Freeform 15"/>
              <p:cNvSpPr>
                <a:spLocks/>
              </p:cNvSpPr>
              <p:nvPr/>
            </p:nvSpPr>
            <p:spPr bwMode="auto">
              <a:xfrm>
                <a:off x="531" y="356"/>
                <a:ext cx="4812" cy="3462"/>
              </a:xfrm>
              <a:custGeom>
                <a:avLst/>
                <a:gdLst/>
                <a:ahLst/>
                <a:cxnLst>
                  <a:cxn ang="0">
                    <a:pos x="444" y="348"/>
                  </a:cxn>
                  <a:cxn ang="0">
                    <a:pos x="817" y="664"/>
                  </a:cxn>
                  <a:cxn ang="0">
                    <a:pos x="1190" y="925"/>
                  </a:cxn>
                  <a:cxn ang="0">
                    <a:pos x="1614" y="1252"/>
                  </a:cxn>
                  <a:cxn ang="0">
                    <a:pos x="2058" y="1611"/>
                  </a:cxn>
                  <a:cxn ang="0">
                    <a:pos x="2421" y="1926"/>
                  </a:cxn>
                  <a:cxn ang="0">
                    <a:pos x="2673" y="2362"/>
                  </a:cxn>
                  <a:cxn ang="0">
                    <a:pos x="2249" y="2318"/>
                  </a:cxn>
                  <a:cxn ang="0">
                    <a:pos x="1815" y="2307"/>
                  </a:cxn>
                  <a:cxn ang="0">
                    <a:pos x="1311" y="2373"/>
                  </a:cxn>
                  <a:cxn ang="0">
                    <a:pos x="918" y="2318"/>
                  </a:cxn>
                  <a:cxn ang="0">
                    <a:pos x="474" y="2122"/>
                  </a:cxn>
                  <a:cxn ang="0">
                    <a:pos x="30" y="1752"/>
                  </a:cxn>
                  <a:cxn ang="0">
                    <a:pos x="403" y="2090"/>
                  </a:cxn>
                  <a:cxn ang="0">
                    <a:pos x="827" y="2296"/>
                  </a:cxn>
                  <a:cxn ang="0">
                    <a:pos x="635" y="2416"/>
                  </a:cxn>
                  <a:cxn ang="0">
                    <a:pos x="212" y="2569"/>
                  </a:cxn>
                  <a:cxn ang="0">
                    <a:pos x="252" y="2612"/>
                  </a:cxn>
                  <a:cxn ang="0">
                    <a:pos x="676" y="2438"/>
                  </a:cxn>
                  <a:cxn ang="0">
                    <a:pos x="1089" y="2405"/>
                  </a:cxn>
                  <a:cxn ang="0">
                    <a:pos x="1553" y="2569"/>
                  </a:cxn>
                  <a:cxn ang="0">
                    <a:pos x="1624" y="3004"/>
                  </a:cxn>
                  <a:cxn ang="0">
                    <a:pos x="1069" y="3189"/>
                  </a:cxn>
                  <a:cxn ang="0">
                    <a:pos x="595" y="3298"/>
                  </a:cxn>
                  <a:cxn ang="0">
                    <a:pos x="161" y="3341"/>
                  </a:cxn>
                  <a:cxn ang="0">
                    <a:pos x="292" y="3320"/>
                  </a:cxn>
                  <a:cxn ang="0">
                    <a:pos x="767" y="3298"/>
                  </a:cxn>
                  <a:cxn ang="0">
                    <a:pos x="1241" y="3189"/>
                  </a:cxn>
                  <a:cxn ang="0">
                    <a:pos x="1654" y="2982"/>
                  </a:cxn>
                  <a:cxn ang="0">
                    <a:pos x="2088" y="2917"/>
                  </a:cxn>
                  <a:cxn ang="0">
                    <a:pos x="2521" y="3058"/>
                  </a:cxn>
                  <a:cxn ang="0">
                    <a:pos x="2975" y="3200"/>
                  </a:cxn>
                  <a:cxn ang="0">
                    <a:pos x="3490" y="3309"/>
                  </a:cxn>
                  <a:cxn ang="0">
                    <a:pos x="3944" y="3385"/>
                  </a:cxn>
                  <a:cxn ang="0">
                    <a:pos x="4408" y="3450"/>
                  </a:cxn>
                  <a:cxn ang="0">
                    <a:pos x="4297" y="3439"/>
                  </a:cxn>
                  <a:cxn ang="0">
                    <a:pos x="3782" y="3330"/>
                  </a:cxn>
                  <a:cxn ang="0">
                    <a:pos x="3197" y="3200"/>
                  </a:cxn>
                  <a:cxn ang="0">
                    <a:pos x="2733" y="3124"/>
                  </a:cxn>
                  <a:cxn ang="0">
                    <a:pos x="2199" y="2884"/>
                  </a:cxn>
                  <a:cxn ang="0">
                    <a:pos x="1684" y="2677"/>
                  </a:cxn>
                  <a:cxn ang="0">
                    <a:pos x="1220" y="2471"/>
                  </a:cxn>
                  <a:cxn ang="0">
                    <a:pos x="1493" y="2394"/>
                  </a:cxn>
                  <a:cxn ang="0">
                    <a:pos x="2078" y="2318"/>
                  </a:cxn>
                  <a:cxn ang="0">
                    <a:pos x="2582" y="2362"/>
                  </a:cxn>
                  <a:cxn ang="0">
                    <a:pos x="3056" y="2569"/>
                  </a:cxn>
                  <a:cxn ang="0">
                    <a:pos x="3500" y="2743"/>
                  </a:cxn>
                  <a:cxn ang="0">
                    <a:pos x="4075" y="3004"/>
                  </a:cxn>
                  <a:cxn ang="0">
                    <a:pos x="4569" y="3243"/>
                  </a:cxn>
                  <a:cxn ang="0">
                    <a:pos x="4650" y="3265"/>
                  </a:cxn>
                  <a:cxn ang="0">
                    <a:pos x="4196" y="3015"/>
                  </a:cxn>
                  <a:cxn ang="0">
                    <a:pos x="3742" y="2764"/>
                  </a:cxn>
                  <a:cxn ang="0">
                    <a:pos x="3278" y="2634"/>
                  </a:cxn>
                  <a:cxn ang="0">
                    <a:pos x="2733" y="2362"/>
                  </a:cxn>
                  <a:cxn ang="0">
                    <a:pos x="2461" y="1959"/>
                  </a:cxn>
                  <a:cxn ang="0">
                    <a:pos x="2168" y="1600"/>
                  </a:cxn>
                  <a:cxn ang="0">
                    <a:pos x="1765" y="1317"/>
                  </a:cxn>
                  <a:cxn ang="0">
                    <a:pos x="1362" y="969"/>
                  </a:cxn>
                  <a:cxn ang="0">
                    <a:pos x="938" y="740"/>
                  </a:cxn>
                  <a:cxn ang="0">
                    <a:pos x="595" y="392"/>
                  </a:cxn>
                  <a:cxn ang="0">
                    <a:pos x="242" y="87"/>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w="12700" cap="rnd" cmpd="sng">
                <a:noFill/>
                <a:prstDash val="solid"/>
                <a:round/>
                <a:headEnd type="none" w="med" len="med"/>
                <a:tailEnd type="none" w="med" len="med"/>
              </a:ln>
              <a:effectLst/>
            </p:spPr>
            <p:txBody>
              <a:bodyP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7952" name="Freeform 16"/>
              <p:cNvSpPr>
                <a:spLocks/>
              </p:cNvSpPr>
              <p:nvPr/>
            </p:nvSpPr>
            <p:spPr bwMode="auto">
              <a:xfrm>
                <a:off x="246" y="204"/>
                <a:ext cx="5271" cy="117"/>
              </a:xfrm>
              <a:custGeom>
                <a:avLst/>
                <a:gdLst/>
                <a:ahLst/>
                <a:cxnLst>
                  <a:cxn ang="0">
                    <a:pos x="0" y="0"/>
                  </a:cxn>
                  <a:cxn ang="0">
                    <a:pos x="108" y="116"/>
                  </a:cxn>
                  <a:cxn ang="0">
                    <a:pos x="5162" y="116"/>
                  </a:cxn>
                  <a:cxn ang="0">
                    <a:pos x="5270" y="0"/>
                  </a:cxn>
                  <a:cxn ang="0">
                    <a:pos x="0" y="0"/>
                  </a:cxn>
                </a:cxnLst>
                <a:rect l="0" t="0" r="r" b="b"/>
                <a:pathLst>
                  <a:path w="5271" h="117">
                    <a:moveTo>
                      <a:pt x="0" y="0"/>
                    </a:moveTo>
                    <a:lnTo>
                      <a:pt x="108" y="116"/>
                    </a:lnTo>
                    <a:lnTo>
                      <a:pt x="5162" y="116"/>
                    </a:lnTo>
                    <a:lnTo>
                      <a:pt x="5270" y="0"/>
                    </a:lnTo>
                    <a:lnTo>
                      <a:pt x="0" y="0"/>
                    </a:lnTo>
                  </a:path>
                </a:pathLst>
              </a:custGeom>
              <a:solidFill>
                <a:srgbClr val="9A9A9A"/>
              </a:solidFill>
              <a:ln w="12700" cap="rnd" cmpd="sng">
                <a:noFill/>
                <a:prstDash val="solid"/>
                <a:round/>
                <a:headEnd type="none" w="med" len="med"/>
                <a:tailEnd type="none" w="med" len="med"/>
              </a:ln>
              <a:effectLst/>
            </p:spPr>
            <p:txBody>
              <a:bodyP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7953" name="Freeform 17"/>
              <p:cNvSpPr>
                <a:spLocks/>
              </p:cNvSpPr>
              <p:nvPr/>
            </p:nvSpPr>
            <p:spPr bwMode="auto">
              <a:xfrm>
                <a:off x="246" y="204"/>
                <a:ext cx="107" cy="3889"/>
              </a:xfrm>
              <a:custGeom>
                <a:avLst/>
                <a:gdLst/>
                <a:ahLst/>
                <a:cxnLst>
                  <a:cxn ang="0">
                    <a:pos x="0" y="0"/>
                  </a:cxn>
                  <a:cxn ang="0">
                    <a:pos x="0" y="3888"/>
                  </a:cxn>
                  <a:cxn ang="0">
                    <a:pos x="106" y="3772"/>
                  </a:cxn>
                  <a:cxn ang="0">
                    <a:pos x="106" y="116"/>
                  </a:cxn>
                  <a:cxn ang="0">
                    <a:pos x="0" y="0"/>
                  </a:cxn>
                </a:cxnLst>
                <a:rect l="0" t="0" r="r" b="b"/>
                <a:pathLst>
                  <a:path w="107" h="3889">
                    <a:moveTo>
                      <a:pt x="0" y="0"/>
                    </a:moveTo>
                    <a:lnTo>
                      <a:pt x="0" y="3888"/>
                    </a:lnTo>
                    <a:lnTo>
                      <a:pt x="106" y="3772"/>
                    </a:lnTo>
                    <a:lnTo>
                      <a:pt x="106" y="116"/>
                    </a:lnTo>
                    <a:lnTo>
                      <a:pt x="0" y="0"/>
                    </a:lnTo>
                  </a:path>
                </a:pathLst>
              </a:custGeom>
              <a:solidFill>
                <a:srgbClr val="747474"/>
              </a:solidFill>
              <a:ln w="12700" cap="rnd" cmpd="sng">
                <a:noFill/>
                <a:prstDash val="solid"/>
                <a:round/>
                <a:headEnd type="none" w="med" len="med"/>
                <a:tailEnd type="none" w="med" len="med"/>
              </a:ln>
              <a:effectLst/>
            </p:spPr>
            <p:txBody>
              <a:bodyP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7954" name="Freeform 18"/>
              <p:cNvSpPr>
                <a:spLocks/>
              </p:cNvSpPr>
              <p:nvPr/>
            </p:nvSpPr>
            <p:spPr bwMode="auto">
              <a:xfrm>
                <a:off x="5410" y="204"/>
                <a:ext cx="107" cy="3889"/>
              </a:xfrm>
              <a:custGeom>
                <a:avLst/>
                <a:gdLst/>
                <a:ahLst/>
                <a:cxnLst>
                  <a:cxn ang="0">
                    <a:pos x="0" y="116"/>
                  </a:cxn>
                  <a:cxn ang="0">
                    <a:pos x="0" y="3772"/>
                  </a:cxn>
                  <a:cxn ang="0">
                    <a:pos x="106" y="3888"/>
                  </a:cxn>
                  <a:cxn ang="0">
                    <a:pos x="106" y="0"/>
                  </a:cxn>
                  <a:cxn ang="0">
                    <a:pos x="0" y="116"/>
                  </a:cxn>
                </a:cxnLst>
                <a:rect l="0" t="0" r="r" b="b"/>
                <a:pathLst>
                  <a:path w="107" h="3889">
                    <a:moveTo>
                      <a:pt x="0" y="116"/>
                    </a:moveTo>
                    <a:lnTo>
                      <a:pt x="0" y="3772"/>
                    </a:lnTo>
                    <a:lnTo>
                      <a:pt x="106" y="3888"/>
                    </a:lnTo>
                    <a:lnTo>
                      <a:pt x="106" y="0"/>
                    </a:lnTo>
                    <a:lnTo>
                      <a:pt x="0" y="116"/>
                    </a:lnTo>
                  </a:path>
                </a:pathLst>
              </a:custGeom>
              <a:solidFill>
                <a:srgbClr val="747474"/>
              </a:solidFill>
              <a:ln w="12700" cap="rnd" cmpd="sng">
                <a:noFill/>
                <a:prstDash val="solid"/>
                <a:round/>
                <a:headEnd type="none" w="med" len="med"/>
                <a:tailEnd type="none" w="med" len="med"/>
              </a:ln>
              <a:effectLst/>
            </p:spPr>
            <p:txBody>
              <a:bodyP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7955" name="Freeform 19"/>
              <p:cNvSpPr>
                <a:spLocks/>
              </p:cNvSpPr>
              <p:nvPr/>
            </p:nvSpPr>
            <p:spPr bwMode="auto">
              <a:xfrm>
                <a:off x="246" y="3976"/>
                <a:ext cx="5271" cy="117"/>
              </a:xfrm>
              <a:custGeom>
                <a:avLst/>
                <a:gdLst/>
                <a:ahLst/>
                <a:cxnLst>
                  <a:cxn ang="0">
                    <a:pos x="108" y="0"/>
                  </a:cxn>
                  <a:cxn ang="0">
                    <a:pos x="5162" y="0"/>
                  </a:cxn>
                  <a:cxn ang="0">
                    <a:pos x="5270" y="116"/>
                  </a:cxn>
                  <a:cxn ang="0">
                    <a:pos x="0" y="116"/>
                  </a:cxn>
                  <a:cxn ang="0">
                    <a:pos x="108" y="0"/>
                  </a:cxn>
                </a:cxnLst>
                <a:rect l="0" t="0" r="r" b="b"/>
                <a:pathLst>
                  <a:path w="5271" h="117">
                    <a:moveTo>
                      <a:pt x="108" y="0"/>
                    </a:moveTo>
                    <a:lnTo>
                      <a:pt x="5162" y="0"/>
                    </a:lnTo>
                    <a:lnTo>
                      <a:pt x="5270" y="116"/>
                    </a:lnTo>
                    <a:lnTo>
                      <a:pt x="0" y="116"/>
                    </a:lnTo>
                    <a:lnTo>
                      <a:pt x="108" y="0"/>
                    </a:lnTo>
                  </a:path>
                </a:pathLst>
              </a:custGeom>
              <a:solidFill>
                <a:srgbClr val="494949"/>
              </a:solidFill>
              <a:ln w="12700" cap="rnd" cmpd="sng">
                <a:noFill/>
                <a:prstDash val="solid"/>
                <a:round/>
                <a:headEnd type="none" w="med" len="med"/>
                <a:tailEnd type="none" w="med" len="med"/>
              </a:ln>
              <a:effectLst/>
            </p:spPr>
            <p:txBody>
              <a:bodyP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7956" name="Freeform 20"/>
              <p:cNvSpPr>
                <a:spLocks/>
              </p:cNvSpPr>
              <p:nvPr/>
            </p:nvSpPr>
            <p:spPr bwMode="auto">
              <a:xfrm>
                <a:off x="5410" y="320"/>
                <a:ext cx="80" cy="1873"/>
              </a:xfrm>
              <a:custGeom>
                <a:avLst/>
                <a:gdLst/>
                <a:ahLst/>
                <a:cxnLst>
                  <a:cxn ang="0">
                    <a:pos x="40" y="51"/>
                  </a:cxn>
                  <a:cxn ang="0">
                    <a:pos x="46" y="109"/>
                  </a:cxn>
                  <a:cxn ang="0">
                    <a:pos x="26" y="167"/>
                  </a:cxn>
                  <a:cxn ang="0">
                    <a:pos x="40" y="225"/>
                  </a:cxn>
                  <a:cxn ang="0">
                    <a:pos x="53" y="283"/>
                  </a:cxn>
                  <a:cxn ang="0">
                    <a:pos x="46" y="341"/>
                  </a:cxn>
                  <a:cxn ang="0">
                    <a:pos x="33" y="406"/>
                  </a:cxn>
                  <a:cxn ang="0">
                    <a:pos x="46" y="464"/>
                  </a:cxn>
                  <a:cxn ang="0">
                    <a:pos x="46" y="530"/>
                  </a:cxn>
                  <a:cxn ang="0">
                    <a:pos x="33" y="588"/>
                  </a:cxn>
                  <a:cxn ang="0">
                    <a:pos x="46" y="646"/>
                  </a:cxn>
                  <a:cxn ang="0">
                    <a:pos x="59" y="704"/>
                  </a:cxn>
                  <a:cxn ang="0">
                    <a:pos x="66" y="769"/>
                  </a:cxn>
                  <a:cxn ang="0">
                    <a:pos x="53" y="834"/>
                  </a:cxn>
                  <a:cxn ang="0">
                    <a:pos x="20" y="892"/>
                  </a:cxn>
                  <a:cxn ang="0">
                    <a:pos x="20" y="958"/>
                  </a:cxn>
                  <a:cxn ang="0">
                    <a:pos x="46" y="1016"/>
                  </a:cxn>
                  <a:cxn ang="0">
                    <a:pos x="59" y="1088"/>
                  </a:cxn>
                  <a:cxn ang="0">
                    <a:pos x="46" y="1154"/>
                  </a:cxn>
                  <a:cxn ang="0">
                    <a:pos x="53" y="1219"/>
                  </a:cxn>
                  <a:cxn ang="0">
                    <a:pos x="59" y="1277"/>
                  </a:cxn>
                  <a:cxn ang="0">
                    <a:pos x="53" y="1342"/>
                  </a:cxn>
                  <a:cxn ang="0">
                    <a:pos x="53" y="1408"/>
                  </a:cxn>
                  <a:cxn ang="0">
                    <a:pos x="53" y="1524"/>
                  </a:cxn>
                  <a:cxn ang="0">
                    <a:pos x="53" y="1582"/>
                  </a:cxn>
                  <a:cxn ang="0">
                    <a:pos x="53" y="1640"/>
                  </a:cxn>
                  <a:cxn ang="0">
                    <a:pos x="66" y="1698"/>
                  </a:cxn>
                  <a:cxn ang="0">
                    <a:pos x="53" y="1756"/>
                  </a:cxn>
                  <a:cxn ang="0">
                    <a:pos x="59" y="1814"/>
                  </a:cxn>
                  <a:cxn ang="0">
                    <a:pos x="66" y="1872"/>
                  </a:cxn>
                  <a:cxn ang="0">
                    <a:pos x="40" y="1814"/>
                  </a:cxn>
                  <a:cxn ang="0">
                    <a:pos x="46" y="1756"/>
                  </a:cxn>
                  <a:cxn ang="0">
                    <a:pos x="53" y="1698"/>
                  </a:cxn>
                  <a:cxn ang="0">
                    <a:pos x="53" y="1640"/>
                  </a:cxn>
                  <a:cxn ang="0">
                    <a:pos x="53" y="1582"/>
                  </a:cxn>
                  <a:cxn ang="0">
                    <a:pos x="46" y="1524"/>
                  </a:cxn>
                  <a:cxn ang="0">
                    <a:pos x="53" y="1458"/>
                  </a:cxn>
                  <a:cxn ang="0">
                    <a:pos x="53" y="1393"/>
                  </a:cxn>
                  <a:cxn ang="0">
                    <a:pos x="46" y="1328"/>
                  </a:cxn>
                  <a:cxn ang="0">
                    <a:pos x="53" y="1263"/>
                  </a:cxn>
                  <a:cxn ang="0">
                    <a:pos x="40" y="1204"/>
                  </a:cxn>
                  <a:cxn ang="0">
                    <a:pos x="40" y="1139"/>
                  </a:cxn>
                  <a:cxn ang="0">
                    <a:pos x="66" y="1081"/>
                  </a:cxn>
                  <a:cxn ang="0">
                    <a:pos x="40" y="1023"/>
                  </a:cxn>
                  <a:cxn ang="0">
                    <a:pos x="7" y="972"/>
                  </a:cxn>
                  <a:cxn ang="0">
                    <a:pos x="53" y="907"/>
                  </a:cxn>
                  <a:cxn ang="0">
                    <a:pos x="53" y="842"/>
                  </a:cxn>
                  <a:cxn ang="0">
                    <a:pos x="59" y="784"/>
                  </a:cxn>
                  <a:cxn ang="0">
                    <a:pos x="53" y="726"/>
                  </a:cxn>
                  <a:cxn ang="0">
                    <a:pos x="40" y="668"/>
                  </a:cxn>
                  <a:cxn ang="0">
                    <a:pos x="40" y="609"/>
                  </a:cxn>
                  <a:cxn ang="0">
                    <a:pos x="72" y="551"/>
                  </a:cxn>
                  <a:cxn ang="0">
                    <a:pos x="79" y="486"/>
                  </a:cxn>
                  <a:cxn ang="0">
                    <a:pos x="53" y="428"/>
                  </a:cxn>
                  <a:cxn ang="0">
                    <a:pos x="53" y="370"/>
                  </a:cxn>
                  <a:cxn ang="0">
                    <a:pos x="33" y="312"/>
                  </a:cxn>
                  <a:cxn ang="0">
                    <a:pos x="26" y="247"/>
                  </a:cxn>
                  <a:cxn ang="0">
                    <a:pos x="40" y="189"/>
                  </a:cxn>
                  <a:cxn ang="0">
                    <a:pos x="53" y="131"/>
                  </a:cxn>
                  <a:cxn ang="0">
                    <a:pos x="33" y="73"/>
                  </a:cxn>
                  <a:cxn ang="0">
                    <a:pos x="7" y="15"/>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w="12700" cap="rnd" cmpd="sng">
                <a:noFill/>
                <a:prstDash val="solid"/>
                <a:round/>
                <a:headEnd type="none" w="med" len="med"/>
                <a:tailEnd type="none" w="med" len="med"/>
              </a:ln>
              <a:effectLst/>
            </p:spPr>
            <p:txBody>
              <a:bodyP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7957" name="Freeform 21"/>
              <p:cNvSpPr>
                <a:spLocks/>
              </p:cNvSpPr>
              <p:nvPr/>
            </p:nvSpPr>
            <p:spPr bwMode="auto">
              <a:xfrm>
                <a:off x="931" y="3992"/>
                <a:ext cx="1494" cy="80"/>
              </a:xfrm>
              <a:custGeom>
                <a:avLst/>
                <a:gdLst/>
                <a:ahLst/>
                <a:cxnLst>
                  <a:cxn ang="0">
                    <a:pos x="87" y="0"/>
                  </a:cxn>
                  <a:cxn ang="0">
                    <a:pos x="141" y="29"/>
                  </a:cxn>
                  <a:cxn ang="0">
                    <a:pos x="202" y="43"/>
                  </a:cxn>
                  <a:cxn ang="0">
                    <a:pos x="269" y="43"/>
                  </a:cxn>
                  <a:cxn ang="0">
                    <a:pos x="336" y="65"/>
                  </a:cxn>
                  <a:cxn ang="0">
                    <a:pos x="444" y="79"/>
                  </a:cxn>
                  <a:cxn ang="0">
                    <a:pos x="525" y="72"/>
                  </a:cxn>
                  <a:cxn ang="0">
                    <a:pos x="612" y="65"/>
                  </a:cxn>
                  <a:cxn ang="0">
                    <a:pos x="713" y="43"/>
                  </a:cxn>
                  <a:cxn ang="0">
                    <a:pos x="773" y="43"/>
                  </a:cxn>
                  <a:cxn ang="0">
                    <a:pos x="841" y="50"/>
                  </a:cxn>
                  <a:cxn ang="0">
                    <a:pos x="901" y="57"/>
                  </a:cxn>
                  <a:cxn ang="0">
                    <a:pos x="1002" y="43"/>
                  </a:cxn>
                  <a:cxn ang="0">
                    <a:pos x="1069" y="36"/>
                  </a:cxn>
                  <a:cxn ang="0">
                    <a:pos x="1137" y="36"/>
                  </a:cxn>
                  <a:cxn ang="0">
                    <a:pos x="1231" y="36"/>
                  </a:cxn>
                  <a:cxn ang="0">
                    <a:pos x="1311" y="29"/>
                  </a:cxn>
                  <a:cxn ang="0">
                    <a:pos x="1379" y="29"/>
                  </a:cxn>
                  <a:cxn ang="0">
                    <a:pos x="1439" y="43"/>
                  </a:cxn>
                  <a:cxn ang="0">
                    <a:pos x="1493" y="14"/>
                  </a:cxn>
                  <a:cxn ang="0">
                    <a:pos x="1439" y="29"/>
                  </a:cxn>
                  <a:cxn ang="0">
                    <a:pos x="1385" y="36"/>
                  </a:cxn>
                  <a:cxn ang="0">
                    <a:pos x="1325" y="29"/>
                  </a:cxn>
                  <a:cxn ang="0">
                    <a:pos x="1237" y="43"/>
                  </a:cxn>
                  <a:cxn ang="0">
                    <a:pos x="1170" y="72"/>
                  </a:cxn>
                  <a:cxn ang="0">
                    <a:pos x="1110" y="65"/>
                  </a:cxn>
                  <a:cxn ang="0">
                    <a:pos x="1056" y="50"/>
                  </a:cxn>
                  <a:cxn ang="0">
                    <a:pos x="962" y="36"/>
                  </a:cxn>
                  <a:cxn ang="0">
                    <a:pos x="881" y="43"/>
                  </a:cxn>
                  <a:cxn ang="0">
                    <a:pos x="827" y="57"/>
                  </a:cxn>
                  <a:cxn ang="0">
                    <a:pos x="747" y="57"/>
                  </a:cxn>
                  <a:cxn ang="0">
                    <a:pos x="659" y="57"/>
                  </a:cxn>
                  <a:cxn ang="0">
                    <a:pos x="605" y="50"/>
                  </a:cxn>
                  <a:cxn ang="0">
                    <a:pos x="551" y="57"/>
                  </a:cxn>
                  <a:cxn ang="0">
                    <a:pos x="484" y="65"/>
                  </a:cxn>
                  <a:cxn ang="0">
                    <a:pos x="417" y="57"/>
                  </a:cxn>
                  <a:cxn ang="0">
                    <a:pos x="363" y="36"/>
                  </a:cxn>
                  <a:cxn ang="0">
                    <a:pos x="309" y="57"/>
                  </a:cxn>
                  <a:cxn ang="0">
                    <a:pos x="256" y="57"/>
                  </a:cxn>
                  <a:cxn ang="0">
                    <a:pos x="195" y="50"/>
                  </a:cxn>
                  <a:cxn ang="0">
                    <a:pos x="141" y="7"/>
                  </a:cxn>
                  <a:cxn ang="0">
                    <a:pos x="81" y="22"/>
                  </a:cxn>
                  <a:cxn ang="0">
                    <a:pos x="27" y="36"/>
                  </a:cxn>
                  <a:cxn ang="0">
                    <a:pos x="13" y="43"/>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w="12700" cap="rnd" cmpd="sng">
                <a:noFill/>
                <a:prstDash val="solid"/>
                <a:round/>
                <a:headEnd type="none" w="med" len="med"/>
                <a:tailEnd type="none" w="med" len="med"/>
              </a:ln>
              <a:effectLst/>
            </p:spPr>
            <p:txBody>
              <a:bodyP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7958" name="Freeform 22"/>
              <p:cNvSpPr>
                <a:spLocks/>
              </p:cNvSpPr>
              <p:nvPr/>
            </p:nvSpPr>
            <p:spPr bwMode="auto">
              <a:xfrm>
                <a:off x="2773" y="3976"/>
                <a:ext cx="1722" cy="81"/>
              </a:xfrm>
              <a:custGeom>
                <a:avLst/>
                <a:gdLst/>
                <a:ahLst/>
                <a:cxnLst>
                  <a:cxn ang="0">
                    <a:pos x="0" y="0"/>
                  </a:cxn>
                  <a:cxn ang="0">
                    <a:pos x="1721" y="0"/>
                  </a:cxn>
                  <a:cxn ang="0">
                    <a:pos x="1721" y="0"/>
                  </a:cxn>
                  <a:cxn ang="0">
                    <a:pos x="1640" y="22"/>
                  </a:cxn>
                  <a:cxn ang="0">
                    <a:pos x="1613" y="7"/>
                  </a:cxn>
                  <a:cxn ang="0">
                    <a:pos x="1587" y="0"/>
                  </a:cxn>
                  <a:cxn ang="0">
                    <a:pos x="1560" y="15"/>
                  </a:cxn>
                  <a:cxn ang="0">
                    <a:pos x="1533" y="44"/>
                  </a:cxn>
                  <a:cxn ang="0">
                    <a:pos x="1506" y="58"/>
                  </a:cxn>
                  <a:cxn ang="0">
                    <a:pos x="1479" y="73"/>
                  </a:cxn>
                  <a:cxn ang="0">
                    <a:pos x="1418" y="80"/>
                  </a:cxn>
                  <a:cxn ang="0">
                    <a:pos x="1351" y="80"/>
                  </a:cxn>
                  <a:cxn ang="0">
                    <a:pos x="1311" y="73"/>
                  </a:cxn>
                  <a:cxn ang="0">
                    <a:pos x="1284" y="65"/>
                  </a:cxn>
                  <a:cxn ang="0">
                    <a:pos x="1250" y="73"/>
                  </a:cxn>
                  <a:cxn ang="0">
                    <a:pos x="1224" y="73"/>
                  </a:cxn>
                  <a:cxn ang="0">
                    <a:pos x="1170" y="73"/>
                  </a:cxn>
                  <a:cxn ang="0">
                    <a:pos x="1123" y="65"/>
                  </a:cxn>
                  <a:cxn ang="0">
                    <a:pos x="1096" y="65"/>
                  </a:cxn>
                  <a:cxn ang="0">
                    <a:pos x="1055" y="58"/>
                  </a:cxn>
                  <a:cxn ang="0">
                    <a:pos x="1029" y="58"/>
                  </a:cxn>
                  <a:cxn ang="0">
                    <a:pos x="1002" y="36"/>
                  </a:cxn>
                  <a:cxn ang="0">
                    <a:pos x="968" y="15"/>
                  </a:cxn>
                  <a:cxn ang="0">
                    <a:pos x="934" y="15"/>
                  </a:cxn>
                  <a:cxn ang="0">
                    <a:pos x="908" y="15"/>
                  </a:cxn>
                  <a:cxn ang="0">
                    <a:pos x="881" y="15"/>
                  </a:cxn>
                  <a:cxn ang="0">
                    <a:pos x="847" y="29"/>
                  </a:cxn>
                  <a:cxn ang="0">
                    <a:pos x="787" y="44"/>
                  </a:cxn>
                  <a:cxn ang="0">
                    <a:pos x="753" y="51"/>
                  </a:cxn>
                  <a:cxn ang="0">
                    <a:pos x="726" y="51"/>
                  </a:cxn>
                  <a:cxn ang="0">
                    <a:pos x="686" y="44"/>
                  </a:cxn>
                  <a:cxn ang="0">
                    <a:pos x="659" y="29"/>
                  </a:cxn>
                  <a:cxn ang="0">
                    <a:pos x="632" y="22"/>
                  </a:cxn>
                  <a:cxn ang="0">
                    <a:pos x="598" y="22"/>
                  </a:cxn>
                  <a:cxn ang="0">
                    <a:pos x="565" y="22"/>
                  </a:cxn>
                  <a:cxn ang="0">
                    <a:pos x="531" y="29"/>
                  </a:cxn>
                  <a:cxn ang="0">
                    <a:pos x="477" y="29"/>
                  </a:cxn>
                  <a:cxn ang="0">
                    <a:pos x="437" y="36"/>
                  </a:cxn>
                  <a:cxn ang="0">
                    <a:pos x="403" y="44"/>
                  </a:cxn>
                  <a:cxn ang="0">
                    <a:pos x="376" y="44"/>
                  </a:cxn>
                  <a:cxn ang="0">
                    <a:pos x="343" y="44"/>
                  </a:cxn>
                  <a:cxn ang="0">
                    <a:pos x="282" y="44"/>
                  </a:cxn>
                  <a:cxn ang="0">
                    <a:pos x="229" y="29"/>
                  </a:cxn>
                  <a:cxn ang="0">
                    <a:pos x="195" y="22"/>
                  </a:cxn>
                  <a:cxn ang="0">
                    <a:pos x="168" y="22"/>
                  </a:cxn>
                  <a:cxn ang="0">
                    <a:pos x="141" y="15"/>
                  </a:cxn>
                  <a:cxn ang="0">
                    <a:pos x="114" y="7"/>
                  </a:cxn>
                  <a:cxn ang="0">
                    <a:pos x="87" y="7"/>
                  </a:cxn>
                  <a:cxn ang="0">
                    <a:pos x="61" y="15"/>
                  </a:cxn>
                  <a:cxn ang="0">
                    <a:pos x="34" y="22"/>
                  </a:cxn>
                  <a:cxn ang="0">
                    <a:pos x="7" y="36"/>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w="12700" cap="rnd" cmpd="sng">
                <a:noFill/>
                <a:prstDash val="solid"/>
                <a:round/>
                <a:headEnd type="none" w="med" len="med"/>
                <a:tailEnd type="none" w="med" len="med"/>
              </a:ln>
              <a:effectLst/>
            </p:spPr>
            <p:txBody>
              <a:bodyP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7959" name="Freeform 23"/>
              <p:cNvSpPr>
                <a:spLocks/>
              </p:cNvSpPr>
              <p:nvPr/>
            </p:nvSpPr>
            <p:spPr bwMode="auto">
              <a:xfrm>
                <a:off x="5410" y="2003"/>
                <a:ext cx="80" cy="1366"/>
              </a:xfrm>
              <a:custGeom>
                <a:avLst/>
                <a:gdLst/>
                <a:ahLst/>
                <a:cxnLst>
                  <a:cxn ang="0">
                    <a:pos x="33" y="109"/>
                  </a:cxn>
                  <a:cxn ang="0">
                    <a:pos x="59" y="167"/>
                  </a:cxn>
                  <a:cxn ang="0">
                    <a:pos x="59" y="232"/>
                  </a:cxn>
                  <a:cxn ang="0">
                    <a:pos x="40" y="298"/>
                  </a:cxn>
                  <a:cxn ang="0">
                    <a:pos x="33" y="363"/>
                  </a:cxn>
                  <a:cxn ang="0">
                    <a:pos x="40" y="421"/>
                  </a:cxn>
                  <a:cxn ang="0">
                    <a:pos x="53" y="494"/>
                  </a:cxn>
                  <a:cxn ang="0">
                    <a:pos x="53" y="581"/>
                  </a:cxn>
                  <a:cxn ang="0">
                    <a:pos x="53" y="653"/>
                  </a:cxn>
                  <a:cxn ang="0">
                    <a:pos x="59" y="741"/>
                  </a:cxn>
                  <a:cxn ang="0">
                    <a:pos x="66" y="799"/>
                  </a:cxn>
                  <a:cxn ang="0">
                    <a:pos x="46" y="871"/>
                  </a:cxn>
                  <a:cxn ang="0">
                    <a:pos x="66" y="929"/>
                  </a:cxn>
                  <a:cxn ang="0">
                    <a:pos x="59" y="1016"/>
                  </a:cxn>
                  <a:cxn ang="0">
                    <a:pos x="53" y="1089"/>
                  </a:cxn>
                  <a:cxn ang="0">
                    <a:pos x="72" y="1147"/>
                  </a:cxn>
                  <a:cxn ang="0">
                    <a:pos x="59" y="1213"/>
                  </a:cxn>
                  <a:cxn ang="0">
                    <a:pos x="53" y="1278"/>
                  </a:cxn>
                  <a:cxn ang="0">
                    <a:pos x="72" y="1336"/>
                  </a:cxn>
                  <a:cxn ang="0">
                    <a:pos x="59" y="1300"/>
                  </a:cxn>
                  <a:cxn ang="0">
                    <a:pos x="33" y="1242"/>
                  </a:cxn>
                  <a:cxn ang="0">
                    <a:pos x="46" y="1154"/>
                  </a:cxn>
                  <a:cxn ang="0">
                    <a:pos x="59" y="1089"/>
                  </a:cxn>
                  <a:cxn ang="0">
                    <a:pos x="59" y="1031"/>
                  </a:cxn>
                  <a:cxn ang="0">
                    <a:pos x="66" y="966"/>
                  </a:cxn>
                  <a:cxn ang="0">
                    <a:pos x="66" y="864"/>
                  </a:cxn>
                  <a:cxn ang="0">
                    <a:pos x="26" y="799"/>
                  </a:cxn>
                  <a:cxn ang="0">
                    <a:pos x="26" y="726"/>
                  </a:cxn>
                  <a:cxn ang="0">
                    <a:pos x="26" y="639"/>
                  </a:cxn>
                  <a:cxn ang="0">
                    <a:pos x="26" y="581"/>
                  </a:cxn>
                  <a:cxn ang="0">
                    <a:pos x="40" y="523"/>
                  </a:cxn>
                  <a:cxn ang="0">
                    <a:pos x="46" y="450"/>
                  </a:cxn>
                  <a:cxn ang="0">
                    <a:pos x="46" y="392"/>
                  </a:cxn>
                  <a:cxn ang="0">
                    <a:pos x="46" y="319"/>
                  </a:cxn>
                  <a:cxn ang="0">
                    <a:pos x="46" y="254"/>
                  </a:cxn>
                  <a:cxn ang="0">
                    <a:pos x="53" y="196"/>
                  </a:cxn>
                  <a:cxn ang="0">
                    <a:pos x="46" y="131"/>
                  </a:cxn>
                  <a:cxn ang="0">
                    <a:pos x="13" y="73"/>
                  </a:cxn>
                  <a:cxn ang="0">
                    <a:pos x="7" y="15"/>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w="12700" cap="rnd" cmpd="sng">
                <a:noFill/>
                <a:prstDash val="solid"/>
                <a:round/>
                <a:headEnd type="none" w="med" len="med"/>
                <a:tailEnd type="none" w="med" len="med"/>
              </a:ln>
              <a:effectLst/>
            </p:spPr>
            <p:txBody>
              <a:bodyP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7960" name="Freeform 24"/>
              <p:cNvSpPr>
                <a:spLocks/>
              </p:cNvSpPr>
              <p:nvPr/>
            </p:nvSpPr>
            <p:spPr bwMode="auto">
              <a:xfrm>
                <a:off x="246" y="204"/>
                <a:ext cx="107" cy="2135"/>
              </a:xfrm>
              <a:custGeom>
                <a:avLst/>
                <a:gdLst/>
                <a:ahLst/>
                <a:cxnLst>
                  <a:cxn ang="0">
                    <a:pos x="0" y="0"/>
                  </a:cxn>
                  <a:cxn ang="0">
                    <a:pos x="106" y="116"/>
                  </a:cxn>
                  <a:cxn ang="0">
                    <a:pos x="106" y="987"/>
                  </a:cxn>
                  <a:cxn ang="0">
                    <a:pos x="53" y="1045"/>
                  </a:cxn>
                  <a:cxn ang="0">
                    <a:pos x="53" y="1161"/>
                  </a:cxn>
                  <a:cxn ang="0">
                    <a:pos x="66" y="1219"/>
                  </a:cxn>
                  <a:cxn ang="0">
                    <a:pos x="40" y="1277"/>
                  </a:cxn>
                  <a:cxn ang="0">
                    <a:pos x="40" y="1336"/>
                  </a:cxn>
                  <a:cxn ang="0">
                    <a:pos x="27" y="1394"/>
                  </a:cxn>
                  <a:cxn ang="0">
                    <a:pos x="40" y="1452"/>
                  </a:cxn>
                  <a:cxn ang="0">
                    <a:pos x="53" y="1510"/>
                  </a:cxn>
                  <a:cxn ang="0">
                    <a:pos x="53" y="1568"/>
                  </a:cxn>
                  <a:cxn ang="0">
                    <a:pos x="66" y="1626"/>
                  </a:cxn>
                  <a:cxn ang="0">
                    <a:pos x="40" y="1684"/>
                  </a:cxn>
                  <a:cxn ang="0">
                    <a:pos x="27" y="1742"/>
                  </a:cxn>
                  <a:cxn ang="0">
                    <a:pos x="27" y="1800"/>
                  </a:cxn>
                  <a:cxn ang="0">
                    <a:pos x="40" y="1873"/>
                  </a:cxn>
                  <a:cxn ang="0">
                    <a:pos x="40" y="1945"/>
                  </a:cxn>
                  <a:cxn ang="0">
                    <a:pos x="27" y="2018"/>
                  </a:cxn>
                  <a:cxn ang="0">
                    <a:pos x="40" y="2076"/>
                  </a:cxn>
                  <a:cxn ang="0">
                    <a:pos x="53" y="2134"/>
                  </a:cxn>
                  <a:cxn ang="0">
                    <a:pos x="13" y="2061"/>
                  </a:cxn>
                  <a:cxn ang="0">
                    <a:pos x="13" y="1974"/>
                  </a:cxn>
                  <a:cxn ang="0">
                    <a:pos x="13" y="1916"/>
                  </a:cxn>
                  <a:cxn ang="0">
                    <a:pos x="27" y="1858"/>
                  </a:cxn>
                  <a:cxn ang="0">
                    <a:pos x="40" y="1800"/>
                  </a:cxn>
                  <a:cxn ang="0">
                    <a:pos x="40" y="1684"/>
                  </a:cxn>
                  <a:cxn ang="0">
                    <a:pos x="40" y="1597"/>
                  </a:cxn>
                  <a:cxn ang="0">
                    <a:pos x="40" y="1539"/>
                  </a:cxn>
                  <a:cxn ang="0">
                    <a:pos x="40" y="1481"/>
                  </a:cxn>
                  <a:cxn ang="0">
                    <a:pos x="53" y="1423"/>
                  </a:cxn>
                  <a:cxn ang="0">
                    <a:pos x="53" y="1350"/>
                  </a:cxn>
                  <a:cxn ang="0">
                    <a:pos x="53" y="1292"/>
                  </a:cxn>
                  <a:cxn ang="0">
                    <a:pos x="40" y="1234"/>
                  </a:cxn>
                  <a:cxn ang="0">
                    <a:pos x="40" y="1176"/>
                  </a:cxn>
                  <a:cxn ang="0">
                    <a:pos x="53" y="1118"/>
                  </a:cxn>
                  <a:cxn ang="0">
                    <a:pos x="66" y="1060"/>
                  </a:cxn>
                  <a:cxn ang="0">
                    <a:pos x="66" y="987"/>
                  </a:cxn>
                  <a:cxn ang="0">
                    <a:pos x="66" y="929"/>
                  </a:cxn>
                  <a:cxn ang="0">
                    <a:pos x="66" y="871"/>
                  </a:cxn>
                  <a:cxn ang="0">
                    <a:pos x="66" y="798"/>
                  </a:cxn>
                  <a:cxn ang="0">
                    <a:pos x="66" y="726"/>
                  </a:cxn>
                  <a:cxn ang="0">
                    <a:pos x="66" y="668"/>
                  </a:cxn>
                  <a:cxn ang="0">
                    <a:pos x="66" y="552"/>
                  </a:cxn>
                  <a:cxn ang="0">
                    <a:pos x="53" y="494"/>
                  </a:cxn>
                  <a:cxn ang="0">
                    <a:pos x="53" y="436"/>
                  </a:cxn>
                  <a:cxn ang="0">
                    <a:pos x="53" y="377"/>
                  </a:cxn>
                  <a:cxn ang="0">
                    <a:pos x="53" y="319"/>
                  </a:cxn>
                  <a:cxn ang="0">
                    <a:pos x="53" y="261"/>
                  </a:cxn>
                  <a:cxn ang="0">
                    <a:pos x="53" y="203"/>
                  </a:cxn>
                  <a:cxn ang="0">
                    <a:pos x="53" y="145"/>
                  </a:cxn>
                  <a:cxn ang="0">
                    <a:pos x="27" y="87"/>
                  </a:cxn>
                  <a:cxn ang="0">
                    <a:pos x="0" y="0"/>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w="12700" cap="rnd" cmpd="sng">
                <a:noFill/>
                <a:prstDash val="solid"/>
                <a:round/>
                <a:headEnd type="none" w="med" len="med"/>
                <a:tailEnd type="none" w="med" len="med"/>
              </a:ln>
              <a:effectLst/>
            </p:spPr>
            <p:txBody>
              <a:bodyP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7961" name="Freeform 25"/>
              <p:cNvSpPr>
                <a:spLocks/>
              </p:cNvSpPr>
              <p:nvPr/>
            </p:nvSpPr>
            <p:spPr bwMode="auto">
              <a:xfrm>
                <a:off x="260" y="437"/>
                <a:ext cx="93" cy="1699"/>
              </a:xfrm>
              <a:custGeom>
                <a:avLst/>
                <a:gdLst/>
                <a:ahLst/>
                <a:cxnLst>
                  <a:cxn ang="0">
                    <a:pos x="92" y="0"/>
                  </a:cxn>
                  <a:cxn ang="0">
                    <a:pos x="79" y="73"/>
                  </a:cxn>
                  <a:cxn ang="0">
                    <a:pos x="79" y="131"/>
                  </a:cxn>
                  <a:cxn ang="0">
                    <a:pos x="66" y="189"/>
                  </a:cxn>
                  <a:cxn ang="0">
                    <a:pos x="26" y="247"/>
                  </a:cxn>
                  <a:cxn ang="0">
                    <a:pos x="26" y="305"/>
                  </a:cxn>
                  <a:cxn ang="0">
                    <a:pos x="26" y="363"/>
                  </a:cxn>
                  <a:cxn ang="0">
                    <a:pos x="39" y="421"/>
                  </a:cxn>
                  <a:cxn ang="0">
                    <a:pos x="53" y="479"/>
                  </a:cxn>
                  <a:cxn ang="0">
                    <a:pos x="53" y="537"/>
                  </a:cxn>
                  <a:cxn ang="0">
                    <a:pos x="39" y="610"/>
                  </a:cxn>
                  <a:cxn ang="0">
                    <a:pos x="39" y="668"/>
                  </a:cxn>
                  <a:cxn ang="0">
                    <a:pos x="39" y="726"/>
                  </a:cxn>
                  <a:cxn ang="0">
                    <a:pos x="39" y="784"/>
                  </a:cxn>
                  <a:cxn ang="0">
                    <a:pos x="13" y="856"/>
                  </a:cxn>
                  <a:cxn ang="0">
                    <a:pos x="0" y="914"/>
                  </a:cxn>
                  <a:cxn ang="0">
                    <a:pos x="0" y="972"/>
                  </a:cxn>
                  <a:cxn ang="0">
                    <a:pos x="26" y="1030"/>
                  </a:cxn>
                  <a:cxn ang="0">
                    <a:pos x="26" y="1103"/>
                  </a:cxn>
                  <a:cxn ang="0">
                    <a:pos x="13" y="1176"/>
                  </a:cxn>
                  <a:cxn ang="0">
                    <a:pos x="13" y="1234"/>
                  </a:cxn>
                  <a:cxn ang="0">
                    <a:pos x="13" y="1292"/>
                  </a:cxn>
                  <a:cxn ang="0">
                    <a:pos x="13" y="1350"/>
                  </a:cxn>
                  <a:cxn ang="0">
                    <a:pos x="0" y="1408"/>
                  </a:cxn>
                  <a:cxn ang="0">
                    <a:pos x="0" y="1466"/>
                  </a:cxn>
                  <a:cxn ang="0">
                    <a:pos x="13" y="1524"/>
                  </a:cxn>
                  <a:cxn ang="0">
                    <a:pos x="53" y="1582"/>
                  </a:cxn>
                  <a:cxn ang="0">
                    <a:pos x="53" y="1640"/>
                  </a:cxn>
                  <a:cxn ang="0">
                    <a:pos x="26" y="1698"/>
                  </a:cxn>
                  <a:cxn ang="0">
                    <a:pos x="53" y="1640"/>
                  </a:cxn>
                  <a:cxn ang="0">
                    <a:pos x="39" y="1567"/>
                  </a:cxn>
                  <a:cxn ang="0">
                    <a:pos x="26" y="1509"/>
                  </a:cxn>
                  <a:cxn ang="0">
                    <a:pos x="26" y="1437"/>
                  </a:cxn>
                  <a:cxn ang="0">
                    <a:pos x="26" y="1379"/>
                  </a:cxn>
                  <a:cxn ang="0">
                    <a:pos x="26" y="1321"/>
                  </a:cxn>
                  <a:cxn ang="0">
                    <a:pos x="26" y="1263"/>
                  </a:cxn>
                  <a:cxn ang="0">
                    <a:pos x="26" y="1205"/>
                  </a:cxn>
                  <a:cxn ang="0">
                    <a:pos x="53" y="1147"/>
                  </a:cxn>
                  <a:cxn ang="0">
                    <a:pos x="66" y="1088"/>
                  </a:cxn>
                  <a:cxn ang="0">
                    <a:pos x="39" y="1030"/>
                  </a:cxn>
                  <a:cxn ang="0">
                    <a:pos x="13" y="972"/>
                  </a:cxn>
                  <a:cxn ang="0">
                    <a:pos x="13" y="914"/>
                  </a:cxn>
                  <a:cxn ang="0">
                    <a:pos x="26" y="856"/>
                  </a:cxn>
                  <a:cxn ang="0">
                    <a:pos x="39" y="798"/>
                  </a:cxn>
                  <a:cxn ang="0">
                    <a:pos x="39" y="740"/>
                  </a:cxn>
                  <a:cxn ang="0">
                    <a:pos x="53" y="682"/>
                  </a:cxn>
                  <a:cxn ang="0">
                    <a:pos x="66" y="624"/>
                  </a:cxn>
                  <a:cxn ang="0">
                    <a:pos x="66" y="566"/>
                  </a:cxn>
                  <a:cxn ang="0">
                    <a:pos x="53" y="508"/>
                  </a:cxn>
                  <a:cxn ang="0">
                    <a:pos x="39" y="450"/>
                  </a:cxn>
                  <a:cxn ang="0">
                    <a:pos x="26" y="392"/>
                  </a:cxn>
                  <a:cxn ang="0">
                    <a:pos x="26" y="334"/>
                  </a:cxn>
                  <a:cxn ang="0">
                    <a:pos x="26" y="276"/>
                  </a:cxn>
                  <a:cxn ang="0">
                    <a:pos x="66" y="218"/>
                  </a:cxn>
                  <a:cxn ang="0">
                    <a:pos x="66" y="160"/>
                  </a:cxn>
                  <a:cxn ang="0">
                    <a:pos x="66" y="102"/>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w="12700" cap="rnd" cmpd="sng">
                <a:noFill/>
                <a:prstDash val="solid"/>
                <a:round/>
                <a:headEnd type="none" w="med" len="med"/>
                <a:tailEnd type="none" w="med" len="med"/>
              </a:ln>
              <a:effectLst/>
            </p:spPr>
            <p:txBody>
              <a:bodyP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7962" name="Freeform 26"/>
              <p:cNvSpPr>
                <a:spLocks/>
              </p:cNvSpPr>
              <p:nvPr/>
            </p:nvSpPr>
            <p:spPr bwMode="auto">
              <a:xfrm>
                <a:off x="1161" y="204"/>
                <a:ext cx="2527" cy="117"/>
              </a:xfrm>
              <a:custGeom>
                <a:avLst/>
                <a:gdLst/>
                <a:ahLst/>
                <a:cxnLst>
                  <a:cxn ang="0">
                    <a:pos x="81" y="73"/>
                  </a:cxn>
                  <a:cxn ang="0">
                    <a:pos x="188" y="44"/>
                  </a:cxn>
                  <a:cxn ang="0">
                    <a:pos x="296" y="58"/>
                  </a:cxn>
                  <a:cxn ang="0">
                    <a:pos x="417" y="87"/>
                  </a:cxn>
                  <a:cxn ang="0">
                    <a:pos x="524" y="87"/>
                  </a:cxn>
                  <a:cxn ang="0">
                    <a:pos x="645" y="73"/>
                  </a:cxn>
                  <a:cxn ang="0">
                    <a:pos x="833" y="58"/>
                  </a:cxn>
                  <a:cxn ang="0">
                    <a:pos x="941" y="44"/>
                  </a:cxn>
                  <a:cxn ang="0">
                    <a:pos x="1061" y="58"/>
                  </a:cxn>
                  <a:cxn ang="0">
                    <a:pos x="1209" y="58"/>
                  </a:cxn>
                  <a:cxn ang="0">
                    <a:pos x="1344" y="44"/>
                  </a:cxn>
                  <a:cxn ang="0">
                    <a:pos x="1451" y="44"/>
                  </a:cxn>
                  <a:cxn ang="0">
                    <a:pos x="1559" y="0"/>
                  </a:cxn>
                  <a:cxn ang="0">
                    <a:pos x="2472" y="0"/>
                  </a:cxn>
                  <a:cxn ang="0">
                    <a:pos x="2472" y="58"/>
                  </a:cxn>
                  <a:cxn ang="0">
                    <a:pos x="2351" y="58"/>
                  </a:cxn>
                  <a:cxn ang="0">
                    <a:pos x="2244" y="58"/>
                  </a:cxn>
                  <a:cxn ang="0">
                    <a:pos x="2123" y="73"/>
                  </a:cxn>
                  <a:cxn ang="0">
                    <a:pos x="2015" y="87"/>
                  </a:cxn>
                  <a:cxn ang="0">
                    <a:pos x="1868" y="73"/>
                  </a:cxn>
                  <a:cxn ang="0">
                    <a:pos x="1760" y="58"/>
                  </a:cxn>
                  <a:cxn ang="0">
                    <a:pos x="1639" y="58"/>
                  </a:cxn>
                  <a:cxn ang="0">
                    <a:pos x="1532" y="73"/>
                  </a:cxn>
                  <a:cxn ang="0">
                    <a:pos x="1424" y="73"/>
                  </a:cxn>
                  <a:cxn ang="0">
                    <a:pos x="1317" y="58"/>
                  </a:cxn>
                  <a:cxn ang="0">
                    <a:pos x="1088" y="73"/>
                  </a:cxn>
                  <a:cxn ang="0">
                    <a:pos x="967" y="73"/>
                  </a:cxn>
                  <a:cxn ang="0">
                    <a:pos x="846" y="87"/>
                  </a:cxn>
                  <a:cxn ang="0">
                    <a:pos x="726" y="73"/>
                  </a:cxn>
                  <a:cxn ang="0">
                    <a:pos x="591" y="73"/>
                  </a:cxn>
                  <a:cxn ang="0">
                    <a:pos x="470" y="73"/>
                  </a:cxn>
                  <a:cxn ang="0">
                    <a:pos x="363" y="73"/>
                  </a:cxn>
                  <a:cxn ang="0">
                    <a:pos x="255" y="44"/>
                  </a:cxn>
                  <a:cxn ang="0">
                    <a:pos x="148" y="73"/>
                  </a:cxn>
                  <a:cxn ang="0">
                    <a:pos x="0" y="116"/>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w="12700" cap="rnd" cmpd="sng">
                <a:noFill/>
                <a:prstDash val="solid"/>
                <a:round/>
                <a:headEnd type="none" w="med" len="med"/>
                <a:tailEnd type="none" w="med" len="med"/>
              </a:ln>
              <a:effectLst/>
            </p:spPr>
            <p:txBody>
              <a:bodyP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7963" name="Freeform 27"/>
              <p:cNvSpPr>
                <a:spLocks/>
              </p:cNvSpPr>
              <p:nvPr/>
            </p:nvSpPr>
            <p:spPr bwMode="auto">
              <a:xfrm>
                <a:off x="3070" y="204"/>
                <a:ext cx="1763" cy="75"/>
              </a:xfrm>
              <a:custGeom>
                <a:avLst/>
                <a:gdLst/>
                <a:ahLst/>
                <a:cxnLst>
                  <a:cxn ang="0">
                    <a:pos x="188" y="0"/>
                  </a:cxn>
                  <a:cxn ang="0">
                    <a:pos x="363" y="74"/>
                  </a:cxn>
                  <a:cxn ang="0">
                    <a:pos x="444" y="74"/>
                  </a:cxn>
                  <a:cxn ang="0">
                    <a:pos x="565" y="74"/>
                  </a:cxn>
                  <a:cxn ang="0">
                    <a:pos x="619" y="74"/>
                  </a:cxn>
                  <a:cxn ang="0">
                    <a:pos x="699" y="59"/>
                  </a:cxn>
                  <a:cxn ang="0">
                    <a:pos x="753" y="59"/>
                  </a:cxn>
                  <a:cxn ang="0">
                    <a:pos x="807" y="44"/>
                  </a:cxn>
                  <a:cxn ang="0">
                    <a:pos x="874" y="44"/>
                  </a:cxn>
                  <a:cxn ang="0">
                    <a:pos x="928" y="44"/>
                  </a:cxn>
                  <a:cxn ang="0">
                    <a:pos x="995" y="74"/>
                  </a:cxn>
                  <a:cxn ang="0">
                    <a:pos x="1103" y="74"/>
                  </a:cxn>
                  <a:cxn ang="0">
                    <a:pos x="1157" y="74"/>
                  </a:cxn>
                  <a:cxn ang="0">
                    <a:pos x="1211" y="74"/>
                  </a:cxn>
                  <a:cxn ang="0">
                    <a:pos x="1332" y="74"/>
                  </a:cxn>
                  <a:cxn ang="0">
                    <a:pos x="1399" y="59"/>
                  </a:cxn>
                  <a:cxn ang="0">
                    <a:pos x="1453" y="44"/>
                  </a:cxn>
                  <a:cxn ang="0">
                    <a:pos x="1506" y="44"/>
                  </a:cxn>
                  <a:cxn ang="0">
                    <a:pos x="1560" y="30"/>
                  </a:cxn>
                  <a:cxn ang="0">
                    <a:pos x="1654" y="30"/>
                  </a:cxn>
                  <a:cxn ang="0">
                    <a:pos x="1708" y="30"/>
                  </a:cxn>
                  <a:cxn ang="0">
                    <a:pos x="1762" y="30"/>
                  </a:cxn>
                  <a:cxn ang="0">
                    <a:pos x="1708" y="30"/>
                  </a:cxn>
                  <a:cxn ang="0">
                    <a:pos x="1654" y="44"/>
                  </a:cxn>
                  <a:cxn ang="0">
                    <a:pos x="1601" y="74"/>
                  </a:cxn>
                  <a:cxn ang="0">
                    <a:pos x="1547" y="74"/>
                  </a:cxn>
                  <a:cxn ang="0">
                    <a:pos x="1493" y="74"/>
                  </a:cxn>
                  <a:cxn ang="0">
                    <a:pos x="1426" y="59"/>
                  </a:cxn>
                  <a:cxn ang="0">
                    <a:pos x="1372" y="59"/>
                  </a:cxn>
                  <a:cxn ang="0">
                    <a:pos x="1251" y="59"/>
                  </a:cxn>
                  <a:cxn ang="0">
                    <a:pos x="1184" y="59"/>
                  </a:cxn>
                  <a:cxn ang="0">
                    <a:pos x="1116" y="59"/>
                  </a:cxn>
                  <a:cxn ang="0">
                    <a:pos x="1009" y="59"/>
                  </a:cxn>
                  <a:cxn ang="0">
                    <a:pos x="955" y="59"/>
                  </a:cxn>
                  <a:cxn ang="0">
                    <a:pos x="888" y="59"/>
                  </a:cxn>
                  <a:cxn ang="0">
                    <a:pos x="820" y="74"/>
                  </a:cxn>
                  <a:cxn ang="0">
                    <a:pos x="767" y="74"/>
                  </a:cxn>
                  <a:cxn ang="0">
                    <a:pos x="699" y="59"/>
                  </a:cxn>
                  <a:cxn ang="0">
                    <a:pos x="646" y="44"/>
                  </a:cxn>
                  <a:cxn ang="0">
                    <a:pos x="592" y="44"/>
                  </a:cxn>
                  <a:cxn ang="0">
                    <a:pos x="538" y="44"/>
                  </a:cxn>
                  <a:cxn ang="0">
                    <a:pos x="484" y="59"/>
                  </a:cxn>
                  <a:cxn ang="0">
                    <a:pos x="430" y="59"/>
                  </a:cxn>
                  <a:cxn ang="0">
                    <a:pos x="377" y="30"/>
                  </a:cxn>
                  <a:cxn ang="0">
                    <a:pos x="323" y="15"/>
                  </a:cxn>
                  <a:cxn ang="0">
                    <a:pos x="269" y="15"/>
                  </a:cxn>
                  <a:cxn ang="0">
                    <a:pos x="215" y="15"/>
                  </a:cxn>
                  <a:cxn ang="0">
                    <a:pos x="161" y="15"/>
                  </a:cxn>
                  <a:cxn ang="0">
                    <a:pos x="108" y="30"/>
                  </a:cxn>
                  <a:cxn ang="0">
                    <a:pos x="54" y="44"/>
                  </a:cxn>
                  <a:cxn ang="0">
                    <a:pos x="0" y="59"/>
                  </a:cxn>
                  <a:cxn ang="0">
                    <a:pos x="54" y="59"/>
                  </a:cxn>
                  <a:cxn ang="0">
                    <a:pos x="108" y="30"/>
                  </a:cxn>
                  <a:cxn ang="0">
                    <a:pos x="161" y="30"/>
                  </a:cxn>
                  <a:cxn ang="0">
                    <a:pos x="188" y="0"/>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w="12700" cap="rnd" cmpd="sng">
                <a:noFill/>
                <a:prstDash val="solid"/>
                <a:round/>
                <a:headEnd type="none" w="med" len="med"/>
                <a:tailEnd type="none" w="med" len="med"/>
              </a:ln>
              <a:effectLst/>
            </p:spPr>
            <p:txBody>
              <a:bodyP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grpSp>
        <p:grpSp>
          <p:nvGrpSpPr>
            <p:cNvPr id="37895" name="Group 28"/>
            <p:cNvGrpSpPr>
              <a:grpSpLocks/>
            </p:cNvGrpSpPr>
            <p:nvPr/>
          </p:nvGrpSpPr>
          <p:grpSpPr bwMode="auto">
            <a:xfrm>
              <a:off x="0" y="0"/>
              <a:ext cx="1246" cy="1232"/>
              <a:chOff x="0" y="0"/>
              <a:chExt cx="1246" cy="1232"/>
            </a:xfrm>
          </p:grpSpPr>
          <p:sp>
            <p:nvSpPr>
              <p:cNvPr id="167965" name="Rectangle 29"/>
              <p:cNvSpPr>
                <a:spLocks noChangeArrowheads="1"/>
              </p:cNvSpPr>
              <p:nvPr/>
            </p:nvSpPr>
            <p:spPr bwMode="auto">
              <a:xfrm>
                <a:off x="0" y="0"/>
                <a:ext cx="1246" cy="1232"/>
              </a:xfrm>
              <a:prstGeom prst="rect">
                <a:avLst/>
              </a:prstGeom>
              <a:solidFill>
                <a:schemeClr val="bg2"/>
              </a:solidFill>
              <a:ln w="12700">
                <a:noFill/>
                <a:miter lim="800000"/>
                <a:headEnd/>
                <a:tailEnd/>
              </a:ln>
              <a:effectLst/>
            </p:spPr>
            <p:txBody>
              <a:bodyPr wrap="none" anchor="ct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7966" name="Rectangle 30"/>
              <p:cNvSpPr>
                <a:spLocks noChangeArrowheads="1"/>
              </p:cNvSpPr>
              <p:nvPr/>
            </p:nvSpPr>
            <p:spPr bwMode="auto">
              <a:xfrm>
                <a:off x="246" y="202"/>
                <a:ext cx="1000" cy="1030"/>
              </a:xfrm>
              <a:prstGeom prst="rect">
                <a:avLst/>
              </a:prstGeom>
              <a:solidFill>
                <a:srgbClr val="474747"/>
              </a:solidFill>
              <a:ln w="12700">
                <a:noFill/>
                <a:miter lim="800000"/>
                <a:headEnd/>
                <a:tailEnd/>
              </a:ln>
              <a:effectLst/>
            </p:spPr>
            <p:txBody>
              <a:bodyPr wrap="none" anchor="ct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7967" name="Rectangle 31"/>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grpSp>
      </p:grpSp>
      <p:sp>
        <p:nvSpPr>
          <p:cNvPr id="167968" name="Text Box 32"/>
          <p:cNvSpPr txBox="1">
            <a:spLocks noChangeArrowheads="1"/>
          </p:cNvSpPr>
          <p:nvPr/>
        </p:nvSpPr>
        <p:spPr bwMode="auto">
          <a:xfrm>
            <a:off x="468633" y="6543096"/>
            <a:ext cx="937574" cy="232995"/>
          </a:xfrm>
          <a:prstGeom prst="rect">
            <a:avLst/>
          </a:prstGeom>
          <a:noFill/>
          <a:ln w="12700">
            <a:noFill/>
            <a:miter lim="800000"/>
            <a:headEnd/>
            <a:tailEnd/>
          </a:ln>
          <a:effectLst/>
        </p:spPr>
        <p:txBody>
          <a:bodyPr wrap="none" lIns="91293" tIns="45647" rIns="91293" bIns="45647" anchor="ctr">
            <a:spAutoFit/>
          </a:bodyPr>
          <a:lstStyle/>
          <a:p>
            <a:pPr eaLnBrk="0" hangingPunct="0">
              <a:spcBef>
                <a:spcPct val="50000"/>
              </a:spcBef>
              <a:defRPr/>
            </a:pPr>
            <a:r>
              <a:rPr lang="en-US" sz="900">
                <a:solidFill>
                  <a:srgbClr val="FFFFFF"/>
                </a:solidFill>
                <a:latin typeface="Arial" pitchFamily="-111" charset="0"/>
                <a:ea typeface="Times New Roman" pitchFamily="-111" charset="0"/>
                <a:cs typeface="Times New Roman" pitchFamily="-111" charset="0"/>
              </a:rPr>
              <a:t>©2003 TBBMI</a:t>
            </a:r>
          </a:p>
        </p:txBody>
      </p:sp>
      <p:sp>
        <p:nvSpPr>
          <p:cNvPr id="167969" name="Rectangle 33"/>
          <p:cNvSpPr>
            <a:spLocks noChangeArrowheads="1"/>
          </p:cNvSpPr>
          <p:nvPr/>
        </p:nvSpPr>
        <p:spPr bwMode="auto">
          <a:xfrm>
            <a:off x="7561263" y="6526214"/>
            <a:ext cx="727075" cy="244475"/>
          </a:xfrm>
          <a:prstGeom prst="rect">
            <a:avLst/>
          </a:prstGeom>
          <a:noFill/>
          <a:ln w="12700">
            <a:noFill/>
            <a:miter lim="800000"/>
            <a:headEnd/>
            <a:tailEnd/>
          </a:ln>
          <a:effectLst/>
        </p:spPr>
        <p:txBody>
          <a:bodyPr wrap="none" lIns="91293" tIns="45647" rIns="91293" bIns="45647" anchor="ctr">
            <a:spAutoFit/>
          </a:bodyPr>
          <a:lstStyle/>
          <a:p>
            <a:pPr eaLnBrk="0" hangingPunct="0"/>
            <a:r>
              <a:rPr lang="en-US" altLang="zh-CN" sz="1000">
                <a:solidFill>
                  <a:srgbClr val="FFFFFF"/>
                </a:solidFill>
                <a:effectLst>
                  <a:outerShdw blurRad="38100" dist="38100" dir="2700000" algn="tl">
                    <a:srgbClr val="000000"/>
                  </a:outerShdw>
                </a:effectLst>
                <a:latin typeface="Comic Sans MS" charset="0"/>
                <a:ea typeface="SimSun" charset="0"/>
                <a:cs typeface="Times New Roman" charset="0"/>
              </a:rPr>
              <a:t>7.5.03c.</a:t>
            </a:r>
          </a:p>
        </p:txBody>
      </p:sp>
    </p:spTree>
    <p:extLst>
      <p:ext uri="{BB962C8B-B14F-4D97-AF65-F5344CB8AC3E}">
        <p14:creationId xmlns:p14="http://schemas.microsoft.com/office/powerpoint/2010/main" val="47763116"/>
      </p:ext>
    </p:extLst>
  </p:cSld>
  <p:clrMap bg1="dk2" tx1="lt1" bg2="dk1" tx2="lt2" accent1="accent1" accent2="accent2" accent3="accent3" accent4="accent4" accent5="accent5" accent6="accent6" hlink="hlink" folHlink="folHlink"/>
  <p:sldLayoutIdLst>
    <p:sldLayoutId id="2147486394" r:id="rId1"/>
    <p:sldLayoutId id="2147486395" r:id="rId2"/>
    <p:sldLayoutId id="2147486396" r:id="rId3"/>
    <p:sldLayoutId id="2147486397" r:id="rId4"/>
    <p:sldLayoutId id="2147486398" r:id="rId5"/>
    <p:sldLayoutId id="2147486399" r:id="rId6"/>
    <p:sldLayoutId id="2147486400" r:id="rId7"/>
    <p:sldLayoutId id="2147486401" r:id="rId8"/>
    <p:sldLayoutId id="2147486402" r:id="rId9"/>
    <p:sldLayoutId id="2147486403" r:id="rId10"/>
    <p:sldLayoutId id="2147486404"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MS PGothic" pitchFamily="34"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MS PGothic" pitchFamily="34" charset="-128"/>
          <a:cs typeface="MS PGothic" pitchFamily="34"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MS PGothic" pitchFamily="34" charset="-128"/>
          <a:cs typeface="MS PGothic" pitchFamily="34"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MS PGothic" pitchFamily="34" charset="-128"/>
          <a:cs typeface="MS PGothic" pitchFamily="34"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MS PGothic" pitchFamily="34" charset="-128"/>
          <a:cs typeface="MS PGothic" pitchFamily="34" charset="-128"/>
        </a:defRPr>
      </a:lvl5pPr>
      <a:lvl6pPr marL="456467"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6pPr>
      <a:lvl7pPr marL="912947"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7pPr>
      <a:lvl8pPr marL="136943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8pPr>
      <a:lvl9pPr marL="1825903"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9pPr>
    </p:titleStyle>
    <p:bodyStyle>
      <a:lvl1pPr marL="342363" indent="-342363"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S PGothic" pitchFamily="34" charset="-128"/>
          <a:cs typeface="MS PGothic" pitchFamily="34" charset="-128"/>
        </a:defRPr>
      </a:lvl1pPr>
      <a:lvl2pPr marL="741772" indent="-285305"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S PGothic" pitchFamily="34" charset="-128"/>
          <a:cs typeface="MS PGothic" pitchFamily="34" charset="-128"/>
        </a:defRPr>
      </a:lvl2pPr>
      <a:lvl3pPr marL="1141185" indent="-228233"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S PGothic" pitchFamily="34" charset="-128"/>
          <a:cs typeface="MS PGothic" pitchFamily="34" charset="-128"/>
        </a:defRPr>
      </a:lvl3pPr>
      <a:lvl4pPr marL="1597659" indent="-228233"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S PGothic" pitchFamily="34" charset="-128"/>
          <a:cs typeface="MS PGothic" pitchFamily="34" charset="-128"/>
        </a:defRPr>
      </a:lvl4pPr>
      <a:lvl5pPr marL="2054145" indent="-228233"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S PGothic" pitchFamily="34" charset="-128"/>
          <a:cs typeface="MS PGothic" pitchFamily="34" charset="-128"/>
        </a:defRPr>
      </a:lvl5pPr>
      <a:lvl6pPr marL="2510617" indent="-228233"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67088" indent="-228233"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3568" indent="-228233"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0033" indent="-228233"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eaLnBrk="0" hangingPunct="0">
              <a:defRPr sz="1400" b="0">
                <a:latin typeface="Arial" charset="0"/>
                <a:ea typeface="+mn-ea"/>
                <a:cs typeface="+mn-cs"/>
              </a:defRPr>
            </a:lvl1pPr>
          </a:lstStyle>
          <a:p>
            <a:pP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63615440"/>
      </p:ext>
    </p:extLst>
  </p:cSld>
  <p:clrMap bg1="lt1" tx1="dk1" bg2="lt2" tx2="dk2" accent1="accent1" accent2="accent2" accent3="accent3" accent4="accent4" accent5="accent5" accent6="accent6" hlink="hlink" folHlink="folHlink"/>
  <p:sldLayoutIdLst>
    <p:sldLayoutId id="2147486406" r:id="rId1"/>
    <p:sldLayoutId id="2147486407" r:id="rId2"/>
    <p:sldLayoutId id="2147486408" r:id="rId3"/>
    <p:sldLayoutId id="2147486409" r:id="rId4"/>
    <p:sldLayoutId id="2147486410" r:id="rId5"/>
    <p:sldLayoutId id="2147486411" r:id="rId6"/>
    <p:sldLayoutId id="2147486412" r:id="rId7"/>
    <p:sldLayoutId id="2147486413" r:id="rId8"/>
    <p:sldLayoutId id="2147486414" r:id="rId9"/>
    <p:sldLayoutId id="2147486415" r:id="rId10"/>
    <p:sldLayoutId id="214748641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6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94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43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90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363" indent="-342363" algn="l" rtl="0" eaLnBrk="0" fontAlgn="base" hangingPunct="0">
        <a:spcBef>
          <a:spcPct val="20000"/>
        </a:spcBef>
        <a:spcAft>
          <a:spcPct val="0"/>
        </a:spcAft>
        <a:buChar char="•"/>
        <a:defRPr sz="3200">
          <a:solidFill>
            <a:schemeClr val="tx1"/>
          </a:solidFill>
          <a:latin typeface="+mn-lt"/>
          <a:ea typeface="+mn-ea"/>
          <a:cs typeface="+mn-cs"/>
        </a:defRPr>
      </a:lvl1pPr>
      <a:lvl2pPr marL="741772" indent="-285305" algn="l" rtl="0" eaLnBrk="0" fontAlgn="base" hangingPunct="0">
        <a:spcBef>
          <a:spcPct val="20000"/>
        </a:spcBef>
        <a:spcAft>
          <a:spcPct val="0"/>
        </a:spcAft>
        <a:buChar char="–"/>
        <a:defRPr sz="2800">
          <a:solidFill>
            <a:schemeClr val="tx1"/>
          </a:solidFill>
          <a:latin typeface="+mn-lt"/>
          <a:ea typeface="+mn-ea"/>
          <a:cs typeface="+mn-cs"/>
        </a:defRPr>
      </a:lvl2pPr>
      <a:lvl3pPr marL="1141185" indent="-228233" algn="l" rtl="0" eaLnBrk="0" fontAlgn="base" hangingPunct="0">
        <a:spcBef>
          <a:spcPct val="20000"/>
        </a:spcBef>
        <a:spcAft>
          <a:spcPct val="0"/>
        </a:spcAft>
        <a:buChar char="•"/>
        <a:defRPr sz="2400">
          <a:solidFill>
            <a:schemeClr val="tx1"/>
          </a:solidFill>
          <a:latin typeface="+mn-lt"/>
          <a:ea typeface="+mn-ea"/>
          <a:cs typeface="+mn-cs"/>
        </a:defRPr>
      </a:lvl3pPr>
      <a:lvl4pPr marL="1597659" indent="-228233" algn="l" rtl="0" eaLnBrk="0" fontAlgn="base" hangingPunct="0">
        <a:spcBef>
          <a:spcPct val="20000"/>
        </a:spcBef>
        <a:spcAft>
          <a:spcPct val="0"/>
        </a:spcAft>
        <a:buChar char="–"/>
        <a:defRPr sz="2000">
          <a:solidFill>
            <a:schemeClr val="tx1"/>
          </a:solidFill>
          <a:latin typeface="+mn-lt"/>
          <a:ea typeface="+mn-ea"/>
          <a:cs typeface="+mn-cs"/>
        </a:defRPr>
      </a:lvl4pPr>
      <a:lvl5pPr marL="2054145" indent="-228233" algn="l" rtl="0" eaLnBrk="0" fontAlgn="base" hangingPunct="0">
        <a:spcBef>
          <a:spcPct val="20000"/>
        </a:spcBef>
        <a:spcAft>
          <a:spcPct val="0"/>
        </a:spcAft>
        <a:buChar char="»"/>
        <a:defRPr sz="2000">
          <a:solidFill>
            <a:schemeClr val="tx1"/>
          </a:solidFill>
          <a:latin typeface="+mn-lt"/>
          <a:ea typeface="+mn-ea"/>
          <a:cs typeface="+mn-cs"/>
        </a:defRPr>
      </a:lvl5pPr>
      <a:lvl6pPr marL="2510617" indent="-228233" algn="l" rtl="0" fontAlgn="base">
        <a:spcBef>
          <a:spcPct val="20000"/>
        </a:spcBef>
        <a:spcAft>
          <a:spcPct val="0"/>
        </a:spcAft>
        <a:buChar char="»"/>
        <a:defRPr sz="2000">
          <a:solidFill>
            <a:schemeClr val="tx1"/>
          </a:solidFill>
          <a:latin typeface="+mn-lt"/>
          <a:ea typeface="+mn-ea"/>
          <a:cs typeface="+mn-cs"/>
        </a:defRPr>
      </a:lvl6pPr>
      <a:lvl7pPr marL="2967088" indent="-228233" algn="l" rtl="0" fontAlgn="base">
        <a:spcBef>
          <a:spcPct val="20000"/>
        </a:spcBef>
        <a:spcAft>
          <a:spcPct val="0"/>
        </a:spcAft>
        <a:buChar char="»"/>
        <a:defRPr sz="2000">
          <a:solidFill>
            <a:schemeClr val="tx1"/>
          </a:solidFill>
          <a:latin typeface="+mn-lt"/>
          <a:ea typeface="+mn-ea"/>
          <a:cs typeface="+mn-cs"/>
        </a:defRPr>
      </a:lvl7pPr>
      <a:lvl8pPr marL="3423568" indent="-228233" algn="l" rtl="0" fontAlgn="base">
        <a:spcBef>
          <a:spcPct val="20000"/>
        </a:spcBef>
        <a:spcAft>
          <a:spcPct val="0"/>
        </a:spcAft>
        <a:buChar char="»"/>
        <a:defRPr sz="2000">
          <a:solidFill>
            <a:schemeClr val="tx1"/>
          </a:solidFill>
          <a:latin typeface="+mn-lt"/>
          <a:ea typeface="+mn-ea"/>
          <a:cs typeface="+mn-cs"/>
        </a:defRPr>
      </a:lvl8pPr>
      <a:lvl9pPr marL="3880033" indent="-22823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eaLnBrk="0" hangingPunct="0">
              <a:defRPr sz="1400" b="0">
                <a:latin typeface="Arial" charset="0"/>
                <a:ea typeface="+mn-ea"/>
                <a:cs typeface="+mn-cs"/>
              </a:defRPr>
            </a:lvl1pPr>
          </a:lstStyle>
          <a:p>
            <a:pP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184289"/>
      </p:ext>
    </p:extLst>
  </p:cSld>
  <p:clrMap bg1="lt1" tx1="dk1" bg2="lt2" tx2="dk2" accent1="accent1" accent2="accent2" accent3="accent3" accent4="accent4" accent5="accent5" accent6="accent6" hlink="hlink" folHlink="folHlink"/>
  <p:sldLayoutIdLst>
    <p:sldLayoutId id="2147486418" r:id="rId1"/>
    <p:sldLayoutId id="2147486419" r:id="rId2"/>
    <p:sldLayoutId id="2147486420" r:id="rId3"/>
    <p:sldLayoutId id="2147486421" r:id="rId4"/>
    <p:sldLayoutId id="2147486422" r:id="rId5"/>
    <p:sldLayoutId id="2147486423" r:id="rId6"/>
    <p:sldLayoutId id="2147486424" r:id="rId7"/>
    <p:sldLayoutId id="2147486425" r:id="rId8"/>
    <p:sldLayoutId id="2147486426" r:id="rId9"/>
    <p:sldLayoutId id="2147486427" r:id="rId10"/>
    <p:sldLayoutId id="214748642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6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94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43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90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363" indent="-342363" algn="l" rtl="0" eaLnBrk="0" fontAlgn="base" hangingPunct="0">
        <a:spcBef>
          <a:spcPct val="20000"/>
        </a:spcBef>
        <a:spcAft>
          <a:spcPct val="0"/>
        </a:spcAft>
        <a:buChar char="•"/>
        <a:defRPr sz="3200">
          <a:solidFill>
            <a:schemeClr val="tx1"/>
          </a:solidFill>
          <a:latin typeface="+mn-lt"/>
          <a:ea typeface="+mn-ea"/>
          <a:cs typeface="+mn-cs"/>
        </a:defRPr>
      </a:lvl1pPr>
      <a:lvl2pPr marL="741772" indent="-285305" algn="l" rtl="0" eaLnBrk="0" fontAlgn="base" hangingPunct="0">
        <a:spcBef>
          <a:spcPct val="20000"/>
        </a:spcBef>
        <a:spcAft>
          <a:spcPct val="0"/>
        </a:spcAft>
        <a:buChar char="–"/>
        <a:defRPr sz="2800">
          <a:solidFill>
            <a:schemeClr val="tx1"/>
          </a:solidFill>
          <a:latin typeface="+mn-lt"/>
          <a:ea typeface="+mn-ea"/>
          <a:cs typeface="+mn-cs"/>
        </a:defRPr>
      </a:lvl2pPr>
      <a:lvl3pPr marL="1141185" indent="-228233" algn="l" rtl="0" eaLnBrk="0" fontAlgn="base" hangingPunct="0">
        <a:spcBef>
          <a:spcPct val="20000"/>
        </a:spcBef>
        <a:spcAft>
          <a:spcPct val="0"/>
        </a:spcAft>
        <a:buChar char="•"/>
        <a:defRPr sz="2400">
          <a:solidFill>
            <a:schemeClr val="tx1"/>
          </a:solidFill>
          <a:latin typeface="+mn-lt"/>
          <a:ea typeface="+mn-ea"/>
          <a:cs typeface="+mn-cs"/>
        </a:defRPr>
      </a:lvl3pPr>
      <a:lvl4pPr marL="1597659" indent="-228233" algn="l" rtl="0" eaLnBrk="0" fontAlgn="base" hangingPunct="0">
        <a:spcBef>
          <a:spcPct val="20000"/>
        </a:spcBef>
        <a:spcAft>
          <a:spcPct val="0"/>
        </a:spcAft>
        <a:buChar char="–"/>
        <a:defRPr sz="2000">
          <a:solidFill>
            <a:schemeClr val="tx1"/>
          </a:solidFill>
          <a:latin typeface="+mn-lt"/>
          <a:ea typeface="+mn-ea"/>
          <a:cs typeface="+mn-cs"/>
        </a:defRPr>
      </a:lvl4pPr>
      <a:lvl5pPr marL="2054145" indent="-228233" algn="l" rtl="0" eaLnBrk="0" fontAlgn="base" hangingPunct="0">
        <a:spcBef>
          <a:spcPct val="20000"/>
        </a:spcBef>
        <a:spcAft>
          <a:spcPct val="0"/>
        </a:spcAft>
        <a:buChar char="»"/>
        <a:defRPr sz="2000">
          <a:solidFill>
            <a:schemeClr val="tx1"/>
          </a:solidFill>
          <a:latin typeface="+mn-lt"/>
          <a:ea typeface="+mn-ea"/>
          <a:cs typeface="+mn-cs"/>
        </a:defRPr>
      </a:lvl5pPr>
      <a:lvl6pPr marL="2510617" indent="-228233" algn="l" rtl="0" fontAlgn="base">
        <a:spcBef>
          <a:spcPct val="20000"/>
        </a:spcBef>
        <a:spcAft>
          <a:spcPct val="0"/>
        </a:spcAft>
        <a:buChar char="»"/>
        <a:defRPr sz="2000">
          <a:solidFill>
            <a:schemeClr val="tx1"/>
          </a:solidFill>
          <a:latin typeface="+mn-lt"/>
          <a:ea typeface="+mn-ea"/>
          <a:cs typeface="+mn-cs"/>
        </a:defRPr>
      </a:lvl6pPr>
      <a:lvl7pPr marL="2967088" indent="-228233" algn="l" rtl="0" fontAlgn="base">
        <a:spcBef>
          <a:spcPct val="20000"/>
        </a:spcBef>
        <a:spcAft>
          <a:spcPct val="0"/>
        </a:spcAft>
        <a:buChar char="»"/>
        <a:defRPr sz="2000">
          <a:solidFill>
            <a:schemeClr val="tx1"/>
          </a:solidFill>
          <a:latin typeface="+mn-lt"/>
          <a:ea typeface="+mn-ea"/>
          <a:cs typeface="+mn-cs"/>
        </a:defRPr>
      </a:lvl7pPr>
      <a:lvl8pPr marL="3423568" indent="-228233" algn="l" rtl="0" fontAlgn="base">
        <a:spcBef>
          <a:spcPct val="20000"/>
        </a:spcBef>
        <a:spcAft>
          <a:spcPct val="0"/>
        </a:spcAft>
        <a:buChar char="»"/>
        <a:defRPr sz="2000">
          <a:solidFill>
            <a:schemeClr val="tx1"/>
          </a:solidFill>
          <a:latin typeface="+mn-lt"/>
          <a:ea typeface="+mn-ea"/>
          <a:cs typeface="+mn-cs"/>
        </a:defRPr>
      </a:lvl8pPr>
      <a:lvl9pPr marL="3880033" indent="-22823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eaLnBrk="0" hangingPunct="0">
              <a:defRPr sz="1400" b="0">
                <a:latin typeface="Arial" charset="0"/>
                <a:ea typeface="+mn-ea"/>
                <a:cs typeface="+mn-cs"/>
              </a:defRPr>
            </a:lvl1pPr>
          </a:lstStyle>
          <a:p>
            <a:pP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30460539"/>
      </p:ext>
    </p:extLst>
  </p:cSld>
  <p:clrMap bg1="lt1" tx1="dk1" bg2="lt2" tx2="dk2" accent1="accent1" accent2="accent2" accent3="accent3" accent4="accent4" accent5="accent5" accent6="accent6" hlink="hlink" folHlink="folHlink"/>
  <p:sldLayoutIdLst>
    <p:sldLayoutId id="2147486430" r:id="rId1"/>
    <p:sldLayoutId id="2147486431" r:id="rId2"/>
    <p:sldLayoutId id="2147486432" r:id="rId3"/>
    <p:sldLayoutId id="2147486433" r:id="rId4"/>
    <p:sldLayoutId id="2147486434" r:id="rId5"/>
    <p:sldLayoutId id="2147486435" r:id="rId6"/>
    <p:sldLayoutId id="2147486436" r:id="rId7"/>
    <p:sldLayoutId id="2147486437" r:id="rId8"/>
    <p:sldLayoutId id="2147486438" r:id="rId9"/>
    <p:sldLayoutId id="2147486439" r:id="rId10"/>
    <p:sldLayoutId id="2147486440"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6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94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43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90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363" indent="-342363" algn="l" rtl="0" eaLnBrk="0" fontAlgn="base" hangingPunct="0">
        <a:spcBef>
          <a:spcPct val="20000"/>
        </a:spcBef>
        <a:spcAft>
          <a:spcPct val="0"/>
        </a:spcAft>
        <a:buChar char="•"/>
        <a:defRPr sz="3200">
          <a:solidFill>
            <a:schemeClr val="tx1"/>
          </a:solidFill>
          <a:latin typeface="+mn-lt"/>
          <a:ea typeface="+mn-ea"/>
          <a:cs typeface="+mn-cs"/>
        </a:defRPr>
      </a:lvl1pPr>
      <a:lvl2pPr marL="741772" indent="-285305" algn="l" rtl="0" eaLnBrk="0" fontAlgn="base" hangingPunct="0">
        <a:spcBef>
          <a:spcPct val="20000"/>
        </a:spcBef>
        <a:spcAft>
          <a:spcPct val="0"/>
        </a:spcAft>
        <a:buChar char="–"/>
        <a:defRPr sz="2800">
          <a:solidFill>
            <a:schemeClr val="tx1"/>
          </a:solidFill>
          <a:latin typeface="+mn-lt"/>
          <a:ea typeface="+mn-ea"/>
          <a:cs typeface="+mn-cs"/>
        </a:defRPr>
      </a:lvl2pPr>
      <a:lvl3pPr marL="1141185" indent="-228233" algn="l" rtl="0" eaLnBrk="0" fontAlgn="base" hangingPunct="0">
        <a:spcBef>
          <a:spcPct val="20000"/>
        </a:spcBef>
        <a:spcAft>
          <a:spcPct val="0"/>
        </a:spcAft>
        <a:buChar char="•"/>
        <a:defRPr sz="2400">
          <a:solidFill>
            <a:schemeClr val="tx1"/>
          </a:solidFill>
          <a:latin typeface="+mn-lt"/>
          <a:ea typeface="+mn-ea"/>
          <a:cs typeface="+mn-cs"/>
        </a:defRPr>
      </a:lvl3pPr>
      <a:lvl4pPr marL="1597659" indent="-228233" algn="l" rtl="0" eaLnBrk="0" fontAlgn="base" hangingPunct="0">
        <a:spcBef>
          <a:spcPct val="20000"/>
        </a:spcBef>
        <a:spcAft>
          <a:spcPct val="0"/>
        </a:spcAft>
        <a:buChar char="–"/>
        <a:defRPr sz="2000">
          <a:solidFill>
            <a:schemeClr val="tx1"/>
          </a:solidFill>
          <a:latin typeface="+mn-lt"/>
          <a:ea typeface="+mn-ea"/>
          <a:cs typeface="+mn-cs"/>
        </a:defRPr>
      </a:lvl4pPr>
      <a:lvl5pPr marL="2054145" indent="-228233" algn="l" rtl="0" eaLnBrk="0" fontAlgn="base" hangingPunct="0">
        <a:spcBef>
          <a:spcPct val="20000"/>
        </a:spcBef>
        <a:spcAft>
          <a:spcPct val="0"/>
        </a:spcAft>
        <a:buChar char="»"/>
        <a:defRPr sz="2000">
          <a:solidFill>
            <a:schemeClr val="tx1"/>
          </a:solidFill>
          <a:latin typeface="+mn-lt"/>
          <a:ea typeface="+mn-ea"/>
          <a:cs typeface="+mn-cs"/>
        </a:defRPr>
      </a:lvl5pPr>
      <a:lvl6pPr marL="2510617" indent="-228233" algn="l" rtl="0" fontAlgn="base">
        <a:spcBef>
          <a:spcPct val="20000"/>
        </a:spcBef>
        <a:spcAft>
          <a:spcPct val="0"/>
        </a:spcAft>
        <a:buChar char="»"/>
        <a:defRPr sz="2000">
          <a:solidFill>
            <a:schemeClr val="tx1"/>
          </a:solidFill>
          <a:latin typeface="+mn-lt"/>
          <a:ea typeface="+mn-ea"/>
          <a:cs typeface="+mn-cs"/>
        </a:defRPr>
      </a:lvl6pPr>
      <a:lvl7pPr marL="2967088" indent="-228233" algn="l" rtl="0" fontAlgn="base">
        <a:spcBef>
          <a:spcPct val="20000"/>
        </a:spcBef>
        <a:spcAft>
          <a:spcPct val="0"/>
        </a:spcAft>
        <a:buChar char="»"/>
        <a:defRPr sz="2000">
          <a:solidFill>
            <a:schemeClr val="tx1"/>
          </a:solidFill>
          <a:latin typeface="+mn-lt"/>
          <a:ea typeface="+mn-ea"/>
          <a:cs typeface="+mn-cs"/>
        </a:defRPr>
      </a:lvl7pPr>
      <a:lvl8pPr marL="3423568" indent="-228233" algn="l" rtl="0" fontAlgn="base">
        <a:spcBef>
          <a:spcPct val="20000"/>
        </a:spcBef>
        <a:spcAft>
          <a:spcPct val="0"/>
        </a:spcAft>
        <a:buChar char="»"/>
        <a:defRPr sz="2000">
          <a:solidFill>
            <a:schemeClr val="tx1"/>
          </a:solidFill>
          <a:latin typeface="+mn-lt"/>
          <a:ea typeface="+mn-ea"/>
          <a:cs typeface="+mn-cs"/>
        </a:defRPr>
      </a:lvl8pPr>
      <a:lvl9pPr marL="3880033" indent="-22823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824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ctr" anchorCtr="0" compatLnSpc="1">
            <a:prstTxWarp prst="textNoShape">
              <a:avLst/>
            </a:prstTxWarp>
          </a:bodyPr>
          <a:lstStyle/>
          <a:p>
            <a:pPr lvl="0"/>
            <a:r>
              <a:rPr lang="en-US"/>
              <a:t>Click to edit Master title style</a:t>
            </a:r>
          </a:p>
        </p:txBody>
      </p:sp>
      <p:sp>
        <p:nvSpPr>
          <p:cNvPr id="13824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269" tIns="45635" rIns="91269" bIns="45635" numCol="1" anchor="t" anchorCtr="0" compatLnSpc="1">
            <a:prstTxWarp prst="textNoShape">
              <a:avLst/>
            </a:prstTxWarp>
          </a:bodyPr>
          <a:lstStyle>
            <a:lvl1pPr algn="l" eaLnBrk="0" hangingPunct="0">
              <a:defRPr sz="1400" b="0">
                <a:solidFill>
                  <a:srgbClr val="000000"/>
                </a:solidFill>
                <a:latin typeface="Arial" charset="0"/>
                <a:ea typeface="ＭＳ Ｐゴシック" charset="-128"/>
                <a:cs typeface="ＭＳ Ｐゴシック" charset="-128"/>
              </a:defRPr>
            </a:lvl1pPr>
          </a:lstStyle>
          <a:p>
            <a:pPr>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269" tIns="45635" rIns="91269" bIns="45635" numCol="1" anchor="t" anchorCtr="0" compatLnSpc="1">
            <a:prstTxWarp prst="textNoShape">
              <a:avLst/>
            </a:prstTxWarp>
          </a:bodyPr>
          <a:lstStyle>
            <a:lvl1pPr algn="ctr" eaLnBrk="0" hangingPunct="0">
              <a:defRPr sz="1400" b="0">
                <a:solidFill>
                  <a:srgbClr val="000000"/>
                </a:solidFill>
                <a:latin typeface="Arial" charset="0"/>
                <a:ea typeface="ＭＳ Ｐゴシック" charset="-128"/>
                <a:cs typeface="ＭＳ Ｐゴシック"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269" tIns="45635" rIns="91269" bIns="45635" numCol="1" anchor="t" anchorCtr="0" compatLnSpc="1">
            <a:prstTxWarp prst="textNoShape">
              <a:avLst/>
            </a:prstTxWarp>
          </a:bodyPr>
          <a:lstStyle>
            <a:lvl1pPr algn="r" eaLnBrk="0" hangingPunct="0">
              <a:defRPr sz="1400" b="0">
                <a:solidFill>
                  <a:srgbClr val="000000"/>
                </a:solidFill>
              </a:defRPr>
            </a:lvl1pPr>
          </a:lstStyle>
          <a:p>
            <a:fld id="{4C6DD95C-D560-8F42-932C-3AF805C02CC6}" type="slidenum">
              <a:rPr lang="en-US"/>
              <a:pPr/>
              <a:t>‹#›</a:t>
            </a:fld>
            <a:endParaRPr lang="en-US"/>
          </a:p>
        </p:txBody>
      </p:sp>
    </p:spTree>
  </p:cSld>
  <p:clrMap bg1="lt1" tx1="dk1" bg2="lt2" tx2="dk2" accent1="accent1" accent2="accent2" accent3="accent3" accent4="accent4" accent5="accent5" accent6="accent6" hlink="hlink" folHlink="folHlink"/>
  <p:sldLayoutIdLst>
    <p:sldLayoutId id="2147485041" r:id="rId1"/>
    <p:sldLayoutId id="2147485042" r:id="rId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6348"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6pPr>
      <a:lvl7pPr marL="912713"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7pPr>
      <a:lvl8pPr marL="1369080"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8pPr>
      <a:lvl9pPr marL="1825435"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9pPr>
    </p:titleStyle>
    <p:bodyStyle>
      <a:lvl1pPr marL="342277" indent="-342277" algn="l" rtl="0" eaLnBrk="0" fontAlgn="base" hangingPunct="0">
        <a:spcBef>
          <a:spcPct val="20000"/>
        </a:spcBef>
        <a:spcAft>
          <a:spcPct val="0"/>
        </a:spcAft>
        <a:buChar char="•"/>
        <a:defRPr sz="3200">
          <a:solidFill>
            <a:schemeClr val="tx1"/>
          </a:solidFill>
          <a:latin typeface="+mn-lt"/>
          <a:ea typeface="+mn-ea"/>
          <a:cs typeface="+mn-cs"/>
        </a:defRPr>
      </a:lvl1pPr>
      <a:lvl2pPr marL="741582" indent="-285234" algn="l" rtl="0" eaLnBrk="0" fontAlgn="base" hangingPunct="0">
        <a:spcBef>
          <a:spcPct val="20000"/>
        </a:spcBef>
        <a:spcAft>
          <a:spcPct val="0"/>
        </a:spcAft>
        <a:buChar char="–"/>
        <a:defRPr sz="2800">
          <a:solidFill>
            <a:schemeClr val="tx1"/>
          </a:solidFill>
          <a:latin typeface="+mn-lt"/>
          <a:ea typeface="+mn-ea"/>
        </a:defRPr>
      </a:lvl2pPr>
      <a:lvl3pPr marL="1140892" indent="-228174" algn="l" rtl="0" eaLnBrk="0" fontAlgn="base" hangingPunct="0">
        <a:spcBef>
          <a:spcPct val="20000"/>
        </a:spcBef>
        <a:spcAft>
          <a:spcPct val="0"/>
        </a:spcAft>
        <a:buChar char="•"/>
        <a:defRPr sz="2400">
          <a:solidFill>
            <a:schemeClr val="tx1"/>
          </a:solidFill>
          <a:latin typeface="+mn-lt"/>
          <a:ea typeface="+mn-ea"/>
        </a:defRPr>
      </a:lvl3pPr>
      <a:lvl4pPr marL="1597249" indent="-228174" algn="l" rtl="0" eaLnBrk="0" fontAlgn="base" hangingPunct="0">
        <a:spcBef>
          <a:spcPct val="20000"/>
        </a:spcBef>
        <a:spcAft>
          <a:spcPct val="0"/>
        </a:spcAft>
        <a:buChar char="–"/>
        <a:defRPr sz="2000">
          <a:solidFill>
            <a:schemeClr val="tx1"/>
          </a:solidFill>
          <a:latin typeface="+mn-lt"/>
          <a:ea typeface="+mn-ea"/>
        </a:defRPr>
      </a:lvl4pPr>
      <a:lvl5pPr marL="2053620" indent="-228174" algn="l" rtl="0" eaLnBrk="0" fontAlgn="base" hangingPunct="0">
        <a:spcBef>
          <a:spcPct val="20000"/>
        </a:spcBef>
        <a:spcAft>
          <a:spcPct val="0"/>
        </a:spcAft>
        <a:buChar char="»"/>
        <a:defRPr sz="2000">
          <a:solidFill>
            <a:schemeClr val="tx1"/>
          </a:solidFill>
          <a:latin typeface="+mn-lt"/>
          <a:ea typeface="+mn-ea"/>
        </a:defRPr>
      </a:lvl5pPr>
      <a:lvl6pPr marL="2509974" indent="-228174" algn="l" rtl="0" fontAlgn="base">
        <a:spcBef>
          <a:spcPct val="20000"/>
        </a:spcBef>
        <a:spcAft>
          <a:spcPct val="0"/>
        </a:spcAft>
        <a:buChar char="»"/>
        <a:defRPr sz="2000">
          <a:solidFill>
            <a:schemeClr val="tx1"/>
          </a:solidFill>
          <a:latin typeface="+mn-lt"/>
          <a:ea typeface="+mn-ea"/>
        </a:defRPr>
      </a:lvl6pPr>
      <a:lvl7pPr marL="2966328" indent="-228174" algn="l" rtl="0" fontAlgn="base">
        <a:spcBef>
          <a:spcPct val="20000"/>
        </a:spcBef>
        <a:spcAft>
          <a:spcPct val="0"/>
        </a:spcAft>
        <a:buChar char="»"/>
        <a:defRPr sz="2000">
          <a:solidFill>
            <a:schemeClr val="tx1"/>
          </a:solidFill>
          <a:latin typeface="+mn-lt"/>
          <a:ea typeface="+mn-ea"/>
        </a:defRPr>
      </a:lvl7pPr>
      <a:lvl8pPr marL="3422692" indent="-228174" algn="l" rtl="0" fontAlgn="base">
        <a:spcBef>
          <a:spcPct val="20000"/>
        </a:spcBef>
        <a:spcAft>
          <a:spcPct val="0"/>
        </a:spcAft>
        <a:buChar char="»"/>
        <a:defRPr sz="2000">
          <a:solidFill>
            <a:schemeClr val="tx1"/>
          </a:solidFill>
          <a:latin typeface="+mn-lt"/>
          <a:ea typeface="+mn-ea"/>
        </a:defRPr>
      </a:lvl8pPr>
      <a:lvl9pPr marL="3879039" indent="-228174"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6348" rtl="0" eaLnBrk="1" latinLnBrk="0" hangingPunct="1">
        <a:defRPr sz="1800" kern="1200">
          <a:solidFill>
            <a:schemeClr val="tx1"/>
          </a:solidFill>
          <a:latin typeface="+mn-lt"/>
          <a:ea typeface="+mn-ea"/>
          <a:cs typeface="+mn-cs"/>
        </a:defRPr>
      </a:lvl1pPr>
      <a:lvl2pPr marL="456348" algn="l" defTabSz="456348" rtl="0" eaLnBrk="1" latinLnBrk="0" hangingPunct="1">
        <a:defRPr sz="1800" kern="1200">
          <a:solidFill>
            <a:schemeClr val="tx1"/>
          </a:solidFill>
          <a:latin typeface="+mn-lt"/>
          <a:ea typeface="+mn-ea"/>
          <a:cs typeface="+mn-cs"/>
        </a:defRPr>
      </a:lvl2pPr>
      <a:lvl3pPr marL="912713" algn="l" defTabSz="456348" rtl="0" eaLnBrk="1" latinLnBrk="0" hangingPunct="1">
        <a:defRPr sz="1800" kern="1200">
          <a:solidFill>
            <a:schemeClr val="tx1"/>
          </a:solidFill>
          <a:latin typeface="+mn-lt"/>
          <a:ea typeface="+mn-ea"/>
          <a:cs typeface="+mn-cs"/>
        </a:defRPr>
      </a:lvl3pPr>
      <a:lvl4pPr marL="1369080" algn="l" defTabSz="456348" rtl="0" eaLnBrk="1" latinLnBrk="0" hangingPunct="1">
        <a:defRPr sz="1800" kern="1200">
          <a:solidFill>
            <a:schemeClr val="tx1"/>
          </a:solidFill>
          <a:latin typeface="+mn-lt"/>
          <a:ea typeface="+mn-ea"/>
          <a:cs typeface="+mn-cs"/>
        </a:defRPr>
      </a:lvl4pPr>
      <a:lvl5pPr marL="1825435" algn="l" defTabSz="456348" rtl="0" eaLnBrk="1" latinLnBrk="0" hangingPunct="1">
        <a:defRPr sz="1800" kern="1200">
          <a:solidFill>
            <a:schemeClr val="tx1"/>
          </a:solidFill>
          <a:latin typeface="+mn-lt"/>
          <a:ea typeface="+mn-ea"/>
          <a:cs typeface="+mn-cs"/>
        </a:defRPr>
      </a:lvl5pPr>
      <a:lvl6pPr marL="2281788" algn="l" defTabSz="456348" rtl="0" eaLnBrk="1" latinLnBrk="0" hangingPunct="1">
        <a:defRPr sz="1800" kern="1200">
          <a:solidFill>
            <a:schemeClr val="tx1"/>
          </a:solidFill>
          <a:latin typeface="+mn-lt"/>
          <a:ea typeface="+mn-ea"/>
          <a:cs typeface="+mn-cs"/>
        </a:defRPr>
      </a:lvl6pPr>
      <a:lvl7pPr marL="2738155" algn="l" defTabSz="456348" rtl="0" eaLnBrk="1" latinLnBrk="0" hangingPunct="1">
        <a:defRPr sz="1800" kern="1200">
          <a:solidFill>
            <a:schemeClr val="tx1"/>
          </a:solidFill>
          <a:latin typeface="+mn-lt"/>
          <a:ea typeface="+mn-ea"/>
          <a:cs typeface="+mn-cs"/>
        </a:defRPr>
      </a:lvl7pPr>
      <a:lvl8pPr marL="3194510" algn="l" defTabSz="456348" rtl="0" eaLnBrk="1" latinLnBrk="0" hangingPunct="1">
        <a:defRPr sz="1800" kern="1200">
          <a:solidFill>
            <a:schemeClr val="tx1"/>
          </a:solidFill>
          <a:latin typeface="+mn-lt"/>
          <a:ea typeface="+mn-ea"/>
          <a:cs typeface="+mn-cs"/>
        </a:defRPr>
      </a:lvl8pPr>
      <a:lvl9pPr marL="3650868" algn="l" defTabSz="456348"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eaLnBrk="0" hangingPunct="0">
              <a:defRPr sz="1400" b="0">
                <a:latin typeface="Arial" charset="0"/>
                <a:ea typeface="+mn-ea"/>
                <a:cs typeface="+mn-cs"/>
              </a:defRPr>
            </a:lvl1pPr>
          </a:lstStyle>
          <a:p>
            <a:pP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61147730"/>
      </p:ext>
    </p:extLst>
  </p:cSld>
  <p:clrMap bg1="lt1" tx1="dk1" bg2="lt2" tx2="dk2" accent1="accent1" accent2="accent2" accent3="accent3" accent4="accent4" accent5="accent5" accent6="accent6" hlink="hlink" folHlink="folHlink"/>
  <p:sldLayoutIdLst>
    <p:sldLayoutId id="2147486442" r:id="rId1"/>
    <p:sldLayoutId id="2147486443" r:id="rId2"/>
    <p:sldLayoutId id="2147486444" r:id="rId3"/>
    <p:sldLayoutId id="2147486445" r:id="rId4"/>
    <p:sldLayoutId id="2147486446" r:id="rId5"/>
    <p:sldLayoutId id="2147486447" r:id="rId6"/>
    <p:sldLayoutId id="2147486448" r:id="rId7"/>
    <p:sldLayoutId id="2147486449" r:id="rId8"/>
    <p:sldLayoutId id="2147486450" r:id="rId9"/>
    <p:sldLayoutId id="2147486451" r:id="rId10"/>
    <p:sldLayoutId id="2147486452"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6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94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43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90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363" indent="-342363" algn="l" rtl="0" eaLnBrk="0" fontAlgn="base" hangingPunct="0">
        <a:spcBef>
          <a:spcPct val="20000"/>
        </a:spcBef>
        <a:spcAft>
          <a:spcPct val="0"/>
        </a:spcAft>
        <a:buChar char="•"/>
        <a:defRPr sz="3200">
          <a:solidFill>
            <a:schemeClr val="tx1"/>
          </a:solidFill>
          <a:latin typeface="+mn-lt"/>
          <a:ea typeface="+mn-ea"/>
          <a:cs typeface="+mn-cs"/>
        </a:defRPr>
      </a:lvl1pPr>
      <a:lvl2pPr marL="741772" indent="-285305" algn="l" rtl="0" eaLnBrk="0" fontAlgn="base" hangingPunct="0">
        <a:spcBef>
          <a:spcPct val="20000"/>
        </a:spcBef>
        <a:spcAft>
          <a:spcPct val="0"/>
        </a:spcAft>
        <a:buChar char="–"/>
        <a:defRPr sz="2800">
          <a:solidFill>
            <a:schemeClr val="tx1"/>
          </a:solidFill>
          <a:latin typeface="+mn-lt"/>
          <a:ea typeface="+mn-ea"/>
          <a:cs typeface="+mn-cs"/>
        </a:defRPr>
      </a:lvl2pPr>
      <a:lvl3pPr marL="1141185" indent="-228233" algn="l" rtl="0" eaLnBrk="0" fontAlgn="base" hangingPunct="0">
        <a:spcBef>
          <a:spcPct val="20000"/>
        </a:spcBef>
        <a:spcAft>
          <a:spcPct val="0"/>
        </a:spcAft>
        <a:buChar char="•"/>
        <a:defRPr sz="2400">
          <a:solidFill>
            <a:schemeClr val="tx1"/>
          </a:solidFill>
          <a:latin typeface="+mn-lt"/>
          <a:ea typeface="+mn-ea"/>
          <a:cs typeface="+mn-cs"/>
        </a:defRPr>
      </a:lvl3pPr>
      <a:lvl4pPr marL="1597659" indent="-228233" algn="l" rtl="0" eaLnBrk="0" fontAlgn="base" hangingPunct="0">
        <a:spcBef>
          <a:spcPct val="20000"/>
        </a:spcBef>
        <a:spcAft>
          <a:spcPct val="0"/>
        </a:spcAft>
        <a:buChar char="–"/>
        <a:defRPr sz="2000">
          <a:solidFill>
            <a:schemeClr val="tx1"/>
          </a:solidFill>
          <a:latin typeface="+mn-lt"/>
          <a:ea typeface="+mn-ea"/>
          <a:cs typeface="+mn-cs"/>
        </a:defRPr>
      </a:lvl4pPr>
      <a:lvl5pPr marL="2054145" indent="-228233" algn="l" rtl="0" eaLnBrk="0" fontAlgn="base" hangingPunct="0">
        <a:spcBef>
          <a:spcPct val="20000"/>
        </a:spcBef>
        <a:spcAft>
          <a:spcPct val="0"/>
        </a:spcAft>
        <a:buChar char="»"/>
        <a:defRPr sz="2000">
          <a:solidFill>
            <a:schemeClr val="tx1"/>
          </a:solidFill>
          <a:latin typeface="+mn-lt"/>
          <a:ea typeface="+mn-ea"/>
          <a:cs typeface="+mn-cs"/>
        </a:defRPr>
      </a:lvl5pPr>
      <a:lvl6pPr marL="2510617" indent="-228233" algn="l" rtl="0" fontAlgn="base">
        <a:spcBef>
          <a:spcPct val="20000"/>
        </a:spcBef>
        <a:spcAft>
          <a:spcPct val="0"/>
        </a:spcAft>
        <a:buChar char="»"/>
        <a:defRPr sz="2000">
          <a:solidFill>
            <a:schemeClr val="tx1"/>
          </a:solidFill>
          <a:latin typeface="+mn-lt"/>
          <a:ea typeface="+mn-ea"/>
          <a:cs typeface="+mn-cs"/>
        </a:defRPr>
      </a:lvl6pPr>
      <a:lvl7pPr marL="2967088" indent="-228233" algn="l" rtl="0" fontAlgn="base">
        <a:spcBef>
          <a:spcPct val="20000"/>
        </a:spcBef>
        <a:spcAft>
          <a:spcPct val="0"/>
        </a:spcAft>
        <a:buChar char="»"/>
        <a:defRPr sz="2000">
          <a:solidFill>
            <a:schemeClr val="tx1"/>
          </a:solidFill>
          <a:latin typeface="+mn-lt"/>
          <a:ea typeface="+mn-ea"/>
          <a:cs typeface="+mn-cs"/>
        </a:defRPr>
      </a:lvl7pPr>
      <a:lvl8pPr marL="3423568" indent="-228233" algn="l" rtl="0" fontAlgn="base">
        <a:spcBef>
          <a:spcPct val="20000"/>
        </a:spcBef>
        <a:spcAft>
          <a:spcPct val="0"/>
        </a:spcAft>
        <a:buChar char="»"/>
        <a:defRPr sz="2000">
          <a:solidFill>
            <a:schemeClr val="tx1"/>
          </a:solidFill>
          <a:latin typeface="+mn-lt"/>
          <a:ea typeface="+mn-ea"/>
          <a:cs typeface="+mn-cs"/>
        </a:defRPr>
      </a:lvl8pPr>
      <a:lvl9pPr marL="3880033" indent="-22823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eaLnBrk="0" hangingPunct="0">
              <a:defRPr sz="1400" b="0">
                <a:latin typeface="Arial" charset="0"/>
                <a:ea typeface="+mn-ea"/>
                <a:cs typeface="+mn-cs"/>
              </a:defRPr>
            </a:lvl1pPr>
          </a:lstStyle>
          <a:p>
            <a:pP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02484926"/>
      </p:ext>
    </p:extLst>
  </p:cSld>
  <p:clrMap bg1="lt1" tx1="dk1" bg2="lt2" tx2="dk2" accent1="accent1" accent2="accent2" accent3="accent3" accent4="accent4" accent5="accent5" accent6="accent6" hlink="hlink" folHlink="folHlink"/>
  <p:sldLayoutIdLst>
    <p:sldLayoutId id="2147486454" r:id="rId1"/>
    <p:sldLayoutId id="2147486455" r:id="rId2"/>
    <p:sldLayoutId id="2147486456" r:id="rId3"/>
    <p:sldLayoutId id="2147486457" r:id="rId4"/>
    <p:sldLayoutId id="2147486458" r:id="rId5"/>
    <p:sldLayoutId id="2147486459" r:id="rId6"/>
    <p:sldLayoutId id="2147486460" r:id="rId7"/>
    <p:sldLayoutId id="2147486461" r:id="rId8"/>
    <p:sldLayoutId id="2147486462" r:id="rId9"/>
    <p:sldLayoutId id="2147486463" r:id="rId10"/>
    <p:sldLayoutId id="214748646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6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94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43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90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363" indent="-342363" algn="l" rtl="0" eaLnBrk="0" fontAlgn="base" hangingPunct="0">
        <a:spcBef>
          <a:spcPct val="20000"/>
        </a:spcBef>
        <a:spcAft>
          <a:spcPct val="0"/>
        </a:spcAft>
        <a:buChar char="•"/>
        <a:defRPr sz="3200">
          <a:solidFill>
            <a:schemeClr val="tx1"/>
          </a:solidFill>
          <a:latin typeface="+mn-lt"/>
          <a:ea typeface="+mn-ea"/>
          <a:cs typeface="+mn-cs"/>
        </a:defRPr>
      </a:lvl1pPr>
      <a:lvl2pPr marL="741772" indent="-285305" algn="l" rtl="0" eaLnBrk="0" fontAlgn="base" hangingPunct="0">
        <a:spcBef>
          <a:spcPct val="20000"/>
        </a:spcBef>
        <a:spcAft>
          <a:spcPct val="0"/>
        </a:spcAft>
        <a:buChar char="–"/>
        <a:defRPr sz="2800">
          <a:solidFill>
            <a:schemeClr val="tx1"/>
          </a:solidFill>
          <a:latin typeface="+mn-lt"/>
          <a:ea typeface="+mn-ea"/>
          <a:cs typeface="+mn-cs"/>
        </a:defRPr>
      </a:lvl2pPr>
      <a:lvl3pPr marL="1141185" indent="-228233" algn="l" rtl="0" eaLnBrk="0" fontAlgn="base" hangingPunct="0">
        <a:spcBef>
          <a:spcPct val="20000"/>
        </a:spcBef>
        <a:spcAft>
          <a:spcPct val="0"/>
        </a:spcAft>
        <a:buChar char="•"/>
        <a:defRPr sz="2400">
          <a:solidFill>
            <a:schemeClr val="tx1"/>
          </a:solidFill>
          <a:latin typeface="+mn-lt"/>
          <a:ea typeface="+mn-ea"/>
          <a:cs typeface="+mn-cs"/>
        </a:defRPr>
      </a:lvl3pPr>
      <a:lvl4pPr marL="1597659" indent="-228233" algn="l" rtl="0" eaLnBrk="0" fontAlgn="base" hangingPunct="0">
        <a:spcBef>
          <a:spcPct val="20000"/>
        </a:spcBef>
        <a:spcAft>
          <a:spcPct val="0"/>
        </a:spcAft>
        <a:buChar char="–"/>
        <a:defRPr sz="2000">
          <a:solidFill>
            <a:schemeClr val="tx1"/>
          </a:solidFill>
          <a:latin typeface="+mn-lt"/>
          <a:ea typeface="+mn-ea"/>
          <a:cs typeface="+mn-cs"/>
        </a:defRPr>
      </a:lvl4pPr>
      <a:lvl5pPr marL="2054145" indent="-228233" algn="l" rtl="0" eaLnBrk="0" fontAlgn="base" hangingPunct="0">
        <a:spcBef>
          <a:spcPct val="20000"/>
        </a:spcBef>
        <a:spcAft>
          <a:spcPct val="0"/>
        </a:spcAft>
        <a:buChar char="»"/>
        <a:defRPr sz="2000">
          <a:solidFill>
            <a:schemeClr val="tx1"/>
          </a:solidFill>
          <a:latin typeface="+mn-lt"/>
          <a:ea typeface="+mn-ea"/>
          <a:cs typeface="+mn-cs"/>
        </a:defRPr>
      </a:lvl5pPr>
      <a:lvl6pPr marL="2510617" indent="-228233" algn="l" rtl="0" fontAlgn="base">
        <a:spcBef>
          <a:spcPct val="20000"/>
        </a:spcBef>
        <a:spcAft>
          <a:spcPct val="0"/>
        </a:spcAft>
        <a:buChar char="»"/>
        <a:defRPr sz="2000">
          <a:solidFill>
            <a:schemeClr val="tx1"/>
          </a:solidFill>
          <a:latin typeface="+mn-lt"/>
          <a:ea typeface="+mn-ea"/>
          <a:cs typeface="+mn-cs"/>
        </a:defRPr>
      </a:lvl6pPr>
      <a:lvl7pPr marL="2967088" indent="-228233" algn="l" rtl="0" fontAlgn="base">
        <a:spcBef>
          <a:spcPct val="20000"/>
        </a:spcBef>
        <a:spcAft>
          <a:spcPct val="0"/>
        </a:spcAft>
        <a:buChar char="»"/>
        <a:defRPr sz="2000">
          <a:solidFill>
            <a:schemeClr val="tx1"/>
          </a:solidFill>
          <a:latin typeface="+mn-lt"/>
          <a:ea typeface="+mn-ea"/>
          <a:cs typeface="+mn-cs"/>
        </a:defRPr>
      </a:lvl7pPr>
      <a:lvl8pPr marL="3423568" indent="-228233" algn="l" rtl="0" fontAlgn="base">
        <a:spcBef>
          <a:spcPct val="20000"/>
        </a:spcBef>
        <a:spcAft>
          <a:spcPct val="0"/>
        </a:spcAft>
        <a:buChar char="»"/>
        <a:defRPr sz="2000">
          <a:solidFill>
            <a:schemeClr val="tx1"/>
          </a:solidFill>
          <a:latin typeface="+mn-lt"/>
          <a:ea typeface="+mn-ea"/>
          <a:cs typeface="+mn-cs"/>
        </a:defRPr>
      </a:lvl8pPr>
      <a:lvl9pPr marL="3880033" indent="-22823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eaLnBrk="0" hangingPunct="0">
              <a:defRPr sz="1400" b="0">
                <a:latin typeface="Arial" charset="0"/>
                <a:ea typeface="+mn-ea"/>
                <a:cs typeface="+mn-cs"/>
              </a:defRPr>
            </a:lvl1pPr>
          </a:lstStyle>
          <a:p>
            <a:pP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82998623"/>
      </p:ext>
    </p:extLst>
  </p:cSld>
  <p:clrMap bg1="lt1" tx1="dk1" bg2="lt2" tx2="dk2" accent1="accent1" accent2="accent2" accent3="accent3" accent4="accent4" accent5="accent5" accent6="accent6" hlink="hlink" folHlink="folHlink"/>
  <p:sldLayoutIdLst>
    <p:sldLayoutId id="2147486466" r:id="rId1"/>
    <p:sldLayoutId id="2147486467" r:id="rId2"/>
    <p:sldLayoutId id="2147486468" r:id="rId3"/>
    <p:sldLayoutId id="2147486469" r:id="rId4"/>
    <p:sldLayoutId id="2147486470" r:id="rId5"/>
    <p:sldLayoutId id="2147486471" r:id="rId6"/>
    <p:sldLayoutId id="2147486472" r:id="rId7"/>
    <p:sldLayoutId id="2147486473" r:id="rId8"/>
    <p:sldLayoutId id="2147486474" r:id="rId9"/>
    <p:sldLayoutId id="2147486475" r:id="rId10"/>
    <p:sldLayoutId id="214748647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6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94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43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90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363" indent="-342363" algn="l" rtl="0" eaLnBrk="0" fontAlgn="base" hangingPunct="0">
        <a:spcBef>
          <a:spcPct val="20000"/>
        </a:spcBef>
        <a:spcAft>
          <a:spcPct val="0"/>
        </a:spcAft>
        <a:buChar char="•"/>
        <a:defRPr sz="3200">
          <a:solidFill>
            <a:schemeClr val="tx1"/>
          </a:solidFill>
          <a:latin typeface="+mn-lt"/>
          <a:ea typeface="+mn-ea"/>
          <a:cs typeface="+mn-cs"/>
        </a:defRPr>
      </a:lvl1pPr>
      <a:lvl2pPr marL="741772" indent="-285305" algn="l" rtl="0" eaLnBrk="0" fontAlgn="base" hangingPunct="0">
        <a:spcBef>
          <a:spcPct val="20000"/>
        </a:spcBef>
        <a:spcAft>
          <a:spcPct val="0"/>
        </a:spcAft>
        <a:buChar char="–"/>
        <a:defRPr sz="2800">
          <a:solidFill>
            <a:schemeClr val="tx1"/>
          </a:solidFill>
          <a:latin typeface="+mn-lt"/>
          <a:ea typeface="+mn-ea"/>
          <a:cs typeface="+mn-cs"/>
        </a:defRPr>
      </a:lvl2pPr>
      <a:lvl3pPr marL="1141185" indent="-228233" algn="l" rtl="0" eaLnBrk="0" fontAlgn="base" hangingPunct="0">
        <a:spcBef>
          <a:spcPct val="20000"/>
        </a:spcBef>
        <a:spcAft>
          <a:spcPct val="0"/>
        </a:spcAft>
        <a:buChar char="•"/>
        <a:defRPr sz="2400">
          <a:solidFill>
            <a:schemeClr val="tx1"/>
          </a:solidFill>
          <a:latin typeface="+mn-lt"/>
          <a:ea typeface="+mn-ea"/>
          <a:cs typeface="+mn-cs"/>
        </a:defRPr>
      </a:lvl3pPr>
      <a:lvl4pPr marL="1597659" indent="-228233" algn="l" rtl="0" eaLnBrk="0" fontAlgn="base" hangingPunct="0">
        <a:spcBef>
          <a:spcPct val="20000"/>
        </a:spcBef>
        <a:spcAft>
          <a:spcPct val="0"/>
        </a:spcAft>
        <a:buChar char="–"/>
        <a:defRPr sz="2000">
          <a:solidFill>
            <a:schemeClr val="tx1"/>
          </a:solidFill>
          <a:latin typeface="+mn-lt"/>
          <a:ea typeface="+mn-ea"/>
          <a:cs typeface="+mn-cs"/>
        </a:defRPr>
      </a:lvl4pPr>
      <a:lvl5pPr marL="2054145" indent="-228233" algn="l" rtl="0" eaLnBrk="0" fontAlgn="base" hangingPunct="0">
        <a:spcBef>
          <a:spcPct val="20000"/>
        </a:spcBef>
        <a:spcAft>
          <a:spcPct val="0"/>
        </a:spcAft>
        <a:buChar char="»"/>
        <a:defRPr sz="2000">
          <a:solidFill>
            <a:schemeClr val="tx1"/>
          </a:solidFill>
          <a:latin typeface="+mn-lt"/>
          <a:ea typeface="+mn-ea"/>
          <a:cs typeface="+mn-cs"/>
        </a:defRPr>
      </a:lvl5pPr>
      <a:lvl6pPr marL="2510617" indent="-228233" algn="l" rtl="0" fontAlgn="base">
        <a:spcBef>
          <a:spcPct val="20000"/>
        </a:spcBef>
        <a:spcAft>
          <a:spcPct val="0"/>
        </a:spcAft>
        <a:buChar char="»"/>
        <a:defRPr sz="2000">
          <a:solidFill>
            <a:schemeClr val="tx1"/>
          </a:solidFill>
          <a:latin typeface="+mn-lt"/>
          <a:ea typeface="+mn-ea"/>
          <a:cs typeface="+mn-cs"/>
        </a:defRPr>
      </a:lvl6pPr>
      <a:lvl7pPr marL="2967088" indent="-228233" algn="l" rtl="0" fontAlgn="base">
        <a:spcBef>
          <a:spcPct val="20000"/>
        </a:spcBef>
        <a:spcAft>
          <a:spcPct val="0"/>
        </a:spcAft>
        <a:buChar char="»"/>
        <a:defRPr sz="2000">
          <a:solidFill>
            <a:schemeClr val="tx1"/>
          </a:solidFill>
          <a:latin typeface="+mn-lt"/>
          <a:ea typeface="+mn-ea"/>
          <a:cs typeface="+mn-cs"/>
        </a:defRPr>
      </a:lvl7pPr>
      <a:lvl8pPr marL="3423568" indent="-228233" algn="l" rtl="0" fontAlgn="base">
        <a:spcBef>
          <a:spcPct val="20000"/>
        </a:spcBef>
        <a:spcAft>
          <a:spcPct val="0"/>
        </a:spcAft>
        <a:buChar char="»"/>
        <a:defRPr sz="2000">
          <a:solidFill>
            <a:schemeClr val="tx1"/>
          </a:solidFill>
          <a:latin typeface="+mn-lt"/>
          <a:ea typeface="+mn-ea"/>
          <a:cs typeface="+mn-cs"/>
        </a:defRPr>
      </a:lvl8pPr>
      <a:lvl9pPr marL="3880033" indent="-22823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1" y="3902106"/>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gn="l">
                <a:defRPr/>
              </a:pPr>
              <a:endParaRPr lang="en-US" b="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lgn="l">
                <a:defRPr/>
              </a:pPr>
              <a:endParaRPr lang="en-US" b="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gn="l">
                <a:defRPr/>
              </a:pPr>
              <a:endParaRPr lang="en-US" b="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gn="l">
                <a:defRPr/>
              </a:pPr>
              <a:endParaRPr lang="en-US" b="0">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US" b="0">
                <a:solidFill>
                  <a:srgbClr val="FFFFFF"/>
                </a:solidFill>
                <a:latin typeface="Times New Roman" charset="0"/>
                <a:cs typeface="+mn-cs"/>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US" b="0">
                <a:solidFill>
                  <a:srgbClr val="FFFFFF"/>
                </a:solidFill>
                <a:latin typeface="Times New Roman" charset="0"/>
                <a:cs typeface="+mn-cs"/>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US" b="0">
                <a:solidFill>
                  <a:srgbClr val="FFFFFF"/>
                </a:solidFill>
                <a:latin typeface="Times New Roman" charset="0"/>
                <a:cs typeface="+mn-cs"/>
              </a:endParaRPr>
            </a:p>
          </p:txBody>
        </p:sp>
      </p:grpSp>
      <p:sp>
        <p:nvSpPr>
          <p:cNvPr id="329738" name="Rectangle 10"/>
          <p:cNvSpPr>
            <a:spLocks noGrp="1" noChangeArrowheads="1"/>
          </p:cNvSpPr>
          <p:nvPr>
            <p:ph type="title"/>
          </p:nvPr>
        </p:nvSpPr>
        <p:spPr bwMode="auto">
          <a:xfrm>
            <a:off x="457200" y="277814"/>
            <a:ext cx="8229600" cy="1139825"/>
          </a:xfrm>
          <a:prstGeom prst="rect">
            <a:avLst/>
          </a:prstGeom>
          <a:noFill/>
          <a:ln w="9525">
            <a:noFill/>
            <a:miter lim="800000"/>
            <a:headEnd/>
            <a:tailEnd/>
          </a:ln>
          <a:effectLst/>
        </p:spPr>
        <p:txBody>
          <a:bodyPr vert="horz" wrap="square" lIns="91293" tIns="45647" rIns="91293" bIns="45647"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1"/>
            <a:ext cx="8229600" cy="4530725"/>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algn="l">
              <a:defRPr/>
            </a:pPr>
            <a:endParaRPr lang="en-US" b="0"/>
          </a:p>
        </p:txBody>
      </p:sp>
      <p:sp>
        <p:nvSpPr>
          <p:cNvPr id="329741" name="Rectangle 13"/>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b="0"/>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fld id="{61F442D0-A11F-2640-8129-5D1BEF7A3C1E}" type="slidenum">
              <a:rPr lang="en-US" b="0"/>
              <a:pPr>
                <a:defRPr/>
              </a:pPr>
              <a:t>‹#›</a:t>
            </a:fld>
            <a:endParaRPr lang="en-US" b="0"/>
          </a:p>
        </p:txBody>
      </p:sp>
    </p:spTree>
    <p:extLst>
      <p:ext uri="{BB962C8B-B14F-4D97-AF65-F5344CB8AC3E}">
        <p14:creationId xmlns:p14="http://schemas.microsoft.com/office/powerpoint/2010/main" val="882037822"/>
      </p:ext>
    </p:extLst>
  </p:cSld>
  <p:clrMap bg1="dk2" tx1="lt1" bg2="dk1" tx2="lt2" accent1="accent1" accent2="accent2" accent3="accent3" accent4="accent4" accent5="accent5" accent6="accent6" hlink="hlink" folHlink="folHlink"/>
  <p:sldLayoutIdLst>
    <p:sldLayoutId id="2147486478" r:id="rId1"/>
    <p:sldLayoutId id="2147486479" r:id="rId2"/>
    <p:sldLayoutId id="2147486480" r:id="rId3"/>
    <p:sldLayoutId id="2147486481" r:id="rId4"/>
    <p:sldLayoutId id="2147486482" r:id="rId5"/>
    <p:sldLayoutId id="2147486483" r:id="rId6"/>
    <p:sldLayoutId id="2147486484" r:id="rId7"/>
    <p:sldLayoutId id="2147486485" r:id="rId8"/>
    <p:sldLayoutId id="2147486486" r:id="rId9"/>
    <p:sldLayoutId id="2147486487" r:id="rId10"/>
    <p:sldLayoutId id="2147486488"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6467"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2947"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6943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5903"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363" indent="-342363"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1772" indent="-285305"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1185" indent="-228233"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597659" indent="-228233"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4145" indent="-228233"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0617" indent="-228233"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67088" indent="-228233"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3568" indent="-228233"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0033" indent="-228233"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023" tIns="45512" rIns="91023" bIns="45512" numCol="1" anchor="b" anchorCtr="0" compatLnSpc="1">
            <a:prstTxWarp prst="textNoShape">
              <a:avLst/>
            </a:prstTxWarp>
          </a:bodyPr>
          <a:lstStyle/>
          <a:p>
            <a:pPr lvl="0"/>
            <a:r>
              <a:rPr lang="en-US"/>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023" tIns="45512" rIns="91023" bIns="45512" numCol="1" anchor="b" anchorCtr="1" compatLnSpc="1">
            <a:prstTxWarp prst="textNoShape">
              <a:avLst/>
            </a:prstTxWarp>
          </a:bodyPr>
          <a:lstStyle>
            <a:lvl1pPr algn="l">
              <a:defRPr sz="1400" b="0">
                <a:solidFill>
                  <a:schemeClr val="tx2"/>
                </a:solidFill>
                <a:latin typeface="Arial" charset="0"/>
                <a:ea typeface="+mn-ea"/>
                <a:cs typeface="+mn-cs"/>
              </a:defRPr>
            </a:lvl1pPr>
          </a:lstStyle>
          <a:p>
            <a:pPr>
              <a:defRPr/>
            </a:pPr>
            <a:endParaRPr lang="en-US">
              <a:solidFill>
                <a:srgbClr val="482400"/>
              </a:solidFill>
              <a:sym typeface="Times New Roman" charset="0"/>
            </a:endParaRPr>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023" tIns="45512" rIns="91023" bIns="45512" numCol="1" anchor="b" anchorCtr="1" compatLnSpc="1">
            <a:prstTxWarp prst="textNoShape">
              <a:avLst/>
            </a:prstTxWarp>
          </a:bodyPr>
          <a:lstStyle>
            <a:lvl1pPr>
              <a:defRPr sz="1400" b="0">
                <a:solidFill>
                  <a:schemeClr val="tx2"/>
                </a:solidFill>
                <a:latin typeface="Arial" charset="0"/>
                <a:ea typeface="+mn-ea"/>
                <a:cs typeface="+mn-cs"/>
              </a:defRPr>
            </a:lvl1pPr>
          </a:lstStyle>
          <a:p>
            <a:pPr>
              <a:defRPr/>
            </a:pPr>
            <a:endParaRPr lang="en-US">
              <a:solidFill>
                <a:srgbClr val="482400"/>
              </a:solidFill>
              <a:sym typeface="Times New Roman" charset="0"/>
            </a:endParaRPr>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023" tIns="45512" rIns="91023" bIns="45512" numCol="1" anchor="b" anchorCtr="1" compatLnSpc="1">
            <a:prstTxWarp prst="textNoShape">
              <a:avLst/>
            </a:prstTxWarp>
          </a:bodyPr>
          <a:lstStyle>
            <a:lvl1pPr algn="r">
              <a:defRPr sz="1400" b="0">
                <a:solidFill>
                  <a:schemeClr val="tx2"/>
                </a:solidFill>
              </a:defRPr>
            </a:lvl1pPr>
          </a:lstStyle>
          <a:p>
            <a:fld id="{AAC681F6-BBD6-CD45-A878-559124AAC9C8}" type="slidenum">
              <a:rPr lang="en-US">
                <a:solidFill>
                  <a:srgbClr val="482400"/>
                </a:solidFill>
                <a:sym typeface="Times New Roman" charset="0"/>
              </a:rPr>
              <a:pPr/>
              <a:t>‹#›</a:t>
            </a:fld>
            <a:endParaRPr lang="en-US">
              <a:solidFill>
                <a:srgbClr val="482400"/>
              </a:solidFill>
              <a:sym typeface="Times New Roman" charset="0"/>
            </a:endParaRPr>
          </a:p>
        </p:txBody>
      </p:sp>
      <p:pic>
        <p:nvPicPr>
          <p:cNvPr id="1031" name="Picture 7" descr="EXPHORS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1062039" y="1766888"/>
            <a:ext cx="7769225" cy="4113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023" tIns="45512" rIns="91023" bIns="45512"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40258201"/>
      </p:ext>
    </p:extLst>
  </p:cSld>
  <p:clrMap bg1="lt1" tx1="dk1" bg2="lt2" tx2="dk2" accent1="accent1" accent2="accent2" accent3="accent3" accent4="accent4" accent5="accent5" accent6="accent6" hlink="hlink" folHlink="folHlink"/>
  <p:sldLayoutIdLst>
    <p:sldLayoutId id="2147486490" r:id="rId1"/>
    <p:sldLayoutId id="2147486491" r:id="rId2"/>
    <p:sldLayoutId id="2147486492" r:id="rId3"/>
    <p:sldLayoutId id="2147486493" r:id="rId4"/>
    <p:sldLayoutId id="2147486494" r:id="rId5"/>
    <p:sldLayoutId id="2147486495" r:id="rId6"/>
    <p:sldLayoutId id="2147486496" r:id="rId7"/>
    <p:sldLayoutId id="2147486497" r:id="rId8"/>
    <p:sldLayoutId id="2147486498" r:id="rId9"/>
    <p:sldLayoutId id="2147486499" r:id="rId10"/>
    <p:sldLayoutId id="2147486500" r:id="rId11"/>
  </p:sldLayoutIdLst>
  <p:hf sldNum="0" hdr="0" ftr="0" dt="0"/>
  <p:txStyles>
    <p:titleStyle>
      <a:lvl1pPr algn="l"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5pPr>
      <a:lvl6pPr marL="455124" algn="l" rtl="0" fontAlgn="base">
        <a:spcBef>
          <a:spcPct val="0"/>
        </a:spcBef>
        <a:spcAft>
          <a:spcPct val="0"/>
        </a:spcAft>
        <a:defRPr sz="4400">
          <a:solidFill>
            <a:schemeClr val="tx2"/>
          </a:solidFill>
          <a:latin typeface="Times New Roman" pitchFamily="-111" charset="0"/>
        </a:defRPr>
      </a:lvl6pPr>
      <a:lvl7pPr marL="910283" algn="l" rtl="0" fontAlgn="base">
        <a:spcBef>
          <a:spcPct val="0"/>
        </a:spcBef>
        <a:spcAft>
          <a:spcPct val="0"/>
        </a:spcAft>
        <a:defRPr sz="4400">
          <a:solidFill>
            <a:schemeClr val="tx2"/>
          </a:solidFill>
          <a:latin typeface="Times New Roman" pitchFamily="-111" charset="0"/>
        </a:defRPr>
      </a:lvl7pPr>
      <a:lvl8pPr marL="1365440" algn="l" rtl="0" fontAlgn="base">
        <a:spcBef>
          <a:spcPct val="0"/>
        </a:spcBef>
        <a:spcAft>
          <a:spcPct val="0"/>
        </a:spcAft>
        <a:defRPr sz="4400">
          <a:solidFill>
            <a:schemeClr val="tx2"/>
          </a:solidFill>
          <a:latin typeface="Times New Roman" pitchFamily="-111" charset="0"/>
        </a:defRPr>
      </a:lvl8pPr>
      <a:lvl9pPr marL="1820582" algn="l" rtl="0" fontAlgn="base">
        <a:spcBef>
          <a:spcPct val="0"/>
        </a:spcBef>
        <a:spcAft>
          <a:spcPct val="0"/>
        </a:spcAft>
        <a:defRPr sz="4400">
          <a:solidFill>
            <a:schemeClr val="tx2"/>
          </a:solidFill>
          <a:latin typeface="Times New Roman" pitchFamily="-111" charset="0"/>
        </a:defRPr>
      </a:lvl9pPr>
    </p:titleStyle>
    <p:bodyStyle>
      <a:lvl1pPr marL="341377" indent="-341377" algn="l" rtl="0" eaLnBrk="0" fontAlgn="base" hangingPunct="0">
        <a:spcBef>
          <a:spcPct val="20000"/>
        </a:spcBef>
        <a:spcAft>
          <a:spcPct val="0"/>
        </a:spcAft>
        <a:buBlip>
          <a:blip r:embed="rId16"/>
        </a:buBlip>
        <a:defRPr sz="3200">
          <a:solidFill>
            <a:schemeClr val="tx1"/>
          </a:solidFill>
          <a:latin typeface="+mn-lt"/>
          <a:ea typeface="ＭＳ Ｐゴシック" pitchFamily="-111" charset="-128"/>
          <a:cs typeface="ＭＳ Ｐゴシック" pitchFamily="-111" charset="-128"/>
        </a:defRPr>
      </a:lvl1pPr>
      <a:lvl2pPr marL="739606" indent="-284495" algn="l" rtl="0" eaLnBrk="0" fontAlgn="base" hangingPunct="0">
        <a:spcBef>
          <a:spcPct val="20000"/>
        </a:spcBef>
        <a:spcAft>
          <a:spcPct val="0"/>
        </a:spcAft>
        <a:buClr>
          <a:schemeClr val="accent2"/>
        </a:buClr>
        <a:buFont typeface="Wingdings" charset="0"/>
        <a:buBlip>
          <a:blip r:embed="rId17"/>
        </a:buBlip>
        <a:defRPr sz="2800">
          <a:solidFill>
            <a:schemeClr val="tx1"/>
          </a:solidFill>
          <a:latin typeface="+mn-lt"/>
          <a:ea typeface="ＭＳ Ｐゴシック" pitchFamily="-111" charset="-128"/>
        </a:defRPr>
      </a:lvl2pPr>
      <a:lvl3pPr marL="1137869" indent="-227558"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593009" indent="-227558"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pitchFamily="-111" charset="-128"/>
        </a:defRPr>
      </a:lvl4pPr>
      <a:lvl5pPr marL="2048160" indent="-227558"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pitchFamily="-111" charset="-128"/>
        </a:defRPr>
      </a:lvl5pPr>
      <a:lvl6pPr marL="2503315" indent="-227558"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6pPr>
      <a:lvl7pPr marL="2958444" indent="-227558"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7pPr>
      <a:lvl8pPr marL="3413594" indent="-227558"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8pPr>
      <a:lvl9pPr marL="3868716" indent="-227558"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9pPr>
    </p:bodyStyle>
    <p:otherStyle>
      <a:defPPr>
        <a:defRPr lang="en-US"/>
      </a:defPPr>
      <a:lvl1pPr marL="0" algn="l" defTabSz="455124" rtl="0" eaLnBrk="1" latinLnBrk="0" hangingPunct="1">
        <a:defRPr sz="1800" kern="1200">
          <a:solidFill>
            <a:schemeClr val="tx1"/>
          </a:solidFill>
          <a:latin typeface="+mn-lt"/>
          <a:ea typeface="+mn-ea"/>
          <a:cs typeface="+mn-cs"/>
        </a:defRPr>
      </a:lvl1pPr>
      <a:lvl2pPr marL="455124" algn="l" defTabSz="455124" rtl="0" eaLnBrk="1" latinLnBrk="0" hangingPunct="1">
        <a:defRPr sz="1800" kern="1200">
          <a:solidFill>
            <a:schemeClr val="tx1"/>
          </a:solidFill>
          <a:latin typeface="+mn-lt"/>
          <a:ea typeface="+mn-ea"/>
          <a:cs typeface="+mn-cs"/>
        </a:defRPr>
      </a:lvl2pPr>
      <a:lvl3pPr marL="910283" algn="l" defTabSz="455124" rtl="0" eaLnBrk="1" latinLnBrk="0" hangingPunct="1">
        <a:defRPr sz="1800" kern="1200">
          <a:solidFill>
            <a:schemeClr val="tx1"/>
          </a:solidFill>
          <a:latin typeface="+mn-lt"/>
          <a:ea typeface="+mn-ea"/>
          <a:cs typeface="+mn-cs"/>
        </a:defRPr>
      </a:lvl3pPr>
      <a:lvl4pPr marL="1365440" algn="l" defTabSz="455124" rtl="0" eaLnBrk="1" latinLnBrk="0" hangingPunct="1">
        <a:defRPr sz="1800" kern="1200">
          <a:solidFill>
            <a:schemeClr val="tx1"/>
          </a:solidFill>
          <a:latin typeface="+mn-lt"/>
          <a:ea typeface="+mn-ea"/>
          <a:cs typeface="+mn-cs"/>
        </a:defRPr>
      </a:lvl4pPr>
      <a:lvl5pPr marL="1820582" algn="l" defTabSz="455124" rtl="0" eaLnBrk="1" latinLnBrk="0" hangingPunct="1">
        <a:defRPr sz="1800" kern="1200">
          <a:solidFill>
            <a:schemeClr val="tx1"/>
          </a:solidFill>
          <a:latin typeface="+mn-lt"/>
          <a:ea typeface="+mn-ea"/>
          <a:cs typeface="+mn-cs"/>
        </a:defRPr>
      </a:lvl5pPr>
      <a:lvl6pPr marL="2275743" algn="l" defTabSz="455124" rtl="0" eaLnBrk="1" latinLnBrk="0" hangingPunct="1">
        <a:defRPr sz="1800" kern="1200">
          <a:solidFill>
            <a:schemeClr val="tx1"/>
          </a:solidFill>
          <a:latin typeface="+mn-lt"/>
          <a:ea typeface="+mn-ea"/>
          <a:cs typeface="+mn-cs"/>
        </a:defRPr>
      </a:lvl6pPr>
      <a:lvl7pPr marL="2730876" algn="l" defTabSz="455124" rtl="0" eaLnBrk="1" latinLnBrk="0" hangingPunct="1">
        <a:defRPr sz="1800" kern="1200">
          <a:solidFill>
            <a:schemeClr val="tx1"/>
          </a:solidFill>
          <a:latin typeface="+mn-lt"/>
          <a:ea typeface="+mn-ea"/>
          <a:cs typeface="+mn-cs"/>
        </a:defRPr>
      </a:lvl7pPr>
      <a:lvl8pPr marL="3186020" algn="l" defTabSz="455124" rtl="0" eaLnBrk="1" latinLnBrk="0" hangingPunct="1">
        <a:defRPr sz="1800" kern="1200">
          <a:solidFill>
            <a:schemeClr val="tx1"/>
          </a:solidFill>
          <a:latin typeface="+mn-lt"/>
          <a:ea typeface="+mn-ea"/>
          <a:cs typeface="+mn-cs"/>
        </a:defRPr>
      </a:lvl8pPr>
      <a:lvl9pPr marL="3641150" algn="l" defTabSz="455124"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bwMode="auto">
      <p:bgPr>
        <a:solidFill>
          <a:srgbClr val="C900CB"/>
        </a:solidFill>
        <a:effectLst/>
      </p:bgPr>
    </p:bg>
    <p:spTree>
      <p:nvGrpSpPr>
        <p:cNvPr id="1" name=""/>
        <p:cNvGrpSpPr/>
        <p:nvPr/>
      </p:nvGrpSpPr>
      <p:grpSpPr>
        <a:xfrm>
          <a:off x="0" y="0"/>
          <a:ext cx="0" cy="0"/>
          <a:chOff x="0" y="0"/>
          <a:chExt cx="0" cy="0"/>
        </a:xfrm>
      </p:grpSpPr>
      <p:grpSp>
        <p:nvGrpSpPr>
          <p:cNvPr id="3074" name="Group 1"/>
          <p:cNvGrpSpPr>
            <a:grpSpLocks/>
          </p:cNvGrpSpPr>
          <p:nvPr/>
        </p:nvGrpSpPr>
        <p:grpSpPr bwMode="auto">
          <a:xfrm>
            <a:off x="3175" y="4267200"/>
            <a:ext cx="9140825" cy="2590800"/>
            <a:chOff x="0" y="0"/>
            <a:chExt cx="9140826" cy="2590801"/>
          </a:xfrm>
        </p:grpSpPr>
        <p:sp>
          <p:nvSpPr>
            <p:cNvPr id="4098" name="AutoShape 2"/>
            <p:cNvSpPr>
              <a:spLocks/>
            </p:cNvSpPr>
            <p:nvPr/>
          </p:nvSpPr>
          <p:spPr bwMode="auto">
            <a:xfrm>
              <a:off x="0" y="0"/>
              <a:ext cx="9140826" cy="2590801"/>
            </a:xfrm>
            <a:custGeom>
              <a:avLst/>
              <a:gdLst>
                <a:gd name="T0" fmla="*/ 4570413 w 21600"/>
                <a:gd name="T1" fmla="*/ 1295401 h 21600"/>
                <a:gd name="T2" fmla="*/ 4570413 w 21600"/>
                <a:gd name="T3" fmla="*/ 1295401 h 21600"/>
                <a:gd name="T4" fmla="*/ 4570413 w 21600"/>
                <a:gd name="T5" fmla="*/ 1295401 h 21600"/>
                <a:gd name="T6" fmla="*/ 4570413 w 21600"/>
                <a:gd name="T7" fmla="*/ 12954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0" y="21600"/>
                  </a:lnTo>
                  <a:lnTo>
                    <a:pt x="0" y="0"/>
                  </a:lnTo>
                  <a:lnTo>
                    <a:pt x="21600" y="0"/>
                  </a:lnTo>
                  <a:lnTo>
                    <a:pt x="21600" y="21600"/>
                  </a:lnTo>
                  <a:close/>
                </a:path>
              </a:pathLst>
            </a:custGeom>
            <a:gradFill rotWithShape="0">
              <a:gsLst>
                <a:gs pos="0">
                  <a:srgbClr val="C900CB"/>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grpSp>
          <p:nvGrpSpPr>
            <p:cNvPr id="3079" name="Group 3"/>
            <p:cNvGrpSpPr>
              <a:grpSpLocks/>
            </p:cNvGrpSpPr>
            <p:nvPr/>
          </p:nvGrpSpPr>
          <p:grpSpPr bwMode="auto">
            <a:xfrm>
              <a:off x="2816225" y="533400"/>
              <a:ext cx="6237288" cy="2047875"/>
              <a:chOff x="0" y="0"/>
              <a:chExt cx="6237288" cy="2047875"/>
            </a:xfrm>
          </p:grpSpPr>
          <p:grpSp>
            <p:nvGrpSpPr>
              <p:cNvPr id="3080" name="Group 4"/>
              <p:cNvGrpSpPr>
                <a:grpSpLocks/>
              </p:cNvGrpSpPr>
              <p:nvPr/>
            </p:nvGrpSpPr>
            <p:grpSpPr bwMode="auto">
              <a:xfrm>
                <a:off x="781050" y="1444625"/>
                <a:ext cx="1012825" cy="598488"/>
                <a:chOff x="0" y="0"/>
                <a:chExt cx="1012825" cy="598488"/>
              </a:xfrm>
            </p:grpSpPr>
            <p:sp>
              <p:nvSpPr>
                <p:cNvPr id="4101" name="AutoShape 5"/>
                <p:cNvSpPr>
                  <a:spLocks/>
                </p:cNvSpPr>
                <p:nvPr/>
              </p:nvSpPr>
              <p:spPr bwMode="auto">
                <a:xfrm>
                  <a:off x="0" y="0"/>
                  <a:ext cx="1012825" cy="598488"/>
                </a:xfrm>
                <a:custGeom>
                  <a:avLst/>
                  <a:gdLst>
                    <a:gd name="T0" fmla="*/ 506387 w 19679"/>
                    <a:gd name="T1" fmla="*/ 328455 h 19679"/>
                    <a:gd name="T2" fmla="*/ 506387 w 19679"/>
                    <a:gd name="T3" fmla="*/ 328455 h 19679"/>
                    <a:gd name="T4" fmla="*/ 506387 w 19679"/>
                    <a:gd name="T5" fmla="*/ 328455 h 19679"/>
                    <a:gd name="T6" fmla="*/ 506387 w 19679"/>
                    <a:gd name="T7" fmla="*/ 32845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0077C8"/>
                    </a:gs>
                    <a:gs pos="100000">
                      <a:srgbClr val="0088E4"/>
                    </a:gs>
                  </a:gsLst>
                  <a:lin ang="27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02" name="AutoShape 6"/>
                <p:cNvSpPr>
                  <a:spLocks/>
                </p:cNvSpPr>
                <p:nvPr/>
              </p:nvSpPr>
              <p:spPr bwMode="auto">
                <a:xfrm>
                  <a:off x="73025" y="38100"/>
                  <a:ext cx="862013" cy="527050"/>
                </a:xfrm>
                <a:custGeom>
                  <a:avLst/>
                  <a:gdLst>
                    <a:gd name="T0" fmla="*/ 430985 w 19679"/>
                    <a:gd name="T1" fmla="*/ 289249 h 19679"/>
                    <a:gd name="T2" fmla="*/ 430985 w 19679"/>
                    <a:gd name="T3" fmla="*/ 289249 h 19679"/>
                    <a:gd name="T4" fmla="*/ 430985 w 19679"/>
                    <a:gd name="T5" fmla="*/ 289249 h 19679"/>
                    <a:gd name="T6" fmla="*/ 430985 w 19679"/>
                    <a:gd name="T7" fmla="*/ 2892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0088E4"/>
                    </a:gs>
                    <a:gs pos="100000">
                      <a:srgbClr val="0077C8"/>
                    </a:gs>
                  </a:gsLst>
                  <a:lin ang="27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03" name="AutoShape 7"/>
                <p:cNvSpPr>
                  <a:spLocks/>
                </p:cNvSpPr>
                <p:nvPr/>
              </p:nvSpPr>
              <p:spPr bwMode="auto">
                <a:xfrm>
                  <a:off x="115887" y="71437"/>
                  <a:ext cx="795339" cy="474663"/>
                </a:xfrm>
                <a:custGeom>
                  <a:avLst/>
                  <a:gdLst>
                    <a:gd name="T0" fmla="*/ 397649 w 19679"/>
                    <a:gd name="T1" fmla="*/ 260499 h 19679"/>
                    <a:gd name="T2" fmla="*/ 397649 w 19679"/>
                    <a:gd name="T3" fmla="*/ 260499 h 19679"/>
                    <a:gd name="T4" fmla="*/ 397649 w 19679"/>
                    <a:gd name="T5" fmla="*/ 260499 h 19679"/>
                    <a:gd name="T6" fmla="*/ 397649 w 19679"/>
                    <a:gd name="T7" fmla="*/ 26049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007BCF"/>
                    </a:gs>
                    <a:gs pos="100000">
                      <a:srgbClr val="0088E4"/>
                    </a:gs>
                  </a:gsLst>
                  <a:lin ang="27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04" name="AutoShape 8"/>
                <p:cNvSpPr>
                  <a:spLocks/>
                </p:cNvSpPr>
                <p:nvPr/>
              </p:nvSpPr>
              <p:spPr bwMode="auto">
                <a:xfrm>
                  <a:off x="158750" y="100012"/>
                  <a:ext cx="704850" cy="409576"/>
                </a:xfrm>
                <a:custGeom>
                  <a:avLst/>
                  <a:gdLst>
                    <a:gd name="T0" fmla="*/ 352407 w 19679"/>
                    <a:gd name="T1" fmla="*/ 224779 h 19679"/>
                    <a:gd name="T2" fmla="*/ 352407 w 19679"/>
                    <a:gd name="T3" fmla="*/ 224779 h 19679"/>
                    <a:gd name="T4" fmla="*/ 352407 w 19679"/>
                    <a:gd name="T5" fmla="*/ 224779 h 19679"/>
                    <a:gd name="T6" fmla="*/ 352407 w 19679"/>
                    <a:gd name="T7" fmla="*/ 22477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0077C8"/>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05" name="AutoShape 9"/>
                <p:cNvSpPr>
                  <a:spLocks/>
                </p:cNvSpPr>
                <p:nvPr/>
              </p:nvSpPr>
              <p:spPr bwMode="auto">
                <a:xfrm>
                  <a:off x="185737" y="112712"/>
                  <a:ext cx="655638" cy="381001"/>
                </a:xfrm>
                <a:custGeom>
                  <a:avLst/>
                  <a:gdLst>
                    <a:gd name="T0" fmla="*/ 327802 w 19679"/>
                    <a:gd name="T1" fmla="*/ 209097 h 19679"/>
                    <a:gd name="T2" fmla="*/ 327802 w 19679"/>
                    <a:gd name="T3" fmla="*/ 209097 h 19679"/>
                    <a:gd name="T4" fmla="*/ 327802 w 19679"/>
                    <a:gd name="T5" fmla="*/ 209097 h 19679"/>
                    <a:gd name="T6" fmla="*/ 327802 w 19679"/>
                    <a:gd name="T7" fmla="*/ 20909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0080D6"/>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06" name="AutoShape 10"/>
                <p:cNvSpPr>
                  <a:spLocks/>
                </p:cNvSpPr>
                <p:nvPr/>
              </p:nvSpPr>
              <p:spPr bwMode="auto">
                <a:xfrm>
                  <a:off x="268287" y="146050"/>
                  <a:ext cx="485776" cy="304800"/>
                </a:xfrm>
                <a:custGeom>
                  <a:avLst/>
                  <a:gdLst>
                    <a:gd name="T0" fmla="*/ 242876 w 19679"/>
                    <a:gd name="T1" fmla="*/ 167277 h 19679"/>
                    <a:gd name="T2" fmla="*/ 242876 w 19679"/>
                    <a:gd name="T3" fmla="*/ 167277 h 19679"/>
                    <a:gd name="T4" fmla="*/ 242876 w 19679"/>
                    <a:gd name="T5" fmla="*/ 167277 h 19679"/>
                    <a:gd name="T6" fmla="*/ 242876 w 19679"/>
                    <a:gd name="T7" fmla="*/ 16727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0077C8"/>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07" name="AutoShape 11"/>
                <p:cNvSpPr>
                  <a:spLocks/>
                </p:cNvSpPr>
                <p:nvPr/>
              </p:nvSpPr>
              <p:spPr bwMode="auto">
                <a:xfrm>
                  <a:off x="330200" y="193675"/>
                  <a:ext cx="360363" cy="214313"/>
                </a:xfrm>
                <a:custGeom>
                  <a:avLst/>
                  <a:gdLst>
                    <a:gd name="T0" fmla="*/ 180172 w 19679"/>
                    <a:gd name="T1" fmla="*/ 117617 h 19679"/>
                    <a:gd name="T2" fmla="*/ 180172 w 19679"/>
                    <a:gd name="T3" fmla="*/ 117617 h 19679"/>
                    <a:gd name="T4" fmla="*/ 180172 w 19679"/>
                    <a:gd name="T5" fmla="*/ 117617 h 19679"/>
                    <a:gd name="T6" fmla="*/ 180172 w 19679"/>
                    <a:gd name="T7" fmla="*/ 1176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0088E4"/>
                    </a:gs>
                    <a:gs pos="100000">
                      <a:srgbClr val="007BCF"/>
                    </a:gs>
                  </a:gsLst>
                  <a:lin ang="27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08" name="AutoShape 12"/>
                <p:cNvSpPr>
                  <a:spLocks/>
                </p:cNvSpPr>
                <p:nvPr/>
              </p:nvSpPr>
              <p:spPr bwMode="auto">
                <a:xfrm>
                  <a:off x="434974" y="258762"/>
                  <a:ext cx="142877" cy="95251"/>
                </a:xfrm>
                <a:custGeom>
                  <a:avLst/>
                  <a:gdLst>
                    <a:gd name="T0" fmla="*/ 71435 w 19679"/>
                    <a:gd name="T1" fmla="*/ 52275 h 19679"/>
                    <a:gd name="T2" fmla="*/ 71435 w 19679"/>
                    <a:gd name="T3" fmla="*/ 52275 h 19679"/>
                    <a:gd name="T4" fmla="*/ 71435 w 19679"/>
                    <a:gd name="T5" fmla="*/ 52275 h 19679"/>
                    <a:gd name="T6" fmla="*/ 71435 w 19679"/>
                    <a:gd name="T7" fmla="*/ 5227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0088E4"/>
                    </a:gs>
                    <a:gs pos="100000">
                      <a:srgbClr val="007BCF"/>
                    </a:gs>
                  </a:gsLst>
                  <a:lin ang="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grpSp>
          <p:sp>
            <p:nvSpPr>
              <p:cNvPr id="4109" name="AutoShape 13"/>
              <p:cNvSpPr>
                <a:spLocks/>
              </p:cNvSpPr>
              <p:nvPr/>
            </p:nvSpPr>
            <p:spPr bwMode="auto">
              <a:xfrm>
                <a:off x="3032125" y="1247775"/>
                <a:ext cx="844550" cy="519113"/>
              </a:xfrm>
              <a:custGeom>
                <a:avLst/>
                <a:gdLst>
                  <a:gd name="T0" fmla="*/ 422254 w 19679"/>
                  <a:gd name="T1" fmla="*/ 284894 h 19679"/>
                  <a:gd name="T2" fmla="*/ 422254 w 19679"/>
                  <a:gd name="T3" fmla="*/ 284894 h 19679"/>
                  <a:gd name="T4" fmla="*/ 422254 w 19679"/>
                  <a:gd name="T5" fmla="*/ 284894 h 19679"/>
                  <a:gd name="T6" fmla="*/ 422254 w 19679"/>
                  <a:gd name="T7" fmla="*/ 28489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0088E4"/>
                  </a:gs>
                  <a:gs pos="100000">
                    <a:srgbClr val="007BCF"/>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10" name="AutoShape 14"/>
              <p:cNvSpPr>
                <a:spLocks/>
              </p:cNvSpPr>
              <p:nvPr/>
            </p:nvSpPr>
            <p:spPr bwMode="auto">
              <a:xfrm>
                <a:off x="3095625" y="1295400"/>
                <a:ext cx="717550" cy="436563"/>
              </a:xfrm>
              <a:custGeom>
                <a:avLst/>
                <a:gdLst>
                  <a:gd name="T0" fmla="*/ 358757 w 19679"/>
                  <a:gd name="T1" fmla="*/ 239589 h 19679"/>
                  <a:gd name="T2" fmla="*/ 358757 w 19679"/>
                  <a:gd name="T3" fmla="*/ 239589 h 19679"/>
                  <a:gd name="T4" fmla="*/ 358757 w 19679"/>
                  <a:gd name="T5" fmla="*/ 239589 h 19679"/>
                  <a:gd name="T6" fmla="*/ 358757 w 19679"/>
                  <a:gd name="T7" fmla="*/ 23958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007BCF"/>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11" name="AutoShape 15"/>
              <p:cNvSpPr>
                <a:spLocks/>
              </p:cNvSpPr>
              <p:nvPr/>
            </p:nvSpPr>
            <p:spPr bwMode="auto">
              <a:xfrm>
                <a:off x="3184525" y="1346200"/>
                <a:ext cx="546100" cy="328613"/>
              </a:xfrm>
              <a:custGeom>
                <a:avLst/>
                <a:gdLst>
                  <a:gd name="T0" fmla="*/ 273036 w 19679"/>
                  <a:gd name="T1" fmla="*/ 180346 h 19679"/>
                  <a:gd name="T2" fmla="*/ 273036 w 19679"/>
                  <a:gd name="T3" fmla="*/ 180346 h 19679"/>
                  <a:gd name="T4" fmla="*/ 273036 w 19679"/>
                  <a:gd name="T5" fmla="*/ 180346 h 19679"/>
                  <a:gd name="T6" fmla="*/ 273036 w 19679"/>
                  <a:gd name="T7" fmla="*/ 18034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0088E4"/>
                  </a:gs>
                  <a:gs pos="100000">
                    <a:srgbClr val="0080D6"/>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12" name="AutoShape 16"/>
              <p:cNvSpPr>
                <a:spLocks/>
              </p:cNvSpPr>
              <p:nvPr/>
            </p:nvSpPr>
            <p:spPr bwMode="auto">
              <a:xfrm>
                <a:off x="3248025" y="1384300"/>
                <a:ext cx="415925" cy="252413"/>
              </a:xfrm>
              <a:custGeom>
                <a:avLst/>
                <a:gdLst>
                  <a:gd name="T0" fmla="*/ 207952 w 19679"/>
                  <a:gd name="T1" fmla="*/ 138526 h 19679"/>
                  <a:gd name="T2" fmla="*/ 207952 w 19679"/>
                  <a:gd name="T3" fmla="*/ 138526 h 19679"/>
                  <a:gd name="T4" fmla="*/ 207952 w 19679"/>
                  <a:gd name="T5" fmla="*/ 138526 h 19679"/>
                  <a:gd name="T6" fmla="*/ 207952 w 19679"/>
                  <a:gd name="T7" fmla="*/ 13852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0083DC"/>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13" name="AutoShape 17"/>
              <p:cNvSpPr>
                <a:spLocks/>
              </p:cNvSpPr>
              <p:nvPr/>
            </p:nvSpPr>
            <p:spPr bwMode="auto">
              <a:xfrm>
                <a:off x="3302000" y="1425575"/>
                <a:ext cx="304800" cy="169863"/>
              </a:xfrm>
              <a:custGeom>
                <a:avLst/>
                <a:gdLst>
                  <a:gd name="T0" fmla="*/ 152392 w 19679"/>
                  <a:gd name="T1" fmla="*/ 93222 h 19679"/>
                  <a:gd name="T2" fmla="*/ 152392 w 19679"/>
                  <a:gd name="T3" fmla="*/ 93222 h 19679"/>
                  <a:gd name="T4" fmla="*/ 152392 w 19679"/>
                  <a:gd name="T5" fmla="*/ 93222 h 19679"/>
                  <a:gd name="T6" fmla="*/ 152392 w 19679"/>
                  <a:gd name="T7" fmla="*/ 9322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0088E4"/>
                  </a:gs>
                  <a:gs pos="100000">
                    <a:srgbClr val="0080D6"/>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14" name="AutoShape 18"/>
              <p:cNvSpPr>
                <a:spLocks/>
              </p:cNvSpPr>
              <p:nvPr/>
            </p:nvSpPr>
            <p:spPr bwMode="auto">
              <a:xfrm>
                <a:off x="2855912" y="1096962"/>
                <a:ext cx="608014" cy="255588"/>
              </a:xfrm>
              <a:custGeom>
                <a:avLst/>
                <a:gdLst>
                  <a:gd name="T0" fmla="*/ 304007 w 21600"/>
                  <a:gd name="T1" fmla="*/ 127794 h 21600"/>
                  <a:gd name="T2" fmla="*/ 304007 w 21600"/>
                  <a:gd name="T3" fmla="*/ 127794 h 21600"/>
                  <a:gd name="T4" fmla="*/ 304007 w 21600"/>
                  <a:gd name="T5" fmla="*/ 127794 h 21600"/>
                  <a:gd name="T6" fmla="*/ 304007 w 21600"/>
                  <a:gd name="T7" fmla="*/ 127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260" y="1609"/>
                    </a:moveTo>
                    <a:lnTo>
                      <a:pt x="14531" y="3219"/>
                    </a:lnTo>
                    <a:lnTo>
                      <a:pt x="8425" y="7244"/>
                    </a:lnTo>
                    <a:lnTo>
                      <a:pt x="5710" y="10330"/>
                    </a:lnTo>
                    <a:lnTo>
                      <a:pt x="3336" y="13550"/>
                    </a:lnTo>
                    <a:lnTo>
                      <a:pt x="1357" y="17575"/>
                    </a:lnTo>
                    <a:lnTo>
                      <a:pt x="0" y="21599"/>
                    </a:lnTo>
                    <a:lnTo>
                      <a:pt x="0" y="18380"/>
                    </a:lnTo>
                    <a:lnTo>
                      <a:pt x="1639" y="14355"/>
                    </a:lnTo>
                    <a:lnTo>
                      <a:pt x="3675" y="11135"/>
                    </a:lnTo>
                    <a:lnTo>
                      <a:pt x="8764" y="4829"/>
                    </a:lnTo>
                    <a:lnTo>
                      <a:pt x="14531" y="1609"/>
                    </a:lnTo>
                    <a:lnTo>
                      <a:pt x="21260" y="0"/>
                    </a:lnTo>
                    <a:lnTo>
                      <a:pt x="21600" y="0"/>
                    </a:lnTo>
                    <a:lnTo>
                      <a:pt x="21600" y="1609"/>
                    </a:lnTo>
                    <a:lnTo>
                      <a:pt x="21260" y="1609"/>
                    </a:lnTo>
                    <a:close/>
                  </a:path>
                </a:pathLst>
              </a:custGeom>
              <a:gradFill rotWithShape="0">
                <a:gsLst>
                  <a:gs pos="0">
                    <a:srgbClr val="0080D6"/>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15" name="AutoShape 19"/>
              <p:cNvSpPr>
                <a:spLocks/>
              </p:cNvSpPr>
              <p:nvPr/>
            </p:nvSpPr>
            <p:spPr bwMode="auto">
              <a:xfrm>
                <a:off x="3046412" y="1819275"/>
                <a:ext cx="704851" cy="104775"/>
              </a:xfrm>
              <a:custGeom>
                <a:avLst/>
                <a:gdLst>
                  <a:gd name="T0" fmla="*/ 352426 w 21600"/>
                  <a:gd name="T1" fmla="*/ 52388 h 21600"/>
                  <a:gd name="T2" fmla="*/ 352426 w 21600"/>
                  <a:gd name="T3" fmla="*/ 52388 h 21600"/>
                  <a:gd name="T4" fmla="*/ 352426 w 21600"/>
                  <a:gd name="T5" fmla="*/ 52388 h 21600"/>
                  <a:gd name="T6" fmla="*/ 352426 w 21600"/>
                  <a:gd name="T7" fmla="*/ 523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530" y="17672"/>
                    </a:moveTo>
                    <a:lnTo>
                      <a:pt x="17211" y="15709"/>
                    </a:lnTo>
                    <a:lnTo>
                      <a:pt x="21599" y="7854"/>
                    </a:lnTo>
                    <a:lnTo>
                      <a:pt x="21599" y="11781"/>
                    </a:lnTo>
                    <a:lnTo>
                      <a:pt x="17211" y="19636"/>
                    </a:lnTo>
                    <a:lnTo>
                      <a:pt x="12530" y="21600"/>
                    </a:lnTo>
                    <a:lnTo>
                      <a:pt x="9069" y="19636"/>
                    </a:lnTo>
                    <a:lnTo>
                      <a:pt x="5851" y="15709"/>
                    </a:lnTo>
                    <a:lnTo>
                      <a:pt x="2925" y="11781"/>
                    </a:lnTo>
                    <a:lnTo>
                      <a:pt x="0" y="3927"/>
                    </a:lnTo>
                    <a:lnTo>
                      <a:pt x="0" y="0"/>
                    </a:lnTo>
                    <a:lnTo>
                      <a:pt x="2632" y="7854"/>
                    </a:lnTo>
                    <a:lnTo>
                      <a:pt x="9069" y="15709"/>
                    </a:lnTo>
                    <a:lnTo>
                      <a:pt x="12530" y="17672"/>
                    </a:lnTo>
                    <a:close/>
                  </a:path>
                </a:pathLst>
              </a:custGeom>
              <a:gradFill rotWithShape="0">
                <a:gsLst>
                  <a:gs pos="0">
                    <a:srgbClr val="0073C1"/>
                  </a:gs>
                  <a:gs pos="100000">
                    <a:srgbClr val="0088E4"/>
                  </a:gs>
                </a:gsLst>
                <a:lin ang="189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16" name="AutoShape 20"/>
              <p:cNvSpPr>
                <a:spLocks/>
              </p:cNvSpPr>
              <p:nvPr/>
            </p:nvSpPr>
            <p:spPr bwMode="auto">
              <a:xfrm>
                <a:off x="2779712" y="1400175"/>
                <a:ext cx="141288" cy="342900"/>
              </a:xfrm>
              <a:custGeom>
                <a:avLst/>
                <a:gdLst>
                  <a:gd name="T0" fmla="*/ 70644 w 21600"/>
                  <a:gd name="T1" fmla="*/ 171450 h 21600"/>
                  <a:gd name="T2" fmla="*/ 70644 w 21600"/>
                  <a:gd name="T3" fmla="*/ 171450 h 21600"/>
                  <a:gd name="T4" fmla="*/ 70644 w 21600"/>
                  <a:gd name="T5" fmla="*/ 171450 h 21600"/>
                  <a:gd name="T6" fmla="*/ 70644 w 21600"/>
                  <a:gd name="T7" fmla="*/ 171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912" y="6600"/>
                    </a:moveTo>
                    <a:lnTo>
                      <a:pt x="4368" y="10800"/>
                    </a:lnTo>
                    <a:lnTo>
                      <a:pt x="8737" y="14400"/>
                    </a:lnTo>
                    <a:lnTo>
                      <a:pt x="14561" y="18000"/>
                    </a:lnTo>
                    <a:lnTo>
                      <a:pt x="21599" y="21600"/>
                    </a:lnTo>
                    <a:lnTo>
                      <a:pt x="17474" y="21600"/>
                    </a:lnTo>
                    <a:lnTo>
                      <a:pt x="10193" y="18000"/>
                    </a:lnTo>
                    <a:lnTo>
                      <a:pt x="4368" y="14400"/>
                    </a:lnTo>
                    <a:lnTo>
                      <a:pt x="1456" y="10800"/>
                    </a:lnTo>
                    <a:lnTo>
                      <a:pt x="0" y="6600"/>
                    </a:lnTo>
                    <a:lnTo>
                      <a:pt x="0" y="3000"/>
                    </a:lnTo>
                    <a:lnTo>
                      <a:pt x="2912" y="0"/>
                    </a:lnTo>
                    <a:lnTo>
                      <a:pt x="7280" y="0"/>
                    </a:lnTo>
                    <a:lnTo>
                      <a:pt x="4368" y="3000"/>
                    </a:lnTo>
                    <a:lnTo>
                      <a:pt x="2912" y="6600"/>
                    </a:lnTo>
                    <a:close/>
                  </a:path>
                </a:pathLst>
              </a:custGeom>
              <a:gradFill rotWithShape="0">
                <a:gsLst>
                  <a:gs pos="0">
                    <a:srgbClr val="0088E4"/>
                  </a:gs>
                  <a:gs pos="100000">
                    <a:srgbClr val="0077C8"/>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17" name="AutoShape 21"/>
              <p:cNvSpPr>
                <a:spLocks/>
              </p:cNvSpPr>
              <p:nvPr/>
            </p:nvSpPr>
            <p:spPr bwMode="auto">
              <a:xfrm>
                <a:off x="2846387" y="1144587"/>
                <a:ext cx="1190626" cy="731838"/>
              </a:xfrm>
              <a:custGeom>
                <a:avLst/>
                <a:gdLst>
                  <a:gd name="T0" fmla="*/ 595313 w 21600"/>
                  <a:gd name="T1" fmla="*/ 365919 h 21600"/>
                  <a:gd name="T2" fmla="*/ 595313 w 21600"/>
                  <a:gd name="T3" fmla="*/ 365919 h 21600"/>
                  <a:gd name="T4" fmla="*/ 595313 w 21600"/>
                  <a:gd name="T5" fmla="*/ 365919 h 21600"/>
                  <a:gd name="T6" fmla="*/ 595313 w 21600"/>
                  <a:gd name="T7" fmla="*/ 365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045" y="20756"/>
                    </a:moveTo>
                    <a:lnTo>
                      <a:pt x="8992" y="20475"/>
                    </a:lnTo>
                    <a:lnTo>
                      <a:pt x="7084" y="19913"/>
                    </a:lnTo>
                    <a:lnTo>
                      <a:pt x="5349" y="19069"/>
                    </a:lnTo>
                    <a:lnTo>
                      <a:pt x="3787" y="17945"/>
                    </a:lnTo>
                    <a:lnTo>
                      <a:pt x="2400" y="16258"/>
                    </a:lnTo>
                    <a:lnTo>
                      <a:pt x="1532" y="14571"/>
                    </a:lnTo>
                    <a:lnTo>
                      <a:pt x="867" y="12603"/>
                    </a:lnTo>
                    <a:lnTo>
                      <a:pt x="693" y="10636"/>
                    </a:lnTo>
                    <a:lnTo>
                      <a:pt x="867" y="8668"/>
                    </a:lnTo>
                    <a:lnTo>
                      <a:pt x="1532" y="6700"/>
                    </a:lnTo>
                    <a:lnTo>
                      <a:pt x="2400" y="5013"/>
                    </a:lnTo>
                    <a:lnTo>
                      <a:pt x="3787" y="3607"/>
                    </a:lnTo>
                    <a:lnTo>
                      <a:pt x="5349" y="2202"/>
                    </a:lnTo>
                    <a:lnTo>
                      <a:pt x="7084" y="1405"/>
                    </a:lnTo>
                    <a:lnTo>
                      <a:pt x="8992" y="843"/>
                    </a:lnTo>
                    <a:lnTo>
                      <a:pt x="11045" y="562"/>
                    </a:lnTo>
                    <a:lnTo>
                      <a:pt x="13821" y="843"/>
                    </a:lnTo>
                    <a:lnTo>
                      <a:pt x="16250" y="1921"/>
                    </a:lnTo>
                    <a:lnTo>
                      <a:pt x="16250" y="1405"/>
                    </a:lnTo>
                    <a:lnTo>
                      <a:pt x="13821" y="281"/>
                    </a:lnTo>
                    <a:lnTo>
                      <a:pt x="11045" y="0"/>
                    </a:lnTo>
                    <a:lnTo>
                      <a:pt x="8819" y="281"/>
                    </a:lnTo>
                    <a:lnTo>
                      <a:pt x="6737" y="843"/>
                    </a:lnTo>
                    <a:lnTo>
                      <a:pt x="4828" y="1921"/>
                    </a:lnTo>
                    <a:lnTo>
                      <a:pt x="3267" y="3045"/>
                    </a:lnTo>
                    <a:lnTo>
                      <a:pt x="1879" y="4732"/>
                    </a:lnTo>
                    <a:lnTo>
                      <a:pt x="867" y="6419"/>
                    </a:lnTo>
                    <a:lnTo>
                      <a:pt x="173" y="8386"/>
                    </a:lnTo>
                    <a:lnTo>
                      <a:pt x="0" y="10636"/>
                    </a:lnTo>
                    <a:lnTo>
                      <a:pt x="173" y="12885"/>
                    </a:lnTo>
                    <a:lnTo>
                      <a:pt x="867" y="14852"/>
                    </a:lnTo>
                    <a:lnTo>
                      <a:pt x="1879" y="16820"/>
                    </a:lnTo>
                    <a:lnTo>
                      <a:pt x="3267" y="18507"/>
                    </a:lnTo>
                    <a:lnTo>
                      <a:pt x="4828" y="19632"/>
                    </a:lnTo>
                    <a:lnTo>
                      <a:pt x="6737" y="20756"/>
                    </a:lnTo>
                    <a:lnTo>
                      <a:pt x="8819" y="21318"/>
                    </a:lnTo>
                    <a:lnTo>
                      <a:pt x="11045" y="21600"/>
                    </a:lnTo>
                    <a:lnTo>
                      <a:pt x="12954" y="21318"/>
                    </a:lnTo>
                    <a:lnTo>
                      <a:pt x="14689" y="21037"/>
                    </a:lnTo>
                    <a:lnTo>
                      <a:pt x="17609" y="19350"/>
                    </a:lnTo>
                    <a:lnTo>
                      <a:pt x="18997" y="18226"/>
                    </a:lnTo>
                    <a:lnTo>
                      <a:pt x="20038" y="16820"/>
                    </a:lnTo>
                    <a:lnTo>
                      <a:pt x="20906" y="15415"/>
                    </a:lnTo>
                    <a:lnTo>
                      <a:pt x="21599" y="13728"/>
                    </a:lnTo>
                    <a:lnTo>
                      <a:pt x="21426" y="13447"/>
                    </a:lnTo>
                    <a:lnTo>
                      <a:pt x="21079" y="13166"/>
                    </a:lnTo>
                    <a:lnTo>
                      <a:pt x="20559" y="14852"/>
                    </a:lnTo>
                    <a:lnTo>
                      <a:pt x="19691" y="16258"/>
                    </a:lnTo>
                    <a:lnTo>
                      <a:pt x="18650" y="17664"/>
                    </a:lnTo>
                    <a:lnTo>
                      <a:pt x="17465" y="18788"/>
                    </a:lnTo>
                    <a:lnTo>
                      <a:pt x="14515" y="20194"/>
                    </a:lnTo>
                    <a:lnTo>
                      <a:pt x="12780" y="20756"/>
                    </a:lnTo>
                    <a:lnTo>
                      <a:pt x="11045" y="20756"/>
                    </a:lnTo>
                    <a:close/>
                  </a:path>
                </a:pathLst>
              </a:custGeom>
              <a:gradFill rotWithShape="0">
                <a:gsLst>
                  <a:gs pos="0">
                    <a:srgbClr val="0088E4"/>
                  </a:gs>
                  <a:gs pos="100000">
                    <a:srgbClr val="007BCF"/>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18" name="AutoShape 22"/>
              <p:cNvSpPr>
                <a:spLocks/>
              </p:cNvSpPr>
              <p:nvPr/>
            </p:nvSpPr>
            <p:spPr bwMode="auto">
              <a:xfrm>
                <a:off x="3589337" y="1106487"/>
                <a:ext cx="152401" cy="47626"/>
              </a:xfrm>
              <a:custGeom>
                <a:avLst/>
                <a:gdLst>
                  <a:gd name="T0" fmla="*/ 76201 w 21600"/>
                  <a:gd name="T1" fmla="*/ 23813 h 21600"/>
                  <a:gd name="T2" fmla="*/ 76201 w 21600"/>
                  <a:gd name="T3" fmla="*/ 23813 h 21600"/>
                  <a:gd name="T4" fmla="*/ 76201 w 21600"/>
                  <a:gd name="T5" fmla="*/ 23813 h 21600"/>
                  <a:gd name="T6" fmla="*/ 76201 w 21600"/>
                  <a:gd name="T7" fmla="*/ 23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640"/>
                    </a:lnTo>
                    <a:lnTo>
                      <a:pt x="10800" y="12960"/>
                    </a:lnTo>
                    <a:lnTo>
                      <a:pt x="21600" y="21600"/>
                    </a:lnTo>
                    <a:lnTo>
                      <a:pt x="21600" y="12960"/>
                    </a:lnTo>
                    <a:lnTo>
                      <a:pt x="10800" y="8640"/>
                    </a:lnTo>
                    <a:lnTo>
                      <a:pt x="0" y="0"/>
                    </a:lnTo>
                    <a:close/>
                  </a:path>
                </a:pathLst>
              </a:custGeom>
              <a:gradFill rotWithShape="0">
                <a:gsLst>
                  <a:gs pos="0">
                    <a:srgbClr val="0088E4"/>
                  </a:gs>
                  <a:gs pos="100000">
                    <a:srgbClr val="0077C8"/>
                  </a:gs>
                </a:gsLst>
                <a:lin ang="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19" name="AutoShape 23"/>
              <p:cNvSpPr>
                <a:spLocks/>
              </p:cNvSpPr>
              <p:nvPr/>
            </p:nvSpPr>
            <p:spPr bwMode="auto">
              <a:xfrm>
                <a:off x="3808412" y="1628775"/>
                <a:ext cx="285751" cy="209550"/>
              </a:xfrm>
              <a:custGeom>
                <a:avLst/>
                <a:gdLst>
                  <a:gd name="T0" fmla="*/ 142876 w 21600"/>
                  <a:gd name="T1" fmla="*/ 104775 h 21600"/>
                  <a:gd name="T2" fmla="*/ 142876 w 21600"/>
                  <a:gd name="T3" fmla="*/ 104775 h 21600"/>
                  <a:gd name="T4" fmla="*/ 142876 w 21600"/>
                  <a:gd name="T5" fmla="*/ 104775 h 21600"/>
                  <a:gd name="T6" fmla="*/ 142876 w 21600"/>
                  <a:gd name="T7" fmla="*/ 1047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3499" y="21600"/>
                    </a:lnTo>
                    <a:lnTo>
                      <a:pt x="9291" y="17672"/>
                    </a:lnTo>
                    <a:lnTo>
                      <a:pt x="14359" y="12763"/>
                    </a:lnTo>
                    <a:lnTo>
                      <a:pt x="18703" y="7854"/>
                    </a:lnTo>
                    <a:lnTo>
                      <a:pt x="21600" y="1963"/>
                    </a:lnTo>
                    <a:lnTo>
                      <a:pt x="20151" y="0"/>
                    </a:lnTo>
                    <a:lnTo>
                      <a:pt x="16531" y="6872"/>
                    </a:lnTo>
                    <a:lnTo>
                      <a:pt x="12187" y="12763"/>
                    </a:lnTo>
                    <a:lnTo>
                      <a:pt x="6395" y="17672"/>
                    </a:lnTo>
                    <a:lnTo>
                      <a:pt x="0" y="21600"/>
                    </a:lnTo>
                    <a:close/>
                  </a:path>
                </a:pathLst>
              </a:custGeom>
              <a:gradFill rotWithShape="0">
                <a:gsLst>
                  <a:gs pos="0">
                    <a:srgbClr val="0088E4"/>
                  </a:gs>
                  <a:gs pos="100000">
                    <a:srgbClr val="0077C8"/>
                  </a:gs>
                </a:gsLst>
                <a:lin ang="189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20" name="AutoShape 24"/>
              <p:cNvSpPr>
                <a:spLocks/>
              </p:cNvSpPr>
              <p:nvPr/>
            </p:nvSpPr>
            <p:spPr bwMode="auto">
              <a:xfrm>
                <a:off x="1284287" y="1266825"/>
                <a:ext cx="712789" cy="295275"/>
              </a:xfrm>
              <a:custGeom>
                <a:avLst/>
                <a:gdLst>
                  <a:gd name="T0" fmla="*/ 356395 w 21600"/>
                  <a:gd name="T1" fmla="*/ 147638 h 21600"/>
                  <a:gd name="T2" fmla="*/ 356395 w 21600"/>
                  <a:gd name="T3" fmla="*/ 147638 h 21600"/>
                  <a:gd name="T4" fmla="*/ 356395 w 21600"/>
                  <a:gd name="T5" fmla="*/ 147638 h 21600"/>
                  <a:gd name="T6" fmla="*/ 356395 w 21600"/>
                  <a:gd name="T7" fmla="*/ 1476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89" y="696"/>
                    </a:moveTo>
                    <a:lnTo>
                      <a:pt x="7232" y="2090"/>
                    </a:lnTo>
                    <a:lnTo>
                      <a:pt x="10366" y="4180"/>
                    </a:lnTo>
                    <a:lnTo>
                      <a:pt x="13258" y="6967"/>
                    </a:lnTo>
                    <a:lnTo>
                      <a:pt x="15862" y="9754"/>
                    </a:lnTo>
                    <a:lnTo>
                      <a:pt x="18176" y="13238"/>
                    </a:lnTo>
                    <a:lnTo>
                      <a:pt x="20201" y="17419"/>
                    </a:lnTo>
                    <a:lnTo>
                      <a:pt x="21599" y="21600"/>
                    </a:lnTo>
                    <a:lnTo>
                      <a:pt x="21599" y="18812"/>
                    </a:lnTo>
                    <a:lnTo>
                      <a:pt x="19912" y="14632"/>
                    </a:lnTo>
                    <a:lnTo>
                      <a:pt x="17887" y="11148"/>
                    </a:lnTo>
                    <a:lnTo>
                      <a:pt x="15573" y="7664"/>
                    </a:lnTo>
                    <a:lnTo>
                      <a:pt x="12969" y="5574"/>
                    </a:lnTo>
                    <a:lnTo>
                      <a:pt x="6942" y="1393"/>
                    </a:lnTo>
                    <a:lnTo>
                      <a:pt x="3760" y="696"/>
                    </a:lnTo>
                    <a:lnTo>
                      <a:pt x="289" y="0"/>
                    </a:lnTo>
                    <a:lnTo>
                      <a:pt x="0" y="0"/>
                    </a:lnTo>
                    <a:lnTo>
                      <a:pt x="0" y="696"/>
                    </a:lnTo>
                    <a:lnTo>
                      <a:pt x="289" y="696"/>
                    </a:lnTo>
                    <a:close/>
                  </a:path>
                </a:pathLst>
              </a:custGeom>
              <a:gradFill rotWithShape="0">
                <a:gsLst>
                  <a:gs pos="0">
                    <a:srgbClr val="007BCF"/>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21" name="AutoShape 25"/>
              <p:cNvSpPr>
                <a:spLocks/>
              </p:cNvSpPr>
              <p:nvPr/>
            </p:nvSpPr>
            <p:spPr bwMode="auto">
              <a:xfrm>
                <a:off x="581025" y="1314450"/>
                <a:ext cx="1416051" cy="733425"/>
              </a:xfrm>
              <a:custGeom>
                <a:avLst/>
                <a:gdLst>
                  <a:gd name="T0" fmla="*/ 708026 w 21600"/>
                  <a:gd name="T1" fmla="*/ 366713 h 21600"/>
                  <a:gd name="T2" fmla="*/ 708026 w 21600"/>
                  <a:gd name="T3" fmla="*/ 366713 h 21600"/>
                  <a:gd name="T4" fmla="*/ 708026 w 21600"/>
                  <a:gd name="T5" fmla="*/ 366713 h 21600"/>
                  <a:gd name="T6" fmla="*/ 708026 w 21600"/>
                  <a:gd name="T7" fmla="*/ 3667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58" y="12903"/>
                    </a:moveTo>
                    <a:lnTo>
                      <a:pt x="703" y="10379"/>
                    </a:lnTo>
                    <a:lnTo>
                      <a:pt x="1431" y="8135"/>
                    </a:lnTo>
                    <a:lnTo>
                      <a:pt x="2305" y="6171"/>
                    </a:lnTo>
                    <a:lnTo>
                      <a:pt x="3616" y="4488"/>
                    </a:lnTo>
                    <a:lnTo>
                      <a:pt x="5072" y="2805"/>
                    </a:lnTo>
                    <a:lnTo>
                      <a:pt x="6819" y="1683"/>
                    </a:lnTo>
                    <a:lnTo>
                      <a:pt x="8834" y="1122"/>
                    </a:lnTo>
                    <a:lnTo>
                      <a:pt x="10872" y="841"/>
                    </a:lnTo>
                    <a:lnTo>
                      <a:pt x="12911" y="1122"/>
                    </a:lnTo>
                    <a:lnTo>
                      <a:pt x="14780" y="1683"/>
                    </a:lnTo>
                    <a:lnTo>
                      <a:pt x="16527" y="2805"/>
                    </a:lnTo>
                    <a:lnTo>
                      <a:pt x="17983" y="4488"/>
                    </a:lnTo>
                    <a:lnTo>
                      <a:pt x="19294" y="6171"/>
                    </a:lnTo>
                    <a:lnTo>
                      <a:pt x="20168" y="8135"/>
                    </a:lnTo>
                    <a:lnTo>
                      <a:pt x="20896" y="10379"/>
                    </a:lnTo>
                    <a:lnTo>
                      <a:pt x="21041" y="12903"/>
                    </a:lnTo>
                    <a:lnTo>
                      <a:pt x="20750" y="15428"/>
                    </a:lnTo>
                    <a:lnTo>
                      <a:pt x="20168" y="17672"/>
                    </a:lnTo>
                    <a:lnTo>
                      <a:pt x="19003" y="19916"/>
                    </a:lnTo>
                    <a:lnTo>
                      <a:pt x="17546" y="21599"/>
                    </a:lnTo>
                    <a:lnTo>
                      <a:pt x="18566" y="21599"/>
                    </a:lnTo>
                    <a:lnTo>
                      <a:pt x="19876" y="19916"/>
                    </a:lnTo>
                    <a:lnTo>
                      <a:pt x="20750" y="17672"/>
                    </a:lnTo>
                    <a:lnTo>
                      <a:pt x="21454" y="15428"/>
                    </a:lnTo>
                    <a:lnTo>
                      <a:pt x="21600" y="12903"/>
                    </a:lnTo>
                    <a:lnTo>
                      <a:pt x="21454" y="10379"/>
                    </a:lnTo>
                    <a:lnTo>
                      <a:pt x="20750" y="7854"/>
                    </a:lnTo>
                    <a:lnTo>
                      <a:pt x="19731" y="5610"/>
                    </a:lnTo>
                    <a:lnTo>
                      <a:pt x="18420" y="3927"/>
                    </a:lnTo>
                    <a:lnTo>
                      <a:pt x="16818" y="2244"/>
                    </a:lnTo>
                    <a:lnTo>
                      <a:pt x="15071" y="1122"/>
                    </a:lnTo>
                    <a:lnTo>
                      <a:pt x="13057" y="280"/>
                    </a:lnTo>
                    <a:lnTo>
                      <a:pt x="10872" y="0"/>
                    </a:lnTo>
                    <a:lnTo>
                      <a:pt x="8688" y="280"/>
                    </a:lnTo>
                    <a:lnTo>
                      <a:pt x="6674" y="1122"/>
                    </a:lnTo>
                    <a:lnTo>
                      <a:pt x="4781" y="2244"/>
                    </a:lnTo>
                    <a:lnTo>
                      <a:pt x="3179" y="3927"/>
                    </a:lnTo>
                    <a:lnTo>
                      <a:pt x="1868" y="5610"/>
                    </a:lnTo>
                    <a:lnTo>
                      <a:pt x="849" y="7854"/>
                    </a:lnTo>
                    <a:lnTo>
                      <a:pt x="291" y="10379"/>
                    </a:lnTo>
                    <a:lnTo>
                      <a:pt x="0" y="12903"/>
                    </a:lnTo>
                    <a:lnTo>
                      <a:pt x="145" y="15428"/>
                    </a:lnTo>
                    <a:lnTo>
                      <a:pt x="849" y="17672"/>
                    </a:lnTo>
                    <a:lnTo>
                      <a:pt x="1723" y="19916"/>
                    </a:lnTo>
                    <a:lnTo>
                      <a:pt x="3033" y="21599"/>
                    </a:lnTo>
                    <a:lnTo>
                      <a:pt x="4053" y="21599"/>
                    </a:lnTo>
                    <a:lnTo>
                      <a:pt x="2596" y="19916"/>
                    </a:lnTo>
                    <a:lnTo>
                      <a:pt x="1431" y="17672"/>
                    </a:lnTo>
                    <a:lnTo>
                      <a:pt x="849" y="15428"/>
                    </a:lnTo>
                    <a:lnTo>
                      <a:pt x="558" y="12903"/>
                    </a:lnTo>
                    <a:close/>
                  </a:path>
                </a:pathLst>
              </a:custGeom>
              <a:gradFill rotWithShape="0">
                <a:gsLst>
                  <a:gs pos="0">
                    <a:srgbClr val="0088E4"/>
                  </a:gs>
                  <a:gs pos="100000">
                    <a:srgbClr val="0073C1"/>
                  </a:gs>
                </a:gsLst>
                <a:lin ang="27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22" name="AutoShape 26"/>
              <p:cNvSpPr>
                <a:spLocks/>
              </p:cNvSpPr>
              <p:nvPr/>
            </p:nvSpPr>
            <p:spPr bwMode="auto">
              <a:xfrm>
                <a:off x="485774" y="1276350"/>
                <a:ext cx="646114" cy="771525"/>
              </a:xfrm>
              <a:custGeom>
                <a:avLst/>
                <a:gdLst>
                  <a:gd name="T0" fmla="*/ 323057 w 21600"/>
                  <a:gd name="T1" fmla="*/ 385763 h 21600"/>
                  <a:gd name="T2" fmla="*/ 323057 w 21600"/>
                  <a:gd name="T3" fmla="*/ 385763 h 21600"/>
                  <a:gd name="T4" fmla="*/ 323057 w 21600"/>
                  <a:gd name="T5" fmla="*/ 385763 h 21600"/>
                  <a:gd name="T6" fmla="*/ 323057 w 21600"/>
                  <a:gd name="T7" fmla="*/ 385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57" y="13333"/>
                    </a:moveTo>
                    <a:lnTo>
                      <a:pt x="1276" y="10933"/>
                    </a:lnTo>
                    <a:lnTo>
                      <a:pt x="2553" y="8800"/>
                    </a:lnTo>
                    <a:lnTo>
                      <a:pt x="4415" y="6666"/>
                    </a:lnTo>
                    <a:lnTo>
                      <a:pt x="6969" y="4800"/>
                    </a:lnTo>
                    <a:lnTo>
                      <a:pt x="9842" y="3200"/>
                    </a:lnTo>
                    <a:lnTo>
                      <a:pt x="13353" y="1866"/>
                    </a:lnTo>
                    <a:lnTo>
                      <a:pt x="17503" y="1066"/>
                    </a:lnTo>
                    <a:lnTo>
                      <a:pt x="21600" y="266"/>
                    </a:lnTo>
                    <a:lnTo>
                      <a:pt x="21600" y="0"/>
                    </a:lnTo>
                    <a:lnTo>
                      <a:pt x="17184" y="533"/>
                    </a:lnTo>
                    <a:lnTo>
                      <a:pt x="13034" y="1600"/>
                    </a:lnTo>
                    <a:lnTo>
                      <a:pt x="9523" y="2933"/>
                    </a:lnTo>
                    <a:lnTo>
                      <a:pt x="6331" y="4533"/>
                    </a:lnTo>
                    <a:lnTo>
                      <a:pt x="3830" y="6400"/>
                    </a:lnTo>
                    <a:lnTo>
                      <a:pt x="1596" y="8533"/>
                    </a:lnTo>
                    <a:lnTo>
                      <a:pt x="319" y="10933"/>
                    </a:lnTo>
                    <a:lnTo>
                      <a:pt x="0" y="13333"/>
                    </a:lnTo>
                    <a:lnTo>
                      <a:pt x="319" y="15466"/>
                    </a:lnTo>
                    <a:lnTo>
                      <a:pt x="1596" y="17599"/>
                    </a:lnTo>
                    <a:lnTo>
                      <a:pt x="3511" y="19733"/>
                    </a:lnTo>
                    <a:lnTo>
                      <a:pt x="5692" y="21599"/>
                    </a:lnTo>
                    <a:lnTo>
                      <a:pt x="6969" y="21599"/>
                    </a:lnTo>
                    <a:lnTo>
                      <a:pt x="4415" y="19999"/>
                    </a:lnTo>
                    <a:lnTo>
                      <a:pt x="2553" y="17866"/>
                    </a:lnTo>
                    <a:lnTo>
                      <a:pt x="1276" y="15733"/>
                    </a:lnTo>
                    <a:lnTo>
                      <a:pt x="957" y="13333"/>
                    </a:lnTo>
                    <a:close/>
                  </a:path>
                </a:pathLst>
              </a:custGeom>
              <a:gradFill rotWithShape="0">
                <a:gsLst>
                  <a:gs pos="0">
                    <a:srgbClr val="0088E4"/>
                  </a:gs>
                  <a:gs pos="100000">
                    <a:srgbClr val="007BCF"/>
                  </a:gs>
                </a:gsLst>
                <a:lin ang="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23" name="AutoShape 27"/>
              <p:cNvSpPr>
                <a:spLocks/>
              </p:cNvSpPr>
              <p:nvPr/>
            </p:nvSpPr>
            <p:spPr bwMode="auto">
              <a:xfrm>
                <a:off x="1922462" y="1619250"/>
                <a:ext cx="171451" cy="400050"/>
              </a:xfrm>
              <a:custGeom>
                <a:avLst/>
                <a:gdLst>
                  <a:gd name="T0" fmla="*/ 85726 w 21600"/>
                  <a:gd name="T1" fmla="*/ 200025 h 21600"/>
                  <a:gd name="T2" fmla="*/ 85726 w 21600"/>
                  <a:gd name="T3" fmla="*/ 200025 h 21600"/>
                  <a:gd name="T4" fmla="*/ 85726 w 21600"/>
                  <a:gd name="T5" fmla="*/ 200025 h 21600"/>
                  <a:gd name="T6" fmla="*/ 85726 w 21600"/>
                  <a:gd name="T7" fmla="*/ 200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966" y="7199"/>
                    </a:moveTo>
                    <a:lnTo>
                      <a:pt x="16755" y="11314"/>
                    </a:lnTo>
                    <a:lnTo>
                      <a:pt x="13121" y="14914"/>
                    </a:lnTo>
                    <a:lnTo>
                      <a:pt x="7267" y="18514"/>
                    </a:lnTo>
                    <a:lnTo>
                      <a:pt x="0" y="21600"/>
                    </a:lnTo>
                    <a:lnTo>
                      <a:pt x="3633" y="21600"/>
                    </a:lnTo>
                    <a:lnTo>
                      <a:pt x="10699" y="18514"/>
                    </a:lnTo>
                    <a:lnTo>
                      <a:pt x="16755" y="14914"/>
                    </a:lnTo>
                    <a:lnTo>
                      <a:pt x="20388" y="11314"/>
                    </a:lnTo>
                    <a:lnTo>
                      <a:pt x="21599" y="7199"/>
                    </a:lnTo>
                    <a:lnTo>
                      <a:pt x="20388" y="3599"/>
                    </a:lnTo>
                    <a:lnTo>
                      <a:pt x="17966" y="0"/>
                    </a:lnTo>
                    <a:lnTo>
                      <a:pt x="13121" y="0"/>
                    </a:lnTo>
                    <a:lnTo>
                      <a:pt x="16755" y="3599"/>
                    </a:lnTo>
                    <a:lnTo>
                      <a:pt x="17966" y="7199"/>
                    </a:lnTo>
                    <a:close/>
                  </a:path>
                </a:pathLst>
              </a:custGeom>
              <a:gradFill rotWithShape="0">
                <a:gsLst>
                  <a:gs pos="0">
                    <a:srgbClr val="0088E4"/>
                  </a:gs>
                  <a:gs pos="100000">
                    <a:srgbClr val="006FBA"/>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24" name="AutoShape 28"/>
              <p:cNvSpPr>
                <a:spLocks/>
              </p:cNvSpPr>
              <p:nvPr/>
            </p:nvSpPr>
            <p:spPr bwMode="auto">
              <a:xfrm>
                <a:off x="463550" y="1049337"/>
                <a:ext cx="1325563" cy="238126"/>
              </a:xfrm>
              <a:custGeom>
                <a:avLst/>
                <a:gdLst>
                  <a:gd name="T0" fmla="*/ 662782 w 21600"/>
                  <a:gd name="T1" fmla="*/ 119063 h 21600"/>
                  <a:gd name="T2" fmla="*/ 662782 w 21600"/>
                  <a:gd name="T3" fmla="*/ 119063 h 21600"/>
                  <a:gd name="T4" fmla="*/ 662782 w 21600"/>
                  <a:gd name="T5" fmla="*/ 119063 h 21600"/>
                  <a:gd name="T6" fmla="*/ 662782 w 21600"/>
                  <a:gd name="T7" fmla="*/ 1190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399" y="2592"/>
                    </a:moveTo>
                    <a:lnTo>
                      <a:pt x="15443" y="3456"/>
                    </a:lnTo>
                    <a:lnTo>
                      <a:pt x="17642" y="4320"/>
                    </a:lnTo>
                    <a:lnTo>
                      <a:pt x="19530" y="6048"/>
                    </a:lnTo>
                    <a:lnTo>
                      <a:pt x="21418" y="8640"/>
                    </a:lnTo>
                    <a:lnTo>
                      <a:pt x="21599" y="6048"/>
                    </a:lnTo>
                    <a:lnTo>
                      <a:pt x="19685" y="3456"/>
                    </a:lnTo>
                    <a:lnTo>
                      <a:pt x="17797" y="1728"/>
                    </a:lnTo>
                    <a:lnTo>
                      <a:pt x="13399" y="0"/>
                    </a:lnTo>
                    <a:lnTo>
                      <a:pt x="9622" y="1728"/>
                    </a:lnTo>
                    <a:lnTo>
                      <a:pt x="6001" y="5184"/>
                    </a:lnTo>
                    <a:lnTo>
                      <a:pt x="2845" y="11232"/>
                    </a:lnTo>
                    <a:lnTo>
                      <a:pt x="0" y="19008"/>
                    </a:lnTo>
                    <a:lnTo>
                      <a:pt x="491" y="21600"/>
                    </a:lnTo>
                    <a:lnTo>
                      <a:pt x="3155" y="13824"/>
                    </a:lnTo>
                    <a:lnTo>
                      <a:pt x="6311" y="7776"/>
                    </a:lnTo>
                    <a:lnTo>
                      <a:pt x="9778" y="4320"/>
                    </a:lnTo>
                    <a:lnTo>
                      <a:pt x="13399" y="2592"/>
                    </a:lnTo>
                    <a:close/>
                  </a:path>
                </a:pathLst>
              </a:custGeom>
              <a:solidFill>
                <a:srgbClr val="0088E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25" name="AutoShape 29"/>
              <p:cNvSpPr>
                <a:spLocks/>
              </p:cNvSpPr>
              <p:nvPr/>
            </p:nvSpPr>
            <p:spPr bwMode="auto">
              <a:xfrm>
                <a:off x="144462" y="1316037"/>
                <a:ext cx="271463" cy="731838"/>
              </a:xfrm>
              <a:custGeom>
                <a:avLst/>
                <a:gdLst>
                  <a:gd name="T0" fmla="*/ 135732 w 21600"/>
                  <a:gd name="T1" fmla="*/ 365919 h 21600"/>
                  <a:gd name="T2" fmla="*/ 135732 w 21600"/>
                  <a:gd name="T3" fmla="*/ 365919 h 21600"/>
                  <a:gd name="T4" fmla="*/ 135732 w 21600"/>
                  <a:gd name="T5" fmla="*/ 365919 h 21600"/>
                  <a:gd name="T6" fmla="*/ 135732 w 21600"/>
                  <a:gd name="T7" fmla="*/ 365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15" y="12322"/>
                    </a:moveTo>
                    <a:lnTo>
                      <a:pt x="5431" y="8949"/>
                    </a:lnTo>
                    <a:lnTo>
                      <a:pt x="8463" y="6137"/>
                    </a:lnTo>
                    <a:lnTo>
                      <a:pt x="14652" y="3373"/>
                    </a:lnTo>
                    <a:lnTo>
                      <a:pt x="21599" y="843"/>
                    </a:lnTo>
                    <a:lnTo>
                      <a:pt x="19326" y="0"/>
                    </a:lnTo>
                    <a:lnTo>
                      <a:pt x="10863" y="2811"/>
                    </a:lnTo>
                    <a:lnTo>
                      <a:pt x="5431" y="5622"/>
                    </a:lnTo>
                    <a:lnTo>
                      <a:pt x="1642" y="8949"/>
                    </a:lnTo>
                    <a:lnTo>
                      <a:pt x="0" y="12322"/>
                    </a:lnTo>
                    <a:lnTo>
                      <a:pt x="757" y="14852"/>
                    </a:lnTo>
                    <a:lnTo>
                      <a:pt x="3157" y="17101"/>
                    </a:lnTo>
                    <a:lnTo>
                      <a:pt x="6189" y="19350"/>
                    </a:lnTo>
                    <a:lnTo>
                      <a:pt x="10863" y="21600"/>
                    </a:lnTo>
                    <a:lnTo>
                      <a:pt x="15410" y="21600"/>
                    </a:lnTo>
                    <a:lnTo>
                      <a:pt x="10863" y="19350"/>
                    </a:lnTo>
                    <a:lnTo>
                      <a:pt x="6947" y="17101"/>
                    </a:lnTo>
                    <a:lnTo>
                      <a:pt x="4673" y="14852"/>
                    </a:lnTo>
                    <a:lnTo>
                      <a:pt x="3915" y="12322"/>
                    </a:lnTo>
                    <a:close/>
                  </a:path>
                </a:pathLst>
              </a:custGeom>
              <a:solidFill>
                <a:srgbClr val="0088E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26" name="AutoShape 30"/>
              <p:cNvSpPr>
                <a:spLocks/>
              </p:cNvSpPr>
              <p:nvPr/>
            </p:nvSpPr>
            <p:spPr bwMode="auto">
              <a:xfrm>
                <a:off x="1865312" y="1154112"/>
                <a:ext cx="571501" cy="893763"/>
              </a:xfrm>
              <a:custGeom>
                <a:avLst/>
                <a:gdLst>
                  <a:gd name="T0" fmla="*/ 285751 w 21600"/>
                  <a:gd name="T1" fmla="*/ 446882 h 21600"/>
                  <a:gd name="T2" fmla="*/ 285751 w 21600"/>
                  <a:gd name="T3" fmla="*/ 446882 h 21600"/>
                  <a:gd name="T4" fmla="*/ 285751 w 21600"/>
                  <a:gd name="T5" fmla="*/ 446882 h 21600"/>
                  <a:gd name="T6" fmla="*/ 285751 w 21600"/>
                  <a:gd name="T7" fmla="*/ 446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4003"/>
                    </a:moveTo>
                    <a:lnTo>
                      <a:pt x="21180" y="11701"/>
                    </a:lnTo>
                    <a:lnTo>
                      <a:pt x="20100" y="9629"/>
                    </a:lnTo>
                    <a:lnTo>
                      <a:pt x="18300" y="7826"/>
                    </a:lnTo>
                    <a:lnTo>
                      <a:pt x="15720" y="5985"/>
                    </a:lnTo>
                    <a:lnTo>
                      <a:pt x="12780" y="4143"/>
                    </a:lnTo>
                    <a:lnTo>
                      <a:pt x="9540" y="2532"/>
                    </a:lnTo>
                    <a:lnTo>
                      <a:pt x="5520" y="1150"/>
                    </a:lnTo>
                    <a:lnTo>
                      <a:pt x="1140" y="0"/>
                    </a:lnTo>
                    <a:lnTo>
                      <a:pt x="0" y="460"/>
                    </a:lnTo>
                    <a:lnTo>
                      <a:pt x="4020" y="1611"/>
                    </a:lnTo>
                    <a:lnTo>
                      <a:pt x="8040" y="2992"/>
                    </a:lnTo>
                    <a:lnTo>
                      <a:pt x="11340" y="4373"/>
                    </a:lnTo>
                    <a:lnTo>
                      <a:pt x="14280" y="6215"/>
                    </a:lnTo>
                    <a:lnTo>
                      <a:pt x="16440" y="8056"/>
                    </a:lnTo>
                    <a:lnTo>
                      <a:pt x="17940" y="9860"/>
                    </a:lnTo>
                    <a:lnTo>
                      <a:pt x="19020" y="11931"/>
                    </a:lnTo>
                    <a:lnTo>
                      <a:pt x="19380" y="14003"/>
                    </a:lnTo>
                    <a:lnTo>
                      <a:pt x="19020" y="16075"/>
                    </a:lnTo>
                    <a:lnTo>
                      <a:pt x="17940" y="17916"/>
                    </a:lnTo>
                    <a:lnTo>
                      <a:pt x="16440" y="19758"/>
                    </a:lnTo>
                    <a:lnTo>
                      <a:pt x="14280" y="21600"/>
                    </a:lnTo>
                    <a:lnTo>
                      <a:pt x="16080" y="21600"/>
                    </a:lnTo>
                    <a:lnTo>
                      <a:pt x="18660" y="19758"/>
                    </a:lnTo>
                    <a:lnTo>
                      <a:pt x="20100" y="17916"/>
                    </a:lnTo>
                    <a:lnTo>
                      <a:pt x="21180" y="16075"/>
                    </a:lnTo>
                    <a:lnTo>
                      <a:pt x="21600" y="14003"/>
                    </a:lnTo>
                    <a:close/>
                  </a:path>
                </a:pathLst>
              </a:custGeom>
              <a:gradFill rotWithShape="0">
                <a:gsLst>
                  <a:gs pos="0">
                    <a:srgbClr val="0088E4"/>
                  </a:gs>
                  <a:gs pos="100000">
                    <a:srgbClr val="0077C8"/>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27" name="AutoShape 31"/>
              <p:cNvSpPr>
                <a:spLocks/>
              </p:cNvSpPr>
              <p:nvPr/>
            </p:nvSpPr>
            <p:spPr bwMode="auto">
              <a:xfrm>
                <a:off x="860425" y="963612"/>
                <a:ext cx="1711325" cy="674688"/>
              </a:xfrm>
              <a:custGeom>
                <a:avLst/>
                <a:gdLst>
                  <a:gd name="T0" fmla="*/ 855662 w 21600"/>
                  <a:gd name="T1" fmla="*/ 337344 h 21600"/>
                  <a:gd name="T2" fmla="*/ 855662 w 21600"/>
                  <a:gd name="T3" fmla="*/ 337344 h 21600"/>
                  <a:gd name="T4" fmla="*/ 855662 w 21600"/>
                  <a:gd name="T5" fmla="*/ 337344 h 21600"/>
                  <a:gd name="T6" fmla="*/ 855662 w 21600"/>
                  <a:gd name="T7" fmla="*/ 3373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099" y="21599"/>
                    </a:moveTo>
                    <a:lnTo>
                      <a:pt x="21599" y="21295"/>
                    </a:lnTo>
                    <a:lnTo>
                      <a:pt x="21359" y="19160"/>
                    </a:lnTo>
                    <a:lnTo>
                      <a:pt x="20978" y="17076"/>
                    </a:lnTo>
                    <a:lnTo>
                      <a:pt x="19756" y="12807"/>
                    </a:lnTo>
                    <a:lnTo>
                      <a:pt x="18173" y="9148"/>
                    </a:lnTo>
                    <a:lnTo>
                      <a:pt x="16230" y="6098"/>
                    </a:lnTo>
                    <a:lnTo>
                      <a:pt x="13905" y="3659"/>
                    </a:lnTo>
                    <a:lnTo>
                      <a:pt x="11220" y="1524"/>
                    </a:lnTo>
                    <a:lnTo>
                      <a:pt x="8415" y="304"/>
                    </a:lnTo>
                    <a:lnTo>
                      <a:pt x="5369" y="0"/>
                    </a:lnTo>
                    <a:lnTo>
                      <a:pt x="2684" y="304"/>
                    </a:lnTo>
                    <a:lnTo>
                      <a:pt x="0" y="1219"/>
                    </a:lnTo>
                    <a:lnTo>
                      <a:pt x="240" y="1829"/>
                    </a:lnTo>
                    <a:lnTo>
                      <a:pt x="2684" y="914"/>
                    </a:lnTo>
                    <a:lnTo>
                      <a:pt x="5369" y="609"/>
                    </a:lnTo>
                    <a:lnTo>
                      <a:pt x="8415" y="914"/>
                    </a:lnTo>
                    <a:lnTo>
                      <a:pt x="11100" y="2134"/>
                    </a:lnTo>
                    <a:lnTo>
                      <a:pt x="13665" y="4269"/>
                    </a:lnTo>
                    <a:lnTo>
                      <a:pt x="15989" y="6708"/>
                    </a:lnTo>
                    <a:lnTo>
                      <a:pt x="17933" y="9758"/>
                    </a:lnTo>
                    <a:lnTo>
                      <a:pt x="19395" y="13417"/>
                    </a:lnTo>
                    <a:lnTo>
                      <a:pt x="20017" y="15247"/>
                    </a:lnTo>
                    <a:lnTo>
                      <a:pt x="20497" y="17381"/>
                    </a:lnTo>
                    <a:lnTo>
                      <a:pt x="20858" y="19465"/>
                    </a:lnTo>
                    <a:lnTo>
                      <a:pt x="21099" y="21599"/>
                    </a:lnTo>
                    <a:close/>
                  </a:path>
                </a:pathLst>
              </a:custGeom>
              <a:gradFill rotWithShape="0">
                <a:gsLst>
                  <a:gs pos="0">
                    <a:srgbClr val="0088E4"/>
                  </a:gs>
                  <a:gs pos="100000">
                    <a:srgbClr val="0077C8"/>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28" name="AutoShape 32"/>
              <p:cNvSpPr>
                <a:spLocks/>
              </p:cNvSpPr>
              <p:nvPr/>
            </p:nvSpPr>
            <p:spPr bwMode="auto">
              <a:xfrm>
                <a:off x="2425700" y="1676400"/>
                <a:ext cx="155575" cy="371475"/>
              </a:xfrm>
              <a:custGeom>
                <a:avLst/>
                <a:gdLst>
                  <a:gd name="T0" fmla="*/ 77788 w 21600"/>
                  <a:gd name="T1" fmla="*/ 185738 h 21600"/>
                  <a:gd name="T2" fmla="*/ 77788 w 21600"/>
                  <a:gd name="T3" fmla="*/ 185738 h 21600"/>
                  <a:gd name="T4" fmla="*/ 77788 w 21600"/>
                  <a:gd name="T5" fmla="*/ 185738 h 21600"/>
                  <a:gd name="T6" fmla="*/ 77788 w 21600"/>
                  <a:gd name="T7" fmla="*/ 185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5510" y="21600"/>
                    </a:lnTo>
                    <a:lnTo>
                      <a:pt x="12122" y="17169"/>
                    </a:lnTo>
                    <a:lnTo>
                      <a:pt x="17632" y="12738"/>
                    </a:lnTo>
                    <a:lnTo>
                      <a:pt x="20277" y="8307"/>
                    </a:lnTo>
                    <a:lnTo>
                      <a:pt x="21599" y="3323"/>
                    </a:lnTo>
                    <a:lnTo>
                      <a:pt x="21599" y="0"/>
                    </a:lnTo>
                    <a:lnTo>
                      <a:pt x="16310" y="0"/>
                    </a:lnTo>
                    <a:lnTo>
                      <a:pt x="16310" y="3323"/>
                    </a:lnTo>
                    <a:lnTo>
                      <a:pt x="14767" y="8307"/>
                    </a:lnTo>
                    <a:lnTo>
                      <a:pt x="12122" y="12738"/>
                    </a:lnTo>
                    <a:lnTo>
                      <a:pt x="6832" y="17169"/>
                    </a:lnTo>
                    <a:lnTo>
                      <a:pt x="0" y="21600"/>
                    </a:lnTo>
                    <a:close/>
                  </a:path>
                </a:pathLst>
              </a:custGeom>
              <a:gradFill rotWithShape="0">
                <a:gsLst>
                  <a:gs pos="0">
                    <a:srgbClr val="0088E4"/>
                  </a:gs>
                  <a:gs pos="100000">
                    <a:srgbClr val="0077C8"/>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29" name="AutoShape 33"/>
              <p:cNvSpPr>
                <a:spLocks/>
              </p:cNvSpPr>
              <p:nvPr/>
            </p:nvSpPr>
            <p:spPr bwMode="auto">
              <a:xfrm>
                <a:off x="0" y="1030287"/>
                <a:ext cx="763588" cy="1017588"/>
              </a:xfrm>
              <a:custGeom>
                <a:avLst/>
                <a:gdLst>
                  <a:gd name="T0" fmla="*/ 381794 w 21600"/>
                  <a:gd name="T1" fmla="*/ 508794 h 21600"/>
                  <a:gd name="T2" fmla="*/ 381794 w 21600"/>
                  <a:gd name="T3" fmla="*/ 508794 h 21600"/>
                  <a:gd name="T4" fmla="*/ 381794 w 21600"/>
                  <a:gd name="T5" fmla="*/ 508794 h 21600"/>
                  <a:gd name="T6" fmla="*/ 381794 w 21600"/>
                  <a:gd name="T7" fmla="*/ 508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08" y="14927"/>
                    </a:moveTo>
                    <a:lnTo>
                      <a:pt x="1077" y="12501"/>
                    </a:lnTo>
                    <a:lnTo>
                      <a:pt x="2469" y="10277"/>
                    </a:lnTo>
                    <a:lnTo>
                      <a:pt x="4086" y="8289"/>
                    </a:lnTo>
                    <a:lnTo>
                      <a:pt x="6556" y="6267"/>
                    </a:lnTo>
                    <a:lnTo>
                      <a:pt x="9565" y="4448"/>
                    </a:lnTo>
                    <a:lnTo>
                      <a:pt x="13112" y="2830"/>
                    </a:lnTo>
                    <a:lnTo>
                      <a:pt x="17244" y="1617"/>
                    </a:lnTo>
                    <a:lnTo>
                      <a:pt x="21599" y="404"/>
                    </a:lnTo>
                    <a:lnTo>
                      <a:pt x="20522" y="0"/>
                    </a:lnTo>
                    <a:lnTo>
                      <a:pt x="16121" y="1213"/>
                    </a:lnTo>
                    <a:lnTo>
                      <a:pt x="12304" y="2628"/>
                    </a:lnTo>
                    <a:lnTo>
                      <a:pt x="8756" y="4245"/>
                    </a:lnTo>
                    <a:lnTo>
                      <a:pt x="5748" y="6065"/>
                    </a:lnTo>
                    <a:lnTo>
                      <a:pt x="3278" y="8087"/>
                    </a:lnTo>
                    <a:lnTo>
                      <a:pt x="1661" y="10277"/>
                    </a:lnTo>
                    <a:lnTo>
                      <a:pt x="269" y="12501"/>
                    </a:lnTo>
                    <a:lnTo>
                      <a:pt x="0" y="14927"/>
                    </a:lnTo>
                    <a:lnTo>
                      <a:pt x="269" y="16747"/>
                    </a:lnTo>
                    <a:lnTo>
                      <a:pt x="808" y="18365"/>
                    </a:lnTo>
                    <a:lnTo>
                      <a:pt x="1930" y="19982"/>
                    </a:lnTo>
                    <a:lnTo>
                      <a:pt x="3278" y="21600"/>
                    </a:lnTo>
                    <a:lnTo>
                      <a:pt x="4355" y="21600"/>
                    </a:lnTo>
                    <a:lnTo>
                      <a:pt x="3008" y="19982"/>
                    </a:lnTo>
                    <a:lnTo>
                      <a:pt x="1930" y="18365"/>
                    </a:lnTo>
                    <a:lnTo>
                      <a:pt x="1077" y="16747"/>
                    </a:lnTo>
                    <a:lnTo>
                      <a:pt x="808" y="14927"/>
                    </a:lnTo>
                    <a:close/>
                  </a:path>
                </a:pathLst>
              </a:custGeom>
              <a:solidFill>
                <a:srgbClr val="0088E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30" name="AutoShape 34"/>
              <p:cNvSpPr>
                <a:spLocks/>
              </p:cNvSpPr>
              <p:nvPr/>
            </p:nvSpPr>
            <p:spPr bwMode="auto">
              <a:xfrm>
                <a:off x="3848100" y="600075"/>
                <a:ext cx="1906588" cy="1160463"/>
              </a:xfrm>
              <a:custGeom>
                <a:avLst/>
                <a:gdLst>
                  <a:gd name="T0" fmla="*/ 953294 w 21600"/>
                  <a:gd name="T1" fmla="*/ 580232 h 21600"/>
                  <a:gd name="T2" fmla="*/ 953294 w 21600"/>
                  <a:gd name="T3" fmla="*/ 580232 h 21600"/>
                  <a:gd name="T4" fmla="*/ 953294 w 21600"/>
                  <a:gd name="T5" fmla="*/ 580232 h 21600"/>
                  <a:gd name="T6" fmla="*/ 953294 w 21600"/>
                  <a:gd name="T7" fmla="*/ 5802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62" y="0"/>
                    </a:moveTo>
                    <a:lnTo>
                      <a:pt x="8704" y="177"/>
                    </a:lnTo>
                    <a:lnTo>
                      <a:pt x="6654" y="886"/>
                    </a:lnTo>
                    <a:lnTo>
                      <a:pt x="4730" y="1772"/>
                    </a:lnTo>
                    <a:lnTo>
                      <a:pt x="3219" y="3191"/>
                    </a:lnTo>
                    <a:lnTo>
                      <a:pt x="1816" y="4786"/>
                    </a:lnTo>
                    <a:lnTo>
                      <a:pt x="863" y="6559"/>
                    </a:lnTo>
                    <a:lnTo>
                      <a:pt x="215" y="8687"/>
                    </a:lnTo>
                    <a:lnTo>
                      <a:pt x="0" y="10814"/>
                    </a:lnTo>
                    <a:lnTo>
                      <a:pt x="107" y="11848"/>
                    </a:lnTo>
                    <a:lnTo>
                      <a:pt x="215" y="12912"/>
                    </a:lnTo>
                    <a:lnTo>
                      <a:pt x="863" y="15040"/>
                    </a:lnTo>
                    <a:lnTo>
                      <a:pt x="1816" y="16813"/>
                    </a:lnTo>
                    <a:lnTo>
                      <a:pt x="3219" y="18408"/>
                    </a:lnTo>
                    <a:lnTo>
                      <a:pt x="4730" y="19827"/>
                    </a:lnTo>
                    <a:lnTo>
                      <a:pt x="6654" y="20713"/>
                    </a:lnTo>
                    <a:lnTo>
                      <a:pt x="8704" y="21422"/>
                    </a:lnTo>
                    <a:lnTo>
                      <a:pt x="10862" y="21599"/>
                    </a:lnTo>
                    <a:lnTo>
                      <a:pt x="13003" y="21422"/>
                    </a:lnTo>
                    <a:lnTo>
                      <a:pt x="15053" y="20713"/>
                    </a:lnTo>
                    <a:lnTo>
                      <a:pt x="16869" y="19827"/>
                    </a:lnTo>
                    <a:lnTo>
                      <a:pt x="18488" y="18408"/>
                    </a:lnTo>
                    <a:lnTo>
                      <a:pt x="19783" y="16813"/>
                    </a:lnTo>
                    <a:lnTo>
                      <a:pt x="20736" y="15040"/>
                    </a:lnTo>
                    <a:lnTo>
                      <a:pt x="21384" y="12912"/>
                    </a:lnTo>
                    <a:lnTo>
                      <a:pt x="21599" y="11848"/>
                    </a:lnTo>
                    <a:lnTo>
                      <a:pt x="21599" y="9751"/>
                    </a:lnTo>
                    <a:lnTo>
                      <a:pt x="21384" y="8687"/>
                    </a:lnTo>
                    <a:lnTo>
                      <a:pt x="20736" y="6559"/>
                    </a:lnTo>
                    <a:lnTo>
                      <a:pt x="19783" y="4786"/>
                    </a:lnTo>
                    <a:lnTo>
                      <a:pt x="18488" y="3191"/>
                    </a:lnTo>
                    <a:lnTo>
                      <a:pt x="16869" y="1772"/>
                    </a:lnTo>
                    <a:lnTo>
                      <a:pt x="15053" y="886"/>
                    </a:lnTo>
                    <a:lnTo>
                      <a:pt x="13003" y="177"/>
                    </a:lnTo>
                    <a:lnTo>
                      <a:pt x="10862" y="0"/>
                    </a:lnTo>
                    <a:close/>
                    <a:moveTo>
                      <a:pt x="10862" y="20890"/>
                    </a:moveTo>
                    <a:lnTo>
                      <a:pt x="8812" y="20713"/>
                    </a:lnTo>
                    <a:lnTo>
                      <a:pt x="6870" y="20181"/>
                    </a:lnTo>
                    <a:lnTo>
                      <a:pt x="5161" y="19117"/>
                    </a:lnTo>
                    <a:lnTo>
                      <a:pt x="3650" y="18054"/>
                    </a:lnTo>
                    <a:lnTo>
                      <a:pt x="2356" y="16458"/>
                    </a:lnTo>
                    <a:lnTo>
                      <a:pt x="1492" y="14685"/>
                    </a:lnTo>
                    <a:lnTo>
                      <a:pt x="863" y="12912"/>
                    </a:lnTo>
                    <a:lnTo>
                      <a:pt x="755" y="11848"/>
                    </a:lnTo>
                    <a:lnTo>
                      <a:pt x="647" y="10814"/>
                    </a:lnTo>
                    <a:lnTo>
                      <a:pt x="755" y="9751"/>
                    </a:lnTo>
                    <a:lnTo>
                      <a:pt x="863" y="8864"/>
                    </a:lnTo>
                    <a:lnTo>
                      <a:pt x="1492" y="6914"/>
                    </a:lnTo>
                    <a:lnTo>
                      <a:pt x="2356" y="5141"/>
                    </a:lnTo>
                    <a:lnTo>
                      <a:pt x="3650" y="3723"/>
                    </a:lnTo>
                    <a:lnTo>
                      <a:pt x="5161" y="2482"/>
                    </a:lnTo>
                    <a:lnTo>
                      <a:pt x="6870" y="1595"/>
                    </a:lnTo>
                    <a:lnTo>
                      <a:pt x="8812" y="886"/>
                    </a:lnTo>
                    <a:lnTo>
                      <a:pt x="10862" y="709"/>
                    </a:lnTo>
                    <a:lnTo>
                      <a:pt x="12895" y="886"/>
                    </a:lnTo>
                    <a:lnTo>
                      <a:pt x="14837" y="1595"/>
                    </a:lnTo>
                    <a:lnTo>
                      <a:pt x="16546" y="2482"/>
                    </a:lnTo>
                    <a:lnTo>
                      <a:pt x="18056" y="3723"/>
                    </a:lnTo>
                    <a:lnTo>
                      <a:pt x="19243" y="5141"/>
                    </a:lnTo>
                    <a:lnTo>
                      <a:pt x="20215" y="6914"/>
                    </a:lnTo>
                    <a:lnTo>
                      <a:pt x="20736" y="8864"/>
                    </a:lnTo>
                    <a:lnTo>
                      <a:pt x="20952" y="10814"/>
                    </a:lnTo>
                    <a:lnTo>
                      <a:pt x="20736" y="12912"/>
                    </a:lnTo>
                    <a:lnTo>
                      <a:pt x="20215" y="14685"/>
                    </a:lnTo>
                    <a:lnTo>
                      <a:pt x="19243" y="16458"/>
                    </a:lnTo>
                    <a:lnTo>
                      <a:pt x="18056" y="18054"/>
                    </a:lnTo>
                    <a:lnTo>
                      <a:pt x="16546" y="19117"/>
                    </a:lnTo>
                    <a:lnTo>
                      <a:pt x="14837" y="20181"/>
                    </a:lnTo>
                    <a:lnTo>
                      <a:pt x="12895" y="20713"/>
                    </a:lnTo>
                    <a:lnTo>
                      <a:pt x="10862" y="20890"/>
                    </a:lnTo>
                    <a:close/>
                  </a:path>
                </a:pathLst>
              </a:custGeom>
              <a:gradFill rotWithShape="0">
                <a:gsLst>
                  <a:gs pos="0">
                    <a:srgbClr val="088CE5"/>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31" name="AutoShape 35"/>
              <p:cNvSpPr>
                <a:spLocks/>
              </p:cNvSpPr>
              <p:nvPr/>
            </p:nvSpPr>
            <p:spPr bwMode="auto">
              <a:xfrm>
                <a:off x="3733800" y="542925"/>
                <a:ext cx="863600" cy="1169988"/>
              </a:xfrm>
              <a:custGeom>
                <a:avLst/>
                <a:gdLst>
                  <a:gd name="T0" fmla="*/ 431800 w 21600"/>
                  <a:gd name="T1" fmla="*/ 584994 h 21600"/>
                  <a:gd name="T2" fmla="*/ 431800 w 21600"/>
                  <a:gd name="T3" fmla="*/ 584994 h 21600"/>
                  <a:gd name="T4" fmla="*/ 431800 w 21600"/>
                  <a:gd name="T5" fmla="*/ 584994 h 21600"/>
                  <a:gd name="T6" fmla="*/ 431800 w 21600"/>
                  <a:gd name="T7" fmla="*/ 584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52" y="11781"/>
                    </a:moveTo>
                    <a:lnTo>
                      <a:pt x="1429" y="9671"/>
                    </a:lnTo>
                    <a:lnTo>
                      <a:pt x="2620" y="7737"/>
                    </a:lnTo>
                    <a:lnTo>
                      <a:pt x="4288" y="5978"/>
                    </a:lnTo>
                    <a:lnTo>
                      <a:pt x="6869" y="4396"/>
                    </a:lnTo>
                    <a:lnTo>
                      <a:pt x="9966" y="2989"/>
                    </a:lnTo>
                    <a:lnTo>
                      <a:pt x="13301" y="1758"/>
                    </a:lnTo>
                    <a:lnTo>
                      <a:pt x="17311" y="879"/>
                    </a:lnTo>
                    <a:lnTo>
                      <a:pt x="21600" y="351"/>
                    </a:lnTo>
                    <a:lnTo>
                      <a:pt x="21600" y="0"/>
                    </a:lnTo>
                    <a:lnTo>
                      <a:pt x="17073" y="527"/>
                    </a:lnTo>
                    <a:lnTo>
                      <a:pt x="13063" y="1406"/>
                    </a:lnTo>
                    <a:lnTo>
                      <a:pt x="9251" y="2637"/>
                    </a:lnTo>
                    <a:lnTo>
                      <a:pt x="6154" y="4044"/>
                    </a:lnTo>
                    <a:lnTo>
                      <a:pt x="3573" y="5802"/>
                    </a:lnTo>
                    <a:lnTo>
                      <a:pt x="1667" y="7561"/>
                    </a:lnTo>
                    <a:lnTo>
                      <a:pt x="476" y="9671"/>
                    </a:lnTo>
                    <a:lnTo>
                      <a:pt x="0" y="11781"/>
                    </a:lnTo>
                    <a:lnTo>
                      <a:pt x="238" y="13335"/>
                    </a:lnTo>
                    <a:lnTo>
                      <a:pt x="714" y="14741"/>
                    </a:lnTo>
                    <a:lnTo>
                      <a:pt x="1667" y="15972"/>
                    </a:lnTo>
                    <a:lnTo>
                      <a:pt x="3097" y="17379"/>
                    </a:lnTo>
                    <a:lnTo>
                      <a:pt x="4526" y="18610"/>
                    </a:lnTo>
                    <a:lnTo>
                      <a:pt x="6392" y="19665"/>
                    </a:lnTo>
                    <a:lnTo>
                      <a:pt x="8774" y="20720"/>
                    </a:lnTo>
                    <a:lnTo>
                      <a:pt x="11157" y="21600"/>
                    </a:lnTo>
                    <a:lnTo>
                      <a:pt x="12825" y="21600"/>
                    </a:lnTo>
                    <a:lnTo>
                      <a:pt x="10204" y="20720"/>
                    </a:lnTo>
                    <a:lnTo>
                      <a:pt x="5916" y="18610"/>
                    </a:lnTo>
                    <a:lnTo>
                      <a:pt x="4288" y="17379"/>
                    </a:lnTo>
                    <a:lnTo>
                      <a:pt x="2858" y="16148"/>
                    </a:lnTo>
                    <a:lnTo>
                      <a:pt x="1905" y="14741"/>
                    </a:lnTo>
                    <a:lnTo>
                      <a:pt x="1191" y="13335"/>
                    </a:lnTo>
                    <a:lnTo>
                      <a:pt x="952" y="11781"/>
                    </a:lnTo>
                    <a:close/>
                  </a:path>
                </a:pathLst>
              </a:custGeom>
              <a:gradFill rotWithShape="0">
                <a:gsLst>
                  <a:gs pos="0">
                    <a:srgbClr val="088CE5"/>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32" name="AutoShape 36"/>
              <p:cNvSpPr>
                <a:spLocks/>
              </p:cNvSpPr>
              <p:nvPr/>
            </p:nvSpPr>
            <p:spPr bwMode="auto">
              <a:xfrm>
                <a:off x="4787900" y="533400"/>
                <a:ext cx="966788" cy="400050"/>
              </a:xfrm>
              <a:custGeom>
                <a:avLst/>
                <a:gdLst>
                  <a:gd name="T0" fmla="*/ 483394 w 21600"/>
                  <a:gd name="T1" fmla="*/ 200025 h 21600"/>
                  <a:gd name="T2" fmla="*/ 483394 w 21600"/>
                  <a:gd name="T3" fmla="*/ 200025 h 21600"/>
                  <a:gd name="T4" fmla="*/ 483394 w 21600"/>
                  <a:gd name="T5" fmla="*/ 200025 h 21600"/>
                  <a:gd name="T6" fmla="*/ 483394 w 21600"/>
                  <a:gd name="T7" fmla="*/ 200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25" y="1028"/>
                    </a:moveTo>
                    <a:lnTo>
                      <a:pt x="4007" y="1542"/>
                    </a:lnTo>
                    <a:lnTo>
                      <a:pt x="7200" y="2571"/>
                    </a:lnTo>
                    <a:lnTo>
                      <a:pt x="10356" y="4114"/>
                    </a:lnTo>
                    <a:lnTo>
                      <a:pt x="13335" y="6685"/>
                    </a:lnTo>
                    <a:lnTo>
                      <a:pt x="15889" y="9771"/>
                    </a:lnTo>
                    <a:lnTo>
                      <a:pt x="18230" y="13371"/>
                    </a:lnTo>
                    <a:lnTo>
                      <a:pt x="20110" y="16971"/>
                    </a:lnTo>
                    <a:lnTo>
                      <a:pt x="21599" y="21600"/>
                    </a:lnTo>
                    <a:lnTo>
                      <a:pt x="21599" y="18514"/>
                    </a:lnTo>
                    <a:lnTo>
                      <a:pt x="19897" y="14400"/>
                    </a:lnTo>
                    <a:lnTo>
                      <a:pt x="17804" y="10800"/>
                    </a:lnTo>
                    <a:lnTo>
                      <a:pt x="15464" y="7714"/>
                    </a:lnTo>
                    <a:lnTo>
                      <a:pt x="12910" y="5142"/>
                    </a:lnTo>
                    <a:lnTo>
                      <a:pt x="10143" y="3085"/>
                    </a:lnTo>
                    <a:lnTo>
                      <a:pt x="6987" y="1542"/>
                    </a:lnTo>
                    <a:lnTo>
                      <a:pt x="3795" y="514"/>
                    </a:lnTo>
                    <a:lnTo>
                      <a:pt x="425" y="0"/>
                    </a:lnTo>
                    <a:lnTo>
                      <a:pt x="0" y="0"/>
                    </a:lnTo>
                    <a:lnTo>
                      <a:pt x="0" y="1028"/>
                    </a:lnTo>
                    <a:lnTo>
                      <a:pt x="425" y="1028"/>
                    </a:lnTo>
                    <a:close/>
                  </a:path>
                </a:pathLst>
              </a:custGeom>
              <a:gradFill rotWithShape="0">
                <a:gsLst>
                  <a:gs pos="0">
                    <a:srgbClr val="0F8FE6"/>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33" name="AutoShape 37"/>
              <p:cNvSpPr>
                <a:spLocks/>
              </p:cNvSpPr>
              <p:nvPr/>
            </p:nvSpPr>
            <p:spPr bwMode="auto">
              <a:xfrm>
                <a:off x="5508625" y="1560512"/>
                <a:ext cx="114300" cy="85726"/>
              </a:xfrm>
              <a:custGeom>
                <a:avLst/>
                <a:gdLst>
                  <a:gd name="T0" fmla="*/ 57150 w 21600"/>
                  <a:gd name="T1" fmla="*/ 42863 h 21600"/>
                  <a:gd name="T2" fmla="*/ 57150 w 21600"/>
                  <a:gd name="T3" fmla="*/ 42863 h 21600"/>
                  <a:gd name="T4" fmla="*/ 57150 w 21600"/>
                  <a:gd name="T5" fmla="*/ 42863 h 21600"/>
                  <a:gd name="T6" fmla="*/ 57150 w 21600"/>
                  <a:gd name="T7" fmla="*/ 42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10800" y="12000"/>
                    </a:lnTo>
                    <a:lnTo>
                      <a:pt x="0" y="21600"/>
                    </a:lnTo>
                    <a:lnTo>
                      <a:pt x="10800" y="21600"/>
                    </a:lnTo>
                    <a:lnTo>
                      <a:pt x="16200" y="16800"/>
                    </a:lnTo>
                    <a:lnTo>
                      <a:pt x="21600" y="9600"/>
                    </a:lnTo>
                    <a:lnTo>
                      <a:pt x="21600" y="0"/>
                    </a:lnTo>
                    <a:close/>
                  </a:path>
                </a:pathLst>
              </a:custGeom>
              <a:gradFill rotWithShape="0">
                <a:gsLst>
                  <a:gs pos="0">
                    <a:srgbClr val="0088E4"/>
                  </a:gs>
                  <a:gs pos="100000">
                    <a:srgbClr val="0080D6"/>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34" name="AutoShape 38"/>
              <p:cNvSpPr>
                <a:spLocks/>
              </p:cNvSpPr>
              <p:nvPr/>
            </p:nvSpPr>
            <p:spPr bwMode="auto">
              <a:xfrm>
                <a:off x="4332287" y="1665287"/>
                <a:ext cx="1119188" cy="171451"/>
              </a:xfrm>
              <a:custGeom>
                <a:avLst/>
                <a:gdLst>
                  <a:gd name="T0" fmla="*/ 559594 w 21600"/>
                  <a:gd name="T1" fmla="*/ 85726 h 21600"/>
                  <a:gd name="T2" fmla="*/ 559594 w 21600"/>
                  <a:gd name="T3" fmla="*/ 85726 h 21600"/>
                  <a:gd name="T4" fmla="*/ 559594 w 21600"/>
                  <a:gd name="T5" fmla="*/ 85726 h 21600"/>
                  <a:gd name="T6" fmla="*/ 559594 w 21600"/>
                  <a:gd name="T7" fmla="*/ 857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160" y="18000"/>
                    </a:moveTo>
                    <a:lnTo>
                      <a:pt x="6771" y="18000"/>
                    </a:lnTo>
                    <a:lnTo>
                      <a:pt x="4381" y="15600"/>
                    </a:lnTo>
                    <a:lnTo>
                      <a:pt x="0" y="9600"/>
                    </a:lnTo>
                    <a:lnTo>
                      <a:pt x="0" y="13200"/>
                    </a:lnTo>
                    <a:lnTo>
                      <a:pt x="4381" y="19200"/>
                    </a:lnTo>
                    <a:lnTo>
                      <a:pt x="6771" y="21600"/>
                    </a:lnTo>
                    <a:lnTo>
                      <a:pt x="9160" y="21600"/>
                    </a:lnTo>
                    <a:lnTo>
                      <a:pt x="12622" y="20400"/>
                    </a:lnTo>
                    <a:lnTo>
                      <a:pt x="15931" y="16800"/>
                    </a:lnTo>
                    <a:lnTo>
                      <a:pt x="18842" y="12000"/>
                    </a:lnTo>
                    <a:lnTo>
                      <a:pt x="21600" y="4800"/>
                    </a:lnTo>
                    <a:lnTo>
                      <a:pt x="21600" y="0"/>
                    </a:lnTo>
                    <a:lnTo>
                      <a:pt x="18842" y="8400"/>
                    </a:lnTo>
                    <a:lnTo>
                      <a:pt x="15931" y="13200"/>
                    </a:lnTo>
                    <a:lnTo>
                      <a:pt x="12622" y="16800"/>
                    </a:lnTo>
                    <a:lnTo>
                      <a:pt x="9160" y="18000"/>
                    </a:lnTo>
                    <a:close/>
                  </a:path>
                </a:pathLst>
              </a:custGeom>
              <a:gradFill rotWithShape="0">
                <a:gsLst>
                  <a:gs pos="0">
                    <a:srgbClr val="0088E4"/>
                  </a:gs>
                  <a:gs pos="100000">
                    <a:srgbClr val="0080D6"/>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35" name="AutoShape 39"/>
              <p:cNvSpPr>
                <a:spLocks/>
              </p:cNvSpPr>
              <p:nvPr/>
            </p:nvSpPr>
            <p:spPr bwMode="auto">
              <a:xfrm>
                <a:off x="5651500" y="1000125"/>
                <a:ext cx="227013" cy="541338"/>
              </a:xfrm>
              <a:custGeom>
                <a:avLst/>
                <a:gdLst>
                  <a:gd name="T0" fmla="*/ 113506 w 21600"/>
                  <a:gd name="T1" fmla="*/ 270669 h 21600"/>
                  <a:gd name="T2" fmla="*/ 113506 w 21600"/>
                  <a:gd name="T3" fmla="*/ 270669 h 21600"/>
                  <a:gd name="T4" fmla="*/ 113506 w 21600"/>
                  <a:gd name="T5" fmla="*/ 270669 h 21600"/>
                  <a:gd name="T6" fmla="*/ 113506 w 21600"/>
                  <a:gd name="T7" fmla="*/ 270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974" y="7221"/>
                    </a:moveTo>
                    <a:lnTo>
                      <a:pt x="17068" y="10958"/>
                    </a:lnTo>
                    <a:lnTo>
                      <a:pt x="13443" y="15139"/>
                    </a:lnTo>
                    <a:lnTo>
                      <a:pt x="7099" y="18559"/>
                    </a:lnTo>
                    <a:lnTo>
                      <a:pt x="0" y="21600"/>
                    </a:lnTo>
                    <a:lnTo>
                      <a:pt x="4380" y="21600"/>
                    </a:lnTo>
                    <a:lnTo>
                      <a:pt x="11630" y="18179"/>
                    </a:lnTo>
                    <a:lnTo>
                      <a:pt x="17068" y="14758"/>
                    </a:lnTo>
                    <a:lnTo>
                      <a:pt x="20693" y="10958"/>
                    </a:lnTo>
                    <a:lnTo>
                      <a:pt x="21599" y="7221"/>
                    </a:lnTo>
                    <a:lnTo>
                      <a:pt x="20693" y="3800"/>
                    </a:lnTo>
                    <a:lnTo>
                      <a:pt x="17974" y="0"/>
                    </a:lnTo>
                    <a:lnTo>
                      <a:pt x="13443" y="0"/>
                    </a:lnTo>
                    <a:lnTo>
                      <a:pt x="17068" y="3800"/>
                    </a:lnTo>
                    <a:lnTo>
                      <a:pt x="17974" y="7221"/>
                    </a:lnTo>
                    <a:close/>
                  </a:path>
                </a:pathLst>
              </a:custGeom>
              <a:gradFill rotWithShape="0">
                <a:gsLst>
                  <a:gs pos="0">
                    <a:srgbClr val="0088E4"/>
                  </a:gs>
                  <a:gs pos="100000">
                    <a:srgbClr val="0080D6"/>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36" name="AutoShape 40"/>
              <p:cNvSpPr>
                <a:spLocks/>
              </p:cNvSpPr>
              <p:nvPr/>
            </p:nvSpPr>
            <p:spPr bwMode="auto">
              <a:xfrm>
                <a:off x="5214937" y="952500"/>
                <a:ext cx="131763" cy="142875"/>
              </a:xfrm>
              <a:custGeom>
                <a:avLst/>
                <a:gdLst>
                  <a:gd name="T0" fmla="*/ 65882 w 21600"/>
                  <a:gd name="T1" fmla="*/ 71438 h 21600"/>
                  <a:gd name="T2" fmla="*/ 65882 w 21600"/>
                  <a:gd name="T3" fmla="*/ 71438 h 21600"/>
                  <a:gd name="T4" fmla="*/ 65882 w 21600"/>
                  <a:gd name="T5" fmla="*/ 71438 h 21600"/>
                  <a:gd name="T6" fmla="*/ 65882 w 21600"/>
                  <a:gd name="T7" fmla="*/ 71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354" y="21600"/>
                    </a:moveTo>
                    <a:lnTo>
                      <a:pt x="21600" y="20160"/>
                    </a:lnTo>
                    <a:lnTo>
                      <a:pt x="18477" y="14400"/>
                    </a:lnTo>
                    <a:lnTo>
                      <a:pt x="13792" y="10080"/>
                    </a:lnTo>
                    <a:lnTo>
                      <a:pt x="1561" y="0"/>
                    </a:lnTo>
                    <a:lnTo>
                      <a:pt x="0" y="4320"/>
                    </a:lnTo>
                    <a:lnTo>
                      <a:pt x="9108" y="11520"/>
                    </a:lnTo>
                    <a:lnTo>
                      <a:pt x="15354" y="21600"/>
                    </a:lnTo>
                    <a:close/>
                  </a:path>
                </a:pathLst>
              </a:custGeom>
              <a:gradFill rotWithShape="0">
                <a:gsLst>
                  <a:gs pos="0">
                    <a:srgbClr val="0088E4"/>
                  </a:gs>
                  <a:gs pos="100000">
                    <a:srgbClr val="0080D6"/>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37" name="AutoShape 41"/>
              <p:cNvSpPr>
                <a:spLocks/>
              </p:cNvSpPr>
              <p:nvPr/>
            </p:nvSpPr>
            <p:spPr bwMode="auto">
              <a:xfrm>
                <a:off x="4237037" y="838200"/>
                <a:ext cx="1138238" cy="684213"/>
              </a:xfrm>
              <a:custGeom>
                <a:avLst/>
                <a:gdLst>
                  <a:gd name="T0" fmla="*/ 569119 w 21600"/>
                  <a:gd name="T1" fmla="*/ 342107 h 21600"/>
                  <a:gd name="T2" fmla="*/ 569119 w 21600"/>
                  <a:gd name="T3" fmla="*/ 342107 h 21600"/>
                  <a:gd name="T4" fmla="*/ 569119 w 21600"/>
                  <a:gd name="T5" fmla="*/ 342107 h 21600"/>
                  <a:gd name="T6" fmla="*/ 569119 w 21600"/>
                  <a:gd name="T7" fmla="*/ 3421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876" y="10825"/>
                    </a:moveTo>
                    <a:lnTo>
                      <a:pt x="20696" y="12879"/>
                    </a:lnTo>
                    <a:lnTo>
                      <a:pt x="20153" y="14683"/>
                    </a:lnTo>
                    <a:lnTo>
                      <a:pt x="19069" y="16488"/>
                    </a:lnTo>
                    <a:lnTo>
                      <a:pt x="18015" y="17991"/>
                    </a:lnTo>
                    <a:lnTo>
                      <a:pt x="16388" y="19194"/>
                    </a:lnTo>
                    <a:lnTo>
                      <a:pt x="14761" y="20096"/>
                    </a:lnTo>
                    <a:lnTo>
                      <a:pt x="12773" y="20697"/>
                    </a:lnTo>
                    <a:lnTo>
                      <a:pt x="10815" y="20998"/>
                    </a:lnTo>
                    <a:lnTo>
                      <a:pt x="8826" y="20697"/>
                    </a:lnTo>
                    <a:lnTo>
                      <a:pt x="6838" y="20096"/>
                    </a:lnTo>
                    <a:lnTo>
                      <a:pt x="5211" y="19194"/>
                    </a:lnTo>
                    <a:lnTo>
                      <a:pt x="3584" y="17991"/>
                    </a:lnTo>
                    <a:lnTo>
                      <a:pt x="2530" y="16488"/>
                    </a:lnTo>
                    <a:lnTo>
                      <a:pt x="1446" y="14683"/>
                    </a:lnTo>
                    <a:lnTo>
                      <a:pt x="903" y="12879"/>
                    </a:lnTo>
                    <a:lnTo>
                      <a:pt x="723" y="10825"/>
                    </a:lnTo>
                    <a:lnTo>
                      <a:pt x="903" y="8720"/>
                    </a:lnTo>
                    <a:lnTo>
                      <a:pt x="1446" y="6916"/>
                    </a:lnTo>
                    <a:lnTo>
                      <a:pt x="2530" y="5111"/>
                    </a:lnTo>
                    <a:lnTo>
                      <a:pt x="3584" y="3608"/>
                    </a:lnTo>
                    <a:lnTo>
                      <a:pt x="5211" y="2405"/>
                    </a:lnTo>
                    <a:lnTo>
                      <a:pt x="6838" y="1503"/>
                    </a:lnTo>
                    <a:lnTo>
                      <a:pt x="8826" y="902"/>
                    </a:lnTo>
                    <a:lnTo>
                      <a:pt x="10815" y="601"/>
                    </a:lnTo>
                    <a:lnTo>
                      <a:pt x="12592" y="902"/>
                    </a:lnTo>
                    <a:lnTo>
                      <a:pt x="14399" y="1503"/>
                    </a:lnTo>
                    <a:lnTo>
                      <a:pt x="16026" y="2405"/>
                    </a:lnTo>
                    <a:lnTo>
                      <a:pt x="17472" y="3307"/>
                    </a:lnTo>
                    <a:lnTo>
                      <a:pt x="17653" y="2405"/>
                    </a:lnTo>
                    <a:lnTo>
                      <a:pt x="14399" y="601"/>
                    </a:lnTo>
                    <a:lnTo>
                      <a:pt x="12592" y="300"/>
                    </a:lnTo>
                    <a:lnTo>
                      <a:pt x="10815" y="0"/>
                    </a:lnTo>
                    <a:lnTo>
                      <a:pt x="8646" y="300"/>
                    </a:lnTo>
                    <a:lnTo>
                      <a:pt x="6657" y="902"/>
                    </a:lnTo>
                    <a:lnTo>
                      <a:pt x="4850" y="1804"/>
                    </a:lnTo>
                    <a:lnTo>
                      <a:pt x="3223" y="3307"/>
                    </a:lnTo>
                    <a:lnTo>
                      <a:pt x="1807" y="4811"/>
                    </a:lnTo>
                    <a:lnTo>
                      <a:pt x="903" y="6615"/>
                    </a:lnTo>
                    <a:lnTo>
                      <a:pt x="180" y="8720"/>
                    </a:lnTo>
                    <a:lnTo>
                      <a:pt x="0" y="10825"/>
                    </a:lnTo>
                    <a:lnTo>
                      <a:pt x="180" y="12879"/>
                    </a:lnTo>
                    <a:lnTo>
                      <a:pt x="903" y="14984"/>
                    </a:lnTo>
                    <a:lnTo>
                      <a:pt x="1807" y="16788"/>
                    </a:lnTo>
                    <a:lnTo>
                      <a:pt x="3223" y="18593"/>
                    </a:lnTo>
                    <a:lnTo>
                      <a:pt x="4850" y="19795"/>
                    </a:lnTo>
                    <a:lnTo>
                      <a:pt x="6657" y="20697"/>
                    </a:lnTo>
                    <a:lnTo>
                      <a:pt x="8646" y="21299"/>
                    </a:lnTo>
                    <a:lnTo>
                      <a:pt x="10815" y="21599"/>
                    </a:lnTo>
                    <a:lnTo>
                      <a:pt x="12953" y="21299"/>
                    </a:lnTo>
                    <a:lnTo>
                      <a:pt x="14942" y="20697"/>
                    </a:lnTo>
                    <a:lnTo>
                      <a:pt x="16930" y="19795"/>
                    </a:lnTo>
                    <a:lnTo>
                      <a:pt x="18376" y="18593"/>
                    </a:lnTo>
                    <a:lnTo>
                      <a:pt x="19792" y="16788"/>
                    </a:lnTo>
                    <a:lnTo>
                      <a:pt x="20696" y="14984"/>
                    </a:lnTo>
                    <a:lnTo>
                      <a:pt x="21419" y="12879"/>
                    </a:lnTo>
                    <a:lnTo>
                      <a:pt x="21599" y="10825"/>
                    </a:lnTo>
                    <a:lnTo>
                      <a:pt x="21599" y="10223"/>
                    </a:lnTo>
                    <a:lnTo>
                      <a:pt x="21419" y="9622"/>
                    </a:lnTo>
                    <a:lnTo>
                      <a:pt x="20696" y="9922"/>
                    </a:lnTo>
                    <a:lnTo>
                      <a:pt x="20876" y="10524"/>
                    </a:lnTo>
                    <a:lnTo>
                      <a:pt x="20876" y="10825"/>
                    </a:lnTo>
                    <a:close/>
                  </a:path>
                </a:pathLst>
              </a:custGeom>
              <a:gradFill rotWithShape="0">
                <a:gsLst>
                  <a:gs pos="0">
                    <a:srgbClr val="0088E4"/>
                  </a:gs>
                  <a:gs pos="100000">
                    <a:srgbClr val="0083DC"/>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38" name="AutoShape 42"/>
              <p:cNvSpPr>
                <a:spLocks/>
              </p:cNvSpPr>
              <p:nvPr/>
            </p:nvSpPr>
            <p:spPr bwMode="auto">
              <a:xfrm>
                <a:off x="4084637" y="771525"/>
                <a:ext cx="1443038" cy="846138"/>
              </a:xfrm>
              <a:custGeom>
                <a:avLst/>
                <a:gdLst>
                  <a:gd name="T0" fmla="*/ 721519 w 21600"/>
                  <a:gd name="T1" fmla="*/ 423069 h 21600"/>
                  <a:gd name="T2" fmla="*/ 721519 w 21600"/>
                  <a:gd name="T3" fmla="*/ 423069 h 21600"/>
                  <a:gd name="T4" fmla="*/ 721519 w 21600"/>
                  <a:gd name="T5" fmla="*/ 423069 h 21600"/>
                  <a:gd name="T6" fmla="*/ 721519 w 21600"/>
                  <a:gd name="T7" fmla="*/ 4230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637" y="0"/>
                    </a:moveTo>
                    <a:lnTo>
                      <a:pt x="14637" y="729"/>
                    </a:lnTo>
                    <a:lnTo>
                      <a:pt x="17203" y="2431"/>
                    </a:lnTo>
                    <a:lnTo>
                      <a:pt x="18178" y="3404"/>
                    </a:lnTo>
                    <a:lnTo>
                      <a:pt x="19176" y="4619"/>
                    </a:lnTo>
                    <a:lnTo>
                      <a:pt x="19889" y="5835"/>
                    </a:lnTo>
                    <a:lnTo>
                      <a:pt x="20459" y="7294"/>
                    </a:lnTo>
                    <a:lnTo>
                      <a:pt x="20744" y="8753"/>
                    </a:lnTo>
                    <a:lnTo>
                      <a:pt x="20887" y="10455"/>
                    </a:lnTo>
                    <a:lnTo>
                      <a:pt x="20744" y="12603"/>
                    </a:lnTo>
                    <a:lnTo>
                      <a:pt x="20031" y="14548"/>
                    </a:lnTo>
                    <a:lnTo>
                      <a:pt x="19176" y="16250"/>
                    </a:lnTo>
                    <a:lnTo>
                      <a:pt x="17893" y="17952"/>
                    </a:lnTo>
                    <a:lnTo>
                      <a:pt x="16491" y="19168"/>
                    </a:lnTo>
                    <a:lnTo>
                      <a:pt x="14780" y="20141"/>
                    </a:lnTo>
                    <a:lnTo>
                      <a:pt x="12784" y="20627"/>
                    </a:lnTo>
                    <a:lnTo>
                      <a:pt x="10811" y="20870"/>
                    </a:lnTo>
                    <a:lnTo>
                      <a:pt x="8815" y="20627"/>
                    </a:lnTo>
                    <a:lnTo>
                      <a:pt x="6819" y="20141"/>
                    </a:lnTo>
                    <a:lnTo>
                      <a:pt x="5108" y="19168"/>
                    </a:lnTo>
                    <a:lnTo>
                      <a:pt x="3706" y="17952"/>
                    </a:lnTo>
                    <a:lnTo>
                      <a:pt x="2423" y="16250"/>
                    </a:lnTo>
                    <a:lnTo>
                      <a:pt x="1568" y="14548"/>
                    </a:lnTo>
                    <a:lnTo>
                      <a:pt x="855" y="12603"/>
                    </a:lnTo>
                    <a:lnTo>
                      <a:pt x="712" y="10455"/>
                    </a:lnTo>
                    <a:lnTo>
                      <a:pt x="855" y="8996"/>
                    </a:lnTo>
                    <a:lnTo>
                      <a:pt x="1140" y="7537"/>
                    </a:lnTo>
                    <a:lnTo>
                      <a:pt x="1568" y="6321"/>
                    </a:lnTo>
                    <a:lnTo>
                      <a:pt x="2138" y="5106"/>
                    </a:lnTo>
                    <a:lnTo>
                      <a:pt x="1568" y="4619"/>
                    </a:lnTo>
                    <a:lnTo>
                      <a:pt x="855" y="5835"/>
                    </a:lnTo>
                    <a:lnTo>
                      <a:pt x="427" y="7294"/>
                    </a:lnTo>
                    <a:lnTo>
                      <a:pt x="142" y="8753"/>
                    </a:lnTo>
                    <a:lnTo>
                      <a:pt x="0" y="10455"/>
                    </a:lnTo>
                    <a:lnTo>
                      <a:pt x="285" y="12603"/>
                    </a:lnTo>
                    <a:lnTo>
                      <a:pt x="855" y="14791"/>
                    </a:lnTo>
                    <a:lnTo>
                      <a:pt x="1853" y="16736"/>
                    </a:lnTo>
                    <a:lnTo>
                      <a:pt x="3136" y="18195"/>
                    </a:lnTo>
                    <a:lnTo>
                      <a:pt x="4823" y="19654"/>
                    </a:lnTo>
                    <a:lnTo>
                      <a:pt x="6534" y="20627"/>
                    </a:lnTo>
                    <a:lnTo>
                      <a:pt x="8673" y="21356"/>
                    </a:lnTo>
                    <a:lnTo>
                      <a:pt x="10811" y="21600"/>
                    </a:lnTo>
                    <a:lnTo>
                      <a:pt x="12926" y="21356"/>
                    </a:lnTo>
                    <a:lnTo>
                      <a:pt x="15065" y="20627"/>
                    </a:lnTo>
                    <a:lnTo>
                      <a:pt x="16918" y="19654"/>
                    </a:lnTo>
                    <a:lnTo>
                      <a:pt x="18463" y="18195"/>
                    </a:lnTo>
                    <a:lnTo>
                      <a:pt x="19746" y="16736"/>
                    </a:lnTo>
                    <a:lnTo>
                      <a:pt x="20744" y="14791"/>
                    </a:lnTo>
                    <a:lnTo>
                      <a:pt x="21314" y="12603"/>
                    </a:lnTo>
                    <a:lnTo>
                      <a:pt x="21600" y="10455"/>
                    </a:lnTo>
                    <a:lnTo>
                      <a:pt x="21457" y="8753"/>
                    </a:lnTo>
                    <a:lnTo>
                      <a:pt x="21029" y="7051"/>
                    </a:lnTo>
                    <a:lnTo>
                      <a:pt x="20459" y="5349"/>
                    </a:lnTo>
                    <a:lnTo>
                      <a:pt x="19603" y="4133"/>
                    </a:lnTo>
                    <a:lnTo>
                      <a:pt x="18605" y="2674"/>
                    </a:lnTo>
                    <a:lnTo>
                      <a:pt x="17465" y="1702"/>
                    </a:lnTo>
                    <a:lnTo>
                      <a:pt x="14637" y="0"/>
                    </a:lnTo>
                    <a:close/>
                  </a:path>
                </a:pathLst>
              </a:custGeom>
              <a:gradFill rotWithShape="0">
                <a:gsLst>
                  <a:gs pos="0">
                    <a:srgbClr val="088CE5"/>
                  </a:gs>
                  <a:gs pos="100000">
                    <a:srgbClr val="0088E4"/>
                  </a:gs>
                </a:gsLst>
                <a:lin ang="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39" name="AutoShape 43"/>
              <p:cNvSpPr>
                <a:spLocks/>
              </p:cNvSpPr>
              <p:nvPr/>
            </p:nvSpPr>
            <p:spPr bwMode="auto">
              <a:xfrm>
                <a:off x="4425950" y="742950"/>
                <a:ext cx="579438" cy="104775"/>
              </a:xfrm>
              <a:custGeom>
                <a:avLst/>
                <a:gdLst>
                  <a:gd name="T0" fmla="*/ 289719 w 21600"/>
                  <a:gd name="T1" fmla="*/ 52388 h 21600"/>
                  <a:gd name="T2" fmla="*/ 289719 w 21600"/>
                  <a:gd name="T3" fmla="*/ 52388 h 21600"/>
                  <a:gd name="T4" fmla="*/ 289719 w 21600"/>
                  <a:gd name="T5" fmla="*/ 52388 h 21600"/>
                  <a:gd name="T6" fmla="*/ 289719 w 21600"/>
                  <a:gd name="T7" fmla="*/ 523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202" y="5890"/>
                    </a:moveTo>
                    <a:lnTo>
                      <a:pt x="17694" y="7854"/>
                    </a:lnTo>
                    <a:lnTo>
                      <a:pt x="21244" y="9818"/>
                    </a:lnTo>
                    <a:lnTo>
                      <a:pt x="21599" y="3927"/>
                    </a:lnTo>
                    <a:lnTo>
                      <a:pt x="18049" y="1963"/>
                    </a:lnTo>
                    <a:lnTo>
                      <a:pt x="14202" y="0"/>
                    </a:lnTo>
                    <a:lnTo>
                      <a:pt x="10296" y="1963"/>
                    </a:lnTo>
                    <a:lnTo>
                      <a:pt x="6746" y="3927"/>
                    </a:lnTo>
                    <a:lnTo>
                      <a:pt x="0" y="13745"/>
                    </a:lnTo>
                    <a:lnTo>
                      <a:pt x="0" y="21600"/>
                    </a:lnTo>
                    <a:lnTo>
                      <a:pt x="3195" y="15709"/>
                    </a:lnTo>
                    <a:lnTo>
                      <a:pt x="6746" y="9818"/>
                    </a:lnTo>
                    <a:lnTo>
                      <a:pt x="10296" y="7854"/>
                    </a:lnTo>
                    <a:lnTo>
                      <a:pt x="14202" y="5890"/>
                    </a:lnTo>
                    <a:close/>
                  </a:path>
                </a:pathLst>
              </a:custGeom>
              <a:gradFill rotWithShape="0">
                <a:gsLst>
                  <a:gs pos="0">
                    <a:srgbClr val="088CE5"/>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40" name="AutoShape 44"/>
              <p:cNvSpPr>
                <a:spLocks/>
              </p:cNvSpPr>
              <p:nvPr/>
            </p:nvSpPr>
            <p:spPr bwMode="auto">
              <a:xfrm>
                <a:off x="4265612" y="847725"/>
                <a:ext cx="104776" cy="76200"/>
              </a:xfrm>
              <a:custGeom>
                <a:avLst/>
                <a:gdLst>
                  <a:gd name="T0" fmla="*/ 52388 w 21600"/>
                  <a:gd name="T1" fmla="*/ 38100 h 21600"/>
                  <a:gd name="T2" fmla="*/ 52388 w 21600"/>
                  <a:gd name="T3" fmla="*/ 38100 h 21600"/>
                  <a:gd name="T4" fmla="*/ 52388 w 21600"/>
                  <a:gd name="T5" fmla="*/ 38100 h 21600"/>
                  <a:gd name="T6" fmla="*/ 52388 w 21600"/>
                  <a:gd name="T7" fmla="*/ 381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00"/>
                    </a:moveTo>
                    <a:lnTo>
                      <a:pt x="15709" y="0"/>
                    </a:lnTo>
                    <a:lnTo>
                      <a:pt x="7854" y="5400"/>
                    </a:lnTo>
                    <a:lnTo>
                      <a:pt x="0" y="13500"/>
                    </a:lnTo>
                    <a:lnTo>
                      <a:pt x="3927" y="21600"/>
                    </a:lnTo>
                    <a:lnTo>
                      <a:pt x="13745" y="13500"/>
                    </a:lnTo>
                    <a:lnTo>
                      <a:pt x="21600" y="8100"/>
                    </a:lnTo>
                    <a:close/>
                  </a:path>
                </a:pathLst>
              </a:custGeom>
              <a:gradFill rotWithShape="0">
                <a:gsLst>
                  <a:gs pos="0">
                    <a:srgbClr val="088CE5"/>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41" name="AutoShape 45"/>
              <p:cNvSpPr>
                <a:spLocks/>
              </p:cNvSpPr>
              <p:nvPr/>
            </p:nvSpPr>
            <p:spPr bwMode="auto">
              <a:xfrm>
                <a:off x="5562600" y="257175"/>
                <a:ext cx="608013" cy="152400"/>
              </a:xfrm>
              <a:custGeom>
                <a:avLst/>
                <a:gdLst>
                  <a:gd name="T0" fmla="*/ 304007 w 21600"/>
                  <a:gd name="T1" fmla="*/ 76200 h 21600"/>
                  <a:gd name="T2" fmla="*/ 304007 w 21600"/>
                  <a:gd name="T3" fmla="*/ 76200 h 21600"/>
                  <a:gd name="T4" fmla="*/ 304007 w 21600"/>
                  <a:gd name="T5" fmla="*/ 76200 h 21600"/>
                  <a:gd name="T6" fmla="*/ 304007 w 21600"/>
                  <a:gd name="T7" fmla="*/ 76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817" y="21600"/>
                    </a:moveTo>
                    <a:lnTo>
                      <a:pt x="8085" y="20250"/>
                    </a:lnTo>
                    <a:lnTo>
                      <a:pt x="4693" y="14850"/>
                    </a:lnTo>
                    <a:lnTo>
                      <a:pt x="1979" y="8100"/>
                    </a:lnTo>
                    <a:lnTo>
                      <a:pt x="339" y="0"/>
                    </a:lnTo>
                    <a:lnTo>
                      <a:pt x="0" y="1350"/>
                    </a:lnTo>
                    <a:lnTo>
                      <a:pt x="1639" y="9450"/>
                    </a:lnTo>
                    <a:lnTo>
                      <a:pt x="4353" y="16200"/>
                    </a:lnTo>
                    <a:lnTo>
                      <a:pt x="7746" y="20250"/>
                    </a:lnTo>
                    <a:lnTo>
                      <a:pt x="11817" y="21600"/>
                    </a:lnTo>
                    <a:lnTo>
                      <a:pt x="14871" y="20250"/>
                    </a:lnTo>
                    <a:lnTo>
                      <a:pt x="17585" y="18900"/>
                    </a:lnTo>
                    <a:lnTo>
                      <a:pt x="19903" y="14850"/>
                    </a:lnTo>
                    <a:lnTo>
                      <a:pt x="21600" y="9450"/>
                    </a:lnTo>
                    <a:lnTo>
                      <a:pt x="21260" y="9450"/>
                    </a:lnTo>
                    <a:lnTo>
                      <a:pt x="19564" y="14850"/>
                    </a:lnTo>
                    <a:lnTo>
                      <a:pt x="17246" y="17550"/>
                    </a:lnTo>
                    <a:lnTo>
                      <a:pt x="14871" y="20250"/>
                    </a:lnTo>
                    <a:lnTo>
                      <a:pt x="11817" y="21600"/>
                    </a:lnTo>
                    <a:close/>
                  </a:path>
                </a:pathLst>
              </a:custGeom>
              <a:gradFill rotWithShape="0">
                <a:gsLst>
                  <a:gs pos="0">
                    <a:srgbClr val="0088E4"/>
                  </a:gs>
                  <a:gs pos="100000">
                    <a:srgbClr val="C900CB"/>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42" name="AutoShape 46"/>
              <p:cNvSpPr>
                <a:spLocks/>
              </p:cNvSpPr>
              <p:nvPr/>
            </p:nvSpPr>
            <p:spPr bwMode="auto">
              <a:xfrm>
                <a:off x="5618162" y="0"/>
                <a:ext cx="409576" cy="85725"/>
              </a:xfrm>
              <a:custGeom>
                <a:avLst/>
                <a:gdLst>
                  <a:gd name="T0" fmla="*/ 204788 w 21600"/>
                  <a:gd name="T1" fmla="*/ 42863 h 21600"/>
                  <a:gd name="T2" fmla="*/ 204788 w 21600"/>
                  <a:gd name="T3" fmla="*/ 42863 h 21600"/>
                  <a:gd name="T4" fmla="*/ 204788 w 21600"/>
                  <a:gd name="T5" fmla="*/ 42863 h 21600"/>
                  <a:gd name="T6" fmla="*/ 204788 w 21600"/>
                  <a:gd name="T7" fmla="*/ 42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567" y="0"/>
                    </a:moveTo>
                    <a:lnTo>
                      <a:pt x="21600" y="4800"/>
                    </a:lnTo>
                    <a:lnTo>
                      <a:pt x="21097" y="2400"/>
                    </a:lnTo>
                    <a:lnTo>
                      <a:pt x="18083" y="0"/>
                    </a:lnTo>
                    <a:lnTo>
                      <a:pt x="14567" y="0"/>
                    </a:lnTo>
                    <a:lnTo>
                      <a:pt x="10046" y="2400"/>
                    </a:lnTo>
                    <a:lnTo>
                      <a:pt x="6530" y="4800"/>
                    </a:lnTo>
                    <a:lnTo>
                      <a:pt x="3013" y="12000"/>
                    </a:lnTo>
                    <a:lnTo>
                      <a:pt x="0" y="19200"/>
                    </a:lnTo>
                    <a:lnTo>
                      <a:pt x="502" y="21600"/>
                    </a:lnTo>
                    <a:lnTo>
                      <a:pt x="3013" y="14400"/>
                    </a:lnTo>
                    <a:lnTo>
                      <a:pt x="6530" y="7200"/>
                    </a:lnTo>
                    <a:lnTo>
                      <a:pt x="10046" y="2400"/>
                    </a:lnTo>
                    <a:lnTo>
                      <a:pt x="14567" y="0"/>
                    </a:lnTo>
                    <a:close/>
                  </a:path>
                </a:pathLst>
              </a:custGeom>
              <a:gradFill rotWithShape="0">
                <a:gsLst>
                  <a:gs pos="0">
                    <a:srgbClr val="0088E4"/>
                  </a:gs>
                  <a:gs pos="100000">
                    <a:srgbClr val="C900CB"/>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43" name="AutoShape 47"/>
              <p:cNvSpPr>
                <a:spLocks/>
              </p:cNvSpPr>
              <p:nvPr/>
            </p:nvSpPr>
            <p:spPr bwMode="auto">
              <a:xfrm>
                <a:off x="6142037" y="66675"/>
                <a:ext cx="95251" cy="247650"/>
              </a:xfrm>
              <a:custGeom>
                <a:avLst/>
                <a:gdLst>
                  <a:gd name="T0" fmla="*/ 47626 w 21600"/>
                  <a:gd name="T1" fmla="*/ 123825 h 21600"/>
                  <a:gd name="T2" fmla="*/ 47626 w 21600"/>
                  <a:gd name="T3" fmla="*/ 123825 h 21600"/>
                  <a:gd name="T4" fmla="*/ 47626 w 21600"/>
                  <a:gd name="T5" fmla="*/ 123825 h 21600"/>
                  <a:gd name="T6" fmla="*/ 47626 w 21600"/>
                  <a:gd name="T7" fmla="*/ 123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440" y="12461"/>
                    </a:moveTo>
                    <a:lnTo>
                      <a:pt x="17280" y="17446"/>
                    </a:lnTo>
                    <a:lnTo>
                      <a:pt x="8640" y="21599"/>
                    </a:lnTo>
                    <a:lnTo>
                      <a:pt x="10800" y="21599"/>
                    </a:lnTo>
                    <a:lnTo>
                      <a:pt x="19440" y="17446"/>
                    </a:lnTo>
                    <a:lnTo>
                      <a:pt x="21600" y="12461"/>
                    </a:lnTo>
                    <a:lnTo>
                      <a:pt x="17280" y="5815"/>
                    </a:lnTo>
                    <a:lnTo>
                      <a:pt x="10800" y="2492"/>
                    </a:lnTo>
                    <a:lnTo>
                      <a:pt x="2160" y="0"/>
                    </a:lnTo>
                    <a:lnTo>
                      <a:pt x="0" y="830"/>
                    </a:lnTo>
                    <a:lnTo>
                      <a:pt x="8640" y="3323"/>
                    </a:lnTo>
                    <a:lnTo>
                      <a:pt x="15120" y="5815"/>
                    </a:lnTo>
                    <a:lnTo>
                      <a:pt x="19440" y="12461"/>
                    </a:lnTo>
                    <a:close/>
                  </a:path>
                </a:pathLst>
              </a:custGeom>
              <a:gradFill rotWithShape="0">
                <a:gsLst>
                  <a:gs pos="0">
                    <a:srgbClr val="0088E4"/>
                  </a:gs>
                  <a:gs pos="100000">
                    <a:srgbClr val="C900CB"/>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44" name="AutoShape 48"/>
              <p:cNvSpPr>
                <a:spLocks/>
              </p:cNvSpPr>
              <p:nvPr/>
            </p:nvSpPr>
            <p:spPr bwMode="auto">
              <a:xfrm>
                <a:off x="5713412" y="352425"/>
                <a:ext cx="304801" cy="28575"/>
              </a:xfrm>
              <a:custGeom>
                <a:avLst/>
                <a:gdLst>
                  <a:gd name="T0" fmla="*/ 152401 w 21600"/>
                  <a:gd name="T1" fmla="*/ 14288 h 21600"/>
                  <a:gd name="T2" fmla="*/ 152401 w 21600"/>
                  <a:gd name="T3" fmla="*/ 14288 h 21600"/>
                  <a:gd name="T4" fmla="*/ 152401 w 21600"/>
                  <a:gd name="T5" fmla="*/ 14288 h 21600"/>
                  <a:gd name="T6" fmla="*/ 152401 w 21600"/>
                  <a:gd name="T7" fmla="*/ 142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825" y="14400"/>
                    </a:moveTo>
                    <a:lnTo>
                      <a:pt x="3375" y="0"/>
                    </a:lnTo>
                    <a:lnTo>
                      <a:pt x="0" y="0"/>
                    </a:lnTo>
                    <a:lnTo>
                      <a:pt x="6075" y="14400"/>
                    </a:lnTo>
                    <a:lnTo>
                      <a:pt x="12825" y="21600"/>
                    </a:lnTo>
                    <a:lnTo>
                      <a:pt x="17550" y="21600"/>
                    </a:lnTo>
                    <a:lnTo>
                      <a:pt x="21600" y="14400"/>
                    </a:lnTo>
                    <a:lnTo>
                      <a:pt x="20925" y="0"/>
                    </a:lnTo>
                    <a:lnTo>
                      <a:pt x="12825" y="14400"/>
                    </a:lnTo>
                    <a:close/>
                  </a:path>
                </a:pathLst>
              </a:custGeom>
              <a:gradFill rotWithShape="0">
                <a:gsLst>
                  <a:gs pos="0">
                    <a:srgbClr val="0088E4"/>
                  </a:gs>
                  <a:gs pos="100000">
                    <a:srgbClr val="C900CB"/>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45" name="AutoShape 49"/>
              <p:cNvSpPr>
                <a:spLocks/>
              </p:cNvSpPr>
              <p:nvPr/>
            </p:nvSpPr>
            <p:spPr bwMode="auto">
              <a:xfrm>
                <a:off x="5600700" y="28575"/>
                <a:ext cx="255588" cy="295275"/>
              </a:xfrm>
              <a:custGeom>
                <a:avLst/>
                <a:gdLst>
                  <a:gd name="T0" fmla="*/ 127794 w 21600"/>
                  <a:gd name="T1" fmla="*/ 147638 h 21600"/>
                  <a:gd name="T2" fmla="*/ 127794 w 21600"/>
                  <a:gd name="T3" fmla="*/ 147638 h 21600"/>
                  <a:gd name="T4" fmla="*/ 127794 w 21600"/>
                  <a:gd name="T5" fmla="*/ 147638 h 21600"/>
                  <a:gd name="T6" fmla="*/ 127794 w 21600"/>
                  <a:gd name="T7" fmla="*/ 1476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75" y="13238"/>
                    </a:moveTo>
                    <a:lnTo>
                      <a:pt x="3085" y="9058"/>
                    </a:lnTo>
                    <a:lnTo>
                      <a:pt x="7110" y="4877"/>
                    </a:lnTo>
                    <a:lnTo>
                      <a:pt x="13550" y="2090"/>
                    </a:lnTo>
                    <a:lnTo>
                      <a:pt x="20795" y="696"/>
                    </a:lnTo>
                    <a:lnTo>
                      <a:pt x="21599" y="0"/>
                    </a:lnTo>
                    <a:lnTo>
                      <a:pt x="12745" y="1393"/>
                    </a:lnTo>
                    <a:lnTo>
                      <a:pt x="6305" y="4180"/>
                    </a:lnTo>
                    <a:lnTo>
                      <a:pt x="1475" y="8361"/>
                    </a:lnTo>
                    <a:lnTo>
                      <a:pt x="670" y="10451"/>
                    </a:lnTo>
                    <a:lnTo>
                      <a:pt x="0" y="13238"/>
                    </a:lnTo>
                    <a:lnTo>
                      <a:pt x="1475" y="17419"/>
                    </a:lnTo>
                    <a:lnTo>
                      <a:pt x="3085" y="19509"/>
                    </a:lnTo>
                    <a:lnTo>
                      <a:pt x="5500" y="21600"/>
                    </a:lnTo>
                    <a:lnTo>
                      <a:pt x="8720" y="21600"/>
                    </a:lnTo>
                    <a:lnTo>
                      <a:pt x="5500" y="19509"/>
                    </a:lnTo>
                    <a:lnTo>
                      <a:pt x="3085" y="17419"/>
                    </a:lnTo>
                    <a:lnTo>
                      <a:pt x="1475" y="13238"/>
                    </a:lnTo>
                    <a:close/>
                  </a:path>
                </a:pathLst>
              </a:custGeom>
              <a:gradFill rotWithShape="0">
                <a:gsLst>
                  <a:gs pos="0">
                    <a:srgbClr val="C900CB"/>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46" name="AutoShape 50"/>
              <p:cNvSpPr>
                <a:spLocks/>
              </p:cNvSpPr>
              <p:nvPr/>
            </p:nvSpPr>
            <p:spPr bwMode="auto">
              <a:xfrm>
                <a:off x="5894387" y="28575"/>
                <a:ext cx="295276" cy="333375"/>
              </a:xfrm>
              <a:custGeom>
                <a:avLst/>
                <a:gdLst>
                  <a:gd name="T0" fmla="*/ 147638 w 21600"/>
                  <a:gd name="T1" fmla="*/ 166688 h 21600"/>
                  <a:gd name="T2" fmla="*/ 147638 w 21600"/>
                  <a:gd name="T3" fmla="*/ 166688 h 21600"/>
                  <a:gd name="T4" fmla="*/ 147638 w 21600"/>
                  <a:gd name="T5" fmla="*/ 166688 h 21600"/>
                  <a:gd name="T6" fmla="*/ 147638 w 21600"/>
                  <a:gd name="T7" fmla="*/ 1666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617"/>
                    </a:moveTo>
                    <a:lnTo>
                      <a:pt x="7705" y="1234"/>
                    </a:lnTo>
                    <a:lnTo>
                      <a:pt x="13894" y="3702"/>
                    </a:lnTo>
                    <a:lnTo>
                      <a:pt x="18097" y="7405"/>
                    </a:lnTo>
                    <a:lnTo>
                      <a:pt x="18797" y="9257"/>
                    </a:lnTo>
                    <a:lnTo>
                      <a:pt x="19498" y="11725"/>
                    </a:lnTo>
                    <a:lnTo>
                      <a:pt x="18797" y="14194"/>
                    </a:lnTo>
                    <a:lnTo>
                      <a:pt x="17396" y="16662"/>
                    </a:lnTo>
                    <a:lnTo>
                      <a:pt x="13894" y="18514"/>
                    </a:lnTo>
                    <a:lnTo>
                      <a:pt x="10508" y="20365"/>
                    </a:lnTo>
                    <a:lnTo>
                      <a:pt x="11208" y="21599"/>
                    </a:lnTo>
                    <a:lnTo>
                      <a:pt x="15295" y="19748"/>
                    </a:lnTo>
                    <a:lnTo>
                      <a:pt x="18797" y="17279"/>
                    </a:lnTo>
                    <a:lnTo>
                      <a:pt x="20899" y="14811"/>
                    </a:lnTo>
                    <a:lnTo>
                      <a:pt x="21600" y="11725"/>
                    </a:lnTo>
                    <a:lnTo>
                      <a:pt x="20198" y="6788"/>
                    </a:lnTo>
                    <a:lnTo>
                      <a:pt x="18097" y="4937"/>
                    </a:lnTo>
                    <a:lnTo>
                      <a:pt x="15295" y="3085"/>
                    </a:lnTo>
                    <a:lnTo>
                      <a:pt x="8406" y="617"/>
                    </a:lnTo>
                    <a:lnTo>
                      <a:pt x="0" y="0"/>
                    </a:lnTo>
                    <a:lnTo>
                      <a:pt x="0" y="617"/>
                    </a:lnTo>
                    <a:close/>
                  </a:path>
                </a:pathLst>
              </a:custGeom>
              <a:gradFill rotWithShape="0">
                <a:gsLst>
                  <a:gs pos="0">
                    <a:srgbClr val="C900CB"/>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47" name="AutoShape 51"/>
              <p:cNvSpPr>
                <a:spLocks/>
              </p:cNvSpPr>
              <p:nvPr/>
            </p:nvSpPr>
            <p:spPr bwMode="auto">
              <a:xfrm>
                <a:off x="5665787" y="53975"/>
                <a:ext cx="474663" cy="295275"/>
              </a:xfrm>
              <a:custGeom>
                <a:avLst/>
                <a:gdLst>
                  <a:gd name="T0" fmla="*/ 237332 w 21600"/>
                  <a:gd name="T1" fmla="*/ 147638 h 21600"/>
                  <a:gd name="T2" fmla="*/ 237332 w 21600"/>
                  <a:gd name="T3" fmla="*/ 147638 h 21600"/>
                  <a:gd name="T4" fmla="*/ 237332 w 21600"/>
                  <a:gd name="T5" fmla="*/ 147638 h 21600"/>
                  <a:gd name="T6" fmla="*/ 237332 w 21600"/>
                  <a:gd name="T7" fmla="*/ 1476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36" y="0"/>
                    </a:moveTo>
                    <a:lnTo>
                      <a:pt x="6501" y="696"/>
                    </a:lnTo>
                    <a:lnTo>
                      <a:pt x="3034" y="3483"/>
                    </a:lnTo>
                    <a:lnTo>
                      <a:pt x="866" y="6270"/>
                    </a:lnTo>
                    <a:lnTo>
                      <a:pt x="0" y="10451"/>
                    </a:lnTo>
                    <a:lnTo>
                      <a:pt x="866" y="14632"/>
                    </a:lnTo>
                    <a:lnTo>
                      <a:pt x="3034" y="18116"/>
                    </a:lnTo>
                    <a:lnTo>
                      <a:pt x="6501" y="20903"/>
                    </a:lnTo>
                    <a:lnTo>
                      <a:pt x="10836" y="21600"/>
                    </a:lnTo>
                    <a:lnTo>
                      <a:pt x="15098" y="20903"/>
                    </a:lnTo>
                    <a:lnTo>
                      <a:pt x="18565" y="18116"/>
                    </a:lnTo>
                    <a:lnTo>
                      <a:pt x="20733" y="14632"/>
                    </a:lnTo>
                    <a:lnTo>
                      <a:pt x="21599" y="12541"/>
                    </a:lnTo>
                    <a:lnTo>
                      <a:pt x="21599" y="8361"/>
                    </a:lnTo>
                    <a:lnTo>
                      <a:pt x="20733" y="6270"/>
                    </a:lnTo>
                    <a:lnTo>
                      <a:pt x="18565" y="3483"/>
                    </a:lnTo>
                    <a:lnTo>
                      <a:pt x="15098" y="696"/>
                    </a:lnTo>
                    <a:lnTo>
                      <a:pt x="10836" y="0"/>
                    </a:lnTo>
                    <a:close/>
                    <a:moveTo>
                      <a:pt x="10836" y="20903"/>
                    </a:moveTo>
                    <a:lnTo>
                      <a:pt x="6935" y="20206"/>
                    </a:lnTo>
                    <a:lnTo>
                      <a:pt x="3467" y="18116"/>
                    </a:lnTo>
                    <a:lnTo>
                      <a:pt x="1300" y="14632"/>
                    </a:lnTo>
                    <a:lnTo>
                      <a:pt x="433" y="10451"/>
                    </a:lnTo>
                    <a:lnTo>
                      <a:pt x="1300" y="6270"/>
                    </a:lnTo>
                    <a:lnTo>
                      <a:pt x="3467" y="3483"/>
                    </a:lnTo>
                    <a:lnTo>
                      <a:pt x="6935" y="1393"/>
                    </a:lnTo>
                    <a:lnTo>
                      <a:pt x="10836" y="696"/>
                    </a:lnTo>
                    <a:lnTo>
                      <a:pt x="14664" y="1393"/>
                    </a:lnTo>
                    <a:lnTo>
                      <a:pt x="18132" y="3483"/>
                    </a:lnTo>
                    <a:lnTo>
                      <a:pt x="20299" y="6270"/>
                    </a:lnTo>
                    <a:lnTo>
                      <a:pt x="21166" y="8361"/>
                    </a:lnTo>
                    <a:lnTo>
                      <a:pt x="21166" y="12541"/>
                    </a:lnTo>
                    <a:lnTo>
                      <a:pt x="20299" y="14632"/>
                    </a:lnTo>
                    <a:lnTo>
                      <a:pt x="18132" y="18116"/>
                    </a:lnTo>
                    <a:lnTo>
                      <a:pt x="14664" y="20206"/>
                    </a:lnTo>
                    <a:lnTo>
                      <a:pt x="10836" y="20903"/>
                    </a:lnTo>
                    <a:close/>
                  </a:path>
                </a:pathLst>
              </a:custGeom>
              <a:gradFill rotWithShape="0">
                <a:gsLst>
                  <a:gs pos="0">
                    <a:srgbClr val="0088E4"/>
                  </a:gs>
                  <a:gs pos="100000">
                    <a:srgbClr val="C900CB"/>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48" name="AutoShape 52"/>
              <p:cNvSpPr>
                <a:spLocks/>
              </p:cNvSpPr>
              <p:nvPr/>
            </p:nvSpPr>
            <p:spPr bwMode="auto">
              <a:xfrm>
                <a:off x="3387725" y="1466850"/>
                <a:ext cx="133350" cy="84138"/>
              </a:xfrm>
              <a:custGeom>
                <a:avLst/>
                <a:gdLst>
                  <a:gd name="T0" fmla="*/ 66672 w 19679"/>
                  <a:gd name="T1" fmla="*/ 46176 h 19679"/>
                  <a:gd name="T2" fmla="*/ 66672 w 19679"/>
                  <a:gd name="T3" fmla="*/ 46176 h 19679"/>
                  <a:gd name="T4" fmla="*/ 66672 w 19679"/>
                  <a:gd name="T5" fmla="*/ 46176 h 19679"/>
                  <a:gd name="T6" fmla="*/ 66672 w 19679"/>
                  <a:gd name="T7" fmla="*/ 4617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0080D6"/>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grpSp>
            <p:nvGrpSpPr>
              <p:cNvPr id="3121" name="Group 53"/>
              <p:cNvGrpSpPr>
                <a:grpSpLocks/>
              </p:cNvGrpSpPr>
              <p:nvPr/>
            </p:nvGrpSpPr>
            <p:grpSpPr bwMode="auto">
              <a:xfrm>
                <a:off x="4397375" y="927100"/>
                <a:ext cx="822325" cy="506413"/>
                <a:chOff x="0" y="0"/>
                <a:chExt cx="822325" cy="506413"/>
              </a:xfrm>
            </p:grpSpPr>
            <p:sp>
              <p:nvSpPr>
                <p:cNvPr id="4150" name="AutoShape 54"/>
                <p:cNvSpPr>
                  <a:spLocks/>
                </p:cNvSpPr>
                <p:nvPr/>
              </p:nvSpPr>
              <p:spPr bwMode="auto">
                <a:xfrm>
                  <a:off x="0" y="0"/>
                  <a:ext cx="822325" cy="506413"/>
                </a:xfrm>
                <a:custGeom>
                  <a:avLst/>
                  <a:gdLst>
                    <a:gd name="T0" fmla="*/ 411142 w 19679"/>
                    <a:gd name="T1" fmla="*/ 277924 h 19679"/>
                    <a:gd name="T2" fmla="*/ 411142 w 19679"/>
                    <a:gd name="T3" fmla="*/ 277924 h 19679"/>
                    <a:gd name="T4" fmla="*/ 411142 w 19679"/>
                    <a:gd name="T5" fmla="*/ 277924 h 19679"/>
                    <a:gd name="T6" fmla="*/ 411142 w 19679"/>
                    <a:gd name="T7" fmla="*/ 27792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0080D6"/>
                    </a:gs>
                    <a:gs pos="100000">
                      <a:srgbClr val="0088E4"/>
                    </a:gs>
                  </a:gsLst>
                  <a:lin ang="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51" name="AutoShape 55"/>
                <p:cNvSpPr>
                  <a:spLocks/>
                </p:cNvSpPr>
                <p:nvPr/>
              </p:nvSpPr>
              <p:spPr bwMode="auto">
                <a:xfrm>
                  <a:off x="50800" y="34925"/>
                  <a:ext cx="708025" cy="430213"/>
                </a:xfrm>
                <a:custGeom>
                  <a:avLst/>
                  <a:gdLst>
                    <a:gd name="T0" fmla="*/ 353995 w 19679"/>
                    <a:gd name="T1" fmla="*/ 236104 h 19679"/>
                    <a:gd name="T2" fmla="*/ 353995 w 19679"/>
                    <a:gd name="T3" fmla="*/ 236104 h 19679"/>
                    <a:gd name="T4" fmla="*/ 353995 w 19679"/>
                    <a:gd name="T5" fmla="*/ 236104 h 19679"/>
                    <a:gd name="T6" fmla="*/ 353995 w 19679"/>
                    <a:gd name="T7" fmla="*/ 236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088CE5"/>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52" name="AutoShape 56"/>
                <p:cNvSpPr>
                  <a:spLocks/>
                </p:cNvSpPr>
                <p:nvPr/>
              </p:nvSpPr>
              <p:spPr bwMode="auto">
                <a:xfrm>
                  <a:off x="101600" y="66675"/>
                  <a:ext cx="612775" cy="369888"/>
                </a:xfrm>
                <a:custGeom>
                  <a:avLst/>
                  <a:gdLst>
                    <a:gd name="T0" fmla="*/ 306372 w 19679"/>
                    <a:gd name="T1" fmla="*/ 202998 h 19679"/>
                    <a:gd name="T2" fmla="*/ 306372 w 19679"/>
                    <a:gd name="T3" fmla="*/ 202998 h 19679"/>
                    <a:gd name="T4" fmla="*/ 306372 w 19679"/>
                    <a:gd name="T5" fmla="*/ 202998 h 19679"/>
                    <a:gd name="T6" fmla="*/ 306372 w 19679"/>
                    <a:gd name="T7" fmla="*/ 2029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0088E4"/>
                    </a:gs>
                    <a:gs pos="100000">
                      <a:srgbClr val="0080D6"/>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53" name="AutoShape 57"/>
                <p:cNvSpPr>
                  <a:spLocks/>
                </p:cNvSpPr>
                <p:nvPr/>
              </p:nvSpPr>
              <p:spPr bwMode="auto">
                <a:xfrm>
                  <a:off x="171450" y="111125"/>
                  <a:ext cx="473075" cy="280988"/>
                </a:xfrm>
                <a:custGeom>
                  <a:avLst/>
                  <a:gdLst>
                    <a:gd name="T0" fmla="*/ 236525 w 19679"/>
                    <a:gd name="T1" fmla="*/ 154209 h 19679"/>
                    <a:gd name="T2" fmla="*/ 236525 w 19679"/>
                    <a:gd name="T3" fmla="*/ 154209 h 19679"/>
                    <a:gd name="T4" fmla="*/ 236525 w 19679"/>
                    <a:gd name="T5" fmla="*/ 154209 h 19679"/>
                    <a:gd name="T6" fmla="*/ 236525 w 19679"/>
                    <a:gd name="T7" fmla="*/ 15420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0080D6"/>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54" name="AutoShape 58"/>
                <p:cNvSpPr>
                  <a:spLocks/>
                </p:cNvSpPr>
                <p:nvPr/>
              </p:nvSpPr>
              <p:spPr bwMode="auto">
                <a:xfrm>
                  <a:off x="228600" y="142875"/>
                  <a:ext cx="352425" cy="220663"/>
                </a:xfrm>
                <a:custGeom>
                  <a:avLst/>
                  <a:gdLst>
                    <a:gd name="T0" fmla="*/ 176204 w 19679"/>
                    <a:gd name="T1" fmla="*/ 121102 h 19679"/>
                    <a:gd name="T2" fmla="*/ 176204 w 19679"/>
                    <a:gd name="T3" fmla="*/ 121102 h 19679"/>
                    <a:gd name="T4" fmla="*/ 176204 w 19679"/>
                    <a:gd name="T5" fmla="*/ 121102 h 19679"/>
                    <a:gd name="T6" fmla="*/ 176204 w 19679"/>
                    <a:gd name="T7" fmla="*/ 12110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0088E4"/>
                    </a:gs>
                    <a:gs pos="100000">
                      <a:srgbClr val="0080D6"/>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55" name="AutoShape 59"/>
                <p:cNvSpPr>
                  <a:spLocks/>
                </p:cNvSpPr>
                <p:nvPr/>
              </p:nvSpPr>
              <p:spPr bwMode="auto">
                <a:xfrm>
                  <a:off x="304800" y="190500"/>
                  <a:ext cx="200025" cy="128588"/>
                </a:xfrm>
                <a:custGeom>
                  <a:avLst/>
                  <a:gdLst>
                    <a:gd name="T0" fmla="*/ 100007 w 19679"/>
                    <a:gd name="T1" fmla="*/ 70570 h 19679"/>
                    <a:gd name="T2" fmla="*/ 100007 w 19679"/>
                    <a:gd name="T3" fmla="*/ 70570 h 19679"/>
                    <a:gd name="T4" fmla="*/ 100007 w 19679"/>
                    <a:gd name="T5" fmla="*/ 70570 h 19679"/>
                    <a:gd name="T6" fmla="*/ 100007 w 19679"/>
                    <a:gd name="T7" fmla="*/ 705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0083DC"/>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grpSp>
          <p:grpSp>
            <p:nvGrpSpPr>
              <p:cNvPr id="3122" name="Group 60"/>
              <p:cNvGrpSpPr>
                <a:grpSpLocks/>
              </p:cNvGrpSpPr>
              <p:nvPr/>
            </p:nvGrpSpPr>
            <p:grpSpPr bwMode="auto">
              <a:xfrm>
                <a:off x="5722937" y="96837"/>
                <a:ext cx="360363" cy="209551"/>
                <a:chOff x="0" y="0"/>
                <a:chExt cx="360363" cy="209550"/>
              </a:xfrm>
            </p:grpSpPr>
            <p:sp>
              <p:nvSpPr>
                <p:cNvPr id="4157" name="AutoShape 61"/>
                <p:cNvSpPr>
                  <a:spLocks/>
                </p:cNvSpPr>
                <p:nvPr/>
              </p:nvSpPr>
              <p:spPr bwMode="auto">
                <a:xfrm>
                  <a:off x="0" y="0"/>
                  <a:ext cx="360363" cy="209550"/>
                </a:xfrm>
                <a:custGeom>
                  <a:avLst/>
                  <a:gdLst>
                    <a:gd name="T0" fmla="*/ 180172 w 19679"/>
                    <a:gd name="T1" fmla="*/ 115003 h 19679"/>
                    <a:gd name="T2" fmla="*/ 180172 w 19679"/>
                    <a:gd name="T3" fmla="*/ 115003 h 19679"/>
                    <a:gd name="T4" fmla="*/ 180172 w 19679"/>
                    <a:gd name="T5" fmla="*/ 115003 h 19679"/>
                    <a:gd name="T6" fmla="*/ 180172 w 19679"/>
                    <a:gd name="T7" fmla="*/ 11500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C900CB"/>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58" name="AutoShape 62"/>
                <p:cNvSpPr>
                  <a:spLocks/>
                </p:cNvSpPr>
                <p:nvPr/>
              </p:nvSpPr>
              <p:spPr bwMode="auto">
                <a:xfrm>
                  <a:off x="34925" y="22225"/>
                  <a:ext cx="288925" cy="161925"/>
                </a:xfrm>
                <a:custGeom>
                  <a:avLst/>
                  <a:gdLst>
                    <a:gd name="T0" fmla="*/ 144455 w 19679"/>
                    <a:gd name="T1" fmla="*/ 88866 h 19679"/>
                    <a:gd name="T2" fmla="*/ 144455 w 19679"/>
                    <a:gd name="T3" fmla="*/ 88866 h 19679"/>
                    <a:gd name="T4" fmla="*/ 144455 w 19679"/>
                    <a:gd name="T5" fmla="*/ 88866 h 19679"/>
                    <a:gd name="T6" fmla="*/ 144455 w 19679"/>
                    <a:gd name="T7" fmla="*/ 888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0088E4"/>
                    </a:gs>
                    <a:gs pos="100000">
                      <a:srgbClr val="C900CB"/>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59" name="AutoShape 63"/>
                <p:cNvSpPr>
                  <a:spLocks/>
                </p:cNvSpPr>
                <p:nvPr/>
              </p:nvSpPr>
              <p:spPr bwMode="auto">
                <a:xfrm>
                  <a:off x="79375" y="38100"/>
                  <a:ext cx="198438" cy="130175"/>
                </a:xfrm>
                <a:custGeom>
                  <a:avLst/>
                  <a:gdLst>
                    <a:gd name="T0" fmla="*/ 99214 w 19679"/>
                    <a:gd name="T1" fmla="*/ 71441 h 19679"/>
                    <a:gd name="T2" fmla="*/ 99214 w 19679"/>
                    <a:gd name="T3" fmla="*/ 71441 h 19679"/>
                    <a:gd name="T4" fmla="*/ 99214 w 19679"/>
                    <a:gd name="T5" fmla="*/ 71441 h 19679"/>
                    <a:gd name="T6" fmla="*/ 99214 w 19679"/>
                    <a:gd name="T7" fmla="*/ 7144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C900CB"/>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60" name="AutoShape 64"/>
                <p:cNvSpPr>
                  <a:spLocks/>
                </p:cNvSpPr>
                <p:nvPr/>
              </p:nvSpPr>
              <p:spPr bwMode="auto">
                <a:xfrm>
                  <a:off x="122237" y="63500"/>
                  <a:ext cx="115888" cy="74613"/>
                </a:xfrm>
                <a:custGeom>
                  <a:avLst/>
                  <a:gdLst>
                    <a:gd name="T0" fmla="*/ 57941 w 19679"/>
                    <a:gd name="T1" fmla="*/ 40948 h 19679"/>
                    <a:gd name="T2" fmla="*/ 57941 w 19679"/>
                    <a:gd name="T3" fmla="*/ 40948 h 19679"/>
                    <a:gd name="T4" fmla="*/ 57941 w 19679"/>
                    <a:gd name="T5" fmla="*/ 40948 h 19679"/>
                    <a:gd name="T6" fmla="*/ 57941 w 19679"/>
                    <a:gd name="T7" fmla="*/ 4094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0088E4"/>
                    </a:gs>
                    <a:gs pos="100000">
                      <a:srgbClr val="C900CB"/>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grpSp>
        </p:grpSp>
      </p:grpSp>
      <p:sp>
        <p:nvSpPr>
          <p:cNvPr id="4161" name="Rectangle 65"/>
          <p:cNvSpPr>
            <a:spLocks noGrp="1"/>
          </p:cNvSpPr>
          <p:nvPr>
            <p:ph type="sldNum" sz="quarter" idx="2"/>
          </p:nvPr>
        </p:nvSpPr>
        <p:spPr bwMode="auto">
          <a:xfrm>
            <a:off x="6553200" y="6248400"/>
            <a:ext cx="2133600" cy="2254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 xmlns:ma14="http://schemas.microsoft.com/office/mac/drawingml/2011/main" val="1"/>
            </a:ext>
          </a:extLst>
        </p:spPr>
        <p:txBody>
          <a:bodyPr vert="horz" wrap="square" lIns="45664" tIns="45664" rIns="45664" bIns="45664" numCol="1" anchor="t" anchorCtr="0" compatLnSpc="1">
            <a:prstTxWarp prst="textNoShape">
              <a:avLst/>
            </a:prstTxWarp>
          </a:bodyPr>
          <a:lstStyle>
            <a:lvl1pPr algn="r">
              <a:defRPr/>
            </a:lvl1pPr>
          </a:lstStyle>
          <a:p>
            <a:pPr hangingPunct="0"/>
            <a:fld id="{10EB1D62-2622-4387-94E1-EC151D0C5CF8}" type="slidenum">
              <a:rPr lang="en-US" altLang="en-US" b="0">
                <a:solidFill>
                  <a:srgbClr val="000000"/>
                </a:solidFill>
                <a:latin typeface="Arial" pitchFamily="34" charset="0"/>
                <a:ea typeface="MS PGothic" pitchFamily="34" charset="-128"/>
                <a:cs typeface="Helvetica"/>
                <a:sym typeface="Arial" pitchFamily="34" charset="0"/>
              </a:rPr>
              <a:pPr hangingPunct="0"/>
              <a:t>‹#›</a:t>
            </a:fld>
            <a:endParaRPr lang="en-US" altLang="en-US" sz="1000" b="0">
              <a:solidFill>
                <a:srgbClr val="FFFFFF"/>
              </a:solidFill>
              <a:effectLst>
                <a:outerShdw blurRad="38100" dist="38100" dir="2700000" algn="tl">
                  <a:srgbClr val="000000"/>
                </a:outerShdw>
              </a:effectLst>
              <a:latin typeface="Arial" pitchFamily="34" charset="0"/>
              <a:ea typeface="MS PGothic" pitchFamily="34" charset="-128"/>
              <a:cs typeface="Helvetica"/>
              <a:sym typeface="Arial" pitchFamily="34" charset="0"/>
            </a:endParaRPr>
          </a:p>
        </p:txBody>
      </p:sp>
      <p:sp>
        <p:nvSpPr>
          <p:cNvPr id="4162" name="Rectangle 66"/>
          <p:cNvSpPr>
            <a:spLocks noGrp="1"/>
          </p:cNvSpPr>
          <p:nvPr>
            <p:ph type="title"/>
          </p:nvPr>
        </p:nvSpPr>
        <p:spPr bwMode="auto">
          <a:xfrm>
            <a:off x="457200" y="95250"/>
            <a:ext cx="8229600" cy="15049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 xmlns:ma14="http://schemas.microsoft.com/office/mac/drawingml/2011/main" val="1"/>
            </a:ext>
          </a:extLst>
        </p:spPr>
        <p:txBody>
          <a:bodyPr vert="horz" wrap="square" lIns="45664" tIns="45664" rIns="45664" bIns="45664" numCol="1" anchor="ctr" anchorCtr="0" compatLnSpc="1">
            <a:prstTxWarp prst="textNoShape">
              <a:avLst/>
            </a:prstTxWarp>
          </a:bodyPr>
          <a:lstStyle/>
          <a:p>
            <a:pPr lvl="0"/>
            <a:r>
              <a:rPr lang="en-US">
                <a:sym typeface="Helvetica" charset="0"/>
              </a:rPr>
              <a:t>Click to edit Master title style</a:t>
            </a:r>
          </a:p>
        </p:txBody>
      </p:sp>
      <p:sp>
        <p:nvSpPr>
          <p:cNvPr id="4163" name="Rectangle 67"/>
          <p:cNvSpPr>
            <a:spLocks noGrp="1"/>
          </p:cNvSpPr>
          <p:nvPr>
            <p:ph type="body" idx="1"/>
          </p:nvPr>
        </p:nvSpPr>
        <p:spPr bwMode="auto">
          <a:xfrm>
            <a:off x="457200" y="1600200"/>
            <a:ext cx="8229600" cy="5257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 xmlns:ma14="http://schemas.microsoft.com/office/mac/drawingml/2011/main" val="1"/>
            </a:ext>
          </a:extLst>
        </p:spPr>
        <p:txBody>
          <a:bodyPr vert="horz" wrap="square" lIns="45664" tIns="45664" rIns="45664" bIns="45664" numCol="1" anchor="t" anchorCtr="0" compatLnSpc="1">
            <a:prstTxWarp prst="textNoShape">
              <a:avLst/>
            </a:prstTxWarp>
          </a:bodyPr>
          <a:lstStyle/>
          <a:p>
            <a:pPr lvl="0"/>
            <a:r>
              <a:rPr lang="en-US">
                <a:sym typeface="Helvetica" charset="0"/>
              </a:rPr>
              <a:t>Click to edit Master text styles</a:t>
            </a:r>
          </a:p>
          <a:p>
            <a:pPr lvl="1"/>
            <a:r>
              <a:rPr lang="en-US">
                <a:sym typeface="Helvetica" charset="0"/>
              </a:rPr>
              <a:t>Second level</a:t>
            </a:r>
          </a:p>
          <a:p>
            <a:pPr lvl="2"/>
            <a:r>
              <a:rPr lang="en-US">
                <a:sym typeface="Helvetica" charset="0"/>
              </a:rPr>
              <a:t>Third level</a:t>
            </a:r>
          </a:p>
          <a:p>
            <a:pPr lvl="3"/>
            <a:r>
              <a:rPr lang="en-US">
                <a:sym typeface="Helvetica" charset="0"/>
              </a:rPr>
              <a:t>Fourth level</a:t>
            </a:r>
          </a:p>
          <a:p>
            <a:pPr lvl="4"/>
            <a:r>
              <a:rPr lang="en-US">
                <a:sym typeface="Helvetica" charset="0"/>
              </a:rPr>
              <a:t>Fifth level</a:t>
            </a:r>
          </a:p>
        </p:txBody>
      </p:sp>
    </p:spTree>
    <p:extLst>
      <p:ext uri="{BB962C8B-B14F-4D97-AF65-F5344CB8AC3E}">
        <p14:creationId xmlns:p14="http://schemas.microsoft.com/office/powerpoint/2010/main" val="4193611087"/>
      </p:ext>
    </p:extLst>
  </p:cSld>
  <p:clrMap bg1="lt1" tx1="dk1" bg2="lt2" tx2="dk2" accent1="accent1" accent2="accent2" accent3="accent3" accent4="accent4" accent5="accent5" accent6="accent6" hlink="hlink" folHlink="folHlink"/>
  <p:sldLayoutIdLst>
    <p:sldLayoutId id="2147486502" r:id="rId1"/>
    <p:sldLayoutId id="2147486503" r:id="rId2"/>
    <p:sldLayoutId id="2147486504" r:id="rId3"/>
    <p:sldLayoutId id="2147486505" r:id="rId4"/>
    <p:sldLayoutId id="2147486506" r:id="rId5"/>
    <p:sldLayoutId id="2147486507" r:id="rId6"/>
    <p:sldLayoutId id="2147486508" r:id="rId7"/>
    <p:sldLayoutId id="2147486509" r:id="rId8"/>
    <p:sldLayoutId id="2147486510" r:id="rId9"/>
    <p:sldLayoutId id="2147486511" r:id="rId10"/>
    <p:sldLayoutId id="2147486512" r:id="rId11"/>
  </p:sldLayoutIdLst>
  <p:txStyles>
    <p:titleStyle>
      <a:lvl1pPr algn="l" defTabSz="456633" rtl="0" eaLnBrk="0" fontAlgn="base" hangingPunct="0">
        <a:spcBef>
          <a:spcPct val="0"/>
        </a:spcBef>
        <a:spcAft>
          <a:spcPct val="0"/>
        </a:spcAft>
        <a:defRPr sz="1200">
          <a:solidFill>
            <a:srgbClr val="000000"/>
          </a:solidFill>
          <a:latin typeface="+mj-lt"/>
          <a:ea typeface="MS PGothic" pitchFamily="34" charset="-128"/>
          <a:cs typeface="+mj-cs"/>
          <a:sym typeface="Helvetica" pitchFamily="2" charset="0"/>
        </a:defRPr>
      </a:lvl1pPr>
      <a:lvl2pPr algn="l" defTabSz="456633" rtl="0" eaLnBrk="0" fontAlgn="base" hangingPunct="0">
        <a:spcBef>
          <a:spcPct val="0"/>
        </a:spcBef>
        <a:spcAft>
          <a:spcPct val="0"/>
        </a:spcAft>
        <a:defRPr sz="1200">
          <a:solidFill>
            <a:srgbClr val="000000"/>
          </a:solidFill>
          <a:latin typeface="Helvetica" charset="0"/>
          <a:ea typeface="MS PGothic" pitchFamily="34" charset="-128"/>
          <a:cs typeface="Helvetica" charset="0"/>
          <a:sym typeface="Helvetica" pitchFamily="2" charset="0"/>
        </a:defRPr>
      </a:lvl2pPr>
      <a:lvl3pPr algn="l" defTabSz="456633" rtl="0" eaLnBrk="0" fontAlgn="base" hangingPunct="0">
        <a:spcBef>
          <a:spcPct val="0"/>
        </a:spcBef>
        <a:spcAft>
          <a:spcPct val="0"/>
        </a:spcAft>
        <a:defRPr sz="1200">
          <a:solidFill>
            <a:srgbClr val="000000"/>
          </a:solidFill>
          <a:latin typeface="Helvetica" charset="0"/>
          <a:ea typeface="MS PGothic" pitchFamily="34" charset="-128"/>
          <a:cs typeface="Helvetica" charset="0"/>
          <a:sym typeface="Helvetica" pitchFamily="2" charset="0"/>
        </a:defRPr>
      </a:lvl3pPr>
      <a:lvl4pPr algn="l" defTabSz="456633" rtl="0" eaLnBrk="0" fontAlgn="base" hangingPunct="0">
        <a:spcBef>
          <a:spcPct val="0"/>
        </a:spcBef>
        <a:spcAft>
          <a:spcPct val="0"/>
        </a:spcAft>
        <a:defRPr sz="1200">
          <a:solidFill>
            <a:srgbClr val="000000"/>
          </a:solidFill>
          <a:latin typeface="Helvetica" charset="0"/>
          <a:ea typeface="MS PGothic" pitchFamily="34" charset="-128"/>
          <a:cs typeface="Helvetica" charset="0"/>
          <a:sym typeface="Helvetica" pitchFamily="2" charset="0"/>
        </a:defRPr>
      </a:lvl4pPr>
      <a:lvl5pPr algn="l" defTabSz="456633" rtl="0" eaLnBrk="0" fontAlgn="base" hangingPunct="0">
        <a:spcBef>
          <a:spcPct val="0"/>
        </a:spcBef>
        <a:spcAft>
          <a:spcPct val="0"/>
        </a:spcAft>
        <a:defRPr sz="1200">
          <a:solidFill>
            <a:srgbClr val="000000"/>
          </a:solidFill>
          <a:latin typeface="Helvetica" charset="0"/>
          <a:ea typeface="MS PGothic" pitchFamily="34" charset="-128"/>
          <a:cs typeface="Helvetica" charset="0"/>
          <a:sym typeface="Helvetica" pitchFamily="2" charset="0"/>
        </a:defRPr>
      </a:lvl5pPr>
      <a:lvl6pPr marL="456633" algn="l" defTabSz="456633"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6pPr>
      <a:lvl7pPr marL="913274" algn="l" defTabSz="456633"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7pPr>
      <a:lvl8pPr marL="1369920" algn="l" defTabSz="456633"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8pPr>
      <a:lvl9pPr marL="1826557" algn="l" defTabSz="456633"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9pPr>
    </p:titleStyle>
    <p:bodyStyle>
      <a:lvl1pPr marL="342484" indent="-342484" algn="l" defTabSz="456633" rtl="0" eaLnBrk="0" fontAlgn="base" hangingPunct="0">
        <a:spcBef>
          <a:spcPct val="0"/>
        </a:spcBef>
        <a:spcAft>
          <a:spcPct val="0"/>
        </a:spcAft>
        <a:defRPr sz="1200">
          <a:solidFill>
            <a:srgbClr val="000000"/>
          </a:solidFill>
          <a:latin typeface="+mn-lt"/>
          <a:ea typeface="MS PGothic" pitchFamily="34" charset="-128"/>
          <a:cs typeface="+mn-cs"/>
          <a:sym typeface="Helvetica" pitchFamily="2" charset="0"/>
        </a:defRPr>
      </a:lvl1pPr>
      <a:lvl2pPr marL="228316" indent="228316" algn="l" defTabSz="456633" rtl="0" eaLnBrk="0" fontAlgn="base" hangingPunct="0">
        <a:spcBef>
          <a:spcPct val="0"/>
        </a:spcBef>
        <a:spcAft>
          <a:spcPct val="0"/>
        </a:spcAft>
        <a:defRPr sz="1200">
          <a:solidFill>
            <a:srgbClr val="000000"/>
          </a:solidFill>
          <a:latin typeface="+mn-lt"/>
          <a:ea typeface="Helvetica" charset="0"/>
          <a:cs typeface="+mn-cs"/>
          <a:sym typeface="Helvetica" pitchFamily="2" charset="0"/>
        </a:defRPr>
      </a:lvl2pPr>
      <a:lvl3pPr marL="456633" indent="456633" algn="l" defTabSz="456633" rtl="0" eaLnBrk="0" fontAlgn="base" hangingPunct="0">
        <a:spcBef>
          <a:spcPct val="0"/>
        </a:spcBef>
        <a:spcAft>
          <a:spcPct val="0"/>
        </a:spcAft>
        <a:defRPr sz="1200">
          <a:solidFill>
            <a:srgbClr val="000000"/>
          </a:solidFill>
          <a:latin typeface="+mn-lt"/>
          <a:ea typeface="Helvetica" charset="0"/>
          <a:cs typeface="+mn-cs"/>
          <a:sym typeface="Helvetica" pitchFamily="2" charset="0"/>
        </a:defRPr>
      </a:lvl3pPr>
      <a:lvl4pPr marL="684960" indent="684960" algn="l" defTabSz="456633" rtl="0" eaLnBrk="0" fontAlgn="base" hangingPunct="0">
        <a:spcBef>
          <a:spcPct val="0"/>
        </a:spcBef>
        <a:spcAft>
          <a:spcPct val="0"/>
        </a:spcAft>
        <a:defRPr sz="1200">
          <a:solidFill>
            <a:srgbClr val="000000"/>
          </a:solidFill>
          <a:latin typeface="+mn-lt"/>
          <a:ea typeface="Helvetica" charset="0"/>
          <a:cs typeface="+mn-cs"/>
          <a:sym typeface="Helvetica" pitchFamily="2" charset="0"/>
        </a:defRPr>
      </a:lvl4pPr>
      <a:lvl5pPr marL="913274" indent="913274" algn="l" defTabSz="456633" rtl="0" eaLnBrk="0" fontAlgn="base" hangingPunct="0">
        <a:spcBef>
          <a:spcPct val="0"/>
        </a:spcBef>
        <a:spcAft>
          <a:spcPct val="0"/>
        </a:spcAft>
        <a:defRPr sz="1200">
          <a:solidFill>
            <a:srgbClr val="000000"/>
          </a:solidFill>
          <a:latin typeface="+mn-lt"/>
          <a:ea typeface="Helvetica" charset="0"/>
          <a:cs typeface="+mn-cs"/>
          <a:sym typeface="Helvetica" pitchFamily="2" charset="0"/>
        </a:defRPr>
      </a:lvl5pPr>
      <a:lvl6pPr marL="1369920" algn="l" defTabSz="456633" rtl="0" fontAlgn="base" hangingPunct="0">
        <a:spcBef>
          <a:spcPct val="0"/>
        </a:spcBef>
        <a:spcAft>
          <a:spcPct val="0"/>
        </a:spcAft>
        <a:defRPr sz="1200">
          <a:solidFill>
            <a:srgbClr val="000000"/>
          </a:solidFill>
          <a:latin typeface="+mn-lt"/>
          <a:ea typeface="Helvetica" charset="0"/>
          <a:cs typeface="+mn-cs"/>
          <a:sym typeface="Helvetica" charset="0"/>
        </a:defRPr>
      </a:lvl6pPr>
      <a:lvl7pPr marL="1826557" algn="l" defTabSz="456633" rtl="0" fontAlgn="base" hangingPunct="0">
        <a:spcBef>
          <a:spcPct val="0"/>
        </a:spcBef>
        <a:spcAft>
          <a:spcPct val="0"/>
        </a:spcAft>
        <a:defRPr sz="1200">
          <a:solidFill>
            <a:srgbClr val="000000"/>
          </a:solidFill>
          <a:latin typeface="+mn-lt"/>
          <a:ea typeface="Helvetica" charset="0"/>
          <a:cs typeface="+mn-cs"/>
          <a:sym typeface="Helvetica" charset="0"/>
        </a:defRPr>
      </a:lvl7pPr>
      <a:lvl8pPr marL="2283192" algn="l" defTabSz="456633" rtl="0" fontAlgn="base" hangingPunct="0">
        <a:spcBef>
          <a:spcPct val="0"/>
        </a:spcBef>
        <a:spcAft>
          <a:spcPct val="0"/>
        </a:spcAft>
        <a:defRPr sz="1200">
          <a:solidFill>
            <a:srgbClr val="000000"/>
          </a:solidFill>
          <a:latin typeface="+mn-lt"/>
          <a:ea typeface="Helvetica" charset="0"/>
          <a:cs typeface="+mn-cs"/>
          <a:sym typeface="Helvetica" charset="0"/>
        </a:defRPr>
      </a:lvl8pPr>
      <a:lvl9pPr marL="2739836" algn="l" defTabSz="456633" rtl="0" fontAlgn="base" hangingPunct="0">
        <a:spcBef>
          <a:spcPct val="0"/>
        </a:spcBef>
        <a:spcAft>
          <a:spcPct val="0"/>
        </a:spcAft>
        <a:defRPr sz="1200">
          <a:solidFill>
            <a:srgbClr val="000000"/>
          </a:solidFill>
          <a:latin typeface="+mn-lt"/>
          <a:ea typeface="Helvetica" charset="0"/>
          <a:cs typeface="+mn-cs"/>
          <a:sym typeface="Helvetica" charset="0"/>
        </a:defRPr>
      </a:lvl9pPr>
    </p:bodyStyle>
    <p:otherStyle>
      <a:defPPr>
        <a:defRPr lang="en-US"/>
      </a:defPPr>
      <a:lvl1pPr marL="0" algn="l" defTabSz="456633" rtl="0" eaLnBrk="1" latinLnBrk="0" hangingPunct="1">
        <a:defRPr sz="1800" kern="1200">
          <a:solidFill>
            <a:schemeClr val="tx1"/>
          </a:solidFill>
          <a:latin typeface="+mn-lt"/>
          <a:ea typeface="+mn-ea"/>
          <a:cs typeface="+mn-cs"/>
        </a:defRPr>
      </a:lvl1pPr>
      <a:lvl2pPr marL="456633" algn="l" defTabSz="456633" rtl="0" eaLnBrk="1" latinLnBrk="0" hangingPunct="1">
        <a:defRPr sz="1800" kern="1200">
          <a:solidFill>
            <a:schemeClr val="tx1"/>
          </a:solidFill>
          <a:latin typeface="+mn-lt"/>
          <a:ea typeface="+mn-ea"/>
          <a:cs typeface="+mn-cs"/>
        </a:defRPr>
      </a:lvl2pPr>
      <a:lvl3pPr marL="913274" algn="l" defTabSz="456633" rtl="0" eaLnBrk="1" latinLnBrk="0" hangingPunct="1">
        <a:defRPr sz="1800" kern="1200">
          <a:solidFill>
            <a:schemeClr val="tx1"/>
          </a:solidFill>
          <a:latin typeface="+mn-lt"/>
          <a:ea typeface="+mn-ea"/>
          <a:cs typeface="+mn-cs"/>
        </a:defRPr>
      </a:lvl3pPr>
      <a:lvl4pPr marL="1369920" algn="l" defTabSz="456633" rtl="0" eaLnBrk="1" latinLnBrk="0" hangingPunct="1">
        <a:defRPr sz="1800" kern="1200">
          <a:solidFill>
            <a:schemeClr val="tx1"/>
          </a:solidFill>
          <a:latin typeface="+mn-lt"/>
          <a:ea typeface="+mn-ea"/>
          <a:cs typeface="+mn-cs"/>
        </a:defRPr>
      </a:lvl4pPr>
      <a:lvl5pPr marL="1826557" algn="l" defTabSz="456633" rtl="0" eaLnBrk="1" latinLnBrk="0" hangingPunct="1">
        <a:defRPr sz="1800" kern="1200">
          <a:solidFill>
            <a:schemeClr val="tx1"/>
          </a:solidFill>
          <a:latin typeface="+mn-lt"/>
          <a:ea typeface="+mn-ea"/>
          <a:cs typeface="+mn-cs"/>
        </a:defRPr>
      </a:lvl5pPr>
      <a:lvl6pPr marL="2283192" algn="l" defTabSz="456633" rtl="0" eaLnBrk="1" latinLnBrk="0" hangingPunct="1">
        <a:defRPr sz="1800" kern="1200">
          <a:solidFill>
            <a:schemeClr val="tx1"/>
          </a:solidFill>
          <a:latin typeface="+mn-lt"/>
          <a:ea typeface="+mn-ea"/>
          <a:cs typeface="+mn-cs"/>
        </a:defRPr>
      </a:lvl6pPr>
      <a:lvl7pPr marL="2739836" algn="l" defTabSz="456633" rtl="0" eaLnBrk="1" latinLnBrk="0" hangingPunct="1">
        <a:defRPr sz="1800" kern="1200">
          <a:solidFill>
            <a:schemeClr val="tx1"/>
          </a:solidFill>
          <a:latin typeface="+mn-lt"/>
          <a:ea typeface="+mn-ea"/>
          <a:cs typeface="+mn-cs"/>
        </a:defRPr>
      </a:lvl7pPr>
      <a:lvl8pPr marL="3196470" algn="l" defTabSz="456633" rtl="0" eaLnBrk="1" latinLnBrk="0" hangingPunct="1">
        <a:defRPr sz="1800" kern="1200">
          <a:solidFill>
            <a:schemeClr val="tx1"/>
          </a:solidFill>
          <a:latin typeface="+mn-lt"/>
          <a:ea typeface="+mn-ea"/>
          <a:cs typeface="+mn-cs"/>
        </a:defRPr>
      </a:lvl8pPr>
      <a:lvl9pPr marL="3653112" algn="l" defTabSz="456633"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338" name="Title Placeholder 1"/>
          <p:cNvSpPr>
            <a:spLocks noGrp="1"/>
          </p:cNvSpPr>
          <p:nvPr>
            <p:ph type="title"/>
          </p:nvPr>
        </p:nvSpPr>
        <p:spPr bwMode="auto">
          <a:xfrm>
            <a:off x="685831" y="120650"/>
            <a:ext cx="7770813" cy="1430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a:t>Click to edit Master title style</a:t>
            </a:r>
          </a:p>
        </p:txBody>
      </p:sp>
      <p:sp>
        <p:nvSpPr>
          <p:cNvPr id="14339" name="Text Placeholder 2"/>
          <p:cNvSpPr>
            <a:spLocks noGrp="1"/>
          </p:cNvSpPr>
          <p:nvPr>
            <p:ph type="body" idx="1"/>
          </p:nvPr>
        </p:nvSpPr>
        <p:spPr bwMode="auto">
          <a:xfrm>
            <a:off x="685831" y="1752601"/>
            <a:ext cx="7770813" cy="4373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619876" y="6356381"/>
            <a:ext cx="2133600" cy="365125"/>
          </a:xfrm>
          <a:prstGeom prst="rect">
            <a:avLst/>
          </a:prstGeom>
        </p:spPr>
        <p:txBody>
          <a:bodyPr vert="horz" wrap="square" lIns="91293" tIns="45647" rIns="91293" bIns="45647"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p>
        </p:txBody>
      </p:sp>
      <p:sp>
        <p:nvSpPr>
          <p:cNvPr id="5" name="Footer Placeholder 4"/>
          <p:cNvSpPr>
            <a:spLocks noGrp="1"/>
          </p:cNvSpPr>
          <p:nvPr>
            <p:ph type="ftr" sz="quarter" idx="3"/>
          </p:nvPr>
        </p:nvSpPr>
        <p:spPr>
          <a:xfrm>
            <a:off x="354013" y="6356381"/>
            <a:ext cx="2895600" cy="365125"/>
          </a:xfrm>
          <a:prstGeom prst="rect">
            <a:avLst/>
          </a:prstGeom>
        </p:spPr>
        <p:txBody>
          <a:bodyPr vert="horz" wrap="square" lIns="91293" tIns="45647" rIns="91293" bIns="45647"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p>
        </p:txBody>
      </p:sp>
      <p:sp>
        <p:nvSpPr>
          <p:cNvPr id="6" name="Slide Number Placeholder 5"/>
          <p:cNvSpPr>
            <a:spLocks noGrp="1"/>
          </p:cNvSpPr>
          <p:nvPr>
            <p:ph type="sldNum" sz="quarter" idx="4"/>
          </p:nvPr>
        </p:nvSpPr>
        <p:spPr>
          <a:xfrm>
            <a:off x="4229100" y="6356381"/>
            <a:ext cx="685800" cy="365125"/>
          </a:xfrm>
          <a:prstGeom prst="rect">
            <a:avLst/>
          </a:prstGeom>
        </p:spPr>
        <p:txBody>
          <a:bodyPr vert="horz" wrap="square" lIns="91293" tIns="45647" rIns="91293" bIns="45647"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D0CAC97A-581F-9041-A449-D54F7AEDB91A}" type="slidenum">
              <a:rPr lang="en-US" b="0"/>
              <a:pPr>
                <a:defRPr/>
              </a:pPr>
              <a:t>‹#›</a:t>
            </a:fld>
            <a:endParaRPr lang="en-US" b="0"/>
          </a:p>
        </p:txBody>
      </p:sp>
    </p:spTree>
    <p:extLst>
      <p:ext uri="{BB962C8B-B14F-4D97-AF65-F5344CB8AC3E}">
        <p14:creationId xmlns:p14="http://schemas.microsoft.com/office/powerpoint/2010/main" val="779192238"/>
      </p:ext>
    </p:extLst>
  </p:cSld>
  <p:clrMap bg1="dk2" tx1="lt1" bg2="dk1" tx2="lt2" accent1="accent1" accent2="accent2" accent3="accent3" accent4="accent4" accent5="accent5" accent6="accent6" hlink="hlink" folHlink="folHlink"/>
  <p:sldLayoutIdLst>
    <p:sldLayoutId id="2147486514" r:id="rId1"/>
    <p:sldLayoutId id="2147486515" r:id="rId2"/>
    <p:sldLayoutId id="2147486516" r:id="rId3"/>
    <p:sldLayoutId id="2147486517" r:id="rId4"/>
    <p:sldLayoutId id="2147486518" r:id="rId5"/>
    <p:sldLayoutId id="2147486519" r:id="rId6"/>
    <p:sldLayoutId id="2147486520" r:id="rId7"/>
    <p:sldLayoutId id="2147486521" r:id="rId8"/>
    <p:sldLayoutId id="2147486522" r:id="rId9"/>
    <p:sldLayoutId id="2147486523" r:id="rId10"/>
    <p:sldLayoutId id="2147486524" r:id="rId11"/>
  </p:sldLayoutIdLst>
  <p:txStyles>
    <p:titleStyle>
      <a:lvl1pPr algn="ctr" rtl="0" eaLnBrk="0" fontAlgn="base" hangingPunct="0">
        <a:spcBef>
          <a:spcPct val="0"/>
        </a:spcBef>
        <a:spcAft>
          <a:spcPct val="0"/>
        </a:spcAft>
        <a:defRPr sz="4800">
          <a:solidFill>
            <a:schemeClr val="tx1"/>
          </a:solidFill>
          <a:latin typeface="Arial"/>
          <a:ea typeface="+mj-ea"/>
          <a:cs typeface="Arial"/>
        </a:defRPr>
      </a:lvl1pPr>
      <a:lvl2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5pPr>
      <a:lvl6pPr marL="456467"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2947"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6943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5903"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363" indent="-342363" algn="l" rtl="0" eaLnBrk="0" fontAlgn="base" hangingPunct="0">
        <a:spcBef>
          <a:spcPts val="2000"/>
        </a:spcBef>
        <a:spcAft>
          <a:spcPct val="0"/>
        </a:spcAft>
        <a:buBlip>
          <a:blip r:embed="rId14"/>
        </a:buBlip>
        <a:defRPr sz="2200">
          <a:solidFill>
            <a:schemeClr val="tx1"/>
          </a:solidFill>
          <a:latin typeface="Arial"/>
          <a:ea typeface="+mn-ea"/>
          <a:cs typeface="Arial"/>
        </a:defRPr>
      </a:lvl1pPr>
      <a:lvl2pPr marL="684715" indent="-336018" algn="l" rtl="0" eaLnBrk="0" fontAlgn="base" hangingPunct="0">
        <a:spcBef>
          <a:spcPts val="600"/>
        </a:spcBef>
        <a:spcAft>
          <a:spcPct val="0"/>
        </a:spcAft>
        <a:buBlip>
          <a:blip r:embed="rId14"/>
        </a:buBlip>
        <a:defRPr sz="2000">
          <a:solidFill>
            <a:schemeClr val="tx1"/>
          </a:solidFill>
          <a:latin typeface="Arial"/>
          <a:ea typeface="+mn-ea"/>
          <a:cs typeface="Arial"/>
        </a:defRPr>
      </a:lvl2pPr>
      <a:lvl3pPr marL="1033407" indent="-348692" algn="l" rtl="0" eaLnBrk="0" fontAlgn="base" hangingPunct="0">
        <a:spcBef>
          <a:spcPts val="600"/>
        </a:spcBef>
        <a:spcAft>
          <a:spcPct val="0"/>
        </a:spcAft>
        <a:buBlip>
          <a:blip r:embed="rId14"/>
        </a:buBlip>
        <a:defRPr>
          <a:solidFill>
            <a:schemeClr val="tx1"/>
          </a:solidFill>
          <a:latin typeface="Arial"/>
          <a:ea typeface="+mn-ea"/>
          <a:cs typeface="Arial"/>
        </a:defRPr>
      </a:lvl3pPr>
      <a:lvl4pPr marL="1369430" indent="-336018" algn="l" rtl="0" eaLnBrk="0" fontAlgn="base" hangingPunct="0">
        <a:spcBef>
          <a:spcPts val="600"/>
        </a:spcBef>
        <a:spcAft>
          <a:spcPct val="0"/>
        </a:spcAft>
        <a:buBlip>
          <a:blip r:embed="rId14"/>
        </a:buBlip>
        <a:defRPr>
          <a:solidFill>
            <a:schemeClr val="tx1"/>
          </a:solidFill>
          <a:latin typeface="Arial"/>
          <a:ea typeface="+mn-ea"/>
          <a:cs typeface="Arial"/>
        </a:defRPr>
      </a:lvl4pPr>
      <a:lvl5pPr marL="1718122" indent="-348692" algn="l" rtl="0" eaLnBrk="0" fontAlgn="base" hangingPunct="0">
        <a:spcBef>
          <a:spcPts val="600"/>
        </a:spcBef>
        <a:spcAft>
          <a:spcPct val="0"/>
        </a:spcAft>
        <a:buBlip>
          <a:blip r:embed="rId14"/>
        </a:buBlip>
        <a:defRPr>
          <a:solidFill>
            <a:schemeClr val="tx1"/>
          </a:solidFill>
          <a:latin typeface="Arial"/>
          <a:ea typeface="+mn-ea"/>
          <a:cs typeface="Arial"/>
        </a:defRPr>
      </a:lvl5pPr>
      <a:lvl6pPr marL="2174600" indent="-348692" algn="l" rtl="0" fontAlgn="base">
        <a:spcBef>
          <a:spcPts val="600"/>
        </a:spcBef>
        <a:spcAft>
          <a:spcPct val="0"/>
        </a:spcAft>
        <a:buBlip>
          <a:blip r:embed="rId14"/>
        </a:buBlip>
        <a:defRPr>
          <a:solidFill>
            <a:schemeClr val="tx1"/>
          </a:solidFill>
          <a:latin typeface="+mn-lt"/>
          <a:ea typeface="+mn-ea"/>
        </a:defRPr>
      </a:lvl6pPr>
      <a:lvl7pPr marL="2631066" indent="-348692" algn="l" rtl="0" fontAlgn="base">
        <a:spcBef>
          <a:spcPts val="600"/>
        </a:spcBef>
        <a:spcAft>
          <a:spcPct val="0"/>
        </a:spcAft>
        <a:buBlip>
          <a:blip r:embed="rId14"/>
        </a:buBlip>
        <a:defRPr>
          <a:solidFill>
            <a:schemeClr val="tx1"/>
          </a:solidFill>
          <a:latin typeface="+mn-lt"/>
          <a:ea typeface="+mn-ea"/>
        </a:defRPr>
      </a:lvl7pPr>
      <a:lvl8pPr marL="3087549" indent="-348692" algn="l" rtl="0" fontAlgn="base">
        <a:spcBef>
          <a:spcPts val="600"/>
        </a:spcBef>
        <a:spcAft>
          <a:spcPct val="0"/>
        </a:spcAft>
        <a:buBlip>
          <a:blip r:embed="rId14"/>
        </a:buBlip>
        <a:defRPr>
          <a:solidFill>
            <a:schemeClr val="tx1"/>
          </a:solidFill>
          <a:latin typeface="+mn-lt"/>
          <a:ea typeface="+mn-ea"/>
        </a:defRPr>
      </a:lvl8pPr>
      <a:lvl9pPr marL="3544016" indent="-348692" algn="l" rtl="0" fontAlgn="base">
        <a:spcBef>
          <a:spcPts val="600"/>
        </a:spcBef>
        <a:spcAft>
          <a:spcPct val="0"/>
        </a:spcAft>
        <a:buBlip>
          <a:blip r:embed="rId14"/>
        </a:buBlip>
        <a:defRPr>
          <a:solidFill>
            <a:schemeClr val="tx1"/>
          </a:solidFill>
          <a:latin typeface="+mn-lt"/>
          <a:ea typeface="+mn-ea"/>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tx1"/>
            </a:gs>
            <a:gs pos="100000">
              <a:srgbClr val="4D4D4D"/>
            </a:gs>
          </a:gsLst>
          <a:lin ang="0" scaled="1"/>
        </a:gradFill>
        <a:effectLst/>
      </p:bgPr>
    </p:bg>
    <p:spTree>
      <p:nvGrpSpPr>
        <p:cNvPr id="1" name=""/>
        <p:cNvGrpSpPr/>
        <p:nvPr/>
      </p:nvGrpSpPr>
      <p:grpSpPr>
        <a:xfrm>
          <a:off x="0" y="0"/>
          <a:ext cx="0" cy="0"/>
          <a:chOff x="0" y="0"/>
          <a:chExt cx="0" cy="0"/>
        </a:xfrm>
      </p:grpSpPr>
      <p:sp>
        <p:nvSpPr>
          <p:cNvPr id="2160642" name="Rectangle 2"/>
          <p:cNvSpPr>
            <a:spLocks noGrp="1" noChangeArrowheads="1"/>
          </p:cNvSpPr>
          <p:nvPr>
            <p:ph type="title"/>
          </p:nvPr>
        </p:nvSpPr>
        <p:spPr bwMode="auto">
          <a:xfrm>
            <a:off x="0" y="274638"/>
            <a:ext cx="9144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9" tIns="45635" rIns="91269" bIns="45635" numCol="1" anchor="ctr" anchorCtr="0" compatLnSpc="1">
            <a:prstTxWarp prst="textNoShape">
              <a:avLst/>
            </a:prstTxWarp>
          </a:bodyPr>
          <a:lstStyle/>
          <a:p>
            <a:pPr lvl="0"/>
            <a:r>
              <a:rPr lang="en-US" dirty="0"/>
              <a:t>Click to edit Master title style</a:t>
            </a:r>
          </a:p>
        </p:txBody>
      </p:sp>
      <p:sp>
        <p:nvSpPr>
          <p:cNvPr id="2160643" name="Rectangle 3"/>
          <p:cNvSpPr>
            <a:spLocks noGrp="1" noChangeArrowheads="1"/>
          </p:cNvSpPr>
          <p:nvPr>
            <p:ph type="body" idx="1"/>
          </p:nvPr>
        </p:nvSpPr>
        <p:spPr bwMode="auto">
          <a:xfrm>
            <a:off x="0" y="1600236"/>
            <a:ext cx="91440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60644"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lvl1pPr algn="l" eaLnBrk="1" hangingPunct="1">
              <a:defRPr sz="1400">
                <a:latin typeface="+mn-lt"/>
                <a:cs typeface="+mn-cs"/>
              </a:defRPr>
            </a:lvl1pPr>
          </a:lstStyle>
          <a:p>
            <a:endParaRPr lang="en-US" b="0">
              <a:solidFill>
                <a:srgbClr val="000000"/>
              </a:solidFill>
            </a:endParaRPr>
          </a:p>
        </p:txBody>
      </p:sp>
      <p:sp>
        <p:nvSpPr>
          <p:cNvPr id="2160645" name="Rectangle 5"/>
          <p:cNvSpPr>
            <a:spLocks noGrp="1" noChangeArrowheads="1"/>
          </p:cNvSpPr>
          <p:nvPr>
            <p:ph type="ftr" sz="quarter" idx="3"/>
          </p:nvPr>
        </p:nvSpPr>
        <p:spPr bwMode="auto">
          <a:xfrm>
            <a:off x="3124201"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lvl1pPr eaLnBrk="1" hangingPunct="1">
              <a:defRPr sz="1400">
                <a:latin typeface="+mn-lt"/>
                <a:cs typeface="+mn-cs"/>
              </a:defRPr>
            </a:lvl1pPr>
          </a:lstStyle>
          <a:p>
            <a:endParaRPr lang="en-US" b="0">
              <a:solidFill>
                <a:srgbClr val="000000"/>
              </a:solidFill>
            </a:endParaRPr>
          </a:p>
        </p:txBody>
      </p:sp>
      <p:sp>
        <p:nvSpPr>
          <p:cNvPr id="2160646"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lvl1pPr algn="r" eaLnBrk="1" hangingPunct="1">
              <a:defRPr sz="1400">
                <a:latin typeface="+mn-lt"/>
                <a:cs typeface="+mn-cs"/>
              </a:defRPr>
            </a:lvl1pPr>
          </a:lstStyle>
          <a:p>
            <a:fld id="{1F508265-9AB0-D94A-A6FB-29521E501D56}" type="slidenum">
              <a:rPr lang="en-US" b="0" smtClean="0">
                <a:solidFill>
                  <a:srgbClr val="000000"/>
                </a:solidFill>
              </a:rPr>
              <a:pPr/>
              <a:t>‹#›</a:t>
            </a:fld>
            <a:endParaRPr lang="en-US" b="0">
              <a:solidFill>
                <a:srgbClr val="000000"/>
              </a:solidFill>
            </a:endParaRPr>
          </a:p>
        </p:txBody>
      </p:sp>
    </p:spTree>
    <p:extLst>
      <p:ext uri="{BB962C8B-B14F-4D97-AF65-F5344CB8AC3E}">
        <p14:creationId xmlns:p14="http://schemas.microsoft.com/office/powerpoint/2010/main" val="3508086993"/>
      </p:ext>
    </p:extLst>
  </p:cSld>
  <p:clrMap bg1="lt1" tx1="dk1" bg2="lt2" tx2="dk2" accent1="accent1" accent2="accent2" accent3="accent3" accent4="accent4" accent5="accent5" accent6="accent6" hlink="hlink" folHlink="folHlink"/>
  <p:sldLayoutIdLst>
    <p:sldLayoutId id="2147486526" r:id="rId1"/>
    <p:sldLayoutId id="2147486527" r:id="rId2"/>
    <p:sldLayoutId id="2147486528" r:id="rId3"/>
    <p:sldLayoutId id="2147486529" r:id="rId4"/>
    <p:sldLayoutId id="2147486530" r:id="rId5"/>
    <p:sldLayoutId id="2147486531" r:id="rId6"/>
    <p:sldLayoutId id="2147486532" r:id="rId7"/>
    <p:sldLayoutId id="2147486533" r:id="rId8"/>
    <p:sldLayoutId id="2147486534" r:id="rId9"/>
    <p:sldLayoutId id="2147486535" r:id="rId10"/>
    <p:sldLayoutId id="2147486536" r:id="rId11"/>
  </p:sldLayoutIdLst>
  <p:txStyles>
    <p:titleStyle>
      <a:lvl1pPr algn="ctr" rtl="0" fontAlgn="base">
        <a:spcBef>
          <a:spcPct val="0"/>
        </a:spcBef>
        <a:spcAft>
          <a:spcPct val="0"/>
        </a:spcAft>
        <a:defRPr sz="4400">
          <a:solidFill>
            <a:srgbClr val="FFFFFF"/>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Arial" charset="0"/>
        </a:defRPr>
      </a:lvl2pPr>
      <a:lvl3pPr algn="ctr" rtl="0" fontAlgn="base">
        <a:spcBef>
          <a:spcPct val="0"/>
        </a:spcBef>
        <a:spcAft>
          <a:spcPct val="0"/>
        </a:spcAft>
        <a:defRPr sz="4400">
          <a:solidFill>
            <a:schemeClr val="tx2"/>
          </a:solidFill>
          <a:latin typeface="Arial" charset="0"/>
          <a:ea typeface="ＭＳ Ｐゴシック" charset="0"/>
          <a:cs typeface="Arial" charset="0"/>
        </a:defRPr>
      </a:lvl3pPr>
      <a:lvl4pPr algn="ctr" rtl="0" fontAlgn="base">
        <a:spcBef>
          <a:spcPct val="0"/>
        </a:spcBef>
        <a:spcAft>
          <a:spcPct val="0"/>
        </a:spcAft>
        <a:defRPr sz="4400">
          <a:solidFill>
            <a:schemeClr val="tx2"/>
          </a:solidFill>
          <a:latin typeface="Arial" charset="0"/>
          <a:ea typeface="ＭＳ Ｐゴシック" charset="0"/>
          <a:cs typeface="Arial" charset="0"/>
        </a:defRPr>
      </a:lvl4pPr>
      <a:lvl5pPr algn="ctr" rtl="0" fontAlgn="base">
        <a:spcBef>
          <a:spcPct val="0"/>
        </a:spcBef>
        <a:spcAft>
          <a:spcPct val="0"/>
        </a:spcAft>
        <a:defRPr sz="4400">
          <a:solidFill>
            <a:schemeClr val="tx2"/>
          </a:solidFill>
          <a:latin typeface="Arial" charset="0"/>
          <a:ea typeface="ＭＳ Ｐゴシック" charset="0"/>
          <a:cs typeface="Arial" charset="0"/>
        </a:defRPr>
      </a:lvl5pPr>
      <a:lvl6pPr marL="456348" algn="ctr" rtl="0" fontAlgn="base">
        <a:spcBef>
          <a:spcPct val="0"/>
        </a:spcBef>
        <a:spcAft>
          <a:spcPct val="0"/>
        </a:spcAft>
        <a:defRPr sz="4400">
          <a:solidFill>
            <a:schemeClr val="tx2"/>
          </a:solidFill>
          <a:latin typeface="Arial" charset="0"/>
          <a:ea typeface="ＭＳ Ｐゴシック" charset="0"/>
          <a:cs typeface="Arial" charset="0"/>
        </a:defRPr>
      </a:lvl6pPr>
      <a:lvl7pPr marL="912713" algn="ctr" rtl="0" fontAlgn="base">
        <a:spcBef>
          <a:spcPct val="0"/>
        </a:spcBef>
        <a:spcAft>
          <a:spcPct val="0"/>
        </a:spcAft>
        <a:defRPr sz="4400">
          <a:solidFill>
            <a:schemeClr val="tx2"/>
          </a:solidFill>
          <a:latin typeface="Arial" charset="0"/>
          <a:ea typeface="ＭＳ Ｐゴシック" charset="0"/>
          <a:cs typeface="Arial" charset="0"/>
        </a:defRPr>
      </a:lvl7pPr>
      <a:lvl8pPr marL="1369080" algn="ctr" rtl="0" fontAlgn="base">
        <a:spcBef>
          <a:spcPct val="0"/>
        </a:spcBef>
        <a:spcAft>
          <a:spcPct val="0"/>
        </a:spcAft>
        <a:defRPr sz="4400">
          <a:solidFill>
            <a:schemeClr val="tx2"/>
          </a:solidFill>
          <a:latin typeface="Arial" charset="0"/>
          <a:ea typeface="ＭＳ Ｐゴシック" charset="0"/>
          <a:cs typeface="Arial" charset="0"/>
        </a:defRPr>
      </a:lvl8pPr>
      <a:lvl9pPr marL="1825435"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277" indent="-342277" algn="l" rtl="0" fontAlgn="base">
        <a:spcBef>
          <a:spcPct val="20000"/>
        </a:spcBef>
        <a:spcAft>
          <a:spcPct val="0"/>
        </a:spcAft>
        <a:buChar char="•"/>
        <a:defRPr sz="3200">
          <a:solidFill>
            <a:srgbClr val="FFFFFF"/>
          </a:solidFill>
          <a:latin typeface="+mn-lt"/>
          <a:ea typeface="+mn-ea"/>
          <a:cs typeface="+mn-cs"/>
        </a:defRPr>
      </a:lvl1pPr>
      <a:lvl2pPr marL="741582" indent="-285234" algn="l" rtl="0" fontAlgn="base">
        <a:spcBef>
          <a:spcPct val="20000"/>
        </a:spcBef>
        <a:spcAft>
          <a:spcPct val="0"/>
        </a:spcAft>
        <a:buChar char="–"/>
        <a:defRPr sz="2800">
          <a:solidFill>
            <a:srgbClr val="FFFFFF"/>
          </a:solidFill>
          <a:latin typeface="+mn-lt"/>
          <a:ea typeface="Arial" charset="0"/>
          <a:cs typeface="+mn-cs"/>
        </a:defRPr>
      </a:lvl2pPr>
      <a:lvl3pPr marL="1140892" indent="-228174" algn="l" rtl="0" fontAlgn="base">
        <a:spcBef>
          <a:spcPct val="20000"/>
        </a:spcBef>
        <a:spcAft>
          <a:spcPct val="0"/>
        </a:spcAft>
        <a:buChar char="•"/>
        <a:defRPr sz="2400">
          <a:solidFill>
            <a:srgbClr val="FFFFFF"/>
          </a:solidFill>
          <a:latin typeface="+mn-lt"/>
          <a:ea typeface="Arial" charset="0"/>
          <a:cs typeface="+mn-cs"/>
        </a:defRPr>
      </a:lvl3pPr>
      <a:lvl4pPr marL="1597249" indent="-228174" algn="l" rtl="0" fontAlgn="base">
        <a:spcBef>
          <a:spcPct val="20000"/>
        </a:spcBef>
        <a:spcAft>
          <a:spcPct val="0"/>
        </a:spcAft>
        <a:buChar char="–"/>
        <a:defRPr sz="2000">
          <a:solidFill>
            <a:srgbClr val="FFFFFF"/>
          </a:solidFill>
          <a:latin typeface="+mn-lt"/>
          <a:ea typeface="Arial" charset="0"/>
          <a:cs typeface="+mn-cs"/>
        </a:defRPr>
      </a:lvl4pPr>
      <a:lvl5pPr marL="2053620" indent="-228174" algn="l" rtl="0" fontAlgn="base">
        <a:spcBef>
          <a:spcPct val="20000"/>
        </a:spcBef>
        <a:spcAft>
          <a:spcPct val="0"/>
        </a:spcAft>
        <a:buChar char="»"/>
        <a:defRPr sz="2000">
          <a:solidFill>
            <a:srgbClr val="FFFFFF"/>
          </a:solidFill>
          <a:latin typeface="+mn-lt"/>
          <a:ea typeface="Arial" charset="0"/>
          <a:cs typeface="+mn-cs"/>
        </a:defRPr>
      </a:lvl5pPr>
      <a:lvl6pPr marL="2509974" indent="-228174" algn="l" rtl="0" fontAlgn="base">
        <a:spcBef>
          <a:spcPct val="20000"/>
        </a:spcBef>
        <a:spcAft>
          <a:spcPct val="0"/>
        </a:spcAft>
        <a:buChar char="»"/>
        <a:defRPr sz="2000">
          <a:solidFill>
            <a:schemeClr val="tx1"/>
          </a:solidFill>
          <a:latin typeface="+mn-lt"/>
          <a:ea typeface="Arial" charset="0"/>
          <a:cs typeface="+mn-cs"/>
        </a:defRPr>
      </a:lvl6pPr>
      <a:lvl7pPr marL="2966328" indent="-228174" algn="l" rtl="0" fontAlgn="base">
        <a:spcBef>
          <a:spcPct val="20000"/>
        </a:spcBef>
        <a:spcAft>
          <a:spcPct val="0"/>
        </a:spcAft>
        <a:buChar char="»"/>
        <a:defRPr sz="2000">
          <a:solidFill>
            <a:schemeClr val="tx1"/>
          </a:solidFill>
          <a:latin typeface="+mn-lt"/>
          <a:ea typeface="Arial" charset="0"/>
          <a:cs typeface="+mn-cs"/>
        </a:defRPr>
      </a:lvl7pPr>
      <a:lvl8pPr marL="3422692" indent="-228174" algn="l" rtl="0" fontAlgn="base">
        <a:spcBef>
          <a:spcPct val="20000"/>
        </a:spcBef>
        <a:spcAft>
          <a:spcPct val="0"/>
        </a:spcAft>
        <a:buChar char="»"/>
        <a:defRPr sz="2000">
          <a:solidFill>
            <a:schemeClr val="tx1"/>
          </a:solidFill>
          <a:latin typeface="+mn-lt"/>
          <a:ea typeface="Arial" charset="0"/>
          <a:cs typeface="+mn-cs"/>
        </a:defRPr>
      </a:lvl8pPr>
      <a:lvl9pPr marL="3879039" indent="-228174"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6348" rtl="0" eaLnBrk="1" latinLnBrk="0" hangingPunct="1">
        <a:defRPr sz="1800" kern="1200">
          <a:solidFill>
            <a:schemeClr val="tx1"/>
          </a:solidFill>
          <a:latin typeface="+mn-lt"/>
          <a:ea typeface="+mn-ea"/>
          <a:cs typeface="+mn-cs"/>
        </a:defRPr>
      </a:lvl1pPr>
      <a:lvl2pPr marL="456348" algn="l" defTabSz="456348" rtl="0" eaLnBrk="1" latinLnBrk="0" hangingPunct="1">
        <a:defRPr sz="1800" kern="1200">
          <a:solidFill>
            <a:schemeClr val="tx1"/>
          </a:solidFill>
          <a:latin typeface="+mn-lt"/>
          <a:ea typeface="+mn-ea"/>
          <a:cs typeface="+mn-cs"/>
        </a:defRPr>
      </a:lvl2pPr>
      <a:lvl3pPr marL="912713" algn="l" defTabSz="456348" rtl="0" eaLnBrk="1" latinLnBrk="0" hangingPunct="1">
        <a:defRPr sz="1800" kern="1200">
          <a:solidFill>
            <a:schemeClr val="tx1"/>
          </a:solidFill>
          <a:latin typeface="+mn-lt"/>
          <a:ea typeface="+mn-ea"/>
          <a:cs typeface="+mn-cs"/>
        </a:defRPr>
      </a:lvl3pPr>
      <a:lvl4pPr marL="1369080" algn="l" defTabSz="456348" rtl="0" eaLnBrk="1" latinLnBrk="0" hangingPunct="1">
        <a:defRPr sz="1800" kern="1200">
          <a:solidFill>
            <a:schemeClr val="tx1"/>
          </a:solidFill>
          <a:latin typeface="+mn-lt"/>
          <a:ea typeface="+mn-ea"/>
          <a:cs typeface="+mn-cs"/>
        </a:defRPr>
      </a:lvl4pPr>
      <a:lvl5pPr marL="1825435" algn="l" defTabSz="456348" rtl="0" eaLnBrk="1" latinLnBrk="0" hangingPunct="1">
        <a:defRPr sz="1800" kern="1200">
          <a:solidFill>
            <a:schemeClr val="tx1"/>
          </a:solidFill>
          <a:latin typeface="+mn-lt"/>
          <a:ea typeface="+mn-ea"/>
          <a:cs typeface="+mn-cs"/>
        </a:defRPr>
      </a:lvl5pPr>
      <a:lvl6pPr marL="2281788" algn="l" defTabSz="456348" rtl="0" eaLnBrk="1" latinLnBrk="0" hangingPunct="1">
        <a:defRPr sz="1800" kern="1200">
          <a:solidFill>
            <a:schemeClr val="tx1"/>
          </a:solidFill>
          <a:latin typeface="+mn-lt"/>
          <a:ea typeface="+mn-ea"/>
          <a:cs typeface="+mn-cs"/>
        </a:defRPr>
      </a:lvl6pPr>
      <a:lvl7pPr marL="2738155" algn="l" defTabSz="456348" rtl="0" eaLnBrk="1" latinLnBrk="0" hangingPunct="1">
        <a:defRPr sz="1800" kern="1200">
          <a:solidFill>
            <a:schemeClr val="tx1"/>
          </a:solidFill>
          <a:latin typeface="+mn-lt"/>
          <a:ea typeface="+mn-ea"/>
          <a:cs typeface="+mn-cs"/>
        </a:defRPr>
      </a:lvl7pPr>
      <a:lvl8pPr marL="3194510" algn="l" defTabSz="456348" rtl="0" eaLnBrk="1" latinLnBrk="0" hangingPunct="1">
        <a:defRPr sz="1800" kern="1200">
          <a:solidFill>
            <a:schemeClr val="tx1"/>
          </a:solidFill>
          <a:latin typeface="+mn-lt"/>
          <a:ea typeface="+mn-ea"/>
          <a:cs typeface="+mn-cs"/>
        </a:defRPr>
      </a:lvl8pPr>
      <a:lvl9pPr marL="3650868" algn="l" defTabSz="456348"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pic>
        <p:nvPicPr>
          <p:cNvPr id="996354" name="Picture 2" descr="Expbanna"/>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invGray">
          <a:xfrm>
            <a:off x="0" y="0"/>
            <a:ext cx="685354"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6355" name="Rectangle 3"/>
          <p:cNvSpPr>
            <a:spLocks noGrp="1" noChangeArrowheads="1"/>
          </p:cNvSpPr>
          <p:nvPr>
            <p:ph type="title"/>
          </p:nvPr>
        </p:nvSpPr>
        <p:spPr bwMode="auto">
          <a:xfrm>
            <a:off x="1067202" y="380628"/>
            <a:ext cx="7772177"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852" tIns="45427" rIns="90852" bIns="45427" numCol="1" anchor="b" anchorCtr="0" compatLnSpc="1">
            <a:prstTxWarp prst="textNoShape">
              <a:avLst/>
            </a:prstTxWarp>
          </a:bodyPr>
          <a:lstStyle/>
          <a:p>
            <a:pPr lvl="0"/>
            <a:r>
              <a:rPr lang="en-US" altLang="zh-CN"/>
              <a:t>Click to edit Master title style</a:t>
            </a:r>
          </a:p>
        </p:txBody>
      </p:sp>
      <p:sp>
        <p:nvSpPr>
          <p:cNvPr id="6148" name="Rectangle 4"/>
          <p:cNvSpPr>
            <a:spLocks noGrp="1" noChangeArrowheads="1"/>
          </p:cNvSpPr>
          <p:nvPr>
            <p:ph type="dt" sz="half" idx="2"/>
          </p:nvPr>
        </p:nvSpPr>
        <p:spPr bwMode="auto">
          <a:xfrm>
            <a:off x="838275" y="6400354"/>
            <a:ext cx="1905372" cy="457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852" tIns="45427" rIns="90852" bIns="45427" numCol="1" anchor="b" anchorCtr="1" compatLnSpc="1">
            <a:prstTxWarp prst="textNoShape">
              <a:avLst/>
            </a:prstTxWarp>
          </a:bodyPr>
          <a:lstStyle>
            <a:lvl1pPr defTabSz="908535">
              <a:defRPr sz="1400">
                <a:solidFill>
                  <a:schemeClr val="tx2"/>
                </a:solidFill>
                <a:latin typeface="Arial" charset="0"/>
                <a:cs typeface="ＭＳ Ｐゴシック" charset="0"/>
              </a:defRPr>
            </a:lvl1pPr>
          </a:lstStyle>
          <a:p>
            <a:pPr algn="l">
              <a:defRPr/>
            </a:pPr>
            <a:endParaRPr lang="zh-CN" altLang="en-US" b="0">
              <a:solidFill>
                <a:srgbClr val="482400"/>
              </a:solidFill>
              <a:sym typeface="Times New Roman" charset="0"/>
            </a:endParaRPr>
          </a:p>
        </p:txBody>
      </p:sp>
      <p:sp>
        <p:nvSpPr>
          <p:cNvPr id="6149" name="Rectangle 5"/>
          <p:cNvSpPr>
            <a:spLocks noGrp="1" noChangeArrowheads="1"/>
          </p:cNvSpPr>
          <p:nvPr>
            <p:ph type="ftr" sz="quarter" idx="3"/>
          </p:nvPr>
        </p:nvSpPr>
        <p:spPr bwMode="auto">
          <a:xfrm>
            <a:off x="3429014" y="6400354"/>
            <a:ext cx="2895451" cy="457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852" tIns="45427" rIns="90852" bIns="45427" numCol="1" anchor="b" anchorCtr="1" compatLnSpc="1">
            <a:prstTxWarp prst="textNoShape">
              <a:avLst/>
            </a:prstTxWarp>
          </a:bodyPr>
          <a:lstStyle>
            <a:lvl1pPr algn="ctr" defTabSz="908535">
              <a:defRPr sz="1400">
                <a:solidFill>
                  <a:schemeClr val="tx2"/>
                </a:solidFill>
                <a:latin typeface="Arial" charset="0"/>
                <a:cs typeface="ＭＳ Ｐゴシック" charset="0"/>
              </a:defRPr>
            </a:lvl1pPr>
          </a:lstStyle>
          <a:p>
            <a:pPr>
              <a:defRPr/>
            </a:pPr>
            <a:endParaRPr lang="zh-CN" altLang="en-US" b="0">
              <a:solidFill>
                <a:srgbClr val="482400"/>
              </a:solidFill>
              <a:sym typeface="Times New Roman" charset="0"/>
            </a:endParaRPr>
          </a:p>
        </p:txBody>
      </p:sp>
      <p:sp>
        <p:nvSpPr>
          <p:cNvPr id="6150" name="Rectangle 6"/>
          <p:cNvSpPr>
            <a:spLocks noGrp="1" noChangeArrowheads="1"/>
          </p:cNvSpPr>
          <p:nvPr>
            <p:ph type="sldNum" sz="quarter" idx="4"/>
          </p:nvPr>
        </p:nvSpPr>
        <p:spPr bwMode="auto">
          <a:xfrm>
            <a:off x="7010922" y="6400354"/>
            <a:ext cx="1904256" cy="457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852" tIns="45427" rIns="90852" bIns="45427" numCol="1" anchor="b" anchorCtr="1" compatLnSpc="1">
            <a:prstTxWarp prst="textNoShape">
              <a:avLst/>
            </a:prstTxWarp>
          </a:bodyPr>
          <a:lstStyle>
            <a:lvl1pPr algn="r" defTabSz="908535">
              <a:defRPr sz="1400">
                <a:solidFill>
                  <a:schemeClr val="tx2"/>
                </a:solidFill>
                <a:latin typeface="Arial" charset="0"/>
                <a:cs typeface="ＭＳ Ｐゴシック" charset="0"/>
              </a:defRPr>
            </a:lvl1pPr>
          </a:lstStyle>
          <a:p>
            <a:pPr>
              <a:defRPr/>
            </a:pPr>
            <a:fld id="{7E7A6814-BB4B-384B-94FA-18ADD3624F02}" type="slidenum">
              <a:rPr lang="zh-CN" altLang="en-US" b="0">
                <a:solidFill>
                  <a:srgbClr val="482400"/>
                </a:solidFill>
                <a:sym typeface="Times New Roman" charset="0"/>
              </a:rPr>
              <a:pPr>
                <a:defRPr/>
              </a:pPr>
              <a:t>‹#›</a:t>
            </a:fld>
            <a:endParaRPr lang="en-US" altLang="zh-CN" b="0">
              <a:solidFill>
                <a:srgbClr val="482400"/>
              </a:solidFill>
              <a:sym typeface="Times New Roman" charset="0"/>
            </a:endParaRPr>
          </a:p>
        </p:txBody>
      </p:sp>
      <p:pic>
        <p:nvPicPr>
          <p:cNvPr id="996359" name="Picture 7" descr="EXPHORS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1067202" y="1574974"/>
            <a:ext cx="7772177" cy="129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6360" name="Rectangle 8"/>
          <p:cNvSpPr>
            <a:spLocks noGrp="1" noChangeArrowheads="1"/>
          </p:cNvSpPr>
          <p:nvPr>
            <p:ph type="body" idx="1"/>
          </p:nvPr>
        </p:nvSpPr>
        <p:spPr bwMode="auto">
          <a:xfrm>
            <a:off x="1061517" y="1766986"/>
            <a:ext cx="7769944" cy="411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852" tIns="45427" rIns="90852" bIns="45427"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Tree>
    <p:extLst>
      <p:ext uri="{BB962C8B-B14F-4D97-AF65-F5344CB8AC3E}">
        <p14:creationId xmlns:p14="http://schemas.microsoft.com/office/powerpoint/2010/main" val="4059374462"/>
      </p:ext>
    </p:extLst>
  </p:cSld>
  <p:clrMap bg1="lt1" tx1="dk1" bg2="lt2" tx2="dk2" accent1="accent1" accent2="accent2" accent3="accent3" accent4="accent4" accent5="accent5" accent6="accent6" hlink="hlink" folHlink="folHlink"/>
  <p:sldLayoutIdLst>
    <p:sldLayoutId id="2147486538" r:id="rId1"/>
    <p:sldLayoutId id="2147486539" r:id="rId2"/>
    <p:sldLayoutId id="2147486540" r:id="rId3"/>
    <p:sldLayoutId id="2147486541" r:id="rId4"/>
    <p:sldLayoutId id="2147486542" r:id="rId5"/>
    <p:sldLayoutId id="2147486543" r:id="rId6"/>
    <p:sldLayoutId id="2147486544" r:id="rId7"/>
    <p:sldLayoutId id="2147486545" r:id="rId8"/>
    <p:sldLayoutId id="2147486546" r:id="rId9"/>
    <p:sldLayoutId id="2147486547" r:id="rId10"/>
    <p:sldLayoutId id="2147486548" r:id="rId11"/>
  </p:sldLayoutIdLst>
  <p:hf sldNum="0" hdr="0" ftr="0" dt="0"/>
  <p:txStyles>
    <p:titleStyle>
      <a:lvl1pPr algn="l" defTabSz="908168" rtl="0" eaLnBrk="0" fontAlgn="base" hangingPunct="0">
        <a:spcBef>
          <a:spcPct val="0"/>
        </a:spcBef>
        <a:spcAft>
          <a:spcPct val="0"/>
        </a:spcAft>
        <a:defRPr sz="4400">
          <a:solidFill>
            <a:schemeClr val="tx2"/>
          </a:solidFill>
          <a:latin typeface="+mj-lt"/>
          <a:ea typeface="ＭＳ Ｐゴシック" charset="0"/>
          <a:cs typeface="+mj-cs"/>
        </a:defRPr>
      </a:lvl1pPr>
      <a:lvl2pPr algn="l" defTabSz="908168" rtl="0" eaLnBrk="0" fontAlgn="base" hangingPunct="0">
        <a:spcBef>
          <a:spcPct val="0"/>
        </a:spcBef>
        <a:spcAft>
          <a:spcPct val="0"/>
        </a:spcAft>
        <a:defRPr sz="4400">
          <a:solidFill>
            <a:schemeClr val="tx2"/>
          </a:solidFill>
          <a:latin typeface="Times New Roman" charset="0"/>
          <a:ea typeface="ＭＳ Ｐゴシック" charset="0"/>
          <a:cs typeface="宋体" charset="0"/>
        </a:defRPr>
      </a:lvl2pPr>
      <a:lvl3pPr algn="l" defTabSz="908168" rtl="0" eaLnBrk="0" fontAlgn="base" hangingPunct="0">
        <a:spcBef>
          <a:spcPct val="0"/>
        </a:spcBef>
        <a:spcAft>
          <a:spcPct val="0"/>
        </a:spcAft>
        <a:defRPr sz="4400">
          <a:solidFill>
            <a:schemeClr val="tx2"/>
          </a:solidFill>
          <a:latin typeface="Times New Roman" charset="0"/>
          <a:ea typeface="ＭＳ Ｐゴシック" charset="0"/>
          <a:cs typeface="宋体" charset="0"/>
        </a:defRPr>
      </a:lvl3pPr>
      <a:lvl4pPr algn="l" defTabSz="908168" rtl="0" eaLnBrk="0" fontAlgn="base" hangingPunct="0">
        <a:spcBef>
          <a:spcPct val="0"/>
        </a:spcBef>
        <a:spcAft>
          <a:spcPct val="0"/>
        </a:spcAft>
        <a:defRPr sz="4400">
          <a:solidFill>
            <a:schemeClr val="tx2"/>
          </a:solidFill>
          <a:latin typeface="Times New Roman" charset="0"/>
          <a:ea typeface="ＭＳ Ｐゴシック" charset="0"/>
          <a:cs typeface="宋体" charset="0"/>
        </a:defRPr>
      </a:lvl4pPr>
      <a:lvl5pPr algn="l" defTabSz="908168" rtl="0" eaLnBrk="0" fontAlgn="base" hangingPunct="0">
        <a:spcBef>
          <a:spcPct val="0"/>
        </a:spcBef>
        <a:spcAft>
          <a:spcPct val="0"/>
        </a:spcAft>
        <a:defRPr sz="4400">
          <a:solidFill>
            <a:schemeClr val="tx2"/>
          </a:solidFill>
          <a:latin typeface="Times New Roman" charset="0"/>
          <a:ea typeface="ＭＳ Ｐゴシック" charset="0"/>
          <a:cs typeface="宋体" charset="0"/>
        </a:defRPr>
      </a:lvl5pPr>
      <a:lvl6pPr marL="319468" algn="l" defTabSz="908535" rtl="0" fontAlgn="base">
        <a:spcBef>
          <a:spcPct val="0"/>
        </a:spcBef>
        <a:spcAft>
          <a:spcPct val="0"/>
        </a:spcAft>
        <a:defRPr sz="4400">
          <a:solidFill>
            <a:schemeClr val="tx2"/>
          </a:solidFill>
          <a:latin typeface="Times New Roman" charset="0"/>
          <a:ea typeface="宋体" charset="0"/>
          <a:cs typeface="宋体" charset="0"/>
        </a:defRPr>
      </a:lvl6pPr>
      <a:lvl7pPr marL="638963" algn="l" defTabSz="908535" rtl="0" fontAlgn="base">
        <a:spcBef>
          <a:spcPct val="0"/>
        </a:spcBef>
        <a:spcAft>
          <a:spcPct val="0"/>
        </a:spcAft>
        <a:defRPr sz="4400">
          <a:solidFill>
            <a:schemeClr val="tx2"/>
          </a:solidFill>
          <a:latin typeface="Times New Roman" charset="0"/>
          <a:ea typeface="宋体" charset="0"/>
          <a:cs typeface="宋体" charset="0"/>
        </a:defRPr>
      </a:lvl7pPr>
      <a:lvl8pPr marL="958473" algn="l" defTabSz="908535" rtl="0" fontAlgn="base">
        <a:spcBef>
          <a:spcPct val="0"/>
        </a:spcBef>
        <a:spcAft>
          <a:spcPct val="0"/>
        </a:spcAft>
        <a:defRPr sz="4400">
          <a:solidFill>
            <a:schemeClr val="tx2"/>
          </a:solidFill>
          <a:latin typeface="Times New Roman" charset="0"/>
          <a:ea typeface="宋体" charset="0"/>
          <a:cs typeface="宋体" charset="0"/>
        </a:defRPr>
      </a:lvl8pPr>
      <a:lvl9pPr marL="1277938" algn="l" defTabSz="908535" rtl="0" fontAlgn="base">
        <a:spcBef>
          <a:spcPct val="0"/>
        </a:spcBef>
        <a:spcAft>
          <a:spcPct val="0"/>
        </a:spcAft>
        <a:defRPr sz="4400">
          <a:solidFill>
            <a:schemeClr val="tx2"/>
          </a:solidFill>
          <a:latin typeface="Times New Roman" charset="0"/>
          <a:ea typeface="宋体" charset="0"/>
          <a:cs typeface="宋体" charset="0"/>
        </a:defRPr>
      </a:lvl9pPr>
    </p:titleStyle>
    <p:bodyStyle>
      <a:lvl1pPr marL="339748" indent="-339748" algn="l" defTabSz="908168" rtl="0" eaLnBrk="0" fontAlgn="base" hangingPunct="0">
        <a:spcBef>
          <a:spcPct val="20000"/>
        </a:spcBef>
        <a:spcAft>
          <a:spcPct val="0"/>
        </a:spcAft>
        <a:buBlip>
          <a:blip r:embed="rId16"/>
        </a:buBlip>
        <a:defRPr sz="3200">
          <a:solidFill>
            <a:schemeClr val="tx1"/>
          </a:solidFill>
          <a:latin typeface="+mn-lt"/>
          <a:ea typeface="ＭＳ Ｐゴシック" charset="0"/>
          <a:cs typeface="+mn-cs"/>
        </a:defRPr>
      </a:lvl1pPr>
      <a:lvl2pPr marL="738304" indent="-283145" algn="l" defTabSz="908168" rtl="0" eaLnBrk="0" fontAlgn="base" hangingPunct="0">
        <a:spcBef>
          <a:spcPct val="20000"/>
        </a:spcBef>
        <a:spcAft>
          <a:spcPct val="0"/>
        </a:spcAft>
        <a:buClr>
          <a:schemeClr val="accent2"/>
        </a:buClr>
        <a:buFont typeface="Wingdings" charset="0"/>
        <a:buBlip>
          <a:blip r:embed="rId17"/>
        </a:buBlip>
        <a:defRPr sz="2800">
          <a:solidFill>
            <a:schemeClr val="tx1"/>
          </a:solidFill>
          <a:latin typeface="+mn-lt"/>
          <a:ea typeface="+mn-ea"/>
          <a:cs typeface="+mn-cs"/>
        </a:defRPr>
      </a:lvl2pPr>
      <a:lvl3pPr marL="1135799" indent="-226469" algn="l" defTabSz="908168" rtl="0" eaLnBrk="0" fontAlgn="base" hangingPunct="0">
        <a:spcBef>
          <a:spcPct val="20000"/>
        </a:spcBef>
        <a:spcAft>
          <a:spcPct val="0"/>
        </a:spcAft>
        <a:buChar char="•"/>
        <a:defRPr sz="2400">
          <a:solidFill>
            <a:schemeClr val="tx1"/>
          </a:solidFill>
          <a:latin typeface="+mn-lt"/>
          <a:ea typeface="+mn-ea"/>
          <a:cs typeface="+mn-cs"/>
        </a:defRPr>
      </a:lvl3pPr>
      <a:lvl4pPr marL="1589880" indent="-226469" algn="l" defTabSz="908168" rtl="0" eaLnBrk="0" fontAlgn="base" hangingPunct="0">
        <a:spcBef>
          <a:spcPct val="20000"/>
        </a:spcBef>
        <a:spcAft>
          <a:spcPct val="0"/>
        </a:spcAft>
        <a:buClr>
          <a:schemeClr val="tx2"/>
        </a:buClr>
        <a:buFont typeface="Wingdings" charset="0"/>
        <a:buChar char="s"/>
        <a:defRPr sz="2000">
          <a:solidFill>
            <a:schemeClr val="tx1"/>
          </a:solidFill>
          <a:latin typeface="+mn-lt"/>
          <a:ea typeface="+mn-ea"/>
          <a:cs typeface="+mn-cs"/>
        </a:defRPr>
      </a:lvl4pPr>
      <a:lvl5pPr marL="2043960" indent="-226469" algn="l" defTabSz="908168" rtl="0" eaLnBrk="0" fontAlgn="base" hangingPunct="0">
        <a:spcBef>
          <a:spcPct val="20000"/>
        </a:spcBef>
        <a:spcAft>
          <a:spcPct val="0"/>
        </a:spcAft>
        <a:buClr>
          <a:schemeClr val="tx2"/>
        </a:buClr>
        <a:buFont typeface="Wingdings" charset="0"/>
        <a:buChar char="s"/>
        <a:defRPr sz="2000">
          <a:solidFill>
            <a:schemeClr val="tx1"/>
          </a:solidFill>
          <a:latin typeface="+mn-lt"/>
          <a:ea typeface="+mn-ea"/>
          <a:cs typeface="+mn-cs"/>
        </a:defRPr>
      </a:lvl5pPr>
      <a:lvl6pPr marL="2364007" indent="-227394" algn="l" defTabSz="908535" rtl="0" fontAlgn="base">
        <a:spcBef>
          <a:spcPct val="20000"/>
        </a:spcBef>
        <a:spcAft>
          <a:spcPct val="0"/>
        </a:spcAft>
        <a:buClr>
          <a:schemeClr val="tx2"/>
        </a:buClr>
        <a:buFont typeface="Wingdings" charset="0"/>
        <a:buChar char="s"/>
        <a:defRPr sz="2000">
          <a:solidFill>
            <a:schemeClr val="tx1"/>
          </a:solidFill>
          <a:latin typeface="+mn-lt"/>
          <a:ea typeface="+mn-ea"/>
          <a:cs typeface="+mn-cs"/>
        </a:defRPr>
      </a:lvl6pPr>
      <a:lvl7pPr marL="2683494" indent="-227394" algn="l" defTabSz="908535" rtl="0" fontAlgn="base">
        <a:spcBef>
          <a:spcPct val="20000"/>
        </a:spcBef>
        <a:spcAft>
          <a:spcPct val="0"/>
        </a:spcAft>
        <a:buClr>
          <a:schemeClr val="tx2"/>
        </a:buClr>
        <a:buFont typeface="Wingdings" charset="0"/>
        <a:buChar char="s"/>
        <a:defRPr sz="2000">
          <a:solidFill>
            <a:schemeClr val="tx1"/>
          </a:solidFill>
          <a:latin typeface="+mn-lt"/>
          <a:ea typeface="+mn-ea"/>
          <a:cs typeface="+mn-cs"/>
        </a:defRPr>
      </a:lvl7pPr>
      <a:lvl8pPr marL="3002991" indent="-227394" algn="l" defTabSz="908535" rtl="0" fontAlgn="base">
        <a:spcBef>
          <a:spcPct val="20000"/>
        </a:spcBef>
        <a:spcAft>
          <a:spcPct val="0"/>
        </a:spcAft>
        <a:buClr>
          <a:schemeClr val="tx2"/>
        </a:buClr>
        <a:buFont typeface="Wingdings" charset="0"/>
        <a:buChar char="s"/>
        <a:defRPr sz="2000">
          <a:solidFill>
            <a:schemeClr val="tx1"/>
          </a:solidFill>
          <a:latin typeface="+mn-lt"/>
          <a:ea typeface="+mn-ea"/>
          <a:cs typeface="+mn-cs"/>
        </a:defRPr>
      </a:lvl8pPr>
      <a:lvl9pPr marL="3322461" indent="-227394" algn="l" defTabSz="908535" rtl="0" fontAlgn="base">
        <a:spcBef>
          <a:spcPct val="20000"/>
        </a:spcBef>
        <a:spcAft>
          <a:spcPct val="0"/>
        </a:spcAft>
        <a:buClr>
          <a:schemeClr val="tx2"/>
        </a:buClr>
        <a:buFont typeface="Wingdings" charset="0"/>
        <a:buChar char="s"/>
        <a:defRPr sz="2000">
          <a:solidFill>
            <a:schemeClr val="tx1"/>
          </a:solidFill>
          <a:latin typeface="+mn-lt"/>
          <a:ea typeface="+mn-ea"/>
          <a:cs typeface="+mn-cs"/>
        </a:defRPr>
      </a:lvl9pPr>
    </p:bodyStyle>
    <p:otherStyle>
      <a:defPPr>
        <a:defRPr lang="en-US"/>
      </a:defPPr>
      <a:lvl1pPr marL="0" algn="l" defTabSz="319468" rtl="0" eaLnBrk="1" latinLnBrk="0" hangingPunct="1">
        <a:defRPr sz="1300" kern="1200">
          <a:solidFill>
            <a:schemeClr val="tx1"/>
          </a:solidFill>
          <a:latin typeface="+mn-lt"/>
          <a:ea typeface="+mn-ea"/>
          <a:cs typeface="+mn-cs"/>
        </a:defRPr>
      </a:lvl1pPr>
      <a:lvl2pPr marL="319468" algn="l" defTabSz="319468" rtl="0" eaLnBrk="1" latinLnBrk="0" hangingPunct="1">
        <a:defRPr sz="1300" kern="1200">
          <a:solidFill>
            <a:schemeClr val="tx1"/>
          </a:solidFill>
          <a:latin typeface="+mn-lt"/>
          <a:ea typeface="+mn-ea"/>
          <a:cs typeface="+mn-cs"/>
        </a:defRPr>
      </a:lvl2pPr>
      <a:lvl3pPr marL="638963" algn="l" defTabSz="319468" rtl="0" eaLnBrk="1" latinLnBrk="0" hangingPunct="1">
        <a:defRPr sz="1300" kern="1200">
          <a:solidFill>
            <a:schemeClr val="tx1"/>
          </a:solidFill>
          <a:latin typeface="+mn-lt"/>
          <a:ea typeface="+mn-ea"/>
          <a:cs typeface="+mn-cs"/>
        </a:defRPr>
      </a:lvl3pPr>
      <a:lvl4pPr marL="958473" algn="l" defTabSz="319468" rtl="0" eaLnBrk="1" latinLnBrk="0" hangingPunct="1">
        <a:defRPr sz="1300" kern="1200">
          <a:solidFill>
            <a:schemeClr val="tx1"/>
          </a:solidFill>
          <a:latin typeface="+mn-lt"/>
          <a:ea typeface="+mn-ea"/>
          <a:cs typeface="+mn-cs"/>
        </a:defRPr>
      </a:lvl4pPr>
      <a:lvl5pPr marL="1277938" algn="l" defTabSz="319468" rtl="0" eaLnBrk="1" latinLnBrk="0" hangingPunct="1">
        <a:defRPr sz="1300" kern="1200">
          <a:solidFill>
            <a:schemeClr val="tx1"/>
          </a:solidFill>
          <a:latin typeface="+mn-lt"/>
          <a:ea typeface="+mn-ea"/>
          <a:cs typeface="+mn-cs"/>
        </a:defRPr>
      </a:lvl5pPr>
      <a:lvl6pPr marL="1597442" algn="l" defTabSz="319468" rtl="0" eaLnBrk="1" latinLnBrk="0" hangingPunct="1">
        <a:defRPr sz="1300" kern="1200">
          <a:solidFill>
            <a:schemeClr val="tx1"/>
          </a:solidFill>
          <a:latin typeface="+mn-lt"/>
          <a:ea typeface="+mn-ea"/>
          <a:cs typeface="+mn-cs"/>
        </a:defRPr>
      </a:lvl6pPr>
      <a:lvl7pPr marL="1916929" algn="l" defTabSz="319468" rtl="0" eaLnBrk="1" latinLnBrk="0" hangingPunct="1">
        <a:defRPr sz="1300" kern="1200">
          <a:solidFill>
            <a:schemeClr val="tx1"/>
          </a:solidFill>
          <a:latin typeface="+mn-lt"/>
          <a:ea typeface="+mn-ea"/>
          <a:cs typeface="+mn-cs"/>
        </a:defRPr>
      </a:lvl7pPr>
      <a:lvl8pPr marL="2236427" algn="l" defTabSz="319468" rtl="0" eaLnBrk="1" latinLnBrk="0" hangingPunct="1">
        <a:defRPr sz="1300" kern="1200">
          <a:solidFill>
            <a:schemeClr val="tx1"/>
          </a:solidFill>
          <a:latin typeface="+mn-lt"/>
          <a:ea typeface="+mn-ea"/>
          <a:cs typeface="+mn-cs"/>
        </a:defRPr>
      </a:lvl8pPr>
      <a:lvl9pPr marL="2555912" algn="l" defTabSz="319468" rtl="0" eaLnBrk="1" latinLnBrk="0" hangingPunct="1">
        <a:defRPr sz="13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pic>
        <p:nvPicPr>
          <p:cNvPr id="996354" name="Picture 2" descr="Expbanna"/>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invGray">
          <a:xfrm>
            <a:off x="0" y="0"/>
            <a:ext cx="685354"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6355" name="Rectangle 3"/>
          <p:cNvSpPr>
            <a:spLocks noGrp="1" noChangeArrowheads="1"/>
          </p:cNvSpPr>
          <p:nvPr>
            <p:ph type="title"/>
          </p:nvPr>
        </p:nvSpPr>
        <p:spPr bwMode="auto">
          <a:xfrm>
            <a:off x="1067193" y="380628"/>
            <a:ext cx="7772177"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895" tIns="45448" rIns="90895" bIns="45448" numCol="1" anchor="b" anchorCtr="0" compatLnSpc="1">
            <a:prstTxWarp prst="textNoShape">
              <a:avLst/>
            </a:prstTxWarp>
          </a:bodyPr>
          <a:lstStyle/>
          <a:p>
            <a:pPr lvl="0"/>
            <a:r>
              <a:rPr lang="en-US" altLang="zh-CN"/>
              <a:t>Click to edit Master title style</a:t>
            </a:r>
          </a:p>
        </p:txBody>
      </p:sp>
      <p:sp>
        <p:nvSpPr>
          <p:cNvPr id="6148" name="Rectangle 4"/>
          <p:cNvSpPr>
            <a:spLocks noGrp="1" noChangeArrowheads="1"/>
          </p:cNvSpPr>
          <p:nvPr>
            <p:ph type="dt" sz="half" idx="2"/>
          </p:nvPr>
        </p:nvSpPr>
        <p:spPr bwMode="auto">
          <a:xfrm>
            <a:off x="838275" y="6400354"/>
            <a:ext cx="1905372" cy="457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895" tIns="45448" rIns="90895" bIns="45448" numCol="1" anchor="b" anchorCtr="1" compatLnSpc="1">
            <a:prstTxWarp prst="textNoShape">
              <a:avLst/>
            </a:prstTxWarp>
          </a:bodyPr>
          <a:lstStyle>
            <a:lvl1pPr defTabSz="908956">
              <a:defRPr sz="1400">
                <a:solidFill>
                  <a:schemeClr val="tx2"/>
                </a:solidFill>
                <a:latin typeface="Arial" charset="0"/>
                <a:cs typeface="ＭＳ Ｐゴシック" charset="0"/>
              </a:defRPr>
            </a:lvl1pPr>
          </a:lstStyle>
          <a:p>
            <a:pPr algn="l">
              <a:defRPr/>
            </a:pPr>
            <a:endParaRPr lang="zh-CN" altLang="en-US" b="0">
              <a:solidFill>
                <a:srgbClr val="482400"/>
              </a:solidFill>
              <a:sym typeface="Times New Roman" charset="0"/>
            </a:endParaRPr>
          </a:p>
        </p:txBody>
      </p:sp>
      <p:sp>
        <p:nvSpPr>
          <p:cNvPr id="6149" name="Rectangle 5"/>
          <p:cNvSpPr>
            <a:spLocks noGrp="1" noChangeArrowheads="1"/>
          </p:cNvSpPr>
          <p:nvPr>
            <p:ph type="ftr" sz="quarter" idx="3"/>
          </p:nvPr>
        </p:nvSpPr>
        <p:spPr bwMode="auto">
          <a:xfrm>
            <a:off x="3429014" y="6400354"/>
            <a:ext cx="2895451" cy="457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895" tIns="45448" rIns="90895" bIns="45448" numCol="1" anchor="b" anchorCtr="1" compatLnSpc="1">
            <a:prstTxWarp prst="textNoShape">
              <a:avLst/>
            </a:prstTxWarp>
          </a:bodyPr>
          <a:lstStyle>
            <a:lvl1pPr algn="ctr" defTabSz="908956">
              <a:defRPr sz="1400">
                <a:solidFill>
                  <a:schemeClr val="tx2"/>
                </a:solidFill>
                <a:latin typeface="Arial" charset="0"/>
                <a:cs typeface="ＭＳ Ｐゴシック" charset="0"/>
              </a:defRPr>
            </a:lvl1pPr>
          </a:lstStyle>
          <a:p>
            <a:pPr>
              <a:defRPr/>
            </a:pPr>
            <a:endParaRPr lang="zh-CN" altLang="en-US" b="0">
              <a:solidFill>
                <a:srgbClr val="482400"/>
              </a:solidFill>
              <a:sym typeface="Times New Roman" charset="0"/>
            </a:endParaRPr>
          </a:p>
        </p:txBody>
      </p:sp>
      <p:sp>
        <p:nvSpPr>
          <p:cNvPr id="6150" name="Rectangle 6"/>
          <p:cNvSpPr>
            <a:spLocks noGrp="1" noChangeArrowheads="1"/>
          </p:cNvSpPr>
          <p:nvPr>
            <p:ph type="sldNum" sz="quarter" idx="4"/>
          </p:nvPr>
        </p:nvSpPr>
        <p:spPr bwMode="auto">
          <a:xfrm>
            <a:off x="7010922" y="6400354"/>
            <a:ext cx="1904256" cy="457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895" tIns="45448" rIns="90895" bIns="45448" numCol="1" anchor="b" anchorCtr="1" compatLnSpc="1">
            <a:prstTxWarp prst="textNoShape">
              <a:avLst/>
            </a:prstTxWarp>
          </a:bodyPr>
          <a:lstStyle>
            <a:lvl1pPr algn="r" defTabSz="908956">
              <a:defRPr sz="1400">
                <a:solidFill>
                  <a:schemeClr val="tx2"/>
                </a:solidFill>
                <a:latin typeface="Arial" charset="0"/>
                <a:cs typeface="ＭＳ Ｐゴシック" charset="0"/>
              </a:defRPr>
            </a:lvl1pPr>
          </a:lstStyle>
          <a:p>
            <a:pPr>
              <a:defRPr/>
            </a:pPr>
            <a:fld id="{7E7A6814-BB4B-384B-94FA-18ADD3624F02}" type="slidenum">
              <a:rPr lang="zh-CN" altLang="en-US" b="0">
                <a:solidFill>
                  <a:srgbClr val="482400"/>
                </a:solidFill>
                <a:sym typeface="Times New Roman" charset="0"/>
              </a:rPr>
              <a:pPr>
                <a:defRPr/>
              </a:pPr>
              <a:t>‹#›</a:t>
            </a:fld>
            <a:endParaRPr lang="en-US" altLang="zh-CN" b="0">
              <a:solidFill>
                <a:srgbClr val="482400"/>
              </a:solidFill>
              <a:sym typeface="Times New Roman" charset="0"/>
            </a:endParaRPr>
          </a:p>
        </p:txBody>
      </p:sp>
      <p:pic>
        <p:nvPicPr>
          <p:cNvPr id="996359" name="Picture 7" descr="EXPHORS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1067193" y="1574974"/>
            <a:ext cx="7772177" cy="129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6360" name="Rectangle 8"/>
          <p:cNvSpPr>
            <a:spLocks noGrp="1" noChangeArrowheads="1"/>
          </p:cNvSpPr>
          <p:nvPr>
            <p:ph type="body" idx="1"/>
          </p:nvPr>
        </p:nvSpPr>
        <p:spPr bwMode="auto">
          <a:xfrm>
            <a:off x="1061517" y="1766986"/>
            <a:ext cx="7769944" cy="411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895" tIns="45448" rIns="90895" bIns="45448"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Tree>
    <p:extLst>
      <p:ext uri="{BB962C8B-B14F-4D97-AF65-F5344CB8AC3E}">
        <p14:creationId xmlns:p14="http://schemas.microsoft.com/office/powerpoint/2010/main" val="872699691"/>
      </p:ext>
    </p:extLst>
  </p:cSld>
  <p:clrMap bg1="lt1" tx1="dk1" bg2="lt2" tx2="dk2" accent1="accent1" accent2="accent2" accent3="accent3" accent4="accent4" accent5="accent5" accent6="accent6" hlink="hlink" folHlink="folHlink"/>
  <p:sldLayoutIdLst>
    <p:sldLayoutId id="2147486550" r:id="rId1"/>
    <p:sldLayoutId id="2147486551" r:id="rId2"/>
    <p:sldLayoutId id="2147486552" r:id="rId3"/>
    <p:sldLayoutId id="2147486553" r:id="rId4"/>
    <p:sldLayoutId id="2147486554" r:id="rId5"/>
    <p:sldLayoutId id="2147486555" r:id="rId6"/>
    <p:sldLayoutId id="2147486556" r:id="rId7"/>
    <p:sldLayoutId id="2147486557" r:id="rId8"/>
    <p:sldLayoutId id="2147486558" r:id="rId9"/>
    <p:sldLayoutId id="2147486559" r:id="rId10"/>
    <p:sldLayoutId id="2147486560" r:id="rId11"/>
  </p:sldLayoutIdLst>
  <p:hf sldNum="0" hdr="0" ftr="0" dt="0"/>
  <p:txStyles>
    <p:titleStyle>
      <a:lvl1pPr algn="l" defTabSz="908589" rtl="0" eaLnBrk="0" fontAlgn="base" hangingPunct="0">
        <a:spcBef>
          <a:spcPct val="0"/>
        </a:spcBef>
        <a:spcAft>
          <a:spcPct val="0"/>
        </a:spcAft>
        <a:defRPr sz="4400">
          <a:solidFill>
            <a:schemeClr val="tx2"/>
          </a:solidFill>
          <a:latin typeface="+mj-lt"/>
          <a:ea typeface="ＭＳ Ｐゴシック" charset="0"/>
          <a:cs typeface="+mj-cs"/>
        </a:defRPr>
      </a:lvl1pPr>
      <a:lvl2pPr algn="l" defTabSz="908589" rtl="0" eaLnBrk="0" fontAlgn="base" hangingPunct="0">
        <a:spcBef>
          <a:spcPct val="0"/>
        </a:spcBef>
        <a:spcAft>
          <a:spcPct val="0"/>
        </a:spcAft>
        <a:defRPr sz="4400">
          <a:solidFill>
            <a:schemeClr val="tx2"/>
          </a:solidFill>
          <a:latin typeface="Times New Roman" charset="0"/>
          <a:ea typeface="ＭＳ Ｐゴシック" charset="0"/>
          <a:cs typeface="宋体" charset="0"/>
        </a:defRPr>
      </a:lvl2pPr>
      <a:lvl3pPr algn="l" defTabSz="908589" rtl="0" eaLnBrk="0" fontAlgn="base" hangingPunct="0">
        <a:spcBef>
          <a:spcPct val="0"/>
        </a:spcBef>
        <a:spcAft>
          <a:spcPct val="0"/>
        </a:spcAft>
        <a:defRPr sz="4400">
          <a:solidFill>
            <a:schemeClr val="tx2"/>
          </a:solidFill>
          <a:latin typeface="Times New Roman" charset="0"/>
          <a:ea typeface="ＭＳ Ｐゴシック" charset="0"/>
          <a:cs typeface="宋体" charset="0"/>
        </a:defRPr>
      </a:lvl3pPr>
      <a:lvl4pPr algn="l" defTabSz="908589" rtl="0" eaLnBrk="0" fontAlgn="base" hangingPunct="0">
        <a:spcBef>
          <a:spcPct val="0"/>
        </a:spcBef>
        <a:spcAft>
          <a:spcPct val="0"/>
        </a:spcAft>
        <a:defRPr sz="4400">
          <a:solidFill>
            <a:schemeClr val="tx2"/>
          </a:solidFill>
          <a:latin typeface="Times New Roman" charset="0"/>
          <a:ea typeface="ＭＳ Ｐゴシック" charset="0"/>
          <a:cs typeface="宋体" charset="0"/>
        </a:defRPr>
      </a:lvl4pPr>
      <a:lvl5pPr algn="l" defTabSz="908589" rtl="0" eaLnBrk="0" fontAlgn="base" hangingPunct="0">
        <a:spcBef>
          <a:spcPct val="0"/>
        </a:spcBef>
        <a:spcAft>
          <a:spcPct val="0"/>
        </a:spcAft>
        <a:defRPr sz="4400">
          <a:solidFill>
            <a:schemeClr val="tx2"/>
          </a:solidFill>
          <a:latin typeface="Times New Roman" charset="0"/>
          <a:ea typeface="ＭＳ Ｐゴシック" charset="0"/>
          <a:cs typeface="宋体" charset="0"/>
        </a:defRPr>
      </a:lvl5pPr>
      <a:lvl6pPr marL="319617" algn="l" defTabSz="908956" rtl="0" fontAlgn="base">
        <a:spcBef>
          <a:spcPct val="0"/>
        </a:spcBef>
        <a:spcAft>
          <a:spcPct val="0"/>
        </a:spcAft>
        <a:defRPr sz="4400">
          <a:solidFill>
            <a:schemeClr val="tx2"/>
          </a:solidFill>
          <a:latin typeface="Times New Roman" charset="0"/>
          <a:ea typeface="宋体" charset="0"/>
          <a:cs typeface="宋体" charset="0"/>
        </a:defRPr>
      </a:lvl6pPr>
      <a:lvl7pPr marL="639259" algn="l" defTabSz="908956" rtl="0" fontAlgn="base">
        <a:spcBef>
          <a:spcPct val="0"/>
        </a:spcBef>
        <a:spcAft>
          <a:spcPct val="0"/>
        </a:spcAft>
        <a:defRPr sz="4400">
          <a:solidFill>
            <a:schemeClr val="tx2"/>
          </a:solidFill>
          <a:latin typeface="Times New Roman" charset="0"/>
          <a:ea typeface="宋体" charset="0"/>
          <a:cs typeface="宋体" charset="0"/>
        </a:defRPr>
      </a:lvl7pPr>
      <a:lvl8pPr marL="958914" algn="l" defTabSz="908956" rtl="0" fontAlgn="base">
        <a:spcBef>
          <a:spcPct val="0"/>
        </a:spcBef>
        <a:spcAft>
          <a:spcPct val="0"/>
        </a:spcAft>
        <a:defRPr sz="4400">
          <a:solidFill>
            <a:schemeClr val="tx2"/>
          </a:solidFill>
          <a:latin typeface="Times New Roman" charset="0"/>
          <a:ea typeface="宋体" charset="0"/>
          <a:cs typeface="宋体" charset="0"/>
        </a:defRPr>
      </a:lvl8pPr>
      <a:lvl9pPr marL="1278528" algn="l" defTabSz="908956" rtl="0" fontAlgn="base">
        <a:spcBef>
          <a:spcPct val="0"/>
        </a:spcBef>
        <a:spcAft>
          <a:spcPct val="0"/>
        </a:spcAft>
        <a:defRPr sz="4400">
          <a:solidFill>
            <a:schemeClr val="tx2"/>
          </a:solidFill>
          <a:latin typeface="Times New Roman" charset="0"/>
          <a:ea typeface="宋体" charset="0"/>
          <a:cs typeface="宋体" charset="0"/>
        </a:defRPr>
      </a:lvl9pPr>
    </p:titleStyle>
    <p:bodyStyle>
      <a:lvl1pPr marL="339904" indent="-339904" algn="l" defTabSz="908589" rtl="0" eaLnBrk="0" fontAlgn="base" hangingPunct="0">
        <a:spcBef>
          <a:spcPct val="20000"/>
        </a:spcBef>
        <a:spcAft>
          <a:spcPct val="0"/>
        </a:spcAft>
        <a:buBlip>
          <a:blip r:embed="rId16"/>
        </a:buBlip>
        <a:defRPr sz="3200">
          <a:solidFill>
            <a:schemeClr val="tx1"/>
          </a:solidFill>
          <a:latin typeface="+mn-lt"/>
          <a:ea typeface="ＭＳ Ｐゴシック" charset="0"/>
          <a:cs typeface="+mn-cs"/>
        </a:defRPr>
      </a:lvl1pPr>
      <a:lvl2pPr marL="738645" indent="-283273" algn="l" defTabSz="908589" rtl="0" eaLnBrk="0" fontAlgn="base" hangingPunct="0">
        <a:spcBef>
          <a:spcPct val="20000"/>
        </a:spcBef>
        <a:spcAft>
          <a:spcPct val="0"/>
        </a:spcAft>
        <a:buClr>
          <a:schemeClr val="accent2"/>
        </a:buClr>
        <a:buFont typeface="Wingdings" charset="0"/>
        <a:buBlip>
          <a:blip r:embed="rId17"/>
        </a:buBlip>
        <a:defRPr sz="2800">
          <a:solidFill>
            <a:schemeClr val="tx1"/>
          </a:solidFill>
          <a:latin typeface="+mn-lt"/>
          <a:ea typeface="+mn-ea"/>
          <a:cs typeface="+mn-cs"/>
        </a:defRPr>
      </a:lvl2pPr>
      <a:lvl3pPr marL="1136321" indent="-226575" algn="l" defTabSz="908589" rtl="0" eaLnBrk="0" fontAlgn="base" hangingPunct="0">
        <a:spcBef>
          <a:spcPct val="20000"/>
        </a:spcBef>
        <a:spcAft>
          <a:spcPct val="0"/>
        </a:spcAft>
        <a:buChar char="•"/>
        <a:defRPr sz="2400">
          <a:solidFill>
            <a:schemeClr val="tx1"/>
          </a:solidFill>
          <a:latin typeface="+mn-lt"/>
          <a:ea typeface="+mn-ea"/>
          <a:cs typeface="+mn-cs"/>
        </a:defRPr>
      </a:lvl3pPr>
      <a:lvl4pPr marL="1590612" indent="-226575" algn="l" defTabSz="908589" rtl="0" eaLnBrk="0" fontAlgn="base" hangingPunct="0">
        <a:spcBef>
          <a:spcPct val="20000"/>
        </a:spcBef>
        <a:spcAft>
          <a:spcPct val="0"/>
        </a:spcAft>
        <a:buClr>
          <a:schemeClr val="tx2"/>
        </a:buClr>
        <a:buFont typeface="Wingdings" charset="0"/>
        <a:buChar char="s"/>
        <a:defRPr sz="2000">
          <a:solidFill>
            <a:schemeClr val="tx1"/>
          </a:solidFill>
          <a:latin typeface="+mn-lt"/>
          <a:ea typeface="+mn-ea"/>
          <a:cs typeface="+mn-cs"/>
        </a:defRPr>
      </a:lvl4pPr>
      <a:lvl5pPr marL="2044900" indent="-226575" algn="l" defTabSz="908589" rtl="0" eaLnBrk="0" fontAlgn="base" hangingPunct="0">
        <a:spcBef>
          <a:spcPct val="20000"/>
        </a:spcBef>
        <a:spcAft>
          <a:spcPct val="0"/>
        </a:spcAft>
        <a:buClr>
          <a:schemeClr val="tx2"/>
        </a:buClr>
        <a:buFont typeface="Wingdings" charset="0"/>
        <a:buChar char="s"/>
        <a:defRPr sz="2000">
          <a:solidFill>
            <a:schemeClr val="tx1"/>
          </a:solidFill>
          <a:latin typeface="+mn-lt"/>
          <a:ea typeface="+mn-ea"/>
          <a:cs typeface="+mn-cs"/>
        </a:defRPr>
      </a:lvl5pPr>
      <a:lvl6pPr marL="2365096" indent="-227501" algn="l" defTabSz="908956" rtl="0" fontAlgn="base">
        <a:spcBef>
          <a:spcPct val="20000"/>
        </a:spcBef>
        <a:spcAft>
          <a:spcPct val="0"/>
        </a:spcAft>
        <a:buClr>
          <a:schemeClr val="tx2"/>
        </a:buClr>
        <a:buFont typeface="Wingdings" charset="0"/>
        <a:buChar char="s"/>
        <a:defRPr sz="2000">
          <a:solidFill>
            <a:schemeClr val="tx1"/>
          </a:solidFill>
          <a:latin typeface="+mn-lt"/>
          <a:ea typeface="+mn-ea"/>
          <a:cs typeface="+mn-cs"/>
        </a:defRPr>
      </a:lvl6pPr>
      <a:lvl7pPr marL="2684730" indent="-227501" algn="l" defTabSz="908956" rtl="0" fontAlgn="base">
        <a:spcBef>
          <a:spcPct val="20000"/>
        </a:spcBef>
        <a:spcAft>
          <a:spcPct val="0"/>
        </a:spcAft>
        <a:buClr>
          <a:schemeClr val="tx2"/>
        </a:buClr>
        <a:buFont typeface="Wingdings" charset="0"/>
        <a:buChar char="s"/>
        <a:defRPr sz="2000">
          <a:solidFill>
            <a:schemeClr val="tx1"/>
          </a:solidFill>
          <a:latin typeface="+mn-lt"/>
          <a:ea typeface="+mn-ea"/>
          <a:cs typeface="+mn-cs"/>
        </a:defRPr>
      </a:lvl7pPr>
      <a:lvl8pPr marL="3004377" indent="-227501" algn="l" defTabSz="908956" rtl="0" fontAlgn="base">
        <a:spcBef>
          <a:spcPct val="20000"/>
        </a:spcBef>
        <a:spcAft>
          <a:spcPct val="0"/>
        </a:spcAft>
        <a:buClr>
          <a:schemeClr val="tx2"/>
        </a:buClr>
        <a:buFont typeface="Wingdings" charset="0"/>
        <a:buChar char="s"/>
        <a:defRPr sz="2000">
          <a:solidFill>
            <a:schemeClr val="tx1"/>
          </a:solidFill>
          <a:latin typeface="+mn-lt"/>
          <a:ea typeface="+mn-ea"/>
          <a:cs typeface="+mn-cs"/>
        </a:defRPr>
      </a:lvl8pPr>
      <a:lvl9pPr marL="3323991" indent="-227501" algn="l" defTabSz="908956" rtl="0" fontAlgn="base">
        <a:spcBef>
          <a:spcPct val="20000"/>
        </a:spcBef>
        <a:spcAft>
          <a:spcPct val="0"/>
        </a:spcAft>
        <a:buClr>
          <a:schemeClr val="tx2"/>
        </a:buClr>
        <a:buFont typeface="Wingdings" charset="0"/>
        <a:buChar char="s"/>
        <a:defRPr sz="2000">
          <a:solidFill>
            <a:schemeClr val="tx1"/>
          </a:solidFill>
          <a:latin typeface="+mn-lt"/>
          <a:ea typeface="+mn-ea"/>
          <a:cs typeface="+mn-cs"/>
        </a:defRPr>
      </a:lvl9pPr>
    </p:bodyStyle>
    <p:otherStyle>
      <a:defPPr>
        <a:defRPr lang="en-US"/>
      </a:defPPr>
      <a:lvl1pPr marL="0" algn="l" defTabSz="319617" rtl="0" eaLnBrk="1" latinLnBrk="0" hangingPunct="1">
        <a:defRPr sz="1300" kern="1200">
          <a:solidFill>
            <a:schemeClr val="tx1"/>
          </a:solidFill>
          <a:latin typeface="+mn-lt"/>
          <a:ea typeface="+mn-ea"/>
          <a:cs typeface="+mn-cs"/>
        </a:defRPr>
      </a:lvl1pPr>
      <a:lvl2pPr marL="319617" algn="l" defTabSz="319617" rtl="0" eaLnBrk="1" latinLnBrk="0" hangingPunct="1">
        <a:defRPr sz="1300" kern="1200">
          <a:solidFill>
            <a:schemeClr val="tx1"/>
          </a:solidFill>
          <a:latin typeface="+mn-lt"/>
          <a:ea typeface="+mn-ea"/>
          <a:cs typeface="+mn-cs"/>
        </a:defRPr>
      </a:lvl2pPr>
      <a:lvl3pPr marL="639259" algn="l" defTabSz="319617" rtl="0" eaLnBrk="1" latinLnBrk="0" hangingPunct="1">
        <a:defRPr sz="1300" kern="1200">
          <a:solidFill>
            <a:schemeClr val="tx1"/>
          </a:solidFill>
          <a:latin typeface="+mn-lt"/>
          <a:ea typeface="+mn-ea"/>
          <a:cs typeface="+mn-cs"/>
        </a:defRPr>
      </a:lvl3pPr>
      <a:lvl4pPr marL="958914" algn="l" defTabSz="319617" rtl="0" eaLnBrk="1" latinLnBrk="0" hangingPunct="1">
        <a:defRPr sz="1300" kern="1200">
          <a:solidFill>
            <a:schemeClr val="tx1"/>
          </a:solidFill>
          <a:latin typeface="+mn-lt"/>
          <a:ea typeface="+mn-ea"/>
          <a:cs typeface="+mn-cs"/>
        </a:defRPr>
      </a:lvl4pPr>
      <a:lvl5pPr marL="1278528" algn="l" defTabSz="319617" rtl="0" eaLnBrk="1" latinLnBrk="0" hangingPunct="1">
        <a:defRPr sz="1300" kern="1200">
          <a:solidFill>
            <a:schemeClr val="tx1"/>
          </a:solidFill>
          <a:latin typeface="+mn-lt"/>
          <a:ea typeface="+mn-ea"/>
          <a:cs typeface="+mn-cs"/>
        </a:defRPr>
      </a:lvl5pPr>
      <a:lvl6pPr marL="1598180" algn="l" defTabSz="319617" rtl="0" eaLnBrk="1" latinLnBrk="0" hangingPunct="1">
        <a:defRPr sz="1300" kern="1200">
          <a:solidFill>
            <a:schemeClr val="tx1"/>
          </a:solidFill>
          <a:latin typeface="+mn-lt"/>
          <a:ea typeface="+mn-ea"/>
          <a:cs typeface="+mn-cs"/>
        </a:defRPr>
      </a:lvl6pPr>
      <a:lvl7pPr marL="1917811" algn="l" defTabSz="319617" rtl="0" eaLnBrk="1" latinLnBrk="0" hangingPunct="1">
        <a:defRPr sz="1300" kern="1200">
          <a:solidFill>
            <a:schemeClr val="tx1"/>
          </a:solidFill>
          <a:latin typeface="+mn-lt"/>
          <a:ea typeface="+mn-ea"/>
          <a:cs typeface="+mn-cs"/>
        </a:defRPr>
      </a:lvl7pPr>
      <a:lvl8pPr marL="2237455" algn="l" defTabSz="319617" rtl="0" eaLnBrk="1" latinLnBrk="0" hangingPunct="1">
        <a:defRPr sz="1300" kern="1200">
          <a:solidFill>
            <a:schemeClr val="tx1"/>
          </a:solidFill>
          <a:latin typeface="+mn-lt"/>
          <a:ea typeface="+mn-ea"/>
          <a:cs typeface="+mn-cs"/>
        </a:defRPr>
      </a:lvl8pPr>
      <a:lvl9pPr marL="2557091" algn="l" defTabSz="319617" rtl="0" eaLnBrk="1" latinLnBrk="0" hangingPunct="1">
        <a:defRPr sz="13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1314"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ctr" anchorCtr="0" compatLnSpc="1">
            <a:prstTxWarp prst="textNoShape">
              <a:avLst/>
            </a:prstTxWarp>
          </a:bodyPr>
          <a:lstStyle/>
          <a:p>
            <a:pPr lvl="0"/>
            <a:r>
              <a:rPr lang="en-US" dirty="0"/>
              <a:t>Click to edit Master title style</a:t>
            </a:r>
          </a:p>
        </p:txBody>
      </p:sp>
      <p:sp>
        <p:nvSpPr>
          <p:cNvPr id="141315" name="Rectangle 1027"/>
          <p:cNvSpPr>
            <a:spLocks noGrp="1" noChangeArrowheads="1"/>
          </p:cNvSpPr>
          <p:nvPr>
            <p:ph type="body" idx="1"/>
          </p:nvPr>
        </p:nvSpPr>
        <p:spPr bwMode="auto">
          <a:xfrm>
            <a:off x="457200" y="1600236"/>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6"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269" tIns="45635" rIns="91269" bIns="45635" numCol="1" anchor="t" anchorCtr="0" compatLnSpc="1">
            <a:prstTxWarp prst="textNoShape">
              <a:avLst/>
            </a:prstTxWarp>
          </a:bodyPr>
          <a:lstStyle>
            <a:lvl1pPr algn="l" eaLnBrk="1" hangingPunct="1">
              <a:defRPr sz="1400" b="0">
                <a:solidFill>
                  <a:srgbClr val="000000"/>
                </a:solidFill>
                <a:latin typeface="Arial" charset="0"/>
                <a:ea typeface="ＭＳ Ｐゴシック" charset="-128"/>
                <a:cs typeface="ＭＳ Ｐゴシック" charset="-128"/>
              </a:defRPr>
            </a:lvl1pPr>
          </a:lstStyle>
          <a:p>
            <a:pPr>
              <a:defRPr/>
            </a:pPr>
            <a:endParaRPr lang="en-US"/>
          </a:p>
        </p:txBody>
      </p:sp>
      <p:sp>
        <p:nvSpPr>
          <p:cNvPr id="100357" name="Rectangle 1029"/>
          <p:cNvSpPr>
            <a:spLocks noGrp="1" noChangeArrowheads="1"/>
          </p:cNvSpPr>
          <p:nvPr>
            <p:ph type="ftr" sz="quarter" idx="3"/>
          </p:nvPr>
        </p:nvSpPr>
        <p:spPr bwMode="auto">
          <a:xfrm>
            <a:off x="3124201" y="6245225"/>
            <a:ext cx="2895600" cy="476250"/>
          </a:xfrm>
          <a:prstGeom prst="rect">
            <a:avLst/>
          </a:prstGeom>
          <a:noFill/>
          <a:ln w="9525">
            <a:noFill/>
            <a:miter lim="800000"/>
            <a:headEnd/>
            <a:tailEnd/>
          </a:ln>
          <a:effectLst/>
        </p:spPr>
        <p:txBody>
          <a:bodyPr vert="horz" wrap="square" lIns="91269" tIns="45635" rIns="91269" bIns="45635" numCol="1" anchor="t" anchorCtr="0" compatLnSpc="1">
            <a:prstTxWarp prst="textNoShape">
              <a:avLst/>
            </a:prstTxWarp>
          </a:bodyPr>
          <a:lstStyle>
            <a:lvl1pPr algn="ctr" eaLnBrk="1" hangingPunct="1">
              <a:defRPr sz="1400" b="0">
                <a:solidFill>
                  <a:srgbClr val="000000"/>
                </a:solidFill>
                <a:latin typeface="Arial" charset="0"/>
                <a:ea typeface="ＭＳ Ｐゴシック" charset="-128"/>
                <a:cs typeface="ＭＳ Ｐゴシック" charset="-128"/>
              </a:defRPr>
            </a:lvl1pPr>
          </a:lstStyle>
          <a:p>
            <a:pPr>
              <a:defRPr/>
            </a:pPr>
            <a:endParaRPr lang="en-US"/>
          </a:p>
        </p:txBody>
      </p:sp>
      <p:sp>
        <p:nvSpPr>
          <p:cNvPr id="100358"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269" tIns="45635" rIns="91269" bIns="45635" numCol="1" anchor="t" anchorCtr="0" compatLnSpc="1">
            <a:prstTxWarp prst="textNoShape">
              <a:avLst/>
            </a:prstTxWarp>
          </a:bodyPr>
          <a:lstStyle>
            <a:lvl1pPr algn="r">
              <a:defRPr sz="1400" b="0">
                <a:solidFill>
                  <a:srgbClr val="000000"/>
                </a:solidFill>
              </a:defRPr>
            </a:lvl1pPr>
          </a:lstStyle>
          <a:p>
            <a:fld id="{39E2B727-7A18-E945-9670-72ECE8A6C959}" type="slidenum">
              <a:rPr lang="en-US"/>
              <a:pPr/>
              <a:t>‹#›</a:t>
            </a:fld>
            <a:endParaRPr lang="en-US"/>
          </a:p>
        </p:txBody>
      </p:sp>
    </p:spTree>
  </p:cSld>
  <p:clrMap bg1="lt1" tx1="dk1" bg2="lt2" tx2="dk2" accent1="accent1" accent2="accent2" accent3="accent3" accent4="accent4" accent5="accent5" accent6="accent6" hlink="hlink" folHlink="folHlink"/>
  <p:sldLayoutIdLst>
    <p:sldLayoutId id="2147485043"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11" charset="-128"/>
          <a:cs typeface="ＭＳ Ｐゴシック" pitchFamily="-111" charset="-128"/>
        </a:defRPr>
      </a:lvl5pPr>
      <a:lvl6pPr marL="456348" algn="ctr" rtl="0" fontAlgn="base">
        <a:spcBef>
          <a:spcPct val="0"/>
        </a:spcBef>
        <a:spcAft>
          <a:spcPct val="0"/>
        </a:spcAft>
        <a:defRPr sz="4400">
          <a:solidFill>
            <a:schemeClr val="tx2"/>
          </a:solidFill>
          <a:latin typeface="Arial" pitchFamily="-108" charset="0"/>
        </a:defRPr>
      </a:lvl6pPr>
      <a:lvl7pPr marL="912713" algn="ctr" rtl="0" fontAlgn="base">
        <a:spcBef>
          <a:spcPct val="0"/>
        </a:spcBef>
        <a:spcAft>
          <a:spcPct val="0"/>
        </a:spcAft>
        <a:defRPr sz="4400">
          <a:solidFill>
            <a:schemeClr val="tx2"/>
          </a:solidFill>
          <a:latin typeface="Arial" pitchFamily="-108" charset="0"/>
        </a:defRPr>
      </a:lvl7pPr>
      <a:lvl8pPr marL="1369080" algn="ctr" rtl="0" fontAlgn="base">
        <a:spcBef>
          <a:spcPct val="0"/>
        </a:spcBef>
        <a:spcAft>
          <a:spcPct val="0"/>
        </a:spcAft>
        <a:defRPr sz="4400">
          <a:solidFill>
            <a:schemeClr val="tx2"/>
          </a:solidFill>
          <a:latin typeface="Arial" pitchFamily="-108" charset="0"/>
        </a:defRPr>
      </a:lvl8pPr>
      <a:lvl9pPr marL="1825435" algn="ctr" rtl="0" fontAlgn="base">
        <a:spcBef>
          <a:spcPct val="0"/>
        </a:spcBef>
        <a:spcAft>
          <a:spcPct val="0"/>
        </a:spcAft>
        <a:defRPr sz="4400">
          <a:solidFill>
            <a:schemeClr val="tx2"/>
          </a:solidFill>
          <a:latin typeface="Arial" pitchFamily="-108" charset="0"/>
        </a:defRPr>
      </a:lvl9pPr>
    </p:titleStyle>
    <p:bodyStyle>
      <a:lvl1pPr marL="342277" indent="-342277"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1582" indent="-285234"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0892" indent="-228174"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7249" indent="-228174"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3620" indent="-228174"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09974" indent="-228174" algn="l" rtl="0" fontAlgn="base">
        <a:spcBef>
          <a:spcPct val="20000"/>
        </a:spcBef>
        <a:spcAft>
          <a:spcPct val="0"/>
        </a:spcAft>
        <a:buChar char="»"/>
        <a:defRPr sz="2000">
          <a:solidFill>
            <a:schemeClr val="tx1"/>
          </a:solidFill>
          <a:latin typeface="+mn-lt"/>
          <a:ea typeface="ＭＳ Ｐゴシック" pitchFamily="-108" charset="-128"/>
        </a:defRPr>
      </a:lvl6pPr>
      <a:lvl7pPr marL="2966328" indent="-228174" algn="l" rtl="0" fontAlgn="base">
        <a:spcBef>
          <a:spcPct val="20000"/>
        </a:spcBef>
        <a:spcAft>
          <a:spcPct val="0"/>
        </a:spcAft>
        <a:buChar char="»"/>
        <a:defRPr sz="2000">
          <a:solidFill>
            <a:schemeClr val="tx1"/>
          </a:solidFill>
          <a:latin typeface="+mn-lt"/>
          <a:ea typeface="ＭＳ Ｐゴシック" pitchFamily="-108" charset="-128"/>
        </a:defRPr>
      </a:lvl7pPr>
      <a:lvl8pPr marL="3422692" indent="-228174" algn="l" rtl="0" fontAlgn="base">
        <a:spcBef>
          <a:spcPct val="20000"/>
        </a:spcBef>
        <a:spcAft>
          <a:spcPct val="0"/>
        </a:spcAft>
        <a:buChar char="»"/>
        <a:defRPr sz="2000">
          <a:solidFill>
            <a:schemeClr val="tx1"/>
          </a:solidFill>
          <a:latin typeface="+mn-lt"/>
          <a:ea typeface="ＭＳ Ｐゴシック" pitchFamily="-108" charset="-128"/>
        </a:defRPr>
      </a:lvl8pPr>
      <a:lvl9pPr marL="3879039" indent="-228174"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6348" rtl="0" eaLnBrk="1" latinLnBrk="0" hangingPunct="1">
        <a:defRPr sz="1800" kern="1200">
          <a:solidFill>
            <a:schemeClr val="tx1"/>
          </a:solidFill>
          <a:latin typeface="+mn-lt"/>
          <a:ea typeface="+mn-ea"/>
          <a:cs typeface="+mn-cs"/>
        </a:defRPr>
      </a:lvl1pPr>
      <a:lvl2pPr marL="456348" algn="l" defTabSz="456348" rtl="0" eaLnBrk="1" latinLnBrk="0" hangingPunct="1">
        <a:defRPr sz="1800" kern="1200">
          <a:solidFill>
            <a:schemeClr val="tx1"/>
          </a:solidFill>
          <a:latin typeface="+mn-lt"/>
          <a:ea typeface="+mn-ea"/>
          <a:cs typeface="+mn-cs"/>
        </a:defRPr>
      </a:lvl2pPr>
      <a:lvl3pPr marL="912713" algn="l" defTabSz="456348" rtl="0" eaLnBrk="1" latinLnBrk="0" hangingPunct="1">
        <a:defRPr sz="1800" kern="1200">
          <a:solidFill>
            <a:schemeClr val="tx1"/>
          </a:solidFill>
          <a:latin typeface="+mn-lt"/>
          <a:ea typeface="+mn-ea"/>
          <a:cs typeface="+mn-cs"/>
        </a:defRPr>
      </a:lvl3pPr>
      <a:lvl4pPr marL="1369080" algn="l" defTabSz="456348" rtl="0" eaLnBrk="1" latinLnBrk="0" hangingPunct="1">
        <a:defRPr sz="1800" kern="1200">
          <a:solidFill>
            <a:schemeClr val="tx1"/>
          </a:solidFill>
          <a:latin typeface="+mn-lt"/>
          <a:ea typeface="+mn-ea"/>
          <a:cs typeface="+mn-cs"/>
        </a:defRPr>
      </a:lvl4pPr>
      <a:lvl5pPr marL="1825435" algn="l" defTabSz="456348" rtl="0" eaLnBrk="1" latinLnBrk="0" hangingPunct="1">
        <a:defRPr sz="1800" kern="1200">
          <a:solidFill>
            <a:schemeClr val="tx1"/>
          </a:solidFill>
          <a:latin typeface="+mn-lt"/>
          <a:ea typeface="+mn-ea"/>
          <a:cs typeface="+mn-cs"/>
        </a:defRPr>
      </a:lvl5pPr>
      <a:lvl6pPr marL="2281788" algn="l" defTabSz="456348" rtl="0" eaLnBrk="1" latinLnBrk="0" hangingPunct="1">
        <a:defRPr sz="1800" kern="1200">
          <a:solidFill>
            <a:schemeClr val="tx1"/>
          </a:solidFill>
          <a:latin typeface="+mn-lt"/>
          <a:ea typeface="+mn-ea"/>
          <a:cs typeface="+mn-cs"/>
        </a:defRPr>
      </a:lvl6pPr>
      <a:lvl7pPr marL="2738155" algn="l" defTabSz="456348" rtl="0" eaLnBrk="1" latinLnBrk="0" hangingPunct="1">
        <a:defRPr sz="1800" kern="1200">
          <a:solidFill>
            <a:schemeClr val="tx1"/>
          </a:solidFill>
          <a:latin typeface="+mn-lt"/>
          <a:ea typeface="+mn-ea"/>
          <a:cs typeface="+mn-cs"/>
        </a:defRPr>
      </a:lvl7pPr>
      <a:lvl8pPr marL="3194510" algn="l" defTabSz="456348" rtl="0" eaLnBrk="1" latinLnBrk="0" hangingPunct="1">
        <a:defRPr sz="1800" kern="1200">
          <a:solidFill>
            <a:schemeClr val="tx1"/>
          </a:solidFill>
          <a:latin typeface="+mn-lt"/>
          <a:ea typeface="+mn-ea"/>
          <a:cs typeface="+mn-cs"/>
        </a:defRPr>
      </a:lvl8pPr>
      <a:lvl9pPr marL="3650868" algn="l" defTabSz="456348"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pic>
        <p:nvPicPr>
          <p:cNvPr id="1045506" name="Picture 2" descr="Expbanna"/>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invGray">
          <a:xfrm>
            <a:off x="0" y="0"/>
            <a:ext cx="685354"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45507" name="Rectangle 3"/>
          <p:cNvSpPr>
            <a:spLocks noGrp="1" noChangeArrowheads="1"/>
          </p:cNvSpPr>
          <p:nvPr>
            <p:ph type="title"/>
          </p:nvPr>
        </p:nvSpPr>
        <p:spPr bwMode="auto">
          <a:xfrm>
            <a:off x="1067185" y="380628"/>
            <a:ext cx="7772177"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890" tIns="45446" rIns="90890" bIns="45446" numCol="1" anchor="b" anchorCtr="0" compatLnSpc="1">
            <a:prstTxWarp prst="textNoShape">
              <a:avLst/>
            </a:prstTxWarp>
          </a:bodyPr>
          <a:lstStyle/>
          <a:p>
            <a:pPr lvl="0"/>
            <a:r>
              <a:rPr lang="en-US" altLang="zh-CN"/>
              <a:t>Click to edit Master title style</a:t>
            </a:r>
          </a:p>
        </p:txBody>
      </p:sp>
      <p:sp>
        <p:nvSpPr>
          <p:cNvPr id="6148" name="Rectangle 4"/>
          <p:cNvSpPr>
            <a:spLocks noGrp="1" noChangeArrowheads="1"/>
          </p:cNvSpPr>
          <p:nvPr>
            <p:ph type="dt" sz="half" idx="2"/>
          </p:nvPr>
        </p:nvSpPr>
        <p:spPr bwMode="auto">
          <a:xfrm>
            <a:off x="838275" y="6400354"/>
            <a:ext cx="1905372" cy="457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890" tIns="45446" rIns="90890" bIns="45446" numCol="1" anchor="b" anchorCtr="1" compatLnSpc="1">
            <a:prstTxWarp prst="textNoShape">
              <a:avLst/>
            </a:prstTxWarp>
          </a:bodyPr>
          <a:lstStyle>
            <a:lvl1pPr defTabSz="909330">
              <a:defRPr sz="1400">
                <a:solidFill>
                  <a:schemeClr val="tx2"/>
                </a:solidFill>
                <a:latin typeface="Arial" charset="0"/>
                <a:cs typeface="ＭＳ Ｐゴシック" charset="0"/>
              </a:defRPr>
            </a:lvl1pPr>
          </a:lstStyle>
          <a:p>
            <a:pPr algn="l">
              <a:defRPr/>
            </a:pPr>
            <a:endParaRPr lang="zh-CN" altLang="en-US" b="0">
              <a:solidFill>
                <a:srgbClr val="482400"/>
              </a:solidFill>
              <a:sym typeface="Times New Roman" charset="0"/>
            </a:endParaRPr>
          </a:p>
        </p:txBody>
      </p:sp>
      <p:sp>
        <p:nvSpPr>
          <p:cNvPr id="6149" name="Rectangle 5"/>
          <p:cNvSpPr>
            <a:spLocks noGrp="1" noChangeArrowheads="1"/>
          </p:cNvSpPr>
          <p:nvPr>
            <p:ph type="ftr" sz="quarter" idx="3"/>
          </p:nvPr>
        </p:nvSpPr>
        <p:spPr bwMode="auto">
          <a:xfrm>
            <a:off x="3429014" y="6400354"/>
            <a:ext cx="2895451" cy="457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890" tIns="45446" rIns="90890" bIns="45446" numCol="1" anchor="b" anchorCtr="1" compatLnSpc="1">
            <a:prstTxWarp prst="textNoShape">
              <a:avLst/>
            </a:prstTxWarp>
          </a:bodyPr>
          <a:lstStyle>
            <a:lvl1pPr algn="ctr" defTabSz="909330">
              <a:defRPr sz="1400">
                <a:solidFill>
                  <a:schemeClr val="tx2"/>
                </a:solidFill>
                <a:latin typeface="Arial" charset="0"/>
                <a:cs typeface="ＭＳ Ｐゴシック" charset="0"/>
              </a:defRPr>
            </a:lvl1pPr>
          </a:lstStyle>
          <a:p>
            <a:pPr>
              <a:defRPr/>
            </a:pPr>
            <a:endParaRPr lang="zh-CN" altLang="en-US" b="0">
              <a:solidFill>
                <a:srgbClr val="482400"/>
              </a:solidFill>
              <a:sym typeface="Times New Roman" charset="0"/>
            </a:endParaRPr>
          </a:p>
        </p:txBody>
      </p:sp>
      <p:sp>
        <p:nvSpPr>
          <p:cNvPr id="6150" name="Rectangle 6"/>
          <p:cNvSpPr>
            <a:spLocks noGrp="1" noChangeArrowheads="1"/>
          </p:cNvSpPr>
          <p:nvPr>
            <p:ph type="sldNum" sz="quarter" idx="4"/>
          </p:nvPr>
        </p:nvSpPr>
        <p:spPr bwMode="auto">
          <a:xfrm>
            <a:off x="7010922" y="6400354"/>
            <a:ext cx="1904256" cy="457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890" tIns="45446" rIns="90890" bIns="45446" numCol="1" anchor="b" anchorCtr="1" compatLnSpc="1">
            <a:prstTxWarp prst="textNoShape">
              <a:avLst/>
            </a:prstTxWarp>
          </a:bodyPr>
          <a:lstStyle>
            <a:lvl1pPr algn="r" defTabSz="909330">
              <a:defRPr sz="1400">
                <a:solidFill>
                  <a:schemeClr val="tx2"/>
                </a:solidFill>
                <a:latin typeface="Arial" charset="0"/>
                <a:cs typeface="ＭＳ Ｐゴシック" charset="0"/>
              </a:defRPr>
            </a:lvl1pPr>
          </a:lstStyle>
          <a:p>
            <a:pPr>
              <a:defRPr/>
            </a:pPr>
            <a:fld id="{45C644D9-2F3E-5B4E-A37C-5A72B628634B}" type="slidenum">
              <a:rPr lang="zh-CN" altLang="en-US" b="0">
                <a:solidFill>
                  <a:srgbClr val="482400"/>
                </a:solidFill>
                <a:sym typeface="Times New Roman" charset="0"/>
              </a:rPr>
              <a:pPr>
                <a:defRPr/>
              </a:pPr>
              <a:t>‹#›</a:t>
            </a:fld>
            <a:endParaRPr lang="en-US" altLang="zh-CN" b="0">
              <a:solidFill>
                <a:srgbClr val="482400"/>
              </a:solidFill>
              <a:sym typeface="Times New Roman" charset="0"/>
            </a:endParaRPr>
          </a:p>
        </p:txBody>
      </p:sp>
      <p:pic>
        <p:nvPicPr>
          <p:cNvPr id="1045511" name="Picture 7" descr="EXPHORS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1067185" y="1574974"/>
            <a:ext cx="7772177" cy="129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45512" name="Rectangle 8"/>
          <p:cNvSpPr>
            <a:spLocks noGrp="1" noChangeArrowheads="1"/>
          </p:cNvSpPr>
          <p:nvPr>
            <p:ph type="body" idx="1"/>
          </p:nvPr>
        </p:nvSpPr>
        <p:spPr bwMode="auto">
          <a:xfrm>
            <a:off x="1061517" y="1766986"/>
            <a:ext cx="7769944" cy="411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890" tIns="45446" rIns="90890" bIns="45446"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Tree>
    <p:extLst>
      <p:ext uri="{BB962C8B-B14F-4D97-AF65-F5344CB8AC3E}">
        <p14:creationId xmlns:p14="http://schemas.microsoft.com/office/powerpoint/2010/main" val="1915768934"/>
      </p:ext>
    </p:extLst>
  </p:cSld>
  <p:clrMap bg1="lt1" tx1="dk1" bg2="lt2" tx2="dk2" accent1="accent1" accent2="accent2" accent3="accent3" accent4="accent4" accent5="accent5" accent6="accent6" hlink="hlink" folHlink="folHlink"/>
  <p:sldLayoutIdLst>
    <p:sldLayoutId id="2147486562" r:id="rId1"/>
    <p:sldLayoutId id="2147486563" r:id="rId2"/>
    <p:sldLayoutId id="2147486564" r:id="rId3"/>
    <p:sldLayoutId id="2147486565" r:id="rId4"/>
    <p:sldLayoutId id="2147486566" r:id="rId5"/>
    <p:sldLayoutId id="2147486567" r:id="rId6"/>
    <p:sldLayoutId id="2147486568" r:id="rId7"/>
    <p:sldLayoutId id="2147486569" r:id="rId8"/>
    <p:sldLayoutId id="2147486570" r:id="rId9"/>
    <p:sldLayoutId id="2147486571" r:id="rId10"/>
    <p:sldLayoutId id="2147486572" r:id="rId11"/>
  </p:sldLayoutIdLst>
  <p:hf sldNum="0" hdr="0" ftr="0" dt="0"/>
  <p:txStyles>
    <p:titleStyle>
      <a:lvl1pPr algn="l" defTabSz="908963" rtl="0" eaLnBrk="0" fontAlgn="base" hangingPunct="0">
        <a:spcBef>
          <a:spcPct val="0"/>
        </a:spcBef>
        <a:spcAft>
          <a:spcPct val="0"/>
        </a:spcAft>
        <a:defRPr sz="4400">
          <a:solidFill>
            <a:schemeClr val="tx2"/>
          </a:solidFill>
          <a:latin typeface="+mj-lt"/>
          <a:ea typeface="ＭＳ Ｐゴシック" charset="0"/>
          <a:cs typeface="+mj-cs"/>
        </a:defRPr>
      </a:lvl1pPr>
      <a:lvl2pPr algn="l" defTabSz="908963" rtl="0" eaLnBrk="0" fontAlgn="base" hangingPunct="0">
        <a:spcBef>
          <a:spcPct val="0"/>
        </a:spcBef>
        <a:spcAft>
          <a:spcPct val="0"/>
        </a:spcAft>
        <a:defRPr sz="4400">
          <a:solidFill>
            <a:schemeClr val="tx2"/>
          </a:solidFill>
          <a:latin typeface="Times New Roman" charset="0"/>
          <a:ea typeface="ＭＳ Ｐゴシック" charset="0"/>
          <a:cs typeface="宋体" charset="0"/>
        </a:defRPr>
      </a:lvl2pPr>
      <a:lvl3pPr algn="l" defTabSz="908963" rtl="0" eaLnBrk="0" fontAlgn="base" hangingPunct="0">
        <a:spcBef>
          <a:spcPct val="0"/>
        </a:spcBef>
        <a:spcAft>
          <a:spcPct val="0"/>
        </a:spcAft>
        <a:defRPr sz="4400">
          <a:solidFill>
            <a:schemeClr val="tx2"/>
          </a:solidFill>
          <a:latin typeface="Times New Roman" charset="0"/>
          <a:ea typeface="ＭＳ Ｐゴシック" charset="0"/>
          <a:cs typeface="宋体" charset="0"/>
        </a:defRPr>
      </a:lvl3pPr>
      <a:lvl4pPr algn="l" defTabSz="908963" rtl="0" eaLnBrk="0" fontAlgn="base" hangingPunct="0">
        <a:spcBef>
          <a:spcPct val="0"/>
        </a:spcBef>
        <a:spcAft>
          <a:spcPct val="0"/>
        </a:spcAft>
        <a:defRPr sz="4400">
          <a:solidFill>
            <a:schemeClr val="tx2"/>
          </a:solidFill>
          <a:latin typeface="Times New Roman" charset="0"/>
          <a:ea typeface="ＭＳ Ｐゴシック" charset="0"/>
          <a:cs typeface="宋体" charset="0"/>
        </a:defRPr>
      </a:lvl4pPr>
      <a:lvl5pPr algn="l" defTabSz="908963" rtl="0" eaLnBrk="0" fontAlgn="base" hangingPunct="0">
        <a:spcBef>
          <a:spcPct val="0"/>
        </a:spcBef>
        <a:spcAft>
          <a:spcPct val="0"/>
        </a:spcAft>
        <a:defRPr sz="4400">
          <a:solidFill>
            <a:schemeClr val="tx2"/>
          </a:solidFill>
          <a:latin typeface="Times New Roman" charset="0"/>
          <a:ea typeface="ＭＳ Ｐゴシック" charset="0"/>
          <a:cs typeface="宋体" charset="0"/>
        </a:defRPr>
      </a:lvl5pPr>
      <a:lvl6pPr marL="319749" algn="l" defTabSz="909330" rtl="0" fontAlgn="base">
        <a:spcBef>
          <a:spcPct val="0"/>
        </a:spcBef>
        <a:spcAft>
          <a:spcPct val="0"/>
        </a:spcAft>
        <a:defRPr sz="4400">
          <a:solidFill>
            <a:schemeClr val="tx2"/>
          </a:solidFill>
          <a:latin typeface="Times New Roman" charset="0"/>
          <a:ea typeface="宋体" charset="0"/>
          <a:cs typeface="宋体" charset="0"/>
        </a:defRPr>
      </a:lvl6pPr>
      <a:lvl7pPr marL="639522" algn="l" defTabSz="909330" rtl="0" fontAlgn="base">
        <a:spcBef>
          <a:spcPct val="0"/>
        </a:spcBef>
        <a:spcAft>
          <a:spcPct val="0"/>
        </a:spcAft>
        <a:defRPr sz="4400">
          <a:solidFill>
            <a:schemeClr val="tx2"/>
          </a:solidFill>
          <a:latin typeface="Times New Roman" charset="0"/>
          <a:ea typeface="宋体" charset="0"/>
          <a:cs typeface="宋体" charset="0"/>
        </a:defRPr>
      </a:lvl7pPr>
      <a:lvl8pPr marL="959306" algn="l" defTabSz="909330" rtl="0" fontAlgn="base">
        <a:spcBef>
          <a:spcPct val="0"/>
        </a:spcBef>
        <a:spcAft>
          <a:spcPct val="0"/>
        </a:spcAft>
        <a:defRPr sz="4400">
          <a:solidFill>
            <a:schemeClr val="tx2"/>
          </a:solidFill>
          <a:latin typeface="Times New Roman" charset="0"/>
          <a:ea typeface="宋体" charset="0"/>
          <a:cs typeface="宋体" charset="0"/>
        </a:defRPr>
      </a:lvl8pPr>
      <a:lvl9pPr marL="1279054" algn="l" defTabSz="909330" rtl="0" fontAlgn="base">
        <a:spcBef>
          <a:spcPct val="0"/>
        </a:spcBef>
        <a:spcAft>
          <a:spcPct val="0"/>
        </a:spcAft>
        <a:defRPr sz="4400">
          <a:solidFill>
            <a:schemeClr val="tx2"/>
          </a:solidFill>
          <a:latin typeface="Times New Roman" charset="0"/>
          <a:ea typeface="宋体" charset="0"/>
          <a:cs typeface="宋体" charset="0"/>
        </a:defRPr>
      </a:lvl9pPr>
    </p:titleStyle>
    <p:bodyStyle>
      <a:lvl1pPr marL="340042" indent="-340042" algn="l" defTabSz="908963" rtl="0" eaLnBrk="0" fontAlgn="base" hangingPunct="0">
        <a:spcBef>
          <a:spcPct val="20000"/>
        </a:spcBef>
        <a:spcAft>
          <a:spcPct val="0"/>
        </a:spcAft>
        <a:buBlip>
          <a:blip r:embed="rId16"/>
        </a:buBlip>
        <a:defRPr sz="3200">
          <a:solidFill>
            <a:schemeClr val="tx1"/>
          </a:solidFill>
          <a:latin typeface="+mn-lt"/>
          <a:ea typeface="ＭＳ Ｐゴシック" charset="0"/>
          <a:cs typeface="+mn-cs"/>
        </a:defRPr>
      </a:lvl1pPr>
      <a:lvl2pPr marL="738948" indent="-283387" algn="l" defTabSz="908963" rtl="0" eaLnBrk="0" fontAlgn="base" hangingPunct="0">
        <a:spcBef>
          <a:spcPct val="20000"/>
        </a:spcBef>
        <a:spcAft>
          <a:spcPct val="0"/>
        </a:spcAft>
        <a:buClr>
          <a:schemeClr val="accent2"/>
        </a:buClr>
        <a:buFont typeface="Wingdings" charset="0"/>
        <a:buBlip>
          <a:blip r:embed="rId17"/>
        </a:buBlip>
        <a:defRPr sz="2800">
          <a:solidFill>
            <a:schemeClr val="tx1"/>
          </a:solidFill>
          <a:latin typeface="+mn-lt"/>
          <a:ea typeface="+mn-ea"/>
          <a:cs typeface="+mn-cs"/>
        </a:defRPr>
      </a:lvl2pPr>
      <a:lvl3pPr marL="1136785" indent="-226670" algn="l" defTabSz="908963" rtl="0" eaLnBrk="0" fontAlgn="base" hangingPunct="0">
        <a:spcBef>
          <a:spcPct val="20000"/>
        </a:spcBef>
        <a:spcAft>
          <a:spcPct val="0"/>
        </a:spcAft>
        <a:buChar char="•"/>
        <a:defRPr sz="2400">
          <a:solidFill>
            <a:schemeClr val="tx1"/>
          </a:solidFill>
          <a:latin typeface="+mn-lt"/>
          <a:ea typeface="+mn-ea"/>
          <a:cs typeface="+mn-cs"/>
        </a:defRPr>
      </a:lvl3pPr>
      <a:lvl4pPr marL="1591262" indent="-226670" algn="l" defTabSz="908963" rtl="0" eaLnBrk="0" fontAlgn="base" hangingPunct="0">
        <a:spcBef>
          <a:spcPct val="20000"/>
        </a:spcBef>
        <a:spcAft>
          <a:spcPct val="0"/>
        </a:spcAft>
        <a:buClr>
          <a:schemeClr val="tx2"/>
        </a:buClr>
        <a:buFont typeface="Wingdings" charset="0"/>
        <a:buChar char="s"/>
        <a:defRPr sz="2000">
          <a:solidFill>
            <a:schemeClr val="tx1"/>
          </a:solidFill>
          <a:latin typeface="+mn-lt"/>
          <a:ea typeface="+mn-ea"/>
          <a:cs typeface="+mn-cs"/>
        </a:defRPr>
      </a:lvl4pPr>
      <a:lvl5pPr marL="2045737" indent="-226670" algn="l" defTabSz="908963" rtl="0" eaLnBrk="0" fontAlgn="base" hangingPunct="0">
        <a:spcBef>
          <a:spcPct val="20000"/>
        </a:spcBef>
        <a:spcAft>
          <a:spcPct val="0"/>
        </a:spcAft>
        <a:buClr>
          <a:schemeClr val="tx2"/>
        </a:buClr>
        <a:buFont typeface="Wingdings" charset="0"/>
        <a:buChar char="s"/>
        <a:defRPr sz="2000">
          <a:solidFill>
            <a:schemeClr val="tx1"/>
          </a:solidFill>
          <a:latin typeface="+mn-lt"/>
          <a:ea typeface="+mn-ea"/>
          <a:cs typeface="+mn-cs"/>
        </a:defRPr>
      </a:lvl5pPr>
      <a:lvl6pPr marL="2366064" indent="-227596" algn="l" defTabSz="909330" rtl="0" fontAlgn="base">
        <a:spcBef>
          <a:spcPct val="20000"/>
        </a:spcBef>
        <a:spcAft>
          <a:spcPct val="0"/>
        </a:spcAft>
        <a:buClr>
          <a:schemeClr val="tx2"/>
        </a:buClr>
        <a:buFont typeface="Wingdings" charset="0"/>
        <a:buChar char="s"/>
        <a:defRPr sz="2000">
          <a:solidFill>
            <a:schemeClr val="tx1"/>
          </a:solidFill>
          <a:latin typeface="+mn-lt"/>
          <a:ea typeface="+mn-ea"/>
          <a:cs typeface="+mn-cs"/>
        </a:defRPr>
      </a:lvl6pPr>
      <a:lvl7pPr marL="2685829" indent="-227596" algn="l" defTabSz="909330" rtl="0" fontAlgn="base">
        <a:spcBef>
          <a:spcPct val="20000"/>
        </a:spcBef>
        <a:spcAft>
          <a:spcPct val="0"/>
        </a:spcAft>
        <a:buClr>
          <a:schemeClr val="tx2"/>
        </a:buClr>
        <a:buFont typeface="Wingdings" charset="0"/>
        <a:buChar char="s"/>
        <a:defRPr sz="2000">
          <a:solidFill>
            <a:schemeClr val="tx1"/>
          </a:solidFill>
          <a:latin typeface="+mn-lt"/>
          <a:ea typeface="+mn-ea"/>
          <a:cs typeface="+mn-cs"/>
        </a:defRPr>
      </a:lvl7pPr>
      <a:lvl8pPr marL="3005609" indent="-227596" algn="l" defTabSz="909330" rtl="0" fontAlgn="base">
        <a:spcBef>
          <a:spcPct val="20000"/>
        </a:spcBef>
        <a:spcAft>
          <a:spcPct val="0"/>
        </a:spcAft>
        <a:buClr>
          <a:schemeClr val="tx2"/>
        </a:buClr>
        <a:buFont typeface="Wingdings" charset="0"/>
        <a:buChar char="s"/>
        <a:defRPr sz="2000">
          <a:solidFill>
            <a:schemeClr val="tx1"/>
          </a:solidFill>
          <a:latin typeface="+mn-lt"/>
          <a:ea typeface="+mn-ea"/>
          <a:cs typeface="+mn-cs"/>
        </a:defRPr>
      </a:lvl8pPr>
      <a:lvl9pPr marL="3325351" indent="-227596" algn="l" defTabSz="909330" rtl="0" fontAlgn="base">
        <a:spcBef>
          <a:spcPct val="20000"/>
        </a:spcBef>
        <a:spcAft>
          <a:spcPct val="0"/>
        </a:spcAft>
        <a:buClr>
          <a:schemeClr val="tx2"/>
        </a:buClr>
        <a:buFont typeface="Wingdings" charset="0"/>
        <a:buChar char="s"/>
        <a:defRPr sz="2000">
          <a:solidFill>
            <a:schemeClr val="tx1"/>
          </a:solidFill>
          <a:latin typeface="+mn-lt"/>
          <a:ea typeface="+mn-ea"/>
          <a:cs typeface="+mn-cs"/>
        </a:defRPr>
      </a:lvl9pPr>
    </p:bodyStyle>
    <p:otherStyle>
      <a:defPPr>
        <a:defRPr lang="en-US"/>
      </a:defPPr>
      <a:lvl1pPr marL="0" algn="l" defTabSz="319749" rtl="0" eaLnBrk="1" latinLnBrk="0" hangingPunct="1">
        <a:defRPr sz="1300" kern="1200">
          <a:solidFill>
            <a:schemeClr val="tx1"/>
          </a:solidFill>
          <a:latin typeface="+mn-lt"/>
          <a:ea typeface="+mn-ea"/>
          <a:cs typeface="+mn-cs"/>
        </a:defRPr>
      </a:lvl1pPr>
      <a:lvl2pPr marL="319749" algn="l" defTabSz="319749" rtl="0" eaLnBrk="1" latinLnBrk="0" hangingPunct="1">
        <a:defRPr sz="1300" kern="1200">
          <a:solidFill>
            <a:schemeClr val="tx1"/>
          </a:solidFill>
          <a:latin typeface="+mn-lt"/>
          <a:ea typeface="+mn-ea"/>
          <a:cs typeface="+mn-cs"/>
        </a:defRPr>
      </a:lvl2pPr>
      <a:lvl3pPr marL="639522" algn="l" defTabSz="319749" rtl="0" eaLnBrk="1" latinLnBrk="0" hangingPunct="1">
        <a:defRPr sz="1300" kern="1200">
          <a:solidFill>
            <a:schemeClr val="tx1"/>
          </a:solidFill>
          <a:latin typeface="+mn-lt"/>
          <a:ea typeface="+mn-ea"/>
          <a:cs typeface="+mn-cs"/>
        </a:defRPr>
      </a:lvl3pPr>
      <a:lvl4pPr marL="959306" algn="l" defTabSz="319749" rtl="0" eaLnBrk="1" latinLnBrk="0" hangingPunct="1">
        <a:defRPr sz="1300" kern="1200">
          <a:solidFill>
            <a:schemeClr val="tx1"/>
          </a:solidFill>
          <a:latin typeface="+mn-lt"/>
          <a:ea typeface="+mn-ea"/>
          <a:cs typeface="+mn-cs"/>
        </a:defRPr>
      </a:lvl4pPr>
      <a:lvl5pPr marL="1279054" algn="l" defTabSz="319749" rtl="0" eaLnBrk="1" latinLnBrk="0" hangingPunct="1">
        <a:defRPr sz="1300" kern="1200">
          <a:solidFill>
            <a:schemeClr val="tx1"/>
          </a:solidFill>
          <a:latin typeface="+mn-lt"/>
          <a:ea typeface="+mn-ea"/>
          <a:cs typeface="+mn-cs"/>
        </a:defRPr>
      </a:lvl5pPr>
      <a:lvl6pPr marL="1598836" algn="l" defTabSz="319749" rtl="0" eaLnBrk="1" latinLnBrk="0" hangingPunct="1">
        <a:defRPr sz="1300" kern="1200">
          <a:solidFill>
            <a:schemeClr val="tx1"/>
          </a:solidFill>
          <a:latin typeface="+mn-lt"/>
          <a:ea typeface="+mn-ea"/>
          <a:cs typeface="+mn-cs"/>
        </a:defRPr>
      </a:lvl6pPr>
      <a:lvl7pPr marL="1918595" algn="l" defTabSz="319749" rtl="0" eaLnBrk="1" latinLnBrk="0" hangingPunct="1">
        <a:defRPr sz="1300" kern="1200">
          <a:solidFill>
            <a:schemeClr val="tx1"/>
          </a:solidFill>
          <a:latin typeface="+mn-lt"/>
          <a:ea typeface="+mn-ea"/>
          <a:cs typeface="+mn-cs"/>
        </a:defRPr>
      </a:lvl7pPr>
      <a:lvl8pPr marL="2238369" algn="l" defTabSz="319749" rtl="0" eaLnBrk="1" latinLnBrk="0" hangingPunct="1">
        <a:defRPr sz="1300" kern="1200">
          <a:solidFill>
            <a:schemeClr val="tx1"/>
          </a:solidFill>
          <a:latin typeface="+mn-lt"/>
          <a:ea typeface="+mn-ea"/>
          <a:cs typeface="+mn-cs"/>
        </a:defRPr>
      </a:lvl8pPr>
      <a:lvl9pPr marL="2558139" algn="l" defTabSz="319749" rtl="0" eaLnBrk="1" latinLnBrk="0" hangingPunct="1">
        <a:defRPr sz="13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9218" name="Rectangle 2"/>
          <p:cNvSpPr>
            <a:spLocks noGrp="1" noChangeArrowheads="1"/>
          </p:cNvSpPr>
          <p:nvPr>
            <p:ph type="title"/>
          </p:nvPr>
        </p:nvSpPr>
        <p:spPr bwMode="auto">
          <a:xfrm>
            <a:off x="685800" y="609600"/>
            <a:ext cx="8077200" cy="1143000"/>
          </a:xfrm>
          <a:prstGeom prst="rect">
            <a:avLst/>
          </a:prstGeom>
          <a:noFill/>
          <a:ln>
            <a:noFill/>
          </a:ln>
          <a:effectLst>
            <a:outerShdw blurRad="63500" algn="ctr" rotWithShape="0">
              <a:srgbClr val="FFFFFF">
                <a:alpha val="7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ltLang="zh-CN"/>
              <a:t>Click to edit Master title style</a:t>
            </a:r>
          </a:p>
        </p:txBody>
      </p:sp>
      <p:sp>
        <p:nvSpPr>
          <p:cNvPr id="75779" name="Rectangle 3"/>
          <p:cNvSpPr>
            <a:spLocks noGrp="1" noChangeArrowheads="1"/>
          </p:cNvSpPr>
          <p:nvPr>
            <p:ph type="body" idx="1"/>
          </p:nvPr>
        </p:nvSpPr>
        <p:spPr bwMode="auto">
          <a:xfrm>
            <a:off x="1905000" y="1981200"/>
            <a:ext cx="68580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890884" name="Rectangle 4"/>
          <p:cNvSpPr>
            <a:spLocks noGrp="1" noChangeArrowheads="1"/>
          </p:cNvSpPr>
          <p:nvPr>
            <p:ph type="dt" sz="half" idx="2"/>
          </p:nvPr>
        </p:nvSpPr>
        <p:spPr bwMode="auto">
          <a:xfrm>
            <a:off x="1524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Trebuchet MS" charset="0"/>
                <a:ea typeface="ＭＳ Ｐゴシック" charset="0"/>
                <a:cs typeface="+mn-cs"/>
              </a:defRPr>
            </a:lvl1pPr>
          </a:lstStyle>
          <a:p>
            <a:pPr algn="l" eaLnBrk="0" hangingPunct="0">
              <a:defRPr/>
            </a:pPr>
            <a:endParaRPr lang="en-US" b="0"/>
          </a:p>
        </p:txBody>
      </p:sp>
      <p:sp>
        <p:nvSpPr>
          <p:cNvPr id="890885" name="Rectangle 5"/>
          <p:cNvSpPr>
            <a:spLocks noGrp="1" noChangeArrowheads="1"/>
          </p:cNvSpPr>
          <p:nvPr>
            <p:ph type="ftr" sz="quarter" idx="3"/>
          </p:nvPr>
        </p:nvSpPr>
        <p:spPr bwMode="auto">
          <a:xfrm>
            <a:off x="3122613"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rebuchet MS" charset="0"/>
                <a:ea typeface="ＭＳ Ｐゴシック" charset="0"/>
                <a:cs typeface="+mn-cs"/>
              </a:defRPr>
            </a:lvl1pPr>
          </a:lstStyle>
          <a:p>
            <a:pPr eaLnBrk="0" hangingPunct="0">
              <a:defRPr/>
            </a:pPr>
            <a:endParaRPr lang="en-US" b="0"/>
          </a:p>
        </p:txBody>
      </p:sp>
      <p:sp>
        <p:nvSpPr>
          <p:cNvPr id="890886" name="Rectangle 6"/>
          <p:cNvSpPr>
            <a:spLocks noGrp="1" noChangeArrowheads="1"/>
          </p:cNvSpPr>
          <p:nvPr>
            <p:ph type="sldNum" sz="quarter" idx="4"/>
          </p:nvPr>
        </p:nvSpPr>
        <p:spPr bwMode="auto">
          <a:xfrm>
            <a:off x="68580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smtClean="0">
                <a:solidFill>
                  <a:srgbClr val="000000"/>
                </a:solidFill>
                <a:latin typeface="Trebuchet MS" charset="0"/>
              </a:defRPr>
            </a:lvl1pPr>
          </a:lstStyle>
          <a:p>
            <a:pPr eaLnBrk="0" hangingPunct="0">
              <a:defRPr/>
            </a:pPr>
            <a:fld id="{50456F81-58F6-6947-9025-FCB4D8496483}" type="slidenum">
              <a:rPr lang="zh-CN" altLang="en-US" b="0">
                <a:ea typeface="MS PGothic" charset="0"/>
                <a:cs typeface="MS PGothic" charset="0"/>
              </a:rPr>
              <a:pPr eaLnBrk="0" hangingPunct="0">
                <a:defRPr/>
              </a:pPr>
              <a:t>‹#›</a:t>
            </a:fld>
            <a:endParaRPr lang="en-US" altLang="zh-CN" b="0">
              <a:ea typeface="MS PGothic" charset="0"/>
              <a:cs typeface="MS PGothic" charset="0"/>
            </a:endParaRPr>
          </a:p>
        </p:txBody>
      </p:sp>
    </p:spTree>
    <p:extLst>
      <p:ext uri="{BB962C8B-B14F-4D97-AF65-F5344CB8AC3E}">
        <p14:creationId xmlns:p14="http://schemas.microsoft.com/office/powerpoint/2010/main" val="722670318"/>
      </p:ext>
    </p:extLst>
  </p:cSld>
  <p:clrMap bg1="lt1" tx1="dk1" bg2="lt2" tx2="dk2" accent1="accent1" accent2="accent2" accent3="accent3" accent4="accent4" accent5="accent5" accent6="accent6" hlink="hlink" folHlink="folHlink"/>
  <p:sldLayoutIdLst>
    <p:sldLayoutId id="2147486574" r:id="rId1"/>
    <p:sldLayoutId id="2147486575" r:id="rId2"/>
    <p:sldLayoutId id="2147486576" r:id="rId3"/>
    <p:sldLayoutId id="2147486577" r:id="rId4"/>
    <p:sldLayoutId id="2147486578" r:id="rId5"/>
    <p:sldLayoutId id="2147486579" r:id="rId6"/>
    <p:sldLayoutId id="2147486580" r:id="rId7"/>
    <p:sldLayoutId id="2147486581" r:id="rId8"/>
    <p:sldLayoutId id="2147486582" r:id="rId9"/>
    <p:sldLayoutId id="2147486583" r:id="rId10"/>
    <p:sldLayoutId id="2147486584" r:id="rId11"/>
  </p:sldLayoutIdLst>
  <p:transition>
    <p:random/>
  </p:transition>
  <p:txStyles>
    <p:titleStyle>
      <a:lvl1pPr algn="r" rtl="0" eaLnBrk="0" fontAlgn="base" hangingPunct="0">
        <a:spcBef>
          <a:spcPct val="0"/>
        </a:spcBef>
        <a:spcAft>
          <a:spcPct val="0"/>
        </a:spcAft>
        <a:defRPr sz="4400" i="1">
          <a:solidFill>
            <a:schemeClr val="tx2"/>
          </a:solidFill>
          <a:latin typeface="+mj-lt"/>
          <a:ea typeface="MS PGothic" panose="020B0600070205080204" pitchFamily="34" charset="-128"/>
          <a:cs typeface="MS PGothic" charset="0"/>
        </a:defRPr>
      </a:lvl1pPr>
      <a:lvl2pPr algn="r" rtl="0" eaLnBrk="0" fontAlgn="base" hangingPunct="0">
        <a:spcBef>
          <a:spcPct val="0"/>
        </a:spcBef>
        <a:spcAft>
          <a:spcPct val="0"/>
        </a:spcAft>
        <a:defRPr sz="4400" i="1">
          <a:solidFill>
            <a:schemeClr val="tx2"/>
          </a:solidFill>
          <a:latin typeface="Trebuchet MS" charset="0"/>
          <a:ea typeface="MS PGothic" panose="020B0600070205080204" pitchFamily="34" charset="-128"/>
          <a:cs typeface="MS PGothic" charset="0"/>
        </a:defRPr>
      </a:lvl2pPr>
      <a:lvl3pPr algn="r" rtl="0" eaLnBrk="0" fontAlgn="base" hangingPunct="0">
        <a:spcBef>
          <a:spcPct val="0"/>
        </a:spcBef>
        <a:spcAft>
          <a:spcPct val="0"/>
        </a:spcAft>
        <a:defRPr sz="4400" i="1">
          <a:solidFill>
            <a:schemeClr val="tx2"/>
          </a:solidFill>
          <a:latin typeface="Trebuchet MS" charset="0"/>
          <a:ea typeface="MS PGothic" panose="020B0600070205080204" pitchFamily="34" charset="-128"/>
          <a:cs typeface="MS PGothic" charset="0"/>
        </a:defRPr>
      </a:lvl3pPr>
      <a:lvl4pPr algn="r" rtl="0" eaLnBrk="0" fontAlgn="base" hangingPunct="0">
        <a:spcBef>
          <a:spcPct val="0"/>
        </a:spcBef>
        <a:spcAft>
          <a:spcPct val="0"/>
        </a:spcAft>
        <a:defRPr sz="4400" i="1">
          <a:solidFill>
            <a:schemeClr val="tx2"/>
          </a:solidFill>
          <a:latin typeface="Trebuchet MS" charset="0"/>
          <a:ea typeface="MS PGothic" panose="020B0600070205080204" pitchFamily="34" charset="-128"/>
          <a:cs typeface="MS PGothic" charset="0"/>
        </a:defRPr>
      </a:lvl4pPr>
      <a:lvl5pPr algn="r" rtl="0" eaLnBrk="0" fontAlgn="base" hangingPunct="0">
        <a:spcBef>
          <a:spcPct val="0"/>
        </a:spcBef>
        <a:spcAft>
          <a:spcPct val="0"/>
        </a:spcAft>
        <a:defRPr sz="4400" i="1">
          <a:solidFill>
            <a:schemeClr val="tx2"/>
          </a:solidFill>
          <a:latin typeface="Trebuchet MS" charset="0"/>
          <a:ea typeface="MS PGothic" panose="020B0600070205080204" pitchFamily="34" charset="-128"/>
          <a:cs typeface="MS PGothic" charset="0"/>
        </a:defRPr>
      </a:lvl5pPr>
      <a:lvl6pPr marL="457200" algn="r" rtl="0" fontAlgn="base">
        <a:spcBef>
          <a:spcPct val="0"/>
        </a:spcBef>
        <a:spcAft>
          <a:spcPct val="0"/>
        </a:spcAft>
        <a:defRPr sz="4400" i="1">
          <a:solidFill>
            <a:schemeClr val="tx2"/>
          </a:solidFill>
          <a:latin typeface="Trebuchet MS" charset="0"/>
          <a:ea typeface="ＭＳ Ｐゴシック" charset="0"/>
          <a:cs typeface="ＭＳ Ｐゴシック" charset="0"/>
        </a:defRPr>
      </a:lvl6pPr>
      <a:lvl7pPr marL="914400" algn="r" rtl="0" fontAlgn="base">
        <a:spcBef>
          <a:spcPct val="0"/>
        </a:spcBef>
        <a:spcAft>
          <a:spcPct val="0"/>
        </a:spcAft>
        <a:defRPr sz="4400" i="1">
          <a:solidFill>
            <a:schemeClr val="tx2"/>
          </a:solidFill>
          <a:latin typeface="Trebuchet MS" charset="0"/>
          <a:ea typeface="ＭＳ Ｐゴシック" charset="0"/>
          <a:cs typeface="ＭＳ Ｐゴシック" charset="0"/>
        </a:defRPr>
      </a:lvl7pPr>
      <a:lvl8pPr marL="1371600" algn="r" rtl="0" fontAlgn="base">
        <a:spcBef>
          <a:spcPct val="0"/>
        </a:spcBef>
        <a:spcAft>
          <a:spcPct val="0"/>
        </a:spcAft>
        <a:defRPr sz="4400" i="1">
          <a:solidFill>
            <a:schemeClr val="tx2"/>
          </a:solidFill>
          <a:latin typeface="Trebuchet MS" charset="0"/>
          <a:ea typeface="ＭＳ Ｐゴシック" charset="0"/>
          <a:cs typeface="ＭＳ Ｐゴシック" charset="0"/>
        </a:defRPr>
      </a:lvl8pPr>
      <a:lvl9pPr marL="1828800" algn="r" rtl="0" fontAlgn="base">
        <a:spcBef>
          <a:spcPct val="0"/>
        </a:spcBef>
        <a:spcAft>
          <a:spcPct val="0"/>
        </a:spcAft>
        <a:defRPr sz="4400" i="1">
          <a:solidFill>
            <a:schemeClr val="tx2"/>
          </a:solidFill>
          <a:latin typeface="Trebuchet MS"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anose="020B0600070205080204" pitchFamily="34" charset="-128"/>
          <a:cs typeface="MS PGothic"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panose="020B0600070205080204" pitchFamily="34" charset="-128"/>
          <a:cs typeface="MS PGothic" charset="0"/>
        </a:defRPr>
      </a:lvl2pPr>
      <a:lvl3pPr marL="1143000" indent="-228600" algn="l" rtl="0" eaLnBrk="0" fontAlgn="base" hangingPunct="0">
        <a:spcBef>
          <a:spcPct val="20000"/>
        </a:spcBef>
        <a:spcAft>
          <a:spcPct val="0"/>
        </a:spcAft>
        <a:buChar char="»"/>
        <a:defRPr sz="2400">
          <a:solidFill>
            <a:schemeClr val="tx1"/>
          </a:solidFill>
          <a:latin typeface="+mn-lt"/>
          <a:ea typeface="MS PGothic" panose="020B0600070205080204" pitchFamily="34" charset="-128"/>
          <a:cs typeface="MS PGothic" charset="0"/>
        </a:defRPr>
      </a:lvl3pPr>
      <a:lvl4pPr marL="1600200" indent="-228600" algn="l" rtl="0" eaLnBrk="0" fontAlgn="base" hangingPunct="0">
        <a:spcBef>
          <a:spcPct val="20000"/>
        </a:spcBef>
        <a:spcAft>
          <a:spcPct val="0"/>
        </a:spcAft>
        <a:buChar char="»"/>
        <a:defRPr sz="2000">
          <a:solidFill>
            <a:schemeClr val="tx1"/>
          </a:solidFill>
          <a:latin typeface="+mn-lt"/>
          <a:ea typeface="MS PGothic" panose="020B0600070205080204" pitchFamily="34" charset="-128"/>
          <a:cs typeface="MS PGothic"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panose="020B0600070205080204" pitchFamily="34" charset="-128"/>
          <a:cs typeface="MS PGothic" charset="0"/>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sp>
        <p:nvSpPr>
          <p:cNvPr id="33794" name="Freeform 1026"/>
          <p:cNvSpPr>
            <a:spLocks/>
          </p:cNvSpPr>
          <p:nvPr/>
        </p:nvSpPr>
        <p:spPr bwMode="auto">
          <a:xfrm>
            <a:off x="-23813" y="1763713"/>
            <a:ext cx="6899276" cy="171450"/>
          </a:xfrm>
          <a:custGeom>
            <a:avLst/>
            <a:gdLst>
              <a:gd name="T0" fmla="*/ 5519738 w 4346"/>
              <a:gd name="T1" fmla="*/ 15875 h 108"/>
              <a:gd name="T2" fmla="*/ 6440488 w 4346"/>
              <a:gd name="T3" fmla="*/ 26988 h 108"/>
              <a:gd name="T4" fmla="*/ 6815138 w 4346"/>
              <a:gd name="T5" fmla="*/ 47625 h 108"/>
              <a:gd name="T6" fmla="*/ 6815138 w 4346"/>
              <a:gd name="T7" fmla="*/ 79375 h 108"/>
              <a:gd name="T8" fmla="*/ 6872288 w 4346"/>
              <a:gd name="T9" fmla="*/ 115888 h 108"/>
              <a:gd name="T10" fmla="*/ 6834188 w 4346"/>
              <a:gd name="T11" fmla="*/ 141288 h 108"/>
              <a:gd name="T12" fmla="*/ 6480176 w 4346"/>
              <a:gd name="T13" fmla="*/ 157163 h 108"/>
              <a:gd name="T14" fmla="*/ 5834063 w 4346"/>
              <a:gd name="T15" fmla="*/ 157163 h 108"/>
              <a:gd name="T16" fmla="*/ 4967288 w 4346"/>
              <a:gd name="T17" fmla="*/ 149225 h 108"/>
              <a:gd name="T18" fmla="*/ 3811588 w 4346"/>
              <a:gd name="T19" fmla="*/ 149225 h 108"/>
              <a:gd name="T20" fmla="*/ 2751138 w 4346"/>
              <a:gd name="T21" fmla="*/ 155575 h 108"/>
              <a:gd name="T22" fmla="*/ 1042988 w 4346"/>
              <a:gd name="T23" fmla="*/ 161925 h 108"/>
              <a:gd name="T24" fmla="*/ 1588 w 4346"/>
              <a:gd name="T25" fmla="*/ 147638 h 108"/>
              <a:gd name="T26" fmla="*/ 0 w 4346"/>
              <a:gd name="T27" fmla="*/ 20638 h 108"/>
              <a:gd name="T28" fmla="*/ 1042988 w 4346"/>
              <a:gd name="T29" fmla="*/ 19050 h 108"/>
              <a:gd name="T30" fmla="*/ 2141538 w 4346"/>
              <a:gd name="T31" fmla="*/ 11113 h 108"/>
              <a:gd name="T32" fmla="*/ 3595688 w 4346"/>
              <a:gd name="T33" fmla="*/ 14288 h 108"/>
              <a:gd name="T34" fmla="*/ 4498976 w 4346"/>
              <a:gd name="T35" fmla="*/ 12700 h 108"/>
              <a:gd name="T36" fmla="*/ 5519738 w 4346"/>
              <a:gd name="T37" fmla="*/ 15875 h 10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346" h="108">
                <a:moveTo>
                  <a:pt x="3477" y="10"/>
                </a:moveTo>
                <a:cubicBezTo>
                  <a:pt x="3680" y="12"/>
                  <a:pt x="3921" y="14"/>
                  <a:pt x="4057" y="17"/>
                </a:cubicBezTo>
                <a:cubicBezTo>
                  <a:pt x="4192" y="20"/>
                  <a:pt x="4253" y="24"/>
                  <a:pt x="4293" y="30"/>
                </a:cubicBezTo>
                <a:cubicBezTo>
                  <a:pt x="4333" y="36"/>
                  <a:pt x="4286" y="43"/>
                  <a:pt x="4293" y="50"/>
                </a:cubicBezTo>
                <a:cubicBezTo>
                  <a:pt x="4300" y="57"/>
                  <a:pt x="4328" y="67"/>
                  <a:pt x="4329" y="73"/>
                </a:cubicBezTo>
                <a:cubicBezTo>
                  <a:pt x="4331" y="80"/>
                  <a:pt x="4346" y="85"/>
                  <a:pt x="4305" y="89"/>
                </a:cubicBezTo>
                <a:cubicBezTo>
                  <a:pt x="4263" y="93"/>
                  <a:pt x="4186" y="97"/>
                  <a:pt x="4082" y="99"/>
                </a:cubicBezTo>
                <a:cubicBezTo>
                  <a:pt x="3977" y="100"/>
                  <a:pt x="3834" y="99"/>
                  <a:pt x="3675" y="99"/>
                </a:cubicBezTo>
                <a:cubicBezTo>
                  <a:pt x="3516" y="98"/>
                  <a:pt x="3341" y="95"/>
                  <a:pt x="3129" y="94"/>
                </a:cubicBezTo>
                <a:cubicBezTo>
                  <a:pt x="2918" y="93"/>
                  <a:pt x="2634" y="94"/>
                  <a:pt x="2401" y="94"/>
                </a:cubicBezTo>
                <a:cubicBezTo>
                  <a:pt x="2168" y="95"/>
                  <a:pt x="2024" y="97"/>
                  <a:pt x="1733" y="98"/>
                </a:cubicBezTo>
                <a:cubicBezTo>
                  <a:pt x="1442" y="99"/>
                  <a:pt x="946" y="103"/>
                  <a:pt x="657" y="102"/>
                </a:cubicBezTo>
                <a:cubicBezTo>
                  <a:pt x="368" y="101"/>
                  <a:pt x="110" y="108"/>
                  <a:pt x="1" y="93"/>
                </a:cubicBezTo>
                <a:lnTo>
                  <a:pt x="0" y="13"/>
                </a:lnTo>
                <a:cubicBezTo>
                  <a:pt x="109" y="0"/>
                  <a:pt x="432" y="13"/>
                  <a:pt x="657" y="12"/>
                </a:cubicBezTo>
                <a:cubicBezTo>
                  <a:pt x="882" y="11"/>
                  <a:pt x="1082" y="7"/>
                  <a:pt x="1349" y="7"/>
                </a:cubicBezTo>
                <a:cubicBezTo>
                  <a:pt x="1617" y="6"/>
                  <a:pt x="2017" y="8"/>
                  <a:pt x="2265" y="9"/>
                </a:cubicBezTo>
                <a:cubicBezTo>
                  <a:pt x="2513" y="9"/>
                  <a:pt x="2634" y="9"/>
                  <a:pt x="2834" y="8"/>
                </a:cubicBezTo>
                <a:cubicBezTo>
                  <a:pt x="3034" y="9"/>
                  <a:pt x="3273" y="9"/>
                  <a:pt x="3477" y="10"/>
                </a:cubicBezTo>
                <a:close/>
              </a:path>
            </a:pathLst>
          </a:cu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lgn="l"/>
            <a:endParaRPr lang="en-GB" sz="3200" b="0">
              <a:solidFill>
                <a:srgbClr val="FFFFFF"/>
              </a:solidFill>
              <a:latin typeface="Arial" pitchFamily="34" charset="0"/>
              <a:ea typeface="ＭＳ Ｐゴシック" pitchFamily="34" charset="-128"/>
              <a:cs typeface="+mn-cs"/>
            </a:endParaRPr>
          </a:p>
        </p:txBody>
      </p:sp>
      <p:sp>
        <p:nvSpPr>
          <p:cNvPr id="33795" name="Freeform 1027"/>
          <p:cNvSpPr>
            <a:spLocks/>
          </p:cNvSpPr>
          <p:nvPr/>
        </p:nvSpPr>
        <p:spPr bwMode="auto">
          <a:xfrm>
            <a:off x="198438" y="152400"/>
            <a:ext cx="715962" cy="6400800"/>
          </a:xfrm>
          <a:custGeom>
            <a:avLst/>
            <a:gdLst>
              <a:gd name="T0" fmla="*/ 69731 w 883"/>
              <a:gd name="T1" fmla="*/ 4979091 h 4115"/>
              <a:gd name="T2" fmla="*/ 64055 w 883"/>
              <a:gd name="T3" fmla="*/ 4246460 h 4115"/>
              <a:gd name="T4" fmla="*/ 51893 w 883"/>
              <a:gd name="T5" fmla="*/ 3280507 h 4115"/>
              <a:gd name="T6" fmla="*/ 81894 w 883"/>
              <a:gd name="T7" fmla="*/ 2745422 h 4115"/>
              <a:gd name="T8" fmla="*/ 64055 w 883"/>
              <a:gd name="T9" fmla="*/ 1768581 h 4115"/>
              <a:gd name="T10" fmla="*/ 27568 w 883"/>
              <a:gd name="T11" fmla="*/ 1012617 h 4115"/>
              <a:gd name="T12" fmla="*/ 15406 w 883"/>
              <a:gd name="T13" fmla="*/ 441756 h 4115"/>
              <a:gd name="T14" fmla="*/ 39731 w 883"/>
              <a:gd name="T15" fmla="*/ 69997 h 4115"/>
              <a:gd name="T16" fmla="*/ 99732 w 883"/>
              <a:gd name="T17" fmla="*/ 23332 h 4115"/>
              <a:gd name="T18" fmla="*/ 197031 w 883"/>
              <a:gd name="T19" fmla="*/ 57553 h 4115"/>
              <a:gd name="T20" fmla="*/ 287844 w 883"/>
              <a:gd name="T21" fmla="*/ 23332 h 4115"/>
              <a:gd name="T22" fmla="*/ 415144 w 883"/>
              <a:gd name="T23" fmla="*/ 10888 h 4115"/>
              <a:gd name="T24" fmla="*/ 573256 w 883"/>
              <a:gd name="T25" fmla="*/ 93329 h 4115"/>
              <a:gd name="T26" fmla="*/ 646231 w 883"/>
              <a:gd name="T27" fmla="*/ 220878 h 4115"/>
              <a:gd name="T28" fmla="*/ 639744 w 883"/>
              <a:gd name="T29" fmla="*/ 499309 h 4115"/>
              <a:gd name="T30" fmla="*/ 651907 w 883"/>
              <a:gd name="T31" fmla="*/ 1023506 h 4115"/>
              <a:gd name="T32" fmla="*/ 688394 w 883"/>
              <a:gd name="T33" fmla="*/ 1628588 h 4115"/>
              <a:gd name="T34" fmla="*/ 676231 w 883"/>
              <a:gd name="T35" fmla="*/ 2466991 h 4115"/>
              <a:gd name="T36" fmla="*/ 658393 w 883"/>
              <a:gd name="T37" fmla="*/ 3420500 h 4115"/>
              <a:gd name="T38" fmla="*/ 712719 w 883"/>
              <a:gd name="T39" fmla="*/ 4374010 h 4115"/>
              <a:gd name="T40" fmla="*/ 676231 w 883"/>
              <a:gd name="T41" fmla="*/ 5178193 h 4115"/>
              <a:gd name="T42" fmla="*/ 682718 w 883"/>
              <a:gd name="T43" fmla="*/ 6155034 h 4115"/>
              <a:gd name="T44" fmla="*/ 646231 w 883"/>
              <a:gd name="T45" fmla="*/ 6305916 h 4115"/>
              <a:gd name="T46" fmla="*/ 506768 w 883"/>
              <a:gd name="T47" fmla="*/ 6352580 h 4115"/>
              <a:gd name="T48" fmla="*/ 348656 w 883"/>
              <a:gd name="T49" fmla="*/ 6282584 h 4115"/>
              <a:gd name="T50" fmla="*/ 203518 w 883"/>
              <a:gd name="T51" fmla="*/ 6329248 h 4115"/>
              <a:gd name="T52" fmla="*/ 99732 w 883"/>
              <a:gd name="T53" fmla="*/ 6399245 h 4115"/>
              <a:gd name="T54" fmla="*/ 15406 w 883"/>
              <a:gd name="T55" fmla="*/ 6318360 h 4115"/>
              <a:gd name="T56" fmla="*/ 8919 w 883"/>
              <a:gd name="T57" fmla="*/ 6027485 h 4115"/>
              <a:gd name="T58" fmla="*/ 51893 w 883"/>
              <a:gd name="T59" fmla="*/ 5596617 h 4115"/>
              <a:gd name="T60" fmla="*/ 69731 w 883"/>
              <a:gd name="T61" fmla="*/ 4979091 h 411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883" h="4115">
                <a:moveTo>
                  <a:pt x="86" y="3201"/>
                </a:moveTo>
                <a:cubicBezTo>
                  <a:pt x="89" y="3056"/>
                  <a:pt x="83" y="2912"/>
                  <a:pt x="79" y="2730"/>
                </a:cubicBezTo>
                <a:cubicBezTo>
                  <a:pt x="75" y="2548"/>
                  <a:pt x="60" y="2270"/>
                  <a:pt x="64" y="2109"/>
                </a:cubicBezTo>
                <a:cubicBezTo>
                  <a:pt x="68" y="1948"/>
                  <a:pt x="99" y="1927"/>
                  <a:pt x="101" y="1765"/>
                </a:cubicBezTo>
                <a:cubicBezTo>
                  <a:pt x="103" y="1603"/>
                  <a:pt x="90" y="1323"/>
                  <a:pt x="79" y="1137"/>
                </a:cubicBezTo>
                <a:cubicBezTo>
                  <a:pt x="68" y="951"/>
                  <a:pt x="44" y="793"/>
                  <a:pt x="34" y="651"/>
                </a:cubicBezTo>
                <a:cubicBezTo>
                  <a:pt x="24" y="509"/>
                  <a:pt x="17" y="385"/>
                  <a:pt x="19" y="284"/>
                </a:cubicBezTo>
                <a:cubicBezTo>
                  <a:pt x="21" y="183"/>
                  <a:pt x="32" y="90"/>
                  <a:pt x="49" y="45"/>
                </a:cubicBezTo>
                <a:cubicBezTo>
                  <a:pt x="66" y="0"/>
                  <a:pt x="91" y="16"/>
                  <a:pt x="123" y="15"/>
                </a:cubicBezTo>
                <a:cubicBezTo>
                  <a:pt x="155" y="14"/>
                  <a:pt x="204" y="37"/>
                  <a:pt x="243" y="37"/>
                </a:cubicBezTo>
                <a:cubicBezTo>
                  <a:pt x="282" y="37"/>
                  <a:pt x="310" y="20"/>
                  <a:pt x="355" y="15"/>
                </a:cubicBezTo>
                <a:cubicBezTo>
                  <a:pt x="400" y="10"/>
                  <a:pt x="453" y="0"/>
                  <a:pt x="512" y="7"/>
                </a:cubicBezTo>
                <a:cubicBezTo>
                  <a:pt x="571" y="14"/>
                  <a:pt x="659" y="37"/>
                  <a:pt x="707" y="60"/>
                </a:cubicBezTo>
                <a:cubicBezTo>
                  <a:pt x="755" y="83"/>
                  <a:pt x="783" y="99"/>
                  <a:pt x="797" y="142"/>
                </a:cubicBezTo>
                <a:cubicBezTo>
                  <a:pt x="811" y="185"/>
                  <a:pt x="788" y="235"/>
                  <a:pt x="789" y="321"/>
                </a:cubicBezTo>
                <a:cubicBezTo>
                  <a:pt x="790" y="407"/>
                  <a:pt x="794" y="537"/>
                  <a:pt x="804" y="658"/>
                </a:cubicBezTo>
                <a:cubicBezTo>
                  <a:pt x="814" y="779"/>
                  <a:pt x="844" y="892"/>
                  <a:pt x="849" y="1047"/>
                </a:cubicBezTo>
                <a:cubicBezTo>
                  <a:pt x="854" y="1202"/>
                  <a:pt x="840" y="1394"/>
                  <a:pt x="834" y="1586"/>
                </a:cubicBezTo>
                <a:cubicBezTo>
                  <a:pt x="828" y="1778"/>
                  <a:pt x="805" y="1995"/>
                  <a:pt x="812" y="2199"/>
                </a:cubicBezTo>
                <a:cubicBezTo>
                  <a:pt x="819" y="2403"/>
                  <a:pt x="875" y="2624"/>
                  <a:pt x="879" y="2812"/>
                </a:cubicBezTo>
                <a:cubicBezTo>
                  <a:pt x="883" y="3000"/>
                  <a:pt x="840" y="3138"/>
                  <a:pt x="834" y="3329"/>
                </a:cubicBezTo>
                <a:cubicBezTo>
                  <a:pt x="828" y="3520"/>
                  <a:pt x="848" y="3836"/>
                  <a:pt x="842" y="3957"/>
                </a:cubicBezTo>
                <a:cubicBezTo>
                  <a:pt x="836" y="4078"/>
                  <a:pt x="833" y="4033"/>
                  <a:pt x="797" y="4054"/>
                </a:cubicBezTo>
                <a:cubicBezTo>
                  <a:pt x="761" y="4075"/>
                  <a:pt x="686" y="4086"/>
                  <a:pt x="625" y="4084"/>
                </a:cubicBezTo>
                <a:cubicBezTo>
                  <a:pt x="564" y="4082"/>
                  <a:pt x="492" y="4041"/>
                  <a:pt x="430" y="4039"/>
                </a:cubicBezTo>
                <a:cubicBezTo>
                  <a:pt x="368" y="4037"/>
                  <a:pt x="302" y="4057"/>
                  <a:pt x="251" y="4069"/>
                </a:cubicBezTo>
                <a:cubicBezTo>
                  <a:pt x="200" y="4081"/>
                  <a:pt x="162" y="4115"/>
                  <a:pt x="123" y="4114"/>
                </a:cubicBezTo>
                <a:cubicBezTo>
                  <a:pt x="84" y="4113"/>
                  <a:pt x="38" y="4102"/>
                  <a:pt x="19" y="4062"/>
                </a:cubicBezTo>
                <a:cubicBezTo>
                  <a:pt x="0" y="4022"/>
                  <a:pt x="3" y="3952"/>
                  <a:pt x="11" y="3875"/>
                </a:cubicBezTo>
                <a:cubicBezTo>
                  <a:pt x="19" y="3798"/>
                  <a:pt x="51" y="3710"/>
                  <a:pt x="64" y="3598"/>
                </a:cubicBezTo>
                <a:cubicBezTo>
                  <a:pt x="77" y="3486"/>
                  <a:pt x="83" y="3346"/>
                  <a:pt x="86" y="3201"/>
                </a:cubicBezTo>
                <a:close/>
              </a:path>
            </a:pathLst>
          </a:custGeom>
          <a:solidFill>
            <a:schemeClr val="hlink">
              <a:alpha val="50195"/>
            </a:schemeClr>
          </a:solidFill>
          <a:ln>
            <a:noFill/>
          </a:ln>
          <a:effectLst/>
          <a:extLst>
            <a:ext uri="{91240B29-F687-4F45-9708-019B960494DF}">
              <a14:hiddenLine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txBody>
          <a:bodyPr wrap="none" anchor="ctr"/>
          <a:lstStyle/>
          <a:p>
            <a:pPr algn="l"/>
            <a:endParaRPr lang="en-GB" sz="3200" b="0">
              <a:solidFill>
                <a:srgbClr val="FFFFFF"/>
              </a:solidFill>
              <a:latin typeface="Arial" pitchFamily="34" charset="0"/>
              <a:ea typeface="ＭＳ Ｐゴシック" pitchFamily="34" charset="-128"/>
              <a:cs typeface="+mn-cs"/>
            </a:endParaRPr>
          </a:p>
        </p:txBody>
      </p:sp>
      <p:sp>
        <p:nvSpPr>
          <p:cNvPr id="33796" name="Freeform 1028"/>
          <p:cNvSpPr>
            <a:spLocks/>
          </p:cNvSpPr>
          <p:nvPr/>
        </p:nvSpPr>
        <p:spPr bwMode="invGray">
          <a:xfrm>
            <a:off x="323850" y="1157288"/>
            <a:ext cx="152400" cy="914400"/>
          </a:xfrm>
          <a:custGeom>
            <a:avLst/>
            <a:gdLst>
              <a:gd name="T0" fmla="*/ 127462 w 110"/>
              <a:gd name="T1" fmla="*/ 0 h 842"/>
              <a:gd name="T2" fmla="*/ 112222 w 110"/>
              <a:gd name="T3" fmla="*/ 184618 h 842"/>
              <a:gd name="T4" fmla="*/ 70658 w 110"/>
              <a:gd name="T5" fmla="*/ 393127 h 842"/>
              <a:gd name="T6" fmla="*/ 102524 w 110"/>
              <a:gd name="T7" fmla="*/ 585346 h 842"/>
              <a:gd name="T8" fmla="*/ 121920 w 110"/>
              <a:gd name="T9" fmla="*/ 769964 h 842"/>
              <a:gd name="T10" fmla="*/ 152400 w 110"/>
              <a:gd name="T11" fmla="*/ 914400 h 842"/>
              <a:gd name="T12" fmla="*/ 112222 w 110"/>
              <a:gd name="T13" fmla="*/ 834037 h 842"/>
              <a:gd name="T14" fmla="*/ 81742 w 110"/>
              <a:gd name="T15" fmla="*/ 777566 h 842"/>
              <a:gd name="T16" fmla="*/ 40178 w 110"/>
              <a:gd name="T17" fmla="*/ 649419 h 842"/>
              <a:gd name="T18" fmla="*/ 0 w 110"/>
              <a:gd name="T19" fmla="*/ 449598 h 842"/>
              <a:gd name="T20" fmla="*/ 30480 w 110"/>
              <a:gd name="T21" fmla="*/ 272582 h 842"/>
              <a:gd name="T22" fmla="*/ 70658 w 110"/>
              <a:gd name="T23" fmla="*/ 87965 h 842"/>
              <a:gd name="T24" fmla="*/ 127462 w 110"/>
              <a:gd name="T25" fmla="*/ 0 h 8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10" h="842">
                <a:moveTo>
                  <a:pt x="92" y="0"/>
                </a:moveTo>
                <a:lnTo>
                  <a:pt x="81" y="170"/>
                </a:lnTo>
                <a:lnTo>
                  <a:pt x="51" y="362"/>
                </a:lnTo>
                <a:lnTo>
                  <a:pt x="74" y="539"/>
                </a:lnTo>
                <a:lnTo>
                  <a:pt x="88" y="709"/>
                </a:lnTo>
                <a:lnTo>
                  <a:pt x="110" y="842"/>
                </a:lnTo>
                <a:lnTo>
                  <a:pt x="81" y="768"/>
                </a:lnTo>
                <a:lnTo>
                  <a:pt x="59" y="716"/>
                </a:lnTo>
                <a:lnTo>
                  <a:pt x="29" y="598"/>
                </a:lnTo>
                <a:lnTo>
                  <a:pt x="0" y="414"/>
                </a:lnTo>
                <a:lnTo>
                  <a:pt x="22" y="251"/>
                </a:lnTo>
                <a:lnTo>
                  <a:pt x="51" y="81"/>
                </a:lnTo>
                <a:lnTo>
                  <a:pt x="92" y="0"/>
                </a:lnTo>
                <a:close/>
              </a:path>
            </a:pathLst>
          </a:cu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lgn="l"/>
            <a:endParaRPr lang="en-GB" sz="3200" b="0">
              <a:solidFill>
                <a:srgbClr val="FFFFFF"/>
              </a:solidFill>
              <a:latin typeface="Arial" pitchFamily="34" charset="0"/>
              <a:ea typeface="ＭＳ Ｐゴシック" pitchFamily="34" charset="-128"/>
              <a:cs typeface="+mn-cs"/>
            </a:endParaRPr>
          </a:p>
        </p:txBody>
      </p:sp>
      <p:sp>
        <p:nvSpPr>
          <p:cNvPr id="33797" name="Rectangle 1029"/>
          <p:cNvSpPr>
            <a:spLocks noGrp="1" noChangeArrowheads="1"/>
          </p:cNvSpPr>
          <p:nvPr>
            <p:ph type="title"/>
          </p:nvPr>
        </p:nvSpPr>
        <p:spPr bwMode="auto">
          <a:xfrm>
            <a:off x="519113" y="547688"/>
            <a:ext cx="8594725" cy="747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spAutoFit/>
          </a:bodyPr>
          <a:lstStyle/>
          <a:p>
            <a:pPr lvl="0"/>
            <a:r>
              <a:rPr lang="en-US"/>
              <a:t>Click to edit Master title style</a:t>
            </a:r>
          </a:p>
        </p:txBody>
      </p:sp>
      <p:sp>
        <p:nvSpPr>
          <p:cNvPr id="33798" name="Rectangle 1030"/>
          <p:cNvSpPr>
            <a:spLocks noGrp="1" noChangeArrowheads="1"/>
          </p:cNvSpPr>
          <p:nvPr>
            <p:ph type="body" idx="1"/>
          </p:nvPr>
        </p:nvSpPr>
        <p:spPr bwMode="auto">
          <a:xfrm>
            <a:off x="1066800" y="2057400"/>
            <a:ext cx="7772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3799" name="Rectangle 1031"/>
          <p:cNvSpPr>
            <a:spLocks noGrp="1" noChangeArrowheads="1"/>
          </p:cNvSpPr>
          <p:nvPr>
            <p:ph type="dt" sz="half" idx="2"/>
          </p:nvPr>
        </p:nvSpPr>
        <p:spPr bwMode="auto">
          <a:xfrm>
            <a:off x="1066800" y="63246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defRPr sz="1400">
                <a:solidFill>
                  <a:schemeClr val="tx1"/>
                </a:solidFill>
                <a:latin typeface="Comic Sans MS" pitchFamily="66" charset="0"/>
              </a:defRPr>
            </a:lvl1pPr>
          </a:lstStyle>
          <a:p>
            <a:pPr algn="l"/>
            <a:endParaRPr lang="en-US" altLang="en-US" b="0">
              <a:solidFill>
                <a:srgbClr val="000000"/>
              </a:solidFill>
              <a:ea typeface="ＭＳ Ｐゴシック" pitchFamily="34" charset="-128"/>
              <a:cs typeface="+mn-cs"/>
            </a:endParaRPr>
          </a:p>
        </p:txBody>
      </p:sp>
      <p:sp>
        <p:nvSpPr>
          <p:cNvPr id="33800" name="Rectangle 1032"/>
          <p:cNvSpPr>
            <a:spLocks noGrp="1" noChangeArrowheads="1"/>
          </p:cNvSpPr>
          <p:nvPr>
            <p:ph type="ftr" sz="quarter" idx="3"/>
          </p:nvPr>
        </p:nvSpPr>
        <p:spPr bwMode="auto">
          <a:xfrm>
            <a:off x="3505200" y="63246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a:defRPr sz="1400">
                <a:solidFill>
                  <a:schemeClr val="tx1"/>
                </a:solidFill>
                <a:latin typeface="Comic Sans MS" pitchFamily="66" charset="0"/>
              </a:defRPr>
            </a:lvl1pPr>
          </a:lstStyle>
          <a:p>
            <a:endParaRPr lang="en-US" altLang="en-US" b="0">
              <a:solidFill>
                <a:srgbClr val="000000"/>
              </a:solidFill>
              <a:ea typeface="ＭＳ Ｐゴシック" pitchFamily="34" charset="-128"/>
              <a:cs typeface="+mn-cs"/>
            </a:endParaRPr>
          </a:p>
        </p:txBody>
      </p:sp>
      <p:sp>
        <p:nvSpPr>
          <p:cNvPr id="33801" name="Rectangle 1033"/>
          <p:cNvSpPr>
            <a:spLocks noGrp="1" noChangeArrowheads="1"/>
          </p:cNvSpPr>
          <p:nvPr>
            <p:ph type="sldNum" sz="quarter" idx="4"/>
          </p:nvPr>
        </p:nvSpPr>
        <p:spPr bwMode="auto">
          <a:xfrm>
            <a:off x="6934200" y="63246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a:defRPr sz="1400">
                <a:solidFill>
                  <a:schemeClr val="tx1"/>
                </a:solidFill>
                <a:latin typeface="Comic Sans MS" pitchFamily="66" charset="0"/>
              </a:defRPr>
            </a:lvl1pPr>
          </a:lstStyle>
          <a:p>
            <a:fld id="{23EC4B8D-CAF5-4D73-805E-CF143ECF4E3E}" type="slidenum">
              <a:rPr lang="en-US" altLang="en-US" b="0">
                <a:solidFill>
                  <a:srgbClr val="000000"/>
                </a:solidFill>
                <a:ea typeface="ＭＳ Ｐゴシック" pitchFamily="34" charset="-128"/>
                <a:cs typeface="+mn-cs"/>
              </a:rPr>
              <a:pPr/>
              <a:t>‹#›</a:t>
            </a:fld>
            <a:endParaRPr lang="en-US" altLang="en-US" b="0">
              <a:solidFill>
                <a:srgbClr val="000000"/>
              </a:solidFill>
              <a:ea typeface="ＭＳ Ｐゴシック" pitchFamily="34" charset="-128"/>
              <a:cs typeface="+mn-cs"/>
            </a:endParaRPr>
          </a:p>
        </p:txBody>
      </p:sp>
    </p:spTree>
    <p:extLst>
      <p:ext uri="{BB962C8B-B14F-4D97-AF65-F5344CB8AC3E}">
        <p14:creationId xmlns:p14="http://schemas.microsoft.com/office/powerpoint/2010/main" val="1093722212"/>
      </p:ext>
    </p:extLst>
  </p:cSld>
  <p:clrMap bg1="lt1" tx1="dk1" bg2="lt2" tx2="dk2" accent1="accent1" accent2="accent2" accent3="accent3" accent4="accent4" accent5="accent5" accent6="accent6" hlink="hlink" folHlink="folHlink"/>
  <p:sldLayoutIdLst>
    <p:sldLayoutId id="2147486586" r:id="rId1"/>
    <p:sldLayoutId id="2147486587" r:id="rId2"/>
    <p:sldLayoutId id="2147486588" r:id="rId3"/>
    <p:sldLayoutId id="2147486589" r:id="rId4"/>
    <p:sldLayoutId id="2147486590" r:id="rId5"/>
    <p:sldLayoutId id="2147486591" r:id="rId6"/>
    <p:sldLayoutId id="2147486592" r:id="rId7"/>
    <p:sldLayoutId id="2147486593" r:id="rId8"/>
    <p:sldLayoutId id="2147486594" r:id="rId9"/>
    <p:sldLayoutId id="2147486595" r:id="rId10"/>
    <p:sldLayoutId id="2147486596" r:id="rId11"/>
  </p:sldLayoutIdLst>
  <p:transition>
    <p:fade thruBlk="1"/>
  </p:transition>
  <p:txStyles>
    <p:titleStyle>
      <a:lvl1pPr algn="l" rtl="0" eaLnBrk="0" fontAlgn="base" hangingPunct="0">
        <a:spcBef>
          <a:spcPct val="0"/>
        </a:spcBef>
        <a:spcAft>
          <a:spcPct val="0"/>
        </a:spcAft>
        <a:defRPr sz="4300">
          <a:solidFill>
            <a:schemeClr val="tx2"/>
          </a:solidFill>
          <a:latin typeface="+mj-lt"/>
          <a:ea typeface="+mj-ea"/>
          <a:cs typeface="+mj-cs"/>
        </a:defRPr>
      </a:lvl1pPr>
      <a:lvl2pPr algn="l" rtl="0" eaLnBrk="0" fontAlgn="base" hangingPunct="0">
        <a:spcBef>
          <a:spcPct val="0"/>
        </a:spcBef>
        <a:spcAft>
          <a:spcPct val="0"/>
        </a:spcAft>
        <a:defRPr sz="4300">
          <a:solidFill>
            <a:schemeClr val="tx2"/>
          </a:solidFill>
          <a:latin typeface="Comic Sans MS" charset="0"/>
          <a:ea typeface="ＭＳ Ｐゴシック" charset="0"/>
        </a:defRPr>
      </a:lvl2pPr>
      <a:lvl3pPr algn="l" rtl="0" eaLnBrk="0" fontAlgn="base" hangingPunct="0">
        <a:spcBef>
          <a:spcPct val="0"/>
        </a:spcBef>
        <a:spcAft>
          <a:spcPct val="0"/>
        </a:spcAft>
        <a:defRPr sz="4300">
          <a:solidFill>
            <a:schemeClr val="tx2"/>
          </a:solidFill>
          <a:latin typeface="Comic Sans MS" charset="0"/>
          <a:ea typeface="ＭＳ Ｐゴシック" charset="0"/>
        </a:defRPr>
      </a:lvl3pPr>
      <a:lvl4pPr algn="l" rtl="0" eaLnBrk="0" fontAlgn="base" hangingPunct="0">
        <a:spcBef>
          <a:spcPct val="0"/>
        </a:spcBef>
        <a:spcAft>
          <a:spcPct val="0"/>
        </a:spcAft>
        <a:defRPr sz="4300">
          <a:solidFill>
            <a:schemeClr val="tx2"/>
          </a:solidFill>
          <a:latin typeface="Comic Sans MS" charset="0"/>
          <a:ea typeface="ＭＳ Ｐゴシック" charset="0"/>
        </a:defRPr>
      </a:lvl4pPr>
      <a:lvl5pPr algn="l" rtl="0" eaLnBrk="0" fontAlgn="base" hangingPunct="0">
        <a:spcBef>
          <a:spcPct val="0"/>
        </a:spcBef>
        <a:spcAft>
          <a:spcPct val="0"/>
        </a:spcAft>
        <a:defRPr sz="4300">
          <a:solidFill>
            <a:schemeClr val="tx2"/>
          </a:solidFill>
          <a:latin typeface="Comic Sans MS" charset="0"/>
          <a:ea typeface="ＭＳ Ｐゴシック" charset="0"/>
        </a:defRPr>
      </a:lvl5pPr>
      <a:lvl6pPr marL="457200" algn="l" rtl="0" fontAlgn="base">
        <a:spcBef>
          <a:spcPct val="0"/>
        </a:spcBef>
        <a:spcAft>
          <a:spcPct val="0"/>
        </a:spcAft>
        <a:defRPr sz="4300">
          <a:solidFill>
            <a:schemeClr val="tx2"/>
          </a:solidFill>
          <a:latin typeface="Comic Sans MS" charset="0"/>
          <a:ea typeface="ＭＳ Ｐゴシック" charset="0"/>
        </a:defRPr>
      </a:lvl6pPr>
      <a:lvl7pPr marL="914400" algn="l" rtl="0" fontAlgn="base">
        <a:spcBef>
          <a:spcPct val="0"/>
        </a:spcBef>
        <a:spcAft>
          <a:spcPct val="0"/>
        </a:spcAft>
        <a:defRPr sz="4300">
          <a:solidFill>
            <a:schemeClr val="tx2"/>
          </a:solidFill>
          <a:latin typeface="Comic Sans MS" charset="0"/>
          <a:ea typeface="ＭＳ Ｐゴシック" charset="0"/>
        </a:defRPr>
      </a:lvl7pPr>
      <a:lvl8pPr marL="1371600" algn="l" rtl="0" fontAlgn="base">
        <a:spcBef>
          <a:spcPct val="0"/>
        </a:spcBef>
        <a:spcAft>
          <a:spcPct val="0"/>
        </a:spcAft>
        <a:defRPr sz="4300">
          <a:solidFill>
            <a:schemeClr val="tx2"/>
          </a:solidFill>
          <a:latin typeface="Comic Sans MS" charset="0"/>
          <a:ea typeface="ＭＳ Ｐゴシック" charset="0"/>
        </a:defRPr>
      </a:lvl8pPr>
      <a:lvl9pPr marL="1828800" algn="l" rtl="0" fontAlgn="base">
        <a:spcBef>
          <a:spcPct val="0"/>
        </a:spcBef>
        <a:spcAft>
          <a:spcPct val="0"/>
        </a:spcAft>
        <a:defRPr sz="4300">
          <a:solidFill>
            <a:schemeClr val="tx2"/>
          </a:solidFill>
          <a:latin typeface="Comic Sans MS" charset="0"/>
          <a:ea typeface="ＭＳ Ｐゴシック" charset="0"/>
        </a:defRPr>
      </a:lvl9pPr>
    </p:titleStyle>
    <p:bodyStyle>
      <a:lvl1pPr marL="342900" indent="-342900" algn="l" rtl="0" eaLnBrk="0" fontAlgn="base" hangingPunct="0">
        <a:spcBef>
          <a:spcPct val="20000"/>
        </a:spcBef>
        <a:spcAft>
          <a:spcPct val="0"/>
        </a:spcAft>
        <a:buBlip>
          <a:blip r:embed="rId14"/>
        </a:buBlip>
        <a:defRPr sz="3200">
          <a:solidFill>
            <a:schemeClr val="tx1"/>
          </a:solidFill>
          <a:latin typeface="+mn-lt"/>
          <a:ea typeface="+mn-ea"/>
          <a:cs typeface="+mn-cs"/>
        </a:defRPr>
      </a:lvl1pPr>
      <a:lvl2pPr marL="742950" indent="-285750" algn="l" rtl="0" eaLnBrk="0" fontAlgn="base" hangingPunct="0">
        <a:spcBef>
          <a:spcPct val="20000"/>
        </a:spcBef>
        <a:spcAft>
          <a:spcPct val="0"/>
        </a:spcAft>
        <a:buSzPct val="80000"/>
        <a:buBlip>
          <a:blip r:embed="rId15"/>
        </a:buBlip>
        <a:defRPr sz="2800">
          <a:solidFill>
            <a:schemeClr val="tx1"/>
          </a:solidFill>
          <a:latin typeface="+mn-lt"/>
          <a:ea typeface="+mn-ea"/>
        </a:defRPr>
      </a:lvl2pPr>
      <a:lvl3pPr marL="1143000" indent="-228600" algn="l" rtl="0" eaLnBrk="0" fontAlgn="base" hangingPunct="0">
        <a:spcBef>
          <a:spcPct val="20000"/>
        </a:spcBef>
        <a:spcAft>
          <a:spcPct val="0"/>
        </a:spcAft>
        <a:buSzPct val="80000"/>
        <a:buBlip>
          <a:blip r:embed="rId16"/>
        </a:buBlip>
        <a:defRPr sz="2400">
          <a:solidFill>
            <a:schemeClr val="tx1"/>
          </a:solidFill>
          <a:latin typeface="+mn-lt"/>
          <a:ea typeface="+mn-ea"/>
        </a:defRPr>
      </a:lvl3pPr>
      <a:lvl4pPr marL="1600200" indent="-228600" algn="l" rtl="0" eaLnBrk="0" fontAlgn="base" hangingPunct="0">
        <a:spcBef>
          <a:spcPct val="20000"/>
        </a:spcBef>
        <a:spcAft>
          <a:spcPct val="0"/>
        </a:spcAft>
        <a:buBlip>
          <a:blip r:embed="rId14"/>
        </a:buBlip>
        <a:defRPr sz="2000">
          <a:solidFill>
            <a:schemeClr val="tx1"/>
          </a:solidFill>
          <a:latin typeface="+mn-lt"/>
          <a:ea typeface="+mn-ea"/>
        </a:defRPr>
      </a:lvl4pPr>
      <a:lvl5pPr marL="2057400" indent="-228600" algn="l" rtl="0" eaLnBrk="0" fontAlgn="base" hangingPunct="0">
        <a:spcBef>
          <a:spcPct val="20000"/>
        </a:spcBef>
        <a:spcAft>
          <a:spcPct val="0"/>
        </a:spcAft>
        <a:buSzPct val="60000"/>
        <a:buBlip>
          <a:blip r:embed="rId15"/>
        </a:buBlip>
        <a:defRPr sz="2000">
          <a:solidFill>
            <a:schemeClr val="tx1"/>
          </a:solidFill>
          <a:latin typeface="+mn-lt"/>
          <a:ea typeface="+mn-ea"/>
        </a:defRPr>
      </a:lvl5pPr>
      <a:lvl6pPr marL="2514600" indent="-228600" algn="l" rtl="0" fontAlgn="base">
        <a:spcBef>
          <a:spcPct val="20000"/>
        </a:spcBef>
        <a:spcAft>
          <a:spcPct val="0"/>
        </a:spcAft>
        <a:buSzPct val="60000"/>
        <a:buBlip>
          <a:blip r:embed="rId15"/>
        </a:buBlip>
        <a:defRPr sz="2000">
          <a:solidFill>
            <a:schemeClr val="tx1"/>
          </a:solidFill>
          <a:latin typeface="+mn-lt"/>
          <a:ea typeface="+mn-ea"/>
        </a:defRPr>
      </a:lvl6pPr>
      <a:lvl7pPr marL="2971800" indent="-228600" algn="l" rtl="0" fontAlgn="base">
        <a:spcBef>
          <a:spcPct val="20000"/>
        </a:spcBef>
        <a:spcAft>
          <a:spcPct val="0"/>
        </a:spcAft>
        <a:buSzPct val="60000"/>
        <a:buBlip>
          <a:blip r:embed="rId15"/>
        </a:buBlip>
        <a:defRPr sz="2000">
          <a:solidFill>
            <a:schemeClr val="tx1"/>
          </a:solidFill>
          <a:latin typeface="+mn-lt"/>
          <a:ea typeface="+mn-ea"/>
        </a:defRPr>
      </a:lvl7pPr>
      <a:lvl8pPr marL="3429000" indent="-228600" algn="l" rtl="0" fontAlgn="base">
        <a:spcBef>
          <a:spcPct val="20000"/>
        </a:spcBef>
        <a:spcAft>
          <a:spcPct val="0"/>
        </a:spcAft>
        <a:buSzPct val="60000"/>
        <a:buBlip>
          <a:blip r:embed="rId15"/>
        </a:buBlip>
        <a:defRPr sz="2000">
          <a:solidFill>
            <a:schemeClr val="tx1"/>
          </a:solidFill>
          <a:latin typeface="+mn-lt"/>
          <a:ea typeface="+mn-ea"/>
        </a:defRPr>
      </a:lvl8pPr>
      <a:lvl9pPr marL="3886200" indent="-228600" algn="l" rtl="0" fontAlgn="base">
        <a:spcBef>
          <a:spcPct val="20000"/>
        </a:spcBef>
        <a:spcAft>
          <a:spcPct val="0"/>
        </a:spcAft>
        <a:buSzPct val="60000"/>
        <a:buBlip>
          <a:blip r:embed="rId15"/>
        </a:buBlip>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rgbClr val="FFEFD1"/>
            </a:gs>
            <a:gs pos="64999">
              <a:srgbClr val="F0EBD5"/>
            </a:gs>
            <a:gs pos="100000">
              <a:srgbClr val="D1C39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C6506526-4706-4D49-95DC-D09F457650BD}" type="slidenum">
              <a:rPr lang="en-US"/>
              <a:pPr>
                <a:defRPr/>
              </a:pPr>
              <a:t>‹#›</a:t>
            </a:fld>
            <a:endParaRPr lang="en-US"/>
          </a:p>
        </p:txBody>
      </p:sp>
    </p:spTree>
    <p:extLst>
      <p:ext uri="{BB962C8B-B14F-4D97-AF65-F5344CB8AC3E}">
        <p14:creationId xmlns:p14="http://schemas.microsoft.com/office/powerpoint/2010/main" val="3086725729"/>
      </p:ext>
    </p:extLst>
  </p:cSld>
  <p:clrMap bg1="lt1" tx1="dk1" bg2="lt2" tx2="dk2" accent1="accent1" accent2="accent2" accent3="accent3" accent4="accent4" accent5="accent5" accent6="accent6" hlink="hlink" folHlink="folHlink"/>
  <p:sldLayoutIdLst>
    <p:sldLayoutId id="2147486598" r:id="rId1"/>
    <p:sldLayoutId id="2147486599" r:id="rId2"/>
    <p:sldLayoutId id="2147486600" r:id="rId3"/>
  </p:sldLayoutIdLst>
  <p:txStyles>
    <p:title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2800" b="1">
          <a:solidFill>
            <a:schemeClr val="tx1"/>
          </a:solidFill>
          <a:effectLst>
            <a:outerShdw blurRad="38100" dist="38100" dir="2700000" algn="tl">
              <a:srgbClr val="000000">
                <a:alpha val="43137"/>
              </a:srgbClr>
            </a:outerShdw>
          </a:effectLst>
          <a:latin typeface="Arial"/>
          <a:ea typeface="ＭＳ Ｐゴシック" pitchFamily="-107" charset="-128"/>
          <a:cs typeface="Arial"/>
        </a:defRPr>
      </a:lvl1pPr>
      <a:lvl2pPr marL="742950" indent="-285750" algn="l" rtl="0" eaLnBrk="0" fontAlgn="base" hangingPunct="0">
        <a:spcBef>
          <a:spcPct val="20000"/>
        </a:spcBef>
        <a:spcAft>
          <a:spcPct val="0"/>
        </a:spcAft>
        <a:buChar char="–"/>
        <a:defRPr sz="2400" b="1">
          <a:solidFill>
            <a:schemeClr val="tx1"/>
          </a:solidFill>
          <a:effectLst>
            <a:outerShdw blurRad="38100" dist="38100" dir="2700000" algn="tl">
              <a:srgbClr val="000000">
                <a:alpha val="43137"/>
              </a:srgbClr>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000" b="1">
          <a:solidFill>
            <a:schemeClr val="tx1"/>
          </a:solidFill>
          <a:effectLst>
            <a:outerShdw blurRad="38100" dist="38100" dir="2700000" algn="tl">
              <a:srgbClr val="000000">
                <a:alpha val="43137"/>
              </a:srgbClr>
            </a:outerShdw>
          </a:effectLst>
          <a:latin typeface="Arial"/>
          <a:ea typeface="Geneva" charset="-128"/>
          <a:cs typeface="Arial"/>
        </a:defRPr>
      </a:lvl3pPr>
      <a:lvl4pPr marL="1600200" indent="-228600" algn="l" rtl="0" eaLnBrk="0" fontAlgn="base" hangingPunct="0">
        <a:spcBef>
          <a:spcPct val="20000"/>
        </a:spcBef>
        <a:spcAft>
          <a:spcPct val="0"/>
        </a:spcAft>
        <a:buChar char="–"/>
        <a:defRPr b="1">
          <a:solidFill>
            <a:schemeClr val="tx1"/>
          </a:solidFill>
          <a:effectLst>
            <a:outerShdw blurRad="38100" dist="38100" dir="2700000" algn="tl">
              <a:srgbClr val="000000">
                <a:alpha val="43137"/>
              </a:srgbClr>
            </a:outerShdw>
          </a:effectLst>
          <a:latin typeface="Arial"/>
          <a:ea typeface="Geneva" charset="-128"/>
          <a:cs typeface="Arial"/>
        </a:defRPr>
      </a:lvl4pPr>
      <a:lvl5pPr marL="2057400" indent="-228600" algn="l" rtl="0" eaLnBrk="0" fontAlgn="base" hangingPunct="0">
        <a:spcBef>
          <a:spcPct val="20000"/>
        </a:spcBef>
        <a:spcAft>
          <a:spcPct val="0"/>
        </a:spcAft>
        <a:buChar char="»"/>
        <a:defRPr b="1">
          <a:solidFill>
            <a:schemeClr val="tx1"/>
          </a:solidFill>
          <a:effectLst>
            <a:outerShdw blurRad="38100" dist="38100" dir="2700000" algn="tl">
              <a:srgbClr val="000000">
                <a:alpha val="43137"/>
              </a:srgbClr>
            </a:outerShdw>
          </a:effectLst>
          <a:latin typeface="Arial"/>
          <a:ea typeface="Geneva"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318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31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747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Arial" pitchFamily="-105" charset="0"/>
                <a:ea typeface="Osaka"/>
                <a:cs typeface="Osaka"/>
              </a:defRPr>
            </a:lvl1pPr>
          </a:lstStyle>
          <a:p>
            <a:pPr>
              <a:defRPr/>
            </a:pPr>
            <a:endParaRPr lang="en-US"/>
          </a:p>
        </p:txBody>
      </p:sp>
      <p:sp>
        <p:nvSpPr>
          <p:cNvPr id="61747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Arial" pitchFamily="-105" charset="0"/>
                <a:ea typeface="Osaka"/>
                <a:cs typeface="Osaka"/>
              </a:defRPr>
            </a:lvl1pPr>
          </a:lstStyle>
          <a:p>
            <a:pPr>
              <a:defRPr/>
            </a:pPr>
            <a:endParaRPr lang="en-US"/>
          </a:p>
        </p:txBody>
      </p:sp>
      <p:sp>
        <p:nvSpPr>
          <p:cNvPr id="61747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Arial" charset="0"/>
                <a:ea typeface="Osaka" charset="0"/>
                <a:cs typeface="Osaka" charset="0"/>
              </a:defRPr>
            </a:lvl1pPr>
          </a:lstStyle>
          <a:p>
            <a:pPr>
              <a:defRPr/>
            </a:pPr>
            <a:fld id="{DDC5FE73-7C36-5C4D-BC3E-FB5DEDFCA6FD}" type="slidenum">
              <a:rPr lang="en-US"/>
              <a:pPr>
                <a:defRPr/>
              </a:pPr>
              <a:t>‹#›</a:t>
            </a:fld>
            <a:endParaRPr lang="en-US"/>
          </a:p>
        </p:txBody>
      </p:sp>
    </p:spTree>
    <p:extLst>
      <p:ext uri="{BB962C8B-B14F-4D97-AF65-F5344CB8AC3E}">
        <p14:creationId xmlns:p14="http://schemas.microsoft.com/office/powerpoint/2010/main" val="863206538"/>
      </p:ext>
    </p:extLst>
  </p:cSld>
  <p:clrMap bg1="lt1" tx1="dk1" bg2="lt2" tx2="dk2" accent1="accent1" accent2="accent2" accent3="accent3" accent4="accent4" accent5="accent5" accent6="accent6" hlink="hlink" folHlink="folHlink"/>
  <p:sldLayoutIdLst>
    <p:sldLayoutId id="2147486602" r:id="rId1"/>
    <p:sldLayoutId id="2147486603" r:id="rId2"/>
    <p:sldLayoutId id="2147486604" r:id="rId3"/>
    <p:sldLayoutId id="2147486605" r:id="rId4"/>
    <p:sldLayoutId id="2147486606" r:id="rId5"/>
    <p:sldLayoutId id="2147486607" r:id="rId6"/>
    <p:sldLayoutId id="2147486608" r:id="rId7"/>
    <p:sldLayoutId id="2147486609" r:id="rId8"/>
    <p:sldLayoutId id="2147486610" r:id="rId9"/>
    <p:sldLayoutId id="2147486611" r:id="rId10"/>
    <p:sldLayoutId id="2147486612" r:id="rId11"/>
    <p:sldLayoutId id="2147486613" r:id="rId1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pic>
        <p:nvPicPr>
          <p:cNvPr id="106498" name="Picture 2" descr="Expbanna"/>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6499"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619524"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eaLnBrk="1" hangingPunct="1">
              <a:defRPr sz="1400">
                <a:solidFill>
                  <a:srgbClr val="482400"/>
                </a:solidFill>
                <a:latin typeface="Arial" pitchFamily="-105" charset="0"/>
                <a:ea typeface="+mn-ea"/>
                <a:cs typeface="+mn-cs"/>
              </a:defRPr>
            </a:lvl1pPr>
          </a:lstStyle>
          <a:p>
            <a:pPr>
              <a:defRPr/>
            </a:pPr>
            <a:endParaRPr lang="en-US"/>
          </a:p>
        </p:txBody>
      </p:sp>
      <p:sp>
        <p:nvSpPr>
          <p:cNvPr id="619525"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eaLnBrk="1" hangingPunct="1">
              <a:defRPr sz="1400">
                <a:solidFill>
                  <a:srgbClr val="482400"/>
                </a:solidFill>
                <a:latin typeface="Arial" pitchFamily="-105" charset="0"/>
                <a:ea typeface="+mn-ea"/>
                <a:cs typeface="+mn-cs"/>
              </a:defRPr>
            </a:lvl1pPr>
          </a:lstStyle>
          <a:p>
            <a:pPr>
              <a:defRPr/>
            </a:pPr>
            <a:endParaRPr lang="en-US"/>
          </a:p>
        </p:txBody>
      </p:sp>
      <p:sp>
        <p:nvSpPr>
          <p:cNvPr id="619526"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eaLnBrk="1" hangingPunct="1">
              <a:defRPr sz="1400">
                <a:solidFill>
                  <a:srgbClr val="482400"/>
                </a:solidFill>
                <a:latin typeface="Arial" charset="0"/>
                <a:ea typeface="Osaka" charset="0"/>
                <a:cs typeface="Osaka" charset="0"/>
              </a:defRPr>
            </a:lvl1pPr>
          </a:lstStyle>
          <a:p>
            <a:pPr>
              <a:defRPr/>
            </a:pPr>
            <a:fld id="{50FA146A-A87D-054A-BC59-77A9084C4622}" type="slidenum">
              <a:rPr lang="en-US"/>
              <a:pPr>
                <a:defRPr/>
              </a:pPr>
              <a:t>‹#›</a:t>
            </a:fld>
            <a:endParaRPr lang="en-US"/>
          </a:p>
        </p:txBody>
      </p:sp>
      <p:pic>
        <p:nvPicPr>
          <p:cNvPr id="106503" name="Picture 7" descr="EXPHORS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6504"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66817828"/>
      </p:ext>
    </p:extLst>
  </p:cSld>
  <p:clrMap bg1="lt1" tx1="dk1" bg2="lt2" tx2="dk2" accent1="accent1" accent2="accent2" accent3="accent3" accent4="accent4" accent5="accent5" accent6="accent6" hlink="hlink" folHlink="folHlink"/>
  <p:sldLayoutIdLst>
    <p:sldLayoutId id="2147486615" r:id="rId1"/>
    <p:sldLayoutId id="2147486616" r:id="rId2"/>
    <p:sldLayoutId id="2147486617" r:id="rId3"/>
    <p:sldLayoutId id="2147486618" r:id="rId4"/>
    <p:sldLayoutId id="2147486619" r:id="rId5"/>
    <p:sldLayoutId id="2147486620" r:id="rId6"/>
    <p:sldLayoutId id="2147486621" r:id="rId7"/>
    <p:sldLayoutId id="2147486622" r:id="rId8"/>
    <p:sldLayoutId id="2147486623" r:id="rId9"/>
    <p:sldLayoutId id="2147486624" r:id="rId10"/>
    <p:sldLayoutId id="2147486625"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latin typeface="Times New Roman" pitchFamily="-112" charset="0"/>
        </a:defRPr>
      </a:lvl6pPr>
      <a:lvl7pPr marL="914400" algn="l" rtl="0" fontAlgn="base">
        <a:spcBef>
          <a:spcPct val="0"/>
        </a:spcBef>
        <a:spcAft>
          <a:spcPct val="0"/>
        </a:spcAft>
        <a:defRPr sz="4400">
          <a:solidFill>
            <a:schemeClr val="tx2"/>
          </a:solidFill>
          <a:latin typeface="Times New Roman" pitchFamily="-112" charset="0"/>
        </a:defRPr>
      </a:lvl7pPr>
      <a:lvl8pPr marL="1371600" algn="l" rtl="0" fontAlgn="base">
        <a:spcBef>
          <a:spcPct val="0"/>
        </a:spcBef>
        <a:spcAft>
          <a:spcPct val="0"/>
        </a:spcAft>
        <a:defRPr sz="4400">
          <a:solidFill>
            <a:schemeClr val="tx2"/>
          </a:solidFill>
          <a:latin typeface="Times New Roman" pitchFamily="-112" charset="0"/>
        </a:defRPr>
      </a:lvl8pPr>
      <a:lvl9pPr marL="1828800" algn="l"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Blip>
          <a:blip r:embed="rId16"/>
        </a:buBlip>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accent2"/>
        </a:buClr>
        <a:buFont typeface="Wingdings" charset="0"/>
        <a:buBlip>
          <a:blip r:embed="rId17"/>
        </a:buBlip>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pitchFamily="-112" charset="-128"/>
        </a:defRPr>
      </a:lvl5pPr>
      <a:lvl6pPr marL="2514600" indent="-228600" algn="l" rtl="0" fontAlgn="base">
        <a:spcBef>
          <a:spcPct val="20000"/>
        </a:spcBef>
        <a:spcAft>
          <a:spcPct val="0"/>
        </a:spcAft>
        <a:buClr>
          <a:schemeClr val="tx2"/>
        </a:buClr>
        <a:buFont typeface="Wingdings" pitchFamily="-112" charset="2"/>
        <a:buChar char="s"/>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tx2"/>
        </a:buClr>
        <a:buFont typeface="Wingdings" pitchFamily="-112" charset="2"/>
        <a:buChar char="s"/>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tx2"/>
        </a:buClr>
        <a:buFont typeface="Wingdings" pitchFamily="-112" charset="2"/>
        <a:buChar char="s"/>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tx2"/>
        </a:buClr>
        <a:buFont typeface="Wingdings" pitchFamily="-112" charset="2"/>
        <a:buChar char="s"/>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636930" name="Rectangle 1026"/>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36931"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36932"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eaLnBrk="0" hangingPunct="0">
              <a:defRPr sz="1400">
                <a:solidFill>
                  <a:srgbClr val="FFFF66"/>
                </a:solidFill>
                <a:latin typeface="Trebuchet MS" pitchFamily="-105" charset="0"/>
                <a:ea typeface="Osaka"/>
                <a:cs typeface="Osaka"/>
              </a:defRPr>
            </a:lvl1pPr>
          </a:lstStyle>
          <a:p>
            <a:pPr>
              <a:defRPr/>
            </a:pPr>
            <a:endParaRPr lang="en-US"/>
          </a:p>
        </p:txBody>
      </p:sp>
      <p:sp>
        <p:nvSpPr>
          <p:cNvPr id="636933"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eaLnBrk="0" hangingPunct="0">
              <a:defRPr sz="1400">
                <a:solidFill>
                  <a:srgbClr val="FFFF66"/>
                </a:solidFill>
                <a:latin typeface="Trebuchet MS" pitchFamily="-105" charset="0"/>
                <a:ea typeface="Osaka"/>
                <a:cs typeface="Osaka"/>
              </a:defRPr>
            </a:lvl1pPr>
          </a:lstStyle>
          <a:p>
            <a:pPr>
              <a:defRPr/>
            </a:pPr>
            <a:endParaRPr lang="en-US"/>
          </a:p>
        </p:txBody>
      </p:sp>
      <p:sp>
        <p:nvSpPr>
          <p:cNvPr id="636934"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eaLnBrk="0" hangingPunct="0">
              <a:defRPr sz="1400">
                <a:solidFill>
                  <a:srgbClr val="FFFF66"/>
                </a:solidFill>
                <a:latin typeface="Trebuchet MS" charset="0"/>
                <a:ea typeface="Osaka" charset="0"/>
                <a:cs typeface="Osaka" charset="0"/>
              </a:defRPr>
            </a:lvl1pPr>
          </a:lstStyle>
          <a:p>
            <a:pPr>
              <a:defRPr/>
            </a:pPr>
            <a:fld id="{420FD963-0A34-124C-B311-CFF82FEB6EC4}" type="slidenum">
              <a:rPr lang="en-US"/>
              <a:pPr>
                <a:defRPr/>
              </a:pPr>
              <a:t>‹#›</a:t>
            </a:fld>
            <a:endParaRPr lang="en-US"/>
          </a:p>
        </p:txBody>
      </p:sp>
    </p:spTree>
    <p:extLst>
      <p:ext uri="{BB962C8B-B14F-4D97-AF65-F5344CB8AC3E}">
        <p14:creationId xmlns:p14="http://schemas.microsoft.com/office/powerpoint/2010/main" val="4192071548"/>
      </p:ext>
    </p:extLst>
  </p:cSld>
  <p:clrMap bg1="dk2" tx1="lt1" bg2="dk1" tx2="lt2" accent1="accent1" accent2="accent2" accent3="accent3" accent4="accent4" accent5="accent5" accent6="accent6" hlink="hlink" folHlink="folHlink"/>
  <p:sldLayoutIdLst>
    <p:sldLayoutId id="2147486627" r:id="rId1"/>
    <p:sldLayoutId id="2147486628" r:id="rId2"/>
    <p:sldLayoutId id="2147486629" r:id="rId3"/>
    <p:sldLayoutId id="2147486630" r:id="rId4"/>
    <p:sldLayoutId id="2147486631" r:id="rId5"/>
    <p:sldLayoutId id="2147486632" r:id="rId6"/>
    <p:sldLayoutId id="2147486633" r:id="rId7"/>
    <p:sldLayoutId id="2147486634" r:id="rId8"/>
    <p:sldLayoutId id="2147486635" r:id="rId9"/>
    <p:sldLayoutId id="2147486636" r:id="rId10"/>
    <p:sldLayoutId id="2147486637" r:id="rId11"/>
  </p:sldLayoutIdLst>
  <p:hf sldNum="0" hdr="0"/>
  <p:txStyles>
    <p:titleStyle>
      <a:lvl1pPr algn="ctr" rtl="0" eaLnBrk="0" fontAlgn="base" hangingPunct="0">
        <a:spcBef>
          <a:spcPct val="0"/>
        </a:spcBef>
        <a:spcAft>
          <a:spcPct val="0"/>
        </a:spcAft>
        <a:defRPr sz="4400" b="1">
          <a:solidFill>
            <a:schemeClr val="tx2"/>
          </a:solidFill>
          <a:latin typeface="+mj-lt"/>
          <a:ea typeface="+mj-ea"/>
          <a:cs typeface="+mj-cs"/>
        </a:defRPr>
      </a:lvl1pPr>
      <a:lvl2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2pPr>
      <a:lvl3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3pPr>
      <a:lvl4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4pPr>
      <a:lvl5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5pPr>
      <a:lvl6pPr marL="4572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Font typeface="Time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Times" charset="0"/>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Times" charset="0"/>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8877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8877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747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Arial" charset="0"/>
                <a:ea typeface="Osaka" charset="0"/>
                <a:cs typeface="Osaka" charset="0"/>
              </a:defRPr>
            </a:lvl1pPr>
          </a:lstStyle>
          <a:p>
            <a:pPr>
              <a:defRPr/>
            </a:pPr>
            <a:endParaRPr lang="en-US"/>
          </a:p>
        </p:txBody>
      </p:sp>
      <p:sp>
        <p:nvSpPr>
          <p:cNvPr id="61747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Arial" charset="0"/>
                <a:ea typeface="Osaka" charset="0"/>
                <a:cs typeface="Osaka" charset="0"/>
              </a:defRPr>
            </a:lvl1pPr>
          </a:lstStyle>
          <a:p>
            <a:pPr>
              <a:defRPr/>
            </a:pPr>
            <a:endParaRPr lang="en-US"/>
          </a:p>
        </p:txBody>
      </p:sp>
      <p:sp>
        <p:nvSpPr>
          <p:cNvPr id="61747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Arial" charset="0"/>
                <a:ea typeface="Osaka" charset="0"/>
                <a:cs typeface="Osaka" charset="0"/>
              </a:defRPr>
            </a:lvl1pPr>
          </a:lstStyle>
          <a:p>
            <a:pPr>
              <a:defRPr/>
            </a:pPr>
            <a:fld id="{74831549-295F-A64D-A732-CA79C656F6B3}" type="slidenum">
              <a:rPr lang="en-US"/>
              <a:pPr>
                <a:defRPr/>
              </a:pPr>
              <a:t>‹#›</a:t>
            </a:fld>
            <a:endParaRPr lang="en-US"/>
          </a:p>
        </p:txBody>
      </p:sp>
    </p:spTree>
    <p:extLst>
      <p:ext uri="{BB962C8B-B14F-4D97-AF65-F5344CB8AC3E}">
        <p14:creationId xmlns:p14="http://schemas.microsoft.com/office/powerpoint/2010/main" val="2905981102"/>
      </p:ext>
    </p:extLst>
  </p:cSld>
  <p:clrMap bg1="lt1" tx1="dk1" bg2="lt2" tx2="dk2" accent1="accent1" accent2="accent2" accent3="accent3" accent4="accent4" accent5="accent5" accent6="accent6" hlink="hlink" folHlink="folHlink"/>
  <p:sldLayoutIdLst>
    <p:sldLayoutId id="2147486639" r:id="rId1"/>
    <p:sldLayoutId id="2147486640" r:id="rId2"/>
    <p:sldLayoutId id="2147486641" r:id="rId3"/>
    <p:sldLayoutId id="2147486642" r:id="rId4"/>
    <p:sldLayoutId id="2147486643" r:id="rId5"/>
    <p:sldLayoutId id="2147486644" r:id="rId6"/>
    <p:sldLayoutId id="2147486645" r:id="rId7"/>
    <p:sldLayoutId id="2147486646" r:id="rId8"/>
    <p:sldLayoutId id="2147486647" r:id="rId9"/>
    <p:sldLayoutId id="2147486648" r:id="rId10"/>
    <p:sldLayoutId id="2147486649" r:id="rId11"/>
    <p:sldLayoutId id="2147486650" r:id="rId1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02082"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2083"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38980"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charset="0"/>
                <a:ea typeface="Osaka" charset="0"/>
                <a:cs typeface="Osaka" charset="0"/>
              </a:defRPr>
            </a:lvl1pPr>
          </a:lstStyle>
          <a:p>
            <a:pPr>
              <a:defRPr/>
            </a:pPr>
            <a:endParaRPr lang="en-US"/>
          </a:p>
        </p:txBody>
      </p:sp>
      <p:sp>
        <p:nvSpPr>
          <p:cNvPr id="638981"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Osaka" charset="0"/>
                <a:cs typeface="Osaka" charset="0"/>
              </a:defRPr>
            </a:lvl1pPr>
          </a:lstStyle>
          <a:p>
            <a:pPr>
              <a:defRPr/>
            </a:pPr>
            <a:endParaRPr lang="en-US"/>
          </a:p>
        </p:txBody>
      </p:sp>
      <p:sp>
        <p:nvSpPr>
          <p:cNvPr id="638982"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Osaka" charset="0"/>
                <a:cs typeface="Osaka" charset="0"/>
              </a:defRPr>
            </a:lvl1pPr>
          </a:lstStyle>
          <a:p>
            <a:pPr>
              <a:defRPr/>
            </a:pPr>
            <a:fld id="{26D84DAF-3DA3-6C42-A241-87F0F23DE878}" type="slidenum">
              <a:rPr lang="en-US"/>
              <a:pPr>
                <a:defRPr/>
              </a:pPr>
              <a:t>‹#›</a:t>
            </a:fld>
            <a:endParaRPr lang="en-US"/>
          </a:p>
        </p:txBody>
      </p:sp>
    </p:spTree>
    <p:extLst>
      <p:ext uri="{BB962C8B-B14F-4D97-AF65-F5344CB8AC3E}">
        <p14:creationId xmlns:p14="http://schemas.microsoft.com/office/powerpoint/2010/main" val="1242039311"/>
      </p:ext>
    </p:extLst>
  </p:cSld>
  <p:clrMap bg1="lt1" tx1="dk1" bg2="lt2" tx2="dk2" accent1="accent1" accent2="accent2" accent3="accent3" accent4="accent4" accent5="accent5" accent6="accent6" hlink="hlink" folHlink="folHlink"/>
  <p:sldLayoutIdLst>
    <p:sldLayoutId id="2147486652" r:id="rId1"/>
    <p:sldLayoutId id="2147486653" r:id="rId2"/>
    <p:sldLayoutId id="2147486654" r:id="rId3"/>
    <p:sldLayoutId id="2147486655" r:id="rId4"/>
    <p:sldLayoutId id="2147486656" r:id="rId5"/>
    <p:sldLayoutId id="2147486657" r:id="rId6"/>
    <p:sldLayoutId id="2147486658" r:id="rId7"/>
    <p:sldLayoutId id="2147486659" r:id="rId8"/>
    <p:sldLayoutId id="2147486660" r:id="rId9"/>
    <p:sldLayoutId id="2147486661" r:id="rId10"/>
    <p:sldLayoutId id="2147486662"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8674" name="Rectangle 2"/>
          <p:cNvSpPr>
            <a:spLocks noGrp="1"/>
          </p:cNvSpPr>
          <p:nvPr>
            <p:ph type="title"/>
          </p:nvPr>
        </p:nvSpPr>
        <p:spPr>
          <a:xfrm>
            <a:off x="0" y="609600"/>
            <a:ext cx="9144000" cy="1143000"/>
          </a:xfrm>
          <a:prstGeom prst="rect">
            <a:avLst/>
          </a:prstGeom>
          <a:noFill/>
          <a:ln w="9525">
            <a:noFill/>
            <a:miter/>
          </a:ln>
        </p:spPr>
        <p:txBody>
          <a:bodyPr wrap="square" lIns="91440" tIns="45720" rIns="91440" bIns="45720" anchor="ctr"/>
          <a:lstStyle/>
          <a:p>
            <a:pPr lvl="0"/>
            <a:r>
              <a:rPr lang="en-US" altLang="en-US"/>
              <a:t>Click to edit Master title style</a:t>
            </a:r>
          </a:p>
        </p:txBody>
      </p:sp>
      <p:sp>
        <p:nvSpPr>
          <p:cNvPr id="28675" name="Rectangle 3"/>
          <p:cNvSpPr>
            <a:spLocks noGrp="1"/>
          </p:cNvSpPr>
          <p:nvPr>
            <p:ph type="body"/>
          </p:nvPr>
        </p:nvSpPr>
        <p:spPr>
          <a:xfrm>
            <a:off x="685800" y="1981200"/>
            <a:ext cx="7772400" cy="4114800"/>
          </a:xfrm>
          <a:prstGeom prst="rect">
            <a:avLst/>
          </a:prstGeom>
          <a:noFill/>
          <a:ln w="9525">
            <a:noFill/>
            <a:miter/>
          </a:ln>
        </p:spPr>
        <p:txBody>
          <a:bodyPr wrap="square" lIns="91440" tIns="45720" rIns="91440" bIns="45720" anchor="t"/>
          <a:lstStyle/>
          <a:p>
            <a:pPr lvl="0"/>
            <a:r>
              <a:rPr lang="en-US" altLang="en-US"/>
              <a:t>Click to edit Master text styles</a:t>
            </a:r>
          </a:p>
          <a:p>
            <a:pPr lvl="1" indent="-285750"/>
            <a:r>
              <a:rPr lang="en-US" altLang="en-US"/>
              <a:t>Second level</a:t>
            </a:r>
          </a:p>
          <a:p>
            <a:pPr lvl="2" indent="-228600"/>
            <a:r>
              <a:rPr lang="en-US" altLang="en-US"/>
              <a:t>Third level</a:t>
            </a:r>
          </a:p>
          <a:p>
            <a:pPr lvl="3" indent="-228600"/>
            <a:r>
              <a:rPr lang="en-US" altLang="en-US"/>
              <a:t>Fourth level</a:t>
            </a:r>
          </a:p>
          <a:p>
            <a:pPr lvl="4" indent="-228600"/>
            <a:r>
              <a:rPr lang="en-US" altLang="en-US"/>
              <a:t>Fifth level</a:t>
            </a:r>
          </a:p>
        </p:txBody>
      </p:sp>
    </p:spTree>
    <p:extLst>
      <p:ext uri="{BB962C8B-B14F-4D97-AF65-F5344CB8AC3E}">
        <p14:creationId xmlns:p14="http://schemas.microsoft.com/office/powerpoint/2010/main" val="1973316356"/>
      </p:ext>
    </p:extLst>
  </p:cSld>
  <p:clrMap bg1="lt1" tx1="dk1" bg2="lt2" tx2="dk2" accent1="accent1" accent2="accent2" accent3="accent3" accent4="accent4" accent5="accent5" accent6="accent6" hlink="hlink" folHlink="folHlink"/>
  <p:sldLayoutIdLst>
    <p:sldLayoutId id="2147486664" r:id="rId1"/>
    <p:sldLayoutId id="2147486665" r:id="rId2"/>
    <p:sldLayoutId id="2147486666" r:id="rId3"/>
    <p:sldLayoutId id="2147486667" r:id="rId4"/>
    <p:sldLayoutId id="2147486668" r:id="rId5"/>
    <p:sldLayoutId id="2147486669" r:id="rId6"/>
    <p:sldLayoutId id="2147486670" r:id="rId7"/>
    <p:sldLayoutId id="2147486671" r:id="rId8"/>
    <p:sldLayoutId id="2147486672" r:id="rId9"/>
    <p:sldLayoutId id="2147486673" r:id="rId10"/>
    <p:sldLayoutId id="2147486674" r:id="rId11"/>
  </p:sldLayoutIdLst>
  <p:hf sldNum="0" hdr="0" ftr="0" dt="0"/>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5pPr>
      <a:lvl6pPr marL="4572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6pPr>
      <a:lvl7pPr marL="9144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7pPr>
      <a:lvl8pPr marL="13716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8pPr>
      <a:lvl9pPr marL="18288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har char="•"/>
        <a:defRPr sz="3200" b="1">
          <a:solidFill>
            <a:schemeClr val="bg1"/>
          </a:solidFill>
          <a:latin typeface="+mn-lt"/>
          <a:ea typeface="+mn-ea"/>
          <a:cs typeface="+mn-cs"/>
        </a:defRPr>
      </a:lvl1pPr>
      <a:lvl2pPr marL="742950" indent="-285750" algn="l" rtl="0" eaLnBrk="0" fontAlgn="base" hangingPunct="0">
        <a:spcBef>
          <a:spcPct val="20000"/>
        </a:spcBef>
        <a:spcAft>
          <a:spcPct val="0"/>
        </a:spcAft>
        <a:buChar char="–"/>
        <a:defRPr sz="2800" b="1">
          <a:solidFill>
            <a:schemeClr val="bg1"/>
          </a:solidFill>
          <a:latin typeface="+mn-lt"/>
          <a:ea typeface="+mn-ea"/>
        </a:defRPr>
      </a:lvl2pPr>
      <a:lvl3pPr marL="1143000" indent="-228600" algn="l" rtl="0" eaLnBrk="0" fontAlgn="base" hangingPunct="0">
        <a:spcBef>
          <a:spcPct val="20000"/>
        </a:spcBef>
        <a:spcAft>
          <a:spcPct val="0"/>
        </a:spcAft>
        <a:buChar char="•"/>
        <a:defRPr sz="2400" b="1">
          <a:solidFill>
            <a:schemeClr val="bg1"/>
          </a:solidFill>
          <a:latin typeface="+mn-lt"/>
          <a:ea typeface="+mn-ea"/>
        </a:defRPr>
      </a:lvl3pPr>
      <a:lvl4pPr marL="1600200" indent="-228600" algn="l" rtl="0" eaLnBrk="0" fontAlgn="base" hangingPunct="0">
        <a:spcBef>
          <a:spcPct val="20000"/>
        </a:spcBef>
        <a:spcAft>
          <a:spcPct val="0"/>
        </a:spcAft>
        <a:buChar char="–"/>
        <a:defRPr sz="2000" b="1">
          <a:solidFill>
            <a:schemeClr val="bg1"/>
          </a:solidFill>
          <a:latin typeface="+mn-lt"/>
          <a:ea typeface="+mn-ea"/>
        </a:defRPr>
      </a:lvl4pPr>
      <a:lvl5pPr marL="2057400" indent="-228600" algn="l" rtl="0" eaLnBrk="0" fontAlgn="base" hangingPunct="0">
        <a:spcBef>
          <a:spcPct val="20000"/>
        </a:spcBef>
        <a:spcAft>
          <a:spcPct val="0"/>
        </a:spcAft>
        <a:buChar char="»"/>
        <a:defRPr sz="2000" b="1">
          <a:solidFill>
            <a:schemeClr val="bg1"/>
          </a:solidFill>
          <a:latin typeface="+mn-lt"/>
          <a:ea typeface="+mn-ea"/>
        </a:defRPr>
      </a:lvl5pPr>
      <a:lvl6pPr marL="2514600" indent="-228600" algn="l" rtl="0" eaLnBrk="1" fontAlgn="base" hangingPunct="1">
        <a:spcBef>
          <a:spcPct val="20000"/>
        </a:spcBef>
        <a:spcAft>
          <a:spcPct val="0"/>
        </a:spcAft>
        <a:buChar char="»"/>
        <a:defRPr sz="2000" b="1">
          <a:solidFill>
            <a:schemeClr val="bg1"/>
          </a:solidFill>
          <a:latin typeface="+mn-lt"/>
          <a:ea typeface="+mn-ea"/>
        </a:defRPr>
      </a:lvl6pPr>
      <a:lvl7pPr marL="2971800" indent="-228600" algn="l" rtl="0" eaLnBrk="1" fontAlgn="base" hangingPunct="1">
        <a:spcBef>
          <a:spcPct val="20000"/>
        </a:spcBef>
        <a:spcAft>
          <a:spcPct val="0"/>
        </a:spcAft>
        <a:buChar char="»"/>
        <a:defRPr sz="2000" b="1">
          <a:solidFill>
            <a:schemeClr val="bg1"/>
          </a:solidFill>
          <a:latin typeface="+mn-lt"/>
          <a:ea typeface="+mn-ea"/>
        </a:defRPr>
      </a:lvl7pPr>
      <a:lvl8pPr marL="3429000" indent="-228600" algn="l" rtl="0" eaLnBrk="1" fontAlgn="base" hangingPunct="1">
        <a:spcBef>
          <a:spcPct val="20000"/>
        </a:spcBef>
        <a:spcAft>
          <a:spcPct val="0"/>
        </a:spcAft>
        <a:buChar char="»"/>
        <a:defRPr sz="2000" b="1">
          <a:solidFill>
            <a:schemeClr val="bg1"/>
          </a:solidFill>
          <a:latin typeface="+mn-lt"/>
          <a:ea typeface="+mn-ea"/>
        </a:defRPr>
      </a:lvl8pPr>
      <a:lvl9pPr marL="3886200" indent="-228600" algn="l" rtl="0" eaLnBrk="1" fontAlgn="base" hangingPunct="1">
        <a:spcBef>
          <a:spcPct val="20000"/>
        </a:spcBef>
        <a:spcAft>
          <a:spcPct val="0"/>
        </a:spcAft>
        <a:buChar char="»"/>
        <a:defRPr sz="2000" b="1">
          <a:solidFill>
            <a:schemeClr val="bg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336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ctr" anchorCtr="0" compatLnSpc="1">
            <a:prstTxWarp prst="textNoShape">
              <a:avLst/>
            </a:prstTxWarp>
          </a:bodyPr>
          <a:lstStyle/>
          <a:p>
            <a:pPr lvl="0"/>
            <a:r>
              <a:rPr lang="en-US"/>
              <a:t>Click to edit Master title style</a:t>
            </a:r>
          </a:p>
        </p:txBody>
      </p:sp>
      <p:sp>
        <p:nvSpPr>
          <p:cNvPr id="143363" name="Rectangle 3"/>
          <p:cNvSpPr>
            <a:spLocks noGrp="1" noChangeArrowheads="1"/>
          </p:cNvSpPr>
          <p:nvPr>
            <p:ph type="body" idx="1"/>
          </p:nvPr>
        </p:nvSpPr>
        <p:spPr bwMode="auto">
          <a:xfrm>
            <a:off x="457200" y="1600236"/>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2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269" tIns="45635" rIns="91269" bIns="45635" numCol="1" anchor="t" anchorCtr="0" compatLnSpc="1">
            <a:prstTxWarp prst="textNoShape">
              <a:avLst/>
            </a:prstTxWarp>
          </a:bodyPr>
          <a:lstStyle>
            <a:lvl1pPr algn="l" eaLnBrk="1" hangingPunct="1">
              <a:defRPr sz="1400" b="0">
                <a:solidFill>
                  <a:srgbClr val="000000"/>
                </a:solidFill>
                <a:latin typeface="Arial" charset="0"/>
                <a:ea typeface="ＭＳ Ｐゴシック" charset="-128"/>
                <a:cs typeface="ＭＳ Ｐゴシック" charset="-128"/>
              </a:defRPr>
            </a:lvl1pPr>
          </a:lstStyle>
          <a:p>
            <a:pPr>
              <a:defRPr/>
            </a:pPr>
            <a:endParaRPr lang="en-US"/>
          </a:p>
        </p:txBody>
      </p:sp>
      <p:sp>
        <p:nvSpPr>
          <p:cNvPr id="901125" name="Rectangle 5"/>
          <p:cNvSpPr>
            <a:spLocks noGrp="1" noChangeArrowheads="1"/>
          </p:cNvSpPr>
          <p:nvPr>
            <p:ph type="ftr" sz="quarter" idx="3"/>
          </p:nvPr>
        </p:nvSpPr>
        <p:spPr bwMode="auto">
          <a:xfrm>
            <a:off x="3124201" y="6245225"/>
            <a:ext cx="2895600" cy="476250"/>
          </a:xfrm>
          <a:prstGeom prst="rect">
            <a:avLst/>
          </a:prstGeom>
          <a:noFill/>
          <a:ln w="9525">
            <a:noFill/>
            <a:miter lim="800000"/>
            <a:headEnd/>
            <a:tailEnd/>
          </a:ln>
          <a:effectLst/>
        </p:spPr>
        <p:txBody>
          <a:bodyPr vert="horz" wrap="square" lIns="91269" tIns="45635" rIns="91269" bIns="45635" numCol="1" anchor="t" anchorCtr="0" compatLnSpc="1">
            <a:prstTxWarp prst="textNoShape">
              <a:avLst/>
            </a:prstTxWarp>
          </a:bodyPr>
          <a:lstStyle>
            <a:lvl1pPr algn="ctr" eaLnBrk="1" hangingPunct="1">
              <a:defRPr sz="1400" b="0">
                <a:solidFill>
                  <a:srgbClr val="000000"/>
                </a:solidFill>
                <a:latin typeface="Arial" charset="0"/>
                <a:ea typeface="ＭＳ Ｐゴシック" charset="-128"/>
                <a:cs typeface="ＭＳ Ｐゴシック" charset="-128"/>
              </a:defRPr>
            </a:lvl1pPr>
          </a:lstStyle>
          <a:p>
            <a:pPr>
              <a:defRPr/>
            </a:pPr>
            <a:endParaRPr lang="en-US"/>
          </a:p>
        </p:txBody>
      </p:sp>
      <p:sp>
        <p:nvSpPr>
          <p:cNvPr id="90112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269" tIns="45635" rIns="91269" bIns="45635" numCol="1" anchor="t" anchorCtr="0" compatLnSpc="1">
            <a:prstTxWarp prst="textNoShape">
              <a:avLst/>
            </a:prstTxWarp>
          </a:bodyPr>
          <a:lstStyle>
            <a:lvl1pPr algn="r">
              <a:defRPr sz="1400" b="0">
                <a:solidFill>
                  <a:srgbClr val="000000"/>
                </a:solidFill>
              </a:defRPr>
            </a:lvl1pPr>
          </a:lstStyle>
          <a:p>
            <a:fld id="{797D2CFE-D664-D747-9FA9-7091F31203CF}" type="slidenum">
              <a:rPr lang="en-US"/>
              <a:pPr/>
              <a:t>‹#›</a:t>
            </a:fld>
            <a:endParaRPr lang="en-US"/>
          </a:p>
        </p:txBody>
      </p:sp>
    </p:spTree>
  </p:cSld>
  <p:clrMap bg1="lt1" tx1="dk1" bg2="lt2" tx2="dk2" accent1="accent1" accent2="accent2" accent3="accent3" accent4="accent4" accent5="accent5" accent6="accent6" hlink="hlink" folHlink="folHlink"/>
  <p:sldLayoutIdLst>
    <p:sldLayoutId id="2147485044" r:id="rId1"/>
    <p:sldLayoutId id="2147485045" r:id="rId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6348"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6pPr>
      <a:lvl7pPr marL="912713"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7pPr>
      <a:lvl8pPr marL="136908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8pPr>
      <a:lvl9pPr marL="1825435"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9pPr>
    </p:titleStyle>
    <p:bodyStyle>
      <a:lvl1pPr marL="342277" indent="-342277" algn="l" rtl="0" eaLnBrk="0" fontAlgn="base" hangingPunct="0">
        <a:spcBef>
          <a:spcPct val="20000"/>
        </a:spcBef>
        <a:spcAft>
          <a:spcPct val="0"/>
        </a:spcAft>
        <a:buChar char="•"/>
        <a:defRPr sz="3200">
          <a:solidFill>
            <a:schemeClr val="tx1"/>
          </a:solidFill>
          <a:latin typeface="+mn-lt"/>
          <a:ea typeface="+mn-ea"/>
          <a:cs typeface="+mn-cs"/>
        </a:defRPr>
      </a:lvl1pPr>
      <a:lvl2pPr marL="741582" indent="-285234" algn="l" rtl="0" eaLnBrk="0" fontAlgn="base" hangingPunct="0">
        <a:spcBef>
          <a:spcPct val="20000"/>
        </a:spcBef>
        <a:spcAft>
          <a:spcPct val="0"/>
        </a:spcAft>
        <a:buChar char="–"/>
        <a:defRPr sz="2800">
          <a:solidFill>
            <a:schemeClr val="tx1"/>
          </a:solidFill>
          <a:latin typeface="+mn-lt"/>
          <a:ea typeface="+mn-ea"/>
        </a:defRPr>
      </a:lvl2pPr>
      <a:lvl3pPr marL="1140892" indent="-228174" algn="l" rtl="0" eaLnBrk="0" fontAlgn="base" hangingPunct="0">
        <a:spcBef>
          <a:spcPct val="20000"/>
        </a:spcBef>
        <a:spcAft>
          <a:spcPct val="0"/>
        </a:spcAft>
        <a:buChar char="•"/>
        <a:defRPr sz="2400">
          <a:solidFill>
            <a:schemeClr val="tx1"/>
          </a:solidFill>
          <a:latin typeface="+mn-lt"/>
          <a:ea typeface="+mn-ea"/>
        </a:defRPr>
      </a:lvl3pPr>
      <a:lvl4pPr marL="1597249" indent="-228174" algn="l" rtl="0" eaLnBrk="0" fontAlgn="base" hangingPunct="0">
        <a:spcBef>
          <a:spcPct val="20000"/>
        </a:spcBef>
        <a:spcAft>
          <a:spcPct val="0"/>
        </a:spcAft>
        <a:buChar char="–"/>
        <a:defRPr sz="2000">
          <a:solidFill>
            <a:schemeClr val="tx1"/>
          </a:solidFill>
          <a:latin typeface="+mn-lt"/>
          <a:ea typeface="+mn-ea"/>
        </a:defRPr>
      </a:lvl4pPr>
      <a:lvl5pPr marL="2053620" indent="-228174" algn="l" rtl="0" eaLnBrk="0" fontAlgn="base" hangingPunct="0">
        <a:spcBef>
          <a:spcPct val="20000"/>
        </a:spcBef>
        <a:spcAft>
          <a:spcPct val="0"/>
        </a:spcAft>
        <a:buChar char="»"/>
        <a:defRPr sz="2000">
          <a:solidFill>
            <a:schemeClr val="tx1"/>
          </a:solidFill>
          <a:latin typeface="+mn-lt"/>
          <a:ea typeface="+mn-ea"/>
        </a:defRPr>
      </a:lvl5pPr>
      <a:lvl6pPr marL="2509974" indent="-228174" algn="l" rtl="0" eaLnBrk="0" fontAlgn="base" hangingPunct="0">
        <a:spcBef>
          <a:spcPct val="20000"/>
        </a:spcBef>
        <a:spcAft>
          <a:spcPct val="0"/>
        </a:spcAft>
        <a:buChar char="»"/>
        <a:defRPr sz="2000">
          <a:solidFill>
            <a:schemeClr val="tx1"/>
          </a:solidFill>
          <a:latin typeface="+mn-lt"/>
          <a:ea typeface="+mn-ea"/>
        </a:defRPr>
      </a:lvl6pPr>
      <a:lvl7pPr marL="2966328" indent="-228174" algn="l" rtl="0" eaLnBrk="0" fontAlgn="base" hangingPunct="0">
        <a:spcBef>
          <a:spcPct val="20000"/>
        </a:spcBef>
        <a:spcAft>
          <a:spcPct val="0"/>
        </a:spcAft>
        <a:buChar char="»"/>
        <a:defRPr sz="2000">
          <a:solidFill>
            <a:schemeClr val="tx1"/>
          </a:solidFill>
          <a:latin typeface="+mn-lt"/>
          <a:ea typeface="+mn-ea"/>
        </a:defRPr>
      </a:lvl7pPr>
      <a:lvl8pPr marL="3422692" indent="-228174" algn="l" rtl="0" eaLnBrk="0" fontAlgn="base" hangingPunct="0">
        <a:spcBef>
          <a:spcPct val="20000"/>
        </a:spcBef>
        <a:spcAft>
          <a:spcPct val="0"/>
        </a:spcAft>
        <a:buChar char="»"/>
        <a:defRPr sz="2000">
          <a:solidFill>
            <a:schemeClr val="tx1"/>
          </a:solidFill>
          <a:latin typeface="+mn-lt"/>
          <a:ea typeface="+mn-ea"/>
        </a:defRPr>
      </a:lvl8pPr>
      <a:lvl9pPr marL="3879039" indent="-228174"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6348" rtl="0" eaLnBrk="1" latinLnBrk="0" hangingPunct="1">
        <a:defRPr sz="1800" kern="1200">
          <a:solidFill>
            <a:schemeClr val="tx1"/>
          </a:solidFill>
          <a:latin typeface="+mn-lt"/>
          <a:ea typeface="+mn-ea"/>
          <a:cs typeface="+mn-cs"/>
        </a:defRPr>
      </a:lvl1pPr>
      <a:lvl2pPr marL="456348" algn="l" defTabSz="456348" rtl="0" eaLnBrk="1" latinLnBrk="0" hangingPunct="1">
        <a:defRPr sz="1800" kern="1200">
          <a:solidFill>
            <a:schemeClr val="tx1"/>
          </a:solidFill>
          <a:latin typeface="+mn-lt"/>
          <a:ea typeface="+mn-ea"/>
          <a:cs typeface="+mn-cs"/>
        </a:defRPr>
      </a:lvl2pPr>
      <a:lvl3pPr marL="912713" algn="l" defTabSz="456348" rtl="0" eaLnBrk="1" latinLnBrk="0" hangingPunct="1">
        <a:defRPr sz="1800" kern="1200">
          <a:solidFill>
            <a:schemeClr val="tx1"/>
          </a:solidFill>
          <a:latin typeface="+mn-lt"/>
          <a:ea typeface="+mn-ea"/>
          <a:cs typeface="+mn-cs"/>
        </a:defRPr>
      </a:lvl3pPr>
      <a:lvl4pPr marL="1369080" algn="l" defTabSz="456348" rtl="0" eaLnBrk="1" latinLnBrk="0" hangingPunct="1">
        <a:defRPr sz="1800" kern="1200">
          <a:solidFill>
            <a:schemeClr val="tx1"/>
          </a:solidFill>
          <a:latin typeface="+mn-lt"/>
          <a:ea typeface="+mn-ea"/>
          <a:cs typeface="+mn-cs"/>
        </a:defRPr>
      </a:lvl4pPr>
      <a:lvl5pPr marL="1825435" algn="l" defTabSz="456348" rtl="0" eaLnBrk="1" latinLnBrk="0" hangingPunct="1">
        <a:defRPr sz="1800" kern="1200">
          <a:solidFill>
            <a:schemeClr val="tx1"/>
          </a:solidFill>
          <a:latin typeface="+mn-lt"/>
          <a:ea typeface="+mn-ea"/>
          <a:cs typeface="+mn-cs"/>
        </a:defRPr>
      </a:lvl5pPr>
      <a:lvl6pPr marL="2281788" algn="l" defTabSz="456348" rtl="0" eaLnBrk="1" latinLnBrk="0" hangingPunct="1">
        <a:defRPr sz="1800" kern="1200">
          <a:solidFill>
            <a:schemeClr val="tx1"/>
          </a:solidFill>
          <a:latin typeface="+mn-lt"/>
          <a:ea typeface="+mn-ea"/>
          <a:cs typeface="+mn-cs"/>
        </a:defRPr>
      </a:lvl6pPr>
      <a:lvl7pPr marL="2738155" algn="l" defTabSz="456348" rtl="0" eaLnBrk="1" latinLnBrk="0" hangingPunct="1">
        <a:defRPr sz="1800" kern="1200">
          <a:solidFill>
            <a:schemeClr val="tx1"/>
          </a:solidFill>
          <a:latin typeface="+mn-lt"/>
          <a:ea typeface="+mn-ea"/>
          <a:cs typeface="+mn-cs"/>
        </a:defRPr>
      </a:lvl7pPr>
      <a:lvl8pPr marL="3194510" algn="l" defTabSz="456348" rtl="0" eaLnBrk="1" latinLnBrk="0" hangingPunct="1">
        <a:defRPr sz="1800" kern="1200">
          <a:solidFill>
            <a:schemeClr val="tx1"/>
          </a:solidFill>
          <a:latin typeface="+mn-lt"/>
          <a:ea typeface="+mn-ea"/>
          <a:cs typeface="+mn-cs"/>
        </a:defRPr>
      </a:lvl8pPr>
      <a:lvl9pPr marL="3650868" algn="l" defTabSz="456348"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6866" name="Rectangle 2"/>
          <p:cNvSpPr>
            <a:spLocks noGrp="1"/>
          </p:cNvSpPr>
          <p:nvPr>
            <p:ph type="title"/>
          </p:nvPr>
        </p:nvSpPr>
        <p:spPr>
          <a:xfrm>
            <a:off x="0" y="609600"/>
            <a:ext cx="9144000" cy="1143000"/>
          </a:xfrm>
          <a:prstGeom prst="rect">
            <a:avLst/>
          </a:prstGeom>
          <a:noFill/>
          <a:ln w="9525">
            <a:noFill/>
            <a:miter/>
          </a:ln>
        </p:spPr>
        <p:txBody>
          <a:bodyPr wrap="square" lIns="91440" tIns="45720" rIns="91440" bIns="45720" anchor="ctr"/>
          <a:lstStyle/>
          <a:p>
            <a:pPr lvl="0"/>
            <a:r>
              <a:rPr lang="en-US" altLang="en-US"/>
              <a:t>Click to edit Master title style</a:t>
            </a:r>
          </a:p>
        </p:txBody>
      </p:sp>
      <p:sp>
        <p:nvSpPr>
          <p:cNvPr id="36867" name="Rectangle 3"/>
          <p:cNvSpPr>
            <a:spLocks noGrp="1"/>
          </p:cNvSpPr>
          <p:nvPr>
            <p:ph type="body"/>
          </p:nvPr>
        </p:nvSpPr>
        <p:spPr>
          <a:xfrm>
            <a:off x="685800" y="1981200"/>
            <a:ext cx="7772400" cy="4114800"/>
          </a:xfrm>
          <a:prstGeom prst="rect">
            <a:avLst/>
          </a:prstGeom>
          <a:noFill/>
          <a:ln w="9525">
            <a:noFill/>
            <a:miter/>
          </a:ln>
        </p:spPr>
        <p:txBody>
          <a:bodyPr wrap="square" lIns="91440" tIns="45720" rIns="91440" bIns="45720" anchor="t"/>
          <a:lstStyle/>
          <a:p>
            <a:pPr lvl="0"/>
            <a:r>
              <a:rPr lang="en-US" altLang="en-US"/>
              <a:t>Click to edit Master text styles</a:t>
            </a:r>
          </a:p>
          <a:p>
            <a:pPr lvl="1" indent="-285750"/>
            <a:r>
              <a:rPr lang="en-US" altLang="en-US"/>
              <a:t>Second level</a:t>
            </a:r>
          </a:p>
          <a:p>
            <a:pPr lvl="2" indent="-228600"/>
            <a:r>
              <a:rPr lang="en-US" altLang="en-US"/>
              <a:t>Third level</a:t>
            </a:r>
          </a:p>
          <a:p>
            <a:pPr lvl="3" indent="-228600"/>
            <a:r>
              <a:rPr lang="en-US" altLang="en-US"/>
              <a:t>Fourth level</a:t>
            </a:r>
          </a:p>
          <a:p>
            <a:pPr lvl="4" indent="-228600"/>
            <a:r>
              <a:rPr lang="en-US" altLang="en-US"/>
              <a:t>Fifth level</a:t>
            </a:r>
          </a:p>
        </p:txBody>
      </p:sp>
    </p:spTree>
    <p:extLst>
      <p:ext uri="{BB962C8B-B14F-4D97-AF65-F5344CB8AC3E}">
        <p14:creationId xmlns:p14="http://schemas.microsoft.com/office/powerpoint/2010/main" val="1829246581"/>
      </p:ext>
    </p:extLst>
  </p:cSld>
  <p:clrMap bg1="lt1" tx1="dk1" bg2="lt2" tx2="dk2" accent1="accent1" accent2="accent2" accent3="accent3" accent4="accent4" accent5="accent5" accent6="accent6" hlink="hlink" folHlink="folHlink"/>
  <p:sldLayoutIdLst>
    <p:sldLayoutId id="2147486676" r:id="rId1"/>
    <p:sldLayoutId id="2147486677" r:id="rId2"/>
    <p:sldLayoutId id="2147486678" r:id="rId3"/>
    <p:sldLayoutId id="2147486679" r:id="rId4"/>
    <p:sldLayoutId id="2147486680" r:id="rId5"/>
    <p:sldLayoutId id="2147486681" r:id="rId6"/>
    <p:sldLayoutId id="2147486682" r:id="rId7"/>
    <p:sldLayoutId id="2147486683" r:id="rId8"/>
    <p:sldLayoutId id="2147486684" r:id="rId9"/>
    <p:sldLayoutId id="2147486685" r:id="rId10"/>
    <p:sldLayoutId id="2147486686" r:id="rId11"/>
  </p:sldLayoutIdLst>
  <p:hf sldNum="0" hdr="0" ftr="0" dt="0"/>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5pPr>
      <a:lvl6pPr marL="4572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6pPr>
      <a:lvl7pPr marL="9144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7pPr>
      <a:lvl8pPr marL="13716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8pPr>
      <a:lvl9pPr marL="18288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har char="•"/>
        <a:defRPr sz="3200" b="1">
          <a:solidFill>
            <a:schemeClr val="bg1"/>
          </a:solidFill>
          <a:latin typeface="+mn-lt"/>
          <a:ea typeface="+mn-ea"/>
          <a:cs typeface="+mn-cs"/>
        </a:defRPr>
      </a:lvl1pPr>
      <a:lvl2pPr marL="742950" indent="-285750" algn="l" rtl="0" eaLnBrk="0" fontAlgn="base" hangingPunct="0">
        <a:spcBef>
          <a:spcPct val="20000"/>
        </a:spcBef>
        <a:spcAft>
          <a:spcPct val="0"/>
        </a:spcAft>
        <a:buChar char="–"/>
        <a:defRPr sz="2800" b="1">
          <a:solidFill>
            <a:schemeClr val="bg1"/>
          </a:solidFill>
          <a:latin typeface="+mn-lt"/>
          <a:ea typeface="+mn-ea"/>
        </a:defRPr>
      </a:lvl2pPr>
      <a:lvl3pPr marL="1143000" indent="-228600" algn="l" rtl="0" eaLnBrk="0" fontAlgn="base" hangingPunct="0">
        <a:spcBef>
          <a:spcPct val="20000"/>
        </a:spcBef>
        <a:spcAft>
          <a:spcPct val="0"/>
        </a:spcAft>
        <a:buChar char="•"/>
        <a:defRPr sz="2400" b="1">
          <a:solidFill>
            <a:schemeClr val="bg1"/>
          </a:solidFill>
          <a:latin typeface="+mn-lt"/>
          <a:ea typeface="+mn-ea"/>
        </a:defRPr>
      </a:lvl3pPr>
      <a:lvl4pPr marL="1600200" indent="-228600" algn="l" rtl="0" eaLnBrk="0" fontAlgn="base" hangingPunct="0">
        <a:spcBef>
          <a:spcPct val="20000"/>
        </a:spcBef>
        <a:spcAft>
          <a:spcPct val="0"/>
        </a:spcAft>
        <a:buChar char="–"/>
        <a:defRPr sz="2000" b="1">
          <a:solidFill>
            <a:schemeClr val="bg1"/>
          </a:solidFill>
          <a:latin typeface="+mn-lt"/>
          <a:ea typeface="+mn-ea"/>
        </a:defRPr>
      </a:lvl4pPr>
      <a:lvl5pPr marL="2057400" indent="-228600" algn="l" rtl="0" eaLnBrk="0" fontAlgn="base" hangingPunct="0">
        <a:spcBef>
          <a:spcPct val="20000"/>
        </a:spcBef>
        <a:spcAft>
          <a:spcPct val="0"/>
        </a:spcAft>
        <a:buChar char="»"/>
        <a:defRPr sz="2000" b="1">
          <a:solidFill>
            <a:schemeClr val="bg1"/>
          </a:solidFill>
          <a:latin typeface="+mn-lt"/>
          <a:ea typeface="+mn-ea"/>
        </a:defRPr>
      </a:lvl5pPr>
      <a:lvl6pPr marL="2514600" indent="-228600" algn="l" rtl="0" eaLnBrk="1" fontAlgn="base" hangingPunct="1">
        <a:spcBef>
          <a:spcPct val="20000"/>
        </a:spcBef>
        <a:spcAft>
          <a:spcPct val="0"/>
        </a:spcAft>
        <a:buChar char="»"/>
        <a:defRPr sz="2000" b="1">
          <a:solidFill>
            <a:schemeClr val="bg1"/>
          </a:solidFill>
          <a:latin typeface="+mn-lt"/>
          <a:ea typeface="+mn-ea"/>
        </a:defRPr>
      </a:lvl6pPr>
      <a:lvl7pPr marL="2971800" indent="-228600" algn="l" rtl="0" eaLnBrk="1" fontAlgn="base" hangingPunct="1">
        <a:spcBef>
          <a:spcPct val="20000"/>
        </a:spcBef>
        <a:spcAft>
          <a:spcPct val="0"/>
        </a:spcAft>
        <a:buChar char="»"/>
        <a:defRPr sz="2000" b="1">
          <a:solidFill>
            <a:schemeClr val="bg1"/>
          </a:solidFill>
          <a:latin typeface="+mn-lt"/>
          <a:ea typeface="+mn-ea"/>
        </a:defRPr>
      </a:lvl7pPr>
      <a:lvl8pPr marL="3429000" indent="-228600" algn="l" rtl="0" eaLnBrk="1" fontAlgn="base" hangingPunct="1">
        <a:spcBef>
          <a:spcPct val="20000"/>
        </a:spcBef>
        <a:spcAft>
          <a:spcPct val="0"/>
        </a:spcAft>
        <a:buChar char="»"/>
        <a:defRPr sz="2000" b="1">
          <a:solidFill>
            <a:schemeClr val="bg1"/>
          </a:solidFill>
          <a:latin typeface="+mn-lt"/>
          <a:ea typeface="+mn-ea"/>
        </a:defRPr>
      </a:lvl8pPr>
      <a:lvl9pPr marL="3886200" indent="-228600" algn="l" rtl="0" eaLnBrk="1" fontAlgn="base" hangingPunct="1">
        <a:spcBef>
          <a:spcPct val="20000"/>
        </a:spcBef>
        <a:spcAft>
          <a:spcPct val="0"/>
        </a:spcAft>
        <a:buChar char="»"/>
        <a:defRPr sz="2000" b="1">
          <a:solidFill>
            <a:schemeClr val="bg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4514"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4515"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b="0">
                <a:solidFill>
                  <a:prstClr val="black">
                    <a:tint val="75000"/>
                  </a:prstClr>
                </a:solidFill>
                <a:latin typeface="Calibri"/>
                <a:ea typeface="+mn-ea"/>
                <a:cs typeface="+mn-cs"/>
              </a:defRPr>
            </a:lvl1pPr>
          </a:lstStyle>
          <a:p>
            <a:pPr>
              <a:defRPr/>
            </a:pPr>
            <a:fld id="{524085BD-75F7-0D40-868F-5B9E5C37E2B0}" type="datetimeFigureOut">
              <a:rPr lang="en-SG"/>
              <a:pPr>
                <a:defRPr/>
              </a:pPr>
              <a:t>6/7/20</a:t>
            </a:fld>
            <a:endParaRPr lang="en-SG"/>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b="0">
                <a:solidFill>
                  <a:prstClr val="black">
                    <a:tint val="75000"/>
                  </a:prstClr>
                </a:solidFill>
                <a:latin typeface="Calibri"/>
                <a:ea typeface="+mn-ea"/>
                <a:cs typeface="+mn-cs"/>
              </a:defRPr>
            </a:lvl1pPr>
          </a:lstStyle>
          <a:p>
            <a:pPr>
              <a:defRPr/>
            </a:pPr>
            <a:endParaRPr lang="en-SG"/>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fontAlgn="auto">
              <a:spcBef>
                <a:spcPts val="0"/>
              </a:spcBef>
              <a:spcAft>
                <a:spcPts val="0"/>
              </a:spcAft>
              <a:defRPr sz="1200" b="0">
                <a:solidFill>
                  <a:prstClr val="black">
                    <a:tint val="75000"/>
                  </a:prstClr>
                </a:solidFill>
                <a:latin typeface="Calibri"/>
                <a:ea typeface="+mn-ea"/>
                <a:cs typeface="+mn-cs"/>
              </a:defRPr>
            </a:lvl1pPr>
          </a:lstStyle>
          <a:p>
            <a:pPr>
              <a:defRPr/>
            </a:pPr>
            <a:fld id="{FA6E8C11-5E5E-7D43-9B74-34B625F440D9}" type="slidenum">
              <a:rPr lang="en-SG"/>
              <a:pPr>
                <a:defRPr/>
              </a:pPr>
              <a:t>‹#›</a:t>
            </a:fld>
            <a:endParaRPr lang="en-SG"/>
          </a:p>
        </p:txBody>
      </p:sp>
    </p:spTree>
    <p:extLst>
      <p:ext uri="{BB962C8B-B14F-4D97-AF65-F5344CB8AC3E}">
        <p14:creationId xmlns:p14="http://schemas.microsoft.com/office/powerpoint/2010/main" val="1062737620"/>
      </p:ext>
    </p:extLst>
  </p:cSld>
  <p:clrMap bg1="lt1" tx1="dk1" bg2="lt2" tx2="dk2" accent1="accent1" accent2="accent2" accent3="accent3" accent4="accent4" accent5="accent5" accent6="accent6" hlink="hlink" folHlink="folHlink"/>
  <p:sldLayoutIdLst>
    <p:sldLayoutId id="2147486688" r:id="rId1"/>
    <p:sldLayoutId id="2147486689" r:id="rId2"/>
    <p:sldLayoutId id="2147486690" r:id="rId3"/>
    <p:sldLayoutId id="2147486691" r:id="rId4"/>
    <p:sldLayoutId id="2147486692" r:id="rId5"/>
    <p:sldLayoutId id="2147486693" r:id="rId6"/>
    <p:sldLayoutId id="2147486694" r:id="rId7"/>
    <p:sldLayoutId id="2147486695" r:id="rId8"/>
    <p:sldLayoutId id="2147486696" r:id="rId9"/>
    <p:sldLayoutId id="2147486697" r:id="rId10"/>
    <p:sldLayoutId id="2147486698"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bwMode="auto">
      <p:bgPr>
        <a:solidFill>
          <a:srgbClr val="FFFFFF"/>
        </a:solidFill>
        <a:effectLst/>
      </p:bgPr>
    </p:bg>
    <p:spTree>
      <p:nvGrpSpPr>
        <p:cNvPr id="1" name=""/>
        <p:cNvGrpSpPr/>
        <p:nvPr/>
      </p:nvGrpSpPr>
      <p:grpSpPr>
        <a:xfrm>
          <a:off x="0" y="0"/>
          <a:ext cx="0" cy="0"/>
          <a:chOff x="0" y="0"/>
          <a:chExt cx="0" cy="0"/>
        </a:xfrm>
      </p:grpSpPr>
      <p:grpSp>
        <p:nvGrpSpPr>
          <p:cNvPr id="2050" name="Group 1"/>
          <p:cNvGrpSpPr>
            <a:grpSpLocks/>
          </p:cNvGrpSpPr>
          <p:nvPr/>
        </p:nvGrpSpPr>
        <p:grpSpPr bwMode="auto">
          <a:xfrm>
            <a:off x="0" y="0"/>
            <a:ext cx="9144000" cy="6858000"/>
            <a:chOff x="-1" y="0"/>
            <a:chExt cx="9144002" cy="6858000"/>
          </a:xfrm>
        </p:grpSpPr>
        <p:grpSp>
          <p:nvGrpSpPr>
            <p:cNvPr id="2067" name="Group 2"/>
            <p:cNvGrpSpPr>
              <a:grpSpLocks/>
            </p:cNvGrpSpPr>
            <p:nvPr/>
          </p:nvGrpSpPr>
          <p:grpSpPr bwMode="auto">
            <a:xfrm>
              <a:off x="-1" y="0"/>
              <a:ext cx="9144002" cy="6858000"/>
              <a:chOff x="-1" y="0"/>
              <a:chExt cx="9144002" cy="6858000"/>
            </a:xfrm>
          </p:grpSpPr>
          <p:sp>
            <p:nvSpPr>
              <p:cNvPr id="3075" name="AutoShape 3"/>
              <p:cNvSpPr>
                <a:spLocks/>
              </p:cNvSpPr>
              <p:nvPr/>
            </p:nvSpPr>
            <p:spPr bwMode="auto">
              <a:xfrm>
                <a:off x="-1" y="1981200"/>
                <a:ext cx="9144002" cy="1752600"/>
              </a:xfrm>
              <a:custGeom>
                <a:avLst/>
                <a:gdLst>
                  <a:gd name="T0" fmla="*/ 4572001 w 21600"/>
                  <a:gd name="T1" fmla="*/ 876300 h 21600"/>
                  <a:gd name="T2" fmla="*/ 4572001 w 21600"/>
                  <a:gd name="T3" fmla="*/ 876300 h 21600"/>
                  <a:gd name="T4" fmla="*/ 4572001 w 21600"/>
                  <a:gd name="T5" fmla="*/ 876300 h 21600"/>
                  <a:gd name="T6" fmla="*/ 4572001 w 21600"/>
                  <a:gd name="T7" fmla="*/ 876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FFCC0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3076" name="AutoShape 4" descr="Cacback.png"/>
              <p:cNvSpPr>
                <a:spLocks/>
              </p:cNvSpPr>
              <p:nvPr/>
            </p:nvSpPr>
            <p:spPr bwMode="auto">
              <a:xfrm>
                <a:off x="0" y="0"/>
                <a:ext cx="1776413" cy="6858000"/>
              </a:xfrm>
              <a:custGeom>
                <a:avLst/>
                <a:gdLst>
                  <a:gd name="T0" fmla="*/ 888207 w 21600"/>
                  <a:gd name="T1" fmla="*/ 3429000 h 21600"/>
                  <a:gd name="T2" fmla="*/ 888207 w 21600"/>
                  <a:gd name="T3" fmla="*/ 3429000 h 21600"/>
                  <a:gd name="T4" fmla="*/ 888207 w 21600"/>
                  <a:gd name="T5" fmla="*/ 3429000 h 21600"/>
                  <a:gd name="T6" fmla="*/ 888207 w 21600"/>
                  <a:gd name="T7" fmla="*/ 3429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blipFill dpi="0" rotWithShape="0">
                <a:blip r:embed="rId13"/>
                <a:srcRect/>
                <a:tile tx="0" ty="0" sx="100000" sy="100000" flip="none" algn="tl"/>
              </a:bli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grpSp>
        <p:sp>
          <p:nvSpPr>
            <p:cNvPr id="3077" name="AutoShape 5"/>
            <p:cNvSpPr>
              <a:spLocks/>
            </p:cNvSpPr>
            <p:nvPr/>
          </p:nvSpPr>
          <p:spPr bwMode="auto">
            <a:xfrm>
              <a:off x="1295400" y="4114800"/>
              <a:ext cx="1112838" cy="2743200"/>
            </a:xfrm>
            <a:custGeom>
              <a:avLst/>
              <a:gdLst>
                <a:gd name="T0" fmla="*/ 556419 w 21600"/>
                <a:gd name="T1" fmla="*/ 1371600 h 21600"/>
                <a:gd name="T2" fmla="*/ 556419 w 21600"/>
                <a:gd name="T3" fmla="*/ 1371600 h 21600"/>
                <a:gd name="T4" fmla="*/ 556419 w 21600"/>
                <a:gd name="T5" fmla="*/ 1371600 h 21600"/>
                <a:gd name="T6" fmla="*/ 556419 w 21600"/>
                <a:gd name="T7" fmla="*/ 13716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FFFFFF">
                <a:alpha val="5019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grpSp>
      <p:grpSp>
        <p:nvGrpSpPr>
          <p:cNvPr id="2051" name="Group 6"/>
          <p:cNvGrpSpPr>
            <a:grpSpLocks/>
          </p:cNvGrpSpPr>
          <p:nvPr/>
        </p:nvGrpSpPr>
        <p:grpSpPr bwMode="auto">
          <a:xfrm>
            <a:off x="120650" y="1179513"/>
            <a:ext cx="7916863" cy="1666875"/>
            <a:chOff x="0" y="-1"/>
            <a:chExt cx="7917000" cy="1667505"/>
          </a:xfrm>
        </p:grpSpPr>
        <p:sp>
          <p:nvSpPr>
            <p:cNvPr id="3079" name="AutoShape 7"/>
            <p:cNvSpPr>
              <a:spLocks/>
            </p:cNvSpPr>
            <p:nvPr/>
          </p:nvSpPr>
          <p:spPr bwMode="auto">
            <a:xfrm rot="-507431">
              <a:off x="11546" y="1154968"/>
              <a:ext cx="1547850" cy="271464"/>
            </a:xfrm>
            <a:custGeom>
              <a:avLst/>
              <a:gdLst>
                <a:gd name="T0" fmla="*/ 773886 w 19887"/>
                <a:gd name="T1" fmla="*/ 135732 h 21474"/>
                <a:gd name="T2" fmla="*/ 773886 w 19887"/>
                <a:gd name="T3" fmla="*/ 135732 h 21474"/>
                <a:gd name="T4" fmla="*/ 773886 w 19887"/>
                <a:gd name="T5" fmla="*/ 135732 h 21474"/>
                <a:gd name="T6" fmla="*/ 773886 w 19887"/>
                <a:gd name="T7" fmla="*/ 135732 h 2147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887" h="21474">
                  <a:moveTo>
                    <a:pt x="19887" y="0"/>
                  </a:moveTo>
                  <a:cubicBezTo>
                    <a:pt x="9362" y="5651"/>
                    <a:pt x="4222" y="14065"/>
                    <a:pt x="1285" y="18083"/>
                  </a:cubicBezTo>
                  <a:cubicBezTo>
                    <a:pt x="-1713" y="21600"/>
                    <a:pt x="1407" y="18460"/>
                    <a:pt x="1897" y="21474"/>
                  </a:cubicBezTo>
                  <a:cubicBezTo>
                    <a:pt x="4997" y="18962"/>
                    <a:pt x="5201" y="12432"/>
                    <a:pt x="19887" y="3013"/>
                  </a:cubicBezTo>
                  <a:cubicBezTo>
                    <a:pt x="19887" y="3013"/>
                    <a:pt x="19887" y="0"/>
                    <a:pt x="19887" y="0"/>
                  </a:cubicBezTo>
                  <a:close/>
                </a:path>
              </a:pathLst>
            </a:custGeom>
            <a:gradFill rotWithShape="0">
              <a:gsLst>
                <a:gs pos="0">
                  <a:srgbClr val="F5EBC1"/>
                </a:gs>
                <a:gs pos="100000">
                  <a:srgbClr val="006600"/>
                </a:gs>
              </a:gsLst>
              <a:lin ang="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3080" name="AutoShape 8"/>
            <p:cNvSpPr>
              <a:spLocks/>
            </p:cNvSpPr>
            <p:nvPr/>
          </p:nvSpPr>
          <p:spPr bwMode="auto">
            <a:xfrm rot="-507431">
              <a:off x="1760079" y="446809"/>
              <a:ext cx="6133360" cy="773885"/>
            </a:xfrm>
            <a:custGeom>
              <a:avLst/>
              <a:gdLst>
                <a:gd name="T0" fmla="*/ 3066680 w 20246"/>
                <a:gd name="T1" fmla="*/ 613172 h 16714"/>
                <a:gd name="T2" fmla="*/ 3066680 w 20246"/>
                <a:gd name="T3" fmla="*/ 613172 h 16714"/>
                <a:gd name="T4" fmla="*/ 3066680 w 20246"/>
                <a:gd name="T5" fmla="*/ 613172 h 16714"/>
                <a:gd name="T6" fmla="*/ 3066680 w 20246"/>
                <a:gd name="T7" fmla="*/ 613172 h 167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46" h="16714">
                  <a:moveTo>
                    <a:pt x="0" y="2108"/>
                  </a:moveTo>
                  <a:cubicBezTo>
                    <a:pt x="1336" y="1902"/>
                    <a:pt x="8834" y="-4886"/>
                    <a:pt x="18571" y="7045"/>
                  </a:cubicBezTo>
                  <a:cubicBezTo>
                    <a:pt x="21600" y="11022"/>
                    <a:pt x="19671" y="16165"/>
                    <a:pt x="19283" y="16713"/>
                  </a:cubicBezTo>
                  <a:cubicBezTo>
                    <a:pt x="19283" y="16713"/>
                    <a:pt x="19084" y="16576"/>
                    <a:pt x="18948" y="16508"/>
                  </a:cubicBezTo>
                  <a:cubicBezTo>
                    <a:pt x="19273" y="16096"/>
                    <a:pt x="21579" y="11845"/>
                    <a:pt x="18518" y="7731"/>
                  </a:cubicBezTo>
                  <a:cubicBezTo>
                    <a:pt x="10632" y="-1526"/>
                    <a:pt x="3647" y="462"/>
                    <a:pt x="89" y="3034"/>
                  </a:cubicBezTo>
                  <a:cubicBezTo>
                    <a:pt x="89" y="3034"/>
                    <a:pt x="0" y="2108"/>
                    <a:pt x="0" y="2108"/>
                  </a:cubicBezTo>
                  <a:close/>
                </a:path>
              </a:pathLst>
            </a:custGeom>
            <a:solidFill>
              <a:srgbClr val="00660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grpSp>
          <p:nvGrpSpPr>
            <p:cNvPr id="2057" name="Group 9"/>
            <p:cNvGrpSpPr>
              <a:grpSpLocks/>
            </p:cNvGrpSpPr>
            <p:nvPr/>
          </p:nvGrpSpPr>
          <p:grpSpPr bwMode="auto">
            <a:xfrm>
              <a:off x="1479274" y="801225"/>
              <a:ext cx="457201" cy="457201"/>
              <a:chOff x="0" y="0"/>
              <a:chExt cx="457200" cy="457200"/>
            </a:xfrm>
          </p:grpSpPr>
          <p:sp>
            <p:nvSpPr>
              <p:cNvPr id="3082" name="AutoShape 10"/>
              <p:cNvSpPr>
                <a:spLocks/>
              </p:cNvSpPr>
              <p:nvPr/>
            </p:nvSpPr>
            <p:spPr bwMode="auto">
              <a:xfrm>
                <a:off x="0" y="0"/>
                <a:ext cx="457200" cy="457200"/>
              </a:xfrm>
              <a:custGeom>
                <a:avLst/>
                <a:gdLst>
                  <a:gd name="T0" fmla="*/ 228588 w 19679"/>
                  <a:gd name="T1" fmla="*/ 250915 h 19679"/>
                  <a:gd name="T2" fmla="*/ 228588 w 19679"/>
                  <a:gd name="T3" fmla="*/ 250915 h 19679"/>
                  <a:gd name="T4" fmla="*/ 228588 w 19679"/>
                  <a:gd name="T5" fmla="*/ 250915 h 19679"/>
                  <a:gd name="T6" fmla="*/ 228588 w 19679"/>
                  <a:gd name="T7" fmla="*/ 25091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006600"/>
                  </a:gs>
                  <a:gs pos="100000">
                    <a:srgbClr val="0000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3083" name="AutoShape 11"/>
              <p:cNvSpPr>
                <a:spLocks/>
              </p:cNvSpPr>
              <p:nvPr/>
            </p:nvSpPr>
            <p:spPr bwMode="auto">
              <a:xfrm>
                <a:off x="228600" y="121443"/>
                <a:ext cx="111919" cy="114301"/>
              </a:xfrm>
              <a:custGeom>
                <a:avLst/>
                <a:gdLst>
                  <a:gd name="T0" fmla="*/ 55957 w 19679"/>
                  <a:gd name="T1" fmla="*/ 62729 h 19679"/>
                  <a:gd name="T2" fmla="*/ 55957 w 19679"/>
                  <a:gd name="T3" fmla="*/ 62729 h 19679"/>
                  <a:gd name="T4" fmla="*/ 55957 w 19679"/>
                  <a:gd name="T5" fmla="*/ 62729 h 19679"/>
                  <a:gd name="T6" fmla="*/ 55957 w 19679"/>
                  <a:gd name="T7" fmla="*/ 6272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FFFFCC"/>
                  </a:gs>
                  <a:gs pos="100000">
                    <a:srgbClr val="0066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3084" name="AutoShape 12"/>
              <p:cNvSpPr>
                <a:spLocks/>
              </p:cNvSpPr>
              <p:nvPr/>
            </p:nvSpPr>
            <p:spPr bwMode="auto">
              <a:xfrm>
                <a:off x="71437" y="57150"/>
                <a:ext cx="111920" cy="114300"/>
              </a:xfrm>
              <a:custGeom>
                <a:avLst/>
                <a:gdLst>
                  <a:gd name="T0" fmla="*/ 55957 w 19679"/>
                  <a:gd name="T1" fmla="*/ 62729 h 19679"/>
                  <a:gd name="T2" fmla="*/ 55957 w 19679"/>
                  <a:gd name="T3" fmla="*/ 62729 h 19679"/>
                  <a:gd name="T4" fmla="*/ 55957 w 19679"/>
                  <a:gd name="T5" fmla="*/ 62729 h 19679"/>
                  <a:gd name="T6" fmla="*/ 55957 w 19679"/>
                  <a:gd name="T7" fmla="*/ 6272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FFFFCC"/>
                  </a:gs>
                  <a:gs pos="100000">
                    <a:srgbClr val="0000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3085" name="AutoShape 13"/>
              <p:cNvSpPr>
                <a:spLocks/>
              </p:cNvSpPr>
              <p:nvPr/>
            </p:nvSpPr>
            <p:spPr bwMode="auto">
              <a:xfrm>
                <a:off x="71437" y="185737"/>
                <a:ext cx="111920" cy="114301"/>
              </a:xfrm>
              <a:custGeom>
                <a:avLst/>
                <a:gdLst>
                  <a:gd name="T0" fmla="*/ 55957 w 19679"/>
                  <a:gd name="T1" fmla="*/ 62729 h 19679"/>
                  <a:gd name="T2" fmla="*/ 55957 w 19679"/>
                  <a:gd name="T3" fmla="*/ 62729 h 19679"/>
                  <a:gd name="T4" fmla="*/ 55957 w 19679"/>
                  <a:gd name="T5" fmla="*/ 62729 h 19679"/>
                  <a:gd name="T6" fmla="*/ 55957 w 19679"/>
                  <a:gd name="T7" fmla="*/ 6272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FFFFCC"/>
                  </a:gs>
                  <a:gs pos="100000">
                    <a:srgbClr val="0066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3086" name="AutoShape 14"/>
              <p:cNvSpPr>
                <a:spLocks/>
              </p:cNvSpPr>
              <p:nvPr/>
            </p:nvSpPr>
            <p:spPr bwMode="auto">
              <a:xfrm>
                <a:off x="178593" y="228600"/>
                <a:ext cx="111920" cy="114300"/>
              </a:xfrm>
              <a:custGeom>
                <a:avLst/>
                <a:gdLst>
                  <a:gd name="T0" fmla="*/ 55957 w 19679"/>
                  <a:gd name="T1" fmla="*/ 62729 h 19679"/>
                  <a:gd name="T2" fmla="*/ 55957 w 19679"/>
                  <a:gd name="T3" fmla="*/ 62729 h 19679"/>
                  <a:gd name="T4" fmla="*/ 55957 w 19679"/>
                  <a:gd name="T5" fmla="*/ 62729 h 19679"/>
                  <a:gd name="T6" fmla="*/ 55957 w 19679"/>
                  <a:gd name="T7" fmla="*/ 6272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FFFFCC"/>
                  </a:gs>
                  <a:gs pos="100000">
                    <a:srgbClr val="0066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3087" name="AutoShape 15"/>
              <p:cNvSpPr>
                <a:spLocks/>
              </p:cNvSpPr>
              <p:nvPr/>
            </p:nvSpPr>
            <p:spPr bwMode="auto">
              <a:xfrm>
                <a:off x="321468" y="214312"/>
                <a:ext cx="111920" cy="114301"/>
              </a:xfrm>
              <a:custGeom>
                <a:avLst/>
                <a:gdLst>
                  <a:gd name="T0" fmla="*/ 55957 w 19679"/>
                  <a:gd name="T1" fmla="*/ 62729 h 19679"/>
                  <a:gd name="T2" fmla="*/ 55957 w 19679"/>
                  <a:gd name="T3" fmla="*/ 62729 h 19679"/>
                  <a:gd name="T4" fmla="*/ 55957 w 19679"/>
                  <a:gd name="T5" fmla="*/ 62729 h 19679"/>
                  <a:gd name="T6" fmla="*/ 55957 w 19679"/>
                  <a:gd name="T7" fmla="*/ 6272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FFFFCC"/>
                  </a:gs>
                  <a:gs pos="100000">
                    <a:srgbClr val="0000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3088" name="AutoShape 16"/>
              <p:cNvSpPr>
                <a:spLocks/>
              </p:cNvSpPr>
              <p:nvPr/>
            </p:nvSpPr>
            <p:spPr bwMode="auto">
              <a:xfrm>
                <a:off x="207168" y="321468"/>
                <a:ext cx="111920" cy="114301"/>
              </a:xfrm>
              <a:custGeom>
                <a:avLst/>
                <a:gdLst>
                  <a:gd name="T0" fmla="*/ 55957 w 19679"/>
                  <a:gd name="T1" fmla="*/ 62729 h 19679"/>
                  <a:gd name="T2" fmla="*/ 55957 w 19679"/>
                  <a:gd name="T3" fmla="*/ 62729 h 19679"/>
                  <a:gd name="T4" fmla="*/ 55957 w 19679"/>
                  <a:gd name="T5" fmla="*/ 62729 h 19679"/>
                  <a:gd name="T6" fmla="*/ 55957 w 19679"/>
                  <a:gd name="T7" fmla="*/ 6272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FFFFCC"/>
                  </a:gs>
                  <a:gs pos="100000">
                    <a:srgbClr val="0000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3089" name="AutoShape 17"/>
              <p:cNvSpPr>
                <a:spLocks/>
              </p:cNvSpPr>
              <p:nvPr/>
            </p:nvSpPr>
            <p:spPr bwMode="auto">
              <a:xfrm>
                <a:off x="71437" y="300037"/>
                <a:ext cx="111920" cy="114301"/>
              </a:xfrm>
              <a:custGeom>
                <a:avLst/>
                <a:gdLst>
                  <a:gd name="T0" fmla="*/ 55957 w 19679"/>
                  <a:gd name="T1" fmla="*/ 62729 h 19679"/>
                  <a:gd name="T2" fmla="*/ 55957 w 19679"/>
                  <a:gd name="T3" fmla="*/ 62729 h 19679"/>
                  <a:gd name="T4" fmla="*/ 55957 w 19679"/>
                  <a:gd name="T5" fmla="*/ 62729 h 19679"/>
                  <a:gd name="T6" fmla="*/ 55957 w 19679"/>
                  <a:gd name="T7" fmla="*/ 6272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FFFFCC"/>
                  </a:gs>
                  <a:gs pos="100000">
                    <a:srgbClr val="0000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3090" name="AutoShape 18"/>
              <p:cNvSpPr>
                <a:spLocks/>
              </p:cNvSpPr>
              <p:nvPr/>
            </p:nvSpPr>
            <p:spPr bwMode="auto">
              <a:xfrm>
                <a:off x="200025" y="7143"/>
                <a:ext cx="111919" cy="114301"/>
              </a:xfrm>
              <a:custGeom>
                <a:avLst/>
                <a:gdLst>
                  <a:gd name="T0" fmla="*/ 55957 w 19679"/>
                  <a:gd name="T1" fmla="*/ 62729 h 19679"/>
                  <a:gd name="T2" fmla="*/ 55957 w 19679"/>
                  <a:gd name="T3" fmla="*/ 62729 h 19679"/>
                  <a:gd name="T4" fmla="*/ 55957 w 19679"/>
                  <a:gd name="T5" fmla="*/ 62729 h 19679"/>
                  <a:gd name="T6" fmla="*/ 55957 w 19679"/>
                  <a:gd name="T7" fmla="*/ 6272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FFFFCC"/>
                  </a:gs>
                  <a:gs pos="100000">
                    <a:srgbClr val="0000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grpSp>
      </p:grpSp>
      <p:sp>
        <p:nvSpPr>
          <p:cNvPr id="3091" name="Rectangle 19"/>
          <p:cNvSpPr>
            <a:spLocks noGrp="1"/>
          </p:cNvSpPr>
          <p:nvPr>
            <p:ph type="title"/>
          </p:nvPr>
        </p:nvSpPr>
        <p:spPr bwMode="auto">
          <a:xfrm>
            <a:off x="1828800" y="1600200"/>
            <a:ext cx="7315200" cy="26654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45719" tIns="45719" rIns="45719" bIns="45719" numCol="1" anchor="ctr" anchorCtr="0" compatLnSpc="1">
            <a:prstTxWarp prst="textNoShape">
              <a:avLst/>
            </a:prstTxWarp>
          </a:bodyPr>
          <a:lstStyle/>
          <a:p>
            <a:pPr lvl="0"/>
            <a:r>
              <a:rPr lang="en-US">
                <a:sym typeface="Helvetica" charset="0"/>
              </a:rPr>
              <a:t>Click to edit Master title style</a:t>
            </a:r>
          </a:p>
        </p:txBody>
      </p:sp>
      <p:sp>
        <p:nvSpPr>
          <p:cNvPr id="3092" name="Rectangle 20"/>
          <p:cNvSpPr>
            <a:spLocks noGrp="1"/>
          </p:cNvSpPr>
          <p:nvPr>
            <p:ph type="body" idx="1"/>
          </p:nvPr>
        </p:nvSpPr>
        <p:spPr bwMode="auto">
          <a:xfrm>
            <a:off x="1371600" y="4267200"/>
            <a:ext cx="6400800" cy="2590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45719" tIns="45719" rIns="45719" bIns="45719" numCol="1" anchor="t" anchorCtr="0" compatLnSpc="1">
            <a:prstTxWarp prst="textNoShape">
              <a:avLst/>
            </a:prstTxWarp>
          </a:bodyPr>
          <a:lstStyle/>
          <a:p>
            <a:pPr lvl="0"/>
            <a:r>
              <a:rPr lang="en-US">
                <a:sym typeface="Helvetica" charset="0"/>
              </a:rPr>
              <a:t>Click to edit Master text styles</a:t>
            </a:r>
          </a:p>
          <a:p>
            <a:pPr lvl="1"/>
            <a:r>
              <a:rPr lang="en-US">
                <a:sym typeface="Helvetica" charset="0"/>
              </a:rPr>
              <a:t>Second level</a:t>
            </a:r>
          </a:p>
          <a:p>
            <a:pPr lvl="2"/>
            <a:r>
              <a:rPr lang="en-US">
                <a:sym typeface="Helvetica" charset="0"/>
              </a:rPr>
              <a:t>Third level</a:t>
            </a:r>
          </a:p>
          <a:p>
            <a:pPr lvl="3"/>
            <a:r>
              <a:rPr lang="en-US">
                <a:sym typeface="Helvetica" charset="0"/>
              </a:rPr>
              <a:t>Fourth level</a:t>
            </a:r>
          </a:p>
          <a:p>
            <a:pPr lvl="4"/>
            <a:r>
              <a:rPr lang="en-US">
                <a:sym typeface="Helvetica" charset="0"/>
              </a:rPr>
              <a:t>Fifth level</a:t>
            </a:r>
          </a:p>
        </p:txBody>
      </p:sp>
      <p:sp>
        <p:nvSpPr>
          <p:cNvPr id="3093" name="Rectangle 21"/>
          <p:cNvSpPr>
            <a:spLocks noGrp="1"/>
          </p:cNvSpPr>
          <p:nvPr>
            <p:ph type="sldNum" sz="quarter" idx="2"/>
          </p:nvPr>
        </p:nvSpPr>
        <p:spPr bwMode="auto">
          <a:xfrm>
            <a:off x="7086600" y="6248400"/>
            <a:ext cx="1905000" cy="2936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45719" tIns="45719" rIns="45719" bIns="45719" numCol="1" anchor="t" anchorCtr="0" compatLnSpc="1">
            <a:prstTxWarp prst="textNoShape">
              <a:avLst/>
            </a:prstTxWarp>
          </a:bodyPr>
          <a:lstStyle>
            <a:lvl1pPr algn="r">
              <a:defRPr/>
            </a:lvl1pPr>
          </a:lstStyle>
          <a:p>
            <a:fld id="{755D0F28-6DD9-482F-953B-FD8849D4A65D}"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3652869301"/>
      </p:ext>
    </p:extLst>
  </p:cSld>
  <p:clrMap bg1="lt1" tx1="dk1" bg2="lt2" tx2="dk2" accent1="accent1" accent2="accent2" accent3="accent3" accent4="accent4" accent5="accent5" accent6="accent6" hlink="hlink" folHlink="folHlink"/>
  <p:sldLayoutIdLst>
    <p:sldLayoutId id="2147486745" r:id="rId1"/>
    <p:sldLayoutId id="2147486746" r:id="rId2"/>
    <p:sldLayoutId id="2147486747" r:id="rId3"/>
    <p:sldLayoutId id="2147486748" r:id="rId4"/>
    <p:sldLayoutId id="2147486749" r:id="rId5"/>
    <p:sldLayoutId id="2147486750" r:id="rId6"/>
    <p:sldLayoutId id="2147486751" r:id="rId7"/>
    <p:sldLayoutId id="2147486752" r:id="rId8"/>
    <p:sldLayoutId id="2147486753" r:id="rId9"/>
    <p:sldLayoutId id="2147486754" r:id="rId10"/>
    <p:sldLayoutId id="2147486755" r:id="rId11"/>
  </p:sldLayoutIdLst>
  <p:txStyles>
    <p:titleStyle>
      <a:lvl1pPr algn="l" defTabSz="457200" rtl="0" eaLnBrk="0" fontAlgn="base" hangingPunct="0">
        <a:spcBef>
          <a:spcPct val="0"/>
        </a:spcBef>
        <a:spcAft>
          <a:spcPct val="0"/>
        </a:spcAft>
        <a:defRPr sz="1200">
          <a:solidFill>
            <a:srgbClr val="000000"/>
          </a:solidFill>
          <a:latin typeface="+mj-lt"/>
          <a:ea typeface="MS PGothic" pitchFamily="34" charset="-128"/>
          <a:cs typeface="+mj-cs"/>
          <a:sym typeface="Helvetica" pitchFamily="2" charset="0"/>
        </a:defRPr>
      </a:lvl1pPr>
      <a:lvl2pPr algn="l" defTabSz="457200" rtl="0" eaLnBrk="0" fontAlgn="base" hangingPunct="0">
        <a:spcBef>
          <a:spcPct val="0"/>
        </a:spcBef>
        <a:spcAft>
          <a:spcPct val="0"/>
        </a:spcAft>
        <a:defRPr sz="1200">
          <a:solidFill>
            <a:srgbClr val="000000"/>
          </a:solidFill>
          <a:latin typeface="Helvetica" charset="0"/>
          <a:ea typeface="MS PGothic" pitchFamily="34" charset="-128"/>
          <a:cs typeface="Helvetica" charset="0"/>
          <a:sym typeface="Helvetica" pitchFamily="2" charset="0"/>
        </a:defRPr>
      </a:lvl2pPr>
      <a:lvl3pPr algn="l" defTabSz="457200" rtl="0" eaLnBrk="0" fontAlgn="base" hangingPunct="0">
        <a:spcBef>
          <a:spcPct val="0"/>
        </a:spcBef>
        <a:spcAft>
          <a:spcPct val="0"/>
        </a:spcAft>
        <a:defRPr sz="1200">
          <a:solidFill>
            <a:srgbClr val="000000"/>
          </a:solidFill>
          <a:latin typeface="Helvetica" charset="0"/>
          <a:ea typeface="MS PGothic" pitchFamily="34" charset="-128"/>
          <a:cs typeface="Helvetica" charset="0"/>
          <a:sym typeface="Helvetica" pitchFamily="2" charset="0"/>
        </a:defRPr>
      </a:lvl3pPr>
      <a:lvl4pPr algn="l" defTabSz="457200" rtl="0" eaLnBrk="0" fontAlgn="base" hangingPunct="0">
        <a:spcBef>
          <a:spcPct val="0"/>
        </a:spcBef>
        <a:spcAft>
          <a:spcPct val="0"/>
        </a:spcAft>
        <a:defRPr sz="1200">
          <a:solidFill>
            <a:srgbClr val="000000"/>
          </a:solidFill>
          <a:latin typeface="Helvetica" charset="0"/>
          <a:ea typeface="MS PGothic" pitchFamily="34" charset="-128"/>
          <a:cs typeface="Helvetica" charset="0"/>
          <a:sym typeface="Helvetica" pitchFamily="2" charset="0"/>
        </a:defRPr>
      </a:lvl4pPr>
      <a:lvl5pPr algn="l" defTabSz="457200" rtl="0" eaLnBrk="0" fontAlgn="base" hangingPunct="0">
        <a:spcBef>
          <a:spcPct val="0"/>
        </a:spcBef>
        <a:spcAft>
          <a:spcPct val="0"/>
        </a:spcAft>
        <a:defRPr sz="1200">
          <a:solidFill>
            <a:srgbClr val="000000"/>
          </a:solidFill>
          <a:latin typeface="Helvetica" charset="0"/>
          <a:ea typeface="MS PGothic" pitchFamily="34" charset="-128"/>
          <a:cs typeface="Helvetica" charset="0"/>
          <a:sym typeface="Helvetica" pitchFamily="2" charset="0"/>
        </a:defRPr>
      </a:lvl5pPr>
      <a:lvl6pPr marL="4572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6pPr>
      <a:lvl7pPr marL="9144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7pPr>
      <a:lvl8pPr marL="13716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8pPr>
      <a:lvl9pPr marL="18288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9pPr>
    </p:titleStyle>
    <p:bodyStyle>
      <a:lvl1pPr marL="342900" indent="-342900" algn="l" defTabSz="457200" rtl="0" eaLnBrk="0" fontAlgn="base" hangingPunct="0">
        <a:spcBef>
          <a:spcPct val="0"/>
        </a:spcBef>
        <a:spcAft>
          <a:spcPct val="0"/>
        </a:spcAft>
        <a:defRPr sz="1200">
          <a:solidFill>
            <a:srgbClr val="000000"/>
          </a:solidFill>
          <a:latin typeface="+mn-lt"/>
          <a:ea typeface="MS PGothic" pitchFamily="34" charset="-128"/>
          <a:cs typeface="+mn-cs"/>
          <a:sym typeface="Helvetica" pitchFamily="2" charset="0"/>
        </a:defRPr>
      </a:lvl1pPr>
      <a:lvl2pPr marL="228600" indent="228600" algn="l" defTabSz="457200" rtl="0" eaLnBrk="0" fontAlgn="base" hangingPunct="0">
        <a:spcBef>
          <a:spcPct val="0"/>
        </a:spcBef>
        <a:spcAft>
          <a:spcPct val="0"/>
        </a:spcAft>
        <a:defRPr sz="1200">
          <a:solidFill>
            <a:srgbClr val="000000"/>
          </a:solidFill>
          <a:latin typeface="+mn-lt"/>
          <a:ea typeface="Helvetica" charset="0"/>
          <a:cs typeface="+mn-cs"/>
          <a:sym typeface="Helvetica" pitchFamily="2" charset="0"/>
        </a:defRPr>
      </a:lvl2pPr>
      <a:lvl3pPr marL="457200" indent="457200" algn="l" defTabSz="457200" rtl="0" eaLnBrk="0" fontAlgn="base" hangingPunct="0">
        <a:spcBef>
          <a:spcPct val="0"/>
        </a:spcBef>
        <a:spcAft>
          <a:spcPct val="0"/>
        </a:spcAft>
        <a:defRPr sz="1200">
          <a:solidFill>
            <a:srgbClr val="000000"/>
          </a:solidFill>
          <a:latin typeface="+mn-lt"/>
          <a:ea typeface="Helvetica" charset="0"/>
          <a:cs typeface="+mn-cs"/>
          <a:sym typeface="Helvetica" pitchFamily="2" charset="0"/>
        </a:defRPr>
      </a:lvl3pPr>
      <a:lvl4pPr marL="685800" indent="685800" algn="l" defTabSz="457200" rtl="0" eaLnBrk="0" fontAlgn="base" hangingPunct="0">
        <a:spcBef>
          <a:spcPct val="0"/>
        </a:spcBef>
        <a:spcAft>
          <a:spcPct val="0"/>
        </a:spcAft>
        <a:defRPr sz="1200">
          <a:solidFill>
            <a:srgbClr val="000000"/>
          </a:solidFill>
          <a:latin typeface="+mn-lt"/>
          <a:ea typeface="Helvetica" charset="0"/>
          <a:cs typeface="+mn-cs"/>
          <a:sym typeface="Helvetica" pitchFamily="2" charset="0"/>
        </a:defRPr>
      </a:lvl4pPr>
      <a:lvl5pPr marL="914400" indent="914400" algn="l" defTabSz="457200" rtl="0" eaLnBrk="0" fontAlgn="base" hangingPunct="0">
        <a:spcBef>
          <a:spcPct val="0"/>
        </a:spcBef>
        <a:spcAft>
          <a:spcPct val="0"/>
        </a:spcAft>
        <a:defRPr sz="1200">
          <a:solidFill>
            <a:srgbClr val="000000"/>
          </a:solidFill>
          <a:latin typeface="+mn-lt"/>
          <a:ea typeface="Helvetica" charset="0"/>
          <a:cs typeface="+mn-cs"/>
          <a:sym typeface="Helvetica" pitchFamily="2" charset="0"/>
        </a:defRPr>
      </a:lvl5pPr>
      <a:lvl6pPr marL="13716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6pPr>
      <a:lvl7pPr marL="18288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7pPr>
      <a:lvl8pPr marL="22860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8pPr>
      <a:lvl9pPr marL="27432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4514"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4515"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b="0">
                <a:solidFill>
                  <a:prstClr val="black">
                    <a:tint val="75000"/>
                  </a:prstClr>
                </a:solidFill>
                <a:latin typeface="Calibri"/>
                <a:ea typeface="+mn-ea"/>
                <a:cs typeface="+mn-cs"/>
              </a:defRPr>
            </a:lvl1pPr>
          </a:lstStyle>
          <a:p>
            <a:pPr hangingPunct="1">
              <a:defRPr/>
            </a:pPr>
            <a:fld id="{524085BD-75F7-0D40-868F-5B9E5C37E2B0}" type="datetimeFigureOut">
              <a:rPr lang="en-SG"/>
              <a:pPr hangingPunct="1">
                <a:defRPr/>
              </a:pPr>
              <a:t>6/7/20</a:t>
            </a:fld>
            <a:endParaRPr lang="en-SG"/>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b="0">
                <a:solidFill>
                  <a:prstClr val="black">
                    <a:tint val="75000"/>
                  </a:prstClr>
                </a:solidFill>
                <a:latin typeface="Calibri"/>
                <a:ea typeface="+mn-ea"/>
                <a:cs typeface="+mn-cs"/>
              </a:defRPr>
            </a:lvl1pPr>
          </a:lstStyle>
          <a:p>
            <a:pPr hangingPunct="1">
              <a:defRPr/>
            </a:pPr>
            <a:endParaRPr lang="en-SG"/>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fontAlgn="auto">
              <a:spcBef>
                <a:spcPts val="0"/>
              </a:spcBef>
              <a:spcAft>
                <a:spcPts val="0"/>
              </a:spcAft>
              <a:defRPr sz="1200" b="0">
                <a:solidFill>
                  <a:prstClr val="black">
                    <a:tint val="75000"/>
                  </a:prstClr>
                </a:solidFill>
                <a:latin typeface="Calibri"/>
                <a:ea typeface="+mn-ea"/>
                <a:cs typeface="+mn-cs"/>
              </a:defRPr>
            </a:lvl1pPr>
          </a:lstStyle>
          <a:p>
            <a:pPr hangingPunct="1">
              <a:defRPr/>
            </a:pPr>
            <a:fld id="{FA6E8C11-5E5E-7D43-9B74-34B625F440D9}" type="slidenum">
              <a:rPr lang="en-SG"/>
              <a:pPr hangingPunct="1">
                <a:defRPr/>
              </a:pPr>
              <a:t>‹#›</a:t>
            </a:fld>
            <a:endParaRPr lang="en-SG"/>
          </a:p>
        </p:txBody>
      </p:sp>
    </p:spTree>
    <p:extLst>
      <p:ext uri="{BB962C8B-B14F-4D97-AF65-F5344CB8AC3E}">
        <p14:creationId xmlns:p14="http://schemas.microsoft.com/office/powerpoint/2010/main" val="3029263431"/>
      </p:ext>
    </p:extLst>
  </p:cSld>
  <p:clrMap bg1="lt1" tx1="dk1" bg2="lt2" tx2="dk2" accent1="accent1" accent2="accent2" accent3="accent3" accent4="accent4" accent5="accent5" accent6="accent6" hlink="hlink" folHlink="folHlink"/>
  <p:sldLayoutIdLst>
    <p:sldLayoutId id="2147486757" r:id="rId1"/>
    <p:sldLayoutId id="2147486758" r:id="rId2"/>
    <p:sldLayoutId id="2147486759" r:id="rId3"/>
    <p:sldLayoutId id="2147486760" r:id="rId4"/>
    <p:sldLayoutId id="2147486761" r:id="rId5"/>
    <p:sldLayoutId id="2147486762" r:id="rId6"/>
    <p:sldLayoutId id="2147486763" r:id="rId7"/>
    <p:sldLayoutId id="2147486764" r:id="rId8"/>
    <p:sldLayoutId id="2147486765" r:id="rId9"/>
    <p:sldLayoutId id="2147486766" r:id="rId10"/>
    <p:sldLayoutId id="2147486767"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cSld>
    <p:bg bwMode="auto">
      <p:bgPr>
        <a:solidFill>
          <a:srgbClr val="FFFFFF"/>
        </a:solidFill>
        <a:effectLst/>
      </p:bgPr>
    </p:bg>
    <p:spTree>
      <p:nvGrpSpPr>
        <p:cNvPr id="1" name=""/>
        <p:cNvGrpSpPr/>
        <p:nvPr/>
      </p:nvGrpSpPr>
      <p:grpSpPr>
        <a:xfrm>
          <a:off x="0" y="0"/>
          <a:ext cx="0" cy="0"/>
          <a:chOff x="0" y="0"/>
          <a:chExt cx="0" cy="0"/>
        </a:xfrm>
      </p:grpSpPr>
      <p:grpSp>
        <p:nvGrpSpPr>
          <p:cNvPr id="6146" name="Group 1"/>
          <p:cNvGrpSpPr>
            <a:grpSpLocks/>
          </p:cNvGrpSpPr>
          <p:nvPr/>
        </p:nvGrpSpPr>
        <p:grpSpPr bwMode="auto">
          <a:xfrm>
            <a:off x="0" y="-331788"/>
            <a:ext cx="9144000" cy="7189788"/>
            <a:chOff x="0" y="-1"/>
            <a:chExt cx="9144001" cy="7190915"/>
          </a:xfrm>
        </p:grpSpPr>
        <p:sp>
          <p:nvSpPr>
            <p:cNvPr id="7170" name="AutoShape 2"/>
            <p:cNvSpPr>
              <a:spLocks/>
            </p:cNvSpPr>
            <p:nvPr/>
          </p:nvSpPr>
          <p:spPr bwMode="auto">
            <a:xfrm>
              <a:off x="0" y="810750"/>
              <a:ext cx="9144001" cy="1154114"/>
            </a:xfrm>
            <a:custGeom>
              <a:avLst/>
              <a:gdLst>
                <a:gd name="T0" fmla="*/ 4572001 w 21600"/>
                <a:gd name="T1" fmla="*/ 577057 h 21600"/>
                <a:gd name="T2" fmla="*/ 4572001 w 21600"/>
                <a:gd name="T3" fmla="*/ 577057 h 21600"/>
                <a:gd name="T4" fmla="*/ 4572001 w 21600"/>
                <a:gd name="T5" fmla="*/ 577057 h 21600"/>
                <a:gd name="T6" fmla="*/ 4572001 w 21600"/>
                <a:gd name="T7" fmla="*/ 5770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FFCC0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7171" name="AutoShape 3" descr="Cacback.png"/>
            <p:cNvSpPr>
              <a:spLocks/>
            </p:cNvSpPr>
            <p:nvPr/>
          </p:nvSpPr>
          <p:spPr bwMode="auto">
            <a:xfrm>
              <a:off x="0" y="332913"/>
              <a:ext cx="1776413" cy="6858001"/>
            </a:xfrm>
            <a:custGeom>
              <a:avLst/>
              <a:gdLst>
                <a:gd name="T0" fmla="*/ 888207 w 21600"/>
                <a:gd name="T1" fmla="*/ 3429001 h 21600"/>
                <a:gd name="T2" fmla="*/ 888207 w 21600"/>
                <a:gd name="T3" fmla="*/ 3429001 h 21600"/>
                <a:gd name="T4" fmla="*/ 888207 w 21600"/>
                <a:gd name="T5" fmla="*/ 3429001 h 21600"/>
                <a:gd name="T6" fmla="*/ 888207 w 21600"/>
                <a:gd name="T7" fmla="*/ 34290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blipFill dpi="0" rotWithShape="0">
              <a:blip r:embed="rId13"/>
              <a:srcRect/>
              <a:tile tx="0" ty="0" sx="100000" sy="100000" flip="none" algn="tl"/>
            </a:bli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grpSp>
          <p:nvGrpSpPr>
            <p:cNvPr id="6152" name="Group 4"/>
            <p:cNvGrpSpPr>
              <a:grpSpLocks/>
            </p:cNvGrpSpPr>
            <p:nvPr/>
          </p:nvGrpSpPr>
          <p:grpSpPr bwMode="auto">
            <a:xfrm>
              <a:off x="97113" y="-1"/>
              <a:ext cx="7917001" cy="1667505"/>
              <a:chOff x="0" y="-1"/>
              <a:chExt cx="7917000" cy="1667505"/>
            </a:xfrm>
          </p:grpSpPr>
          <p:sp>
            <p:nvSpPr>
              <p:cNvPr id="7173" name="AutoShape 5"/>
              <p:cNvSpPr>
                <a:spLocks/>
              </p:cNvSpPr>
              <p:nvPr/>
            </p:nvSpPr>
            <p:spPr bwMode="auto">
              <a:xfrm rot="-507431">
                <a:off x="11546" y="1154968"/>
                <a:ext cx="1547850" cy="271464"/>
              </a:xfrm>
              <a:custGeom>
                <a:avLst/>
                <a:gdLst>
                  <a:gd name="T0" fmla="*/ 773886 w 19887"/>
                  <a:gd name="T1" fmla="*/ 135732 h 21474"/>
                  <a:gd name="T2" fmla="*/ 773886 w 19887"/>
                  <a:gd name="T3" fmla="*/ 135732 h 21474"/>
                  <a:gd name="T4" fmla="*/ 773886 w 19887"/>
                  <a:gd name="T5" fmla="*/ 135732 h 21474"/>
                  <a:gd name="T6" fmla="*/ 773886 w 19887"/>
                  <a:gd name="T7" fmla="*/ 135732 h 2147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887" h="21474">
                    <a:moveTo>
                      <a:pt x="19887" y="0"/>
                    </a:moveTo>
                    <a:cubicBezTo>
                      <a:pt x="9362" y="5651"/>
                      <a:pt x="4222" y="14065"/>
                      <a:pt x="1285" y="18083"/>
                    </a:cubicBezTo>
                    <a:cubicBezTo>
                      <a:pt x="-1713" y="21600"/>
                      <a:pt x="1407" y="18460"/>
                      <a:pt x="1897" y="21474"/>
                    </a:cubicBezTo>
                    <a:cubicBezTo>
                      <a:pt x="4997" y="18962"/>
                      <a:pt x="5201" y="12432"/>
                      <a:pt x="19887" y="3013"/>
                    </a:cubicBezTo>
                    <a:cubicBezTo>
                      <a:pt x="19887" y="3013"/>
                      <a:pt x="19887" y="0"/>
                      <a:pt x="19887" y="0"/>
                    </a:cubicBezTo>
                    <a:close/>
                  </a:path>
                </a:pathLst>
              </a:custGeom>
              <a:gradFill rotWithShape="0">
                <a:gsLst>
                  <a:gs pos="0">
                    <a:srgbClr val="F5EBC1"/>
                  </a:gs>
                  <a:gs pos="100000">
                    <a:srgbClr val="006600"/>
                  </a:gs>
                </a:gsLst>
                <a:lin ang="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7174" name="AutoShape 6"/>
              <p:cNvSpPr>
                <a:spLocks/>
              </p:cNvSpPr>
              <p:nvPr/>
            </p:nvSpPr>
            <p:spPr bwMode="auto">
              <a:xfrm rot="-507431">
                <a:off x="1760079" y="446809"/>
                <a:ext cx="6133360" cy="773885"/>
              </a:xfrm>
              <a:custGeom>
                <a:avLst/>
                <a:gdLst>
                  <a:gd name="T0" fmla="*/ 3066680 w 20246"/>
                  <a:gd name="T1" fmla="*/ 613172 h 16714"/>
                  <a:gd name="T2" fmla="*/ 3066680 w 20246"/>
                  <a:gd name="T3" fmla="*/ 613172 h 16714"/>
                  <a:gd name="T4" fmla="*/ 3066680 w 20246"/>
                  <a:gd name="T5" fmla="*/ 613172 h 16714"/>
                  <a:gd name="T6" fmla="*/ 3066680 w 20246"/>
                  <a:gd name="T7" fmla="*/ 613172 h 167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46" h="16714">
                    <a:moveTo>
                      <a:pt x="0" y="2108"/>
                    </a:moveTo>
                    <a:cubicBezTo>
                      <a:pt x="1336" y="1902"/>
                      <a:pt x="8834" y="-4886"/>
                      <a:pt x="18571" y="7045"/>
                    </a:cubicBezTo>
                    <a:cubicBezTo>
                      <a:pt x="21600" y="11022"/>
                      <a:pt x="19671" y="16165"/>
                      <a:pt x="19283" y="16713"/>
                    </a:cubicBezTo>
                    <a:cubicBezTo>
                      <a:pt x="19283" y="16713"/>
                      <a:pt x="19084" y="16576"/>
                      <a:pt x="18948" y="16508"/>
                    </a:cubicBezTo>
                    <a:cubicBezTo>
                      <a:pt x="19273" y="16096"/>
                      <a:pt x="21579" y="11845"/>
                      <a:pt x="18518" y="7731"/>
                    </a:cubicBezTo>
                    <a:cubicBezTo>
                      <a:pt x="10632" y="-1526"/>
                      <a:pt x="3647" y="462"/>
                      <a:pt x="89" y="3034"/>
                    </a:cubicBezTo>
                    <a:cubicBezTo>
                      <a:pt x="89" y="3034"/>
                      <a:pt x="0" y="2108"/>
                      <a:pt x="0" y="2108"/>
                    </a:cubicBezTo>
                    <a:close/>
                  </a:path>
                </a:pathLst>
              </a:custGeom>
              <a:solidFill>
                <a:srgbClr val="00660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grpSp>
            <p:nvGrpSpPr>
              <p:cNvPr id="6156" name="Group 7"/>
              <p:cNvGrpSpPr>
                <a:grpSpLocks/>
              </p:cNvGrpSpPr>
              <p:nvPr/>
            </p:nvGrpSpPr>
            <p:grpSpPr bwMode="auto">
              <a:xfrm>
                <a:off x="1487211" y="850438"/>
                <a:ext cx="304801" cy="304801"/>
                <a:chOff x="0" y="0"/>
                <a:chExt cx="304800" cy="304800"/>
              </a:xfrm>
            </p:grpSpPr>
            <p:sp>
              <p:nvSpPr>
                <p:cNvPr id="7176" name="AutoShape 8"/>
                <p:cNvSpPr>
                  <a:spLocks/>
                </p:cNvSpPr>
                <p:nvPr/>
              </p:nvSpPr>
              <p:spPr bwMode="auto">
                <a:xfrm>
                  <a:off x="0" y="0"/>
                  <a:ext cx="304800" cy="304800"/>
                </a:xfrm>
                <a:custGeom>
                  <a:avLst/>
                  <a:gdLst>
                    <a:gd name="T0" fmla="*/ 152392 w 19679"/>
                    <a:gd name="T1" fmla="*/ 167277 h 19679"/>
                    <a:gd name="T2" fmla="*/ 152392 w 19679"/>
                    <a:gd name="T3" fmla="*/ 167277 h 19679"/>
                    <a:gd name="T4" fmla="*/ 152392 w 19679"/>
                    <a:gd name="T5" fmla="*/ 167277 h 19679"/>
                    <a:gd name="T6" fmla="*/ 152392 w 19679"/>
                    <a:gd name="T7" fmla="*/ 16727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006600"/>
                    </a:gs>
                    <a:gs pos="100000">
                      <a:srgbClr val="0000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7177" name="AutoShape 9"/>
                <p:cNvSpPr>
                  <a:spLocks/>
                </p:cNvSpPr>
                <p:nvPr/>
              </p:nvSpPr>
              <p:spPr bwMode="auto">
                <a:xfrm>
                  <a:off x="152400" y="80962"/>
                  <a:ext cx="74613" cy="76201"/>
                </a:xfrm>
                <a:custGeom>
                  <a:avLst/>
                  <a:gdLst>
                    <a:gd name="T0" fmla="*/ 37305 w 19679"/>
                    <a:gd name="T1" fmla="*/ 41820 h 19679"/>
                    <a:gd name="T2" fmla="*/ 37305 w 19679"/>
                    <a:gd name="T3" fmla="*/ 41820 h 19679"/>
                    <a:gd name="T4" fmla="*/ 37305 w 19679"/>
                    <a:gd name="T5" fmla="*/ 41820 h 19679"/>
                    <a:gd name="T6" fmla="*/ 37305 w 19679"/>
                    <a:gd name="T7" fmla="*/ 418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FFFFCC"/>
                    </a:gs>
                    <a:gs pos="100000">
                      <a:srgbClr val="0066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7178" name="AutoShape 10"/>
                <p:cNvSpPr>
                  <a:spLocks/>
                </p:cNvSpPr>
                <p:nvPr/>
              </p:nvSpPr>
              <p:spPr bwMode="auto">
                <a:xfrm>
                  <a:off x="47625" y="38100"/>
                  <a:ext cx="74613" cy="76200"/>
                </a:xfrm>
                <a:custGeom>
                  <a:avLst/>
                  <a:gdLst>
                    <a:gd name="T0" fmla="*/ 37305 w 19679"/>
                    <a:gd name="T1" fmla="*/ 41819 h 19679"/>
                    <a:gd name="T2" fmla="*/ 37305 w 19679"/>
                    <a:gd name="T3" fmla="*/ 41819 h 19679"/>
                    <a:gd name="T4" fmla="*/ 37305 w 19679"/>
                    <a:gd name="T5" fmla="*/ 41819 h 19679"/>
                    <a:gd name="T6" fmla="*/ 37305 w 19679"/>
                    <a:gd name="T7" fmla="*/ 4181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FFFFCC"/>
                    </a:gs>
                    <a:gs pos="100000">
                      <a:srgbClr val="0000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7179" name="AutoShape 11"/>
                <p:cNvSpPr>
                  <a:spLocks/>
                </p:cNvSpPr>
                <p:nvPr/>
              </p:nvSpPr>
              <p:spPr bwMode="auto">
                <a:xfrm>
                  <a:off x="47625" y="123825"/>
                  <a:ext cx="74613" cy="76200"/>
                </a:xfrm>
                <a:custGeom>
                  <a:avLst/>
                  <a:gdLst>
                    <a:gd name="T0" fmla="*/ 37305 w 19679"/>
                    <a:gd name="T1" fmla="*/ 41819 h 19679"/>
                    <a:gd name="T2" fmla="*/ 37305 w 19679"/>
                    <a:gd name="T3" fmla="*/ 41819 h 19679"/>
                    <a:gd name="T4" fmla="*/ 37305 w 19679"/>
                    <a:gd name="T5" fmla="*/ 41819 h 19679"/>
                    <a:gd name="T6" fmla="*/ 37305 w 19679"/>
                    <a:gd name="T7" fmla="*/ 4181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FFFFCC"/>
                    </a:gs>
                    <a:gs pos="100000">
                      <a:srgbClr val="0066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7180" name="AutoShape 12"/>
                <p:cNvSpPr>
                  <a:spLocks/>
                </p:cNvSpPr>
                <p:nvPr/>
              </p:nvSpPr>
              <p:spPr bwMode="auto">
                <a:xfrm>
                  <a:off x="119062" y="152400"/>
                  <a:ext cx="74613" cy="76200"/>
                </a:xfrm>
                <a:custGeom>
                  <a:avLst/>
                  <a:gdLst>
                    <a:gd name="T0" fmla="*/ 37305 w 19679"/>
                    <a:gd name="T1" fmla="*/ 41819 h 19679"/>
                    <a:gd name="T2" fmla="*/ 37305 w 19679"/>
                    <a:gd name="T3" fmla="*/ 41819 h 19679"/>
                    <a:gd name="T4" fmla="*/ 37305 w 19679"/>
                    <a:gd name="T5" fmla="*/ 41819 h 19679"/>
                    <a:gd name="T6" fmla="*/ 37305 w 19679"/>
                    <a:gd name="T7" fmla="*/ 4181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FFFFCC"/>
                    </a:gs>
                    <a:gs pos="100000">
                      <a:srgbClr val="0066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7181" name="AutoShape 13"/>
                <p:cNvSpPr>
                  <a:spLocks/>
                </p:cNvSpPr>
                <p:nvPr/>
              </p:nvSpPr>
              <p:spPr bwMode="auto">
                <a:xfrm>
                  <a:off x="214312" y="142875"/>
                  <a:ext cx="74613" cy="76200"/>
                </a:xfrm>
                <a:custGeom>
                  <a:avLst/>
                  <a:gdLst>
                    <a:gd name="T0" fmla="*/ 37305 w 19679"/>
                    <a:gd name="T1" fmla="*/ 41819 h 19679"/>
                    <a:gd name="T2" fmla="*/ 37305 w 19679"/>
                    <a:gd name="T3" fmla="*/ 41819 h 19679"/>
                    <a:gd name="T4" fmla="*/ 37305 w 19679"/>
                    <a:gd name="T5" fmla="*/ 41819 h 19679"/>
                    <a:gd name="T6" fmla="*/ 37305 w 19679"/>
                    <a:gd name="T7" fmla="*/ 4181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FFFFCC"/>
                    </a:gs>
                    <a:gs pos="100000">
                      <a:srgbClr val="0000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7182" name="AutoShape 14"/>
                <p:cNvSpPr>
                  <a:spLocks/>
                </p:cNvSpPr>
                <p:nvPr/>
              </p:nvSpPr>
              <p:spPr bwMode="auto">
                <a:xfrm>
                  <a:off x="138112" y="214312"/>
                  <a:ext cx="74613" cy="76201"/>
                </a:xfrm>
                <a:custGeom>
                  <a:avLst/>
                  <a:gdLst>
                    <a:gd name="T0" fmla="*/ 37305 w 19679"/>
                    <a:gd name="T1" fmla="*/ 41820 h 19679"/>
                    <a:gd name="T2" fmla="*/ 37305 w 19679"/>
                    <a:gd name="T3" fmla="*/ 41820 h 19679"/>
                    <a:gd name="T4" fmla="*/ 37305 w 19679"/>
                    <a:gd name="T5" fmla="*/ 41820 h 19679"/>
                    <a:gd name="T6" fmla="*/ 37305 w 19679"/>
                    <a:gd name="T7" fmla="*/ 418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FFFFCC"/>
                    </a:gs>
                    <a:gs pos="100000">
                      <a:srgbClr val="0000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7183" name="AutoShape 15"/>
                <p:cNvSpPr>
                  <a:spLocks/>
                </p:cNvSpPr>
                <p:nvPr/>
              </p:nvSpPr>
              <p:spPr bwMode="auto">
                <a:xfrm>
                  <a:off x="47625" y="200025"/>
                  <a:ext cx="74613" cy="76200"/>
                </a:xfrm>
                <a:custGeom>
                  <a:avLst/>
                  <a:gdLst>
                    <a:gd name="T0" fmla="*/ 37305 w 19679"/>
                    <a:gd name="T1" fmla="*/ 41819 h 19679"/>
                    <a:gd name="T2" fmla="*/ 37305 w 19679"/>
                    <a:gd name="T3" fmla="*/ 41819 h 19679"/>
                    <a:gd name="T4" fmla="*/ 37305 w 19679"/>
                    <a:gd name="T5" fmla="*/ 41819 h 19679"/>
                    <a:gd name="T6" fmla="*/ 37305 w 19679"/>
                    <a:gd name="T7" fmla="*/ 4181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FFFFCC"/>
                    </a:gs>
                    <a:gs pos="100000">
                      <a:srgbClr val="0000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7184" name="AutoShape 16"/>
                <p:cNvSpPr>
                  <a:spLocks/>
                </p:cNvSpPr>
                <p:nvPr/>
              </p:nvSpPr>
              <p:spPr bwMode="auto">
                <a:xfrm>
                  <a:off x="133350" y="4762"/>
                  <a:ext cx="74613" cy="76201"/>
                </a:xfrm>
                <a:custGeom>
                  <a:avLst/>
                  <a:gdLst>
                    <a:gd name="T0" fmla="*/ 37305 w 19679"/>
                    <a:gd name="T1" fmla="*/ 41820 h 19679"/>
                    <a:gd name="T2" fmla="*/ 37305 w 19679"/>
                    <a:gd name="T3" fmla="*/ 41820 h 19679"/>
                    <a:gd name="T4" fmla="*/ 37305 w 19679"/>
                    <a:gd name="T5" fmla="*/ 41820 h 19679"/>
                    <a:gd name="T6" fmla="*/ 37305 w 19679"/>
                    <a:gd name="T7" fmla="*/ 418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FFFFCC"/>
                    </a:gs>
                    <a:gs pos="100000">
                      <a:srgbClr val="0000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grpSp>
        </p:grpSp>
        <p:sp>
          <p:nvSpPr>
            <p:cNvPr id="7185" name="AutoShape 17"/>
            <p:cNvSpPr>
              <a:spLocks/>
            </p:cNvSpPr>
            <p:nvPr/>
          </p:nvSpPr>
          <p:spPr bwMode="auto">
            <a:xfrm>
              <a:off x="676275" y="2214100"/>
              <a:ext cx="1112838" cy="4976814"/>
            </a:xfrm>
            <a:custGeom>
              <a:avLst/>
              <a:gdLst>
                <a:gd name="T0" fmla="*/ 556419 w 21600"/>
                <a:gd name="T1" fmla="*/ 2488407 h 21600"/>
                <a:gd name="T2" fmla="*/ 556419 w 21600"/>
                <a:gd name="T3" fmla="*/ 2488407 h 21600"/>
                <a:gd name="T4" fmla="*/ 556419 w 21600"/>
                <a:gd name="T5" fmla="*/ 2488407 h 21600"/>
                <a:gd name="T6" fmla="*/ 556419 w 21600"/>
                <a:gd name="T7" fmla="*/ 24884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FFFFFF">
                <a:alpha val="5019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grpSp>
      <p:sp>
        <p:nvSpPr>
          <p:cNvPr id="7186" name="Rectangle 18"/>
          <p:cNvSpPr>
            <a:spLocks noGrp="1"/>
          </p:cNvSpPr>
          <p:nvPr>
            <p:ph type="sldNum" sz="quarter" idx="2"/>
          </p:nvPr>
        </p:nvSpPr>
        <p:spPr bwMode="auto">
          <a:xfrm>
            <a:off x="6553200" y="6248400"/>
            <a:ext cx="1905000" cy="2936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45719" tIns="45719" rIns="45719" bIns="45719" numCol="1" anchor="t" anchorCtr="0" compatLnSpc="1">
            <a:prstTxWarp prst="textNoShape">
              <a:avLst/>
            </a:prstTxWarp>
          </a:bodyPr>
          <a:lstStyle>
            <a:lvl1pPr algn="r">
              <a:defRPr/>
            </a:lvl1pPr>
          </a:lstStyle>
          <a:p>
            <a:fld id="{6F0FACB5-365D-46D0-B12C-C09FBC265CCA}" type="slidenum">
              <a:rPr lang="en-US" altLang="en-US"/>
              <a:pPr/>
              <a:t>‹#›</a:t>
            </a:fld>
            <a:endParaRPr lang="en-US" altLang="en-US" sz="1400">
              <a:latin typeface="Arial Narrow" pitchFamily="34" charset="0"/>
              <a:sym typeface="Arial Narrow" pitchFamily="34" charset="0"/>
            </a:endParaRPr>
          </a:p>
        </p:txBody>
      </p:sp>
      <p:sp>
        <p:nvSpPr>
          <p:cNvPr id="7187" name="Rectangle 19"/>
          <p:cNvSpPr>
            <a:spLocks noGrp="1"/>
          </p:cNvSpPr>
          <p:nvPr>
            <p:ph type="title"/>
          </p:nvPr>
        </p:nvSpPr>
        <p:spPr bwMode="auto">
          <a:xfrm>
            <a:off x="1154113" y="76200"/>
            <a:ext cx="7772400" cy="19034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45719" tIns="45719" rIns="45719" bIns="45719" numCol="1" anchor="ctr" anchorCtr="0" compatLnSpc="1">
            <a:prstTxWarp prst="textNoShape">
              <a:avLst/>
            </a:prstTxWarp>
          </a:bodyPr>
          <a:lstStyle/>
          <a:p>
            <a:pPr lvl="0"/>
            <a:r>
              <a:rPr lang="en-US">
                <a:sym typeface="Helvetica" charset="0"/>
              </a:rPr>
              <a:t>Click to edit Master title style</a:t>
            </a:r>
          </a:p>
        </p:txBody>
      </p:sp>
      <p:sp>
        <p:nvSpPr>
          <p:cNvPr id="7188" name="Rectangle 20"/>
          <p:cNvSpPr>
            <a:spLocks noGrp="1"/>
          </p:cNvSpPr>
          <p:nvPr>
            <p:ph type="body" idx="1"/>
          </p:nvPr>
        </p:nvSpPr>
        <p:spPr bwMode="auto">
          <a:xfrm>
            <a:off x="684213" y="1981200"/>
            <a:ext cx="3814762" cy="4876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45719" tIns="45719" rIns="45719" bIns="45719" numCol="1" anchor="t" anchorCtr="0" compatLnSpc="1">
            <a:prstTxWarp prst="textNoShape">
              <a:avLst/>
            </a:prstTxWarp>
          </a:bodyPr>
          <a:lstStyle/>
          <a:p>
            <a:pPr lvl="0"/>
            <a:r>
              <a:rPr lang="en-US">
                <a:sym typeface="Helvetica" charset="0"/>
              </a:rPr>
              <a:t>Click to edit Master text styles</a:t>
            </a:r>
          </a:p>
          <a:p>
            <a:pPr lvl="1"/>
            <a:r>
              <a:rPr lang="en-US">
                <a:sym typeface="Helvetica" charset="0"/>
              </a:rPr>
              <a:t>Second level</a:t>
            </a:r>
          </a:p>
          <a:p>
            <a:pPr lvl="2"/>
            <a:r>
              <a:rPr lang="en-US">
                <a:sym typeface="Helvetica" charset="0"/>
              </a:rPr>
              <a:t>Third level</a:t>
            </a:r>
          </a:p>
          <a:p>
            <a:pPr lvl="3"/>
            <a:r>
              <a:rPr lang="en-US">
                <a:sym typeface="Helvetica" charset="0"/>
              </a:rPr>
              <a:t>Fourth level</a:t>
            </a:r>
          </a:p>
          <a:p>
            <a:pPr lvl="4"/>
            <a:r>
              <a:rPr lang="en-US">
                <a:sym typeface="Helvetica" charset="0"/>
              </a:rPr>
              <a:t>Fifth level</a:t>
            </a:r>
          </a:p>
        </p:txBody>
      </p:sp>
    </p:spTree>
    <p:extLst>
      <p:ext uri="{BB962C8B-B14F-4D97-AF65-F5344CB8AC3E}">
        <p14:creationId xmlns:p14="http://schemas.microsoft.com/office/powerpoint/2010/main" val="2649746803"/>
      </p:ext>
    </p:extLst>
  </p:cSld>
  <p:clrMap bg1="lt1" tx1="dk1" bg2="lt2" tx2="dk2" accent1="accent1" accent2="accent2" accent3="accent3" accent4="accent4" accent5="accent5" accent6="accent6" hlink="hlink" folHlink="folHlink"/>
  <p:sldLayoutIdLst>
    <p:sldLayoutId id="2147486769" r:id="rId1"/>
    <p:sldLayoutId id="2147486770" r:id="rId2"/>
    <p:sldLayoutId id="2147486771" r:id="rId3"/>
    <p:sldLayoutId id="2147486772" r:id="rId4"/>
    <p:sldLayoutId id="2147486773" r:id="rId5"/>
    <p:sldLayoutId id="2147486774" r:id="rId6"/>
    <p:sldLayoutId id="2147486775" r:id="rId7"/>
    <p:sldLayoutId id="2147486776" r:id="rId8"/>
    <p:sldLayoutId id="2147486777" r:id="rId9"/>
    <p:sldLayoutId id="2147486778" r:id="rId10"/>
    <p:sldLayoutId id="2147486779" r:id="rId11"/>
  </p:sldLayoutIdLst>
  <p:txStyles>
    <p:titleStyle>
      <a:lvl1pPr algn="l" defTabSz="457200" rtl="0" eaLnBrk="0" fontAlgn="base" hangingPunct="0">
        <a:spcBef>
          <a:spcPct val="0"/>
        </a:spcBef>
        <a:spcAft>
          <a:spcPct val="0"/>
        </a:spcAft>
        <a:defRPr sz="1200">
          <a:solidFill>
            <a:srgbClr val="000000"/>
          </a:solidFill>
          <a:latin typeface="+mj-lt"/>
          <a:ea typeface="MS PGothic" pitchFamily="34" charset="-128"/>
          <a:cs typeface="+mj-cs"/>
          <a:sym typeface="Helvetica" pitchFamily="2" charset="0"/>
        </a:defRPr>
      </a:lvl1pPr>
      <a:lvl2pPr algn="l" defTabSz="457200" rtl="0" eaLnBrk="0" fontAlgn="base" hangingPunct="0">
        <a:spcBef>
          <a:spcPct val="0"/>
        </a:spcBef>
        <a:spcAft>
          <a:spcPct val="0"/>
        </a:spcAft>
        <a:defRPr sz="1200">
          <a:solidFill>
            <a:srgbClr val="000000"/>
          </a:solidFill>
          <a:latin typeface="Helvetica" charset="0"/>
          <a:ea typeface="MS PGothic" pitchFamily="34" charset="-128"/>
          <a:cs typeface="Helvetica" charset="0"/>
          <a:sym typeface="Helvetica" pitchFamily="2" charset="0"/>
        </a:defRPr>
      </a:lvl2pPr>
      <a:lvl3pPr algn="l" defTabSz="457200" rtl="0" eaLnBrk="0" fontAlgn="base" hangingPunct="0">
        <a:spcBef>
          <a:spcPct val="0"/>
        </a:spcBef>
        <a:spcAft>
          <a:spcPct val="0"/>
        </a:spcAft>
        <a:defRPr sz="1200">
          <a:solidFill>
            <a:srgbClr val="000000"/>
          </a:solidFill>
          <a:latin typeface="Helvetica" charset="0"/>
          <a:ea typeface="MS PGothic" pitchFamily="34" charset="-128"/>
          <a:cs typeface="Helvetica" charset="0"/>
          <a:sym typeface="Helvetica" pitchFamily="2" charset="0"/>
        </a:defRPr>
      </a:lvl3pPr>
      <a:lvl4pPr algn="l" defTabSz="457200" rtl="0" eaLnBrk="0" fontAlgn="base" hangingPunct="0">
        <a:spcBef>
          <a:spcPct val="0"/>
        </a:spcBef>
        <a:spcAft>
          <a:spcPct val="0"/>
        </a:spcAft>
        <a:defRPr sz="1200">
          <a:solidFill>
            <a:srgbClr val="000000"/>
          </a:solidFill>
          <a:latin typeface="Helvetica" charset="0"/>
          <a:ea typeface="MS PGothic" pitchFamily="34" charset="-128"/>
          <a:cs typeface="Helvetica" charset="0"/>
          <a:sym typeface="Helvetica" pitchFamily="2" charset="0"/>
        </a:defRPr>
      </a:lvl4pPr>
      <a:lvl5pPr algn="l" defTabSz="457200" rtl="0" eaLnBrk="0" fontAlgn="base" hangingPunct="0">
        <a:spcBef>
          <a:spcPct val="0"/>
        </a:spcBef>
        <a:spcAft>
          <a:spcPct val="0"/>
        </a:spcAft>
        <a:defRPr sz="1200">
          <a:solidFill>
            <a:srgbClr val="000000"/>
          </a:solidFill>
          <a:latin typeface="Helvetica" charset="0"/>
          <a:ea typeface="MS PGothic" pitchFamily="34" charset="-128"/>
          <a:cs typeface="Helvetica" charset="0"/>
          <a:sym typeface="Helvetica" pitchFamily="2" charset="0"/>
        </a:defRPr>
      </a:lvl5pPr>
      <a:lvl6pPr marL="4572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6pPr>
      <a:lvl7pPr marL="9144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7pPr>
      <a:lvl8pPr marL="13716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8pPr>
      <a:lvl9pPr marL="18288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9pPr>
    </p:titleStyle>
    <p:bodyStyle>
      <a:lvl1pPr marL="342900" indent="-342900" algn="l" defTabSz="457200" rtl="0" eaLnBrk="0" fontAlgn="base" hangingPunct="0">
        <a:spcBef>
          <a:spcPct val="0"/>
        </a:spcBef>
        <a:spcAft>
          <a:spcPct val="0"/>
        </a:spcAft>
        <a:defRPr sz="1200">
          <a:solidFill>
            <a:srgbClr val="000000"/>
          </a:solidFill>
          <a:latin typeface="+mn-lt"/>
          <a:ea typeface="MS PGothic" pitchFamily="34" charset="-128"/>
          <a:cs typeface="+mn-cs"/>
          <a:sym typeface="Helvetica" pitchFamily="2" charset="0"/>
        </a:defRPr>
      </a:lvl1pPr>
      <a:lvl2pPr marL="228600" indent="228600" algn="l" defTabSz="457200" rtl="0" eaLnBrk="0" fontAlgn="base" hangingPunct="0">
        <a:spcBef>
          <a:spcPct val="0"/>
        </a:spcBef>
        <a:spcAft>
          <a:spcPct val="0"/>
        </a:spcAft>
        <a:defRPr sz="1200">
          <a:solidFill>
            <a:srgbClr val="000000"/>
          </a:solidFill>
          <a:latin typeface="+mn-lt"/>
          <a:ea typeface="Helvetica" charset="0"/>
          <a:cs typeface="+mn-cs"/>
          <a:sym typeface="Helvetica" pitchFamily="2" charset="0"/>
        </a:defRPr>
      </a:lvl2pPr>
      <a:lvl3pPr marL="457200" indent="457200" algn="l" defTabSz="457200" rtl="0" eaLnBrk="0" fontAlgn="base" hangingPunct="0">
        <a:spcBef>
          <a:spcPct val="0"/>
        </a:spcBef>
        <a:spcAft>
          <a:spcPct val="0"/>
        </a:spcAft>
        <a:defRPr sz="1200">
          <a:solidFill>
            <a:srgbClr val="000000"/>
          </a:solidFill>
          <a:latin typeface="+mn-lt"/>
          <a:ea typeface="Helvetica" charset="0"/>
          <a:cs typeface="+mn-cs"/>
          <a:sym typeface="Helvetica" pitchFamily="2" charset="0"/>
        </a:defRPr>
      </a:lvl3pPr>
      <a:lvl4pPr marL="685800" indent="685800" algn="l" defTabSz="457200" rtl="0" eaLnBrk="0" fontAlgn="base" hangingPunct="0">
        <a:spcBef>
          <a:spcPct val="0"/>
        </a:spcBef>
        <a:spcAft>
          <a:spcPct val="0"/>
        </a:spcAft>
        <a:defRPr sz="1200">
          <a:solidFill>
            <a:srgbClr val="000000"/>
          </a:solidFill>
          <a:latin typeface="+mn-lt"/>
          <a:ea typeface="Helvetica" charset="0"/>
          <a:cs typeface="+mn-cs"/>
          <a:sym typeface="Helvetica" pitchFamily="2" charset="0"/>
        </a:defRPr>
      </a:lvl4pPr>
      <a:lvl5pPr marL="914400" indent="914400" algn="l" defTabSz="457200" rtl="0" eaLnBrk="0" fontAlgn="base" hangingPunct="0">
        <a:spcBef>
          <a:spcPct val="0"/>
        </a:spcBef>
        <a:spcAft>
          <a:spcPct val="0"/>
        </a:spcAft>
        <a:defRPr sz="1200">
          <a:solidFill>
            <a:srgbClr val="000000"/>
          </a:solidFill>
          <a:latin typeface="+mn-lt"/>
          <a:ea typeface="Helvetica" charset="0"/>
          <a:cs typeface="+mn-cs"/>
          <a:sym typeface="Helvetica" pitchFamily="2" charset="0"/>
        </a:defRPr>
      </a:lvl5pPr>
      <a:lvl6pPr marL="13716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6pPr>
      <a:lvl7pPr marL="18288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7pPr>
      <a:lvl8pPr marL="22860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8pPr>
      <a:lvl9pPr marL="27432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cSld>
    <p:bg bwMode="auto">
      <p:bgPr>
        <a:solidFill>
          <a:srgbClr val="FFFFFF"/>
        </a:solidFill>
        <a:effectLst/>
      </p:bgPr>
    </p:bg>
    <p:spTree>
      <p:nvGrpSpPr>
        <p:cNvPr id="1" name=""/>
        <p:cNvGrpSpPr/>
        <p:nvPr/>
      </p:nvGrpSpPr>
      <p:grpSpPr>
        <a:xfrm>
          <a:off x="0" y="0"/>
          <a:ext cx="0" cy="0"/>
          <a:chOff x="0" y="0"/>
          <a:chExt cx="0" cy="0"/>
        </a:xfrm>
      </p:grpSpPr>
      <p:grpSp>
        <p:nvGrpSpPr>
          <p:cNvPr id="9218" name="Group 1"/>
          <p:cNvGrpSpPr>
            <a:grpSpLocks/>
          </p:cNvGrpSpPr>
          <p:nvPr/>
        </p:nvGrpSpPr>
        <p:grpSpPr bwMode="auto">
          <a:xfrm>
            <a:off x="0" y="-331788"/>
            <a:ext cx="9144000" cy="7189788"/>
            <a:chOff x="0" y="-1"/>
            <a:chExt cx="9144001" cy="7190915"/>
          </a:xfrm>
        </p:grpSpPr>
        <p:sp>
          <p:nvSpPr>
            <p:cNvPr id="11266" name="AutoShape 2"/>
            <p:cNvSpPr>
              <a:spLocks/>
            </p:cNvSpPr>
            <p:nvPr/>
          </p:nvSpPr>
          <p:spPr bwMode="auto">
            <a:xfrm>
              <a:off x="0" y="810750"/>
              <a:ext cx="9144001" cy="1154114"/>
            </a:xfrm>
            <a:custGeom>
              <a:avLst/>
              <a:gdLst>
                <a:gd name="T0" fmla="*/ 4572001 w 21600"/>
                <a:gd name="T1" fmla="*/ 577057 h 21600"/>
                <a:gd name="T2" fmla="*/ 4572001 w 21600"/>
                <a:gd name="T3" fmla="*/ 577057 h 21600"/>
                <a:gd name="T4" fmla="*/ 4572001 w 21600"/>
                <a:gd name="T5" fmla="*/ 577057 h 21600"/>
                <a:gd name="T6" fmla="*/ 4572001 w 21600"/>
                <a:gd name="T7" fmla="*/ 5770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FFCC0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11267" name="AutoShape 3" descr="Cacback.png"/>
            <p:cNvSpPr>
              <a:spLocks/>
            </p:cNvSpPr>
            <p:nvPr/>
          </p:nvSpPr>
          <p:spPr bwMode="auto">
            <a:xfrm>
              <a:off x="0" y="332913"/>
              <a:ext cx="1776413" cy="6858001"/>
            </a:xfrm>
            <a:custGeom>
              <a:avLst/>
              <a:gdLst>
                <a:gd name="T0" fmla="*/ 888207 w 21600"/>
                <a:gd name="T1" fmla="*/ 3429001 h 21600"/>
                <a:gd name="T2" fmla="*/ 888207 w 21600"/>
                <a:gd name="T3" fmla="*/ 3429001 h 21600"/>
                <a:gd name="T4" fmla="*/ 888207 w 21600"/>
                <a:gd name="T5" fmla="*/ 3429001 h 21600"/>
                <a:gd name="T6" fmla="*/ 888207 w 21600"/>
                <a:gd name="T7" fmla="*/ 34290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blipFill dpi="0" rotWithShape="0">
              <a:blip r:embed="rId13"/>
              <a:srcRect/>
              <a:tile tx="0" ty="0" sx="100000" sy="100000" flip="none" algn="tl"/>
            </a:bli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grpSp>
          <p:nvGrpSpPr>
            <p:cNvPr id="9224" name="Group 4"/>
            <p:cNvGrpSpPr>
              <a:grpSpLocks/>
            </p:cNvGrpSpPr>
            <p:nvPr/>
          </p:nvGrpSpPr>
          <p:grpSpPr bwMode="auto">
            <a:xfrm>
              <a:off x="97113" y="-1"/>
              <a:ext cx="7917001" cy="1667505"/>
              <a:chOff x="0" y="-1"/>
              <a:chExt cx="7917000" cy="1667505"/>
            </a:xfrm>
          </p:grpSpPr>
          <p:sp>
            <p:nvSpPr>
              <p:cNvPr id="11269" name="AutoShape 5"/>
              <p:cNvSpPr>
                <a:spLocks/>
              </p:cNvSpPr>
              <p:nvPr/>
            </p:nvSpPr>
            <p:spPr bwMode="auto">
              <a:xfrm rot="-507431">
                <a:off x="11546" y="1154968"/>
                <a:ext cx="1547850" cy="271464"/>
              </a:xfrm>
              <a:custGeom>
                <a:avLst/>
                <a:gdLst>
                  <a:gd name="T0" fmla="*/ 773886 w 19887"/>
                  <a:gd name="T1" fmla="*/ 135732 h 21474"/>
                  <a:gd name="T2" fmla="*/ 773886 w 19887"/>
                  <a:gd name="T3" fmla="*/ 135732 h 21474"/>
                  <a:gd name="T4" fmla="*/ 773886 w 19887"/>
                  <a:gd name="T5" fmla="*/ 135732 h 21474"/>
                  <a:gd name="T6" fmla="*/ 773886 w 19887"/>
                  <a:gd name="T7" fmla="*/ 135732 h 2147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887" h="21474">
                    <a:moveTo>
                      <a:pt x="19887" y="0"/>
                    </a:moveTo>
                    <a:cubicBezTo>
                      <a:pt x="9362" y="5651"/>
                      <a:pt x="4222" y="14065"/>
                      <a:pt x="1285" y="18083"/>
                    </a:cubicBezTo>
                    <a:cubicBezTo>
                      <a:pt x="-1713" y="21600"/>
                      <a:pt x="1407" y="18460"/>
                      <a:pt x="1897" y="21474"/>
                    </a:cubicBezTo>
                    <a:cubicBezTo>
                      <a:pt x="4997" y="18962"/>
                      <a:pt x="5201" y="12432"/>
                      <a:pt x="19887" y="3013"/>
                    </a:cubicBezTo>
                    <a:cubicBezTo>
                      <a:pt x="19887" y="3013"/>
                      <a:pt x="19887" y="0"/>
                      <a:pt x="19887" y="0"/>
                    </a:cubicBezTo>
                    <a:close/>
                  </a:path>
                </a:pathLst>
              </a:custGeom>
              <a:gradFill rotWithShape="0">
                <a:gsLst>
                  <a:gs pos="0">
                    <a:srgbClr val="F5EBC1"/>
                  </a:gs>
                  <a:gs pos="100000">
                    <a:srgbClr val="006600"/>
                  </a:gs>
                </a:gsLst>
                <a:lin ang="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11270" name="AutoShape 6"/>
              <p:cNvSpPr>
                <a:spLocks/>
              </p:cNvSpPr>
              <p:nvPr/>
            </p:nvSpPr>
            <p:spPr bwMode="auto">
              <a:xfrm rot="-507431">
                <a:off x="1760079" y="446809"/>
                <a:ext cx="6133360" cy="773885"/>
              </a:xfrm>
              <a:custGeom>
                <a:avLst/>
                <a:gdLst>
                  <a:gd name="T0" fmla="*/ 3066680 w 20246"/>
                  <a:gd name="T1" fmla="*/ 613172 h 16714"/>
                  <a:gd name="T2" fmla="*/ 3066680 w 20246"/>
                  <a:gd name="T3" fmla="*/ 613172 h 16714"/>
                  <a:gd name="T4" fmla="*/ 3066680 w 20246"/>
                  <a:gd name="T5" fmla="*/ 613172 h 16714"/>
                  <a:gd name="T6" fmla="*/ 3066680 w 20246"/>
                  <a:gd name="T7" fmla="*/ 613172 h 167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46" h="16714">
                    <a:moveTo>
                      <a:pt x="0" y="2108"/>
                    </a:moveTo>
                    <a:cubicBezTo>
                      <a:pt x="1336" y="1902"/>
                      <a:pt x="8834" y="-4886"/>
                      <a:pt x="18571" y="7045"/>
                    </a:cubicBezTo>
                    <a:cubicBezTo>
                      <a:pt x="21600" y="11022"/>
                      <a:pt x="19671" y="16165"/>
                      <a:pt x="19283" y="16713"/>
                    </a:cubicBezTo>
                    <a:cubicBezTo>
                      <a:pt x="19283" y="16713"/>
                      <a:pt x="19084" y="16576"/>
                      <a:pt x="18948" y="16508"/>
                    </a:cubicBezTo>
                    <a:cubicBezTo>
                      <a:pt x="19273" y="16096"/>
                      <a:pt x="21579" y="11845"/>
                      <a:pt x="18518" y="7731"/>
                    </a:cubicBezTo>
                    <a:cubicBezTo>
                      <a:pt x="10632" y="-1526"/>
                      <a:pt x="3647" y="462"/>
                      <a:pt x="89" y="3034"/>
                    </a:cubicBezTo>
                    <a:cubicBezTo>
                      <a:pt x="89" y="3034"/>
                      <a:pt x="0" y="2108"/>
                      <a:pt x="0" y="2108"/>
                    </a:cubicBezTo>
                    <a:close/>
                  </a:path>
                </a:pathLst>
              </a:custGeom>
              <a:solidFill>
                <a:srgbClr val="00660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grpSp>
            <p:nvGrpSpPr>
              <p:cNvPr id="9228" name="Group 7"/>
              <p:cNvGrpSpPr>
                <a:grpSpLocks/>
              </p:cNvGrpSpPr>
              <p:nvPr/>
            </p:nvGrpSpPr>
            <p:grpSpPr bwMode="auto">
              <a:xfrm>
                <a:off x="1487211" y="850438"/>
                <a:ext cx="304801" cy="304801"/>
                <a:chOff x="0" y="0"/>
                <a:chExt cx="304800" cy="304800"/>
              </a:xfrm>
            </p:grpSpPr>
            <p:sp>
              <p:nvSpPr>
                <p:cNvPr id="11272" name="AutoShape 8"/>
                <p:cNvSpPr>
                  <a:spLocks/>
                </p:cNvSpPr>
                <p:nvPr/>
              </p:nvSpPr>
              <p:spPr bwMode="auto">
                <a:xfrm>
                  <a:off x="0" y="0"/>
                  <a:ext cx="304800" cy="304800"/>
                </a:xfrm>
                <a:custGeom>
                  <a:avLst/>
                  <a:gdLst>
                    <a:gd name="T0" fmla="*/ 152392 w 19679"/>
                    <a:gd name="T1" fmla="*/ 167277 h 19679"/>
                    <a:gd name="T2" fmla="*/ 152392 w 19679"/>
                    <a:gd name="T3" fmla="*/ 167277 h 19679"/>
                    <a:gd name="T4" fmla="*/ 152392 w 19679"/>
                    <a:gd name="T5" fmla="*/ 167277 h 19679"/>
                    <a:gd name="T6" fmla="*/ 152392 w 19679"/>
                    <a:gd name="T7" fmla="*/ 16727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006600"/>
                    </a:gs>
                    <a:gs pos="100000">
                      <a:srgbClr val="0000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11273" name="AutoShape 9"/>
                <p:cNvSpPr>
                  <a:spLocks/>
                </p:cNvSpPr>
                <p:nvPr/>
              </p:nvSpPr>
              <p:spPr bwMode="auto">
                <a:xfrm>
                  <a:off x="152400" y="80962"/>
                  <a:ext cx="74613" cy="76201"/>
                </a:xfrm>
                <a:custGeom>
                  <a:avLst/>
                  <a:gdLst>
                    <a:gd name="T0" fmla="*/ 37305 w 19679"/>
                    <a:gd name="T1" fmla="*/ 41820 h 19679"/>
                    <a:gd name="T2" fmla="*/ 37305 w 19679"/>
                    <a:gd name="T3" fmla="*/ 41820 h 19679"/>
                    <a:gd name="T4" fmla="*/ 37305 w 19679"/>
                    <a:gd name="T5" fmla="*/ 41820 h 19679"/>
                    <a:gd name="T6" fmla="*/ 37305 w 19679"/>
                    <a:gd name="T7" fmla="*/ 418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FFFFCC"/>
                    </a:gs>
                    <a:gs pos="100000">
                      <a:srgbClr val="0066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11274" name="AutoShape 10"/>
                <p:cNvSpPr>
                  <a:spLocks/>
                </p:cNvSpPr>
                <p:nvPr/>
              </p:nvSpPr>
              <p:spPr bwMode="auto">
                <a:xfrm>
                  <a:off x="47625" y="38100"/>
                  <a:ext cx="74613" cy="76200"/>
                </a:xfrm>
                <a:custGeom>
                  <a:avLst/>
                  <a:gdLst>
                    <a:gd name="T0" fmla="*/ 37305 w 19679"/>
                    <a:gd name="T1" fmla="*/ 41819 h 19679"/>
                    <a:gd name="T2" fmla="*/ 37305 w 19679"/>
                    <a:gd name="T3" fmla="*/ 41819 h 19679"/>
                    <a:gd name="T4" fmla="*/ 37305 w 19679"/>
                    <a:gd name="T5" fmla="*/ 41819 h 19679"/>
                    <a:gd name="T6" fmla="*/ 37305 w 19679"/>
                    <a:gd name="T7" fmla="*/ 4181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FFFFCC"/>
                    </a:gs>
                    <a:gs pos="100000">
                      <a:srgbClr val="0000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11275" name="AutoShape 11"/>
                <p:cNvSpPr>
                  <a:spLocks/>
                </p:cNvSpPr>
                <p:nvPr/>
              </p:nvSpPr>
              <p:spPr bwMode="auto">
                <a:xfrm>
                  <a:off x="47625" y="123825"/>
                  <a:ext cx="74613" cy="76200"/>
                </a:xfrm>
                <a:custGeom>
                  <a:avLst/>
                  <a:gdLst>
                    <a:gd name="T0" fmla="*/ 37305 w 19679"/>
                    <a:gd name="T1" fmla="*/ 41819 h 19679"/>
                    <a:gd name="T2" fmla="*/ 37305 w 19679"/>
                    <a:gd name="T3" fmla="*/ 41819 h 19679"/>
                    <a:gd name="T4" fmla="*/ 37305 w 19679"/>
                    <a:gd name="T5" fmla="*/ 41819 h 19679"/>
                    <a:gd name="T6" fmla="*/ 37305 w 19679"/>
                    <a:gd name="T7" fmla="*/ 4181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FFFFCC"/>
                    </a:gs>
                    <a:gs pos="100000">
                      <a:srgbClr val="0066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11276" name="AutoShape 12"/>
                <p:cNvSpPr>
                  <a:spLocks/>
                </p:cNvSpPr>
                <p:nvPr/>
              </p:nvSpPr>
              <p:spPr bwMode="auto">
                <a:xfrm>
                  <a:off x="119062" y="152400"/>
                  <a:ext cx="74613" cy="76200"/>
                </a:xfrm>
                <a:custGeom>
                  <a:avLst/>
                  <a:gdLst>
                    <a:gd name="T0" fmla="*/ 37305 w 19679"/>
                    <a:gd name="T1" fmla="*/ 41819 h 19679"/>
                    <a:gd name="T2" fmla="*/ 37305 w 19679"/>
                    <a:gd name="T3" fmla="*/ 41819 h 19679"/>
                    <a:gd name="T4" fmla="*/ 37305 w 19679"/>
                    <a:gd name="T5" fmla="*/ 41819 h 19679"/>
                    <a:gd name="T6" fmla="*/ 37305 w 19679"/>
                    <a:gd name="T7" fmla="*/ 4181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FFFFCC"/>
                    </a:gs>
                    <a:gs pos="100000">
                      <a:srgbClr val="0066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11277" name="AutoShape 13"/>
                <p:cNvSpPr>
                  <a:spLocks/>
                </p:cNvSpPr>
                <p:nvPr/>
              </p:nvSpPr>
              <p:spPr bwMode="auto">
                <a:xfrm>
                  <a:off x="214312" y="142875"/>
                  <a:ext cx="74613" cy="76200"/>
                </a:xfrm>
                <a:custGeom>
                  <a:avLst/>
                  <a:gdLst>
                    <a:gd name="T0" fmla="*/ 37305 w 19679"/>
                    <a:gd name="T1" fmla="*/ 41819 h 19679"/>
                    <a:gd name="T2" fmla="*/ 37305 w 19679"/>
                    <a:gd name="T3" fmla="*/ 41819 h 19679"/>
                    <a:gd name="T4" fmla="*/ 37305 w 19679"/>
                    <a:gd name="T5" fmla="*/ 41819 h 19679"/>
                    <a:gd name="T6" fmla="*/ 37305 w 19679"/>
                    <a:gd name="T7" fmla="*/ 4181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FFFFCC"/>
                    </a:gs>
                    <a:gs pos="100000">
                      <a:srgbClr val="0000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11278" name="AutoShape 14"/>
                <p:cNvSpPr>
                  <a:spLocks/>
                </p:cNvSpPr>
                <p:nvPr/>
              </p:nvSpPr>
              <p:spPr bwMode="auto">
                <a:xfrm>
                  <a:off x="138112" y="214312"/>
                  <a:ext cx="74613" cy="76201"/>
                </a:xfrm>
                <a:custGeom>
                  <a:avLst/>
                  <a:gdLst>
                    <a:gd name="T0" fmla="*/ 37305 w 19679"/>
                    <a:gd name="T1" fmla="*/ 41820 h 19679"/>
                    <a:gd name="T2" fmla="*/ 37305 w 19679"/>
                    <a:gd name="T3" fmla="*/ 41820 h 19679"/>
                    <a:gd name="T4" fmla="*/ 37305 w 19679"/>
                    <a:gd name="T5" fmla="*/ 41820 h 19679"/>
                    <a:gd name="T6" fmla="*/ 37305 w 19679"/>
                    <a:gd name="T7" fmla="*/ 418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FFFFCC"/>
                    </a:gs>
                    <a:gs pos="100000">
                      <a:srgbClr val="0000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11279" name="AutoShape 15"/>
                <p:cNvSpPr>
                  <a:spLocks/>
                </p:cNvSpPr>
                <p:nvPr/>
              </p:nvSpPr>
              <p:spPr bwMode="auto">
                <a:xfrm>
                  <a:off x="47625" y="200025"/>
                  <a:ext cx="74613" cy="76200"/>
                </a:xfrm>
                <a:custGeom>
                  <a:avLst/>
                  <a:gdLst>
                    <a:gd name="T0" fmla="*/ 37305 w 19679"/>
                    <a:gd name="T1" fmla="*/ 41819 h 19679"/>
                    <a:gd name="T2" fmla="*/ 37305 w 19679"/>
                    <a:gd name="T3" fmla="*/ 41819 h 19679"/>
                    <a:gd name="T4" fmla="*/ 37305 w 19679"/>
                    <a:gd name="T5" fmla="*/ 41819 h 19679"/>
                    <a:gd name="T6" fmla="*/ 37305 w 19679"/>
                    <a:gd name="T7" fmla="*/ 4181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FFFFCC"/>
                    </a:gs>
                    <a:gs pos="100000">
                      <a:srgbClr val="0000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11280" name="AutoShape 16"/>
                <p:cNvSpPr>
                  <a:spLocks/>
                </p:cNvSpPr>
                <p:nvPr/>
              </p:nvSpPr>
              <p:spPr bwMode="auto">
                <a:xfrm>
                  <a:off x="133350" y="4762"/>
                  <a:ext cx="74613" cy="76201"/>
                </a:xfrm>
                <a:custGeom>
                  <a:avLst/>
                  <a:gdLst>
                    <a:gd name="T0" fmla="*/ 37305 w 19679"/>
                    <a:gd name="T1" fmla="*/ 41820 h 19679"/>
                    <a:gd name="T2" fmla="*/ 37305 w 19679"/>
                    <a:gd name="T3" fmla="*/ 41820 h 19679"/>
                    <a:gd name="T4" fmla="*/ 37305 w 19679"/>
                    <a:gd name="T5" fmla="*/ 41820 h 19679"/>
                    <a:gd name="T6" fmla="*/ 37305 w 19679"/>
                    <a:gd name="T7" fmla="*/ 418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FFFFCC"/>
                    </a:gs>
                    <a:gs pos="100000">
                      <a:srgbClr val="0000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grpSp>
        </p:grpSp>
        <p:sp>
          <p:nvSpPr>
            <p:cNvPr id="11281" name="AutoShape 17"/>
            <p:cNvSpPr>
              <a:spLocks/>
            </p:cNvSpPr>
            <p:nvPr/>
          </p:nvSpPr>
          <p:spPr bwMode="auto">
            <a:xfrm>
              <a:off x="676275" y="2214100"/>
              <a:ext cx="1112838" cy="4976814"/>
            </a:xfrm>
            <a:custGeom>
              <a:avLst/>
              <a:gdLst>
                <a:gd name="T0" fmla="*/ 556419 w 21600"/>
                <a:gd name="T1" fmla="*/ 2488407 h 21600"/>
                <a:gd name="T2" fmla="*/ 556419 w 21600"/>
                <a:gd name="T3" fmla="*/ 2488407 h 21600"/>
                <a:gd name="T4" fmla="*/ 556419 w 21600"/>
                <a:gd name="T5" fmla="*/ 2488407 h 21600"/>
                <a:gd name="T6" fmla="*/ 556419 w 21600"/>
                <a:gd name="T7" fmla="*/ 24884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FFFFFF">
                <a:alpha val="5019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grpSp>
      <p:sp>
        <p:nvSpPr>
          <p:cNvPr id="11282" name="Rectangle 18"/>
          <p:cNvSpPr>
            <a:spLocks noGrp="1"/>
          </p:cNvSpPr>
          <p:nvPr>
            <p:ph type="sldNum" sz="quarter" idx="2"/>
          </p:nvPr>
        </p:nvSpPr>
        <p:spPr bwMode="auto">
          <a:xfrm>
            <a:off x="6553200" y="6248400"/>
            <a:ext cx="1905000" cy="2936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45719" tIns="45719" rIns="45719" bIns="45719" numCol="1" anchor="t" anchorCtr="0" compatLnSpc="1">
            <a:prstTxWarp prst="textNoShape">
              <a:avLst/>
            </a:prstTxWarp>
          </a:bodyPr>
          <a:lstStyle>
            <a:lvl1pPr algn="r">
              <a:defRPr/>
            </a:lvl1pPr>
          </a:lstStyle>
          <a:p>
            <a:fld id="{4280825C-F557-480A-91DB-FAB1D2F0FEAF}" type="slidenum">
              <a:rPr lang="en-US" altLang="en-US"/>
              <a:pPr/>
              <a:t>‹#›</a:t>
            </a:fld>
            <a:endParaRPr lang="en-US" altLang="en-US" sz="1400">
              <a:latin typeface="Arial Narrow" pitchFamily="34" charset="0"/>
              <a:sym typeface="Arial Narrow" pitchFamily="34" charset="0"/>
            </a:endParaRPr>
          </a:p>
        </p:txBody>
      </p:sp>
      <p:sp>
        <p:nvSpPr>
          <p:cNvPr id="11283" name="Rectangle 19"/>
          <p:cNvSpPr>
            <a:spLocks noGrp="1"/>
          </p:cNvSpPr>
          <p:nvPr>
            <p:ph type="title"/>
          </p:nvPr>
        </p:nvSpPr>
        <p:spPr bwMode="auto">
          <a:xfrm>
            <a:off x="1154113" y="76200"/>
            <a:ext cx="7772400" cy="19034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45719" tIns="45719" rIns="45719" bIns="45719" numCol="1" anchor="ctr" anchorCtr="0" compatLnSpc="1">
            <a:prstTxWarp prst="textNoShape">
              <a:avLst/>
            </a:prstTxWarp>
          </a:bodyPr>
          <a:lstStyle/>
          <a:p>
            <a:pPr lvl="0"/>
            <a:r>
              <a:rPr lang="en-US">
                <a:sym typeface="Helvetica" charset="0"/>
              </a:rPr>
              <a:t>Click to edit Master title style</a:t>
            </a:r>
          </a:p>
        </p:txBody>
      </p:sp>
      <p:sp>
        <p:nvSpPr>
          <p:cNvPr id="11284" name="Rectangle 20"/>
          <p:cNvSpPr>
            <a:spLocks noGrp="1"/>
          </p:cNvSpPr>
          <p:nvPr>
            <p:ph type="body" idx="1"/>
          </p:nvPr>
        </p:nvSpPr>
        <p:spPr bwMode="auto">
          <a:xfrm>
            <a:off x="4643438" y="1981200"/>
            <a:ext cx="3814762" cy="4876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45719" tIns="45719" rIns="45719" bIns="45719" numCol="1" anchor="t" anchorCtr="0" compatLnSpc="1">
            <a:prstTxWarp prst="textNoShape">
              <a:avLst/>
            </a:prstTxWarp>
          </a:bodyPr>
          <a:lstStyle/>
          <a:p>
            <a:pPr lvl="0"/>
            <a:r>
              <a:rPr lang="en-US">
                <a:sym typeface="Helvetica" charset="0"/>
              </a:rPr>
              <a:t>Click to edit Master text styles</a:t>
            </a:r>
          </a:p>
          <a:p>
            <a:pPr lvl="1"/>
            <a:r>
              <a:rPr lang="en-US">
                <a:sym typeface="Helvetica" charset="0"/>
              </a:rPr>
              <a:t>Second level</a:t>
            </a:r>
          </a:p>
          <a:p>
            <a:pPr lvl="2"/>
            <a:r>
              <a:rPr lang="en-US">
                <a:sym typeface="Helvetica" charset="0"/>
              </a:rPr>
              <a:t>Third level</a:t>
            </a:r>
          </a:p>
          <a:p>
            <a:pPr lvl="3"/>
            <a:r>
              <a:rPr lang="en-US">
                <a:sym typeface="Helvetica" charset="0"/>
              </a:rPr>
              <a:t>Fourth level</a:t>
            </a:r>
          </a:p>
          <a:p>
            <a:pPr lvl="4"/>
            <a:r>
              <a:rPr lang="en-US">
                <a:sym typeface="Helvetica" charset="0"/>
              </a:rPr>
              <a:t>Fifth level</a:t>
            </a:r>
          </a:p>
        </p:txBody>
      </p:sp>
    </p:spTree>
    <p:extLst>
      <p:ext uri="{BB962C8B-B14F-4D97-AF65-F5344CB8AC3E}">
        <p14:creationId xmlns:p14="http://schemas.microsoft.com/office/powerpoint/2010/main" val="178500103"/>
      </p:ext>
    </p:extLst>
  </p:cSld>
  <p:clrMap bg1="lt1" tx1="dk1" bg2="lt2" tx2="dk2" accent1="accent1" accent2="accent2" accent3="accent3" accent4="accent4" accent5="accent5" accent6="accent6" hlink="hlink" folHlink="folHlink"/>
  <p:sldLayoutIdLst>
    <p:sldLayoutId id="2147486781" r:id="rId1"/>
    <p:sldLayoutId id="2147486782" r:id="rId2"/>
    <p:sldLayoutId id="2147486783" r:id="rId3"/>
    <p:sldLayoutId id="2147486784" r:id="rId4"/>
    <p:sldLayoutId id="2147486785" r:id="rId5"/>
    <p:sldLayoutId id="2147486786" r:id="rId6"/>
    <p:sldLayoutId id="2147486787" r:id="rId7"/>
    <p:sldLayoutId id="2147486788" r:id="rId8"/>
    <p:sldLayoutId id="2147486789" r:id="rId9"/>
    <p:sldLayoutId id="2147486790" r:id="rId10"/>
    <p:sldLayoutId id="2147486791" r:id="rId11"/>
  </p:sldLayoutIdLst>
  <p:txStyles>
    <p:titleStyle>
      <a:lvl1pPr algn="l" defTabSz="457200" rtl="0" eaLnBrk="0" fontAlgn="base" hangingPunct="0">
        <a:spcBef>
          <a:spcPct val="0"/>
        </a:spcBef>
        <a:spcAft>
          <a:spcPct val="0"/>
        </a:spcAft>
        <a:defRPr sz="1200">
          <a:solidFill>
            <a:srgbClr val="000000"/>
          </a:solidFill>
          <a:latin typeface="+mj-lt"/>
          <a:ea typeface="MS PGothic" pitchFamily="34" charset="-128"/>
          <a:cs typeface="+mj-cs"/>
          <a:sym typeface="Helvetica" pitchFamily="2" charset="0"/>
        </a:defRPr>
      </a:lvl1pPr>
      <a:lvl2pPr algn="l" defTabSz="457200" rtl="0" eaLnBrk="0" fontAlgn="base" hangingPunct="0">
        <a:spcBef>
          <a:spcPct val="0"/>
        </a:spcBef>
        <a:spcAft>
          <a:spcPct val="0"/>
        </a:spcAft>
        <a:defRPr sz="1200">
          <a:solidFill>
            <a:srgbClr val="000000"/>
          </a:solidFill>
          <a:latin typeface="Helvetica" charset="0"/>
          <a:ea typeface="MS PGothic" pitchFamily="34" charset="-128"/>
          <a:cs typeface="Helvetica" charset="0"/>
          <a:sym typeface="Helvetica" pitchFamily="2" charset="0"/>
        </a:defRPr>
      </a:lvl2pPr>
      <a:lvl3pPr algn="l" defTabSz="457200" rtl="0" eaLnBrk="0" fontAlgn="base" hangingPunct="0">
        <a:spcBef>
          <a:spcPct val="0"/>
        </a:spcBef>
        <a:spcAft>
          <a:spcPct val="0"/>
        </a:spcAft>
        <a:defRPr sz="1200">
          <a:solidFill>
            <a:srgbClr val="000000"/>
          </a:solidFill>
          <a:latin typeface="Helvetica" charset="0"/>
          <a:ea typeface="MS PGothic" pitchFamily="34" charset="-128"/>
          <a:cs typeface="Helvetica" charset="0"/>
          <a:sym typeface="Helvetica" pitchFamily="2" charset="0"/>
        </a:defRPr>
      </a:lvl3pPr>
      <a:lvl4pPr algn="l" defTabSz="457200" rtl="0" eaLnBrk="0" fontAlgn="base" hangingPunct="0">
        <a:spcBef>
          <a:spcPct val="0"/>
        </a:spcBef>
        <a:spcAft>
          <a:spcPct val="0"/>
        </a:spcAft>
        <a:defRPr sz="1200">
          <a:solidFill>
            <a:srgbClr val="000000"/>
          </a:solidFill>
          <a:latin typeface="Helvetica" charset="0"/>
          <a:ea typeface="MS PGothic" pitchFamily="34" charset="-128"/>
          <a:cs typeface="Helvetica" charset="0"/>
          <a:sym typeface="Helvetica" pitchFamily="2" charset="0"/>
        </a:defRPr>
      </a:lvl4pPr>
      <a:lvl5pPr algn="l" defTabSz="457200" rtl="0" eaLnBrk="0" fontAlgn="base" hangingPunct="0">
        <a:spcBef>
          <a:spcPct val="0"/>
        </a:spcBef>
        <a:spcAft>
          <a:spcPct val="0"/>
        </a:spcAft>
        <a:defRPr sz="1200">
          <a:solidFill>
            <a:srgbClr val="000000"/>
          </a:solidFill>
          <a:latin typeface="Helvetica" charset="0"/>
          <a:ea typeface="MS PGothic" pitchFamily="34" charset="-128"/>
          <a:cs typeface="Helvetica" charset="0"/>
          <a:sym typeface="Helvetica" pitchFamily="2" charset="0"/>
        </a:defRPr>
      </a:lvl5pPr>
      <a:lvl6pPr marL="4572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6pPr>
      <a:lvl7pPr marL="9144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7pPr>
      <a:lvl8pPr marL="13716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8pPr>
      <a:lvl9pPr marL="18288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9pPr>
    </p:titleStyle>
    <p:bodyStyle>
      <a:lvl1pPr marL="342900" indent="-342900" algn="l" defTabSz="457200" rtl="0" eaLnBrk="0" fontAlgn="base" hangingPunct="0">
        <a:spcBef>
          <a:spcPct val="0"/>
        </a:spcBef>
        <a:spcAft>
          <a:spcPct val="0"/>
        </a:spcAft>
        <a:defRPr sz="1200">
          <a:solidFill>
            <a:srgbClr val="000000"/>
          </a:solidFill>
          <a:latin typeface="+mn-lt"/>
          <a:ea typeface="MS PGothic" pitchFamily="34" charset="-128"/>
          <a:cs typeface="+mn-cs"/>
          <a:sym typeface="Helvetica" pitchFamily="2" charset="0"/>
        </a:defRPr>
      </a:lvl1pPr>
      <a:lvl2pPr marL="228600" indent="228600" algn="l" defTabSz="457200" rtl="0" eaLnBrk="0" fontAlgn="base" hangingPunct="0">
        <a:spcBef>
          <a:spcPct val="0"/>
        </a:spcBef>
        <a:spcAft>
          <a:spcPct val="0"/>
        </a:spcAft>
        <a:defRPr sz="1200">
          <a:solidFill>
            <a:srgbClr val="000000"/>
          </a:solidFill>
          <a:latin typeface="+mn-lt"/>
          <a:ea typeface="Helvetica" charset="0"/>
          <a:cs typeface="+mn-cs"/>
          <a:sym typeface="Helvetica" pitchFamily="2" charset="0"/>
        </a:defRPr>
      </a:lvl2pPr>
      <a:lvl3pPr marL="457200" indent="457200" algn="l" defTabSz="457200" rtl="0" eaLnBrk="0" fontAlgn="base" hangingPunct="0">
        <a:spcBef>
          <a:spcPct val="0"/>
        </a:spcBef>
        <a:spcAft>
          <a:spcPct val="0"/>
        </a:spcAft>
        <a:defRPr sz="1200">
          <a:solidFill>
            <a:srgbClr val="000000"/>
          </a:solidFill>
          <a:latin typeface="+mn-lt"/>
          <a:ea typeface="Helvetica" charset="0"/>
          <a:cs typeface="+mn-cs"/>
          <a:sym typeface="Helvetica" pitchFamily="2" charset="0"/>
        </a:defRPr>
      </a:lvl3pPr>
      <a:lvl4pPr marL="685800" indent="685800" algn="l" defTabSz="457200" rtl="0" eaLnBrk="0" fontAlgn="base" hangingPunct="0">
        <a:spcBef>
          <a:spcPct val="0"/>
        </a:spcBef>
        <a:spcAft>
          <a:spcPct val="0"/>
        </a:spcAft>
        <a:defRPr sz="1200">
          <a:solidFill>
            <a:srgbClr val="000000"/>
          </a:solidFill>
          <a:latin typeface="+mn-lt"/>
          <a:ea typeface="Helvetica" charset="0"/>
          <a:cs typeface="+mn-cs"/>
          <a:sym typeface="Helvetica" pitchFamily="2" charset="0"/>
        </a:defRPr>
      </a:lvl4pPr>
      <a:lvl5pPr marL="914400" indent="914400" algn="l" defTabSz="457200" rtl="0" eaLnBrk="0" fontAlgn="base" hangingPunct="0">
        <a:spcBef>
          <a:spcPct val="0"/>
        </a:spcBef>
        <a:spcAft>
          <a:spcPct val="0"/>
        </a:spcAft>
        <a:defRPr sz="1200">
          <a:solidFill>
            <a:srgbClr val="000000"/>
          </a:solidFill>
          <a:latin typeface="+mn-lt"/>
          <a:ea typeface="Helvetica" charset="0"/>
          <a:cs typeface="+mn-cs"/>
          <a:sym typeface="Helvetica" pitchFamily="2" charset="0"/>
        </a:defRPr>
      </a:lvl5pPr>
      <a:lvl6pPr marL="13716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6pPr>
      <a:lvl7pPr marL="18288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7pPr>
      <a:lvl8pPr marL="22860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8pPr>
      <a:lvl9pPr marL="27432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bwMode="auto">
      <p:bgPr>
        <a:solidFill>
          <a:srgbClr val="FFFFFF"/>
        </a:solidFill>
        <a:effectLst/>
      </p:bgPr>
    </p:bg>
    <p:spTree>
      <p:nvGrpSpPr>
        <p:cNvPr id="1" name=""/>
        <p:cNvGrpSpPr/>
        <p:nvPr/>
      </p:nvGrpSpPr>
      <p:grpSpPr>
        <a:xfrm>
          <a:off x="0" y="0"/>
          <a:ext cx="0" cy="0"/>
          <a:chOff x="0" y="0"/>
          <a:chExt cx="0" cy="0"/>
        </a:xfrm>
      </p:grpSpPr>
      <p:sp>
        <p:nvSpPr>
          <p:cNvPr id="9217" name="Rectangle 1"/>
          <p:cNvSpPr>
            <a:spLocks noGrp="1"/>
          </p:cNvSpPr>
          <p:nvPr>
            <p:ph type="sldNum" sz="quarter" idx="2"/>
          </p:nvPr>
        </p:nvSpPr>
        <p:spPr bwMode="auto">
          <a:xfrm>
            <a:off x="6553200" y="6248400"/>
            <a:ext cx="1905000" cy="2936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45719" tIns="45719" rIns="45719" bIns="45719" numCol="1" anchor="t" anchorCtr="0" compatLnSpc="1">
            <a:prstTxWarp prst="textNoShape">
              <a:avLst/>
            </a:prstTxWarp>
          </a:bodyPr>
          <a:lstStyle>
            <a:lvl1pPr algn="r">
              <a:defRPr/>
            </a:lvl1pPr>
          </a:lstStyle>
          <a:p>
            <a:fld id="{1C6EB440-3FE1-4F33-A860-AB97728E1E0D}" type="slidenum">
              <a:rPr lang="en-US" altLang="en-US"/>
              <a:pPr/>
              <a:t>‹#›</a:t>
            </a:fld>
            <a:endParaRPr lang="en-US" altLang="en-US" sz="1400">
              <a:latin typeface="Arial Narrow" pitchFamily="34" charset="0"/>
              <a:sym typeface="Arial Narrow" pitchFamily="34" charset="0"/>
            </a:endParaRPr>
          </a:p>
        </p:txBody>
      </p:sp>
      <p:sp>
        <p:nvSpPr>
          <p:cNvPr id="9218" name="Rectangle 2"/>
          <p:cNvSpPr>
            <a:spLocks noGrp="1"/>
          </p:cNvSpPr>
          <p:nvPr>
            <p:ph type="title"/>
          </p:nvPr>
        </p:nvSpPr>
        <p:spPr bwMode="auto">
          <a:xfrm>
            <a:off x="1154113" y="76200"/>
            <a:ext cx="7772400" cy="19034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45719" tIns="45719" rIns="45719" bIns="45719" numCol="1" anchor="ctr" anchorCtr="0" compatLnSpc="1">
            <a:prstTxWarp prst="textNoShape">
              <a:avLst/>
            </a:prstTxWarp>
          </a:bodyPr>
          <a:lstStyle/>
          <a:p>
            <a:pPr lvl="0"/>
            <a:r>
              <a:rPr lang="en-US">
                <a:sym typeface="Helvetica" charset="0"/>
              </a:rPr>
              <a:t>Click to edit Master title style</a:t>
            </a:r>
          </a:p>
        </p:txBody>
      </p:sp>
      <p:sp>
        <p:nvSpPr>
          <p:cNvPr id="9219" name="Rectangle 3"/>
          <p:cNvSpPr>
            <a:spLocks noGrp="1"/>
          </p:cNvSpPr>
          <p:nvPr>
            <p:ph type="body" idx="1"/>
          </p:nvPr>
        </p:nvSpPr>
        <p:spPr bwMode="auto">
          <a:xfrm>
            <a:off x="684213" y="1981200"/>
            <a:ext cx="3814762" cy="4876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45719" tIns="45719" rIns="45719" bIns="45719" numCol="1" anchor="t" anchorCtr="0" compatLnSpc="1">
            <a:prstTxWarp prst="textNoShape">
              <a:avLst/>
            </a:prstTxWarp>
          </a:bodyPr>
          <a:lstStyle/>
          <a:p>
            <a:pPr lvl="0"/>
            <a:r>
              <a:rPr lang="en-US">
                <a:sym typeface="Helvetica" charset="0"/>
              </a:rPr>
              <a:t>Click to edit Master text styles</a:t>
            </a:r>
          </a:p>
          <a:p>
            <a:pPr lvl="1"/>
            <a:r>
              <a:rPr lang="en-US">
                <a:sym typeface="Helvetica" charset="0"/>
              </a:rPr>
              <a:t>Second level</a:t>
            </a:r>
          </a:p>
          <a:p>
            <a:pPr lvl="2"/>
            <a:r>
              <a:rPr lang="en-US">
                <a:sym typeface="Helvetica" charset="0"/>
              </a:rPr>
              <a:t>Third level</a:t>
            </a:r>
          </a:p>
          <a:p>
            <a:pPr lvl="3"/>
            <a:r>
              <a:rPr lang="en-US">
                <a:sym typeface="Helvetica" charset="0"/>
              </a:rPr>
              <a:t>Fourth level</a:t>
            </a:r>
          </a:p>
          <a:p>
            <a:pPr lvl="4"/>
            <a:r>
              <a:rPr lang="en-US">
                <a:sym typeface="Helvetica" charset="0"/>
              </a:rPr>
              <a:t>Fifth level</a:t>
            </a:r>
          </a:p>
        </p:txBody>
      </p:sp>
    </p:spTree>
    <p:extLst>
      <p:ext uri="{BB962C8B-B14F-4D97-AF65-F5344CB8AC3E}">
        <p14:creationId xmlns:p14="http://schemas.microsoft.com/office/powerpoint/2010/main" val="2779260228"/>
      </p:ext>
    </p:extLst>
  </p:cSld>
  <p:clrMap bg1="lt1" tx1="dk1" bg2="lt2" tx2="dk2" accent1="accent1" accent2="accent2" accent3="accent3" accent4="accent4" accent5="accent5" accent6="accent6" hlink="hlink" folHlink="folHlink"/>
  <p:sldLayoutIdLst>
    <p:sldLayoutId id="2147486793" r:id="rId1"/>
    <p:sldLayoutId id="2147486794" r:id="rId2"/>
    <p:sldLayoutId id="2147486795" r:id="rId3"/>
    <p:sldLayoutId id="2147486796" r:id="rId4"/>
    <p:sldLayoutId id="2147486797" r:id="rId5"/>
    <p:sldLayoutId id="2147486798" r:id="rId6"/>
    <p:sldLayoutId id="2147486799" r:id="rId7"/>
    <p:sldLayoutId id="2147486800" r:id="rId8"/>
    <p:sldLayoutId id="2147486801" r:id="rId9"/>
    <p:sldLayoutId id="2147486802" r:id="rId10"/>
    <p:sldLayoutId id="2147486803" r:id="rId11"/>
  </p:sldLayoutIdLst>
  <p:txStyles>
    <p:titleStyle>
      <a:lvl1pPr algn="l" defTabSz="457200" rtl="0" eaLnBrk="0" fontAlgn="base" hangingPunct="0">
        <a:spcBef>
          <a:spcPct val="0"/>
        </a:spcBef>
        <a:spcAft>
          <a:spcPct val="0"/>
        </a:spcAft>
        <a:defRPr sz="1200">
          <a:solidFill>
            <a:srgbClr val="000000"/>
          </a:solidFill>
          <a:latin typeface="+mj-lt"/>
          <a:ea typeface="MS PGothic" pitchFamily="34" charset="-128"/>
          <a:cs typeface="+mj-cs"/>
          <a:sym typeface="Helvetica" pitchFamily="2" charset="0"/>
        </a:defRPr>
      </a:lvl1pPr>
      <a:lvl2pPr algn="l" defTabSz="457200" rtl="0" eaLnBrk="0" fontAlgn="base" hangingPunct="0">
        <a:spcBef>
          <a:spcPct val="0"/>
        </a:spcBef>
        <a:spcAft>
          <a:spcPct val="0"/>
        </a:spcAft>
        <a:defRPr sz="1200">
          <a:solidFill>
            <a:srgbClr val="000000"/>
          </a:solidFill>
          <a:latin typeface="Helvetica" charset="0"/>
          <a:ea typeface="MS PGothic" pitchFamily="34" charset="-128"/>
          <a:cs typeface="Helvetica" charset="0"/>
          <a:sym typeface="Helvetica" pitchFamily="2" charset="0"/>
        </a:defRPr>
      </a:lvl2pPr>
      <a:lvl3pPr algn="l" defTabSz="457200" rtl="0" eaLnBrk="0" fontAlgn="base" hangingPunct="0">
        <a:spcBef>
          <a:spcPct val="0"/>
        </a:spcBef>
        <a:spcAft>
          <a:spcPct val="0"/>
        </a:spcAft>
        <a:defRPr sz="1200">
          <a:solidFill>
            <a:srgbClr val="000000"/>
          </a:solidFill>
          <a:latin typeface="Helvetica" charset="0"/>
          <a:ea typeface="MS PGothic" pitchFamily="34" charset="-128"/>
          <a:cs typeface="Helvetica" charset="0"/>
          <a:sym typeface="Helvetica" pitchFamily="2" charset="0"/>
        </a:defRPr>
      </a:lvl3pPr>
      <a:lvl4pPr algn="l" defTabSz="457200" rtl="0" eaLnBrk="0" fontAlgn="base" hangingPunct="0">
        <a:spcBef>
          <a:spcPct val="0"/>
        </a:spcBef>
        <a:spcAft>
          <a:spcPct val="0"/>
        </a:spcAft>
        <a:defRPr sz="1200">
          <a:solidFill>
            <a:srgbClr val="000000"/>
          </a:solidFill>
          <a:latin typeface="Helvetica" charset="0"/>
          <a:ea typeface="MS PGothic" pitchFamily="34" charset="-128"/>
          <a:cs typeface="Helvetica" charset="0"/>
          <a:sym typeface="Helvetica" pitchFamily="2" charset="0"/>
        </a:defRPr>
      </a:lvl4pPr>
      <a:lvl5pPr algn="l" defTabSz="457200" rtl="0" eaLnBrk="0" fontAlgn="base" hangingPunct="0">
        <a:spcBef>
          <a:spcPct val="0"/>
        </a:spcBef>
        <a:spcAft>
          <a:spcPct val="0"/>
        </a:spcAft>
        <a:defRPr sz="1200">
          <a:solidFill>
            <a:srgbClr val="000000"/>
          </a:solidFill>
          <a:latin typeface="Helvetica" charset="0"/>
          <a:ea typeface="MS PGothic" pitchFamily="34" charset="-128"/>
          <a:cs typeface="Helvetica" charset="0"/>
          <a:sym typeface="Helvetica" pitchFamily="2" charset="0"/>
        </a:defRPr>
      </a:lvl5pPr>
      <a:lvl6pPr marL="4572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6pPr>
      <a:lvl7pPr marL="9144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7pPr>
      <a:lvl8pPr marL="13716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8pPr>
      <a:lvl9pPr marL="18288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9pPr>
    </p:titleStyle>
    <p:bodyStyle>
      <a:lvl1pPr marL="342900" indent="-342900" algn="l" defTabSz="457200" rtl="0" eaLnBrk="0" fontAlgn="base" hangingPunct="0">
        <a:spcBef>
          <a:spcPct val="0"/>
        </a:spcBef>
        <a:spcAft>
          <a:spcPct val="0"/>
        </a:spcAft>
        <a:defRPr sz="1200">
          <a:solidFill>
            <a:srgbClr val="000000"/>
          </a:solidFill>
          <a:latin typeface="+mn-lt"/>
          <a:ea typeface="MS PGothic" pitchFamily="34" charset="-128"/>
          <a:cs typeface="+mn-cs"/>
          <a:sym typeface="Helvetica" pitchFamily="2" charset="0"/>
        </a:defRPr>
      </a:lvl1pPr>
      <a:lvl2pPr marL="228600" indent="228600" algn="l" defTabSz="457200" rtl="0" eaLnBrk="0" fontAlgn="base" hangingPunct="0">
        <a:spcBef>
          <a:spcPct val="0"/>
        </a:spcBef>
        <a:spcAft>
          <a:spcPct val="0"/>
        </a:spcAft>
        <a:defRPr sz="1200">
          <a:solidFill>
            <a:srgbClr val="000000"/>
          </a:solidFill>
          <a:latin typeface="+mn-lt"/>
          <a:ea typeface="Helvetica" charset="0"/>
          <a:cs typeface="+mn-cs"/>
          <a:sym typeface="Helvetica" pitchFamily="2" charset="0"/>
        </a:defRPr>
      </a:lvl2pPr>
      <a:lvl3pPr marL="457200" indent="457200" algn="l" defTabSz="457200" rtl="0" eaLnBrk="0" fontAlgn="base" hangingPunct="0">
        <a:spcBef>
          <a:spcPct val="0"/>
        </a:spcBef>
        <a:spcAft>
          <a:spcPct val="0"/>
        </a:spcAft>
        <a:defRPr sz="1200">
          <a:solidFill>
            <a:srgbClr val="000000"/>
          </a:solidFill>
          <a:latin typeface="+mn-lt"/>
          <a:ea typeface="Helvetica" charset="0"/>
          <a:cs typeface="+mn-cs"/>
          <a:sym typeface="Helvetica" pitchFamily="2" charset="0"/>
        </a:defRPr>
      </a:lvl3pPr>
      <a:lvl4pPr marL="685800" indent="685800" algn="l" defTabSz="457200" rtl="0" eaLnBrk="0" fontAlgn="base" hangingPunct="0">
        <a:spcBef>
          <a:spcPct val="0"/>
        </a:spcBef>
        <a:spcAft>
          <a:spcPct val="0"/>
        </a:spcAft>
        <a:defRPr sz="1200">
          <a:solidFill>
            <a:srgbClr val="000000"/>
          </a:solidFill>
          <a:latin typeface="+mn-lt"/>
          <a:ea typeface="Helvetica" charset="0"/>
          <a:cs typeface="+mn-cs"/>
          <a:sym typeface="Helvetica" pitchFamily="2" charset="0"/>
        </a:defRPr>
      </a:lvl4pPr>
      <a:lvl5pPr marL="914400" indent="914400" algn="l" defTabSz="457200" rtl="0" eaLnBrk="0" fontAlgn="base" hangingPunct="0">
        <a:spcBef>
          <a:spcPct val="0"/>
        </a:spcBef>
        <a:spcAft>
          <a:spcPct val="0"/>
        </a:spcAft>
        <a:defRPr sz="1200">
          <a:solidFill>
            <a:srgbClr val="000000"/>
          </a:solidFill>
          <a:latin typeface="+mn-lt"/>
          <a:ea typeface="Helvetica" charset="0"/>
          <a:cs typeface="+mn-cs"/>
          <a:sym typeface="Helvetica" pitchFamily="2" charset="0"/>
        </a:defRPr>
      </a:lvl5pPr>
      <a:lvl6pPr marL="13716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6pPr>
      <a:lvl7pPr marL="18288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7pPr>
      <a:lvl8pPr marL="22860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8pPr>
      <a:lvl9pPr marL="27432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3314" name="Group 2"/>
          <p:cNvGrpSpPr>
            <a:grpSpLocks/>
          </p:cNvGrpSpPr>
          <p:nvPr/>
        </p:nvGrpSpPr>
        <p:grpSpPr bwMode="auto">
          <a:xfrm>
            <a:off x="3175" y="4267200"/>
            <a:ext cx="9140825" cy="2590800"/>
            <a:chOff x="2" y="2688"/>
            <a:chExt cx="5758" cy="1632"/>
          </a:xfrm>
        </p:grpSpPr>
        <p:sp>
          <p:nvSpPr>
            <p:cNvPr id="220163" name="Freeform 3"/>
            <p:cNvSpPr>
              <a:spLocks/>
            </p:cNvSpPr>
            <p:nvPr/>
          </p:nvSpPr>
          <p:spPr bwMode="hidden">
            <a:xfrm>
              <a:off x="2" y="2688"/>
              <a:ext cx="5758" cy="1632"/>
            </a:xfrm>
            <a:custGeom>
              <a:avLst/>
              <a:gdLst/>
              <a:ahLst/>
              <a:cxnLst>
                <a:cxn ang="0">
                  <a:pos x="5740" y="4316"/>
                </a:cxn>
                <a:cxn ang="0">
                  <a:pos x="0" y="4316"/>
                </a:cxn>
                <a:cxn ang="0">
                  <a:pos x="0" y="0"/>
                </a:cxn>
                <a:cxn ang="0">
                  <a:pos x="5740" y="0"/>
                </a:cxn>
                <a:cxn ang="0">
                  <a:pos x="5740" y="4316"/>
                </a:cxn>
                <a:cxn ang="0">
                  <a:pos x="5740" y="4316"/>
                </a:cxn>
              </a:cxnLst>
              <a:rect l="0" t="0" r="r" b="b"/>
              <a:pathLst>
                <a:path w="5740" h="4316">
                  <a:moveTo>
                    <a:pt x="5740" y="4316"/>
                  </a:moveTo>
                  <a:lnTo>
                    <a:pt x="0" y="4316"/>
                  </a:lnTo>
                  <a:lnTo>
                    <a:pt x="0" y="0"/>
                  </a:lnTo>
                  <a:lnTo>
                    <a:pt x="5740" y="0"/>
                  </a:lnTo>
                  <a:lnTo>
                    <a:pt x="5740" y="4316"/>
                  </a:lnTo>
                  <a:lnTo>
                    <a:pt x="5740" y="4316"/>
                  </a:lnTo>
                  <a:close/>
                </a:path>
              </a:pathLst>
            </a:custGeom>
            <a:gradFill rotWithShape="0">
              <a:gsLst>
                <a:gs pos="0">
                  <a:schemeClr val="bg1"/>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grpSp>
          <p:nvGrpSpPr>
            <p:cNvPr id="13321" name="Group 4"/>
            <p:cNvGrpSpPr>
              <a:grpSpLocks/>
            </p:cNvGrpSpPr>
            <p:nvPr/>
          </p:nvGrpSpPr>
          <p:grpSpPr bwMode="auto">
            <a:xfrm>
              <a:off x="1776" y="3024"/>
              <a:ext cx="3929" cy="1290"/>
              <a:chOff x="1776" y="3024"/>
              <a:chExt cx="3929" cy="1290"/>
            </a:xfrm>
          </p:grpSpPr>
          <p:grpSp>
            <p:nvGrpSpPr>
              <p:cNvPr id="13322" name="Group 5"/>
              <p:cNvGrpSpPr>
                <a:grpSpLocks/>
              </p:cNvGrpSpPr>
              <p:nvPr userDrawn="1"/>
            </p:nvGrpSpPr>
            <p:grpSpPr bwMode="auto">
              <a:xfrm>
                <a:off x="2268" y="3934"/>
                <a:ext cx="638" cy="377"/>
                <a:chOff x="2268" y="3934"/>
                <a:chExt cx="638" cy="377"/>
              </a:xfrm>
            </p:grpSpPr>
            <p:sp>
              <p:nvSpPr>
                <p:cNvPr id="220166"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167"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168"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169"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170"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171"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172"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173"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grpSp>
          <p:sp>
            <p:nvSpPr>
              <p:cNvPr id="220174"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175"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176"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177"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178"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179"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80"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81"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82"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83"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84"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85"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86"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87"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88"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89" name="Freeform 29"/>
              <p:cNvSpPr>
                <a:spLocks/>
              </p:cNvSpPr>
              <p:nvPr/>
            </p:nvSpPr>
            <p:spPr bwMode="hidden">
              <a:xfrm>
                <a:off x="2068" y="3685"/>
                <a:ext cx="835" cy="150"/>
              </a:xfrm>
              <a:custGeom>
                <a:avLst/>
                <a:gdLst/>
                <a:ahLst/>
                <a:cxnLst>
                  <a:cxn ang="0">
                    <a:pos x="518" y="18"/>
                  </a:cxn>
                  <a:cxn ang="0">
                    <a:pos x="597" y="24"/>
                  </a:cxn>
                  <a:cxn ang="0">
                    <a:pos x="682" y="30"/>
                  </a:cxn>
                  <a:cxn ang="0">
                    <a:pos x="755" y="42"/>
                  </a:cxn>
                  <a:cxn ang="0">
                    <a:pos x="828" y="60"/>
                  </a:cxn>
                  <a:cxn ang="0">
                    <a:pos x="835" y="42"/>
                  </a:cxn>
                  <a:cxn ang="0">
                    <a:pos x="761" y="24"/>
                  </a:cxn>
                  <a:cxn ang="0">
                    <a:pos x="688" y="12"/>
                  </a:cxn>
                  <a:cxn ang="0">
                    <a:pos x="603" y="6"/>
                  </a:cxn>
                  <a:cxn ang="0">
                    <a:pos x="518" y="0"/>
                  </a:cxn>
                  <a:cxn ang="0">
                    <a:pos x="372" y="12"/>
                  </a:cxn>
                  <a:cxn ang="0">
                    <a:pos x="232" y="36"/>
                  </a:cxn>
                  <a:cxn ang="0">
                    <a:pos x="110" y="78"/>
                  </a:cxn>
                  <a:cxn ang="0">
                    <a:pos x="0" y="132"/>
                  </a:cxn>
                  <a:cxn ang="0">
                    <a:pos x="19" y="150"/>
                  </a:cxn>
                  <a:cxn ang="0">
                    <a:pos x="122" y="96"/>
                  </a:cxn>
                  <a:cxn ang="0">
                    <a:pos x="244" y="54"/>
                  </a:cxn>
                  <a:cxn ang="0">
                    <a:pos x="378" y="30"/>
                  </a:cxn>
                  <a:cxn ang="0">
                    <a:pos x="518" y="18"/>
                  </a:cxn>
                  <a:cxn ang="0">
                    <a:pos x="518" y="18"/>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lnTo>
                      <a:pt x="518" y="18"/>
                    </a:lnTo>
                    <a:close/>
                  </a:path>
                </a:pathLst>
              </a:custGeom>
              <a:solidFill>
                <a:schemeClr val="accent1"/>
              </a:soli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90" name="Freeform 30"/>
              <p:cNvSpPr>
                <a:spLocks/>
              </p:cNvSpPr>
              <p:nvPr/>
            </p:nvSpPr>
            <p:spPr bwMode="hidden">
              <a:xfrm>
                <a:off x="1867" y="3853"/>
                <a:ext cx="171" cy="461"/>
              </a:xfrm>
              <a:custGeom>
                <a:avLst/>
                <a:gdLst/>
                <a:ahLst/>
                <a:cxnLst>
                  <a:cxn ang="0">
                    <a:pos x="31" y="263"/>
                  </a:cxn>
                  <a:cxn ang="0">
                    <a:pos x="43" y="191"/>
                  </a:cxn>
                  <a:cxn ang="0">
                    <a:pos x="67" y="131"/>
                  </a:cxn>
                  <a:cxn ang="0">
                    <a:pos x="116" y="72"/>
                  </a:cxn>
                  <a:cxn ang="0">
                    <a:pos x="171" y="18"/>
                  </a:cxn>
                  <a:cxn ang="0">
                    <a:pos x="153" y="0"/>
                  </a:cxn>
                  <a:cxn ang="0">
                    <a:pos x="86" y="60"/>
                  </a:cxn>
                  <a:cxn ang="0">
                    <a:pos x="43" y="120"/>
                  </a:cxn>
                  <a:cxn ang="0">
                    <a:pos x="13" y="191"/>
                  </a:cxn>
                  <a:cxn ang="0">
                    <a:pos x="0" y="263"/>
                  </a:cxn>
                  <a:cxn ang="0">
                    <a:pos x="6" y="317"/>
                  </a:cxn>
                  <a:cxn ang="0">
                    <a:pos x="25" y="365"/>
                  </a:cxn>
                  <a:cxn ang="0">
                    <a:pos x="49" y="413"/>
                  </a:cxn>
                  <a:cxn ang="0">
                    <a:pos x="86" y="461"/>
                  </a:cxn>
                  <a:cxn ang="0">
                    <a:pos x="122" y="461"/>
                  </a:cxn>
                  <a:cxn ang="0">
                    <a:pos x="86" y="413"/>
                  </a:cxn>
                  <a:cxn ang="0">
                    <a:pos x="55" y="365"/>
                  </a:cxn>
                  <a:cxn ang="0">
                    <a:pos x="37" y="317"/>
                  </a:cxn>
                  <a:cxn ang="0">
                    <a:pos x="31" y="263"/>
                  </a:cxn>
                  <a:cxn ang="0">
                    <a:pos x="31" y="263"/>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lnTo>
                      <a:pt x="31" y="263"/>
                    </a:lnTo>
                    <a:close/>
                  </a:path>
                </a:pathLst>
              </a:custGeom>
              <a:solidFill>
                <a:schemeClr val="accent1"/>
              </a:soli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91"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92"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93"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94" name="Freeform 34"/>
              <p:cNvSpPr>
                <a:spLocks/>
              </p:cNvSpPr>
              <p:nvPr/>
            </p:nvSpPr>
            <p:spPr bwMode="hidden">
              <a:xfrm>
                <a:off x="1776" y="3673"/>
                <a:ext cx="481" cy="641"/>
              </a:xfrm>
              <a:custGeom>
                <a:avLst/>
                <a:gdLst/>
                <a:ahLst/>
                <a:cxnLst>
                  <a:cxn ang="0">
                    <a:pos x="18" y="443"/>
                  </a:cxn>
                  <a:cxn ang="0">
                    <a:pos x="24" y="371"/>
                  </a:cxn>
                  <a:cxn ang="0">
                    <a:pos x="55" y="305"/>
                  </a:cxn>
                  <a:cxn ang="0">
                    <a:pos x="91" y="246"/>
                  </a:cxn>
                  <a:cxn ang="0">
                    <a:pos x="146" y="186"/>
                  </a:cxn>
                  <a:cxn ang="0">
                    <a:pos x="213" y="132"/>
                  </a:cxn>
                  <a:cxn ang="0">
                    <a:pos x="292" y="84"/>
                  </a:cxn>
                  <a:cxn ang="0">
                    <a:pos x="384" y="48"/>
                  </a:cxn>
                  <a:cxn ang="0">
                    <a:pos x="481" y="12"/>
                  </a:cxn>
                  <a:cxn ang="0">
                    <a:pos x="457" y="0"/>
                  </a:cxn>
                  <a:cxn ang="0">
                    <a:pos x="359" y="36"/>
                  </a:cxn>
                  <a:cxn ang="0">
                    <a:pos x="274" y="78"/>
                  </a:cxn>
                  <a:cxn ang="0">
                    <a:pos x="195" y="126"/>
                  </a:cxn>
                  <a:cxn ang="0">
                    <a:pos x="128" y="180"/>
                  </a:cxn>
                  <a:cxn ang="0">
                    <a:pos x="73" y="240"/>
                  </a:cxn>
                  <a:cxn ang="0">
                    <a:pos x="37" y="305"/>
                  </a:cxn>
                  <a:cxn ang="0">
                    <a:pos x="6" y="371"/>
                  </a:cxn>
                  <a:cxn ang="0">
                    <a:pos x="0" y="443"/>
                  </a:cxn>
                  <a:cxn ang="0">
                    <a:pos x="6" y="497"/>
                  </a:cxn>
                  <a:cxn ang="0">
                    <a:pos x="18" y="545"/>
                  </a:cxn>
                  <a:cxn ang="0">
                    <a:pos x="43" y="593"/>
                  </a:cxn>
                  <a:cxn ang="0">
                    <a:pos x="73" y="641"/>
                  </a:cxn>
                  <a:cxn ang="0">
                    <a:pos x="97" y="641"/>
                  </a:cxn>
                  <a:cxn ang="0">
                    <a:pos x="67" y="593"/>
                  </a:cxn>
                  <a:cxn ang="0">
                    <a:pos x="43" y="545"/>
                  </a:cxn>
                  <a:cxn ang="0">
                    <a:pos x="24" y="497"/>
                  </a:cxn>
                  <a:cxn ang="0">
                    <a:pos x="18" y="443"/>
                  </a:cxn>
                  <a:cxn ang="0">
                    <a:pos x="18" y="443"/>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lnTo>
                      <a:pt x="18" y="443"/>
                    </a:lnTo>
                    <a:close/>
                  </a:path>
                </a:pathLst>
              </a:custGeom>
              <a:solidFill>
                <a:schemeClr val="accent1"/>
              </a:soli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95"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96"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97"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98"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99"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200"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201"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202"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203"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204"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205"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206" name="Freeform 46"/>
              <p:cNvSpPr>
                <a:spLocks/>
              </p:cNvSpPr>
              <p:nvPr/>
            </p:nvSpPr>
            <p:spPr bwMode="hidden">
              <a:xfrm>
                <a:off x="5280" y="3186"/>
                <a:ext cx="383" cy="96"/>
              </a:xfrm>
              <a:custGeom>
                <a:avLst/>
                <a:gdLst/>
                <a:ahLst/>
                <a:cxnLst>
                  <a:cxn ang="0">
                    <a:pos x="209" y="96"/>
                  </a:cxn>
                  <a:cxn ang="0">
                    <a:pos x="143" y="90"/>
                  </a:cxn>
                  <a:cxn ang="0">
                    <a:pos x="83" y="66"/>
                  </a:cxn>
                  <a:cxn ang="0">
                    <a:pos x="35" y="36"/>
                  </a:cxn>
                  <a:cxn ang="0">
                    <a:pos x="6" y="0"/>
                  </a:cxn>
                  <a:cxn ang="0">
                    <a:pos x="0" y="6"/>
                  </a:cxn>
                  <a:cxn ang="0">
                    <a:pos x="29" y="42"/>
                  </a:cxn>
                  <a:cxn ang="0">
                    <a:pos x="77" y="72"/>
                  </a:cxn>
                  <a:cxn ang="0">
                    <a:pos x="137" y="90"/>
                  </a:cxn>
                  <a:cxn ang="0">
                    <a:pos x="209" y="96"/>
                  </a:cxn>
                  <a:cxn ang="0">
                    <a:pos x="263" y="90"/>
                  </a:cxn>
                  <a:cxn ang="0">
                    <a:pos x="311" y="84"/>
                  </a:cxn>
                  <a:cxn ang="0">
                    <a:pos x="352" y="66"/>
                  </a:cxn>
                  <a:cxn ang="0">
                    <a:pos x="382" y="42"/>
                  </a:cxn>
                  <a:cxn ang="0">
                    <a:pos x="376" y="42"/>
                  </a:cxn>
                  <a:cxn ang="0">
                    <a:pos x="346" y="66"/>
                  </a:cxn>
                  <a:cxn ang="0">
                    <a:pos x="305" y="78"/>
                  </a:cxn>
                  <a:cxn ang="0">
                    <a:pos x="263" y="90"/>
                  </a:cxn>
                  <a:cxn ang="0">
                    <a:pos x="209" y="96"/>
                  </a:cxn>
                  <a:cxn ang="0">
                    <a:pos x="209" y="96"/>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lnTo>
                      <a:pt x="209" y="96"/>
                    </a:lnTo>
                    <a:close/>
                  </a:path>
                </a:pathLst>
              </a:custGeom>
              <a:gradFill rotWithShape="0">
                <a:gsLst>
                  <a:gs pos="0">
                    <a:schemeClr val="accent1"/>
                  </a:gs>
                  <a:gs pos="100000">
                    <a:schemeClr val="bg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207" name="Freeform 47"/>
              <p:cNvSpPr>
                <a:spLocks/>
              </p:cNvSpPr>
              <p:nvPr/>
            </p:nvSpPr>
            <p:spPr bwMode="hidden">
              <a:xfrm>
                <a:off x="5315" y="3024"/>
                <a:ext cx="258" cy="54"/>
              </a:xfrm>
              <a:custGeom>
                <a:avLst/>
                <a:gdLst/>
                <a:ahLst/>
                <a:cxnLst>
                  <a:cxn ang="0">
                    <a:pos x="174" y="0"/>
                  </a:cxn>
                  <a:cxn ang="0">
                    <a:pos x="216" y="6"/>
                  </a:cxn>
                  <a:cxn ang="0">
                    <a:pos x="258" y="12"/>
                  </a:cxn>
                  <a:cxn ang="0">
                    <a:pos x="252" y="6"/>
                  </a:cxn>
                  <a:cxn ang="0">
                    <a:pos x="216" y="0"/>
                  </a:cxn>
                  <a:cxn ang="0">
                    <a:pos x="174" y="0"/>
                  </a:cxn>
                  <a:cxn ang="0">
                    <a:pos x="120" y="6"/>
                  </a:cxn>
                  <a:cxn ang="0">
                    <a:pos x="78" y="12"/>
                  </a:cxn>
                  <a:cxn ang="0">
                    <a:pos x="36" y="30"/>
                  </a:cxn>
                  <a:cxn ang="0">
                    <a:pos x="0" y="48"/>
                  </a:cxn>
                  <a:cxn ang="0">
                    <a:pos x="6" y="54"/>
                  </a:cxn>
                  <a:cxn ang="0">
                    <a:pos x="36" y="36"/>
                  </a:cxn>
                  <a:cxn ang="0">
                    <a:pos x="78" y="18"/>
                  </a:cxn>
                  <a:cxn ang="0">
                    <a:pos x="120" y="6"/>
                  </a:cxn>
                  <a:cxn ang="0">
                    <a:pos x="174" y="0"/>
                  </a:cxn>
                  <a:cxn ang="0">
                    <a:pos x="174" y="0"/>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lnTo>
                      <a:pt x="174" y="0"/>
                    </a:lnTo>
                    <a:close/>
                  </a:path>
                </a:pathLst>
              </a:custGeom>
              <a:gradFill rotWithShape="0">
                <a:gsLst>
                  <a:gs pos="0">
                    <a:schemeClr val="accent1"/>
                  </a:gs>
                  <a:gs pos="100000">
                    <a:schemeClr val="bg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208" name="Freeform 48"/>
              <p:cNvSpPr>
                <a:spLocks/>
              </p:cNvSpPr>
              <p:nvPr/>
            </p:nvSpPr>
            <p:spPr bwMode="hidden">
              <a:xfrm>
                <a:off x="5645" y="3066"/>
                <a:ext cx="60" cy="156"/>
              </a:xfrm>
              <a:custGeom>
                <a:avLst/>
                <a:gdLst/>
                <a:ahLst/>
                <a:cxnLst>
                  <a:cxn ang="0">
                    <a:pos x="54" y="90"/>
                  </a:cxn>
                  <a:cxn ang="0">
                    <a:pos x="48" y="126"/>
                  </a:cxn>
                  <a:cxn ang="0">
                    <a:pos x="24" y="156"/>
                  </a:cxn>
                  <a:cxn ang="0">
                    <a:pos x="30" y="156"/>
                  </a:cxn>
                  <a:cxn ang="0">
                    <a:pos x="54" y="126"/>
                  </a:cxn>
                  <a:cxn ang="0">
                    <a:pos x="60" y="90"/>
                  </a:cxn>
                  <a:cxn ang="0">
                    <a:pos x="54" y="66"/>
                  </a:cxn>
                  <a:cxn ang="0">
                    <a:pos x="48" y="42"/>
                  </a:cxn>
                  <a:cxn ang="0">
                    <a:pos x="30" y="18"/>
                  </a:cxn>
                  <a:cxn ang="0">
                    <a:pos x="6" y="0"/>
                  </a:cxn>
                  <a:cxn ang="0">
                    <a:pos x="0" y="6"/>
                  </a:cxn>
                  <a:cxn ang="0">
                    <a:pos x="24" y="24"/>
                  </a:cxn>
                  <a:cxn ang="0">
                    <a:pos x="42" y="42"/>
                  </a:cxn>
                  <a:cxn ang="0">
                    <a:pos x="48" y="66"/>
                  </a:cxn>
                  <a:cxn ang="0">
                    <a:pos x="54" y="90"/>
                  </a:cxn>
                  <a:cxn ang="0">
                    <a:pos x="54" y="90"/>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lnTo>
                      <a:pt x="54" y="90"/>
                    </a:lnTo>
                    <a:close/>
                  </a:path>
                </a:pathLst>
              </a:custGeom>
              <a:gradFill rotWithShape="0">
                <a:gsLst>
                  <a:gs pos="0">
                    <a:schemeClr val="accent1"/>
                  </a:gs>
                  <a:gs pos="100000">
                    <a:schemeClr val="bg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209" name="Freeform 49"/>
              <p:cNvSpPr>
                <a:spLocks/>
              </p:cNvSpPr>
              <p:nvPr/>
            </p:nvSpPr>
            <p:spPr bwMode="hidden">
              <a:xfrm>
                <a:off x="5375" y="3246"/>
                <a:ext cx="192" cy="18"/>
              </a:xfrm>
              <a:custGeom>
                <a:avLst/>
                <a:gdLst/>
                <a:ahLst/>
                <a:cxnLst>
                  <a:cxn ang="0">
                    <a:pos x="114" y="12"/>
                  </a:cxn>
                  <a:cxn ang="0">
                    <a:pos x="72" y="6"/>
                  </a:cxn>
                  <a:cxn ang="0">
                    <a:pos x="30" y="0"/>
                  </a:cxn>
                  <a:cxn ang="0">
                    <a:pos x="0" y="0"/>
                  </a:cxn>
                  <a:cxn ang="0">
                    <a:pos x="54" y="12"/>
                  </a:cxn>
                  <a:cxn ang="0">
                    <a:pos x="114" y="18"/>
                  </a:cxn>
                  <a:cxn ang="0">
                    <a:pos x="156" y="18"/>
                  </a:cxn>
                  <a:cxn ang="0">
                    <a:pos x="192" y="12"/>
                  </a:cxn>
                  <a:cxn ang="0">
                    <a:pos x="186" y="0"/>
                  </a:cxn>
                  <a:cxn ang="0">
                    <a:pos x="150" y="6"/>
                  </a:cxn>
                  <a:cxn ang="0">
                    <a:pos x="114" y="12"/>
                  </a:cxn>
                  <a:cxn ang="0">
                    <a:pos x="114" y="12"/>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lnTo>
                      <a:pt x="114" y="12"/>
                    </a:lnTo>
                    <a:close/>
                  </a:path>
                </a:pathLst>
              </a:custGeom>
              <a:gradFill rotWithShape="0">
                <a:gsLst>
                  <a:gs pos="0">
                    <a:schemeClr val="accent1"/>
                  </a:gs>
                  <a:gs pos="100000">
                    <a:schemeClr val="bg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210" name="Freeform 50"/>
              <p:cNvSpPr>
                <a:spLocks/>
              </p:cNvSpPr>
              <p:nvPr/>
            </p:nvSpPr>
            <p:spPr bwMode="hidden">
              <a:xfrm>
                <a:off x="5304" y="3042"/>
                <a:ext cx="161" cy="186"/>
              </a:xfrm>
              <a:custGeom>
                <a:avLst/>
                <a:gdLst/>
                <a:ahLst/>
                <a:cxnLst>
                  <a:cxn ang="0">
                    <a:pos x="11" y="114"/>
                  </a:cxn>
                  <a:cxn ang="0">
                    <a:pos x="17" y="96"/>
                  </a:cxn>
                  <a:cxn ang="0">
                    <a:pos x="23" y="78"/>
                  </a:cxn>
                  <a:cxn ang="0">
                    <a:pos x="53" y="42"/>
                  </a:cxn>
                  <a:cxn ang="0">
                    <a:pos x="101" y="18"/>
                  </a:cxn>
                  <a:cxn ang="0">
                    <a:pos x="155" y="6"/>
                  </a:cxn>
                  <a:cxn ang="0">
                    <a:pos x="161" y="0"/>
                  </a:cxn>
                  <a:cxn ang="0">
                    <a:pos x="95" y="12"/>
                  </a:cxn>
                  <a:cxn ang="0">
                    <a:pos x="47" y="36"/>
                  </a:cxn>
                  <a:cxn ang="0">
                    <a:pos x="11" y="72"/>
                  </a:cxn>
                  <a:cxn ang="0">
                    <a:pos x="5" y="90"/>
                  </a:cxn>
                  <a:cxn ang="0">
                    <a:pos x="0" y="114"/>
                  </a:cxn>
                  <a:cxn ang="0">
                    <a:pos x="11" y="150"/>
                  </a:cxn>
                  <a:cxn ang="0">
                    <a:pos x="23" y="168"/>
                  </a:cxn>
                  <a:cxn ang="0">
                    <a:pos x="41" y="186"/>
                  </a:cxn>
                  <a:cxn ang="0">
                    <a:pos x="65" y="186"/>
                  </a:cxn>
                  <a:cxn ang="0">
                    <a:pos x="41" y="168"/>
                  </a:cxn>
                  <a:cxn ang="0">
                    <a:pos x="23" y="150"/>
                  </a:cxn>
                  <a:cxn ang="0">
                    <a:pos x="17" y="132"/>
                  </a:cxn>
                  <a:cxn ang="0">
                    <a:pos x="11" y="114"/>
                  </a:cxn>
                  <a:cxn ang="0">
                    <a:pos x="11" y="114"/>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lnTo>
                      <a:pt x="11" y="114"/>
                    </a:lnTo>
                    <a:close/>
                  </a:path>
                </a:pathLst>
              </a:custGeom>
              <a:gradFill rotWithShape="0">
                <a:gsLst>
                  <a:gs pos="0">
                    <a:schemeClr val="bg1"/>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211" name="Freeform 51"/>
              <p:cNvSpPr>
                <a:spLocks/>
              </p:cNvSpPr>
              <p:nvPr/>
            </p:nvSpPr>
            <p:spPr bwMode="hidden">
              <a:xfrm>
                <a:off x="5489" y="3042"/>
                <a:ext cx="186" cy="210"/>
              </a:xfrm>
              <a:custGeom>
                <a:avLst/>
                <a:gdLst/>
                <a:ahLst/>
                <a:cxnLst>
                  <a:cxn ang="0">
                    <a:pos x="0" y="6"/>
                  </a:cxn>
                  <a:cxn ang="0">
                    <a:pos x="66" y="12"/>
                  </a:cxn>
                  <a:cxn ang="0">
                    <a:pos x="119" y="36"/>
                  </a:cxn>
                  <a:cxn ang="0">
                    <a:pos x="155" y="72"/>
                  </a:cxn>
                  <a:cxn ang="0">
                    <a:pos x="161" y="90"/>
                  </a:cxn>
                  <a:cxn ang="0">
                    <a:pos x="167" y="114"/>
                  </a:cxn>
                  <a:cxn ang="0">
                    <a:pos x="161" y="138"/>
                  </a:cxn>
                  <a:cxn ang="0">
                    <a:pos x="149" y="162"/>
                  </a:cxn>
                  <a:cxn ang="0">
                    <a:pos x="119" y="180"/>
                  </a:cxn>
                  <a:cxn ang="0">
                    <a:pos x="90" y="198"/>
                  </a:cxn>
                  <a:cxn ang="0">
                    <a:pos x="96" y="210"/>
                  </a:cxn>
                  <a:cxn ang="0">
                    <a:pos x="131" y="192"/>
                  </a:cxn>
                  <a:cxn ang="0">
                    <a:pos x="161" y="168"/>
                  </a:cxn>
                  <a:cxn ang="0">
                    <a:pos x="179" y="144"/>
                  </a:cxn>
                  <a:cxn ang="0">
                    <a:pos x="185" y="114"/>
                  </a:cxn>
                  <a:cxn ang="0">
                    <a:pos x="179" y="90"/>
                  </a:cxn>
                  <a:cxn ang="0">
                    <a:pos x="173" y="66"/>
                  </a:cxn>
                  <a:cxn ang="0">
                    <a:pos x="155" y="48"/>
                  </a:cxn>
                  <a:cxn ang="0">
                    <a:pos x="131" y="30"/>
                  </a:cxn>
                  <a:cxn ang="0">
                    <a:pos x="72" y="6"/>
                  </a:cxn>
                  <a:cxn ang="0">
                    <a:pos x="0" y="0"/>
                  </a:cxn>
                  <a:cxn ang="0">
                    <a:pos x="0" y="6"/>
                  </a:cxn>
                  <a:cxn ang="0">
                    <a:pos x="0" y="6"/>
                  </a:cxn>
                  <a:cxn ang="0">
                    <a:pos x="0" y="6"/>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lnTo>
                      <a:pt x="0" y="6"/>
                    </a:lnTo>
                    <a:lnTo>
                      <a:pt x="0" y="6"/>
                    </a:lnTo>
                    <a:close/>
                  </a:path>
                </a:pathLst>
              </a:custGeom>
              <a:gradFill rotWithShape="0">
                <a:gsLst>
                  <a:gs pos="0">
                    <a:schemeClr val="bg1"/>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212" name="Freeform 52"/>
              <p:cNvSpPr>
                <a:spLocks noEditPoints="1"/>
              </p:cNvSpPr>
              <p:nvPr/>
            </p:nvSpPr>
            <p:spPr bwMode="hidden">
              <a:xfrm>
                <a:off x="5345" y="3058"/>
                <a:ext cx="299" cy="186"/>
              </a:xfrm>
              <a:custGeom>
                <a:avLst/>
                <a:gdLst/>
                <a:ahLst/>
                <a:cxnLst>
                  <a:cxn ang="0">
                    <a:pos x="150" y="0"/>
                  </a:cxn>
                  <a:cxn ang="0">
                    <a:pos x="90" y="6"/>
                  </a:cxn>
                  <a:cxn ang="0">
                    <a:pos x="42" y="30"/>
                  </a:cxn>
                  <a:cxn ang="0">
                    <a:pos x="12" y="54"/>
                  </a:cxn>
                  <a:cxn ang="0">
                    <a:pos x="6" y="72"/>
                  </a:cxn>
                  <a:cxn ang="0">
                    <a:pos x="0" y="90"/>
                  </a:cxn>
                  <a:cxn ang="0">
                    <a:pos x="6" y="108"/>
                  </a:cxn>
                  <a:cxn ang="0">
                    <a:pos x="12" y="126"/>
                  </a:cxn>
                  <a:cxn ang="0">
                    <a:pos x="42" y="156"/>
                  </a:cxn>
                  <a:cxn ang="0">
                    <a:pos x="90" y="180"/>
                  </a:cxn>
                  <a:cxn ang="0">
                    <a:pos x="150" y="186"/>
                  </a:cxn>
                  <a:cxn ang="0">
                    <a:pos x="209" y="180"/>
                  </a:cxn>
                  <a:cxn ang="0">
                    <a:pos x="257" y="156"/>
                  </a:cxn>
                  <a:cxn ang="0">
                    <a:pos x="287" y="126"/>
                  </a:cxn>
                  <a:cxn ang="0">
                    <a:pos x="299" y="108"/>
                  </a:cxn>
                  <a:cxn ang="0">
                    <a:pos x="299" y="90"/>
                  </a:cxn>
                  <a:cxn ang="0">
                    <a:pos x="299" y="72"/>
                  </a:cxn>
                  <a:cxn ang="0">
                    <a:pos x="287" y="54"/>
                  </a:cxn>
                  <a:cxn ang="0">
                    <a:pos x="257" y="30"/>
                  </a:cxn>
                  <a:cxn ang="0">
                    <a:pos x="209" y="6"/>
                  </a:cxn>
                  <a:cxn ang="0">
                    <a:pos x="150" y="0"/>
                  </a:cxn>
                  <a:cxn ang="0">
                    <a:pos x="150" y="0"/>
                  </a:cxn>
                  <a:cxn ang="0">
                    <a:pos x="150" y="180"/>
                  </a:cxn>
                  <a:cxn ang="0">
                    <a:pos x="96" y="174"/>
                  </a:cxn>
                  <a:cxn ang="0">
                    <a:pos x="48" y="156"/>
                  </a:cxn>
                  <a:cxn ang="0">
                    <a:pos x="18" y="126"/>
                  </a:cxn>
                  <a:cxn ang="0">
                    <a:pos x="12" y="108"/>
                  </a:cxn>
                  <a:cxn ang="0">
                    <a:pos x="6" y="90"/>
                  </a:cxn>
                  <a:cxn ang="0">
                    <a:pos x="12" y="72"/>
                  </a:cxn>
                  <a:cxn ang="0">
                    <a:pos x="18" y="54"/>
                  </a:cxn>
                  <a:cxn ang="0">
                    <a:pos x="48" y="30"/>
                  </a:cxn>
                  <a:cxn ang="0">
                    <a:pos x="96" y="12"/>
                  </a:cxn>
                  <a:cxn ang="0">
                    <a:pos x="150" y="6"/>
                  </a:cxn>
                  <a:cxn ang="0">
                    <a:pos x="203" y="12"/>
                  </a:cxn>
                  <a:cxn ang="0">
                    <a:pos x="251" y="30"/>
                  </a:cxn>
                  <a:cxn ang="0">
                    <a:pos x="281" y="54"/>
                  </a:cxn>
                  <a:cxn ang="0">
                    <a:pos x="293" y="72"/>
                  </a:cxn>
                  <a:cxn ang="0">
                    <a:pos x="293" y="90"/>
                  </a:cxn>
                  <a:cxn ang="0">
                    <a:pos x="293" y="108"/>
                  </a:cxn>
                  <a:cxn ang="0">
                    <a:pos x="281" y="126"/>
                  </a:cxn>
                  <a:cxn ang="0">
                    <a:pos x="251" y="156"/>
                  </a:cxn>
                  <a:cxn ang="0">
                    <a:pos x="203" y="174"/>
                  </a:cxn>
                  <a:cxn ang="0">
                    <a:pos x="150" y="180"/>
                  </a:cxn>
                  <a:cxn ang="0">
                    <a:pos x="150" y="180"/>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lnTo>
                      <a:pt x="150" y="180"/>
                    </a:lnTo>
                    <a:close/>
                  </a:path>
                </a:pathLst>
              </a:custGeom>
              <a:gradFill rotWithShape="0">
                <a:gsLst>
                  <a:gs pos="0">
                    <a:schemeClr val="accent1"/>
                  </a:gs>
                  <a:gs pos="100000">
                    <a:schemeClr val="bg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213"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grpSp>
            <p:nvGrpSpPr>
              <p:cNvPr id="13363" name="Group 54"/>
              <p:cNvGrpSpPr>
                <a:grpSpLocks/>
              </p:cNvGrpSpPr>
              <p:nvPr userDrawn="1"/>
            </p:nvGrpSpPr>
            <p:grpSpPr bwMode="auto">
              <a:xfrm>
                <a:off x="4546" y="3608"/>
                <a:ext cx="518" cy="319"/>
                <a:chOff x="4546" y="3608"/>
                <a:chExt cx="518" cy="319"/>
              </a:xfrm>
            </p:grpSpPr>
            <p:sp>
              <p:nvSpPr>
                <p:cNvPr id="220215"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216"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217"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218"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219"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220"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grpSp>
          <p:grpSp>
            <p:nvGrpSpPr>
              <p:cNvPr id="13364" name="Group 61"/>
              <p:cNvGrpSpPr>
                <a:grpSpLocks/>
              </p:cNvGrpSpPr>
              <p:nvPr userDrawn="1"/>
            </p:nvGrpSpPr>
            <p:grpSpPr bwMode="auto">
              <a:xfrm>
                <a:off x="5381" y="3085"/>
                <a:ext cx="227" cy="132"/>
                <a:chOff x="5381" y="3085"/>
                <a:chExt cx="227" cy="132"/>
              </a:xfrm>
            </p:grpSpPr>
            <p:sp>
              <p:nvSpPr>
                <p:cNvPr id="220222"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223"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224"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225"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grpSp>
        </p:grpSp>
      </p:grpSp>
      <p:sp>
        <p:nvSpPr>
          <p:cNvPr id="220226" name="Rectangle 66"/>
          <p:cNvSpPr>
            <a:spLocks noGrp="1" noChangeArrowheads="1"/>
          </p:cNvSpPr>
          <p:nvPr>
            <p:ph type="title"/>
          </p:nvPr>
        </p:nvSpPr>
        <p:spPr bwMode="black">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220227" name="Rectangle 67"/>
          <p:cNvSpPr>
            <a:spLocks noGrp="1" noChangeArrowheads="1"/>
          </p:cNvSpPr>
          <p:nvPr>
            <p:ph type="dt" sz="half" idx="2"/>
          </p:nvPr>
        </p:nvSpPr>
        <p:spPr bwMode="black">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hangingPunct="1">
              <a:defRPr sz="1000">
                <a:solidFill>
                  <a:srgbClr val="FFFFFF"/>
                </a:solidFill>
                <a:effectLst>
                  <a:outerShdw blurRad="38100" dist="38100" dir="2700000" algn="tl">
                    <a:srgbClr val="000000"/>
                  </a:outerShdw>
                </a:effectLst>
              </a:defRPr>
            </a:lvl1pPr>
          </a:lstStyle>
          <a:p>
            <a:endParaRPr lang="en-US" altLang="en-US"/>
          </a:p>
        </p:txBody>
      </p:sp>
      <p:sp>
        <p:nvSpPr>
          <p:cNvPr id="220228" name="Rectangle 68"/>
          <p:cNvSpPr>
            <a:spLocks noGrp="1" noChangeArrowheads="1"/>
          </p:cNvSpPr>
          <p:nvPr>
            <p:ph type="ftr" sz="quarter" idx="3"/>
          </p:nvPr>
        </p:nvSpPr>
        <p:spPr bwMode="black">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hangingPunct="1">
              <a:defRPr sz="1000">
                <a:solidFill>
                  <a:srgbClr val="FFFFFF"/>
                </a:solidFill>
                <a:effectLst>
                  <a:outerShdw blurRad="38100" dist="38100" dir="2700000" algn="tl">
                    <a:srgbClr val="000000"/>
                  </a:outerShdw>
                </a:effectLst>
              </a:defRPr>
            </a:lvl1pPr>
          </a:lstStyle>
          <a:p>
            <a:endParaRPr lang="en-US" altLang="en-US"/>
          </a:p>
        </p:txBody>
      </p:sp>
      <p:sp>
        <p:nvSpPr>
          <p:cNvPr id="220229" name="Rectangle 69"/>
          <p:cNvSpPr>
            <a:spLocks noGrp="1" noChangeArrowheads="1"/>
          </p:cNvSpPr>
          <p:nvPr>
            <p:ph type="sldNum" sz="quarter" idx="4"/>
          </p:nvPr>
        </p:nvSpPr>
        <p:spPr bwMode="black">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hangingPunct="1">
              <a:defRPr sz="1000">
                <a:solidFill>
                  <a:srgbClr val="FFFFFF"/>
                </a:solidFill>
                <a:effectLst>
                  <a:outerShdw blurRad="38100" dist="38100" dir="2700000" algn="tl">
                    <a:srgbClr val="000000"/>
                  </a:outerShdw>
                </a:effectLst>
              </a:defRPr>
            </a:lvl1pPr>
          </a:lstStyle>
          <a:p>
            <a:fld id="{A61D5D3C-37DA-4B51-9F96-E9072D575D82}" type="slidenum">
              <a:rPr lang="en-US" altLang="en-US"/>
              <a:pPr/>
              <a:t>‹#›</a:t>
            </a:fld>
            <a:endParaRPr lang="en-US" altLang="en-US"/>
          </a:p>
        </p:txBody>
      </p:sp>
      <p:sp>
        <p:nvSpPr>
          <p:cNvPr id="220230" name="Rectangle 70"/>
          <p:cNvSpPr>
            <a:spLocks noGrp="1" noChangeArrowheads="1"/>
          </p:cNvSpPr>
          <p:nvPr>
            <p:ph type="body" idx="1"/>
          </p:nvPr>
        </p:nvSpPr>
        <p:spPr bwMode="black">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63135493"/>
      </p:ext>
    </p:extLst>
  </p:cSld>
  <p:clrMap bg1="dk2" tx1="lt1" bg2="dk1" tx2="lt2" accent1="accent1" accent2="accent2" accent3="accent3" accent4="accent4" accent5="accent5" accent6="accent6" hlink="hlink" folHlink="folHlink"/>
  <p:sldLayoutIdLst>
    <p:sldLayoutId id="2147486805" r:id="rId1"/>
    <p:sldLayoutId id="2147486806" r:id="rId2"/>
    <p:sldLayoutId id="2147486807" r:id="rId3"/>
    <p:sldLayoutId id="2147486808" r:id="rId4"/>
    <p:sldLayoutId id="2147486809" r:id="rId5"/>
    <p:sldLayoutId id="2147486810" r:id="rId6"/>
    <p:sldLayoutId id="2147486811" r:id="rId7"/>
    <p:sldLayoutId id="2147486812" r:id="rId8"/>
    <p:sldLayoutId id="2147486813" r:id="rId9"/>
    <p:sldLayoutId id="2147486814" r:id="rId10"/>
    <p:sldLayoutId id="2147486815"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MS PGothic" pitchFamily="34"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MS PGothic" pitchFamily="34"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MS PGothic" pitchFamily="34"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MS PGothic" pitchFamily="34" charset="-128"/>
          <a:cs typeface="ＭＳ Ｐゴシック"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Ø"/>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2"/>
        </a:buClr>
        <a:buSzPct val="50000"/>
        <a:buFont typeface="Wingdings" pitchFamily="2" charset="2"/>
        <a:buChar char="l"/>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folHlink"/>
        </a:buClr>
        <a:buSzPct val="50000"/>
        <a:buFont typeface="Wingdings" pitchFamily="2" charset="2"/>
        <a:buChar char="l"/>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charset="-128"/>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charset="-128"/>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charset="-128"/>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cSld>
    <p:bg bwMode="auto">
      <p:bgPr>
        <a:solidFill>
          <a:srgbClr val="000000"/>
        </a:solidFill>
        <a:effectLst/>
      </p:bgPr>
    </p:bg>
    <p:spTree>
      <p:nvGrpSpPr>
        <p:cNvPr id="1" name=""/>
        <p:cNvGrpSpPr/>
        <p:nvPr/>
      </p:nvGrpSpPr>
      <p:grpSpPr>
        <a:xfrm>
          <a:off x="0" y="0"/>
          <a:ext cx="0" cy="0"/>
          <a:chOff x="0" y="0"/>
          <a:chExt cx="0" cy="0"/>
        </a:xfrm>
      </p:grpSpPr>
      <p:sp>
        <p:nvSpPr>
          <p:cNvPr id="5121" name="Rectangle 1"/>
          <p:cNvSpPr>
            <a:spLocks noGrp="1"/>
          </p:cNvSpPr>
          <p:nvPr>
            <p:ph type="sldNum" sz="quarter" idx="2"/>
          </p:nvPr>
        </p:nvSpPr>
        <p:spPr bwMode="auto">
          <a:xfrm>
            <a:off x="6553200" y="6245225"/>
            <a:ext cx="2133600" cy="2873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45719" tIns="45719" rIns="45719" bIns="45719" numCol="1" anchor="t" anchorCtr="0" compatLnSpc="1">
            <a:prstTxWarp prst="textNoShape">
              <a:avLst/>
            </a:prstTxWarp>
          </a:bodyPr>
          <a:lstStyle>
            <a:lvl1pPr algn="r">
              <a:defRPr/>
            </a:lvl1pPr>
          </a:lstStyle>
          <a:p>
            <a:fld id="{5C8A4675-913A-4B78-9B33-81145D7D194B}" type="slidenum">
              <a:rPr lang="en-US" altLang="en-US"/>
              <a:pPr/>
              <a:t>‹#›</a:t>
            </a:fld>
            <a:endParaRPr lang="en-US" altLang="en-US" sz="1400"/>
          </a:p>
        </p:txBody>
      </p:sp>
      <p:sp>
        <p:nvSpPr>
          <p:cNvPr id="5122" name="Rectangle 2"/>
          <p:cNvSpPr>
            <a:spLocks noGrp="1"/>
          </p:cNvSpPr>
          <p:nvPr>
            <p:ph type="title"/>
          </p:nvPr>
        </p:nvSpPr>
        <p:spPr bwMode="auto">
          <a:xfrm>
            <a:off x="685800" y="1844675"/>
            <a:ext cx="7772400" cy="20415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45719" tIns="45719" rIns="45719" bIns="45719" numCol="1" anchor="ctr" anchorCtr="0" compatLnSpc="1">
            <a:prstTxWarp prst="textNoShape">
              <a:avLst/>
            </a:prstTxWarp>
          </a:bodyPr>
          <a:lstStyle/>
          <a:p>
            <a:pPr lvl="0"/>
            <a:r>
              <a:rPr lang="en-US">
                <a:sym typeface="Helvetica" charset="0"/>
              </a:rPr>
              <a:t>Click to edit Master title style</a:t>
            </a:r>
          </a:p>
        </p:txBody>
      </p:sp>
      <p:sp>
        <p:nvSpPr>
          <p:cNvPr id="5123" name="Rectangle 3"/>
          <p:cNvSpPr>
            <a:spLocks noGrp="1"/>
          </p:cNvSpPr>
          <p:nvPr>
            <p:ph type="body" idx="1"/>
          </p:nvPr>
        </p:nvSpPr>
        <p:spPr bwMode="auto">
          <a:xfrm>
            <a:off x="1371600" y="3886200"/>
            <a:ext cx="6400800" cy="29702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45719" tIns="45719" rIns="45719" bIns="45719" numCol="1" anchor="t" anchorCtr="0" compatLnSpc="1">
            <a:prstTxWarp prst="textNoShape">
              <a:avLst/>
            </a:prstTxWarp>
          </a:bodyPr>
          <a:lstStyle/>
          <a:p>
            <a:pPr lvl="0"/>
            <a:r>
              <a:rPr lang="en-US">
                <a:sym typeface="Helvetica" charset="0"/>
              </a:rPr>
              <a:t>Click to edit Master text styles</a:t>
            </a:r>
          </a:p>
          <a:p>
            <a:pPr lvl="1"/>
            <a:r>
              <a:rPr lang="en-US">
                <a:sym typeface="Helvetica" charset="0"/>
              </a:rPr>
              <a:t>Second level</a:t>
            </a:r>
          </a:p>
          <a:p>
            <a:pPr lvl="2"/>
            <a:r>
              <a:rPr lang="en-US">
                <a:sym typeface="Helvetica" charset="0"/>
              </a:rPr>
              <a:t>Third level</a:t>
            </a:r>
          </a:p>
          <a:p>
            <a:pPr lvl="3"/>
            <a:r>
              <a:rPr lang="en-US">
                <a:sym typeface="Helvetica" charset="0"/>
              </a:rPr>
              <a:t>Fourth level</a:t>
            </a:r>
          </a:p>
          <a:p>
            <a:pPr lvl="4"/>
            <a:r>
              <a:rPr lang="en-US">
                <a:sym typeface="Helvetica" charset="0"/>
              </a:rPr>
              <a:t>Fifth level</a:t>
            </a:r>
          </a:p>
        </p:txBody>
      </p:sp>
    </p:spTree>
    <p:extLst>
      <p:ext uri="{BB962C8B-B14F-4D97-AF65-F5344CB8AC3E}">
        <p14:creationId xmlns:p14="http://schemas.microsoft.com/office/powerpoint/2010/main" val="3189974857"/>
      </p:ext>
    </p:extLst>
  </p:cSld>
  <p:clrMap bg1="lt1" tx1="dk1" bg2="lt2" tx2="dk2" accent1="accent1" accent2="accent2" accent3="accent3" accent4="accent4" accent5="accent5" accent6="accent6" hlink="hlink" folHlink="folHlink"/>
  <p:sldLayoutIdLst>
    <p:sldLayoutId id="2147486817" r:id="rId1"/>
    <p:sldLayoutId id="2147486818" r:id="rId2"/>
    <p:sldLayoutId id="2147486819" r:id="rId3"/>
    <p:sldLayoutId id="2147486820" r:id="rId4"/>
    <p:sldLayoutId id="2147486821" r:id="rId5"/>
    <p:sldLayoutId id="2147486822" r:id="rId6"/>
    <p:sldLayoutId id="2147486823" r:id="rId7"/>
    <p:sldLayoutId id="2147486824" r:id="rId8"/>
    <p:sldLayoutId id="2147486825" r:id="rId9"/>
    <p:sldLayoutId id="2147486826" r:id="rId10"/>
    <p:sldLayoutId id="2147486827" r:id="rId11"/>
  </p:sldLayoutIdLst>
  <p:txStyles>
    <p:titleStyle>
      <a:lvl1pPr algn="l" defTabSz="457200" rtl="0" eaLnBrk="0" fontAlgn="base" hangingPunct="0">
        <a:spcBef>
          <a:spcPct val="0"/>
        </a:spcBef>
        <a:spcAft>
          <a:spcPct val="0"/>
        </a:spcAft>
        <a:defRPr sz="1200">
          <a:solidFill>
            <a:srgbClr val="000000"/>
          </a:solidFill>
          <a:latin typeface="+mj-lt"/>
          <a:ea typeface="MS PGothic" pitchFamily="34" charset="-128"/>
          <a:cs typeface="+mj-cs"/>
          <a:sym typeface="Helvetica" pitchFamily="2" charset="0"/>
        </a:defRPr>
      </a:lvl1pPr>
      <a:lvl2pPr algn="l" defTabSz="457200" rtl="0" eaLnBrk="0" fontAlgn="base" hangingPunct="0">
        <a:spcBef>
          <a:spcPct val="0"/>
        </a:spcBef>
        <a:spcAft>
          <a:spcPct val="0"/>
        </a:spcAft>
        <a:defRPr sz="1200">
          <a:solidFill>
            <a:srgbClr val="000000"/>
          </a:solidFill>
          <a:latin typeface="Helvetica" charset="0"/>
          <a:ea typeface="MS PGothic" pitchFamily="34" charset="-128"/>
          <a:cs typeface="Helvetica" charset="0"/>
          <a:sym typeface="Helvetica" pitchFamily="2" charset="0"/>
        </a:defRPr>
      </a:lvl2pPr>
      <a:lvl3pPr algn="l" defTabSz="457200" rtl="0" eaLnBrk="0" fontAlgn="base" hangingPunct="0">
        <a:spcBef>
          <a:spcPct val="0"/>
        </a:spcBef>
        <a:spcAft>
          <a:spcPct val="0"/>
        </a:spcAft>
        <a:defRPr sz="1200">
          <a:solidFill>
            <a:srgbClr val="000000"/>
          </a:solidFill>
          <a:latin typeface="Helvetica" charset="0"/>
          <a:ea typeface="MS PGothic" pitchFamily="34" charset="-128"/>
          <a:cs typeface="Helvetica" charset="0"/>
          <a:sym typeface="Helvetica" pitchFamily="2" charset="0"/>
        </a:defRPr>
      </a:lvl3pPr>
      <a:lvl4pPr algn="l" defTabSz="457200" rtl="0" eaLnBrk="0" fontAlgn="base" hangingPunct="0">
        <a:spcBef>
          <a:spcPct val="0"/>
        </a:spcBef>
        <a:spcAft>
          <a:spcPct val="0"/>
        </a:spcAft>
        <a:defRPr sz="1200">
          <a:solidFill>
            <a:srgbClr val="000000"/>
          </a:solidFill>
          <a:latin typeface="Helvetica" charset="0"/>
          <a:ea typeface="MS PGothic" pitchFamily="34" charset="-128"/>
          <a:cs typeface="Helvetica" charset="0"/>
          <a:sym typeface="Helvetica" pitchFamily="2" charset="0"/>
        </a:defRPr>
      </a:lvl4pPr>
      <a:lvl5pPr algn="l" defTabSz="457200" rtl="0" eaLnBrk="0" fontAlgn="base" hangingPunct="0">
        <a:spcBef>
          <a:spcPct val="0"/>
        </a:spcBef>
        <a:spcAft>
          <a:spcPct val="0"/>
        </a:spcAft>
        <a:defRPr sz="1200">
          <a:solidFill>
            <a:srgbClr val="000000"/>
          </a:solidFill>
          <a:latin typeface="Helvetica" charset="0"/>
          <a:ea typeface="MS PGothic" pitchFamily="34" charset="-128"/>
          <a:cs typeface="Helvetica" charset="0"/>
          <a:sym typeface="Helvetica" pitchFamily="2" charset="0"/>
        </a:defRPr>
      </a:lvl5pPr>
      <a:lvl6pPr marL="4572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6pPr>
      <a:lvl7pPr marL="9144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7pPr>
      <a:lvl8pPr marL="13716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8pPr>
      <a:lvl9pPr marL="18288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9pPr>
    </p:titleStyle>
    <p:bodyStyle>
      <a:lvl1pPr marL="342900" indent="-342900" algn="l" defTabSz="457200" rtl="0" eaLnBrk="0" fontAlgn="base" hangingPunct="0">
        <a:spcBef>
          <a:spcPct val="0"/>
        </a:spcBef>
        <a:spcAft>
          <a:spcPct val="0"/>
        </a:spcAft>
        <a:defRPr sz="1200">
          <a:solidFill>
            <a:srgbClr val="000000"/>
          </a:solidFill>
          <a:latin typeface="+mn-lt"/>
          <a:ea typeface="MS PGothic" pitchFamily="34" charset="-128"/>
          <a:cs typeface="+mn-cs"/>
          <a:sym typeface="Helvetica" pitchFamily="2" charset="0"/>
        </a:defRPr>
      </a:lvl1pPr>
      <a:lvl2pPr marL="228600" indent="228600" algn="l" defTabSz="457200" rtl="0" eaLnBrk="0" fontAlgn="base" hangingPunct="0">
        <a:spcBef>
          <a:spcPct val="0"/>
        </a:spcBef>
        <a:spcAft>
          <a:spcPct val="0"/>
        </a:spcAft>
        <a:defRPr sz="1200">
          <a:solidFill>
            <a:srgbClr val="000000"/>
          </a:solidFill>
          <a:latin typeface="+mn-lt"/>
          <a:ea typeface="Helvetica" charset="0"/>
          <a:cs typeface="+mn-cs"/>
          <a:sym typeface="Helvetica" pitchFamily="2" charset="0"/>
        </a:defRPr>
      </a:lvl2pPr>
      <a:lvl3pPr marL="457200" indent="457200" algn="l" defTabSz="457200" rtl="0" eaLnBrk="0" fontAlgn="base" hangingPunct="0">
        <a:spcBef>
          <a:spcPct val="0"/>
        </a:spcBef>
        <a:spcAft>
          <a:spcPct val="0"/>
        </a:spcAft>
        <a:defRPr sz="1200">
          <a:solidFill>
            <a:srgbClr val="000000"/>
          </a:solidFill>
          <a:latin typeface="+mn-lt"/>
          <a:ea typeface="Helvetica" charset="0"/>
          <a:cs typeface="+mn-cs"/>
          <a:sym typeface="Helvetica" pitchFamily="2" charset="0"/>
        </a:defRPr>
      </a:lvl3pPr>
      <a:lvl4pPr marL="685800" indent="685800" algn="l" defTabSz="457200" rtl="0" eaLnBrk="0" fontAlgn="base" hangingPunct="0">
        <a:spcBef>
          <a:spcPct val="0"/>
        </a:spcBef>
        <a:spcAft>
          <a:spcPct val="0"/>
        </a:spcAft>
        <a:defRPr sz="1200">
          <a:solidFill>
            <a:srgbClr val="000000"/>
          </a:solidFill>
          <a:latin typeface="+mn-lt"/>
          <a:ea typeface="Helvetica" charset="0"/>
          <a:cs typeface="+mn-cs"/>
          <a:sym typeface="Helvetica" pitchFamily="2" charset="0"/>
        </a:defRPr>
      </a:lvl4pPr>
      <a:lvl5pPr marL="914400" indent="914400" algn="l" defTabSz="457200" rtl="0" eaLnBrk="0" fontAlgn="base" hangingPunct="0">
        <a:spcBef>
          <a:spcPct val="0"/>
        </a:spcBef>
        <a:spcAft>
          <a:spcPct val="0"/>
        </a:spcAft>
        <a:defRPr sz="1200">
          <a:solidFill>
            <a:srgbClr val="000000"/>
          </a:solidFill>
          <a:latin typeface="+mn-lt"/>
          <a:ea typeface="Helvetica" charset="0"/>
          <a:cs typeface="+mn-cs"/>
          <a:sym typeface="Helvetica" pitchFamily="2" charset="0"/>
        </a:defRPr>
      </a:lvl5pPr>
      <a:lvl6pPr marL="13716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6pPr>
      <a:lvl7pPr marL="18288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7pPr>
      <a:lvl8pPr marL="22860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8pPr>
      <a:lvl9pPr marL="27432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cSld>
    <p:bg bwMode="auto">
      <p:bgPr>
        <a:solidFill>
          <a:srgbClr val="C900CB"/>
        </a:solidFill>
        <a:effectLst/>
      </p:bgPr>
    </p:bg>
    <p:spTree>
      <p:nvGrpSpPr>
        <p:cNvPr id="1" name=""/>
        <p:cNvGrpSpPr/>
        <p:nvPr/>
      </p:nvGrpSpPr>
      <p:grpSpPr>
        <a:xfrm>
          <a:off x="0" y="0"/>
          <a:ext cx="0" cy="0"/>
          <a:chOff x="0" y="0"/>
          <a:chExt cx="0" cy="0"/>
        </a:xfrm>
      </p:grpSpPr>
      <p:grpSp>
        <p:nvGrpSpPr>
          <p:cNvPr id="3074" name="Group 1"/>
          <p:cNvGrpSpPr>
            <a:grpSpLocks/>
          </p:cNvGrpSpPr>
          <p:nvPr/>
        </p:nvGrpSpPr>
        <p:grpSpPr bwMode="auto">
          <a:xfrm>
            <a:off x="3175" y="4267200"/>
            <a:ext cx="9140825" cy="2590800"/>
            <a:chOff x="0" y="0"/>
            <a:chExt cx="9140826" cy="2590801"/>
          </a:xfrm>
        </p:grpSpPr>
        <p:sp>
          <p:nvSpPr>
            <p:cNvPr id="4098" name="AutoShape 2"/>
            <p:cNvSpPr>
              <a:spLocks/>
            </p:cNvSpPr>
            <p:nvPr/>
          </p:nvSpPr>
          <p:spPr bwMode="auto">
            <a:xfrm>
              <a:off x="0" y="0"/>
              <a:ext cx="9140826" cy="2590801"/>
            </a:xfrm>
            <a:custGeom>
              <a:avLst/>
              <a:gdLst>
                <a:gd name="T0" fmla="*/ 4570413 w 21600"/>
                <a:gd name="T1" fmla="*/ 1295401 h 21600"/>
                <a:gd name="T2" fmla="*/ 4570413 w 21600"/>
                <a:gd name="T3" fmla="*/ 1295401 h 21600"/>
                <a:gd name="T4" fmla="*/ 4570413 w 21600"/>
                <a:gd name="T5" fmla="*/ 1295401 h 21600"/>
                <a:gd name="T6" fmla="*/ 4570413 w 21600"/>
                <a:gd name="T7" fmla="*/ 12954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0" y="21600"/>
                  </a:lnTo>
                  <a:lnTo>
                    <a:pt x="0" y="0"/>
                  </a:lnTo>
                  <a:lnTo>
                    <a:pt x="21600" y="0"/>
                  </a:lnTo>
                  <a:lnTo>
                    <a:pt x="21600" y="21600"/>
                  </a:lnTo>
                  <a:close/>
                </a:path>
              </a:pathLst>
            </a:custGeom>
            <a:gradFill rotWithShape="0">
              <a:gsLst>
                <a:gs pos="0">
                  <a:srgbClr val="C900CB"/>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grpSp>
          <p:nvGrpSpPr>
            <p:cNvPr id="3079" name="Group 3"/>
            <p:cNvGrpSpPr>
              <a:grpSpLocks/>
            </p:cNvGrpSpPr>
            <p:nvPr/>
          </p:nvGrpSpPr>
          <p:grpSpPr bwMode="auto">
            <a:xfrm>
              <a:off x="2816225" y="533400"/>
              <a:ext cx="6237288" cy="2047875"/>
              <a:chOff x="0" y="0"/>
              <a:chExt cx="6237288" cy="2047875"/>
            </a:xfrm>
          </p:grpSpPr>
          <p:grpSp>
            <p:nvGrpSpPr>
              <p:cNvPr id="3080" name="Group 4"/>
              <p:cNvGrpSpPr>
                <a:grpSpLocks/>
              </p:cNvGrpSpPr>
              <p:nvPr/>
            </p:nvGrpSpPr>
            <p:grpSpPr bwMode="auto">
              <a:xfrm>
                <a:off x="781050" y="1444625"/>
                <a:ext cx="1012825" cy="598488"/>
                <a:chOff x="0" y="0"/>
                <a:chExt cx="1012825" cy="598488"/>
              </a:xfrm>
            </p:grpSpPr>
            <p:sp>
              <p:nvSpPr>
                <p:cNvPr id="4101" name="AutoShape 5"/>
                <p:cNvSpPr>
                  <a:spLocks/>
                </p:cNvSpPr>
                <p:nvPr/>
              </p:nvSpPr>
              <p:spPr bwMode="auto">
                <a:xfrm>
                  <a:off x="0" y="0"/>
                  <a:ext cx="1012825" cy="598488"/>
                </a:xfrm>
                <a:custGeom>
                  <a:avLst/>
                  <a:gdLst>
                    <a:gd name="T0" fmla="*/ 506387 w 19679"/>
                    <a:gd name="T1" fmla="*/ 328455 h 19679"/>
                    <a:gd name="T2" fmla="*/ 506387 w 19679"/>
                    <a:gd name="T3" fmla="*/ 328455 h 19679"/>
                    <a:gd name="T4" fmla="*/ 506387 w 19679"/>
                    <a:gd name="T5" fmla="*/ 328455 h 19679"/>
                    <a:gd name="T6" fmla="*/ 506387 w 19679"/>
                    <a:gd name="T7" fmla="*/ 32845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0077C8"/>
                    </a:gs>
                    <a:gs pos="100000">
                      <a:srgbClr val="0088E4"/>
                    </a:gs>
                  </a:gsLst>
                  <a:lin ang="27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02" name="AutoShape 6"/>
                <p:cNvSpPr>
                  <a:spLocks/>
                </p:cNvSpPr>
                <p:nvPr/>
              </p:nvSpPr>
              <p:spPr bwMode="auto">
                <a:xfrm>
                  <a:off x="73025" y="38100"/>
                  <a:ext cx="862013" cy="527050"/>
                </a:xfrm>
                <a:custGeom>
                  <a:avLst/>
                  <a:gdLst>
                    <a:gd name="T0" fmla="*/ 430985 w 19679"/>
                    <a:gd name="T1" fmla="*/ 289249 h 19679"/>
                    <a:gd name="T2" fmla="*/ 430985 w 19679"/>
                    <a:gd name="T3" fmla="*/ 289249 h 19679"/>
                    <a:gd name="T4" fmla="*/ 430985 w 19679"/>
                    <a:gd name="T5" fmla="*/ 289249 h 19679"/>
                    <a:gd name="T6" fmla="*/ 430985 w 19679"/>
                    <a:gd name="T7" fmla="*/ 2892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0088E4"/>
                    </a:gs>
                    <a:gs pos="100000">
                      <a:srgbClr val="0077C8"/>
                    </a:gs>
                  </a:gsLst>
                  <a:lin ang="27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03" name="AutoShape 7"/>
                <p:cNvSpPr>
                  <a:spLocks/>
                </p:cNvSpPr>
                <p:nvPr/>
              </p:nvSpPr>
              <p:spPr bwMode="auto">
                <a:xfrm>
                  <a:off x="115887" y="71437"/>
                  <a:ext cx="795339" cy="474663"/>
                </a:xfrm>
                <a:custGeom>
                  <a:avLst/>
                  <a:gdLst>
                    <a:gd name="T0" fmla="*/ 397649 w 19679"/>
                    <a:gd name="T1" fmla="*/ 260499 h 19679"/>
                    <a:gd name="T2" fmla="*/ 397649 w 19679"/>
                    <a:gd name="T3" fmla="*/ 260499 h 19679"/>
                    <a:gd name="T4" fmla="*/ 397649 w 19679"/>
                    <a:gd name="T5" fmla="*/ 260499 h 19679"/>
                    <a:gd name="T6" fmla="*/ 397649 w 19679"/>
                    <a:gd name="T7" fmla="*/ 26049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007BCF"/>
                    </a:gs>
                    <a:gs pos="100000">
                      <a:srgbClr val="0088E4"/>
                    </a:gs>
                  </a:gsLst>
                  <a:lin ang="27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04" name="AutoShape 8"/>
                <p:cNvSpPr>
                  <a:spLocks/>
                </p:cNvSpPr>
                <p:nvPr/>
              </p:nvSpPr>
              <p:spPr bwMode="auto">
                <a:xfrm>
                  <a:off x="158750" y="100012"/>
                  <a:ext cx="704850" cy="409576"/>
                </a:xfrm>
                <a:custGeom>
                  <a:avLst/>
                  <a:gdLst>
                    <a:gd name="T0" fmla="*/ 352407 w 19679"/>
                    <a:gd name="T1" fmla="*/ 224779 h 19679"/>
                    <a:gd name="T2" fmla="*/ 352407 w 19679"/>
                    <a:gd name="T3" fmla="*/ 224779 h 19679"/>
                    <a:gd name="T4" fmla="*/ 352407 w 19679"/>
                    <a:gd name="T5" fmla="*/ 224779 h 19679"/>
                    <a:gd name="T6" fmla="*/ 352407 w 19679"/>
                    <a:gd name="T7" fmla="*/ 22477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0077C8"/>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05" name="AutoShape 9"/>
                <p:cNvSpPr>
                  <a:spLocks/>
                </p:cNvSpPr>
                <p:nvPr/>
              </p:nvSpPr>
              <p:spPr bwMode="auto">
                <a:xfrm>
                  <a:off x="185737" y="112712"/>
                  <a:ext cx="655638" cy="381001"/>
                </a:xfrm>
                <a:custGeom>
                  <a:avLst/>
                  <a:gdLst>
                    <a:gd name="T0" fmla="*/ 327802 w 19679"/>
                    <a:gd name="T1" fmla="*/ 209097 h 19679"/>
                    <a:gd name="T2" fmla="*/ 327802 w 19679"/>
                    <a:gd name="T3" fmla="*/ 209097 h 19679"/>
                    <a:gd name="T4" fmla="*/ 327802 w 19679"/>
                    <a:gd name="T5" fmla="*/ 209097 h 19679"/>
                    <a:gd name="T6" fmla="*/ 327802 w 19679"/>
                    <a:gd name="T7" fmla="*/ 20909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0080D6"/>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06" name="AutoShape 10"/>
                <p:cNvSpPr>
                  <a:spLocks/>
                </p:cNvSpPr>
                <p:nvPr/>
              </p:nvSpPr>
              <p:spPr bwMode="auto">
                <a:xfrm>
                  <a:off x="268287" y="146050"/>
                  <a:ext cx="485776" cy="304800"/>
                </a:xfrm>
                <a:custGeom>
                  <a:avLst/>
                  <a:gdLst>
                    <a:gd name="T0" fmla="*/ 242876 w 19679"/>
                    <a:gd name="T1" fmla="*/ 167277 h 19679"/>
                    <a:gd name="T2" fmla="*/ 242876 w 19679"/>
                    <a:gd name="T3" fmla="*/ 167277 h 19679"/>
                    <a:gd name="T4" fmla="*/ 242876 w 19679"/>
                    <a:gd name="T5" fmla="*/ 167277 h 19679"/>
                    <a:gd name="T6" fmla="*/ 242876 w 19679"/>
                    <a:gd name="T7" fmla="*/ 16727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0077C8"/>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07" name="AutoShape 11"/>
                <p:cNvSpPr>
                  <a:spLocks/>
                </p:cNvSpPr>
                <p:nvPr/>
              </p:nvSpPr>
              <p:spPr bwMode="auto">
                <a:xfrm>
                  <a:off x="330200" y="193675"/>
                  <a:ext cx="360363" cy="214313"/>
                </a:xfrm>
                <a:custGeom>
                  <a:avLst/>
                  <a:gdLst>
                    <a:gd name="T0" fmla="*/ 180172 w 19679"/>
                    <a:gd name="T1" fmla="*/ 117617 h 19679"/>
                    <a:gd name="T2" fmla="*/ 180172 w 19679"/>
                    <a:gd name="T3" fmla="*/ 117617 h 19679"/>
                    <a:gd name="T4" fmla="*/ 180172 w 19679"/>
                    <a:gd name="T5" fmla="*/ 117617 h 19679"/>
                    <a:gd name="T6" fmla="*/ 180172 w 19679"/>
                    <a:gd name="T7" fmla="*/ 1176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0088E4"/>
                    </a:gs>
                    <a:gs pos="100000">
                      <a:srgbClr val="007BCF"/>
                    </a:gs>
                  </a:gsLst>
                  <a:lin ang="27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08" name="AutoShape 12"/>
                <p:cNvSpPr>
                  <a:spLocks/>
                </p:cNvSpPr>
                <p:nvPr/>
              </p:nvSpPr>
              <p:spPr bwMode="auto">
                <a:xfrm>
                  <a:off x="434974" y="258762"/>
                  <a:ext cx="142877" cy="95251"/>
                </a:xfrm>
                <a:custGeom>
                  <a:avLst/>
                  <a:gdLst>
                    <a:gd name="T0" fmla="*/ 71435 w 19679"/>
                    <a:gd name="T1" fmla="*/ 52275 h 19679"/>
                    <a:gd name="T2" fmla="*/ 71435 w 19679"/>
                    <a:gd name="T3" fmla="*/ 52275 h 19679"/>
                    <a:gd name="T4" fmla="*/ 71435 w 19679"/>
                    <a:gd name="T5" fmla="*/ 52275 h 19679"/>
                    <a:gd name="T6" fmla="*/ 71435 w 19679"/>
                    <a:gd name="T7" fmla="*/ 5227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0088E4"/>
                    </a:gs>
                    <a:gs pos="100000">
                      <a:srgbClr val="007BCF"/>
                    </a:gs>
                  </a:gsLst>
                  <a:lin ang="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grpSp>
          <p:sp>
            <p:nvSpPr>
              <p:cNvPr id="4109" name="AutoShape 13"/>
              <p:cNvSpPr>
                <a:spLocks/>
              </p:cNvSpPr>
              <p:nvPr/>
            </p:nvSpPr>
            <p:spPr bwMode="auto">
              <a:xfrm>
                <a:off x="3032125" y="1247775"/>
                <a:ext cx="844550" cy="519113"/>
              </a:xfrm>
              <a:custGeom>
                <a:avLst/>
                <a:gdLst>
                  <a:gd name="T0" fmla="*/ 422254 w 19679"/>
                  <a:gd name="T1" fmla="*/ 284894 h 19679"/>
                  <a:gd name="T2" fmla="*/ 422254 w 19679"/>
                  <a:gd name="T3" fmla="*/ 284894 h 19679"/>
                  <a:gd name="T4" fmla="*/ 422254 w 19679"/>
                  <a:gd name="T5" fmla="*/ 284894 h 19679"/>
                  <a:gd name="T6" fmla="*/ 422254 w 19679"/>
                  <a:gd name="T7" fmla="*/ 28489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0088E4"/>
                  </a:gs>
                  <a:gs pos="100000">
                    <a:srgbClr val="007BCF"/>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10" name="AutoShape 14"/>
              <p:cNvSpPr>
                <a:spLocks/>
              </p:cNvSpPr>
              <p:nvPr/>
            </p:nvSpPr>
            <p:spPr bwMode="auto">
              <a:xfrm>
                <a:off x="3095625" y="1295400"/>
                <a:ext cx="717550" cy="436563"/>
              </a:xfrm>
              <a:custGeom>
                <a:avLst/>
                <a:gdLst>
                  <a:gd name="T0" fmla="*/ 358757 w 19679"/>
                  <a:gd name="T1" fmla="*/ 239589 h 19679"/>
                  <a:gd name="T2" fmla="*/ 358757 w 19679"/>
                  <a:gd name="T3" fmla="*/ 239589 h 19679"/>
                  <a:gd name="T4" fmla="*/ 358757 w 19679"/>
                  <a:gd name="T5" fmla="*/ 239589 h 19679"/>
                  <a:gd name="T6" fmla="*/ 358757 w 19679"/>
                  <a:gd name="T7" fmla="*/ 23958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007BCF"/>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11" name="AutoShape 15"/>
              <p:cNvSpPr>
                <a:spLocks/>
              </p:cNvSpPr>
              <p:nvPr/>
            </p:nvSpPr>
            <p:spPr bwMode="auto">
              <a:xfrm>
                <a:off x="3184525" y="1346200"/>
                <a:ext cx="546100" cy="328613"/>
              </a:xfrm>
              <a:custGeom>
                <a:avLst/>
                <a:gdLst>
                  <a:gd name="T0" fmla="*/ 273036 w 19679"/>
                  <a:gd name="T1" fmla="*/ 180346 h 19679"/>
                  <a:gd name="T2" fmla="*/ 273036 w 19679"/>
                  <a:gd name="T3" fmla="*/ 180346 h 19679"/>
                  <a:gd name="T4" fmla="*/ 273036 w 19679"/>
                  <a:gd name="T5" fmla="*/ 180346 h 19679"/>
                  <a:gd name="T6" fmla="*/ 273036 w 19679"/>
                  <a:gd name="T7" fmla="*/ 18034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0088E4"/>
                  </a:gs>
                  <a:gs pos="100000">
                    <a:srgbClr val="0080D6"/>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12" name="AutoShape 16"/>
              <p:cNvSpPr>
                <a:spLocks/>
              </p:cNvSpPr>
              <p:nvPr/>
            </p:nvSpPr>
            <p:spPr bwMode="auto">
              <a:xfrm>
                <a:off x="3248025" y="1384300"/>
                <a:ext cx="415925" cy="252413"/>
              </a:xfrm>
              <a:custGeom>
                <a:avLst/>
                <a:gdLst>
                  <a:gd name="T0" fmla="*/ 207952 w 19679"/>
                  <a:gd name="T1" fmla="*/ 138526 h 19679"/>
                  <a:gd name="T2" fmla="*/ 207952 w 19679"/>
                  <a:gd name="T3" fmla="*/ 138526 h 19679"/>
                  <a:gd name="T4" fmla="*/ 207952 w 19679"/>
                  <a:gd name="T5" fmla="*/ 138526 h 19679"/>
                  <a:gd name="T6" fmla="*/ 207952 w 19679"/>
                  <a:gd name="T7" fmla="*/ 13852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0083DC"/>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13" name="AutoShape 17"/>
              <p:cNvSpPr>
                <a:spLocks/>
              </p:cNvSpPr>
              <p:nvPr/>
            </p:nvSpPr>
            <p:spPr bwMode="auto">
              <a:xfrm>
                <a:off x="3302000" y="1425575"/>
                <a:ext cx="304800" cy="169863"/>
              </a:xfrm>
              <a:custGeom>
                <a:avLst/>
                <a:gdLst>
                  <a:gd name="T0" fmla="*/ 152392 w 19679"/>
                  <a:gd name="T1" fmla="*/ 93222 h 19679"/>
                  <a:gd name="T2" fmla="*/ 152392 w 19679"/>
                  <a:gd name="T3" fmla="*/ 93222 h 19679"/>
                  <a:gd name="T4" fmla="*/ 152392 w 19679"/>
                  <a:gd name="T5" fmla="*/ 93222 h 19679"/>
                  <a:gd name="T6" fmla="*/ 152392 w 19679"/>
                  <a:gd name="T7" fmla="*/ 9322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0088E4"/>
                  </a:gs>
                  <a:gs pos="100000">
                    <a:srgbClr val="0080D6"/>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14" name="AutoShape 18"/>
              <p:cNvSpPr>
                <a:spLocks/>
              </p:cNvSpPr>
              <p:nvPr/>
            </p:nvSpPr>
            <p:spPr bwMode="auto">
              <a:xfrm>
                <a:off x="2855912" y="1096962"/>
                <a:ext cx="608014" cy="255588"/>
              </a:xfrm>
              <a:custGeom>
                <a:avLst/>
                <a:gdLst>
                  <a:gd name="T0" fmla="*/ 304007 w 21600"/>
                  <a:gd name="T1" fmla="*/ 127794 h 21600"/>
                  <a:gd name="T2" fmla="*/ 304007 w 21600"/>
                  <a:gd name="T3" fmla="*/ 127794 h 21600"/>
                  <a:gd name="T4" fmla="*/ 304007 w 21600"/>
                  <a:gd name="T5" fmla="*/ 127794 h 21600"/>
                  <a:gd name="T6" fmla="*/ 304007 w 21600"/>
                  <a:gd name="T7" fmla="*/ 127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260" y="1609"/>
                    </a:moveTo>
                    <a:lnTo>
                      <a:pt x="14531" y="3219"/>
                    </a:lnTo>
                    <a:lnTo>
                      <a:pt x="8425" y="7244"/>
                    </a:lnTo>
                    <a:lnTo>
                      <a:pt x="5710" y="10330"/>
                    </a:lnTo>
                    <a:lnTo>
                      <a:pt x="3336" y="13550"/>
                    </a:lnTo>
                    <a:lnTo>
                      <a:pt x="1357" y="17575"/>
                    </a:lnTo>
                    <a:lnTo>
                      <a:pt x="0" y="21599"/>
                    </a:lnTo>
                    <a:lnTo>
                      <a:pt x="0" y="18380"/>
                    </a:lnTo>
                    <a:lnTo>
                      <a:pt x="1639" y="14355"/>
                    </a:lnTo>
                    <a:lnTo>
                      <a:pt x="3675" y="11135"/>
                    </a:lnTo>
                    <a:lnTo>
                      <a:pt x="8764" y="4829"/>
                    </a:lnTo>
                    <a:lnTo>
                      <a:pt x="14531" y="1609"/>
                    </a:lnTo>
                    <a:lnTo>
                      <a:pt x="21260" y="0"/>
                    </a:lnTo>
                    <a:lnTo>
                      <a:pt x="21600" y="0"/>
                    </a:lnTo>
                    <a:lnTo>
                      <a:pt x="21600" y="1609"/>
                    </a:lnTo>
                    <a:lnTo>
                      <a:pt x="21260" y="1609"/>
                    </a:lnTo>
                    <a:close/>
                  </a:path>
                </a:pathLst>
              </a:custGeom>
              <a:gradFill rotWithShape="0">
                <a:gsLst>
                  <a:gs pos="0">
                    <a:srgbClr val="0080D6"/>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15" name="AutoShape 19"/>
              <p:cNvSpPr>
                <a:spLocks/>
              </p:cNvSpPr>
              <p:nvPr/>
            </p:nvSpPr>
            <p:spPr bwMode="auto">
              <a:xfrm>
                <a:off x="3046412" y="1819275"/>
                <a:ext cx="704851" cy="104775"/>
              </a:xfrm>
              <a:custGeom>
                <a:avLst/>
                <a:gdLst>
                  <a:gd name="T0" fmla="*/ 352426 w 21600"/>
                  <a:gd name="T1" fmla="*/ 52388 h 21600"/>
                  <a:gd name="T2" fmla="*/ 352426 w 21600"/>
                  <a:gd name="T3" fmla="*/ 52388 h 21600"/>
                  <a:gd name="T4" fmla="*/ 352426 w 21600"/>
                  <a:gd name="T5" fmla="*/ 52388 h 21600"/>
                  <a:gd name="T6" fmla="*/ 352426 w 21600"/>
                  <a:gd name="T7" fmla="*/ 523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530" y="17672"/>
                    </a:moveTo>
                    <a:lnTo>
                      <a:pt x="17211" y="15709"/>
                    </a:lnTo>
                    <a:lnTo>
                      <a:pt x="21599" y="7854"/>
                    </a:lnTo>
                    <a:lnTo>
                      <a:pt x="21599" y="11781"/>
                    </a:lnTo>
                    <a:lnTo>
                      <a:pt x="17211" y="19636"/>
                    </a:lnTo>
                    <a:lnTo>
                      <a:pt x="12530" y="21600"/>
                    </a:lnTo>
                    <a:lnTo>
                      <a:pt x="9069" y="19636"/>
                    </a:lnTo>
                    <a:lnTo>
                      <a:pt x="5851" y="15709"/>
                    </a:lnTo>
                    <a:lnTo>
                      <a:pt x="2925" y="11781"/>
                    </a:lnTo>
                    <a:lnTo>
                      <a:pt x="0" y="3927"/>
                    </a:lnTo>
                    <a:lnTo>
                      <a:pt x="0" y="0"/>
                    </a:lnTo>
                    <a:lnTo>
                      <a:pt x="2632" y="7854"/>
                    </a:lnTo>
                    <a:lnTo>
                      <a:pt x="9069" y="15709"/>
                    </a:lnTo>
                    <a:lnTo>
                      <a:pt x="12530" y="17672"/>
                    </a:lnTo>
                    <a:close/>
                  </a:path>
                </a:pathLst>
              </a:custGeom>
              <a:gradFill rotWithShape="0">
                <a:gsLst>
                  <a:gs pos="0">
                    <a:srgbClr val="0073C1"/>
                  </a:gs>
                  <a:gs pos="100000">
                    <a:srgbClr val="0088E4"/>
                  </a:gs>
                </a:gsLst>
                <a:lin ang="189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16" name="AutoShape 20"/>
              <p:cNvSpPr>
                <a:spLocks/>
              </p:cNvSpPr>
              <p:nvPr/>
            </p:nvSpPr>
            <p:spPr bwMode="auto">
              <a:xfrm>
                <a:off x="2779712" y="1400175"/>
                <a:ext cx="141288" cy="342900"/>
              </a:xfrm>
              <a:custGeom>
                <a:avLst/>
                <a:gdLst>
                  <a:gd name="T0" fmla="*/ 70644 w 21600"/>
                  <a:gd name="T1" fmla="*/ 171450 h 21600"/>
                  <a:gd name="T2" fmla="*/ 70644 w 21600"/>
                  <a:gd name="T3" fmla="*/ 171450 h 21600"/>
                  <a:gd name="T4" fmla="*/ 70644 w 21600"/>
                  <a:gd name="T5" fmla="*/ 171450 h 21600"/>
                  <a:gd name="T6" fmla="*/ 70644 w 21600"/>
                  <a:gd name="T7" fmla="*/ 171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912" y="6600"/>
                    </a:moveTo>
                    <a:lnTo>
                      <a:pt x="4368" y="10800"/>
                    </a:lnTo>
                    <a:lnTo>
                      <a:pt x="8737" y="14400"/>
                    </a:lnTo>
                    <a:lnTo>
                      <a:pt x="14561" y="18000"/>
                    </a:lnTo>
                    <a:lnTo>
                      <a:pt x="21599" y="21600"/>
                    </a:lnTo>
                    <a:lnTo>
                      <a:pt x="17474" y="21600"/>
                    </a:lnTo>
                    <a:lnTo>
                      <a:pt x="10193" y="18000"/>
                    </a:lnTo>
                    <a:lnTo>
                      <a:pt x="4368" y="14400"/>
                    </a:lnTo>
                    <a:lnTo>
                      <a:pt x="1456" y="10800"/>
                    </a:lnTo>
                    <a:lnTo>
                      <a:pt x="0" y="6600"/>
                    </a:lnTo>
                    <a:lnTo>
                      <a:pt x="0" y="3000"/>
                    </a:lnTo>
                    <a:lnTo>
                      <a:pt x="2912" y="0"/>
                    </a:lnTo>
                    <a:lnTo>
                      <a:pt x="7280" y="0"/>
                    </a:lnTo>
                    <a:lnTo>
                      <a:pt x="4368" y="3000"/>
                    </a:lnTo>
                    <a:lnTo>
                      <a:pt x="2912" y="6600"/>
                    </a:lnTo>
                    <a:close/>
                  </a:path>
                </a:pathLst>
              </a:custGeom>
              <a:gradFill rotWithShape="0">
                <a:gsLst>
                  <a:gs pos="0">
                    <a:srgbClr val="0088E4"/>
                  </a:gs>
                  <a:gs pos="100000">
                    <a:srgbClr val="0077C8"/>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17" name="AutoShape 21"/>
              <p:cNvSpPr>
                <a:spLocks/>
              </p:cNvSpPr>
              <p:nvPr/>
            </p:nvSpPr>
            <p:spPr bwMode="auto">
              <a:xfrm>
                <a:off x="2846387" y="1144587"/>
                <a:ext cx="1190626" cy="731838"/>
              </a:xfrm>
              <a:custGeom>
                <a:avLst/>
                <a:gdLst>
                  <a:gd name="T0" fmla="*/ 595313 w 21600"/>
                  <a:gd name="T1" fmla="*/ 365919 h 21600"/>
                  <a:gd name="T2" fmla="*/ 595313 w 21600"/>
                  <a:gd name="T3" fmla="*/ 365919 h 21600"/>
                  <a:gd name="T4" fmla="*/ 595313 w 21600"/>
                  <a:gd name="T5" fmla="*/ 365919 h 21600"/>
                  <a:gd name="T6" fmla="*/ 595313 w 21600"/>
                  <a:gd name="T7" fmla="*/ 365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045" y="20756"/>
                    </a:moveTo>
                    <a:lnTo>
                      <a:pt x="8992" y="20475"/>
                    </a:lnTo>
                    <a:lnTo>
                      <a:pt x="7084" y="19913"/>
                    </a:lnTo>
                    <a:lnTo>
                      <a:pt x="5349" y="19069"/>
                    </a:lnTo>
                    <a:lnTo>
                      <a:pt x="3787" y="17945"/>
                    </a:lnTo>
                    <a:lnTo>
                      <a:pt x="2400" y="16258"/>
                    </a:lnTo>
                    <a:lnTo>
                      <a:pt x="1532" y="14571"/>
                    </a:lnTo>
                    <a:lnTo>
                      <a:pt x="867" y="12603"/>
                    </a:lnTo>
                    <a:lnTo>
                      <a:pt x="693" y="10636"/>
                    </a:lnTo>
                    <a:lnTo>
                      <a:pt x="867" y="8668"/>
                    </a:lnTo>
                    <a:lnTo>
                      <a:pt x="1532" y="6700"/>
                    </a:lnTo>
                    <a:lnTo>
                      <a:pt x="2400" y="5013"/>
                    </a:lnTo>
                    <a:lnTo>
                      <a:pt x="3787" y="3607"/>
                    </a:lnTo>
                    <a:lnTo>
                      <a:pt x="5349" y="2202"/>
                    </a:lnTo>
                    <a:lnTo>
                      <a:pt x="7084" y="1405"/>
                    </a:lnTo>
                    <a:lnTo>
                      <a:pt x="8992" y="843"/>
                    </a:lnTo>
                    <a:lnTo>
                      <a:pt x="11045" y="562"/>
                    </a:lnTo>
                    <a:lnTo>
                      <a:pt x="13821" y="843"/>
                    </a:lnTo>
                    <a:lnTo>
                      <a:pt x="16250" y="1921"/>
                    </a:lnTo>
                    <a:lnTo>
                      <a:pt x="16250" y="1405"/>
                    </a:lnTo>
                    <a:lnTo>
                      <a:pt x="13821" y="281"/>
                    </a:lnTo>
                    <a:lnTo>
                      <a:pt x="11045" y="0"/>
                    </a:lnTo>
                    <a:lnTo>
                      <a:pt x="8819" y="281"/>
                    </a:lnTo>
                    <a:lnTo>
                      <a:pt x="6737" y="843"/>
                    </a:lnTo>
                    <a:lnTo>
                      <a:pt x="4828" y="1921"/>
                    </a:lnTo>
                    <a:lnTo>
                      <a:pt x="3267" y="3045"/>
                    </a:lnTo>
                    <a:lnTo>
                      <a:pt x="1879" y="4732"/>
                    </a:lnTo>
                    <a:lnTo>
                      <a:pt x="867" y="6419"/>
                    </a:lnTo>
                    <a:lnTo>
                      <a:pt x="173" y="8386"/>
                    </a:lnTo>
                    <a:lnTo>
                      <a:pt x="0" y="10636"/>
                    </a:lnTo>
                    <a:lnTo>
                      <a:pt x="173" y="12885"/>
                    </a:lnTo>
                    <a:lnTo>
                      <a:pt x="867" y="14852"/>
                    </a:lnTo>
                    <a:lnTo>
                      <a:pt x="1879" y="16820"/>
                    </a:lnTo>
                    <a:lnTo>
                      <a:pt x="3267" y="18507"/>
                    </a:lnTo>
                    <a:lnTo>
                      <a:pt x="4828" y="19632"/>
                    </a:lnTo>
                    <a:lnTo>
                      <a:pt x="6737" y="20756"/>
                    </a:lnTo>
                    <a:lnTo>
                      <a:pt x="8819" y="21318"/>
                    </a:lnTo>
                    <a:lnTo>
                      <a:pt x="11045" y="21600"/>
                    </a:lnTo>
                    <a:lnTo>
                      <a:pt x="12954" y="21318"/>
                    </a:lnTo>
                    <a:lnTo>
                      <a:pt x="14689" y="21037"/>
                    </a:lnTo>
                    <a:lnTo>
                      <a:pt x="17609" y="19350"/>
                    </a:lnTo>
                    <a:lnTo>
                      <a:pt x="18997" y="18226"/>
                    </a:lnTo>
                    <a:lnTo>
                      <a:pt x="20038" y="16820"/>
                    </a:lnTo>
                    <a:lnTo>
                      <a:pt x="20906" y="15415"/>
                    </a:lnTo>
                    <a:lnTo>
                      <a:pt x="21599" y="13728"/>
                    </a:lnTo>
                    <a:lnTo>
                      <a:pt x="21426" y="13447"/>
                    </a:lnTo>
                    <a:lnTo>
                      <a:pt x="21079" y="13166"/>
                    </a:lnTo>
                    <a:lnTo>
                      <a:pt x="20559" y="14852"/>
                    </a:lnTo>
                    <a:lnTo>
                      <a:pt x="19691" y="16258"/>
                    </a:lnTo>
                    <a:lnTo>
                      <a:pt x="18650" y="17664"/>
                    </a:lnTo>
                    <a:lnTo>
                      <a:pt x="17465" y="18788"/>
                    </a:lnTo>
                    <a:lnTo>
                      <a:pt x="14515" y="20194"/>
                    </a:lnTo>
                    <a:lnTo>
                      <a:pt x="12780" y="20756"/>
                    </a:lnTo>
                    <a:lnTo>
                      <a:pt x="11045" y="20756"/>
                    </a:lnTo>
                    <a:close/>
                  </a:path>
                </a:pathLst>
              </a:custGeom>
              <a:gradFill rotWithShape="0">
                <a:gsLst>
                  <a:gs pos="0">
                    <a:srgbClr val="0088E4"/>
                  </a:gs>
                  <a:gs pos="100000">
                    <a:srgbClr val="007BCF"/>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18" name="AutoShape 22"/>
              <p:cNvSpPr>
                <a:spLocks/>
              </p:cNvSpPr>
              <p:nvPr/>
            </p:nvSpPr>
            <p:spPr bwMode="auto">
              <a:xfrm>
                <a:off x="3589337" y="1106487"/>
                <a:ext cx="152401" cy="47626"/>
              </a:xfrm>
              <a:custGeom>
                <a:avLst/>
                <a:gdLst>
                  <a:gd name="T0" fmla="*/ 76201 w 21600"/>
                  <a:gd name="T1" fmla="*/ 23813 h 21600"/>
                  <a:gd name="T2" fmla="*/ 76201 w 21600"/>
                  <a:gd name="T3" fmla="*/ 23813 h 21600"/>
                  <a:gd name="T4" fmla="*/ 76201 w 21600"/>
                  <a:gd name="T5" fmla="*/ 23813 h 21600"/>
                  <a:gd name="T6" fmla="*/ 76201 w 21600"/>
                  <a:gd name="T7" fmla="*/ 23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640"/>
                    </a:lnTo>
                    <a:lnTo>
                      <a:pt x="10800" y="12960"/>
                    </a:lnTo>
                    <a:lnTo>
                      <a:pt x="21600" y="21600"/>
                    </a:lnTo>
                    <a:lnTo>
                      <a:pt x="21600" y="12960"/>
                    </a:lnTo>
                    <a:lnTo>
                      <a:pt x="10800" y="8640"/>
                    </a:lnTo>
                    <a:lnTo>
                      <a:pt x="0" y="0"/>
                    </a:lnTo>
                    <a:close/>
                  </a:path>
                </a:pathLst>
              </a:custGeom>
              <a:gradFill rotWithShape="0">
                <a:gsLst>
                  <a:gs pos="0">
                    <a:srgbClr val="0088E4"/>
                  </a:gs>
                  <a:gs pos="100000">
                    <a:srgbClr val="0077C8"/>
                  </a:gs>
                </a:gsLst>
                <a:lin ang="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19" name="AutoShape 23"/>
              <p:cNvSpPr>
                <a:spLocks/>
              </p:cNvSpPr>
              <p:nvPr/>
            </p:nvSpPr>
            <p:spPr bwMode="auto">
              <a:xfrm>
                <a:off x="3808412" y="1628775"/>
                <a:ext cx="285751" cy="209550"/>
              </a:xfrm>
              <a:custGeom>
                <a:avLst/>
                <a:gdLst>
                  <a:gd name="T0" fmla="*/ 142876 w 21600"/>
                  <a:gd name="T1" fmla="*/ 104775 h 21600"/>
                  <a:gd name="T2" fmla="*/ 142876 w 21600"/>
                  <a:gd name="T3" fmla="*/ 104775 h 21600"/>
                  <a:gd name="T4" fmla="*/ 142876 w 21600"/>
                  <a:gd name="T5" fmla="*/ 104775 h 21600"/>
                  <a:gd name="T6" fmla="*/ 142876 w 21600"/>
                  <a:gd name="T7" fmla="*/ 1047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3499" y="21600"/>
                    </a:lnTo>
                    <a:lnTo>
                      <a:pt x="9291" y="17672"/>
                    </a:lnTo>
                    <a:lnTo>
                      <a:pt x="14359" y="12763"/>
                    </a:lnTo>
                    <a:lnTo>
                      <a:pt x="18703" y="7854"/>
                    </a:lnTo>
                    <a:lnTo>
                      <a:pt x="21600" y="1963"/>
                    </a:lnTo>
                    <a:lnTo>
                      <a:pt x="20151" y="0"/>
                    </a:lnTo>
                    <a:lnTo>
                      <a:pt x="16531" y="6872"/>
                    </a:lnTo>
                    <a:lnTo>
                      <a:pt x="12187" y="12763"/>
                    </a:lnTo>
                    <a:lnTo>
                      <a:pt x="6395" y="17672"/>
                    </a:lnTo>
                    <a:lnTo>
                      <a:pt x="0" y="21600"/>
                    </a:lnTo>
                    <a:close/>
                  </a:path>
                </a:pathLst>
              </a:custGeom>
              <a:gradFill rotWithShape="0">
                <a:gsLst>
                  <a:gs pos="0">
                    <a:srgbClr val="0088E4"/>
                  </a:gs>
                  <a:gs pos="100000">
                    <a:srgbClr val="0077C8"/>
                  </a:gs>
                </a:gsLst>
                <a:lin ang="189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20" name="AutoShape 24"/>
              <p:cNvSpPr>
                <a:spLocks/>
              </p:cNvSpPr>
              <p:nvPr/>
            </p:nvSpPr>
            <p:spPr bwMode="auto">
              <a:xfrm>
                <a:off x="1284287" y="1266825"/>
                <a:ext cx="712789" cy="295275"/>
              </a:xfrm>
              <a:custGeom>
                <a:avLst/>
                <a:gdLst>
                  <a:gd name="T0" fmla="*/ 356395 w 21600"/>
                  <a:gd name="T1" fmla="*/ 147638 h 21600"/>
                  <a:gd name="T2" fmla="*/ 356395 w 21600"/>
                  <a:gd name="T3" fmla="*/ 147638 h 21600"/>
                  <a:gd name="T4" fmla="*/ 356395 w 21600"/>
                  <a:gd name="T5" fmla="*/ 147638 h 21600"/>
                  <a:gd name="T6" fmla="*/ 356395 w 21600"/>
                  <a:gd name="T7" fmla="*/ 1476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89" y="696"/>
                    </a:moveTo>
                    <a:lnTo>
                      <a:pt x="7232" y="2090"/>
                    </a:lnTo>
                    <a:lnTo>
                      <a:pt x="10366" y="4180"/>
                    </a:lnTo>
                    <a:lnTo>
                      <a:pt x="13258" y="6967"/>
                    </a:lnTo>
                    <a:lnTo>
                      <a:pt x="15862" y="9754"/>
                    </a:lnTo>
                    <a:lnTo>
                      <a:pt x="18176" y="13238"/>
                    </a:lnTo>
                    <a:lnTo>
                      <a:pt x="20201" y="17419"/>
                    </a:lnTo>
                    <a:lnTo>
                      <a:pt x="21599" y="21600"/>
                    </a:lnTo>
                    <a:lnTo>
                      <a:pt x="21599" y="18812"/>
                    </a:lnTo>
                    <a:lnTo>
                      <a:pt x="19912" y="14632"/>
                    </a:lnTo>
                    <a:lnTo>
                      <a:pt x="17887" y="11148"/>
                    </a:lnTo>
                    <a:lnTo>
                      <a:pt x="15573" y="7664"/>
                    </a:lnTo>
                    <a:lnTo>
                      <a:pt x="12969" y="5574"/>
                    </a:lnTo>
                    <a:lnTo>
                      <a:pt x="6942" y="1393"/>
                    </a:lnTo>
                    <a:lnTo>
                      <a:pt x="3760" y="696"/>
                    </a:lnTo>
                    <a:lnTo>
                      <a:pt x="289" y="0"/>
                    </a:lnTo>
                    <a:lnTo>
                      <a:pt x="0" y="0"/>
                    </a:lnTo>
                    <a:lnTo>
                      <a:pt x="0" y="696"/>
                    </a:lnTo>
                    <a:lnTo>
                      <a:pt x="289" y="696"/>
                    </a:lnTo>
                    <a:close/>
                  </a:path>
                </a:pathLst>
              </a:custGeom>
              <a:gradFill rotWithShape="0">
                <a:gsLst>
                  <a:gs pos="0">
                    <a:srgbClr val="007BCF"/>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21" name="AutoShape 25"/>
              <p:cNvSpPr>
                <a:spLocks/>
              </p:cNvSpPr>
              <p:nvPr/>
            </p:nvSpPr>
            <p:spPr bwMode="auto">
              <a:xfrm>
                <a:off x="581025" y="1314450"/>
                <a:ext cx="1416051" cy="733425"/>
              </a:xfrm>
              <a:custGeom>
                <a:avLst/>
                <a:gdLst>
                  <a:gd name="T0" fmla="*/ 708026 w 21600"/>
                  <a:gd name="T1" fmla="*/ 366713 h 21600"/>
                  <a:gd name="T2" fmla="*/ 708026 w 21600"/>
                  <a:gd name="T3" fmla="*/ 366713 h 21600"/>
                  <a:gd name="T4" fmla="*/ 708026 w 21600"/>
                  <a:gd name="T5" fmla="*/ 366713 h 21600"/>
                  <a:gd name="T6" fmla="*/ 708026 w 21600"/>
                  <a:gd name="T7" fmla="*/ 3667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58" y="12903"/>
                    </a:moveTo>
                    <a:lnTo>
                      <a:pt x="703" y="10379"/>
                    </a:lnTo>
                    <a:lnTo>
                      <a:pt x="1431" y="8135"/>
                    </a:lnTo>
                    <a:lnTo>
                      <a:pt x="2305" y="6171"/>
                    </a:lnTo>
                    <a:lnTo>
                      <a:pt x="3616" y="4488"/>
                    </a:lnTo>
                    <a:lnTo>
                      <a:pt x="5072" y="2805"/>
                    </a:lnTo>
                    <a:lnTo>
                      <a:pt x="6819" y="1683"/>
                    </a:lnTo>
                    <a:lnTo>
                      <a:pt x="8834" y="1122"/>
                    </a:lnTo>
                    <a:lnTo>
                      <a:pt x="10872" y="841"/>
                    </a:lnTo>
                    <a:lnTo>
                      <a:pt x="12911" y="1122"/>
                    </a:lnTo>
                    <a:lnTo>
                      <a:pt x="14780" y="1683"/>
                    </a:lnTo>
                    <a:lnTo>
                      <a:pt x="16527" y="2805"/>
                    </a:lnTo>
                    <a:lnTo>
                      <a:pt x="17983" y="4488"/>
                    </a:lnTo>
                    <a:lnTo>
                      <a:pt x="19294" y="6171"/>
                    </a:lnTo>
                    <a:lnTo>
                      <a:pt x="20168" y="8135"/>
                    </a:lnTo>
                    <a:lnTo>
                      <a:pt x="20896" y="10379"/>
                    </a:lnTo>
                    <a:lnTo>
                      <a:pt x="21041" y="12903"/>
                    </a:lnTo>
                    <a:lnTo>
                      <a:pt x="20750" y="15428"/>
                    </a:lnTo>
                    <a:lnTo>
                      <a:pt x="20168" y="17672"/>
                    </a:lnTo>
                    <a:lnTo>
                      <a:pt x="19003" y="19916"/>
                    </a:lnTo>
                    <a:lnTo>
                      <a:pt x="17546" y="21599"/>
                    </a:lnTo>
                    <a:lnTo>
                      <a:pt x="18566" y="21599"/>
                    </a:lnTo>
                    <a:lnTo>
                      <a:pt x="19876" y="19916"/>
                    </a:lnTo>
                    <a:lnTo>
                      <a:pt x="20750" y="17672"/>
                    </a:lnTo>
                    <a:lnTo>
                      <a:pt x="21454" y="15428"/>
                    </a:lnTo>
                    <a:lnTo>
                      <a:pt x="21600" y="12903"/>
                    </a:lnTo>
                    <a:lnTo>
                      <a:pt x="21454" y="10379"/>
                    </a:lnTo>
                    <a:lnTo>
                      <a:pt x="20750" y="7854"/>
                    </a:lnTo>
                    <a:lnTo>
                      <a:pt x="19731" y="5610"/>
                    </a:lnTo>
                    <a:lnTo>
                      <a:pt x="18420" y="3927"/>
                    </a:lnTo>
                    <a:lnTo>
                      <a:pt x="16818" y="2244"/>
                    </a:lnTo>
                    <a:lnTo>
                      <a:pt x="15071" y="1122"/>
                    </a:lnTo>
                    <a:lnTo>
                      <a:pt x="13057" y="280"/>
                    </a:lnTo>
                    <a:lnTo>
                      <a:pt x="10872" y="0"/>
                    </a:lnTo>
                    <a:lnTo>
                      <a:pt x="8688" y="280"/>
                    </a:lnTo>
                    <a:lnTo>
                      <a:pt x="6674" y="1122"/>
                    </a:lnTo>
                    <a:lnTo>
                      <a:pt x="4781" y="2244"/>
                    </a:lnTo>
                    <a:lnTo>
                      <a:pt x="3179" y="3927"/>
                    </a:lnTo>
                    <a:lnTo>
                      <a:pt x="1868" y="5610"/>
                    </a:lnTo>
                    <a:lnTo>
                      <a:pt x="849" y="7854"/>
                    </a:lnTo>
                    <a:lnTo>
                      <a:pt x="291" y="10379"/>
                    </a:lnTo>
                    <a:lnTo>
                      <a:pt x="0" y="12903"/>
                    </a:lnTo>
                    <a:lnTo>
                      <a:pt x="145" y="15428"/>
                    </a:lnTo>
                    <a:lnTo>
                      <a:pt x="849" y="17672"/>
                    </a:lnTo>
                    <a:lnTo>
                      <a:pt x="1723" y="19916"/>
                    </a:lnTo>
                    <a:lnTo>
                      <a:pt x="3033" y="21599"/>
                    </a:lnTo>
                    <a:lnTo>
                      <a:pt x="4053" y="21599"/>
                    </a:lnTo>
                    <a:lnTo>
                      <a:pt x="2596" y="19916"/>
                    </a:lnTo>
                    <a:lnTo>
                      <a:pt x="1431" y="17672"/>
                    </a:lnTo>
                    <a:lnTo>
                      <a:pt x="849" y="15428"/>
                    </a:lnTo>
                    <a:lnTo>
                      <a:pt x="558" y="12903"/>
                    </a:lnTo>
                    <a:close/>
                  </a:path>
                </a:pathLst>
              </a:custGeom>
              <a:gradFill rotWithShape="0">
                <a:gsLst>
                  <a:gs pos="0">
                    <a:srgbClr val="0088E4"/>
                  </a:gs>
                  <a:gs pos="100000">
                    <a:srgbClr val="0073C1"/>
                  </a:gs>
                </a:gsLst>
                <a:lin ang="27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22" name="AutoShape 26"/>
              <p:cNvSpPr>
                <a:spLocks/>
              </p:cNvSpPr>
              <p:nvPr/>
            </p:nvSpPr>
            <p:spPr bwMode="auto">
              <a:xfrm>
                <a:off x="485774" y="1276350"/>
                <a:ext cx="646114" cy="771525"/>
              </a:xfrm>
              <a:custGeom>
                <a:avLst/>
                <a:gdLst>
                  <a:gd name="T0" fmla="*/ 323057 w 21600"/>
                  <a:gd name="T1" fmla="*/ 385763 h 21600"/>
                  <a:gd name="T2" fmla="*/ 323057 w 21600"/>
                  <a:gd name="T3" fmla="*/ 385763 h 21600"/>
                  <a:gd name="T4" fmla="*/ 323057 w 21600"/>
                  <a:gd name="T5" fmla="*/ 385763 h 21600"/>
                  <a:gd name="T6" fmla="*/ 323057 w 21600"/>
                  <a:gd name="T7" fmla="*/ 385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57" y="13333"/>
                    </a:moveTo>
                    <a:lnTo>
                      <a:pt x="1276" y="10933"/>
                    </a:lnTo>
                    <a:lnTo>
                      <a:pt x="2553" y="8800"/>
                    </a:lnTo>
                    <a:lnTo>
                      <a:pt x="4415" y="6666"/>
                    </a:lnTo>
                    <a:lnTo>
                      <a:pt x="6969" y="4800"/>
                    </a:lnTo>
                    <a:lnTo>
                      <a:pt x="9842" y="3200"/>
                    </a:lnTo>
                    <a:lnTo>
                      <a:pt x="13353" y="1866"/>
                    </a:lnTo>
                    <a:lnTo>
                      <a:pt x="17503" y="1066"/>
                    </a:lnTo>
                    <a:lnTo>
                      <a:pt x="21600" y="266"/>
                    </a:lnTo>
                    <a:lnTo>
                      <a:pt x="21600" y="0"/>
                    </a:lnTo>
                    <a:lnTo>
                      <a:pt x="17184" y="533"/>
                    </a:lnTo>
                    <a:lnTo>
                      <a:pt x="13034" y="1600"/>
                    </a:lnTo>
                    <a:lnTo>
                      <a:pt x="9523" y="2933"/>
                    </a:lnTo>
                    <a:lnTo>
                      <a:pt x="6331" y="4533"/>
                    </a:lnTo>
                    <a:lnTo>
                      <a:pt x="3830" y="6400"/>
                    </a:lnTo>
                    <a:lnTo>
                      <a:pt x="1596" y="8533"/>
                    </a:lnTo>
                    <a:lnTo>
                      <a:pt x="319" y="10933"/>
                    </a:lnTo>
                    <a:lnTo>
                      <a:pt x="0" y="13333"/>
                    </a:lnTo>
                    <a:lnTo>
                      <a:pt x="319" y="15466"/>
                    </a:lnTo>
                    <a:lnTo>
                      <a:pt x="1596" y="17599"/>
                    </a:lnTo>
                    <a:lnTo>
                      <a:pt x="3511" y="19733"/>
                    </a:lnTo>
                    <a:lnTo>
                      <a:pt x="5692" y="21599"/>
                    </a:lnTo>
                    <a:lnTo>
                      <a:pt x="6969" y="21599"/>
                    </a:lnTo>
                    <a:lnTo>
                      <a:pt x="4415" y="19999"/>
                    </a:lnTo>
                    <a:lnTo>
                      <a:pt x="2553" y="17866"/>
                    </a:lnTo>
                    <a:lnTo>
                      <a:pt x="1276" y="15733"/>
                    </a:lnTo>
                    <a:lnTo>
                      <a:pt x="957" y="13333"/>
                    </a:lnTo>
                    <a:close/>
                  </a:path>
                </a:pathLst>
              </a:custGeom>
              <a:gradFill rotWithShape="0">
                <a:gsLst>
                  <a:gs pos="0">
                    <a:srgbClr val="0088E4"/>
                  </a:gs>
                  <a:gs pos="100000">
                    <a:srgbClr val="007BCF"/>
                  </a:gs>
                </a:gsLst>
                <a:lin ang="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23" name="AutoShape 27"/>
              <p:cNvSpPr>
                <a:spLocks/>
              </p:cNvSpPr>
              <p:nvPr/>
            </p:nvSpPr>
            <p:spPr bwMode="auto">
              <a:xfrm>
                <a:off x="1922462" y="1619250"/>
                <a:ext cx="171451" cy="400050"/>
              </a:xfrm>
              <a:custGeom>
                <a:avLst/>
                <a:gdLst>
                  <a:gd name="T0" fmla="*/ 85726 w 21600"/>
                  <a:gd name="T1" fmla="*/ 200025 h 21600"/>
                  <a:gd name="T2" fmla="*/ 85726 w 21600"/>
                  <a:gd name="T3" fmla="*/ 200025 h 21600"/>
                  <a:gd name="T4" fmla="*/ 85726 w 21600"/>
                  <a:gd name="T5" fmla="*/ 200025 h 21600"/>
                  <a:gd name="T6" fmla="*/ 85726 w 21600"/>
                  <a:gd name="T7" fmla="*/ 200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966" y="7199"/>
                    </a:moveTo>
                    <a:lnTo>
                      <a:pt x="16755" y="11314"/>
                    </a:lnTo>
                    <a:lnTo>
                      <a:pt x="13121" y="14914"/>
                    </a:lnTo>
                    <a:lnTo>
                      <a:pt x="7267" y="18514"/>
                    </a:lnTo>
                    <a:lnTo>
                      <a:pt x="0" y="21600"/>
                    </a:lnTo>
                    <a:lnTo>
                      <a:pt x="3633" y="21600"/>
                    </a:lnTo>
                    <a:lnTo>
                      <a:pt x="10699" y="18514"/>
                    </a:lnTo>
                    <a:lnTo>
                      <a:pt x="16755" y="14914"/>
                    </a:lnTo>
                    <a:lnTo>
                      <a:pt x="20388" y="11314"/>
                    </a:lnTo>
                    <a:lnTo>
                      <a:pt x="21599" y="7199"/>
                    </a:lnTo>
                    <a:lnTo>
                      <a:pt x="20388" y="3599"/>
                    </a:lnTo>
                    <a:lnTo>
                      <a:pt x="17966" y="0"/>
                    </a:lnTo>
                    <a:lnTo>
                      <a:pt x="13121" y="0"/>
                    </a:lnTo>
                    <a:lnTo>
                      <a:pt x="16755" y="3599"/>
                    </a:lnTo>
                    <a:lnTo>
                      <a:pt x="17966" y="7199"/>
                    </a:lnTo>
                    <a:close/>
                  </a:path>
                </a:pathLst>
              </a:custGeom>
              <a:gradFill rotWithShape="0">
                <a:gsLst>
                  <a:gs pos="0">
                    <a:srgbClr val="0088E4"/>
                  </a:gs>
                  <a:gs pos="100000">
                    <a:srgbClr val="006FBA"/>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24" name="AutoShape 28"/>
              <p:cNvSpPr>
                <a:spLocks/>
              </p:cNvSpPr>
              <p:nvPr/>
            </p:nvSpPr>
            <p:spPr bwMode="auto">
              <a:xfrm>
                <a:off x="463550" y="1049337"/>
                <a:ext cx="1325563" cy="238126"/>
              </a:xfrm>
              <a:custGeom>
                <a:avLst/>
                <a:gdLst>
                  <a:gd name="T0" fmla="*/ 662782 w 21600"/>
                  <a:gd name="T1" fmla="*/ 119063 h 21600"/>
                  <a:gd name="T2" fmla="*/ 662782 w 21600"/>
                  <a:gd name="T3" fmla="*/ 119063 h 21600"/>
                  <a:gd name="T4" fmla="*/ 662782 w 21600"/>
                  <a:gd name="T5" fmla="*/ 119063 h 21600"/>
                  <a:gd name="T6" fmla="*/ 662782 w 21600"/>
                  <a:gd name="T7" fmla="*/ 1190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399" y="2592"/>
                    </a:moveTo>
                    <a:lnTo>
                      <a:pt x="15443" y="3456"/>
                    </a:lnTo>
                    <a:lnTo>
                      <a:pt x="17642" y="4320"/>
                    </a:lnTo>
                    <a:lnTo>
                      <a:pt x="19530" y="6048"/>
                    </a:lnTo>
                    <a:lnTo>
                      <a:pt x="21418" y="8640"/>
                    </a:lnTo>
                    <a:lnTo>
                      <a:pt x="21599" y="6048"/>
                    </a:lnTo>
                    <a:lnTo>
                      <a:pt x="19685" y="3456"/>
                    </a:lnTo>
                    <a:lnTo>
                      <a:pt x="17797" y="1728"/>
                    </a:lnTo>
                    <a:lnTo>
                      <a:pt x="13399" y="0"/>
                    </a:lnTo>
                    <a:lnTo>
                      <a:pt x="9622" y="1728"/>
                    </a:lnTo>
                    <a:lnTo>
                      <a:pt x="6001" y="5184"/>
                    </a:lnTo>
                    <a:lnTo>
                      <a:pt x="2845" y="11232"/>
                    </a:lnTo>
                    <a:lnTo>
                      <a:pt x="0" y="19008"/>
                    </a:lnTo>
                    <a:lnTo>
                      <a:pt x="491" y="21600"/>
                    </a:lnTo>
                    <a:lnTo>
                      <a:pt x="3155" y="13824"/>
                    </a:lnTo>
                    <a:lnTo>
                      <a:pt x="6311" y="7776"/>
                    </a:lnTo>
                    <a:lnTo>
                      <a:pt x="9778" y="4320"/>
                    </a:lnTo>
                    <a:lnTo>
                      <a:pt x="13399" y="2592"/>
                    </a:lnTo>
                    <a:close/>
                  </a:path>
                </a:pathLst>
              </a:custGeom>
              <a:solidFill>
                <a:srgbClr val="0088E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25" name="AutoShape 29"/>
              <p:cNvSpPr>
                <a:spLocks/>
              </p:cNvSpPr>
              <p:nvPr/>
            </p:nvSpPr>
            <p:spPr bwMode="auto">
              <a:xfrm>
                <a:off x="144462" y="1316037"/>
                <a:ext cx="271463" cy="731838"/>
              </a:xfrm>
              <a:custGeom>
                <a:avLst/>
                <a:gdLst>
                  <a:gd name="T0" fmla="*/ 135732 w 21600"/>
                  <a:gd name="T1" fmla="*/ 365919 h 21600"/>
                  <a:gd name="T2" fmla="*/ 135732 w 21600"/>
                  <a:gd name="T3" fmla="*/ 365919 h 21600"/>
                  <a:gd name="T4" fmla="*/ 135732 w 21600"/>
                  <a:gd name="T5" fmla="*/ 365919 h 21600"/>
                  <a:gd name="T6" fmla="*/ 135732 w 21600"/>
                  <a:gd name="T7" fmla="*/ 365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15" y="12322"/>
                    </a:moveTo>
                    <a:lnTo>
                      <a:pt x="5431" y="8949"/>
                    </a:lnTo>
                    <a:lnTo>
                      <a:pt x="8463" y="6137"/>
                    </a:lnTo>
                    <a:lnTo>
                      <a:pt x="14652" y="3373"/>
                    </a:lnTo>
                    <a:lnTo>
                      <a:pt x="21599" y="843"/>
                    </a:lnTo>
                    <a:lnTo>
                      <a:pt x="19326" y="0"/>
                    </a:lnTo>
                    <a:lnTo>
                      <a:pt x="10863" y="2811"/>
                    </a:lnTo>
                    <a:lnTo>
                      <a:pt x="5431" y="5622"/>
                    </a:lnTo>
                    <a:lnTo>
                      <a:pt x="1642" y="8949"/>
                    </a:lnTo>
                    <a:lnTo>
                      <a:pt x="0" y="12322"/>
                    </a:lnTo>
                    <a:lnTo>
                      <a:pt x="757" y="14852"/>
                    </a:lnTo>
                    <a:lnTo>
                      <a:pt x="3157" y="17101"/>
                    </a:lnTo>
                    <a:lnTo>
                      <a:pt x="6189" y="19350"/>
                    </a:lnTo>
                    <a:lnTo>
                      <a:pt x="10863" y="21600"/>
                    </a:lnTo>
                    <a:lnTo>
                      <a:pt x="15410" y="21600"/>
                    </a:lnTo>
                    <a:lnTo>
                      <a:pt x="10863" y="19350"/>
                    </a:lnTo>
                    <a:lnTo>
                      <a:pt x="6947" y="17101"/>
                    </a:lnTo>
                    <a:lnTo>
                      <a:pt x="4673" y="14852"/>
                    </a:lnTo>
                    <a:lnTo>
                      <a:pt x="3915" y="12322"/>
                    </a:lnTo>
                    <a:close/>
                  </a:path>
                </a:pathLst>
              </a:custGeom>
              <a:solidFill>
                <a:srgbClr val="0088E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26" name="AutoShape 30"/>
              <p:cNvSpPr>
                <a:spLocks/>
              </p:cNvSpPr>
              <p:nvPr/>
            </p:nvSpPr>
            <p:spPr bwMode="auto">
              <a:xfrm>
                <a:off x="1865312" y="1154112"/>
                <a:ext cx="571501" cy="893763"/>
              </a:xfrm>
              <a:custGeom>
                <a:avLst/>
                <a:gdLst>
                  <a:gd name="T0" fmla="*/ 285751 w 21600"/>
                  <a:gd name="T1" fmla="*/ 446882 h 21600"/>
                  <a:gd name="T2" fmla="*/ 285751 w 21600"/>
                  <a:gd name="T3" fmla="*/ 446882 h 21600"/>
                  <a:gd name="T4" fmla="*/ 285751 w 21600"/>
                  <a:gd name="T5" fmla="*/ 446882 h 21600"/>
                  <a:gd name="T6" fmla="*/ 285751 w 21600"/>
                  <a:gd name="T7" fmla="*/ 446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4003"/>
                    </a:moveTo>
                    <a:lnTo>
                      <a:pt x="21180" y="11701"/>
                    </a:lnTo>
                    <a:lnTo>
                      <a:pt x="20100" y="9629"/>
                    </a:lnTo>
                    <a:lnTo>
                      <a:pt x="18300" y="7826"/>
                    </a:lnTo>
                    <a:lnTo>
                      <a:pt x="15720" y="5985"/>
                    </a:lnTo>
                    <a:lnTo>
                      <a:pt x="12780" y="4143"/>
                    </a:lnTo>
                    <a:lnTo>
                      <a:pt x="9540" y="2532"/>
                    </a:lnTo>
                    <a:lnTo>
                      <a:pt x="5520" y="1150"/>
                    </a:lnTo>
                    <a:lnTo>
                      <a:pt x="1140" y="0"/>
                    </a:lnTo>
                    <a:lnTo>
                      <a:pt x="0" y="460"/>
                    </a:lnTo>
                    <a:lnTo>
                      <a:pt x="4020" y="1611"/>
                    </a:lnTo>
                    <a:lnTo>
                      <a:pt x="8040" y="2992"/>
                    </a:lnTo>
                    <a:lnTo>
                      <a:pt x="11340" y="4373"/>
                    </a:lnTo>
                    <a:lnTo>
                      <a:pt x="14280" y="6215"/>
                    </a:lnTo>
                    <a:lnTo>
                      <a:pt x="16440" y="8056"/>
                    </a:lnTo>
                    <a:lnTo>
                      <a:pt x="17940" y="9860"/>
                    </a:lnTo>
                    <a:lnTo>
                      <a:pt x="19020" y="11931"/>
                    </a:lnTo>
                    <a:lnTo>
                      <a:pt x="19380" y="14003"/>
                    </a:lnTo>
                    <a:lnTo>
                      <a:pt x="19020" y="16075"/>
                    </a:lnTo>
                    <a:lnTo>
                      <a:pt x="17940" y="17916"/>
                    </a:lnTo>
                    <a:lnTo>
                      <a:pt x="16440" y="19758"/>
                    </a:lnTo>
                    <a:lnTo>
                      <a:pt x="14280" y="21600"/>
                    </a:lnTo>
                    <a:lnTo>
                      <a:pt x="16080" y="21600"/>
                    </a:lnTo>
                    <a:lnTo>
                      <a:pt x="18660" y="19758"/>
                    </a:lnTo>
                    <a:lnTo>
                      <a:pt x="20100" y="17916"/>
                    </a:lnTo>
                    <a:lnTo>
                      <a:pt x="21180" y="16075"/>
                    </a:lnTo>
                    <a:lnTo>
                      <a:pt x="21600" y="14003"/>
                    </a:lnTo>
                    <a:close/>
                  </a:path>
                </a:pathLst>
              </a:custGeom>
              <a:gradFill rotWithShape="0">
                <a:gsLst>
                  <a:gs pos="0">
                    <a:srgbClr val="0088E4"/>
                  </a:gs>
                  <a:gs pos="100000">
                    <a:srgbClr val="0077C8"/>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27" name="AutoShape 31"/>
              <p:cNvSpPr>
                <a:spLocks/>
              </p:cNvSpPr>
              <p:nvPr/>
            </p:nvSpPr>
            <p:spPr bwMode="auto">
              <a:xfrm>
                <a:off x="860425" y="963612"/>
                <a:ext cx="1711325" cy="674688"/>
              </a:xfrm>
              <a:custGeom>
                <a:avLst/>
                <a:gdLst>
                  <a:gd name="T0" fmla="*/ 855662 w 21600"/>
                  <a:gd name="T1" fmla="*/ 337344 h 21600"/>
                  <a:gd name="T2" fmla="*/ 855662 w 21600"/>
                  <a:gd name="T3" fmla="*/ 337344 h 21600"/>
                  <a:gd name="T4" fmla="*/ 855662 w 21600"/>
                  <a:gd name="T5" fmla="*/ 337344 h 21600"/>
                  <a:gd name="T6" fmla="*/ 855662 w 21600"/>
                  <a:gd name="T7" fmla="*/ 3373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099" y="21599"/>
                    </a:moveTo>
                    <a:lnTo>
                      <a:pt x="21599" y="21295"/>
                    </a:lnTo>
                    <a:lnTo>
                      <a:pt x="21359" y="19160"/>
                    </a:lnTo>
                    <a:lnTo>
                      <a:pt x="20978" y="17076"/>
                    </a:lnTo>
                    <a:lnTo>
                      <a:pt x="19756" y="12807"/>
                    </a:lnTo>
                    <a:lnTo>
                      <a:pt x="18173" y="9148"/>
                    </a:lnTo>
                    <a:lnTo>
                      <a:pt x="16230" y="6098"/>
                    </a:lnTo>
                    <a:lnTo>
                      <a:pt x="13905" y="3659"/>
                    </a:lnTo>
                    <a:lnTo>
                      <a:pt x="11220" y="1524"/>
                    </a:lnTo>
                    <a:lnTo>
                      <a:pt x="8415" y="304"/>
                    </a:lnTo>
                    <a:lnTo>
                      <a:pt x="5369" y="0"/>
                    </a:lnTo>
                    <a:lnTo>
                      <a:pt x="2684" y="304"/>
                    </a:lnTo>
                    <a:lnTo>
                      <a:pt x="0" y="1219"/>
                    </a:lnTo>
                    <a:lnTo>
                      <a:pt x="240" y="1829"/>
                    </a:lnTo>
                    <a:lnTo>
                      <a:pt x="2684" y="914"/>
                    </a:lnTo>
                    <a:lnTo>
                      <a:pt x="5369" y="609"/>
                    </a:lnTo>
                    <a:lnTo>
                      <a:pt x="8415" y="914"/>
                    </a:lnTo>
                    <a:lnTo>
                      <a:pt x="11100" y="2134"/>
                    </a:lnTo>
                    <a:lnTo>
                      <a:pt x="13665" y="4269"/>
                    </a:lnTo>
                    <a:lnTo>
                      <a:pt x="15989" y="6708"/>
                    </a:lnTo>
                    <a:lnTo>
                      <a:pt x="17933" y="9758"/>
                    </a:lnTo>
                    <a:lnTo>
                      <a:pt x="19395" y="13417"/>
                    </a:lnTo>
                    <a:lnTo>
                      <a:pt x="20017" y="15247"/>
                    </a:lnTo>
                    <a:lnTo>
                      <a:pt x="20497" y="17381"/>
                    </a:lnTo>
                    <a:lnTo>
                      <a:pt x="20858" y="19465"/>
                    </a:lnTo>
                    <a:lnTo>
                      <a:pt x="21099" y="21599"/>
                    </a:lnTo>
                    <a:close/>
                  </a:path>
                </a:pathLst>
              </a:custGeom>
              <a:gradFill rotWithShape="0">
                <a:gsLst>
                  <a:gs pos="0">
                    <a:srgbClr val="0088E4"/>
                  </a:gs>
                  <a:gs pos="100000">
                    <a:srgbClr val="0077C8"/>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28" name="AutoShape 32"/>
              <p:cNvSpPr>
                <a:spLocks/>
              </p:cNvSpPr>
              <p:nvPr/>
            </p:nvSpPr>
            <p:spPr bwMode="auto">
              <a:xfrm>
                <a:off x="2425700" y="1676400"/>
                <a:ext cx="155575" cy="371475"/>
              </a:xfrm>
              <a:custGeom>
                <a:avLst/>
                <a:gdLst>
                  <a:gd name="T0" fmla="*/ 77788 w 21600"/>
                  <a:gd name="T1" fmla="*/ 185738 h 21600"/>
                  <a:gd name="T2" fmla="*/ 77788 w 21600"/>
                  <a:gd name="T3" fmla="*/ 185738 h 21600"/>
                  <a:gd name="T4" fmla="*/ 77788 w 21600"/>
                  <a:gd name="T5" fmla="*/ 185738 h 21600"/>
                  <a:gd name="T6" fmla="*/ 77788 w 21600"/>
                  <a:gd name="T7" fmla="*/ 185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5510" y="21600"/>
                    </a:lnTo>
                    <a:lnTo>
                      <a:pt x="12122" y="17169"/>
                    </a:lnTo>
                    <a:lnTo>
                      <a:pt x="17632" y="12738"/>
                    </a:lnTo>
                    <a:lnTo>
                      <a:pt x="20277" y="8307"/>
                    </a:lnTo>
                    <a:lnTo>
                      <a:pt x="21599" y="3323"/>
                    </a:lnTo>
                    <a:lnTo>
                      <a:pt x="21599" y="0"/>
                    </a:lnTo>
                    <a:lnTo>
                      <a:pt x="16310" y="0"/>
                    </a:lnTo>
                    <a:lnTo>
                      <a:pt x="16310" y="3323"/>
                    </a:lnTo>
                    <a:lnTo>
                      <a:pt x="14767" y="8307"/>
                    </a:lnTo>
                    <a:lnTo>
                      <a:pt x="12122" y="12738"/>
                    </a:lnTo>
                    <a:lnTo>
                      <a:pt x="6832" y="17169"/>
                    </a:lnTo>
                    <a:lnTo>
                      <a:pt x="0" y="21600"/>
                    </a:lnTo>
                    <a:close/>
                  </a:path>
                </a:pathLst>
              </a:custGeom>
              <a:gradFill rotWithShape="0">
                <a:gsLst>
                  <a:gs pos="0">
                    <a:srgbClr val="0088E4"/>
                  </a:gs>
                  <a:gs pos="100000">
                    <a:srgbClr val="0077C8"/>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29" name="AutoShape 33"/>
              <p:cNvSpPr>
                <a:spLocks/>
              </p:cNvSpPr>
              <p:nvPr/>
            </p:nvSpPr>
            <p:spPr bwMode="auto">
              <a:xfrm>
                <a:off x="0" y="1030287"/>
                <a:ext cx="763588" cy="1017588"/>
              </a:xfrm>
              <a:custGeom>
                <a:avLst/>
                <a:gdLst>
                  <a:gd name="T0" fmla="*/ 381794 w 21600"/>
                  <a:gd name="T1" fmla="*/ 508794 h 21600"/>
                  <a:gd name="T2" fmla="*/ 381794 w 21600"/>
                  <a:gd name="T3" fmla="*/ 508794 h 21600"/>
                  <a:gd name="T4" fmla="*/ 381794 w 21600"/>
                  <a:gd name="T5" fmla="*/ 508794 h 21600"/>
                  <a:gd name="T6" fmla="*/ 381794 w 21600"/>
                  <a:gd name="T7" fmla="*/ 508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08" y="14927"/>
                    </a:moveTo>
                    <a:lnTo>
                      <a:pt x="1077" y="12501"/>
                    </a:lnTo>
                    <a:lnTo>
                      <a:pt x="2469" y="10277"/>
                    </a:lnTo>
                    <a:lnTo>
                      <a:pt x="4086" y="8289"/>
                    </a:lnTo>
                    <a:lnTo>
                      <a:pt x="6556" y="6267"/>
                    </a:lnTo>
                    <a:lnTo>
                      <a:pt x="9565" y="4448"/>
                    </a:lnTo>
                    <a:lnTo>
                      <a:pt x="13112" y="2830"/>
                    </a:lnTo>
                    <a:lnTo>
                      <a:pt x="17244" y="1617"/>
                    </a:lnTo>
                    <a:lnTo>
                      <a:pt x="21599" y="404"/>
                    </a:lnTo>
                    <a:lnTo>
                      <a:pt x="20522" y="0"/>
                    </a:lnTo>
                    <a:lnTo>
                      <a:pt x="16121" y="1213"/>
                    </a:lnTo>
                    <a:lnTo>
                      <a:pt x="12304" y="2628"/>
                    </a:lnTo>
                    <a:lnTo>
                      <a:pt x="8756" y="4245"/>
                    </a:lnTo>
                    <a:lnTo>
                      <a:pt x="5748" y="6065"/>
                    </a:lnTo>
                    <a:lnTo>
                      <a:pt x="3278" y="8087"/>
                    </a:lnTo>
                    <a:lnTo>
                      <a:pt x="1661" y="10277"/>
                    </a:lnTo>
                    <a:lnTo>
                      <a:pt x="269" y="12501"/>
                    </a:lnTo>
                    <a:lnTo>
                      <a:pt x="0" y="14927"/>
                    </a:lnTo>
                    <a:lnTo>
                      <a:pt x="269" y="16747"/>
                    </a:lnTo>
                    <a:lnTo>
                      <a:pt x="808" y="18365"/>
                    </a:lnTo>
                    <a:lnTo>
                      <a:pt x="1930" y="19982"/>
                    </a:lnTo>
                    <a:lnTo>
                      <a:pt x="3278" y="21600"/>
                    </a:lnTo>
                    <a:lnTo>
                      <a:pt x="4355" y="21600"/>
                    </a:lnTo>
                    <a:lnTo>
                      <a:pt x="3008" y="19982"/>
                    </a:lnTo>
                    <a:lnTo>
                      <a:pt x="1930" y="18365"/>
                    </a:lnTo>
                    <a:lnTo>
                      <a:pt x="1077" y="16747"/>
                    </a:lnTo>
                    <a:lnTo>
                      <a:pt x="808" y="14927"/>
                    </a:lnTo>
                    <a:close/>
                  </a:path>
                </a:pathLst>
              </a:custGeom>
              <a:solidFill>
                <a:srgbClr val="0088E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30" name="AutoShape 34"/>
              <p:cNvSpPr>
                <a:spLocks/>
              </p:cNvSpPr>
              <p:nvPr/>
            </p:nvSpPr>
            <p:spPr bwMode="auto">
              <a:xfrm>
                <a:off x="3848100" y="600075"/>
                <a:ext cx="1906588" cy="1160463"/>
              </a:xfrm>
              <a:custGeom>
                <a:avLst/>
                <a:gdLst>
                  <a:gd name="T0" fmla="*/ 953294 w 21600"/>
                  <a:gd name="T1" fmla="*/ 580232 h 21600"/>
                  <a:gd name="T2" fmla="*/ 953294 w 21600"/>
                  <a:gd name="T3" fmla="*/ 580232 h 21600"/>
                  <a:gd name="T4" fmla="*/ 953294 w 21600"/>
                  <a:gd name="T5" fmla="*/ 580232 h 21600"/>
                  <a:gd name="T6" fmla="*/ 953294 w 21600"/>
                  <a:gd name="T7" fmla="*/ 5802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62" y="0"/>
                    </a:moveTo>
                    <a:lnTo>
                      <a:pt x="8704" y="177"/>
                    </a:lnTo>
                    <a:lnTo>
                      <a:pt x="6654" y="886"/>
                    </a:lnTo>
                    <a:lnTo>
                      <a:pt x="4730" y="1772"/>
                    </a:lnTo>
                    <a:lnTo>
                      <a:pt x="3219" y="3191"/>
                    </a:lnTo>
                    <a:lnTo>
                      <a:pt x="1816" y="4786"/>
                    </a:lnTo>
                    <a:lnTo>
                      <a:pt x="863" y="6559"/>
                    </a:lnTo>
                    <a:lnTo>
                      <a:pt x="215" y="8687"/>
                    </a:lnTo>
                    <a:lnTo>
                      <a:pt x="0" y="10814"/>
                    </a:lnTo>
                    <a:lnTo>
                      <a:pt x="107" y="11848"/>
                    </a:lnTo>
                    <a:lnTo>
                      <a:pt x="215" y="12912"/>
                    </a:lnTo>
                    <a:lnTo>
                      <a:pt x="863" y="15040"/>
                    </a:lnTo>
                    <a:lnTo>
                      <a:pt x="1816" y="16813"/>
                    </a:lnTo>
                    <a:lnTo>
                      <a:pt x="3219" y="18408"/>
                    </a:lnTo>
                    <a:lnTo>
                      <a:pt x="4730" y="19827"/>
                    </a:lnTo>
                    <a:lnTo>
                      <a:pt x="6654" y="20713"/>
                    </a:lnTo>
                    <a:lnTo>
                      <a:pt x="8704" y="21422"/>
                    </a:lnTo>
                    <a:lnTo>
                      <a:pt x="10862" y="21599"/>
                    </a:lnTo>
                    <a:lnTo>
                      <a:pt x="13003" y="21422"/>
                    </a:lnTo>
                    <a:lnTo>
                      <a:pt x="15053" y="20713"/>
                    </a:lnTo>
                    <a:lnTo>
                      <a:pt x="16869" y="19827"/>
                    </a:lnTo>
                    <a:lnTo>
                      <a:pt x="18488" y="18408"/>
                    </a:lnTo>
                    <a:lnTo>
                      <a:pt x="19783" y="16813"/>
                    </a:lnTo>
                    <a:lnTo>
                      <a:pt x="20736" y="15040"/>
                    </a:lnTo>
                    <a:lnTo>
                      <a:pt x="21384" y="12912"/>
                    </a:lnTo>
                    <a:lnTo>
                      <a:pt x="21599" y="11848"/>
                    </a:lnTo>
                    <a:lnTo>
                      <a:pt x="21599" y="9751"/>
                    </a:lnTo>
                    <a:lnTo>
                      <a:pt x="21384" y="8687"/>
                    </a:lnTo>
                    <a:lnTo>
                      <a:pt x="20736" y="6559"/>
                    </a:lnTo>
                    <a:lnTo>
                      <a:pt x="19783" y="4786"/>
                    </a:lnTo>
                    <a:lnTo>
                      <a:pt x="18488" y="3191"/>
                    </a:lnTo>
                    <a:lnTo>
                      <a:pt x="16869" y="1772"/>
                    </a:lnTo>
                    <a:lnTo>
                      <a:pt x="15053" y="886"/>
                    </a:lnTo>
                    <a:lnTo>
                      <a:pt x="13003" y="177"/>
                    </a:lnTo>
                    <a:lnTo>
                      <a:pt x="10862" y="0"/>
                    </a:lnTo>
                    <a:close/>
                    <a:moveTo>
                      <a:pt x="10862" y="20890"/>
                    </a:moveTo>
                    <a:lnTo>
                      <a:pt x="8812" y="20713"/>
                    </a:lnTo>
                    <a:lnTo>
                      <a:pt x="6870" y="20181"/>
                    </a:lnTo>
                    <a:lnTo>
                      <a:pt x="5161" y="19117"/>
                    </a:lnTo>
                    <a:lnTo>
                      <a:pt x="3650" y="18054"/>
                    </a:lnTo>
                    <a:lnTo>
                      <a:pt x="2356" y="16458"/>
                    </a:lnTo>
                    <a:lnTo>
                      <a:pt x="1492" y="14685"/>
                    </a:lnTo>
                    <a:lnTo>
                      <a:pt x="863" y="12912"/>
                    </a:lnTo>
                    <a:lnTo>
                      <a:pt x="755" y="11848"/>
                    </a:lnTo>
                    <a:lnTo>
                      <a:pt x="647" y="10814"/>
                    </a:lnTo>
                    <a:lnTo>
                      <a:pt x="755" y="9751"/>
                    </a:lnTo>
                    <a:lnTo>
                      <a:pt x="863" y="8864"/>
                    </a:lnTo>
                    <a:lnTo>
                      <a:pt x="1492" y="6914"/>
                    </a:lnTo>
                    <a:lnTo>
                      <a:pt x="2356" y="5141"/>
                    </a:lnTo>
                    <a:lnTo>
                      <a:pt x="3650" y="3723"/>
                    </a:lnTo>
                    <a:lnTo>
                      <a:pt x="5161" y="2482"/>
                    </a:lnTo>
                    <a:lnTo>
                      <a:pt x="6870" y="1595"/>
                    </a:lnTo>
                    <a:lnTo>
                      <a:pt x="8812" y="886"/>
                    </a:lnTo>
                    <a:lnTo>
                      <a:pt x="10862" y="709"/>
                    </a:lnTo>
                    <a:lnTo>
                      <a:pt x="12895" y="886"/>
                    </a:lnTo>
                    <a:lnTo>
                      <a:pt x="14837" y="1595"/>
                    </a:lnTo>
                    <a:lnTo>
                      <a:pt x="16546" y="2482"/>
                    </a:lnTo>
                    <a:lnTo>
                      <a:pt x="18056" y="3723"/>
                    </a:lnTo>
                    <a:lnTo>
                      <a:pt x="19243" y="5141"/>
                    </a:lnTo>
                    <a:lnTo>
                      <a:pt x="20215" y="6914"/>
                    </a:lnTo>
                    <a:lnTo>
                      <a:pt x="20736" y="8864"/>
                    </a:lnTo>
                    <a:lnTo>
                      <a:pt x="20952" y="10814"/>
                    </a:lnTo>
                    <a:lnTo>
                      <a:pt x="20736" y="12912"/>
                    </a:lnTo>
                    <a:lnTo>
                      <a:pt x="20215" y="14685"/>
                    </a:lnTo>
                    <a:lnTo>
                      <a:pt x="19243" y="16458"/>
                    </a:lnTo>
                    <a:lnTo>
                      <a:pt x="18056" y="18054"/>
                    </a:lnTo>
                    <a:lnTo>
                      <a:pt x="16546" y="19117"/>
                    </a:lnTo>
                    <a:lnTo>
                      <a:pt x="14837" y="20181"/>
                    </a:lnTo>
                    <a:lnTo>
                      <a:pt x="12895" y="20713"/>
                    </a:lnTo>
                    <a:lnTo>
                      <a:pt x="10862" y="20890"/>
                    </a:lnTo>
                    <a:close/>
                  </a:path>
                </a:pathLst>
              </a:custGeom>
              <a:gradFill rotWithShape="0">
                <a:gsLst>
                  <a:gs pos="0">
                    <a:srgbClr val="088CE5"/>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31" name="AutoShape 35"/>
              <p:cNvSpPr>
                <a:spLocks/>
              </p:cNvSpPr>
              <p:nvPr/>
            </p:nvSpPr>
            <p:spPr bwMode="auto">
              <a:xfrm>
                <a:off x="3733800" y="542925"/>
                <a:ext cx="863600" cy="1169988"/>
              </a:xfrm>
              <a:custGeom>
                <a:avLst/>
                <a:gdLst>
                  <a:gd name="T0" fmla="*/ 431800 w 21600"/>
                  <a:gd name="T1" fmla="*/ 584994 h 21600"/>
                  <a:gd name="T2" fmla="*/ 431800 w 21600"/>
                  <a:gd name="T3" fmla="*/ 584994 h 21600"/>
                  <a:gd name="T4" fmla="*/ 431800 w 21600"/>
                  <a:gd name="T5" fmla="*/ 584994 h 21600"/>
                  <a:gd name="T6" fmla="*/ 431800 w 21600"/>
                  <a:gd name="T7" fmla="*/ 584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52" y="11781"/>
                    </a:moveTo>
                    <a:lnTo>
                      <a:pt x="1429" y="9671"/>
                    </a:lnTo>
                    <a:lnTo>
                      <a:pt x="2620" y="7737"/>
                    </a:lnTo>
                    <a:lnTo>
                      <a:pt x="4288" y="5978"/>
                    </a:lnTo>
                    <a:lnTo>
                      <a:pt x="6869" y="4396"/>
                    </a:lnTo>
                    <a:lnTo>
                      <a:pt x="9966" y="2989"/>
                    </a:lnTo>
                    <a:lnTo>
                      <a:pt x="13301" y="1758"/>
                    </a:lnTo>
                    <a:lnTo>
                      <a:pt x="17311" y="879"/>
                    </a:lnTo>
                    <a:lnTo>
                      <a:pt x="21600" y="351"/>
                    </a:lnTo>
                    <a:lnTo>
                      <a:pt x="21600" y="0"/>
                    </a:lnTo>
                    <a:lnTo>
                      <a:pt x="17073" y="527"/>
                    </a:lnTo>
                    <a:lnTo>
                      <a:pt x="13063" y="1406"/>
                    </a:lnTo>
                    <a:lnTo>
                      <a:pt x="9251" y="2637"/>
                    </a:lnTo>
                    <a:lnTo>
                      <a:pt x="6154" y="4044"/>
                    </a:lnTo>
                    <a:lnTo>
                      <a:pt x="3573" y="5802"/>
                    </a:lnTo>
                    <a:lnTo>
                      <a:pt x="1667" y="7561"/>
                    </a:lnTo>
                    <a:lnTo>
                      <a:pt x="476" y="9671"/>
                    </a:lnTo>
                    <a:lnTo>
                      <a:pt x="0" y="11781"/>
                    </a:lnTo>
                    <a:lnTo>
                      <a:pt x="238" y="13335"/>
                    </a:lnTo>
                    <a:lnTo>
                      <a:pt x="714" y="14741"/>
                    </a:lnTo>
                    <a:lnTo>
                      <a:pt x="1667" y="15972"/>
                    </a:lnTo>
                    <a:lnTo>
                      <a:pt x="3097" y="17379"/>
                    </a:lnTo>
                    <a:lnTo>
                      <a:pt x="4526" y="18610"/>
                    </a:lnTo>
                    <a:lnTo>
                      <a:pt x="6392" y="19665"/>
                    </a:lnTo>
                    <a:lnTo>
                      <a:pt x="8774" y="20720"/>
                    </a:lnTo>
                    <a:lnTo>
                      <a:pt x="11157" y="21600"/>
                    </a:lnTo>
                    <a:lnTo>
                      <a:pt x="12825" y="21600"/>
                    </a:lnTo>
                    <a:lnTo>
                      <a:pt x="10204" y="20720"/>
                    </a:lnTo>
                    <a:lnTo>
                      <a:pt x="5916" y="18610"/>
                    </a:lnTo>
                    <a:lnTo>
                      <a:pt x="4288" y="17379"/>
                    </a:lnTo>
                    <a:lnTo>
                      <a:pt x="2858" y="16148"/>
                    </a:lnTo>
                    <a:lnTo>
                      <a:pt x="1905" y="14741"/>
                    </a:lnTo>
                    <a:lnTo>
                      <a:pt x="1191" y="13335"/>
                    </a:lnTo>
                    <a:lnTo>
                      <a:pt x="952" y="11781"/>
                    </a:lnTo>
                    <a:close/>
                  </a:path>
                </a:pathLst>
              </a:custGeom>
              <a:gradFill rotWithShape="0">
                <a:gsLst>
                  <a:gs pos="0">
                    <a:srgbClr val="088CE5"/>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32" name="AutoShape 36"/>
              <p:cNvSpPr>
                <a:spLocks/>
              </p:cNvSpPr>
              <p:nvPr/>
            </p:nvSpPr>
            <p:spPr bwMode="auto">
              <a:xfrm>
                <a:off x="4787900" y="533400"/>
                <a:ext cx="966788" cy="400050"/>
              </a:xfrm>
              <a:custGeom>
                <a:avLst/>
                <a:gdLst>
                  <a:gd name="T0" fmla="*/ 483394 w 21600"/>
                  <a:gd name="T1" fmla="*/ 200025 h 21600"/>
                  <a:gd name="T2" fmla="*/ 483394 w 21600"/>
                  <a:gd name="T3" fmla="*/ 200025 h 21600"/>
                  <a:gd name="T4" fmla="*/ 483394 w 21600"/>
                  <a:gd name="T5" fmla="*/ 200025 h 21600"/>
                  <a:gd name="T6" fmla="*/ 483394 w 21600"/>
                  <a:gd name="T7" fmla="*/ 200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25" y="1028"/>
                    </a:moveTo>
                    <a:lnTo>
                      <a:pt x="4007" y="1542"/>
                    </a:lnTo>
                    <a:lnTo>
                      <a:pt x="7200" y="2571"/>
                    </a:lnTo>
                    <a:lnTo>
                      <a:pt x="10356" y="4114"/>
                    </a:lnTo>
                    <a:lnTo>
                      <a:pt x="13335" y="6685"/>
                    </a:lnTo>
                    <a:lnTo>
                      <a:pt x="15889" y="9771"/>
                    </a:lnTo>
                    <a:lnTo>
                      <a:pt x="18230" y="13371"/>
                    </a:lnTo>
                    <a:lnTo>
                      <a:pt x="20110" y="16971"/>
                    </a:lnTo>
                    <a:lnTo>
                      <a:pt x="21599" y="21600"/>
                    </a:lnTo>
                    <a:lnTo>
                      <a:pt x="21599" y="18514"/>
                    </a:lnTo>
                    <a:lnTo>
                      <a:pt x="19897" y="14400"/>
                    </a:lnTo>
                    <a:lnTo>
                      <a:pt x="17804" y="10800"/>
                    </a:lnTo>
                    <a:lnTo>
                      <a:pt x="15464" y="7714"/>
                    </a:lnTo>
                    <a:lnTo>
                      <a:pt x="12910" y="5142"/>
                    </a:lnTo>
                    <a:lnTo>
                      <a:pt x="10143" y="3085"/>
                    </a:lnTo>
                    <a:lnTo>
                      <a:pt x="6987" y="1542"/>
                    </a:lnTo>
                    <a:lnTo>
                      <a:pt x="3795" y="514"/>
                    </a:lnTo>
                    <a:lnTo>
                      <a:pt x="425" y="0"/>
                    </a:lnTo>
                    <a:lnTo>
                      <a:pt x="0" y="0"/>
                    </a:lnTo>
                    <a:lnTo>
                      <a:pt x="0" y="1028"/>
                    </a:lnTo>
                    <a:lnTo>
                      <a:pt x="425" y="1028"/>
                    </a:lnTo>
                    <a:close/>
                  </a:path>
                </a:pathLst>
              </a:custGeom>
              <a:gradFill rotWithShape="0">
                <a:gsLst>
                  <a:gs pos="0">
                    <a:srgbClr val="0F8FE6"/>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33" name="AutoShape 37"/>
              <p:cNvSpPr>
                <a:spLocks/>
              </p:cNvSpPr>
              <p:nvPr/>
            </p:nvSpPr>
            <p:spPr bwMode="auto">
              <a:xfrm>
                <a:off x="5508625" y="1560512"/>
                <a:ext cx="114300" cy="85726"/>
              </a:xfrm>
              <a:custGeom>
                <a:avLst/>
                <a:gdLst>
                  <a:gd name="T0" fmla="*/ 57150 w 21600"/>
                  <a:gd name="T1" fmla="*/ 42863 h 21600"/>
                  <a:gd name="T2" fmla="*/ 57150 w 21600"/>
                  <a:gd name="T3" fmla="*/ 42863 h 21600"/>
                  <a:gd name="T4" fmla="*/ 57150 w 21600"/>
                  <a:gd name="T5" fmla="*/ 42863 h 21600"/>
                  <a:gd name="T6" fmla="*/ 57150 w 21600"/>
                  <a:gd name="T7" fmla="*/ 42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10800" y="12000"/>
                    </a:lnTo>
                    <a:lnTo>
                      <a:pt x="0" y="21600"/>
                    </a:lnTo>
                    <a:lnTo>
                      <a:pt x="10800" y="21600"/>
                    </a:lnTo>
                    <a:lnTo>
                      <a:pt x="16200" y="16800"/>
                    </a:lnTo>
                    <a:lnTo>
                      <a:pt x="21600" y="9600"/>
                    </a:lnTo>
                    <a:lnTo>
                      <a:pt x="21600" y="0"/>
                    </a:lnTo>
                    <a:close/>
                  </a:path>
                </a:pathLst>
              </a:custGeom>
              <a:gradFill rotWithShape="0">
                <a:gsLst>
                  <a:gs pos="0">
                    <a:srgbClr val="0088E4"/>
                  </a:gs>
                  <a:gs pos="100000">
                    <a:srgbClr val="0080D6"/>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34" name="AutoShape 38"/>
              <p:cNvSpPr>
                <a:spLocks/>
              </p:cNvSpPr>
              <p:nvPr/>
            </p:nvSpPr>
            <p:spPr bwMode="auto">
              <a:xfrm>
                <a:off x="4332287" y="1665287"/>
                <a:ext cx="1119188" cy="171451"/>
              </a:xfrm>
              <a:custGeom>
                <a:avLst/>
                <a:gdLst>
                  <a:gd name="T0" fmla="*/ 559594 w 21600"/>
                  <a:gd name="T1" fmla="*/ 85726 h 21600"/>
                  <a:gd name="T2" fmla="*/ 559594 w 21600"/>
                  <a:gd name="T3" fmla="*/ 85726 h 21600"/>
                  <a:gd name="T4" fmla="*/ 559594 w 21600"/>
                  <a:gd name="T5" fmla="*/ 85726 h 21600"/>
                  <a:gd name="T6" fmla="*/ 559594 w 21600"/>
                  <a:gd name="T7" fmla="*/ 857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160" y="18000"/>
                    </a:moveTo>
                    <a:lnTo>
                      <a:pt x="6771" y="18000"/>
                    </a:lnTo>
                    <a:lnTo>
                      <a:pt x="4381" y="15600"/>
                    </a:lnTo>
                    <a:lnTo>
                      <a:pt x="0" y="9600"/>
                    </a:lnTo>
                    <a:lnTo>
                      <a:pt x="0" y="13200"/>
                    </a:lnTo>
                    <a:lnTo>
                      <a:pt x="4381" y="19200"/>
                    </a:lnTo>
                    <a:lnTo>
                      <a:pt x="6771" y="21600"/>
                    </a:lnTo>
                    <a:lnTo>
                      <a:pt x="9160" y="21600"/>
                    </a:lnTo>
                    <a:lnTo>
                      <a:pt x="12622" y="20400"/>
                    </a:lnTo>
                    <a:lnTo>
                      <a:pt x="15931" y="16800"/>
                    </a:lnTo>
                    <a:lnTo>
                      <a:pt x="18842" y="12000"/>
                    </a:lnTo>
                    <a:lnTo>
                      <a:pt x="21600" y="4800"/>
                    </a:lnTo>
                    <a:lnTo>
                      <a:pt x="21600" y="0"/>
                    </a:lnTo>
                    <a:lnTo>
                      <a:pt x="18842" y="8400"/>
                    </a:lnTo>
                    <a:lnTo>
                      <a:pt x="15931" y="13200"/>
                    </a:lnTo>
                    <a:lnTo>
                      <a:pt x="12622" y="16800"/>
                    </a:lnTo>
                    <a:lnTo>
                      <a:pt x="9160" y="18000"/>
                    </a:lnTo>
                    <a:close/>
                  </a:path>
                </a:pathLst>
              </a:custGeom>
              <a:gradFill rotWithShape="0">
                <a:gsLst>
                  <a:gs pos="0">
                    <a:srgbClr val="0088E4"/>
                  </a:gs>
                  <a:gs pos="100000">
                    <a:srgbClr val="0080D6"/>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35" name="AutoShape 39"/>
              <p:cNvSpPr>
                <a:spLocks/>
              </p:cNvSpPr>
              <p:nvPr/>
            </p:nvSpPr>
            <p:spPr bwMode="auto">
              <a:xfrm>
                <a:off x="5651500" y="1000125"/>
                <a:ext cx="227013" cy="541338"/>
              </a:xfrm>
              <a:custGeom>
                <a:avLst/>
                <a:gdLst>
                  <a:gd name="T0" fmla="*/ 113506 w 21600"/>
                  <a:gd name="T1" fmla="*/ 270669 h 21600"/>
                  <a:gd name="T2" fmla="*/ 113506 w 21600"/>
                  <a:gd name="T3" fmla="*/ 270669 h 21600"/>
                  <a:gd name="T4" fmla="*/ 113506 w 21600"/>
                  <a:gd name="T5" fmla="*/ 270669 h 21600"/>
                  <a:gd name="T6" fmla="*/ 113506 w 21600"/>
                  <a:gd name="T7" fmla="*/ 270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974" y="7221"/>
                    </a:moveTo>
                    <a:lnTo>
                      <a:pt x="17068" y="10958"/>
                    </a:lnTo>
                    <a:lnTo>
                      <a:pt x="13443" y="15139"/>
                    </a:lnTo>
                    <a:lnTo>
                      <a:pt x="7099" y="18559"/>
                    </a:lnTo>
                    <a:lnTo>
                      <a:pt x="0" y="21600"/>
                    </a:lnTo>
                    <a:lnTo>
                      <a:pt x="4380" y="21600"/>
                    </a:lnTo>
                    <a:lnTo>
                      <a:pt x="11630" y="18179"/>
                    </a:lnTo>
                    <a:lnTo>
                      <a:pt x="17068" y="14758"/>
                    </a:lnTo>
                    <a:lnTo>
                      <a:pt x="20693" y="10958"/>
                    </a:lnTo>
                    <a:lnTo>
                      <a:pt x="21599" y="7221"/>
                    </a:lnTo>
                    <a:lnTo>
                      <a:pt x="20693" y="3800"/>
                    </a:lnTo>
                    <a:lnTo>
                      <a:pt x="17974" y="0"/>
                    </a:lnTo>
                    <a:lnTo>
                      <a:pt x="13443" y="0"/>
                    </a:lnTo>
                    <a:lnTo>
                      <a:pt x="17068" y="3800"/>
                    </a:lnTo>
                    <a:lnTo>
                      <a:pt x="17974" y="7221"/>
                    </a:lnTo>
                    <a:close/>
                  </a:path>
                </a:pathLst>
              </a:custGeom>
              <a:gradFill rotWithShape="0">
                <a:gsLst>
                  <a:gs pos="0">
                    <a:srgbClr val="0088E4"/>
                  </a:gs>
                  <a:gs pos="100000">
                    <a:srgbClr val="0080D6"/>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36" name="AutoShape 40"/>
              <p:cNvSpPr>
                <a:spLocks/>
              </p:cNvSpPr>
              <p:nvPr/>
            </p:nvSpPr>
            <p:spPr bwMode="auto">
              <a:xfrm>
                <a:off x="5214937" y="952500"/>
                <a:ext cx="131763" cy="142875"/>
              </a:xfrm>
              <a:custGeom>
                <a:avLst/>
                <a:gdLst>
                  <a:gd name="T0" fmla="*/ 65882 w 21600"/>
                  <a:gd name="T1" fmla="*/ 71438 h 21600"/>
                  <a:gd name="T2" fmla="*/ 65882 w 21600"/>
                  <a:gd name="T3" fmla="*/ 71438 h 21600"/>
                  <a:gd name="T4" fmla="*/ 65882 w 21600"/>
                  <a:gd name="T5" fmla="*/ 71438 h 21600"/>
                  <a:gd name="T6" fmla="*/ 65882 w 21600"/>
                  <a:gd name="T7" fmla="*/ 71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354" y="21600"/>
                    </a:moveTo>
                    <a:lnTo>
                      <a:pt x="21600" y="20160"/>
                    </a:lnTo>
                    <a:lnTo>
                      <a:pt x="18477" y="14400"/>
                    </a:lnTo>
                    <a:lnTo>
                      <a:pt x="13792" y="10080"/>
                    </a:lnTo>
                    <a:lnTo>
                      <a:pt x="1561" y="0"/>
                    </a:lnTo>
                    <a:lnTo>
                      <a:pt x="0" y="4320"/>
                    </a:lnTo>
                    <a:lnTo>
                      <a:pt x="9108" y="11520"/>
                    </a:lnTo>
                    <a:lnTo>
                      <a:pt x="15354" y="21600"/>
                    </a:lnTo>
                    <a:close/>
                  </a:path>
                </a:pathLst>
              </a:custGeom>
              <a:gradFill rotWithShape="0">
                <a:gsLst>
                  <a:gs pos="0">
                    <a:srgbClr val="0088E4"/>
                  </a:gs>
                  <a:gs pos="100000">
                    <a:srgbClr val="0080D6"/>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37" name="AutoShape 41"/>
              <p:cNvSpPr>
                <a:spLocks/>
              </p:cNvSpPr>
              <p:nvPr/>
            </p:nvSpPr>
            <p:spPr bwMode="auto">
              <a:xfrm>
                <a:off x="4237037" y="838200"/>
                <a:ext cx="1138238" cy="684213"/>
              </a:xfrm>
              <a:custGeom>
                <a:avLst/>
                <a:gdLst>
                  <a:gd name="T0" fmla="*/ 569119 w 21600"/>
                  <a:gd name="T1" fmla="*/ 342107 h 21600"/>
                  <a:gd name="T2" fmla="*/ 569119 w 21600"/>
                  <a:gd name="T3" fmla="*/ 342107 h 21600"/>
                  <a:gd name="T4" fmla="*/ 569119 w 21600"/>
                  <a:gd name="T5" fmla="*/ 342107 h 21600"/>
                  <a:gd name="T6" fmla="*/ 569119 w 21600"/>
                  <a:gd name="T7" fmla="*/ 3421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876" y="10825"/>
                    </a:moveTo>
                    <a:lnTo>
                      <a:pt x="20696" y="12879"/>
                    </a:lnTo>
                    <a:lnTo>
                      <a:pt x="20153" y="14683"/>
                    </a:lnTo>
                    <a:lnTo>
                      <a:pt x="19069" y="16488"/>
                    </a:lnTo>
                    <a:lnTo>
                      <a:pt x="18015" y="17991"/>
                    </a:lnTo>
                    <a:lnTo>
                      <a:pt x="16388" y="19194"/>
                    </a:lnTo>
                    <a:lnTo>
                      <a:pt x="14761" y="20096"/>
                    </a:lnTo>
                    <a:lnTo>
                      <a:pt x="12773" y="20697"/>
                    </a:lnTo>
                    <a:lnTo>
                      <a:pt x="10815" y="20998"/>
                    </a:lnTo>
                    <a:lnTo>
                      <a:pt x="8826" y="20697"/>
                    </a:lnTo>
                    <a:lnTo>
                      <a:pt x="6838" y="20096"/>
                    </a:lnTo>
                    <a:lnTo>
                      <a:pt x="5211" y="19194"/>
                    </a:lnTo>
                    <a:lnTo>
                      <a:pt x="3584" y="17991"/>
                    </a:lnTo>
                    <a:lnTo>
                      <a:pt x="2530" y="16488"/>
                    </a:lnTo>
                    <a:lnTo>
                      <a:pt x="1446" y="14683"/>
                    </a:lnTo>
                    <a:lnTo>
                      <a:pt x="903" y="12879"/>
                    </a:lnTo>
                    <a:lnTo>
                      <a:pt x="723" y="10825"/>
                    </a:lnTo>
                    <a:lnTo>
                      <a:pt x="903" y="8720"/>
                    </a:lnTo>
                    <a:lnTo>
                      <a:pt x="1446" y="6916"/>
                    </a:lnTo>
                    <a:lnTo>
                      <a:pt x="2530" y="5111"/>
                    </a:lnTo>
                    <a:lnTo>
                      <a:pt x="3584" y="3608"/>
                    </a:lnTo>
                    <a:lnTo>
                      <a:pt x="5211" y="2405"/>
                    </a:lnTo>
                    <a:lnTo>
                      <a:pt x="6838" y="1503"/>
                    </a:lnTo>
                    <a:lnTo>
                      <a:pt x="8826" y="902"/>
                    </a:lnTo>
                    <a:lnTo>
                      <a:pt x="10815" y="601"/>
                    </a:lnTo>
                    <a:lnTo>
                      <a:pt x="12592" y="902"/>
                    </a:lnTo>
                    <a:lnTo>
                      <a:pt x="14399" y="1503"/>
                    </a:lnTo>
                    <a:lnTo>
                      <a:pt x="16026" y="2405"/>
                    </a:lnTo>
                    <a:lnTo>
                      <a:pt x="17472" y="3307"/>
                    </a:lnTo>
                    <a:lnTo>
                      <a:pt x="17653" y="2405"/>
                    </a:lnTo>
                    <a:lnTo>
                      <a:pt x="14399" y="601"/>
                    </a:lnTo>
                    <a:lnTo>
                      <a:pt x="12592" y="300"/>
                    </a:lnTo>
                    <a:lnTo>
                      <a:pt x="10815" y="0"/>
                    </a:lnTo>
                    <a:lnTo>
                      <a:pt x="8646" y="300"/>
                    </a:lnTo>
                    <a:lnTo>
                      <a:pt x="6657" y="902"/>
                    </a:lnTo>
                    <a:lnTo>
                      <a:pt x="4850" y="1804"/>
                    </a:lnTo>
                    <a:lnTo>
                      <a:pt x="3223" y="3307"/>
                    </a:lnTo>
                    <a:lnTo>
                      <a:pt x="1807" y="4811"/>
                    </a:lnTo>
                    <a:lnTo>
                      <a:pt x="903" y="6615"/>
                    </a:lnTo>
                    <a:lnTo>
                      <a:pt x="180" y="8720"/>
                    </a:lnTo>
                    <a:lnTo>
                      <a:pt x="0" y="10825"/>
                    </a:lnTo>
                    <a:lnTo>
                      <a:pt x="180" y="12879"/>
                    </a:lnTo>
                    <a:lnTo>
                      <a:pt x="903" y="14984"/>
                    </a:lnTo>
                    <a:lnTo>
                      <a:pt x="1807" y="16788"/>
                    </a:lnTo>
                    <a:lnTo>
                      <a:pt x="3223" y="18593"/>
                    </a:lnTo>
                    <a:lnTo>
                      <a:pt x="4850" y="19795"/>
                    </a:lnTo>
                    <a:lnTo>
                      <a:pt x="6657" y="20697"/>
                    </a:lnTo>
                    <a:lnTo>
                      <a:pt x="8646" y="21299"/>
                    </a:lnTo>
                    <a:lnTo>
                      <a:pt x="10815" y="21599"/>
                    </a:lnTo>
                    <a:lnTo>
                      <a:pt x="12953" y="21299"/>
                    </a:lnTo>
                    <a:lnTo>
                      <a:pt x="14942" y="20697"/>
                    </a:lnTo>
                    <a:lnTo>
                      <a:pt x="16930" y="19795"/>
                    </a:lnTo>
                    <a:lnTo>
                      <a:pt x="18376" y="18593"/>
                    </a:lnTo>
                    <a:lnTo>
                      <a:pt x="19792" y="16788"/>
                    </a:lnTo>
                    <a:lnTo>
                      <a:pt x="20696" y="14984"/>
                    </a:lnTo>
                    <a:lnTo>
                      <a:pt x="21419" y="12879"/>
                    </a:lnTo>
                    <a:lnTo>
                      <a:pt x="21599" y="10825"/>
                    </a:lnTo>
                    <a:lnTo>
                      <a:pt x="21599" y="10223"/>
                    </a:lnTo>
                    <a:lnTo>
                      <a:pt x="21419" y="9622"/>
                    </a:lnTo>
                    <a:lnTo>
                      <a:pt x="20696" y="9922"/>
                    </a:lnTo>
                    <a:lnTo>
                      <a:pt x="20876" y="10524"/>
                    </a:lnTo>
                    <a:lnTo>
                      <a:pt x="20876" y="10825"/>
                    </a:lnTo>
                    <a:close/>
                  </a:path>
                </a:pathLst>
              </a:custGeom>
              <a:gradFill rotWithShape="0">
                <a:gsLst>
                  <a:gs pos="0">
                    <a:srgbClr val="0088E4"/>
                  </a:gs>
                  <a:gs pos="100000">
                    <a:srgbClr val="0083DC"/>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38" name="AutoShape 42"/>
              <p:cNvSpPr>
                <a:spLocks/>
              </p:cNvSpPr>
              <p:nvPr/>
            </p:nvSpPr>
            <p:spPr bwMode="auto">
              <a:xfrm>
                <a:off x="4084637" y="771525"/>
                <a:ext cx="1443038" cy="846138"/>
              </a:xfrm>
              <a:custGeom>
                <a:avLst/>
                <a:gdLst>
                  <a:gd name="T0" fmla="*/ 721519 w 21600"/>
                  <a:gd name="T1" fmla="*/ 423069 h 21600"/>
                  <a:gd name="T2" fmla="*/ 721519 w 21600"/>
                  <a:gd name="T3" fmla="*/ 423069 h 21600"/>
                  <a:gd name="T4" fmla="*/ 721519 w 21600"/>
                  <a:gd name="T5" fmla="*/ 423069 h 21600"/>
                  <a:gd name="T6" fmla="*/ 721519 w 21600"/>
                  <a:gd name="T7" fmla="*/ 4230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637" y="0"/>
                    </a:moveTo>
                    <a:lnTo>
                      <a:pt x="14637" y="729"/>
                    </a:lnTo>
                    <a:lnTo>
                      <a:pt x="17203" y="2431"/>
                    </a:lnTo>
                    <a:lnTo>
                      <a:pt x="18178" y="3404"/>
                    </a:lnTo>
                    <a:lnTo>
                      <a:pt x="19176" y="4619"/>
                    </a:lnTo>
                    <a:lnTo>
                      <a:pt x="19889" y="5835"/>
                    </a:lnTo>
                    <a:lnTo>
                      <a:pt x="20459" y="7294"/>
                    </a:lnTo>
                    <a:lnTo>
                      <a:pt x="20744" y="8753"/>
                    </a:lnTo>
                    <a:lnTo>
                      <a:pt x="20887" y="10455"/>
                    </a:lnTo>
                    <a:lnTo>
                      <a:pt x="20744" y="12603"/>
                    </a:lnTo>
                    <a:lnTo>
                      <a:pt x="20031" y="14548"/>
                    </a:lnTo>
                    <a:lnTo>
                      <a:pt x="19176" y="16250"/>
                    </a:lnTo>
                    <a:lnTo>
                      <a:pt x="17893" y="17952"/>
                    </a:lnTo>
                    <a:lnTo>
                      <a:pt x="16491" y="19168"/>
                    </a:lnTo>
                    <a:lnTo>
                      <a:pt x="14780" y="20141"/>
                    </a:lnTo>
                    <a:lnTo>
                      <a:pt x="12784" y="20627"/>
                    </a:lnTo>
                    <a:lnTo>
                      <a:pt x="10811" y="20870"/>
                    </a:lnTo>
                    <a:lnTo>
                      <a:pt x="8815" y="20627"/>
                    </a:lnTo>
                    <a:lnTo>
                      <a:pt x="6819" y="20141"/>
                    </a:lnTo>
                    <a:lnTo>
                      <a:pt x="5108" y="19168"/>
                    </a:lnTo>
                    <a:lnTo>
                      <a:pt x="3706" y="17952"/>
                    </a:lnTo>
                    <a:lnTo>
                      <a:pt x="2423" y="16250"/>
                    </a:lnTo>
                    <a:lnTo>
                      <a:pt x="1568" y="14548"/>
                    </a:lnTo>
                    <a:lnTo>
                      <a:pt x="855" y="12603"/>
                    </a:lnTo>
                    <a:lnTo>
                      <a:pt x="712" y="10455"/>
                    </a:lnTo>
                    <a:lnTo>
                      <a:pt x="855" y="8996"/>
                    </a:lnTo>
                    <a:lnTo>
                      <a:pt x="1140" y="7537"/>
                    </a:lnTo>
                    <a:lnTo>
                      <a:pt x="1568" y="6321"/>
                    </a:lnTo>
                    <a:lnTo>
                      <a:pt x="2138" y="5106"/>
                    </a:lnTo>
                    <a:lnTo>
                      <a:pt x="1568" y="4619"/>
                    </a:lnTo>
                    <a:lnTo>
                      <a:pt x="855" y="5835"/>
                    </a:lnTo>
                    <a:lnTo>
                      <a:pt x="427" y="7294"/>
                    </a:lnTo>
                    <a:lnTo>
                      <a:pt x="142" y="8753"/>
                    </a:lnTo>
                    <a:lnTo>
                      <a:pt x="0" y="10455"/>
                    </a:lnTo>
                    <a:lnTo>
                      <a:pt x="285" y="12603"/>
                    </a:lnTo>
                    <a:lnTo>
                      <a:pt x="855" y="14791"/>
                    </a:lnTo>
                    <a:lnTo>
                      <a:pt x="1853" y="16736"/>
                    </a:lnTo>
                    <a:lnTo>
                      <a:pt x="3136" y="18195"/>
                    </a:lnTo>
                    <a:lnTo>
                      <a:pt x="4823" y="19654"/>
                    </a:lnTo>
                    <a:lnTo>
                      <a:pt x="6534" y="20627"/>
                    </a:lnTo>
                    <a:lnTo>
                      <a:pt x="8673" y="21356"/>
                    </a:lnTo>
                    <a:lnTo>
                      <a:pt x="10811" y="21600"/>
                    </a:lnTo>
                    <a:lnTo>
                      <a:pt x="12926" y="21356"/>
                    </a:lnTo>
                    <a:lnTo>
                      <a:pt x="15065" y="20627"/>
                    </a:lnTo>
                    <a:lnTo>
                      <a:pt x="16918" y="19654"/>
                    </a:lnTo>
                    <a:lnTo>
                      <a:pt x="18463" y="18195"/>
                    </a:lnTo>
                    <a:lnTo>
                      <a:pt x="19746" y="16736"/>
                    </a:lnTo>
                    <a:lnTo>
                      <a:pt x="20744" y="14791"/>
                    </a:lnTo>
                    <a:lnTo>
                      <a:pt x="21314" y="12603"/>
                    </a:lnTo>
                    <a:lnTo>
                      <a:pt x="21600" y="10455"/>
                    </a:lnTo>
                    <a:lnTo>
                      <a:pt x="21457" y="8753"/>
                    </a:lnTo>
                    <a:lnTo>
                      <a:pt x="21029" y="7051"/>
                    </a:lnTo>
                    <a:lnTo>
                      <a:pt x="20459" y="5349"/>
                    </a:lnTo>
                    <a:lnTo>
                      <a:pt x="19603" y="4133"/>
                    </a:lnTo>
                    <a:lnTo>
                      <a:pt x="18605" y="2674"/>
                    </a:lnTo>
                    <a:lnTo>
                      <a:pt x="17465" y="1702"/>
                    </a:lnTo>
                    <a:lnTo>
                      <a:pt x="14637" y="0"/>
                    </a:lnTo>
                    <a:close/>
                  </a:path>
                </a:pathLst>
              </a:custGeom>
              <a:gradFill rotWithShape="0">
                <a:gsLst>
                  <a:gs pos="0">
                    <a:srgbClr val="088CE5"/>
                  </a:gs>
                  <a:gs pos="100000">
                    <a:srgbClr val="0088E4"/>
                  </a:gs>
                </a:gsLst>
                <a:lin ang="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39" name="AutoShape 43"/>
              <p:cNvSpPr>
                <a:spLocks/>
              </p:cNvSpPr>
              <p:nvPr/>
            </p:nvSpPr>
            <p:spPr bwMode="auto">
              <a:xfrm>
                <a:off x="4425950" y="742950"/>
                <a:ext cx="579438" cy="104775"/>
              </a:xfrm>
              <a:custGeom>
                <a:avLst/>
                <a:gdLst>
                  <a:gd name="T0" fmla="*/ 289719 w 21600"/>
                  <a:gd name="T1" fmla="*/ 52388 h 21600"/>
                  <a:gd name="T2" fmla="*/ 289719 w 21600"/>
                  <a:gd name="T3" fmla="*/ 52388 h 21600"/>
                  <a:gd name="T4" fmla="*/ 289719 w 21600"/>
                  <a:gd name="T5" fmla="*/ 52388 h 21600"/>
                  <a:gd name="T6" fmla="*/ 289719 w 21600"/>
                  <a:gd name="T7" fmla="*/ 523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202" y="5890"/>
                    </a:moveTo>
                    <a:lnTo>
                      <a:pt x="17694" y="7854"/>
                    </a:lnTo>
                    <a:lnTo>
                      <a:pt x="21244" y="9818"/>
                    </a:lnTo>
                    <a:lnTo>
                      <a:pt x="21599" y="3927"/>
                    </a:lnTo>
                    <a:lnTo>
                      <a:pt x="18049" y="1963"/>
                    </a:lnTo>
                    <a:lnTo>
                      <a:pt x="14202" y="0"/>
                    </a:lnTo>
                    <a:lnTo>
                      <a:pt x="10296" y="1963"/>
                    </a:lnTo>
                    <a:lnTo>
                      <a:pt x="6746" y="3927"/>
                    </a:lnTo>
                    <a:lnTo>
                      <a:pt x="0" y="13745"/>
                    </a:lnTo>
                    <a:lnTo>
                      <a:pt x="0" y="21600"/>
                    </a:lnTo>
                    <a:lnTo>
                      <a:pt x="3195" y="15709"/>
                    </a:lnTo>
                    <a:lnTo>
                      <a:pt x="6746" y="9818"/>
                    </a:lnTo>
                    <a:lnTo>
                      <a:pt x="10296" y="7854"/>
                    </a:lnTo>
                    <a:lnTo>
                      <a:pt x="14202" y="5890"/>
                    </a:lnTo>
                    <a:close/>
                  </a:path>
                </a:pathLst>
              </a:custGeom>
              <a:gradFill rotWithShape="0">
                <a:gsLst>
                  <a:gs pos="0">
                    <a:srgbClr val="088CE5"/>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40" name="AutoShape 44"/>
              <p:cNvSpPr>
                <a:spLocks/>
              </p:cNvSpPr>
              <p:nvPr/>
            </p:nvSpPr>
            <p:spPr bwMode="auto">
              <a:xfrm>
                <a:off x="4265612" y="847725"/>
                <a:ext cx="104776" cy="76200"/>
              </a:xfrm>
              <a:custGeom>
                <a:avLst/>
                <a:gdLst>
                  <a:gd name="T0" fmla="*/ 52388 w 21600"/>
                  <a:gd name="T1" fmla="*/ 38100 h 21600"/>
                  <a:gd name="T2" fmla="*/ 52388 w 21600"/>
                  <a:gd name="T3" fmla="*/ 38100 h 21600"/>
                  <a:gd name="T4" fmla="*/ 52388 w 21600"/>
                  <a:gd name="T5" fmla="*/ 38100 h 21600"/>
                  <a:gd name="T6" fmla="*/ 52388 w 21600"/>
                  <a:gd name="T7" fmla="*/ 381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00"/>
                    </a:moveTo>
                    <a:lnTo>
                      <a:pt x="15709" y="0"/>
                    </a:lnTo>
                    <a:lnTo>
                      <a:pt x="7854" y="5400"/>
                    </a:lnTo>
                    <a:lnTo>
                      <a:pt x="0" y="13500"/>
                    </a:lnTo>
                    <a:lnTo>
                      <a:pt x="3927" y="21600"/>
                    </a:lnTo>
                    <a:lnTo>
                      <a:pt x="13745" y="13500"/>
                    </a:lnTo>
                    <a:lnTo>
                      <a:pt x="21600" y="8100"/>
                    </a:lnTo>
                    <a:close/>
                  </a:path>
                </a:pathLst>
              </a:custGeom>
              <a:gradFill rotWithShape="0">
                <a:gsLst>
                  <a:gs pos="0">
                    <a:srgbClr val="088CE5"/>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41" name="AutoShape 45"/>
              <p:cNvSpPr>
                <a:spLocks/>
              </p:cNvSpPr>
              <p:nvPr/>
            </p:nvSpPr>
            <p:spPr bwMode="auto">
              <a:xfrm>
                <a:off x="5562600" y="257175"/>
                <a:ext cx="608013" cy="152400"/>
              </a:xfrm>
              <a:custGeom>
                <a:avLst/>
                <a:gdLst>
                  <a:gd name="T0" fmla="*/ 304007 w 21600"/>
                  <a:gd name="T1" fmla="*/ 76200 h 21600"/>
                  <a:gd name="T2" fmla="*/ 304007 w 21600"/>
                  <a:gd name="T3" fmla="*/ 76200 h 21600"/>
                  <a:gd name="T4" fmla="*/ 304007 w 21600"/>
                  <a:gd name="T5" fmla="*/ 76200 h 21600"/>
                  <a:gd name="T6" fmla="*/ 304007 w 21600"/>
                  <a:gd name="T7" fmla="*/ 76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817" y="21600"/>
                    </a:moveTo>
                    <a:lnTo>
                      <a:pt x="8085" y="20250"/>
                    </a:lnTo>
                    <a:lnTo>
                      <a:pt x="4693" y="14850"/>
                    </a:lnTo>
                    <a:lnTo>
                      <a:pt x="1979" y="8100"/>
                    </a:lnTo>
                    <a:lnTo>
                      <a:pt x="339" y="0"/>
                    </a:lnTo>
                    <a:lnTo>
                      <a:pt x="0" y="1350"/>
                    </a:lnTo>
                    <a:lnTo>
                      <a:pt x="1639" y="9450"/>
                    </a:lnTo>
                    <a:lnTo>
                      <a:pt x="4353" y="16200"/>
                    </a:lnTo>
                    <a:lnTo>
                      <a:pt x="7746" y="20250"/>
                    </a:lnTo>
                    <a:lnTo>
                      <a:pt x="11817" y="21600"/>
                    </a:lnTo>
                    <a:lnTo>
                      <a:pt x="14871" y="20250"/>
                    </a:lnTo>
                    <a:lnTo>
                      <a:pt x="17585" y="18900"/>
                    </a:lnTo>
                    <a:lnTo>
                      <a:pt x="19903" y="14850"/>
                    </a:lnTo>
                    <a:lnTo>
                      <a:pt x="21600" y="9450"/>
                    </a:lnTo>
                    <a:lnTo>
                      <a:pt x="21260" y="9450"/>
                    </a:lnTo>
                    <a:lnTo>
                      <a:pt x="19564" y="14850"/>
                    </a:lnTo>
                    <a:lnTo>
                      <a:pt x="17246" y="17550"/>
                    </a:lnTo>
                    <a:lnTo>
                      <a:pt x="14871" y="20250"/>
                    </a:lnTo>
                    <a:lnTo>
                      <a:pt x="11817" y="21600"/>
                    </a:lnTo>
                    <a:close/>
                  </a:path>
                </a:pathLst>
              </a:custGeom>
              <a:gradFill rotWithShape="0">
                <a:gsLst>
                  <a:gs pos="0">
                    <a:srgbClr val="0088E4"/>
                  </a:gs>
                  <a:gs pos="100000">
                    <a:srgbClr val="C900CB"/>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42" name="AutoShape 46"/>
              <p:cNvSpPr>
                <a:spLocks/>
              </p:cNvSpPr>
              <p:nvPr/>
            </p:nvSpPr>
            <p:spPr bwMode="auto">
              <a:xfrm>
                <a:off x="5618162" y="0"/>
                <a:ext cx="409576" cy="85725"/>
              </a:xfrm>
              <a:custGeom>
                <a:avLst/>
                <a:gdLst>
                  <a:gd name="T0" fmla="*/ 204788 w 21600"/>
                  <a:gd name="T1" fmla="*/ 42863 h 21600"/>
                  <a:gd name="T2" fmla="*/ 204788 w 21600"/>
                  <a:gd name="T3" fmla="*/ 42863 h 21600"/>
                  <a:gd name="T4" fmla="*/ 204788 w 21600"/>
                  <a:gd name="T5" fmla="*/ 42863 h 21600"/>
                  <a:gd name="T6" fmla="*/ 204788 w 21600"/>
                  <a:gd name="T7" fmla="*/ 42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567" y="0"/>
                    </a:moveTo>
                    <a:lnTo>
                      <a:pt x="21600" y="4800"/>
                    </a:lnTo>
                    <a:lnTo>
                      <a:pt x="21097" y="2400"/>
                    </a:lnTo>
                    <a:lnTo>
                      <a:pt x="18083" y="0"/>
                    </a:lnTo>
                    <a:lnTo>
                      <a:pt x="14567" y="0"/>
                    </a:lnTo>
                    <a:lnTo>
                      <a:pt x="10046" y="2400"/>
                    </a:lnTo>
                    <a:lnTo>
                      <a:pt x="6530" y="4800"/>
                    </a:lnTo>
                    <a:lnTo>
                      <a:pt x="3013" y="12000"/>
                    </a:lnTo>
                    <a:lnTo>
                      <a:pt x="0" y="19200"/>
                    </a:lnTo>
                    <a:lnTo>
                      <a:pt x="502" y="21600"/>
                    </a:lnTo>
                    <a:lnTo>
                      <a:pt x="3013" y="14400"/>
                    </a:lnTo>
                    <a:lnTo>
                      <a:pt x="6530" y="7200"/>
                    </a:lnTo>
                    <a:lnTo>
                      <a:pt x="10046" y="2400"/>
                    </a:lnTo>
                    <a:lnTo>
                      <a:pt x="14567" y="0"/>
                    </a:lnTo>
                    <a:close/>
                  </a:path>
                </a:pathLst>
              </a:custGeom>
              <a:gradFill rotWithShape="0">
                <a:gsLst>
                  <a:gs pos="0">
                    <a:srgbClr val="0088E4"/>
                  </a:gs>
                  <a:gs pos="100000">
                    <a:srgbClr val="C900CB"/>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43" name="AutoShape 47"/>
              <p:cNvSpPr>
                <a:spLocks/>
              </p:cNvSpPr>
              <p:nvPr/>
            </p:nvSpPr>
            <p:spPr bwMode="auto">
              <a:xfrm>
                <a:off x="6142037" y="66675"/>
                <a:ext cx="95251" cy="247650"/>
              </a:xfrm>
              <a:custGeom>
                <a:avLst/>
                <a:gdLst>
                  <a:gd name="T0" fmla="*/ 47626 w 21600"/>
                  <a:gd name="T1" fmla="*/ 123825 h 21600"/>
                  <a:gd name="T2" fmla="*/ 47626 w 21600"/>
                  <a:gd name="T3" fmla="*/ 123825 h 21600"/>
                  <a:gd name="T4" fmla="*/ 47626 w 21600"/>
                  <a:gd name="T5" fmla="*/ 123825 h 21600"/>
                  <a:gd name="T6" fmla="*/ 47626 w 21600"/>
                  <a:gd name="T7" fmla="*/ 123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440" y="12461"/>
                    </a:moveTo>
                    <a:lnTo>
                      <a:pt x="17280" y="17446"/>
                    </a:lnTo>
                    <a:lnTo>
                      <a:pt x="8640" y="21599"/>
                    </a:lnTo>
                    <a:lnTo>
                      <a:pt x="10800" y="21599"/>
                    </a:lnTo>
                    <a:lnTo>
                      <a:pt x="19440" y="17446"/>
                    </a:lnTo>
                    <a:lnTo>
                      <a:pt x="21600" y="12461"/>
                    </a:lnTo>
                    <a:lnTo>
                      <a:pt x="17280" y="5815"/>
                    </a:lnTo>
                    <a:lnTo>
                      <a:pt x="10800" y="2492"/>
                    </a:lnTo>
                    <a:lnTo>
                      <a:pt x="2160" y="0"/>
                    </a:lnTo>
                    <a:lnTo>
                      <a:pt x="0" y="830"/>
                    </a:lnTo>
                    <a:lnTo>
                      <a:pt x="8640" y="3323"/>
                    </a:lnTo>
                    <a:lnTo>
                      <a:pt x="15120" y="5815"/>
                    </a:lnTo>
                    <a:lnTo>
                      <a:pt x="19440" y="12461"/>
                    </a:lnTo>
                    <a:close/>
                  </a:path>
                </a:pathLst>
              </a:custGeom>
              <a:gradFill rotWithShape="0">
                <a:gsLst>
                  <a:gs pos="0">
                    <a:srgbClr val="0088E4"/>
                  </a:gs>
                  <a:gs pos="100000">
                    <a:srgbClr val="C900CB"/>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44" name="AutoShape 48"/>
              <p:cNvSpPr>
                <a:spLocks/>
              </p:cNvSpPr>
              <p:nvPr/>
            </p:nvSpPr>
            <p:spPr bwMode="auto">
              <a:xfrm>
                <a:off x="5713412" y="352425"/>
                <a:ext cx="304801" cy="28575"/>
              </a:xfrm>
              <a:custGeom>
                <a:avLst/>
                <a:gdLst>
                  <a:gd name="T0" fmla="*/ 152401 w 21600"/>
                  <a:gd name="T1" fmla="*/ 14288 h 21600"/>
                  <a:gd name="T2" fmla="*/ 152401 w 21600"/>
                  <a:gd name="T3" fmla="*/ 14288 h 21600"/>
                  <a:gd name="T4" fmla="*/ 152401 w 21600"/>
                  <a:gd name="T5" fmla="*/ 14288 h 21600"/>
                  <a:gd name="T6" fmla="*/ 152401 w 21600"/>
                  <a:gd name="T7" fmla="*/ 142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825" y="14400"/>
                    </a:moveTo>
                    <a:lnTo>
                      <a:pt x="3375" y="0"/>
                    </a:lnTo>
                    <a:lnTo>
                      <a:pt x="0" y="0"/>
                    </a:lnTo>
                    <a:lnTo>
                      <a:pt x="6075" y="14400"/>
                    </a:lnTo>
                    <a:lnTo>
                      <a:pt x="12825" y="21600"/>
                    </a:lnTo>
                    <a:lnTo>
                      <a:pt x="17550" y="21600"/>
                    </a:lnTo>
                    <a:lnTo>
                      <a:pt x="21600" y="14400"/>
                    </a:lnTo>
                    <a:lnTo>
                      <a:pt x="20925" y="0"/>
                    </a:lnTo>
                    <a:lnTo>
                      <a:pt x="12825" y="14400"/>
                    </a:lnTo>
                    <a:close/>
                  </a:path>
                </a:pathLst>
              </a:custGeom>
              <a:gradFill rotWithShape="0">
                <a:gsLst>
                  <a:gs pos="0">
                    <a:srgbClr val="0088E4"/>
                  </a:gs>
                  <a:gs pos="100000">
                    <a:srgbClr val="C900CB"/>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45" name="AutoShape 49"/>
              <p:cNvSpPr>
                <a:spLocks/>
              </p:cNvSpPr>
              <p:nvPr/>
            </p:nvSpPr>
            <p:spPr bwMode="auto">
              <a:xfrm>
                <a:off x="5600700" y="28575"/>
                <a:ext cx="255588" cy="295275"/>
              </a:xfrm>
              <a:custGeom>
                <a:avLst/>
                <a:gdLst>
                  <a:gd name="T0" fmla="*/ 127794 w 21600"/>
                  <a:gd name="T1" fmla="*/ 147638 h 21600"/>
                  <a:gd name="T2" fmla="*/ 127794 w 21600"/>
                  <a:gd name="T3" fmla="*/ 147638 h 21600"/>
                  <a:gd name="T4" fmla="*/ 127794 w 21600"/>
                  <a:gd name="T5" fmla="*/ 147638 h 21600"/>
                  <a:gd name="T6" fmla="*/ 127794 w 21600"/>
                  <a:gd name="T7" fmla="*/ 1476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75" y="13238"/>
                    </a:moveTo>
                    <a:lnTo>
                      <a:pt x="3085" y="9058"/>
                    </a:lnTo>
                    <a:lnTo>
                      <a:pt x="7110" y="4877"/>
                    </a:lnTo>
                    <a:lnTo>
                      <a:pt x="13550" y="2090"/>
                    </a:lnTo>
                    <a:lnTo>
                      <a:pt x="20795" y="696"/>
                    </a:lnTo>
                    <a:lnTo>
                      <a:pt x="21599" y="0"/>
                    </a:lnTo>
                    <a:lnTo>
                      <a:pt x="12745" y="1393"/>
                    </a:lnTo>
                    <a:lnTo>
                      <a:pt x="6305" y="4180"/>
                    </a:lnTo>
                    <a:lnTo>
                      <a:pt x="1475" y="8361"/>
                    </a:lnTo>
                    <a:lnTo>
                      <a:pt x="670" y="10451"/>
                    </a:lnTo>
                    <a:lnTo>
                      <a:pt x="0" y="13238"/>
                    </a:lnTo>
                    <a:lnTo>
                      <a:pt x="1475" y="17419"/>
                    </a:lnTo>
                    <a:lnTo>
                      <a:pt x="3085" y="19509"/>
                    </a:lnTo>
                    <a:lnTo>
                      <a:pt x="5500" y="21600"/>
                    </a:lnTo>
                    <a:lnTo>
                      <a:pt x="8720" y="21600"/>
                    </a:lnTo>
                    <a:lnTo>
                      <a:pt x="5500" y="19509"/>
                    </a:lnTo>
                    <a:lnTo>
                      <a:pt x="3085" y="17419"/>
                    </a:lnTo>
                    <a:lnTo>
                      <a:pt x="1475" y="13238"/>
                    </a:lnTo>
                    <a:close/>
                  </a:path>
                </a:pathLst>
              </a:custGeom>
              <a:gradFill rotWithShape="0">
                <a:gsLst>
                  <a:gs pos="0">
                    <a:srgbClr val="C900CB"/>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46" name="AutoShape 50"/>
              <p:cNvSpPr>
                <a:spLocks/>
              </p:cNvSpPr>
              <p:nvPr/>
            </p:nvSpPr>
            <p:spPr bwMode="auto">
              <a:xfrm>
                <a:off x="5894387" y="28575"/>
                <a:ext cx="295276" cy="333375"/>
              </a:xfrm>
              <a:custGeom>
                <a:avLst/>
                <a:gdLst>
                  <a:gd name="T0" fmla="*/ 147638 w 21600"/>
                  <a:gd name="T1" fmla="*/ 166688 h 21600"/>
                  <a:gd name="T2" fmla="*/ 147638 w 21600"/>
                  <a:gd name="T3" fmla="*/ 166688 h 21600"/>
                  <a:gd name="T4" fmla="*/ 147638 w 21600"/>
                  <a:gd name="T5" fmla="*/ 166688 h 21600"/>
                  <a:gd name="T6" fmla="*/ 147638 w 21600"/>
                  <a:gd name="T7" fmla="*/ 1666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617"/>
                    </a:moveTo>
                    <a:lnTo>
                      <a:pt x="7705" y="1234"/>
                    </a:lnTo>
                    <a:lnTo>
                      <a:pt x="13894" y="3702"/>
                    </a:lnTo>
                    <a:lnTo>
                      <a:pt x="18097" y="7405"/>
                    </a:lnTo>
                    <a:lnTo>
                      <a:pt x="18797" y="9257"/>
                    </a:lnTo>
                    <a:lnTo>
                      <a:pt x="19498" y="11725"/>
                    </a:lnTo>
                    <a:lnTo>
                      <a:pt x="18797" y="14194"/>
                    </a:lnTo>
                    <a:lnTo>
                      <a:pt x="17396" y="16662"/>
                    </a:lnTo>
                    <a:lnTo>
                      <a:pt x="13894" y="18514"/>
                    </a:lnTo>
                    <a:lnTo>
                      <a:pt x="10508" y="20365"/>
                    </a:lnTo>
                    <a:lnTo>
                      <a:pt x="11208" y="21599"/>
                    </a:lnTo>
                    <a:lnTo>
                      <a:pt x="15295" y="19748"/>
                    </a:lnTo>
                    <a:lnTo>
                      <a:pt x="18797" y="17279"/>
                    </a:lnTo>
                    <a:lnTo>
                      <a:pt x="20899" y="14811"/>
                    </a:lnTo>
                    <a:lnTo>
                      <a:pt x="21600" y="11725"/>
                    </a:lnTo>
                    <a:lnTo>
                      <a:pt x="20198" y="6788"/>
                    </a:lnTo>
                    <a:lnTo>
                      <a:pt x="18097" y="4937"/>
                    </a:lnTo>
                    <a:lnTo>
                      <a:pt x="15295" y="3085"/>
                    </a:lnTo>
                    <a:lnTo>
                      <a:pt x="8406" y="617"/>
                    </a:lnTo>
                    <a:lnTo>
                      <a:pt x="0" y="0"/>
                    </a:lnTo>
                    <a:lnTo>
                      <a:pt x="0" y="617"/>
                    </a:lnTo>
                    <a:close/>
                  </a:path>
                </a:pathLst>
              </a:custGeom>
              <a:gradFill rotWithShape="0">
                <a:gsLst>
                  <a:gs pos="0">
                    <a:srgbClr val="C900CB"/>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47" name="AutoShape 51"/>
              <p:cNvSpPr>
                <a:spLocks/>
              </p:cNvSpPr>
              <p:nvPr/>
            </p:nvSpPr>
            <p:spPr bwMode="auto">
              <a:xfrm>
                <a:off x="5665787" y="53975"/>
                <a:ext cx="474663" cy="295275"/>
              </a:xfrm>
              <a:custGeom>
                <a:avLst/>
                <a:gdLst>
                  <a:gd name="T0" fmla="*/ 237332 w 21600"/>
                  <a:gd name="T1" fmla="*/ 147638 h 21600"/>
                  <a:gd name="T2" fmla="*/ 237332 w 21600"/>
                  <a:gd name="T3" fmla="*/ 147638 h 21600"/>
                  <a:gd name="T4" fmla="*/ 237332 w 21600"/>
                  <a:gd name="T5" fmla="*/ 147638 h 21600"/>
                  <a:gd name="T6" fmla="*/ 237332 w 21600"/>
                  <a:gd name="T7" fmla="*/ 1476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36" y="0"/>
                    </a:moveTo>
                    <a:lnTo>
                      <a:pt x="6501" y="696"/>
                    </a:lnTo>
                    <a:lnTo>
                      <a:pt x="3034" y="3483"/>
                    </a:lnTo>
                    <a:lnTo>
                      <a:pt x="866" y="6270"/>
                    </a:lnTo>
                    <a:lnTo>
                      <a:pt x="0" y="10451"/>
                    </a:lnTo>
                    <a:lnTo>
                      <a:pt x="866" y="14632"/>
                    </a:lnTo>
                    <a:lnTo>
                      <a:pt x="3034" y="18116"/>
                    </a:lnTo>
                    <a:lnTo>
                      <a:pt x="6501" y="20903"/>
                    </a:lnTo>
                    <a:lnTo>
                      <a:pt x="10836" y="21600"/>
                    </a:lnTo>
                    <a:lnTo>
                      <a:pt x="15098" y="20903"/>
                    </a:lnTo>
                    <a:lnTo>
                      <a:pt x="18565" y="18116"/>
                    </a:lnTo>
                    <a:lnTo>
                      <a:pt x="20733" y="14632"/>
                    </a:lnTo>
                    <a:lnTo>
                      <a:pt x="21599" y="12541"/>
                    </a:lnTo>
                    <a:lnTo>
                      <a:pt x="21599" y="8361"/>
                    </a:lnTo>
                    <a:lnTo>
                      <a:pt x="20733" y="6270"/>
                    </a:lnTo>
                    <a:lnTo>
                      <a:pt x="18565" y="3483"/>
                    </a:lnTo>
                    <a:lnTo>
                      <a:pt x="15098" y="696"/>
                    </a:lnTo>
                    <a:lnTo>
                      <a:pt x="10836" y="0"/>
                    </a:lnTo>
                    <a:close/>
                    <a:moveTo>
                      <a:pt x="10836" y="20903"/>
                    </a:moveTo>
                    <a:lnTo>
                      <a:pt x="6935" y="20206"/>
                    </a:lnTo>
                    <a:lnTo>
                      <a:pt x="3467" y="18116"/>
                    </a:lnTo>
                    <a:lnTo>
                      <a:pt x="1300" y="14632"/>
                    </a:lnTo>
                    <a:lnTo>
                      <a:pt x="433" y="10451"/>
                    </a:lnTo>
                    <a:lnTo>
                      <a:pt x="1300" y="6270"/>
                    </a:lnTo>
                    <a:lnTo>
                      <a:pt x="3467" y="3483"/>
                    </a:lnTo>
                    <a:lnTo>
                      <a:pt x="6935" y="1393"/>
                    </a:lnTo>
                    <a:lnTo>
                      <a:pt x="10836" y="696"/>
                    </a:lnTo>
                    <a:lnTo>
                      <a:pt x="14664" y="1393"/>
                    </a:lnTo>
                    <a:lnTo>
                      <a:pt x="18132" y="3483"/>
                    </a:lnTo>
                    <a:lnTo>
                      <a:pt x="20299" y="6270"/>
                    </a:lnTo>
                    <a:lnTo>
                      <a:pt x="21166" y="8361"/>
                    </a:lnTo>
                    <a:lnTo>
                      <a:pt x="21166" y="12541"/>
                    </a:lnTo>
                    <a:lnTo>
                      <a:pt x="20299" y="14632"/>
                    </a:lnTo>
                    <a:lnTo>
                      <a:pt x="18132" y="18116"/>
                    </a:lnTo>
                    <a:lnTo>
                      <a:pt x="14664" y="20206"/>
                    </a:lnTo>
                    <a:lnTo>
                      <a:pt x="10836" y="20903"/>
                    </a:lnTo>
                    <a:close/>
                  </a:path>
                </a:pathLst>
              </a:custGeom>
              <a:gradFill rotWithShape="0">
                <a:gsLst>
                  <a:gs pos="0">
                    <a:srgbClr val="0088E4"/>
                  </a:gs>
                  <a:gs pos="100000">
                    <a:srgbClr val="C900CB"/>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48" name="AutoShape 52"/>
              <p:cNvSpPr>
                <a:spLocks/>
              </p:cNvSpPr>
              <p:nvPr/>
            </p:nvSpPr>
            <p:spPr bwMode="auto">
              <a:xfrm>
                <a:off x="3387725" y="1466850"/>
                <a:ext cx="133350" cy="84138"/>
              </a:xfrm>
              <a:custGeom>
                <a:avLst/>
                <a:gdLst>
                  <a:gd name="T0" fmla="*/ 66672 w 19679"/>
                  <a:gd name="T1" fmla="*/ 46176 h 19679"/>
                  <a:gd name="T2" fmla="*/ 66672 w 19679"/>
                  <a:gd name="T3" fmla="*/ 46176 h 19679"/>
                  <a:gd name="T4" fmla="*/ 66672 w 19679"/>
                  <a:gd name="T5" fmla="*/ 46176 h 19679"/>
                  <a:gd name="T6" fmla="*/ 66672 w 19679"/>
                  <a:gd name="T7" fmla="*/ 4617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0080D6"/>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grpSp>
            <p:nvGrpSpPr>
              <p:cNvPr id="3121" name="Group 53"/>
              <p:cNvGrpSpPr>
                <a:grpSpLocks/>
              </p:cNvGrpSpPr>
              <p:nvPr/>
            </p:nvGrpSpPr>
            <p:grpSpPr bwMode="auto">
              <a:xfrm>
                <a:off x="4397375" y="927100"/>
                <a:ext cx="822325" cy="506413"/>
                <a:chOff x="0" y="0"/>
                <a:chExt cx="822325" cy="506413"/>
              </a:xfrm>
            </p:grpSpPr>
            <p:sp>
              <p:nvSpPr>
                <p:cNvPr id="4150" name="AutoShape 54"/>
                <p:cNvSpPr>
                  <a:spLocks/>
                </p:cNvSpPr>
                <p:nvPr/>
              </p:nvSpPr>
              <p:spPr bwMode="auto">
                <a:xfrm>
                  <a:off x="0" y="0"/>
                  <a:ext cx="822325" cy="506413"/>
                </a:xfrm>
                <a:custGeom>
                  <a:avLst/>
                  <a:gdLst>
                    <a:gd name="T0" fmla="*/ 411142 w 19679"/>
                    <a:gd name="T1" fmla="*/ 277924 h 19679"/>
                    <a:gd name="T2" fmla="*/ 411142 w 19679"/>
                    <a:gd name="T3" fmla="*/ 277924 h 19679"/>
                    <a:gd name="T4" fmla="*/ 411142 w 19679"/>
                    <a:gd name="T5" fmla="*/ 277924 h 19679"/>
                    <a:gd name="T6" fmla="*/ 411142 w 19679"/>
                    <a:gd name="T7" fmla="*/ 27792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0080D6"/>
                    </a:gs>
                    <a:gs pos="100000">
                      <a:srgbClr val="0088E4"/>
                    </a:gs>
                  </a:gsLst>
                  <a:lin ang="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51" name="AutoShape 55"/>
                <p:cNvSpPr>
                  <a:spLocks/>
                </p:cNvSpPr>
                <p:nvPr/>
              </p:nvSpPr>
              <p:spPr bwMode="auto">
                <a:xfrm>
                  <a:off x="50800" y="34925"/>
                  <a:ext cx="708025" cy="430213"/>
                </a:xfrm>
                <a:custGeom>
                  <a:avLst/>
                  <a:gdLst>
                    <a:gd name="T0" fmla="*/ 353995 w 19679"/>
                    <a:gd name="T1" fmla="*/ 236104 h 19679"/>
                    <a:gd name="T2" fmla="*/ 353995 w 19679"/>
                    <a:gd name="T3" fmla="*/ 236104 h 19679"/>
                    <a:gd name="T4" fmla="*/ 353995 w 19679"/>
                    <a:gd name="T5" fmla="*/ 236104 h 19679"/>
                    <a:gd name="T6" fmla="*/ 353995 w 19679"/>
                    <a:gd name="T7" fmla="*/ 236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088CE5"/>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52" name="AutoShape 56"/>
                <p:cNvSpPr>
                  <a:spLocks/>
                </p:cNvSpPr>
                <p:nvPr/>
              </p:nvSpPr>
              <p:spPr bwMode="auto">
                <a:xfrm>
                  <a:off x="101600" y="66675"/>
                  <a:ext cx="612775" cy="369888"/>
                </a:xfrm>
                <a:custGeom>
                  <a:avLst/>
                  <a:gdLst>
                    <a:gd name="T0" fmla="*/ 306372 w 19679"/>
                    <a:gd name="T1" fmla="*/ 202998 h 19679"/>
                    <a:gd name="T2" fmla="*/ 306372 w 19679"/>
                    <a:gd name="T3" fmla="*/ 202998 h 19679"/>
                    <a:gd name="T4" fmla="*/ 306372 w 19679"/>
                    <a:gd name="T5" fmla="*/ 202998 h 19679"/>
                    <a:gd name="T6" fmla="*/ 306372 w 19679"/>
                    <a:gd name="T7" fmla="*/ 2029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0088E4"/>
                    </a:gs>
                    <a:gs pos="100000">
                      <a:srgbClr val="0080D6"/>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53" name="AutoShape 57"/>
                <p:cNvSpPr>
                  <a:spLocks/>
                </p:cNvSpPr>
                <p:nvPr/>
              </p:nvSpPr>
              <p:spPr bwMode="auto">
                <a:xfrm>
                  <a:off x="171450" y="111125"/>
                  <a:ext cx="473075" cy="280988"/>
                </a:xfrm>
                <a:custGeom>
                  <a:avLst/>
                  <a:gdLst>
                    <a:gd name="T0" fmla="*/ 236525 w 19679"/>
                    <a:gd name="T1" fmla="*/ 154209 h 19679"/>
                    <a:gd name="T2" fmla="*/ 236525 w 19679"/>
                    <a:gd name="T3" fmla="*/ 154209 h 19679"/>
                    <a:gd name="T4" fmla="*/ 236525 w 19679"/>
                    <a:gd name="T5" fmla="*/ 154209 h 19679"/>
                    <a:gd name="T6" fmla="*/ 236525 w 19679"/>
                    <a:gd name="T7" fmla="*/ 15420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0080D6"/>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54" name="AutoShape 58"/>
                <p:cNvSpPr>
                  <a:spLocks/>
                </p:cNvSpPr>
                <p:nvPr/>
              </p:nvSpPr>
              <p:spPr bwMode="auto">
                <a:xfrm>
                  <a:off x="228600" y="142875"/>
                  <a:ext cx="352425" cy="220663"/>
                </a:xfrm>
                <a:custGeom>
                  <a:avLst/>
                  <a:gdLst>
                    <a:gd name="T0" fmla="*/ 176204 w 19679"/>
                    <a:gd name="T1" fmla="*/ 121102 h 19679"/>
                    <a:gd name="T2" fmla="*/ 176204 w 19679"/>
                    <a:gd name="T3" fmla="*/ 121102 h 19679"/>
                    <a:gd name="T4" fmla="*/ 176204 w 19679"/>
                    <a:gd name="T5" fmla="*/ 121102 h 19679"/>
                    <a:gd name="T6" fmla="*/ 176204 w 19679"/>
                    <a:gd name="T7" fmla="*/ 12110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0088E4"/>
                    </a:gs>
                    <a:gs pos="100000">
                      <a:srgbClr val="0080D6"/>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55" name="AutoShape 59"/>
                <p:cNvSpPr>
                  <a:spLocks/>
                </p:cNvSpPr>
                <p:nvPr/>
              </p:nvSpPr>
              <p:spPr bwMode="auto">
                <a:xfrm>
                  <a:off x="304800" y="190500"/>
                  <a:ext cx="200025" cy="128588"/>
                </a:xfrm>
                <a:custGeom>
                  <a:avLst/>
                  <a:gdLst>
                    <a:gd name="T0" fmla="*/ 100007 w 19679"/>
                    <a:gd name="T1" fmla="*/ 70570 h 19679"/>
                    <a:gd name="T2" fmla="*/ 100007 w 19679"/>
                    <a:gd name="T3" fmla="*/ 70570 h 19679"/>
                    <a:gd name="T4" fmla="*/ 100007 w 19679"/>
                    <a:gd name="T5" fmla="*/ 70570 h 19679"/>
                    <a:gd name="T6" fmla="*/ 100007 w 19679"/>
                    <a:gd name="T7" fmla="*/ 705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0083DC"/>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grpSp>
          <p:grpSp>
            <p:nvGrpSpPr>
              <p:cNvPr id="3122" name="Group 60"/>
              <p:cNvGrpSpPr>
                <a:grpSpLocks/>
              </p:cNvGrpSpPr>
              <p:nvPr/>
            </p:nvGrpSpPr>
            <p:grpSpPr bwMode="auto">
              <a:xfrm>
                <a:off x="5722937" y="96837"/>
                <a:ext cx="360363" cy="209551"/>
                <a:chOff x="0" y="0"/>
                <a:chExt cx="360363" cy="209550"/>
              </a:xfrm>
            </p:grpSpPr>
            <p:sp>
              <p:nvSpPr>
                <p:cNvPr id="4157" name="AutoShape 61"/>
                <p:cNvSpPr>
                  <a:spLocks/>
                </p:cNvSpPr>
                <p:nvPr/>
              </p:nvSpPr>
              <p:spPr bwMode="auto">
                <a:xfrm>
                  <a:off x="0" y="0"/>
                  <a:ext cx="360363" cy="209550"/>
                </a:xfrm>
                <a:custGeom>
                  <a:avLst/>
                  <a:gdLst>
                    <a:gd name="T0" fmla="*/ 180172 w 19679"/>
                    <a:gd name="T1" fmla="*/ 115003 h 19679"/>
                    <a:gd name="T2" fmla="*/ 180172 w 19679"/>
                    <a:gd name="T3" fmla="*/ 115003 h 19679"/>
                    <a:gd name="T4" fmla="*/ 180172 w 19679"/>
                    <a:gd name="T5" fmla="*/ 115003 h 19679"/>
                    <a:gd name="T6" fmla="*/ 180172 w 19679"/>
                    <a:gd name="T7" fmla="*/ 11500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C900CB"/>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58" name="AutoShape 62"/>
                <p:cNvSpPr>
                  <a:spLocks/>
                </p:cNvSpPr>
                <p:nvPr/>
              </p:nvSpPr>
              <p:spPr bwMode="auto">
                <a:xfrm>
                  <a:off x="34925" y="22225"/>
                  <a:ext cx="288925" cy="161925"/>
                </a:xfrm>
                <a:custGeom>
                  <a:avLst/>
                  <a:gdLst>
                    <a:gd name="T0" fmla="*/ 144455 w 19679"/>
                    <a:gd name="T1" fmla="*/ 88866 h 19679"/>
                    <a:gd name="T2" fmla="*/ 144455 w 19679"/>
                    <a:gd name="T3" fmla="*/ 88866 h 19679"/>
                    <a:gd name="T4" fmla="*/ 144455 w 19679"/>
                    <a:gd name="T5" fmla="*/ 88866 h 19679"/>
                    <a:gd name="T6" fmla="*/ 144455 w 19679"/>
                    <a:gd name="T7" fmla="*/ 888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0088E4"/>
                    </a:gs>
                    <a:gs pos="100000">
                      <a:srgbClr val="C900CB"/>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59" name="AutoShape 63"/>
                <p:cNvSpPr>
                  <a:spLocks/>
                </p:cNvSpPr>
                <p:nvPr/>
              </p:nvSpPr>
              <p:spPr bwMode="auto">
                <a:xfrm>
                  <a:off x="79375" y="38100"/>
                  <a:ext cx="198438" cy="130175"/>
                </a:xfrm>
                <a:custGeom>
                  <a:avLst/>
                  <a:gdLst>
                    <a:gd name="T0" fmla="*/ 99214 w 19679"/>
                    <a:gd name="T1" fmla="*/ 71441 h 19679"/>
                    <a:gd name="T2" fmla="*/ 99214 w 19679"/>
                    <a:gd name="T3" fmla="*/ 71441 h 19679"/>
                    <a:gd name="T4" fmla="*/ 99214 w 19679"/>
                    <a:gd name="T5" fmla="*/ 71441 h 19679"/>
                    <a:gd name="T6" fmla="*/ 99214 w 19679"/>
                    <a:gd name="T7" fmla="*/ 7144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C900CB"/>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60" name="AutoShape 64"/>
                <p:cNvSpPr>
                  <a:spLocks/>
                </p:cNvSpPr>
                <p:nvPr/>
              </p:nvSpPr>
              <p:spPr bwMode="auto">
                <a:xfrm>
                  <a:off x="122237" y="63500"/>
                  <a:ext cx="115888" cy="74613"/>
                </a:xfrm>
                <a:custGeom>
                  <a:avLst/>
                  <a:gdLst>
                    <a:gd name="T0" fmla="*/ 57941 w 19679"/>
                    <a:gd name="T1" fmla="*/ 40948 h 19679"/>
                    <a:gd name="T2" fmla="*/ 57941 w 19679"/>
                    <a:gd name="T3" fmla="*/ 40948 h 19679"/>
                    <a:gd name="T4" fmla="*/ 57941 w 19679"/>
                    <a:gd name="T5" fmla="*/ 40948 h 19679"/>
                    <a:gd name="T6" fmla="*/ 57941 w 19679"/>
                    <a:gd name="T7" fmla="*/ 4094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0088E4"/>
                    </a:gs>
                    <a:gs pos="100000">
                      <a:srgbClr val="C900CB"/>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grpSp>
        </p:grpSp>
      </p:grpSp>
      <p:sp>
        <p:nvSpPr>
          <p:cNvPr id="4161" name="Rectangle 65"/>
          <p:cNvSpPr>
            <a:spLocks noGrp="1"/>
          </p:cNvSpPr>
          <p:nvPr>
            <p:ph type="sldNum" sz="quarter" idx="2"/>
          </p:nvPr>
        </p:nvSpPr>
        <p:spPr bwMode="auto">
          <a:xfrm>
            <a:off x="6553200" y="6248400"/>
            <a:ext cx="2133600" cy="2254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45719" tIns="45719" rIns="45719" bIns="45719" numCol="1" anchor="t" anchorCtr="0" compatLnSpc="1">
            <a:prstTxWarp prst="textNoShape">
              <a:avLst/>
            </a:prstTxWarp>
          </a:bodyPr>
          <a:lstStyle>
            <a:lvl1pPr algn="r">
              <a:defRPr/>
            </a:lvl1pPr>
          </a:lstStyle>
          <a:p>
            <a:fld id="{10EB1D62-2622-4387-94E1-EC151D0C5CF8}" type="slidenum">
              <a:rPr lang="en-US" altLang="en-US"/>
              <a:pPr/>
              <a:t>‹#›</a:t>
            </a:fld>
            <a:endParaRPr lang="en-US" altLang="en-US" sz="1000">
              <a:solidFill>
                <a:srgbClr val="FFFFFF"/>
              </a:solidFill>
              <a:effectLst>
                <a:outerShdw blurRad="38100" dist="38100" dir="2700000" algn="tl">
                  <a:srgbClr val="000000"/>
                </a:outerShdw>
              </a:effectLst>
            </a:endParaRPr>
          </a:p>
        </p:txBody>
      </p:sp>
      <p:sp>
        <p:nvSpPr>
          <p:cNvPr id="4162" name="Rectangle 66"/>
          <p:cNvSpPr>
            <a:spLocks noGrp="1"/>
          </p:cNvSpPr>
          <p:nvPr>
            <p:ph type="title"/>
          </p:nvPr>
        </p:nvSpPr>
        <p:spPr bwMode="auto">
          <a:xfrm>
            <a:off x="457200" y="95250"/>
            <a:ext cx="8229600" cy="15049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45719" tIns="45719" rIns="45719" bIns="45719" numCol="1" anchor="ctr" anchorCtr="0" compatLnSpc="1">
            <a:prstTxWarp prst="textNoShape">
              <a:avLst/>
            </a:prstTxWarp>
          </a:bodyPr>
          <a:lstStyle/>
          <a:p>
            <a:pPr lvl="0"/>
            <a:r>
              <a:rPr lang="en-US">
                <a:sym typeface="Helvetica" charset="0"/>
              </a:rPr>
              <a:t>Click to edit Master title style</a:t>
            </a:r>
          </a:p>
        </p:txBody>
      </p:sp>
      <p:sp>
        <p:nvSpPr>
          <p:cNvPr id="4163" name="Rectangle 67"/>
          <p:cNvSpPr>
            <a:spLocks noGrp="1"/>
          </p:cNvSpPr>
          <p:nvPr>
            <p:ph type="body" idx="1"/>
          </p:nvPr>
        </p:nvSpPr>
        <p:spPr bwMode="auto">
          <a:xfrm>
            <a:off x="457200" y="1600200"/>
            <a:ext cx="8229600" cy="5257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45719" tIns="45719" rIns="45719" bIns="45719" numCol="1" anchor="t" anchorCtr="0" compatLnSpc="1">
            <a:prstTxWarp prst="textNoShape">
              <a:avLst/>
            </a:prstTxWarp>
          </a:bodyPr>
          <a:lstStyle/>
          <a:p>
            <a:pPr lvl="0"/>
            <a:r>
              <a:rPr lang="en-US">
                <a:sym typeface="Helvetica" charset="0"/>
              </a:rPr>
              <a:t>Click to edit Master text styles</a:t>
            </a:r>
          </a:p>
          <a:p>
            <a:pPr lvl="1"/>
            <a:r>
              <a:rPr lang="en-US">
                <a:sym typeface="Helvetica" charset="0"/>
              </a:rPr>
              <a:t>Second level</a:t>
            </a:r>
          </a:p>
          <a:p>
            <a:pPr lvl="2"/>
            <a:r>
              <a:rPr lang="en-US">
                <a:sym typeface="Helvetica" charset="0"/>
              </a:rPr>
              <a:t>Third level</a:t>
            </a:r>
          </a:p>
          <a:p>
            <a:pPr lvl="3"/>
            <a:r>
              <a:rPr lang="en-US">
                <a:sym typeface="Helvetica" charset="0"/>
              </a:rPr>
              <a:t>Fourth level</a:t>
            </a:r>
          </a:p>
          <a:p>
            <a:pPr lvl="4"/>
            <a:r>
              <a:rPr lang="en-US">
                <a:sym typeface="Helvetica" charset="0"/>
              </a:rPr>
              <a:t>Fifth level</a:t>
            </a:r>
          </a:p>
        </p:txBody>
      </p:sp>
    </p:spTree>
    <p:extLst>
      <p:ext uri="{BB962C8B-B14F-4D97-AF65-F5344CB8AC3E}">
        <p14:creationId xmlns:p14="http://schemas.microsoft.com/office/powerpoint/2010/main" val="3464956336"/>
      </p:ext>
    </p:extLst>
  </p:cSld>
  <p:clrMap bg1="lt1" tx1="dk1" bg2="lt2" tx2="dk2" accent1="accent1" accent2="accent2" accent3="accent3" accent4="accent4" accent5="accent5" accent6="accent6" hlink="hlink" folHlink="folHlink"/>
  <p:sldLayoutIdLst>
    <p:sldLayoutId id="2147486829" r:id="rId1"/>
    <p:sldLayoutId id="2147486830" r:id="rId2"/>
    <p:sldLayoutId id="2147486831" r:id="rId3"/>
    <p:sldLayoutId id="2147486832" r:id="rId4"/>
    <p:sldLayoutId id="2147486833" r:id="rId5"/>
    <p:sldLayoutId id="2147486834" r:id="rId6"/>
    <p:sldLayoutId id="2147486835" r:id="rId7"/>
    <p:sldLayoutId id="2147486836" r:id="rId8"/>
    <p:sldLayoutId id="2147486837" r:id="rId9"/>
    <p:sldLayoutId id="2147486838" r:id="rId10"/>
    <p:sldLayoutId id="2147486839" r:id="rId11"/>
  </p:sldLayoutIdLst>
  <p:txStyles>
    <p:titleStyle>
      <a:lvl1pPr algn="l" defTabSz="457200" rtl="0" eaLnBrk="0" fontAlgn="base" hangingPunct="0">
        <a:spcBef>
          <a:spcPct val="0"/>
        </a:spcBef>
        <a:spcAft>
          <a:spcPct val="0"/>
        </a:spcAft>
        <a:defRPr sz="1200">
          <a:solidFill>
            <a:srgbClr val="000000"/>
          </a:solidFill>
          <a:latin typeface="+mj-lt"/>
          <a:ea typeface="MS PGothic" pitchFamily="34" charset="-128"/>
          <a:cs typeface="+mj-cs"/>
          <a:sym typeface="Helvetica" pitchFamily="2" charset="0"/>
        </a:defRPr>
      </a:lvl1pPr>
      <a:lvl2pPr algn="l" defTabSz="457200" rtl="0" eaLnBrk="0" fontAlgn="base" hangingPunct="0">
        <a:spcBef>
          <a:spcPct val="0"/>
        </a:spcBef>
        <a:spcAft>
          <a:spcPct val="0"/>
        </a:spcAft>
        <a:defRPr sz="1200">
          <a:solidFill>
            <a:srgbClr val="000000"/>
          </a:solidFill>
          <a:latin typeface="Helvetica" charset="0"/>
          <a:ea typeface="MS PGothic" pitchFamily="34" charset="-128"/>
          <a:cs typeface="Helvetica" charset="0"/>
          <a:sym typeface="Helvetica" pitchFamily="2" charset="0"/>
        </a:defRPr>
      </a:lvl2pPr>
      <a:lvl3pPr algn="l" defTabSz="457200" rtl="0" eaLnBrk="0" fontAlgn="base" hangingPunct="0">
        <a:spcBef>
          <a:spcPct val="0"/>
        </a:spcBef>
        <a:spcAft>
          <a:spcPct val="0"/>
        </a:spcAft>
        <a:defRPr sz="1200">
          <a:solidFill>
            <a:srgbClr val="000000"/>
          </a:solidFill>
          <a:latin typeface="Helvetica" charset="0"/>
          <a:ea typeface="MS PGothic" pitchFamily="34" charset="-128"/>
          <a:cs typeface="Helvetica" charset="0"/>
          <a:sym typeface="Helvetica" pitchFamily="2" charset="0"/>
        </a:defRPr>
      </a:lvl3pPr>
      <a:lvl4pPr algn="l" defTabSz="457200" rtl="0" eaLnBrk="0" fontAlgn="base" hangingPunct="0">
        <a:spcBef>
          <a:spcPct val="0"/>
        </a:spcBef>
        <a:spcAft>
          <a:spcPct val="0"/>
        </a:spcAft>
        <a:defRPr sz="1200">
          <a:solidFill>
            <a:srgbClr val="000000"/>
          </a:solidFill>
          <a:latin typeface="Helvetica" charset="0"/>
          <a:ea typeface="MS PGothic" pitchFamily="34" charset="-128"/>
          <a:cs typeface="Helvetica" charset="0"/>
          <a:sym typeface="Helvetica" pitchFamily="2" charset="0"/>
        </a:defRPr>
      </a:lvl4pPr>
      <a:lvl5pPr algn="l" defTabSz="457200" rtl="0" eaLnBrk="0" fontAlgn="base" hangingPunct="0">
        <a:spcBef>
          <a:spcPct val="0"/>
        </a:spcBef>
        <a:spcAft>
          <a:spcPct val="0"/>
        </a:spcAft>
        <a:defRPr sz="1200">
          <a:solidFill>
            <a:srgbClr val="000000"/>
          </a:solidFill>
          <a:latin typeface="Helvetica" charset="0"/>
          <a:ea typeface="MS PGothic" pitchFamily="34" charset="-128"/>
          <a:cs typeface="Helvetica" charset="0"/>
          <a:sym typeface="Helvetica" pitchFamily="2" charset="0"/>
        </a:defRPr>
      </a:lvl5pPr>
      <a:lvl6pPr marL="4572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6pPr>
      <a:lvl7pPr marL="9144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7pPr>
      <a:lvl8pPr marL="13716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8pPr>
      <a:lvl9pPr marL="18288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9pPr>
    </p:titleStyle>
    <p:bodyStyle>
      <a:lvl1pPr marL="342900" indent="-342900" algn="l" defTabSz="457200" rtl="0" eaLnBrk="0" fontAlgn="base" hangingPunct="0">
        <a:spcBef>
          <a:spcPct val="0"/>
        </a:spcBef>
        <a:spcAft>
          <a:spcPct val="0"/>
        </a:spcAft>
        <a:defRPr sz="1200">
          <a:solidFill>
            <a:srgbClr val="000000"/>
          </a:solidFill>
          <a:latin typeface="+mn-lt"/>
          <a:ea typeface="MS PGothic" pitchFamily="34" charset="-128"/>
          <a:cs typeface="+mn-cs"/>
          <a:sym typeface="Helvetica" pitchFamily="2" charset="0"/>
        </a:defRPr>
      </a:lvl1pPr>
      <a:lvl2pPr marL="228600" indent="228600" algn="l" defTabSz="457200" rtl="0" eaLnBrk="0" fontAlgn="base" hangingPunct="0">
        <a:spcBef>
          <a:spcPct val="0"/>
        </a:spcBef>
        <a:spcAft>
          <a:spcPct val="0"/>
        </a:spcAft>
        <a:defRPr sz="1200">
          <a:solidFill>
            <a:srgbClr val="000000"/>
          </a:solidFill>
          <a:latin typeface="+mn-lt"/>
          <a:ea typeface="Helvetica" charset="0"/>
          <a:cs typeface="+mn-cs"/>
          <a:sym typeface="Helvetica" pitchFamily="2" charset="0"/>
        </a:defRPr>
      </a:lvl2pPr>
      <a:lvl3pPr marL="457200" indent="457200" algn="l" defTabSz="457200" rtl="0" eaLnBrk="0" fontAlgn="base" hangingPunct="0">
        <a:spcBef>
          <a:spcPct val="0"/>
        </a:spcBef>
        <a:spcAft>
          <a:spcPct val="0"/>
        </a:spcAft>
        <a:defRPr sz="1200">
          <a:solidFill>
            <a:srgbClr val="000000"/>
          </a:solidFill>
          <a:latin typeface="+mn-lt"/>
          <a:ea typeface="Helvetica" charset="0"/>
          <a:cs typeface="+mn-cs"/>
          <a:sym typeface="Helvetica" pitchFamily="2" charset="0"/>
        </a:defRPr>
      </a:lvl3pPr>
      <a:lvl4pPr marL="685800" indent="685800" algn="l" defTabSz="457200" rtl="0" eaLnBrk="0" fontAlgn="base" hangingPunct="0">
        <a:spcBef>
          <a:spcPct val="0"/>
        </a:spcBef>
        <a:spcAft>
          <a:spcPct val="0"/>
        </a:spcAft>
        <a:defRPr sz="1200">
          <a:solidFill>
            <a:srgbClr val="000000"/>
          </a:solidFill>
          <a:latin typeface="+mn-lt"/>
          <a:ea typeface="Helvetica" charset="0"/>
          <a:cs typeface="+mn-cs"/>
          <a:sym typeface="Helvetica" pitchFamily="2" charset="0"/>
        </a:defRPr>
      </a:lvl4pPr>
      <a:lvl5pPr marL="914400" indent="914400" algn="l" defTabSz="457200" rtl="0" eaLnBrk="0" fontAlgn="base" hangingPunct="0">
        <a:spcBef>
          <a:spcPct val="0"/>
        </a:spcBef>
        <a:spcAft>
          <a:spcPct val="0"/>
        </a:spcAft>
        <a:defRPr sz="1200">
          <a:solidFill>
            <a:srgbClr val="000000"/>
          </a:solidFill>
          <a:latin typeface="+mn-lt"/>
          <a:ea typeface="Helvetica" charset="0"/>
          <a:cs typeface="+mn-cs"/>
          <a:sym typeface="Helvetica" pitchFamily="2" charset="0"/>
        </a:defRPr>
      </a:lvl5pPr>
      <a:lvl6pPr marL="13716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6pPr>
      <a:lvl7pPr marL="18288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7pPr>
      <a:lvl8pPr marL="22860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8pPr>
      <a:lvl9pPr marL="27432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10.xml"/><Relationship Id="rId1" Type="http://schemas.openxmlformats.org/officeDocument/2006/relationships/slideLayout" Target="../slideLayouts/slideLayout243.xml"/></Relationships>
</file>

<file path=ppt/slides/_rels/slide100.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97.xml"/><Relationship Id="rId1" Type="http://schemas.openxmlformats.org/officeDocument/2006/relationships/slideLayout" Target="../slideLayouts/slideLayout515.xml"/><Relationship Id="rId6" Type="http://schemas.openxmlformats.org/officeDocument/2006/relationships/image" Target="../media/image134.jpeg"/><Relationship Id="rId5" Type="http://schemas.openxmlformats.org/officeDocument/2006/relationships/image" Target="../media/image133.jpeg"/><Relationship Id="rId4" Type="http://schemas.openxmlformats.org/officeDocument/2006/relationships/image" Target="../media/image132.jpeg"/></Relationships>
</file>

<file path=ppt/slides/_rels/slide101.xml.rels><?xml version="1.0" encoding="UTF-8" standalone="yes"?>
<Relationships xmlns="http://schemas.openxmlformats.org/package/2006/relationships"><Relationship Id="rId3" Type="http://schemas.openxmlformats.org/officeDocument/2006/relationships/image" Target="../media/image135.png"/><Relationship Id="rId2" Type="http://schemas.openxmlformats.org/officeDocument/2006/relationships/notesSlide" Target="../notesSlides/notesSlide98.xml"/><Relationship Id="rId1" Type="http://schemas.openxmlformats.org/officeDocument/2006/relationships/slideLayout" Target="../slideLayouts/slideLayout515.xml"/></Relationships>
</file>

<file path=ppt/slides/_rels/slide102.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99.xml"/><Relationship Id="rId1" Type="http://schemas.openxmlformats.org/officeDocument/2006/relationships/slideLayout" Target="../slideLayouts/slideLayout515.xml"/></Relationships>
</file>

<file path=ppt/slides/_rels/slide103.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100.xml"/><Relationship Id="rId1" Type="http://schemas.openxmlformats.org/officeDocument/2006/relationships/slideLayout" Target="../slideLayouts/slideLayout515.xml"/></Relationships>
</file>

<file path=ppt/slides/_rels/slide104.xml.rels><?xml version="1.0" encoding="UTF-8" standalone="yes"?>
<Relationships xmlns="http://schemas.openxmlformats.org/package/2006/relationships"><Relationship Id="rId3" Type="http://schemas.openxmlformats.org/officeDocument/2006/relationships/image" Target="../media/image136.jpeg"/><Relationship Id="rId2" Type="http://schemas.openxmlformats.org/officeDocument/2006/relationships/notesSlide" Target="../notesSlides/notesSlide101.xml"/><Relationship Id="rId1" Type="http://schemas.openxmlformats.org/officeDocument/2006/relationships/slideLayout" Target="../slideLayouts/slideLayout495.xml"/><Relationship Id="rId4" Type="http://schemas.openxmlformats.org/officeDocument/2006/relationships/image" Target="../media/image137.jpeg"/></Relationships>
</file>

<file path=ppt/slides/_rels/slide105.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102.xml"/><Relationship Id="rId1" Type="http://schemas.openxmlformats.org/officeDocument/2006/relationships/slideLayout" Target="../slideLayouts/slideLayout520.xml"/></Relationships>
</file>

<file path=ppt/slides/_rels/slide106.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notesSlide" Target="../notesSlides/notesSlide103.xml"/><Relationship Id="rId1" Type="http://schemas.openxmlformats.org/officeDocument/2006/relationships/slideLayout" Target="../slideLayouts/slideLayout520.xml"/></Relationships>
</file>

<file path=ppt/slides/_rels/slide107.xml.rels><?xml version="1.0" encoding="UTF-8" standalone="yes"?>
<Relationships xmlns="http://schemas.openxmlformats.org/package/2006/relationships"><Relationship Id="rId3" Type="http://schemas.openxmlformats.org/officeDocument/2006/relationships/image" Target="../media/image140.jpeg"/><Relationship Id="rId7" Type="http://schemas.openxmlformats.org/officeDocument/2006/relationships/image" Target="../media/image144.jpeg"/><Relationship Id="rId2" Type="http://schemas.openxmlformats.org/officeDocument/2006/relationships/notesSlide" Target="../notesSlides/notesSlide104.xml"/><Relationship Id="rId1" Type="http://schemas.openxmlformats.org/officeDocument/2006/relationships/slideLayout" Target="../slideLayouts/slideLayout520.xml"/><Relationship Id="rId6" Type="http://schemas.openxmlformats.org/officeDocument/2006/relationships/image" Target="../media/image143.jpeg"/><Relationship Id="rId5" Type="http://schemas.openxmlformats.org/officeDocument/2006/relationships/image" Target="../media/image142.jpeg"/><Relationship Id="rId4" Type="http://schemas.openxmlformats.org/officeDocument/2006/relationships/image" Target="../media/image141.png"/></Relationships>
</file>

<file path=ppt/slides/_rels/slide108.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notesSlide" Target="../notesSlides/notesSlide105.xml"/><Relationship Id="rId1" Type="http://schemas.openxmlformats.org/officeDocument/2006/relationships/slideLayout" Target="../slideLayouts/slideLayout540.xml"/></Relationships>
</file>

<file path=ppt/slides/_rels/slide109.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notesSlide" Target="../notesSlides/notesSlide106.xml"/><Relationship Id="rId1" Type="http://schemas.openxmlformats.org/officeDocument/2006/relationships/slideLayout" Target="../slideLayouts/slideLayout540.xml"/></Relationships>
</file>

<file path=ppt/slides/_rels/slide11.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11.xml"/><Relationship Id="rId1" Type="http://schemas.openxmlformats.org/officeDocument/2006/relationships/slideLayout" Target="../slideLayouts/slideLayout254.xml"/></Relationships>
</file>

<file path=ppt/slides/_rels/slide110.xml.rels><?xml version="1.0" encoding="UTF-8" standalone="yes"?>
<Relationships xmlns="http://schemas.openxmlformats.org/package/2006/relationships"><Relationship Id="rId2" Type="http://schemas.openxmlformats.org/officeDocument/2006/relationships/image" Target="../media/image147.png"/><Relationship Id="rId1" Type="http://schemas.openxmlformats.org/officeDocument/2006/relationships/slideLayout" Target="../slideLayouts/slideLayout912.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922.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934.xml"/></Relationships>
</file>

<file path=ppt/slides/_rels/slide113.xml.rels><?xml version="1.0" encoding="UTF-8" standalone="yes"?>
<Relationships xmlns="http://schemas.openxmlformats.org/package/2006/relationships"><Relationship Id="rId2" Type="http://schemas.openxmlformats.org/officeDocument/2006/relationships/image" Target="../media/image148.png"/><Relationship Id="rId1" Type="http://schemas.openxmlformats.org/officeDocument/2006/relationships/slideLayout" Target="../slideLayouts/slideLayout934.xml"/></Relationships>
</file>

<file path=ppt/slides/_rels/slide114.xml.rels><?xml version="1.0" encoding="UTF-8" standalone="yes"?>
<Relationships xmlns="http://schemas.openxmlformats.org/package/2006/relationships"><Relationship Id="rId2" Type="http://schemas.openxmlformats.org/officeDocument/2006/relationships/image" Target="../media/image149.jpeg"/><Relationship Id="rId1" Type="http://schemas.openxmlformats.org/officeDocument/2006/relationships/slideLayout" Target="../slideLayouts/slideLayout945.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934.xml"/></Relationships>
</file>

<file path=ppt/slides/_rels/slide116.xml.rels><?xml version="1.0" encoding="UTF-8" standalone="yes"?>
<Relationships xmlns="http://schemas.openxmlformats.org/package/2006/relationships"><Relationship Id="rId3" Type="http://schemas.openxmlformats.org/officeDocument/2006/relationships/image" Target="../media/image148.png"/><Relationship Id="rId2" Type="http://schemas.openxmlformats.org/officeDocument/2006/relationships/image" Target="../media/image150.png"/><Relationship Id="rId1" Type="http://schemas.openxmlformats.org/officeDocument/2006/relationships/slideLayout" Target="../slideLayouts/slideLayout956.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934.xml"/></Relationships>
</file>

<file path=ppt/slides/_rels/slide118.xml.rels><?xml version="1.0" encoding="UTF-8" standalone="yes"?>
<Relationships xmlns="http://schemas.openxmlformats.org/package/2006/relationships"><Relationship Id="rId2" Type="http://schemas.openxmlformats.org/officeDocument/2006/relationships/image" Target="../media/image151.png"/><Relationship Id="rId1" Type="http://schemas.openxmlformats.org/officeDocument/2006/relationships/slideLayout" Target="../slideLayouts/slideLayout945.xml"/></Relationships>
</file>

<file path=ppt/slides/_rels/slide119.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notesSlide" Target="../notesSlides/notesSlide107.xml"/><Relationship Id="rId1" Type="http://schemas.openxmlformats.org/officeDocument/2006/relationships/slideLayout" Target="../slideLayouts/slideLayout966.xml"/></Relationships>
</file>

<file path=ppt/slides/_rels/slide12.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12.xml"/><Relationship Id="rId1" Type="http://schemas.openxmlformats.org/officeDocument/2006/relationships/slideLayout" Target="../slideLayouts/slideLayout260.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978.xml"/></Relationships>
</file>

<file path=ppt/slides/_rels/slide121.xml.rels><?xml version="1.0" encoding="UTF-8" standalone="yes"?>
<Relationships xmlns="http://schemas.openxmlformats.org/package/2006/relationships"><Relationship Id="rId2" Type="http://schemas.openxmlformats.org/officeDocument/2006/relationships/image" Target="../media/image153.png"/><Relationship Id="rId1" Type="http://schemas.openxmlformats.org/officeDocument/2006/relationships/slideLayout" Target="../slideLayouts/slideLayout977.xml"/></Relationships>
</file>

<file path=ppt/slides/_rels/slide122.xml.rels><?xml version="1.0" encoding="UTF-8" standalone="yes"?>
<Relationships xmlns="http://schemas.openxmlformats.org/package/2006/relationships"><Relationship Id="rId2" Type="http://schemas.openxmlformats.org/officeDocument/2006/relationships/image" Target="../media/image154.jpeg"/><Relationship Id="rId1" Type="http://schemas.openxmlformats.org/officeDocument/2006/relationships/slideLayout" Target="../slideLayouts/slideLayout989.xml"/></Relationships>
</file>

<file path=ppt/slides/_rels/slide123.xml.rels><?xml version="1.0" encoding="UTF-8" standalone="yes"?>
<Relationships xmlns="http://schemas.openxmlformats.org/package/2006/relationships"><Relationship Id="rId2" Type="http://schemas.openxmlformats.org/officeDocument/2006/relationships/image" Target="../media/image155.jpeg"/><Relationship Id="rId1" Type="http://schemas.openxmlformats.org/officeDocument/2006/relationships/slideLayout" Target="../slideLayouts/slideLayout989.xml"/></Relationships>
</file>

<file path=ppt/slides/_rels/slide124.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image" Target="../media/image156.jpeg"/><Relationship Id="rId1" Type="http://schemas.openxmlformats.org/officeDocument/2006/relationships/slideLayout" Target="../slideLayouts/slideLayout978.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978.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725.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978.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978.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978.xml"/></Relationships>
</file>

<file path=ppt/slides/_rels/slide13.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13.xml"/><Relationship Id="rId1" Type="http://schemas.openxmlformats.org/officeDocument/2006/relationships/slideLayout" Target="../slideLayouts/slideLayout260.xml"/><Relationship Id="rId4" Type="http://schemas.openxmlformats.org/officeDocument/2006/relationships/image" Target="../media/image57.jpeg"/></Relationships>
</file>

<file path=ppt/slides/_rels/slide130.xml.rels><?xml version="1.0" encoding="UTF-8" standalone="yes"?>
<Relationships xmlns="http://schemas.openxmlformats.org/package/2006/relationships"><Relationship Id="rId2" Type="http://schemas.openxmlformats.org/officeDocument/2006/relationships/image" Target="../media/image158.jpeg"/><Relationship Id="rId1" Type="http://schemas.openxmlformats.org/officeDocument/2006/relationships/slideLayout" Target="../slideLayouts/slideLayout978.xml"/></Relationships>
</file>

<file path=ppt/slides/_rels/slide131.xml.rels><?xml version="1.0" encoding="UTF-8" standalone="yes"?>
<Relationships xmlns="http://schemas.openxmlformats.org/package/2006/relationships"><Relationship Id="rId2" Type="http://schemas.openxmlformats.org/officeDocument/2006/relationships/image" Target="../media/image159.png"/><Relationship Id="rId1" Type="http://schemas.openxmlformats.org/officeDocument/2006/relationships/slideLayout" Target="../slideLayouts/slideLayout1004.xml"/></Relationships>
</file>

<file path=ppt/slides/_rels/slide132.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image" Target="../media/image116.jpeg"/><Relationship Id="rId1" Type="http://schemas.openxmlformats.org/officeDocument/2006/relationships/slideLayout" Target="../slideLayouts/slideLayout989.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934.xml"/></Relationships>
</file>

<file path=ppt/slides/_rels/slide134.xml.rels><?xml version="1.0" encoding="UTF-8" standalone="yes"?>
<Relationships xmlns="http://schemas.openxmlformats.org/package/2006/relationships"><Relationship Id="rId2" Type="http://schemas.openxmlformats.org/officeDocument/2006/relationships/image" Target="../media/image148.png"/><Relationship Id="rId1" Type="http://schemas.openxmlformats.org/officeDocument/2006/relationships/slideLayout" Target="../slideLayouts/slideLayout1011.xml"/></Relationships>
</file>

<file path=ppt/slides/_rels/slide135.xml.rels><?xml version="1.0" encoding="UTF-8" standalone="yes"?>
<Relationships xmlns="http://schemas.openxmlformats.org/package/2006/relationships"><Relationship Id="rId2" Type="http://schemas.openxmlformats.org/officeDocument/2006/relationships/image" Target="../media/image148.png"/><Relationship Id="rId1" Type="http://schemas.openxmlformats.org/officeDocument/2006/relationships/slideLayout" Target="../slideLayouts/slideLayout1011.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1011.xml"/></Relationships>
</file>

<file path=ppt/slides/_rels/slide137.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notesSlide" Target="../notesSlides/notesSlide109.xml"/><Relationship Id="rId1" Type="http://schemas.openxmlformats.org/officeDocument/2006/relationships/slideLayout" Target="../slideLayouts/slideLayout551.xml"/></Relationships>
</file>

<file path=ppt/slides/_rels/slide138.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110.xml"/><Relationship Id="rId1" Type="http://schemas.openxmlformats.org/officeDocument/2006/relationships/slideLayout" Target="../slideLayouts/slideLayout557.xml"/></Relationships>
</file>

<file path=ppt/slides/_rels/slide139.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notesSlide" Target="../notesSlides/notesSlide111.xml"/><Relationship Id="rId1" Type="http://schemas.openxmlformats.org/officeDocument/2006/relationships/slideLayout" Target="../slideLayouts/slideLayout573.xml"/></Relationships>
</file>

<file path=ppt/slides/_rels/slide14.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14.xml"/><Relationship Id="rId1" Type="http://schemas.openxmlformats.org/officeDocument/2006/relationships/slideLayout" Target="../slideLayouts/slideLayout260.xml"/></Relationships>
</file>

<file path=ppt/slides/_rels/slide140.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112.xml"/><Relationship Id="rId1" Type="http://schemas.openxmlformats.org/officeDocument/2006/relationships/slideLayout" Target="../slideLayouts/slideLayout573.xml"/></Relationships>
</file>

<file path=ppt/slides/_rels/slide141.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113.xml"/><Relationship Id="rId1" Type="http://schemas.openxmlformats.org/officeDocument/2006/relationships/slideLayout" Target="../slideLayouts/slideLayout582.xml"/><Relationship Id="rId4" Type="http://schemas.openxmlformats.org/officeDocument/2006/relationships/image" Target="../media/image165.jpeg"/></Relationships>
</file>

<file path=ppt/slides/_rels/slide142.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14.xml"/><Relationship Id="rId1" Type="http://schemas.openxmlformats.org/officeDocument/2006/relationships/slideLayout" Target="../slideLayouts/slideLayout594.xml"/></Relationships>
</file>

<file path=ppt/slides/_rels/slide143.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15.xml"/><Relationship Id="rId1" Type="http://schemas.openxmlformats.org/officeDocument/2006/relationships/slideLayout" Target="../slideLayouts/slideLayout573.xml"/></Relationships>
</file>

<file path=ppt/slides/_rels/slide144.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16.xml"/><Relationship Id="rId1" Type="http://schemas.openxmlformats.org/officeDocument/2006/relationships/slideLayout" Target="../slideLayouts/slideLayout573.xml"/></Relationships>
</file>

<file path=ppt/slides/_rels/slide145.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117.xml"/><Relationship Id="rId1" Type="http://schemas.openxmlformats.org/officeDocument/2006/relationships/slideLayout" Target="../slideLayouts/slideLayout578.xml"/></Relationships>
</file>

<file path=ppt/slides/_rels/slide146.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118.xml"/><Relationship Id="rId1" Type="http://schemas.openxmlformats.org/officeDocument/2006/relationships/slideLayout" Target="../slideLayouts/slideLayout747.xml"/></Relationships>
</file>

<file path=ppt/slides/_rels/slide147.xml.rels><?xml version="1.0" encoding="UTF-8" standalone="yes"?>
<Relationships xmlns="http://schemas.openxmlformats.org/package/2006/relationships"><Relationship Id="rId3" Type="http://schemas.openxmlformats.org/officeDocument/2006/relationships/image" Target="../media/image168.jpeg"/><Relationship Id="rId2" Type="http://schemas.openxmlformats.org/officeDocument/2006/relationships/notesSlide" Target="../notesSlides/notesSlide119.xml"/><Relationship Id="rId1" Type="http://schemas.openxmlformats.org/officeDocument/2006/relationships/slideLayout" Target="../slideLayouts/slideLayout557.xml"/></Relationships>
</file>

<file path=ppt/slides/_rels/slide148.xml.rels><?xml version="1.0" encoding="UTF-8" standalone="yes"?>
<Relationships xmlns="http://schemas.openxmlformats.org/package/2006/relationships"><Relationship Id="rId3" Type="http://schemas.openxmlformats.org/officeDocument/2006/relationships/image" Target="../media/image169.jpeg"/><Relationship Id="rId2" Type="http://schemas.openxmlformats.org/officeDocument/2006/relationships/notesSlide" Target="../notesSlides/notesSlide120.xml"/><Relationship Id="rId1" Type="http://schemas.openxmlformats.org/officeDocument/2006/relationships/slideLayout" Target="../slideLayouts/slideLayout557.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797.xml"/></Relationships>
</file>

<file path=ppt/slides/_rels/slide15.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15.xml"/><Relationship Id="rId1" Type="http://schemas.openxmlformats.org/officeDocument/2006/relationships/slideLayout" Target="../slideLayouts/slideLayout260.xml"/></Relationships>
</file>

<file path=ppt/slides/_rels/slide150.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22.xml"/><Relationship Id="rId1" Type="http://schemas.openxmlformats.org/officeDocument/2006/relationships/slideLayout" Target="../slideLayouts/slideLayout594.xml"/></Relationships>
</file>

<file path=ppt/slides/_rels/slide151.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23.xml"/><Relationship Id="rId1" Type="http://schemas.openxmlformats.org/officeDocument/2006/relationships/slideLayout" Target="../slideLayouts/slideLayout594.xml"/></Relationships>
</file>

<file path=ppt/slides/_rels/slide152.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24.xml"/><Relationship Id="rId1" Type="http://schemas.openxmlformats.org/officeDocument/2006/relationships/slideLayout" Target="../slideLayouts/slideLayout573.xml"/></Relationships>
</file>

<file path=ppt/slides/_rels/slide153.xml.rels><?xml version="1.0" encoding="UTF-8" standalone="yes"?>
<Relationships xmlns="http://schemas.openxmlformats.org/package/2006/relationships"><Relationship Id="rId3" Type="http://schemas.openxmlformats.org/officeDocument/2006/relationships/image" Target="../media/image170.jpeg"/><Relationship Id="rId2" Type="http://schemas.openxmlformats.org/officeDocument/2006/relationships/notesSlide" Target="../notesSlides/notesSlide125.xml"/><Relationship Id="rId1" Type="http://schemas.openxmlformats.org/officeDocument/2006/relationships/slideLayout" Target="../slideLayouts/slideLayout561.xml"/><Relationship Id="rId4" Type="http://schemas.openxmlformats.org/officeDocument/2006/relationships/image" Target="../media/image171.jpeg"/></Relationships>
</file>

<file path=ppt/slides/_rels/slide154.xml.rels><?xml version="1.0" encoding="UTF-8" standalone="yes"?>
<Relationships xmlns="http://schemas.openxmlformats.org/package/2006/relationships"><Relationship Id="rId3" Type="http://schemas.openxmlformats.org/officeDocument/2006/relationships/image" Target="../media/image172.jpeg"/><Relationship Id="rId2" Type="http://schemas.openxmlformats.org/officeDocument/2006/relationships/notesSlide" Target="../notesSlides/notesSlide126.xml"/><Relationship Id="rId1" Type="http://schemas.openxmlformats.org/officeDocument/2006/relationships/slideLayout" Target="../slideLayouts/slideLayout578.xml"/><Relationship Id="rId4" Type="http://schemas.openxmlformats.org/officeDocument/2006/relationships/image" Target="../media/image173.emf"/></Relationships>
</file>

<file path=ppt/slides/_rels/slide155.xml.rels><?xml version="1.0" encoding="UTF-8" standalone="yes"?>
<Relationships xmlns="http://schemas.openxmlformats.org/package/2006/relationships"><Relationship Id="rId3" Type="http://schemas.openxmlformats.org/officeDocument/2006/relationships/image" Target="../media/image174.emf"/><Relationship Id="rId2" Type="http://schemas.openxmlformats.org/officeDocument/2006/relationships/notesSlide" Target="../notesSlides/notesSlide127.xml"/><Relationship Id="rId1" Type="http://schemas.openxmlformats.org/officeDocument/2006/relationships/slideLayout" Target="../slideLayouts/slideLayout578.xml"/></Relationships>
</file>

<file path=ppt/slides/_rels/slide156.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notesSlide" Target="../notesSlides/notesSlide128.xml"/><Relationship Id="rId1" Type="http://schemas.openxmlformats.org/officeDocument/2006/relationships/slideLayout" Target="../slideLayouts/slideLayout578.xml"/><Relationship Id="rId4" Type="http://schemas.openxmlformats.org/officeDocument/2006/relationships/image" Target="../media/image176.jpeg"/></Relationships>
</file>

<file path=ppt/slides/_rels/slide157.xml.rels><?xml version="1.0" encoding="UTF-8" standalone="yes"?>
<Relationships xmlns="http://schemas.openxmlformats.org/package/2006/relationships"><Relationship Id="rId3" Type="http://schemas.openxmlformats.org/officeDocument/2006/relationships/image" Target="../media/image174.emf"/><Relationship Id="rId2" Type="http://schemas.openxmlformats.org/officeDocument/2006/relationships/notesSlide" Target="../notesSlides/notesSlide129.xml"/><Relationship Id="rId1" Type="http://schemas.openxmlformats.org/officeDocument/2006/relationships/slideLayout" Target="../slideLayouts/slideLayout578.xml"/></Relationships>
</file>

<file path=ppt/slides/_rels/slide158.xml.rels><?xml version="1.0" encoding="UTF-8" standalone="yes"?>
<Relationships xmlns="http://schemas.openxmlformats.org/package/2006/relationships"><Relationship Id="rId3" Type="http://schemas.openxmlformats.org/officeDocument/2006/relationships/image" Target="../media/image177.jpeg"/><Relationship Id="rId2" Type="http://schemas.openxmlformats.org/officeDocument/2006/relationships/notesSlide" Target="../notesSlides/notesSlide130.xml"/><Relationship Id="rId1" Type="http://schemas.openxmlformats.org/officeDocument/2006/relationships/slideLayout" Target="../slideLayouts/slideLayout573.xml"/></Relationships>
</file>

<file path=ppt/slides/_rels/slide159.xml.rels><?xml version="1.0" encoding="UTF-8" standalone="yes"?>
<Relationships xmlns="http://schemas.openxmlformats.org/package/2006/relationships"><Relationship Id="rId3" Type="http://schemas.openxmlformats.org/officeDocument/2006/relationships/image" Target="../media/image172.jpeg"/><Relationship Id="rId2" Type="http://schemas.openxmlformats.org/officeDocument/2006/relationships/notesSlide" Target="../notesSlides/notesSlide131.xml"/><Relationship Id="rId1" Type="http://schemas.openxmlformats.org/officeDocument/2006/relationships/slideLayout" Target="../slideLayouts/slideLayout578.xml"/><Relationship Id="rId4" Type="http://schemas.openxmlformats.org/officeDocument/2006/relationships/image" Target="../media/image173.emf"/></Relationships>
</file>

<file path=ppt/slides/_rels/slide16.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16.xml"/><Relationship Id="rId1" Type="http://schemas.openxmlformats.org/officeDocument/2006/relationships/slideLayout" Target="../slideLayouts/slideLayout260.xml"/></Relationships>
</file>

<file path=ppt/slides/_rels/slide160.xml.rels><?xml version="1.0" encoding="UTF-8" standalone="yes"?>
<Relationships xmlns="http://schemas.openxmlformats.org/package/2006/relationships"><Relationship Id="rId3" Type="http://schemas.openxmlformats.org/officeDocument/2006/relationships/image" Target="../media/image174.emf"/><Relationship Id="rId2" Type="http://schemas.openxmlformats.org/officeDocument/2006/relationships/notesSlide" Target="../notesSlides/notesSlide132.xml"/><Relationship Id="rId1" Type="http://schemas.openxmlformats.org/officeDocument/2006/relationships/slideLayout" Target="../slideLayouts/slideLayout578.xml"/></Relationships>
</file>

<file path=ppt/slides/_rels/slide161.xml.rels><?xml version="1.0" encoding="UTF-8" standalone="yes"?>
<Relationships xmlns="http://schemas.openxmlformats.org/package/2006/relationships"><Relationship Id="rId3" Type="http://schemas.openxmlformats.org/officeDocument/2006/relationships/image" Target="../media/image178.png"/><Relationship Id="rId2" Type="http://schemas.openxmlformats.org/officeDocument/2006/relationships/notesSlide" Target="../notesSlides/notesSlide133.xml"/><Relationship Id="rId1" Type="http://schemas.openxmlformats.org/officeDocument/2006/relationships/slideLayout" Target="../slideLayouts/slideLayout562.xml"/></Relationships>
</file>

<file path=ppt/slides/_rels/slide162.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134.xml"/><Relationship Id="rId1" Type="http://schemas.openxmlformats.org/officeDocument/2006/relationships/slideLayout" Target="../slideLayouts/slideLayout573.xml"/></Relationships>
</file>

<file path=ppt/slides/_rels/slide163.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35.xml"/><Relationship Id="rId1" Type="http://schemas.openxmlformats.org/officeDocument/2006/relationships/slideLayout" Target="../slideLayouts/slideLayout594.xml"/></Relationships>
</file>

<file path=ppt/slides/_rels/slide164.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36.xml"/><Relationship Id="rId1" Type="http://schemas.openxmlformats.org/officeDocument/2006/relationships/slideLayout" Target="../slideLayouts/slideLayout594.xml"/></Relationships>
</file>

<file path=ppt/slides/_rels/slide165.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37.xml"/><Relationship Id="rId1" Type="http://schemas.openxmlformats.org/officeDocument/2006/relationships/slideLayout" Target="../slideLayouts/slideLayout573.xml"/></Relationships>
</file>

<file path=ppt/slides/_rels/slide166.xml.rels><?xml version="1.0" encoding="UTF-8" standalone="yes"?>
<Relationships xmlns="http://schemas.openxmlformats.org/package/2006/relationships"><Relationship Id="rId3" Type="http://schemas.openxmlformats.org/officeDocument/2006/relationships/image" Target="../media/image174.emf"/><Relationship Id="rId2" Type="http://schemas.openxmlformats.org/officeDocument/2006/relationships/notesSlide" Target="../notesSlides/notesSlide138.xml"/><Relationship Id="rId1" Type="http://schemas.openxmlformats.org/officeDocument/2006/relationships/slideLayout" Target="../slideLayouts/slideLayout578.xml"/></Relationships>
</file>

<file path=ppt/slides/_rels/slide167.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notesSlide" Target="../notesSlides/notesSlide139.xml"/><Relationship Id="rId1" Type="http://schemas.openxmlformats.org/officeDocument/2006/relationships/slideLayout" Target="../slideLayouts/slideLayout557.xml"/></Relationships>
</file>

<file path=ppt/slides/_rels/slide168.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40.xml"/><Relationship Id="rId1" Type="http://schemas.openxmlformats.org/officeDocument/2006/relationships/slideLayout" Target="../slideLayouts/slideLayout594.xml"/></Relationships>
</file>

<file path=ppt/slides/_rels/slide169.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41.xml"/><Relationship Id="rId1" Type="http://schemas.openxmlformats.org/officeDocument/2006/relationships/slideLayout" Target="../slideLayouts/slideLayout594.xml"/></Relationships>
</file>

<file path=ppt/slides/_rels/slide17.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17.xml"/><Relationship Id="rId1" Type="http://schemas.openxmlformats.org/officeDocument/2006/relationships/slideLayout" Target="../slideLayouts/slideLayout254.xml"/></Relationships>
</file>

<file path=ppt/slides/_rels/slide170.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42.xml"/><Relationship Id="rId1" Type="http://schemas.openxmlformats.org/officeDocument/2006/relationships/slideLayout" Target="../slideLayouts/slideLayout573.xml"/></Relationships>
</file>

<file path=ppt/slides/_rels/slide171.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43.xml"/><Relationship Id="rId1" Type="http://schemas.openxmlformats.org/officeDocument/2006/relationships/slideLayout" Target="../slideLayouts/slideLayout573.xml"/></Relationships>
</file>

<file path=ppt/slides/_rels/slide172.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44.xml"/><Relationship Id="rId1" Type="http://schemas.openxmlformats.org/officeDocument/2006/relationships/slideLayout" Target="../slideLayouts/slideLayout573.xml"/></Relationships>
</file>

<file path=ppt/slides/_rels/slide173.xml.rels><?xml version="1.0" encoding="UTF-8" standalone="yes"?>
<Relationships xmlns="http://schemas.openxmlformats.org/package/2006/relationships"><Relationship Id="rId8" Type="http://schemas.openxmlformats.org/officeDocument/2006/relationships/image" Target="../media/image183.jpeg"/><Relationship Id="rId3" Type="http://schemas.openxmlformats.org/officeDocument/2006/relationships/hyperlink" Target="http://images.google.com.sg/imgres?imgurl=www.baruchhashem.com/resources/PesachMatzah.jpg&amp;imgrefurl=http://www.baruchhashem.com/resources/passover.html&amp;h=376&amp;w=577&amp;prev=/images?q=Feast+of+Unleavened+Bread&amp;svnum=10&amp;hl=en&amp;lr=&amp;ie=UTF-8&amp;oe=UTF-8" TargetMode="External"/><Relationship Id="rId7" Type="http://schemas.openxmlformats.org/officeDocument/2006/relationships/hyperlink" Target="http://www.foodsubs.com/Photos/yeast-breadmachine.jpg" TargetMode="External"/><Relationship Id="rId2" Type="http://schemas.openxmlformats.org/officeDocument/2006/relationships/notesSlide" Target="../notesSlides/notesSlide145.xml"/><Relationship Id="rId1" Type="http://schemas.openxmlformats.org/officeDocument/2006/relationships/slideLayout" Target="../slideLayouts/slideLayout557.xml"/><Relationship Id="rId6" Type="http://schemas.openxmlformats.org/officeDocument/2006/relationships/image" Target="../media/image182.png"/><Relationship Id="rId5" Type="http://schemas.openxmlformats.org/officeDocument/2006/relationships/hyperlink" Target="http://www.globalgourmet.com/food/foodday/fd0397/art/bdyeast.gif" TargetMode="External"/><Relationship Id="rId10" Type="http://schemas.openxmlformats.org/officeDocument/2006/relationships/image" Target="../media/image184.jpeg"/><Relationship Id="rId4" Type="http://schemas.openxmlformats.org/officeDocument/2006/relationships/image" Target="../media/image181.jpeg"/><Relationship Id="rId9" Type="http://schemas.openxmlformats.org/officeDocument/2006/relationships/hyperlink" Target="http://images.google.com.sg/imgres?imgurl=www.exploratorium.edu/cooking/bread/images/yeast.jpg&amp;imgrefurl=http://www.exploratorium.edu/cooking/bread/bread_science.html&amp;h=171&amp;w=150&amp;prev=/images?q=bread+with+Yeast&amp;svnum=10&amp;hl=en&amp;lr=&amp;ie=UTF-8&amp;oe=UTF-8" TargetMode="External"/></Relationships>
</file>

<file path=ppt/slides/_rels/slide174.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146.xml"/><Relationship Id="rId1" Type="http://schemas.openxmlformats.org/officeDocument/2006/relationships/slideLayout" Target="../slideLayouts/slideLayout557.xml"/></Relationships>
</file>

<file path=ppt/slides/_rels/slide175.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147.xml"/><Relationship Id="rId1" Type="http://schemas.openxmlformats.org/officeDocument/2006/relationships/slideLayout" Target="../slideLayouts/slideLayout603.xml"/></Relationships>
</file>

<file path=ppt/slides/_rels/slide176.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148.xml"/><Relationship Id="rId1" Type="http://schemas.openxmlformats.org/officeDocument/2006/relationships/slideLayout" Target="../slideLayouts/slideLayout573.xml"/></Relationships>
</file>

<file path=ppt/slides/_rels/slide177.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49.xml"/><Relationship Id="rId1" Type="http://schemas.openxmlformats.org/officeDocument/2006/relationships/slideLayout" Target="../slideLayouts/slideLayout594.xml"/></Relationships>
</file>

<file path=ppt/slides/_rels/slide178.xml.rels><?xml version="1.0" encoding="UTF-8" standalone="yes"?>
<Relationships xmlns="http://schemas.openxmlformats.org/package/2006/relationships"><Relationship Id="rId3" Type="http://schemas.openxmlformats.org/officeDocument/2006/relationships/image" Target="../media/image187.emf"/><Relationship Id="rId2" Type="http://schemas.openxmlformats.org/officeDocument/2006/relationships/notesSlide" Target="../notesSlides/notesSlide150.xml"/><Relationship Id="rId1" Type="http://schemas.openxmlformats.org/officeDocument/2006/relationships/slideLayout" Target="../slideLayouts/slideLayout578.xml"/></Relationships>
</file>

<file path=ppt/slides/_rels/slide179.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51.xml"/><Relationship Id="rId1" Type="http://schemas.openxmlformats.org/officeDocument/2006/relationships/slideLayout" Target="../slideLayouts/slideLayout594.xml"/></Relationships>
</file>

<file path=ppt/slides/_rels/slide18.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18.xml"/><Relationship Id="rId1" Type="http://schemas.openxmlformats.org/officeDocument/2006/relationships/slideLayout" Target="../slideLayouts/slideLayout260.xml"/></Relationships>
</file>

<file path=ppt/slides/_rels/slide180.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52.xml"/><Relationship Id="rId1" Type="http://schemas.openxmlformats.org/officeDocument/2006/relationships/slideLayout" Target="../slideLayouts/slideLayout594.xml"/></Relationships>
</file>

<file path=ppt/slides/_rels/slide181.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53.xml"/><Relationship Id="rId1" Type="http://schemas.openxmlformats.org/officeDocument/2006/relationships/slideLayout" Target="../slideLayouts/slideLayout594.xml"/></Relationships>
</file>

<file path=ppt/slides/_rels/slide182.xml.rels><?xml version="1.0" encoding="UTF-8" standalone="yes"?>
<Relationships xmlns="http://schemas.openxmlformats.org/package/2006/relationships"><Relationship Id="rId2" Type="http://schemas.openxmlformats.org/officeDocument/2006/relationships/slideLayout" Target="../slideLayouts/slideLayout659.xml"/><Relationship Id="rId1" Type="http://schemas.openxmlformats.org/officeDocument/2006/relationships/themeOverride" Target="../theme/themeOverride2.xml"/></Relationships>
</file>

<file path=ppt/slides/_rels/slide183.xml.rels><?xml version="1.0" encoding="UTF-8" standalone="yes"?>
<Relationships xmlns="http://schemas.openxmlformats.org/package/2006/relationships"><Relationship Id="rId3" Type="http://schemas.openxmlformats.org/officeDocument/2006/relationships/image" Target="../media/image188.jpeg"/><Relationship Id="rId2" Type="http://schemas.openxmlformats.org/officeDocument/2006/relationships/notesSlide" Target="../notesSlides/notesSlide154.xml"/><Relationship Id="rId1" Type="http://schemas.openxmlformats.org/officeDocument/2006/relationships/slideLayout" Target="../slideLayouts/slideLayout50.xml"/></Relationships>
</file>

<file path=ppt/slides/_rels/slide184.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67.xml"/></Relationships>
</file>

<file path=ppt/slides/_rels/slide185.xml.rels><?xml version="1.0" encoding="UTF-8" standalone="yes"?>
<Relationships xmlns="http://schemas.openxmlformats.org/package/2006/relationships"><Relationship Id="rId2" Type="http://schemas.openxmlformats.org/officeDocument/2006/relationships/notesSlide" Target="../notesSlides/notesSlide156.xml"/><Relationship Id="rId1" Type="http://schemas.openxmlformats.org/officeDocument/2006/relationships/slideLayout" Target="../slideLayouts/slideLayout67.xml"/></Relationships>
</file>

<file path=ppt/slides/_rels/slide186.xml.rels><?xml version="1.0" encoding="UTF-8" standalone="yes"?>
<Relationships xmlns="http://schemas.openxmlformats.org/package/2006/relationships"><Relationship Id="rId2" Type="http://schemas.openxmlformats.org/officeDocument/2006/relationships/notesSlide" Target="../notesSlides/notesSlide157.xml"/><Relationship Id="rId1" Type="http://schemas.openxmlformats.org/officeDocument/2006/relationships/slideLayout" Target="../slideLayouts/slideLayout72.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72.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72.xml"/></Relationships>
</file>

<file path=ppt/slides/_rels/slide189.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158.xml"/><Relationship Id="rId1" Type="http://schemas.openxmlformats.org/officeDocument/2006/relationships/slideLayout" Target="../slideLayouts/slideLayout56.xml"/></Relationships>
</file>

<file path=ppt/slides/_rels/slide19.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19.xml"/><Relationship Id="rId1" Type="http://schemas.openxmlformats.org/officeDocument/2006/relationships/slideLayout" Target="../slideLayouts/slideLayout626.xml"/></Relationships>
</file>

<file path=ppt/slides/_rels/slide190.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72.xml"/></Relationships>
</file>

<file path=ppt/slides/_rels/slide191.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758.xml"/></Relationships>
</file>

<file path=ppt/slides/_rels/slide192.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67.xml"/></Relationships>
</file>

<file path=ppt/slides/_rels/slide193.xml.rels><?xml version="1.0" encoding="UTF-8" standalone="yes"?>
<Relationships xmlns="http://schemas.openxmlformats.org/package/2006/relationships"><Relationship Id="rId2" Type="http://schemas.openxmlformats.org/officeDocument/2006/relationships/notesSlide" Target="../notesSlides/notesSlide162.xml"/><Relationship Id="rId1" Type="http://schemas.openxmlformats.org/officeDocument/2006/relationships/slideLayout" Target="../slideLayouts/slideLayout67.xml"/></Relationships>
</file>

<file path=ppt/slides/_rels/slide194.xml.rels><?xml version="1.0" encoding="UTF-8" standalone="yes"?>
<Relationships xmlns="http://schemas.openxmlformats.org/package/2006/relationships"><Relationship Id="rId2" Type="http://schemas.openxmlformats.org/officeDocument/2006/relationships/notesSlide" Target="../notesSlides/notesSlide163.xml"/><Relationship Id="rId1" Type="http://schemas.openxmlformats.org/officeDocument/2006/relationships/slideLayout" Target="../slideLayouts/slideLayout67.xml"/></Relationships>
</file>

<file path=ppt/slides/_rels/slide195.xml.rels><?xml version="1.0" encoding="UTF-8" standalone="yes"?>
<Relationships xmlns="http://schemas.openxmlformats.org/package/2006/relationships"><Relationship Id="rId3" Type="http://schemas.openxmlformats.org/officeDocument/2006/relationships/image" Target="../media/image190.jpeg"/><Relationship Id="rId2" Type="http://schemas.openxmlformats.org/officeDocument/2006/relationships/notesSlide" Target="../notesSlides/notesSlide164.xml"/><Relationship Id="rId1" Type="http://schemas.openxmlformats.org/officeDocument/2006/relationships/slideLayout" Target="../slideLayouts/slideLayout67.xml"/></Relationships>
</file>

<file path=ppt/slides/_rels/slide196.xml.rels><?xml version="1.0" encoding="UTF-8" standalone="yes"?>
<Relationships xmlns="http://schemas.openxmlformats.org/package/2006/relationships"><Relationship Id="rId2" Type="http://schemas.openxmlformats.org/officeDocument/2006/relationships/notesSlide" Target="../notesSlides/notesSlide165.xml"/><Relationship Id="rId1" Type="http://schemas.openxmlformats.org/officeDocument/2006/relationships/slideLayout" Target="../slideLayouts/slideLayout67.xml"/></Relationships>
</file>

<file path=ppt/slides/_rels/slide197.xml.rels><?xml version="1.0" encoding="UTF-8" standalone="yes"?>
<Relationships xmlns="http://schemas.openxmlformats.org/package/2006/relationships"><Relationship Id="rId2" Type="http://schemas.openxmlformats.org/officeDocument/2006/relationships/notesSlide" Target="../notesSlides/notesSlide166.xml"/><Relationship Id="rId1" Type="http://schemas.openxmlformats.org/officeDocument/2006/relationships/slideLayout" Target="../slideLayouts/slideLayout67.xml"/></Relationships>
</file>

<file path=ppt/slides/_rels/slide198.xml.rels><?xml version="1.0" encoding="UTF-8" standalone="yes"?>
<Relationships xmlns="http://schemas.openxmlformats.org/package/2006/relationships"><Relationship Id="rId3" Type="http://schemas.openxmlformats.org/officeDocument/2006/relationships/image" Target="../media/image190.jpeg"/><Relationship Id="rId2" Type="http://schemas.openxmlformats.org/officeDocument/2006/relationships/notesSlide" Target="../notesSlides/notesSlide167.xml"/><Relationship Id="rId1" Type="http://schemas.openxmlformats.org/officeDocument/2006/relationships/slideLayout" Target="../slideLayouts/slideLayout67.xml"/></Relationships>
</file>

<file path=ppt/slides/_rels/slide199.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67.xml"/></Relationships>
</file>

<file path=ppt/slides/_rels/slide2.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2.xml"/><Relationship Id="rId1" Type="http://schemas.openxmlformats.org/officeDocument/2006/relationships/slideLayout" Target="../slideLayouts/slideLayout34.xml"/></Relationships>
</file>

<file path=ppt/slides/_rels/slide20.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20.xml"/><Relationship Id="rId1" Type="http://schemas.openxmlformats.org/officeDocument/2006/relationships/slideLayout" Target="../slideLayouts/slideLayout626.xml"/></Relationships>
</file>

<file path=ppt/slides/_rels/slide200.xml.rels><?xml version="1.0" encoding="UTF-8" standalone="yes"?>
<Relationships xmlns="http://schemas.openxmlformats.org/package/2006/relationships"><Relationship Id="rId3" Type="http://schemas.openxmlformats.org/officeDocument/2006/relationships/image" Target="../media/image190.jpeg"/><Relationship Id="rId2" Type="http://schemas.openxmlformats.org/officeDocument/2006/relationships/notesSlide" Target="../notesSlides/notesSlide169.xml"/><Relationship Id="rId1" Type="http://schemas.openxmlformats.org/officeDocument/2006/relationships/slideLayout" Target="../slideLayouts/slideLayout67.xml"/></Relationships>
</file>

<file path=ppt/slides/_rels/slide201.xml.rels><?xml version="1.0" encoding="UTF-8" standalone="yes"?>
<Relationships xmlns="http://schemas.openxmlformats.org/package/2006/relationships"><Relationship Id="rId3" Type="http://schemas.openxmlformats.org/officeDocument/2006/relationships/image" Target="../media/image191.jpeg"/><Relationship Id="rId2" Type="http://schemas.openxmlformats.org/officeDocument/2006/relationships/notesSlide" Target="../notesSlides/notesSlide170.xml"/><Relationship Id="rId1" Type="http://schemas.openxmlformats.org/officeDocument/2006/relationships/slideLayout" Target="../slideLayouts/slideLayout51.xml"/></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67.xml"/></Relationships>
</file>

<file path=ppt/slides/_rels/slide203.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172.xml"/><Relationship Id="rId1" Type="http://schemas.openxmlformats.org/officeDocument/2006/relationships/slideLayout" Target="../slideLayouts/slideLayout89.xml"/></Relationships>
</file>

<file path=ppt/slides/_rels/slide204.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173.xml"/><Relationship Id="rId1" Type="http://schemas.openxmlformats.org/officeDocument/2006/relationships/slideLayout" Target="../slideLayouts/slideLayout89.xml"/><Relationship Id="rId4" Type="http://schemas.openxmlformats.org/officeDocument/2006/relationships/image" Target="../media/image194.jpeg"/></Relationships>
</file>

<file path=ppt/slides/_rels/slide205.xml.rels><?xml version="1.0" encoding="UTF-8" standalone="yes"?>
<Relationships xmlns="http://schemas.openxmlformats.org/package/2006/relationships"><Relationship Id="rId3" Type="http://schemas.openxmlformats.org/officeDocument/2006/relationships/image" Target="../media/image195.jpeg"/><Relationship Id="rId2" Type="http://schemas.openxmlformats.org/officeDocument/2006/relationships/notesSlide" Target="../notesSlides/notesSlide174.xml"/><Relationship Id="rId1" Type="http://schemas.openxmlformats.org/officeDocument/2006/relationships/slideLayout" Target="../slideLayouts/slideLayout83.xml"/></Relationships>
</file>

<file path=ppt/slides/_rels/slide206.xml.rels><?xml version="1.0" encoding="UTF-8" standalone="yes"?>
<Relationships xmlns="http://schemas.openxmlformats.org/package/2006/relationships"><Relationship Id="rId3" Type="http://schemas.openxmlformats.org/officeDocument/2006/relationships/image" Target="../media/image195.jpeg"/><Relationship Id="rId2" Type="http://schemas.openxmlformats.org/officeDocument/2006/relationships/notesSlide" Target="../notesSlides/notesSlide175.xml"/><Relationship Id="rId1" Type="http://schemas.openxmlformats.org/officeDocument/2006/relationships/slideLayout" Target="../slideLayouts/slideLayout83.xml"/></Relationships>
</file>

<file path=ppt/slides/_rels/slide207.xml.rels><?xml version="1.0" encoding="UTF-8" standalone="yes"?>
<Relationships xmlns="http://schemas.openxmlformats.org/package/2006/relationships"><Relationship Id="rId3" Type="http://schemas.openxmlformats.org/officeDocument/2006/relationships/image" Target="../media/image195.jpeg"/><Relationship Id="rId2" Type="http://schemas.openxmlformats.org/officeDocument/2006/relationships/notesSlide" Target="../notesSlides/notesSlide176.xml"/><Relationship Id="rId1" Type="http://schemas.openxmlformats.org/officeDocument/2006/relationships/slideLayout" Target="../slideLayouts/slideLayout83.xml"/></Relationships>
</file>

<file path=ppt/slides/_rels/slide208.xml.rels><?xml version="1.0" encoding="UTF-8" standalone="yes"?>
<Relationships xmlns="http://schemas.openxmlformats.org/package/2006/relationships"><Relationship Id="rId3" Type="http://schemas.openxmlformats.org/officeDocument/2006/relationships/image" Target="../media/image195.jpeg"/><Relationship Id="rId2" Type="http://schemas.openxmlformats.org/officeDocument/2006/relationships/notesSlide" Target="../notesSlides/notesSlide177.xml"/><Relationship Id="rId1" Type="http://schemas.openxmlformats.org/officeDocument/2006/relationships/slideLayout" Target="../slideLayouts/slideLayout83.xml"/></Relationships>
</file>

<file path=ppt/slides/_rels/slide209.xml.rels><?xml version="1.0" encoding="UTF-8" standalone="yes"?>
<Relationships xmlns="http://schemas.openxmlformats.org/package/2006/relationships"><Relationship Id="rId3" Type="http://schemas.openxmlformats.org/officeDocument/2006/relationships/image" Target="../media/image196.png"/><Relationship Id="rId2" Type="http://schemas.openxmlformats.org/officeDocument/2006/relationships/notesSlide" Target="../notesSlides/notesSlide178.xml"/><Relationship Id="rId1" Type="http://schemas.openxmlformats.org/officeDocument/2006/relationships/slideLayout" Target="../slideLayouts/slideLayout100.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637.xml"/></Relationships>
</file>

<file path=ppt/slides/_rels/slide210.xml.rels><?xml version="1.0" encoding="UTF-8" standalone="yes"?>
<Relationships xmlns="http://schemas.openxmlformats.org/package/2006/relationships"><Relationship Id="rId3" Type="http://schemas.openxmlformats.org/officeDocument/2006/relationships/image" Target="../media/image197.png"/><Relationship Id="rId2" Type="http://schemas.openxmlformats.org/officeDocument/2006/relationships/notesSlide" Target="../notesSlides/notesSlide179.xml"/><Relationship Id="rId1" Type="http://schemas.openxmlformats.org/officeDocument/2006/relationships/slideLayout" Target="../slideLayouts/slideLayout100.xml"/></Relationships>
</file>

<file path=ppt/slides/_rels/slide211.xml.rels><?xml version="1.0" encoding="UTF-8" standalone="yes"?>
<Relationships xmlns="http://schemas.openxmlformats.org/package/2006/relationships"><Relationship Id="rId3" Type="http://schemas.openxmlformats.org/officeDocument/2006/relationships/image" Target="../media/image198.jpeg"/><Relationship Id="rId2" Type="http://schemas.openxmlformats.org/officeDocument/2006/relationships/notesSlide" Target="../notesSlides/notesSlide180.xml"/><Relationship Id="rId1" Type="http://schemas.openxmlformats.org/officeDocument/2006/relationships/slideLayout" Target="../slideLayouts/slideLayout111.xml"/></Relationships>
</file>

<file path=ppt/slides/_rels/slide212.xml.rels><?xml version="1.0" encoding="UTF-8" standalone="yes"?>
<Relationships xmlns="http://schemas.openxmlformats.org/package/2006/relationships"><Relationship Id="rId3" Type="http://schemas.openxmlformats.org/officeDocument/2006/relationships/image" Target="../media/image199.jpeg"/><Relationship Id="rId2" Type="http://schemas.openxmlformats.org/officeDocument/2006/relationships/notesSlide" Target="../notesSlides/notesSlide181.xml"/><Relationship Id="rId1" Type="http://schemas.openxmlformats.org/officeDocument/2006/relationships/slideLayout" Target="../slideLayouts/slideLayout122.xml"/></Relationships>
</file>

<file path=ppt/slides/_rels/slide213.xml.rels><?xml version="1.0" encoding="UTF-8" standalone="yes"?>
<Relationships xmlns="http://schemas.openxmlformats.org/package/2006/relationships"><Relationship Id="rId3" Type="http://schemas.openxmlformats.org/officeDocument/2006/relationships/image" Target="../media/image200.emf"/><Relationship Id="rId2" Type="http://schemas.openxmlformats.org/officeDocument/2006/relationships/notesSlide" Target="../notesSlides/notesSlide182.xml"/><Relationship Id="rId1" Type="http://schemas.openxmlformats.org/officeDocument/2006/relationships/slideLayout" Target="../slideLayouts/slideLayout133.xml"/></Relationships>
</file>

<file path=ppt/slides/_rels/slide214.xml.rels><?xml version="1.0" encoding="UTF-8" standalone="yes"?>
<Relationships xmlns="http://schemas.openxmlformats.org/package/2006/relationships"><Relationship Id="rId3" Type="http://schemas.openxmlformats.org/officeDocument/2006/relationships/image" Target="../media/image201.png"/><Relationship Id="rId2" Type="http://schemas.openxmlformats.org/officeDocument/2006/relationships/notesSlide" Target="../notesSlides/notesSlide183.xml"/><Relationship Id="rId1" Type="http://schemas.openxmlformats.org/officeDocument/2006/relationships/slideLayout" Target="../slideLayouts/slideLayout111.xml"/><Relationship Id="rId5" Type="http://schemas.openxmlformats.org/officeDocument/2006/relationships/image" Target="../media/image203.png"/><Relationship Id="rId4" Type="http://schemas.openxmlformats.org/officeDocument/2006/relationships/image" Target="../media/image202.jpeg"/></Relationships>
</file>

<file path=ppt/slides/_rels/slide215.xml.rels><?xml version="1.0" encoding="UTF-8" standalone="yes"?>
<Relationships xmlns="http://schemas.openxmlformats.org/package/2006/relationships"><Relationship Id="rId3" Type="http://schemas.openxmlformats.org/officeDocument/2006/relationships/image" Target="../media/image204.jpeg"/><Relationship Id="rId2" Type="http://schemas.openxmlformats.org/officeDocument/2006/relationships/notesSlide" Target="../notesSlides/notesSlide184.xml"/><Relationship Id="rId1" Type="http://schemas.openxmlformats.org/officeDocument/2006/relationships/slideLayout" Target="../slideLayouts/slideLayout144.xml"/></Relationships>
</file>

<file path=ppt/slides/_rels/slide216.xml.rels><?xml version="1.0" encoding="UTF-8" standalone="yes"?>
<Relationships xmlns="http://schemas.openxmlformats.org/package/2006/relationships"><Relationship Id="rId3" Type="http://schemas.openxmlformats.org/officeDocument/2006/relationships/image" Target="../media/image205.jpeg"/><Relationship Id="rId2" Type="http://schemas.openxmlformats.org/officeDocument/2006/relationships/notesSlide" Target="../notesSlides/notesSlide185.xml"/><Relationship Id="rId1" Type="http://schemas.openxmlformats.org/officeDocument/2006/relationships/slideLayout" Target="../slideLayouts/slideLayout144.xml"/></Relationships>
</file>

<file path=ppt/slides/_rels/slide217.xml.rels><?xml version="1.0" encoding="UTF-8" standalone="yes"?>
<Relationships xmlns="http://schemas.openxmlformats.org/package/2006/relationships"><Relationship Id="rId3" Type="http://schemas.openxmlformats.org/officeDocument/2006/relationships/image" Target="../media/image206.jpeg"/><Relationship Id="rId2" Type="http://schemas.openxmlformats.org/officeDocument/2006/relationships/notesSlide" Target="../notesSlides/notesSlide186.xml"/><Relationship Id="rId1" Type="http://schemas.openxmlformats.org/officeDocument/2006/relationships/slideLayout" Target="../slideLayouts/slideLayout144.xml"/></Relationships>
</file>

<file path=ppt/slides/_rels/slide218.xml.rels><?xml version="1.0" encoding="UTF-8" standalone="yes"?>
<Relationships xmlns="http://schemas.openxmlformats.org/package/2006/relationships"><Relationship Id="rId2" Type="http://schemas.openxmlformats.org/officeDocument/2006/relationships/notesSlide" Target="../notesSlides/notesSlide187.xml"/><Relationship Id="rId1" Type="http://schemas.openxmlformats.org/officeDocument/2006/relationships/slideLayout" Target="../slideLayouts/slideLayout155.xml"/></Relationships>
</file>

<file path=ppt/slides/_rels/slide219.xml.rels><?xml version="1.0" encoding="UTF-8" standalone="yes"?>
<Relationships xmlns="http://schemas.openxmlformats.org/package/2006/relationships"><Relationship Id="rId2" Type="http://schemas.openxmlformats.org/officeDocument/2006/relationships/notesSlide" Target="../notesSlides/notesSlide188.xml"/><Relationship Id="rId1" Type="http://schemas.openxmlformats.org/officeDocument/2006/relationships/slideLayout" Target="../slideLayouts/slideLayout769.xml"/></Relationships>
</file>

<file path=ppt/slides/_rels/slide22.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22.xml"/><Relationship Id="rId1" Type="http://schemas.openxmlformats.org/officeDocument/2006/relationships/slideLayout" Target="../slideLayouts/slideLayout276.xml"/></Relationships>
</file>

<file path=ppt/slides/_rels/slide220.xml.rels><?xml version="1.0" encoding="UTF-8" standalone="yes"?>
<Relationships xmlns="http://schemas.openxmlformats.org/package/2006/relationships"><Relationship Id="rId2" Type="http://schemas.openxmlformats.org/officeDocument/2006/relationships/notesSlide" Target="../notesSlides/notesSlide189.xml"/><Relationship Id="rId1" Type="http://schemas.openxmlformats.org/officeDocument/2006/relationships/slideLayout" Target="../slideLayouts/slideLayout780.xml"/></Relationships>
</file>

<file path=ppt/slides/_rels/slide221.xml.rels><?xml version="1.0" encoding="UTF-8" standalone="yes"?>
<Relationships xmlns="http://schemas.openxmlformats.org/package/2006/relationships"><Relationship Id="rId2" Type="http://schemas.openxmlformats.org/officeDocument/2006/relationships/notesSlide" Target="../notesSlides/notesSlide190.xml"/><Relationship Id="rId1" Type="http://schemas.openxmlformats.org/officeDocument/2006/relationships/slideLayout" Target="../slideLayouts/slideLayout780.xml"/></Relationships>
</file>

<file path=ppt/slides/_rels/slide222.xml.rels><?xml version="1.0" encoding="UTF-8" standalone="yes"?>
<Relationships xmlns="http://schemas.openxmlformats.org/package/2006/relationships"><Relationship Id="rId2" Type="http://schemas.openxmlformats.org/officeDocument/2006/relationships/notesSlide" Target="../notesSlides/notesSlide191.xml"/><Relationship Id="rId1" Type="http://schemas.openxmlformats.org/officeDocument/2006/relationships/slideLayout" Target="../slideLayouts/slideLayout111.xml"/></Relationships>
</file>

<file path=ppt/slides/_rels/slide223.xml.rels><?xml version="1.0" encoding="UTF-8" standalone="yes"?>
<Relationships xmlns="http://schemas.openxmlformats.org/package/2006/relationships"><Relationship Id="rId3" Type="http://schemas.openxmlformats.org/officeDocument/2006/relationships/image" Target="../media/image207.jpeg"/><Relationship Id="rId2" Type="http://schemas.openxmlformats.org/officeDocument/2006/relationships/notesSlide" Target="../notesSlides/notesSlide192.xml"/><Relationship Id="rId1" Type="http://schemas.openxmlformats.org/officeDocument/2006/relationships/slideLayout" Target="../slideLayouts/slideLayout111.xml"/></Relationships>
</file>

<file path=ppt/slides/_rels/slide224.xml.rels><?xml version="1.0" encoding="UTF-8" standalone="yes"?>
<Relationships xmlns="http://schemas.openxmlformats.org/package/2006/relationships"><Relationship Id="rId2" Type="http://schemas.openxmlformats.org/officeDocument/2006/relationships/notesSlide" Target="../notesSlides/notesSlide193.xml"/><Relationship Id="rId1" Type="http://schemas.openxmlformats.org/officeDocument/2006/relationships/slideLayout" Target="../slideLayouts/slideLayout111.xml"/></Relationships>
</file>

<file path=ppt/slides/_rels/slide225.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image" Target="../media/image208.jpeg"/><Relationship Id="rId1" Type="http://schemas.openxmlformats.org/officeDocument/2006/relationships/slideLayout" Target="../slideLayouts/slideLayout111.xml"/><Relationship Id="rId6" Type="http://schemas.openxmlformats.org/officeDocument/2006/relationships/image" Target="../media/image212.jpeg"/><Relationship Id="rId5" Type="http://schemas.openxmlformats.org/officeDocument/2006/relationships/image" Target="../media/image211.jpeg"/><Relationship Id="rId4" Type="http://schemas.openxmlformats.org/officeDocument/2006/relationships/image" Target="../media/image210.jpeg"/></Relationships>
</file>

<file path=ppt/slides/_rels/slide226.xml.rels><?xml version="1.0" encoding="UTF-8" standalone="yes"?>
<Relationships xmlns="http://schemas.openxmlformats.org/package/2006/relationships"><Relationship Id="rId2" Type="http://schemas.openxmlformats.org/officeDocument/2006/relationships/image" Target="../media/image213.jpeg"/><Relationship Id="rId1" Type="http://schemas.openxmlformats.org/officeDocument/2006/relationships/slideLayout" Target="../slideLayouts/slideLayout166.xml"/></Relationships>
</file>

<file path=ppt/slides/_rels/slide227.xml.rels><?xml version="1.0" encoding="UTF-8" standalone="yes"?>
<Relationships xmlns="http://schemas.openxmlformats.org/package/2006/relationships"><Relationship Id="rId3" Type="http://schemas.openxmlformats.org/officeDocument/2006/relationships/image" Target="../media/image214.jpeg"/><Relationship Id="rId2" Type="http://schemas.openxmlformats.org/officeDocument/2006/relationships/notesSlide" Target="../notesSlides/notesSlide194.xml"/><Relationship Id="rId1" Type="http://schemas.openxmlformats.org/officeDocument/2006/relationships/slideLayout" Target="../slideLayouts/slideLayout111.xml"/><Relationship Id="rId4" Type="http://schemas.openxmlformats.org/officeDocument/2006/relationships/image" Target="../media/image215.png"/></Relationships>
</file>

<file path=ppt/slides/_rels/slide228.xml.rels><?xml version="1.0" encoding="UTF-8" standalone="yes"?>
<Relationships xmlns="http://schemas.openxmlformats.org/package/2006/relationships"><Relationship Id="rId3" Type="http://schemas.openxmlformats.org/officeDocument/2006/relationships/image" Target="../media/image217.png"/><Relationship Id="rId2" Type="http://schemas.openxmlformats.org/officeDocument/2006/relationships/image" Target="../media/image216.jpeg"/><Relationship Id="rId1" Type="http://schemas.openxmlformats.org/officeDocument/2006/relationships/slideLayout" Target="../slideLayouts/slideLayout177.xml"/><Relationship Id="rId6" Type="http://schemas.openxmlformats.org/officeDocument/2006/relationships/image" Target="../media/image209.png"/><Relationship Id="rId5" Type="http://schemas.openxmlformats.org/officeDocument/2006/relationships/image" Target="../media/image212.jpeg"/><Relationship Id="rId4" Type="http://schemas.openxmlformats.org/officeDocument/2006/relationships/image" Target="../media/image218.jpeg"/></Relationships>
</file>

<file path=ppt/slides/_rels/slide229.xml.rels><?xml version="1.0" encoding="UTF-8" standalone="yes"?>
<Relationships xmlns="http://schemas.openxmlformats.org/package/2006/relationships"><Relationship Id="rId3" Type="http://schemas.openxmlformats.org/officeDocument/2006/relationships/image" Target="../media/image219.emf"/><Relationship Id="rId2" Type="http://schemas.openxmlformats.org/officeDocument/2006/relationships/notesSlide" Target="../notesSlides/notesSlide195.xml"/><Relationship Id="rId1" Type="http://schemas.openxmlformats.org/officeDocument/2006/relationships/slideLayout" Target="../slideLayouts/slideLayout166.xml"/></Relationships>
</file>

<file path=ppt/slides/_rels/slide23.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23.xml"/><Relationship Id="rId1" Type="http://schemas.openxmlformats.org/officeDocument/2006/relationships/slideLayout" Target="../slideLayouts/slideLayout287.xml"/></Relationships>
</file>

<file path=ppt/slides/_rels/slide230.xml.rels><?xml version="1.0" encoding="UTF-8" standalone="yes"?>
<Relationships xmlns="http://schemas.openxmlformats.org/package/2006/relationships"><Relationship Id="rId3" Type="http://schemas.openxmlformats.org/officeDocument/2006/relationships/image" Target="../media/image219.emf"/><Relationship Id="rId2" Type="http://schemas.openxmlformats.org/officeDocument/2006/relationships/notesSlide" Target="../notesSlides/notesSlide196.xml"/><Relationship Id="rId1" Type="http://schemas.openxmlformats.org/officeDocument/2006/relationships/slideLayout" Target="../slideLayouts/slideLayout166.xml"/></Relationships>
</file>

<file path=ppt/slides/_rels/slide231.xml.rels><?xml version="1.0" encoding="UTF-8" standalone="yes"?>
<Relationships xmlns="http://schemas.openxmlformats.org/package/2006/relationships"><Relationship Id="rId3" Type="http://schemas.openxmlformats.org/officeDocument/2006/relationships/image" Target="../media/image219.emf"/><Relationship Id="rId2" Type="http://schemas.openxmlformats.org/officeDocument/2006/relationships/notesSlide" Target="../notesSlides/notesSlide197.xml"/><Relationship Id="rId1" Type="http://schemas.openxmlformats.org/officeDocument/2006/relationships/slideLayout" Target="../slideLayouts/slideLayout166.xml"/></Relationships>
</file>

<file path=ppt/slides/_rels/slide232.xml.rels><?xml version="1.0" encoding="UTF-8" standalone="yes"?>
<Relationships xmlns="http://schemas.openxmlformats.org/package/2006/relationships"><Relationship Id="rId3" Type="http://schemas.openxmlformats.org/officeDocument/2006/relationships/image" Target="../media/image219.emf"/><Relationship Id="rId2" Type="http://schemas.openxmlformats.org/officeDocument/2006/relationships/notesSlide" Target="../notesSlides/notesSlide198.xml"/><Relationship Id="rId1" Type="http://schemas.openxmlformats.org/officeDocument/2006/relationships/slideLayout" Target="../slideLayouts/slideLayout166.xml"/></Relationships>
</file>

<file path=ppt/slides/_rels/slide233.xml.rels><?xml version="1.0" encoding="UTF-8" standalone="yes"?>
<Relationships xmlns="http://schemas.openxmlformats.org/package/2006/relationships"><Relationship Id="rId3" Type="http://schemas.openxmlformats.org/officeDocument/2006/relationships/image" Target="../media/image219.emf"/><Relationship Id="rId2" Type="http://schemas.openxmlformats.org/officeDocument/2006/relationships/notesSlide" Target="../notesSlides/notesSlide199.xml"/><Relationship Id="rId1" Type="http://schemas.openxmlformats.org/officeDocument/2006/relationships/slideLayout" Target="../slideLayouts/slideLayout166.xml"/></Relationships>
</file>

<file path=ppt/slides/_rels/slide234.xml.rels><?xml version="1.0" encoding="UTF-8" standalone="yes"?>
<Relationships xmlns="http://schemas.openxmlformats.org/package/2006/relationships"><Relationship Id="rId3" Type="http://schemas.openxmlformats.org/officeDocument/2006/relationships/image" Target="../media/image219.emf"/><Relationship Id="rId2" Type="http://schemas.openxmlformats.org/officeDocument/2006/relationships/notesSlide" Target="../notesSlides/notesSlide200.xml"/><Relationship Id="rId1" Type="http://schemas.openxmlformats.org/officeDocument/2006/relationships/slideLayout" Target="../slideLayouts/slideLayout166.xml"/></Relationships>
</file>

<file path=ppt/slides/_rels/slide235.xml.rels><?xml version="1.0" encoding="UTF-8" standalone="yes"?>
<Relationships xmlns="http://schemas.openxmlformats.org/package/2006/relationships"><Relationship Id="rId3" Type="http://schemas.openxmlformats.org/officeDocument/2006/relationships/image" Target="../media/image220.jpeg"/><Relationship Id="rId2" Type="http://schemas.openxmlformats.org/officeDocument/2006/relationships/notesSlide" Target="../notesSlides/notesSlide201.xml"/><Relationship Id="rId1" Type="http://schemas.openxmlformats.org/officeDocument/2006/relationships/slideLayout" Target="../slideLayouts/slideLayout111.xml"/></Relationships>
</file>

<file path=ppt/slides/_rels/slide236.xml.rels><?xml version="1.0" encoding="UTF-8" standalone="yes"?>
<Relationships xmlns="http://schemas.openxmlformats.org/package/2006/relationships"><Relationship Id="rId3" Type="http://schemas.openxmlformats.org/officeDocument/2006/relationships/image" Target="../media/image221.gif"/><Relationship Id="rId2" Type="http://schemas.openxmlformats.org/officeDocument/2006/relationships/notesSlide" Target="../notesSlides/notesSlide202.xml"/><Relationship Id="rId1" Type="http://schemas.openxmlformats.org/officeDocument/2006/relationships/slideLayout" Target="../slideLayouts/slideLayout188.xml"/></Relationships>
</file>

<file path=ppt/slides/_rels/slide237.xml.rels><?xml version="1.0" encoding="UTF-8" standalone="yes"?>
<Relationships xmlns="http://schemas.openxmlformats.org/package/2006/relationships"><Relationship Id="rId2" Type="http://schemas.openxmlformats.org/officeDocument/2006/relationships/notesSlide" Target="../notesSlides/notesSlide203.xml"/><Relationship Id="rId1" Type="http://schemas.openxmlformats.org/officeDocument/2006/relationships/slideLayout" Target="../slideLayouts/slideLayout188.xml"/></Relationships>
</file>

<file path=ppt/slides/_rels/slide238.xml.rels><?xml version="1.0" encoding="UTF-8" standalone="yes"?>
<Relationships xmlns="http://schemas.openxmlformats.org/package/2006/relationships"><Relationship Id="rId3" Type="http://schemas.openxmlformats.org/officeDocument/2006/relationships/image" Target="../media/image222.emf"/><Relationship Id="rId2" Type="http://schemas.openxmlformats.org/officeDocument/2006/relationships/notesSlide" Target="../notesSlides/notesSlide204.xml"/><Relationship Id="rId1" Type="http://schemas.openxmlformats.org/officeDocument/2006/relationships/slideLayout" Target="../slideLayouts/slideLayout188.xml"/><Relationship Id="rId4" Type="http://schemas.openxmlformats.org/officeDocument/2006/relationships/image" Target="../media/image223.emf"/></Relationships>
</file>

<file path=ppt/slides/_rels/slide239.xml.rels><?xml version="1.0" encoding="UTF-8" standalone="yes"?>
<Relationships xmlns="http://schemas.openxmlformats.org/package/2006/relationships"><Relationship Id="rId3" Type="http://schemas.openxmlformats.org/officeDocument/2006/relationships/image" Target="../media/image224.jpeg"/><Relationship Id="rId2" Type="http://schemas.openxmlformats.org/officeDocument/2006/relationships/notesSlide" Target="../notesSlides/notesSlide205.xml"/><Relationship Id="rId1" Type="http://schemas.openxmlformats.org/officeDocument/2006/relationships/slideLayout" Target="../slideLayouts/slideLayout111.xml"/></Relationships>
</file>

<file path=ppt/slides/_rels/slide24.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24.xml"/><Relationship Id="rId1" Type="http://schemas.openxmlformats.org/officeDocument/2006/relationships/slideLayout" Target="../slideLayouts/slideLayout287.xml"/></Relationships>
</file>

<file path=ppt/slides/_rels/slide240.xml.rels><?xml version="1.0" encoding="UTF-8" standalone="yes"?>
<Relationships xmlns="http://schemas.openxmlformats.org/package/2006/relationships"><Relationship Id="rId3" Type="http://schemas.openxmlformats.org/officeDocument/2006/relationships/image" Target="../media/image225.jpeg"/><Relationship Id="rId2" Type="http://schemas.openxmlformats.org/officeDocument/2006/relationships/notesSlide" Target="../notesSlides/notesSlide206.xml"/><Relationship Id="rId1" Type="http://schemas.openxmlformats.org/officeDocument/2006/relationships/slideLayout" Target="../slideLayouts/slideLayout111.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670.xml"/></Relationships>
</file>

<file path=ppt/slides/_rels/slide242.xml.rels><?xml version="1.0" encoding="UTF-8" standalone="yes"?>
<Relationships xmlns="http://schemas.openxmlformats.org/package/2006/relationships"><Relationship Id="rId3" Type="http://schemas.openxmlformats.org/officeDocument/2006/relationships/image" Target="../media/image191.jpeg"/><Relationship Id="rId2" Type="http://schemas.openxmlformats.org/officeDocument/2006/relationships/notesSlide" Target="../notesSlides/notesSlide207.xml"/><Relationship Id="rId1" Type="http://schemas.openxmlformats.org/officeDocument/2006/relationships/slideLayout" Target="../slideLayouts/slideLayout194.xml"/></Relationships>
</file>

<file path=ppt/slides/_rels/slide243.xml.rels><?xml version="1.0" encoding="UTF-8" standalone="yes"?>
<Relationships xmlns="http://schemas.openxmlformats.org/package/2006/relationships"><Relationship Id="rId3" Type="http://schemas.openxmlformats.org/officeDocument/2006/relationships/image" Target="../media/image226.jpeg"/><Relationship Id="rId2" Type="http://schemas.openxmlformats.org/officeDocument/2006/relationships/notesSlide" Target="../notesSlides/notesSlide208.xml"/><Relationship Id="rId1" Type="http://schemas.openxmlformats.org/officeDocument/2006/relationships/slideLayout" Target="../slideLayouts/slideLayout193.xml"/></Relationships>
</file>

<file path=ppt/slides/_rels/slide244.xml.rels><?xml version="1.0" encoding="UTF-8" standalone="yes"?>
<Relationships xmlns="http://schemas.openxmlformats.org/package/2006/relationships"><Relationship Id="rId3" Type="http://schemas.openxmlformats.org/officeDocument/2006/relationships/image" Target="../media/image227.jpeg"/><Relationship Id="rId2" Type="http://schemas.openxmlformats.org/officeDocument/2006/relationships/notesSlide" Target="../notesSlides/notesSlide209.xml"/><Relationship Id="rId1" Type="http://schemas.openxmlformats.org/officeDocument/2006/relationships/slideLayout" Target="../slideLayouts/slideLayout193.xml"/></Relationships>
</file>

<file path=ppt/slides/_rels/slide245.xml.rels><?xml version="1.0" encoding="UTF-8" standalone="yes"?>
<Relationships xmlns="http://schemas.openxmlformats.org/package/2006/relationships"><Relationship Id="rId3" Type="http://schemas.openxmlformats.org/officeDocument/2006/relationships/image" Target="../media/image228.jpeg"/><Relationship Id="rId2" Type="http://schemas.openxmlformats.org/officeDocument/2006/relationships/notesSlide" Target="../notesSlides/notesSlide210.xml"/><Relationship Id="rId1" Type="http://schemas.openxmlformats.org/officeDocument/2006/relationships/slideLayout" Target="../slideLayouts/slideLayout193.xml"/></Relationships>
</file>

<file path=ppt/slides/_rels/slide246.xml.rels><?xml version="1.0" encoding="UTF-8" standalone="yes"?>
<Relationships xmlns="http://schemas.openxmlformats.org/package/2006/relationships"><Relationship Id="rId3" Type="http://schemas.openxmlformats.org/officeDocument/2006/relationships/image" Target="../media/image229.jpeg"/><Relationship Id="rId2" Type="http://schemas.openxmlformats.org/officeDocument/2006/relationships/notesSlide" Target="../notesSlides/notesSlide211.xml"/><Relationship Id="rId1" Type="http://schemas.openxmlformats.org/officeDocument/2006/relationships/slideLayout" Target="../slideLayouts/slideLayout194.xml"/></Relationships>
</file>

<file path=ppt/slides/_rels/slide247.xml.rels><?xml version="1.0" encoding="UTF-8" standalone="yes"?>
<Relationships xmlns="http://schemas.openxmlformats.org/package/2006/relationships"><Relationship Id="rId3" Type="http://schemas.openxmlformats.org/officeDocument/2006/relationships/image" Target="../media/image230.jpeg"/><Relationship Id="rId2" Type="http://schemas.openxmlformats.org/officeDocument/2006/relationships/notesSlide" Target="../notesSlides/notesSlide212.xml"/><Relationship Id="rId1" Type="http://schemas.openxmlformats.org/officeDocument/2006/relationships/slideLayout" Target="../slideLayouts/slideLayout194.xml"/></Relationships>
</file>

<file path=ppt/slides/_rels/slide248.xml.rels><?xml version="1.0" encoding="UTF-8" standalone="yes"?>
<Relationships xmlns="http://schemas.openxmlformats.org/package/2006/relationships"><Relationship Id="rId3" Type="http://schemas.openxmlformats.org/officeDocument/2006/relationships/image" Target="../media/image231.jpeg"/><Relationship Id="rId2" Type="http://schemas.openxmlformats.org/officeDocument/2006/relationships/notesSlide" Target="../notesSlides/notesSlide213.xml"/><Relationship Id="rId1" Type="http://schemas.openxmlformats.org/officeDocument/2006/relationships/slideLayout" Target="../slideLayouts/slideLayout194.xml"/></Relationships>
</file>

<file path=ppt/slides/_rels/slide249.xml.rels><?xml version="1.0" encoding="UTF-8" standalone="yes"?>
<Relationships xmlns="http://schemas.openxmlformats.org/package/2006/relationships"><Relationship Id="rId3" Type="http://schemas.openxmlformats.org/officeDocument/2006/relationships/image" Target="../media/image232.jpeg"/><Relationship Id="rId2" Type="http://schemas.openxmlformats.org/officeDocument/2006/relationships/notesSlide" Target="../notesSlides/notesSlide214.xml"/><Relationship Id="rId1" Type="http://schemas.openxmlformats.org/officeDocument/2006/relationships/slideLayout" Target="../slideLayouts/slideLayout194.xml"/></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276.xml"/><Relationship Id="rId1" Type="http://schemas.openxmlformats.org/officeDocument/2006/relationships/themeOverride" Target="../theme/themeOverride1.xml"/><Relationship Id="rId4" Type="http://schemas.openxmlformats.org/officeDocument/2006/relationships/image" Target="../media/image64.jpeg"/></Relationships>
</file>

<file path=ppt/slides/_rels/slide250.xml.rels><?xml version="1.0" encoding="UTF-8" standalone="yes"?>
<Relationships xmlns="http://schemas.openxmlformats.org/package/2006/relationships"><Relationship Id="rId3" Type="http://schemas.openxmlformats.org/officeDocument/2006/relationships/image" Target="../media/image233.jpeg"/><Relationship Id="rId2" Type="http://schemas.openxmlformats.org/officeDocument/2006/relationships/notesSlide" Target="../notesSlides/notesSlide215.xml"/><Relationship Id="rId1" Type="http://schemas.openxmlformats.org/officeDocument/2006/relationships/slideLayout" Target="../slideLayouts/slideLayout193.xml"/></Relationships>
</file>

<file path=ppt/slides/_rels/slide251.xml.rels><?xml version="1.0" encoding="UTF-8" standalone="yes"?>
<Relationships xmlns="http://schemas.openxmlformats.org/package/2006/relationships"><Relationship Id="rId3" Type="http://schemas.openxmlformats.org/officeDocument/2006/relationships/image" Target="../media/image233.jpeg"/><Relationship Id="rId2" Type="http://schemas.openxmlformats.org/officeDocument/2006/relationships/notesSlide" Target="../notesSlides/notesSlide216.xml"/><Relationship Id="rId1" Type="http://schemas.openxmlformats.org/officeDocument/2006/relationships/slideLayout" Target="../slideLayouts/slideLayout193.xml"/></Relationships>
</file>

<file path=ppt/slides/_rels/slide252.xml.rels><?xml version="1.0" encoding="UTF-8" standalone="yes"?>
<Relationships xmlns="http://schemas.openxmlformats.org/package/2006/relationships"><Relationship Id="rId3" Type="http://schemas.openxmlformats.org/officeDocument/2006/relationships/image" Target="../media/image234.jpeg"/><Relationship Id="rId2" Type="http://schemas.openxmlformats.org/officeDocument/2006/relationships/notesSlide" Target="../notesSlides/notesSlide217.xml"/><Relationship Id="rId1" Type="http://schemas.openxmlformats.org/officeDocument/2006/relationships/slideLayout" Target="../slideLayouts/slideLayout232.xml"/></Relationships>
</file>

<file path=ppt/slides/_rels/slide253.xml.rels><?xml version="1.0" encoding="UTF-8" standalone="yes"?>
<Relationships xmlns="http://schemas.openxmlformats.org/package/2006/relationships"><Relationship Id="rId3" Type="http://schemas.openxmlformats.org/officeDocument/2006/relationships/image" Target="../media/image235.jpeg"/><Relationship Id="rId2" Type="http://schemas.openxmlformats.org/officeDocument/2006/relationships/notesSlide" Target="../notesSlides/notesSlide218.xml"/><Relationship Id="rId1" Type="http://schemas.openxmlformats.org/officeDocument/2006/relationships/slideLayout" Target="../slideLayouts/slideLayout232.xml"/></Relationships>
</file>

<file path=ppt/slides/_rels/slide254.xml.rels><?xml version="1.0" encoding="UTF-8" standalone="yes"?>
<Relationships xmlns="http://schemas.openxmlformats.org/package/2006/relationships"><Relationship Id="rId3" Type="http://schemas.openxmlformats.org/officeDocument/2006/relationships/notesSlide" Target="../notesSlides/notesSlide219.xml"/><Relationship Id="rId2" Type="http://schemas.openxmlformats.org/officeDocument/2006/relationships/slideLayout" Target="../slideLayouts/slideLayout232.xml"/><Relationship Id="rId1" Type="http://schemas.openxmlformats.org/officeDocument/2006/relationships/themeOverride" Target="../theme/themeOverride3.xml"/><Relationship Id="rId4" Type="http://schemas.openxmlformats.org/officeDocument/2006/relationships/image" Target="../media/image236.jpeg"/></Relationships>
</file>

<file path=ppt/slides/_rels/slide255.xml.rels><?xml version="1.0" encoding="UTF-8" standalone="yes"?>
<Relationships xmlns="http://schemas.openxmlformats.org/package/2006/relationships"><Relationship Id="rId3" Type="http://schemas.openxmlformats.org/officeDocument/2006/relationships/image" Target="../media/image237.jpeg"/><Relationship Id="rId2" Type="http://schemas.openxmlformats.org/officeDocument/2006/relationships/notesSlide" Target="../notesSlides/notesSlide220.xml"/><Relationship Id="rId1" Type="http://schemas.openxmlformats.org/officeDocument/2006/relationships/slideLayout" Target="../slideLayouts/slideLayout232.xml"/></Relationships>
</file>

<file path=ppt/slides/_rels/slide256.xml.rels><?xml version="1.0" encoding="UTF-8" standalone="yes"?>
<Relationships xmlns="http://schemas.openxmlformats.org/package/2006/relationships"><Relationship Id="rId3" Type="http://schemas.openxmlformats.org/officeDocument/2006/relationships/image" Target="../media/image238.jpeg"/><Relationship Id="rId2" Type="http://schemas.openxmlformats.org/officeDocument/2006/relationships/notesSlide" Target="../notesSlides/notesSlide221.xml"/><Relationship Id="rId1" Type="http://schemas.openxmlformats.org/officeDocument/2006/relationships/slideLayout" Target="../slideLayouts/slideLayout194.xml"/></Relationships>
</file>

<file path=ppt/slides/_rels/slide257.xml.rels><?xml version="1.0" encoding="UTF-8" standalone="yes"?>
<Relationships xmlns="http://schemas.openxmlformats.org/package/2006/relationships"><Relationship Id="rId3" Type="http://schemas.openxmlformats.org/officeDocument/2006/relationships/image" Target="../media/image239.jpeg"/><Relationship Id="rId2" Type="http://schemas.openxmlformats.org/officeDocument/2006/relationships/notesSlide" Target="../notesSlides/notesSlide222.xml"/><Relationship Id="rId1" Type="http://schemas.openxmlformats.org/officeDocument/2006/relationships/slideLayout" Target="../slideLayouts/slideLayout194.xml"/></Relationships>
</file>

<file path=ppt/slides/_rels/slide258.xml.rels><?xml version="1.0" encoding="UTF-8" standalone="yes"?>
<Relationships xmlns="http://schemas.openxmlformats.org/package/2006/relationships"><Relationship Id="rId3" Type="http://schemas.openxmlformats.org/officeDocument/2006/relationships/image" Target="../media/image240.jpeg"/><Relationship Id="rId2" Type="http://schemas.openxmlformats.org/officeDocument/2006/relationships/notesSlide" Target="../notesSlides/notesSlide223.xml"/><Relationship Id="rId1" Type="http://schemas.openxmlformats.org/officeDocument/2006/relationships/slideLayout" Target="../slideLayouts/slideLayout210.xml"/></Relationships>
</file>

<file path=ppt/slides/_rels/slide259.xml.rels><?xml version="1.0" encoding="UTF-8" standalone="yes"?>
<Relationships xmlns="http://schemas.openxmlformats.org/package/2006/relationships"><Relationship Id="rId3" Type="http://schemas.openxmlformats.org/officeDocument/2006/relationships/image" Target="../media/image239.jpeg"/><Relationship Id="rId2" Type="http://schemas.openxmlformats.org/officeDocument/2006/relationships/notesSlide" Target="../notesSlides/notesSlide224.xml"/><Relationship Id="rId1" Type="http://schemas.openxmlformats.org/officeDocument/2006/relationships/slideLayout" Target="../slideLayouts/slideLayout194.xml"/></Relationships>
</file>

<file path=ppt/slides/_rels/slide26.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26.xml"/><Relationship Id="rId1" Type="http://schemas.openxmlformats.org/officeDocument/2006/relationships/slideLayout" Target="../slideLayouts/slideLayout276.xml"/></Relationships>
</file>

<file path=ppt/slides/_rels/slide260.xml.rels><?xml version="1.0" encoding="UTF-8" standalone="yes"?>
<Relationships xmlns="http://schemas.openxmlformats.org/package/2006/relationships"><Relationship Id="rId3" Type="http://schemas.openxmlformats.org/officeDocument/2006/relationships/image" Target="../media/image241.jpeg"/><Relationship Id="rId2" Type="http://schemas.openxmlformats.org/officeDocument/2006/relationships/notesSlide" Target="../notesSlides/notesSlide225.xml"/><Relationship Id="rId1" Type="http://schemas.openxmlformats.org/officeDocument/2006/relationships/slideLayout" Target="../slideLayouts/slideLayout193.xml"/></Relationships>
</file>

<file path=ppt/slides/_rels/slide261.xml.rels><?xml version="1.0" encoding="UTF-8" standalone="yes"?>
<Relationships xmlns="http://schemas.openxmlformats.org/package/2006/relationships"><Relationship Id="rId3" Type="http://schemas.openxmlformats.org/officeDocument/2006/relationships/image" Target="../media/image239.jpeg"/><Relationship Id="rId2" Type="http://schemas.openxmlformats.org/officeDocument/2006/relationships/notesSlide" Target="../notesSlides/notesSlide226.xml"/><Relationship Id="rId1" Type="http://schemas.openxmlformats.org/officeDocument/2006/relationships/slideLayout" Target="../slideLayouts/slideLayout194.xml"/></Relationships>
</file>

<file path=ppt/slides/_rels/slide262.xml.rels><?xml version="1.0" encoding="UTF-8" standalone="yes"?>
<Relationships xmlns="http://schemas.openxmlformats.org/package/2006/relationships"><Relationship Id="rId3" Type="http://schemas.openxmlformats.org/officeDocument/2006/relationships/image" Target="../media/image242.jpeg"/><Relationship Id="rId2" Type="http://schemas.openxmlformats.org/officeDocument/2006/relationships/notesSlide" Target="../notesSlides/notesSlide227.xml"/><Relationship Id="rId1" Type="http://schemas.openxmlformats.org/officeDocument/2006/relationships/slideLayout" Target="../slideLayouts/slideLayout193.xml"/></Relationships>
</file>

<file path=ppt/slides/_rels/slide263.xml.rels><?xml version="1.0" encoding="UTF-8" standalone="yes"?>
<Relationships xmlns="http://schemas.openxmlformats.org/package/2006/relationships"><Relationship Id="rId3" Type="http://schemas.openxmlformats.org/officeDocument/2006/relationships/image" Target="../media/image239.jpeg"/><Relationship Id="rId2" Type="http://schemas.openxmlformats.org/officeDocument/2006/relationships/notesSlide" Target="../notesSlides/notesSlide228.xml"/><Relationship Id="rId1" Type="http://schemas.openxmlformats.org/officeDocument/2006/relationships/slideLayout" Target="../slideLayouts/slideLayout194.xml"/></Relationships>
</file>

<file path=ppt/slides/_rels/slide264.xml.rels><?xml version="1.0" encoding="UTF-8" standalone="yes"?>
<Relationships xmlns="http://schemas.openxmlformats.org/package/2006/relationships"><Relationship Id="rId3" Type="http://schemas.openxmlformats.org/officeDocument/2006/relationships/image" Target="../media/image243.jpeg"/><Relationship Id="rId2" Type="http://schemas.openxmlformats.org/officeDocument/2006/relationships/notesSlide" Target="../notesSlides/notesSlide229.xml"/><Relationship Id="rId1" Type="http://schemas.openxmlformats.org/officeDocument/2006/relationships/slideLayout" Target="../slideLayouts/slideLayout194.xml"/></Relationships>
</file>

<file path=ppt/slides/_rels/slide265.xml.rels><?xml version="1.0" encoding="UTF-8" standalone="yes"?>
<Relationships xmlns="http://schemas.openxmlformats.org/package/2006/relationships"><Relationship Id="rId3" Type="http://schemas.openxmlformats.org/officeDocument/2006/relationships/image" Target="../media/image244.jpeg"/><Relationship Id="rId2" Type="http://schemas.openxmlformats.org/officeDocument/2006/relationships/notesSlide" Target="../notesSlides/notesSlide230.xml"/><Relationship Id="rId1" Type="http://schemas.openxmlformats.org/officeDocument/2006/relationships/slideLayout" Target="../slideLayouts/slideLayout194.xml"/><Relationship Id="rId6" Type="http://schemas.openxmlformats.org/officeDocument/2006/relationships/image" Target="../media/image247.jpeg"/><Relationship Id="rId5" Type="http://schemas.openxmlformats.org/officeDocument/2006/relationships/image" Target="../media/image246.jpeg"/><Relationship Id="rId4" Type="http://schemas.openxmlformats.org/officeDocument/2006/relationships/image" Target="../media/image245.jpeg"/></Relationships>
</file>

<file path=ppt/slides/_rels/slide266.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231.xml"/><Relationship Id="rId1" Type="http://schemas.openxmlformats.org/officeDocument/2006/relationships/slideLayout" Target="../slideLayouts/slideLayout194.xml"/></Relationships>
</file>

<file path=ppt/slides/_rels/slide267.xml.rels><?xml version="1.0" encoding="UTF-8" standalone="yes"?>
<Relationships xmlns="http://schemas.openxmlformats.org/package/2006/relationships"><Relationship Id="rId2" Type="http://schemas.openxmlformats.org/officeDocument/2006/relationships/notesSlide" Target="../notesSlides/notesSlide232.xml"/><Relationship Id="rId1" Type="http://schemas.openxmlformats.org/officeDocument/2006/relationships/slideLayout" Target="../slideLayouts/slideLayout216.xml"/></Relationships>
</file>

<file path=ppt/slides/_rels/slide268.xml.rels><?xml version="1.0" encoding="UTF-8" standalone="yes"?>
<Relationships xmlns="http://schemas.openxmlformats.org/package/2006/relationships"><Relationship Id="rId3" Type="http://schemas.openxmlformats.org/officeDocument/2006/relationships/image" Target="../media/image249.jpeg"/><Relationship Id="rId2" Type="http://schemas.openxmlformats.org/officeDocument/2006/relationships/notesSlide" Target="../notesSlides/notesSlide233.xml"/><Relationship Id="rId1" Type="http://schemas.openxmlformats.org/officeDocument/2006/relationships/slideLayout" Target="../slideLayouts/slideLayout215.xml"/></Relationships>
</file>

<file path=ppt/slides/_rels/slide269.xml.rels><?xml version="1.0" encoding="UTF-8" standalone="yes"?>
<Relationships xmlns="http://schemas.openxmlformats.org/package/2006/relationships"><Relationship Id="rId2" Type="http://schemas.openxmlformats.org/officeDocument/2006/relationships/notesSlide" Target="../notesSlides/notesSlide234.xml"/><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27.xml"/><Relationship Id="rId1" Type="http://schemas.openxmlformats.org/officeDocument/2006/relationships/slideLayout" Target="../slideLayouts/slideLayout292.xml"/></Relationships>
</file>

<file path=ppt/slides/_rels/slide270.xml.rels><?xml version="1.0" encoding="UTF-8" standalone="yes"?>
<Relationships xmlns="http://schemas.openxmlformats.org/package/2006/relationships"><Relationship Id="rId2" Type="http://schemas.openxmlformats.org/officeDocument/2006/relationships/notesSlide" Target="../notesSlides/notesSlide235.xml"/><Relationship Id="rId1" Type="http://schemas.openxmlformats.org/officeDocument/2006/relationships/slideLayout" Target="../slideLayouts/slideLayout7.xml"/></Relationships>
</file>

<file path=ppt/slides/_rels/slide271.xml.rels><?xml version="1.0" encoding="UTF-8" standalone="yes"?>
<Relationships xmlns="http://schemas.openxmlformats.org/package/2006/relationships"><Relationship Id="rId2" Type="http://schemas.openxmlformats.org/officeDocument/2006/relationships/notesSlide" Target="../notesSlides/notesSlide236.xml"/><Relationship Id="rId1" Type="http://schemas.openxmlformats.org/officeDocument/2006/relationships/slideLayout" Target="../slideLayouts/slideLayout7.xml"/></Relationships>
</file>

<file path=ppt/slides/_rels/slide272.xml.rels><?xml version="1.0" encoding="UTF-8" standalone="yes"?>
<Relationships xmlns="http://schemas.openxmlformats.org/package/2006/relationships"><Relationship Id="rId3" Type="http://schemas.openxmlformats.org/officeDocument/2006/relationships/image" Target="../media/image207.jpeg"/><Relationship Id="rId2" Type="http://schemas.openxmlformats.org/officeDocument/2006/relationships/notesSlide" Target="../notesSlides/notesSlide237.xml"/><Relationship Id="rId1" Type="http://schemas.openxmlformats.org/officeDocument/2006/relationships/slideLayout" Target="../slideLayouts/slideLayout210.xml"/></Relationships>
</file>

<file path=ppt/slides/_rels/slide273.xml.rels><?xml version="1.0" encoding="UTF-8" standalone="yes"?>
<Relationships xmlns="http://schemas.openxmlformats.org/package/2006/relationships"><Relationship Id="rId3" Type="http://schemas.openxmlformats.org/officeDocument/2006/relationships/notesSlide" Target="../notesSlides/notesSlide238.xml"/><Relationship Id="rId2" Type="http://schemas.openxmlformats.org/officeDocument/2006/relationships/slideLayout" Target="../slideLayouts/slideLayout216.xml"/><Relationship Id="rId1" Type="http://schemas.openxmlformats.org/officeDocument/2006/relationships/themeOverride" Target="../theme/themeOverride4.xml"/><Relationship Id="rId5" Type="http://schemas.openxmlformats.org/officeDocument/2006/relationships/image" Target="../media/image250.jpeg"/><Relationship Id="rId4" Type="http://schemas.openxmlformats.org/officeDocument/2006/relationships/image" Target="../media/image16.jpeg"/></Relationships>
</file>

<file path=ppt/slides/_rels/slide274.xml.rels><?xml version="1.0" encoding="UTF-8" standalone="yes"?>
<Relationships xmlns="http://schemas.openxmlformats.org/package/2006/relationships"><Relationship Id="rId2" Type="http://schemas.openxmlformats.org/officeDocument/2006/relationships/notesSlide" Target="../notesSlides/notesSlide239.xml"/><Relationship Id="rId1" Type="http://schemas.openxmlformats.org/officeDocument/2006/relationships/slideLayout" Target="../slideLayouts/slideLayout7.xml"/></Relationships>
</file>

<file path=ppt/slides/_rels/slide275.xml.rels><?xml version="1.0" encoding="UTF-8" standalone="yes"?>
<Relationships xmlns="http://schemas.openxmlformats.org/package/2006/relationships"><Relationship Id="rId2" Type="http://schemas.openxmlformats.org/officeDocument/2006/relationships/notesSlide" Target="../notesSlides/notesSlide240.xml"/><Relationship Id="rId1" Type="http://schemas.openxmlformats.org/officeDocument/2006/relationships/slideLayout" Target="../slideLayouts/slideLayout216.xml"/></Relationships>
</file>

<file path=ppt/slides/_rels/slide276.xml.rels><?xml version="1.0" encoding="UTF-8" standalone="yes"?>
<Relationships xmlns="http://schemas.openxmlformats.org/package/2006/relationships"><Relationship Id="rId3" Type="http://schemas.openxmlformats.org/officeDocument/2006/relationships/image" Target="../media/image251.jpeg"/><Relationship Id="rId2" Type="http://schemas.openxmlformats.org/officeDocument/2006/relationships/notesSlide" Target="../notesSlides/notesSlide241.xml"/><Relationship Id="rId1" Type="http://schemas.openxmlformats.org/officeDocument/2006/relationships/slideLayout" Target="../slideLayouts/slideLayout205.xml"/></Relationships>
</file>

<file path=ppt/slides/_rels/slide277.xml.rels><?xml version="1.0" encoding="UTF-8" standalone="yes"?>
<Relationships xmlns="http://schemas.openxmlformats.org/package/2006/relationships"><Relationship Id="rId3" Type="http://schemas.openxmlformats.org/officeDocument/2006/relationships/image" Target="../media/image252.jpeg"/><Relationship Id="rId2" Type="http://schemas.openxmlformats.org/officeDocument/2006/relationships/notesSlide" Target="../notesSlides/notesSlide242.xml"/><Relationship Id="rId1" Type="http://schemas.openxmlformats.org/officeDocument/2006/relationships/slideLayout" Target="../slideLayouts/slideLayout204.xml"/><Relationship Id="rId4" Type="http://schemas.openxmlformats.org/officeDocument/2006/relationships/image" Target="../media/image253.png"/></Relationships>
</file>

<file path=ppt/slides/_rels/slide278.xml.rels><?xml version="1.0" encoding="UTF-8" standalone="yes"?>
<Relationships xmlns="http://schemas.openxmlformats.org/package/2006/relationships"><Relationship Id="rId3" Type="http://schemas.openxmlformats.org/officeDocument/2006/relationships/image" Target="../media/image254.jpeg"/><Relationship Id="rId2" Type="http://schemas.openxmlformats.org/officeDocument/2006/relationships/notesSlide" Target="../notesSlides/notesSlide243.xml"/><Relationship Id="rId1" Type="http://schemas.openxmlformats.org/officeDocument/2006/relationships/slideLayout" Target="../slideLayouts/slideLayout210.xml"/></Relationships>
</file>

<file path=ppt/slides/_rels/slide279.xml.rels><?xml version="1.0" encoding="UTF-8" standalone="yes"?>
<Relationships xmlns="http://schemas.openxmlformats.org/package/2006/relationships"><Relationship Id="rId3" Type="http://schemas.openxmlformats.org/officeDocument/2006/relationships/image" Target="../media/image255.jpeg"/><Relationship Id="rId2" Type="http://schemas.openxmlformats.org/officeDocument/2006/relationships/notesSlide" Target="../notesSlides/notesSlide244.xml"/><Relationship Id="rId1" Type="http://schemas.openxmlformats.org/officeDocument/2006/relationships/slideLayout" Target="../slideLayouts/slideLayout210.xml"/></Relationships>
</file>

<file path=ppt/slides/_rels/slide28.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28.xml"/><Relationship Id="rId1" Type="http://schemas.openxmlformats.org/officeDocument/2006/relationships/slideLayout" Target="../slideLayouts/slideLayout309.xml"/></Relationships>
</file>

<file path=ppt/slides/_rels/slide280.xml.rels><?xml version="1.0" encoding="UTF-8" standalone="yes"?>
<Relationships xmlns="http://schemas.openxmlformats.org/package/2006/relationships"><Relationship Id="rId3" Type="http://schemas.openxmlformats.org/officeDocument/2006/relationships/image" Target="../media/image256.jpeg"/><Relationship Id="rId2" Type="http://schemas.openxmlformats.org/officeDocument/2006/relationships/notesSlide" Target="../notesSlides/notesSlide245.xml"/><Relationship Id="rId1" Type="http://schemas.openxmlformats.org/officeDocument/2006/relationships/slideLayout" Target="../slideLayouts/slideLayout199.xml"/></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681.xml"/></Relationships>
</file>

<file path=ppt/slides/_rels/slide282.xml.rels><?xml version="1.0" encoding="UTF-8" standalone="yes"?>
<Relationships xmlns="http://schemas.openxmlformats.org/package/2006/relationships"><Relationship Id="rId3" Type="http://schemas.openxmlformats.org/officeDocument/2006/relationships/image" Target="../media/image257.jpeg"/><Relationship Id="rId2" Type="http://schemas.openxmlformats.org/officeDocument/2006/relationships/notesSlide" Target="../notesSlides/notesSlide246.xml"/><Relationship Id="rId1" Type="http://schemas.openxmlformats.org/officeDocument/2006/relationships/slideLayout" Target="../slideLayouts/slideLayout820.xml"/></Relationships>
</file>

<file path=ppt/slides/_rels/slide283.xml.rels><?xml version="1.0" encoding="UTF-8" standalone="yes"?>
<Relationships xmlns="http://schemas.openxmlformats.org/package/2006/relationships"><Relationship Id="rId3" Type="http://schemas.openxmlformats.org/officeDocument/2006/relationships/image" Target="../media/image258.jpeg"/><Relationship Id="rId2" Type="http://schemas.openxmlformats.org/officeDocument/2006/relationships/notesSlide" Target="../notesSlides/notesSlide247.xml"/><Relationship Id="rId1" Type="http://schemas.openxmlformats.org/officeDocument/2006/relationships/slideLayout" Target="../slideLayouts/slideLayout820.xml"/></Relationships>
</file>

<file path=ppt/slides/_rels/slide284.xml.rels><?xml version="1.0" encoding="UTF-8" standalone="yes"?>
<Relationships xmlns="http://schemas.openxmlformats.org/package/2006/relationships"><Relationship Id="rId3" Type="http://schemas.openxmlformats.org/officeDocument/2006/relationships/image" Target="../media/image259.png"/><Relationship Id="rId2" Type="http://schemas.openxmlformats.org/officeDocument/2006/relationships/notesSlide" Target="../notesSlides/notesSlide248.xml"/><Relationship Id="rId1" Type="http://schemas.openxmlformats.org/officeDocument/2006/relationships/slideLayout" Target="../slideLayouts/slideLayout807.xml"/></Relationships>
</file>

<file path=ppt/slides/_rels/slide285.xml.rels><?xml version="1.0" encoding="UTF-8" standalone="yes"?>
<Relationships xmlns="http://schemas.openxmlformats.org/package/2006/relationships"><Relationship Id="rId2" Type="http://schemas.openxmlformats.org/officeDocument/2006/relationships/notesSlide" Target="../notesSlides/notesSlide249.xml"/><Relationship Id="rId1" Type="http://schemas.openxmlformats.org/officeDocument/2006/relationships/slideLayout" Target="../slideLayouts/slideLayout12.xml"/></Relationships>
</file>

<file path=ppt/slides/_rels/slide286.xml.rels><?xml version="1.0" encoding="UTF-8" standalone="yes"?>
<Relationships xmlns="http://schemas.openxmlformats.org/package/2006/relationships"><Relationship Id="rId2" Type="http://schemas.openxmlformats.org/officeDocument/2006/relationships/notesSlide" Target="../notesSlides/notesSlide250.xml"/><Relationship Id="rId1" Type="http://schemas.openxmlformats.org/officeDocument/2006/relationships/slideLayout" Target="../slideLayouts/slideLayout12.xml"/></Relationships>
</file>

<file path=ppt/slides/_rels/slide287.xml.rels><?xml version="1.0" encoding="UTF-8" standalone="yes"?>
<Relationships xmlns="http://schemas.openxmlformats.org/package/2006/relationships"><Relationship Id="rId3" Type="http://schemas.openxmlformats.org/officeDocument/2006/relationships/image" Target="../media/image258.jpeg"/><Relationship Id="rId2" Type="http://schemas.openxmlformats.org/officeDocument/2006/relationships/notesSlide" Target="../notesSlides/notesSlide251.xml"/><Relationship Id="rId1" Type="http://schemas.openxmlformats.org/officeDocument/2006/relationships/slideLayout" Target="../slideLayouts/slideLayout827.xml"/></Relationships>
</file>

<file path=ppt/slides/_rels/slide288.xml.rels><?xml version="1.0" encoding="UTF-8" standalone="yes"?>
<Relationships xmlns="http://schemas.openxmlformats.org/package/2006/relationships"><Relationship Id="rId3" Type="http://schemas.openxmlformats.org/officeDocument/2006/relationships/image" Target="../media/image260.jpeg"/><Relationship Id="rId2" Type="http://schemas.openxmlformats.org/officeDocument/2006/relationships/notesSlide" Target="../notesSlides/notesSlide252.xml"/><Relationship Id="rId1" Type="http://schemas.openxmlformats.org/officeDocument/2006/relationships/slideLayout" Target="../slideLayouts/slideLayout827.xml"/></Relationships>
</file>

<file path=ppt/slides/_rels/slide289.xml.rels><?xml version="1.0" encoding="UTF-8" standalone="yes"?>
<Relationships xmlns="http://schemas.openxmlformats.org/package/2006/relationships"><Relationship Id="rId3" Type="http://schemas.openxmlformats.org/officeDocument/2006/relationships/image" Target="../media/image261.jpeg"/><Relationship Id="rId2" Type="http://schemas.openxmlformats.org/officeDocument/2006/relationships/notesSlide" Target="../notesSlides/notesSlide253.xml"/><Relationship Id="rId1" Type="http://schemas.openxmlformats.org/officeDocument/2006/relationships/slideLayout" Target="../slideLayouts/slideLayout827.xml"/></Relationships>
</file>

<file path=ppt/slides/_rels/slide29.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29.xml"/><Relationship Id="rId1" Type="http://schemas.openxmlformats.org/officeDocument/2006/relationships/slideLayout" Target="../slideLayouts/slideLayout293.xml"/><Relationship Id="rId5" Type="http://schemas.openxmlformats.org/officeDocument/2006/relationships/image" Target="../media/image69.jpeg"/><Relationship Id="rId4" Type="http://schemas.openxmlformats.org/officeDocument/2006/relationships/image" Target="../media/image68.png"/></Relationships>
</file>

<file path=ppt/slides/_rels/slide290.xml.rels><?xml version="1.0" encoding="UTF-8" standalone="yes"?>
<Relationships xmlns="http://schemas.openxmlformats.org/package/2006/relationships"><Relationship Id="rId3" Type="http://schemas.openxmlformats.org/officeDocument/2006/relationships/image" Target="../media/image262.jpeg"/><Relationship Id="rId2" Type="http://schemas.openxmlformats.org/officeDocument/2006/relationships/notesSlide" Target="../notesSlides/notesSlide254.xml"/><Relationship Id="rId1" Type="http://schemas.openxmlformats.org/officeDocument/2006/relationships/slideLayout" Target="../slideLayouts/slideLayout827.xml"/><Relationship Id="rId4" Type="http://schemas.openxmlformats.org/officeDocument/2006/relationships/image" Target="../media/image263.jpeg"/></Relationships>
</file>

<file path=ppt/slides/_rels/slide291.xml.rels><?xml version="1.0" encoding="UTF-8" standalone="yes"?>
<Relationships xmlns="http://schemas.openxmlformats.org/package/2006/relationships"><Relationship Id="rId3" Type="http://schemas.openxmlformats.org/officeDocument/2006/relationships/image" Target="../media/image264.jpeg"/><Relationship Id="rId2" Type="http://schemas.openxmlformats.org/officeDocument/2006/relationships/notesSlide" Target="../notesSlides/notesSlide255.xml"/><Relationship Id="rId1" Type="http://schemas.openxmlformats.org/officeDocument/2006/relationships/slideLayout" Target="../slideLayouts/slideLayout827.xml"/></Relationships>
</file>

<file path=ppt/slides/_rels/slide292.xml.rels><?xml version="1.0" encoding="UTF-8" standalone="yes"?>
<Relationships xmlns="http://schemas.openxmlformats.org/package/2006/relationships"><Relationship Id="rId3" Type="http://schemas.openxmlformats.org/officeDocument/2006/relationships/image" Target="../media/image265.jpeg"/><Relationship Id="rId2" Type="http://schemas.openxmlformats.org/officeDocument/2006/relationships/notesSlide" Target="../notesSlides/notesSlide256.xml"/><Relationship Id="rId1" Type="http://schemas.openxmlformats.org/officeDocument/2006/relationships/slideLayout" Target="../slideLayouts/slideLayout827.xml"/></Relationships>
</file>

<file path=ppt/slides/_rels/slide293.xml.rels><?xml version="1.0" encoding="UTF-8" standalone="yes"?>
<Relationships xmlns="http://schemas.openxmlformats.org/package/2006/relationships"><Relationship Id="rId2" Type="http://schemas.openxmlformats.org/officeDocument/2006/relationships/notesSlide" Target="../notesSlides/notesSlide257.xml"/><Relationship Id="rId1" Type="http://schemas.openxmlformats.org/officeDocument/2006/relationships/slideLayout" Target="../slideLayouts/slideLayout833.xml"/></Relationships>
</file>

<file path=ppt/slides/_rels/slide294.xml.rels><?xml version="1.0" encoding="UTF-8" standalone="yes"?>
<Relationships xmlns="http://schemas.openxmlformats.org/package/2006/relationships"><Relationship Id="rId3" Type="http://schemas.openxmlformats.org/officeDocument/2006/relationships/image" Target="../media/image266.jpeg"/><Relationship Id="rId2" Type="http://schemas.openxmlformats.org/officeDocument/2006/relationships/notesSlide" Target="../notesSlides/notesSlide258.xml"/><Relationship Id="rId1" Type="http://schemas.openxmlformats.org/officeDocument/2006/relationships/slideLayout" Target="../slideLayouts/slideLayout850.xml"/></Relationships>
</file>

<file path=ppt/slides/_rels/slide295.xml.rels><?xml version="1.0" encoding="UTF-8" standalone="yes"?>
<Relationships xmlns="http://schemas.openxmlformats.org/package/2006/relationships"><Relationship Id="rId3" Type="http://schemas.openxmlformats.org/officeDocument/2006/relationships/image" Target="../media/image267.jpeg"/><Relationship Id="rId2" Type="http://schemas.openxmlformats.org/officeDocument/2006/relationships/notesSlide" Target="../notesSlides/notesSlide259.xml"/><Relationship Id="rId1" Type="http://schemas.openxmlformats.org/officeDocument/2006/relationships/slideLayout" Target="../slideLayouts/slideLayout861.xml"/><Relationship Id="rId5" Type="http://schemas.openxmlformats.org/officeDocument/2006/relationships/image" Target="../media/image269.jpeg"/><Relationship Id="rId4" Type="http://schemas.openxmlformats.org/officeDocument/2006/relationships/image" Target="../media/image268.jpeg"/></Relationships>
</file>

<file path=ppt/slides/_rels/slide296.xml.rels><?xml version="1.0" encoding="UTF-8" standalone="yes"?>
<Relationships xmlns="http://schemas.openxmlformats.org/package/2006/relationships"><Relationship Id="rId3" Type="http://schemas.openxmlformats.org/officeDocument/2006/relationships/hyperlink" Target="file:///SBC%20/Course%20DVD%20&amp;%20CD%20Stuff%20not%20for%20Duping/%20PPT%20Formats.ppt#-1,22,Open Hands" TargetMode="External"/><Relationship Id="rId2" Type="http://schemas.openxmlformats.org/officeDocument/2006/relationships/notesSlide" Target="../notesSlides/notesSlide260.xml"/><Relationship Id="rId1" Type="http://schemas.openxmlformats.org/officeDocument/2006/relationships/slideLayout" Target="../slideLayouts/slideLayout868.xml"/><Relationship Id="rId4" Type="http://schemas.openxmlformats.org/officeDocument/2006/relationships/image" Target="../media/image270.jpeg"/></Relationships>
</file>

<file path=ppt/slides/_rels/slide297.xml.rels><?xml version="1.0" encoding="UTF-8" standalone="yes"?>
<Relationships xmlns="http://schemas.openxmlformats.org/package/2006/relationships"><Relationship Id="rId2" Type="http://schemas.openxmlformats.org/officeDocument/2006/relationships/notesSlide" Target="../notesSlides/notesSlide261.xml"/><Relationship Id="rId1" Type="http://schemas.openxmlformats.org/officeDocument/2006/relationships/slideLayout" Target="../slideLayouts/slideLayout7.xml"/></Relationships>
</file>

<file path=ppt/slides/_rels/slide298.xml.rels><?xml version="1.0" encoding="UTF-8" standalone="yes"?>
<Relationships xmlns="http://schemas.openxmlformats.org/package/2006/relationships"><Relationship Id="rId2" Type="http://schemas.openxmlformats.org/officeDocument/2006/relationships/notesSlide" Target="../notesSlides/notesSlide262.xml"/><Relationship Id="rId1" Type="http://schemas.openxmlformats.org/officeDocument/2006/relationships/slideLayout" Target="../slideLayouts/slideLayout12.xml"/></Relationships>
</file>

<file path=ppt/slides/_rels/slide299.xml.rels><?xml version="1.0" encoding="UTF-8" standalone="yes"?>
<Relationships xmlns="http://schemas.openxmlformats.org/package/2006/relationships"><Relationship Id="rId2" Type="http://schemas.openxmlformats.org/officeDocument/2006/relationships/notesSlide" Target="../notesSlides/notesSlide263.xml"/><Relationship Id="rId1" Type="http://schemas.openxmlformats.org/officeDocument/2006/relationships/slideLayout" Target="../slideLayouts/slideLayout12.xml"/></Relationships>
</file>

<file path=ppt/slides/_rels/slide3.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3.xml"/><Relationship Id="rId1" Type="http://schemas.openxmlformats.org/officeDocument/2006/relationships/slideLayout" Target="../slideLayouts/slideLayout29.xml"/><Relationship Id="rId4" Type="http://schemas.openxmlformats.org/officeDocument/2006/relationships/image" Target="../media/image41.jpeg"/></Relationships>
</file>

<file path=ppt/slides/_rels/slide30.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30.xml"/><Relationship Id="rId1" Type="http://schemas.openxmlformats.org/officeDocument/2006/relationships/slideLayout" Target="../slideLayouts/slideLayout293.xml"/></Relationships>
</file>

<file path=ppt/slides/_rels/slide300.xml.rels><?xml version="1.0" encoding="UTF-8" standalone="yes"?>
<Relationships xmlns="http://schemas.openxmlformats.org/package/2006/relationships"><Relationship Id="rId2" Type="http://schemas.openxmlformats.org/officeDocument/2006/relationships/notesSlide" Target="../notesSlides/notesSlide264.xml"/><Relationship Id="rId1" Type="http://schemas.openxmlformats.org/officeDocument/2006/relationships/slideLayout" Target="../slideLayouts/slideLayout791.xml"/></Relationships>
</file>

<file path=ppt/slides/_rels/slide301.xml.rels><?xml version="1.0" encoding="UTF-8" standalone="yes"?>
<Relationships xmlns="http://schemas.openxmlformats.org/package/2006/relationships"><Relationship Id="rId2" Type="http://schemas.openxmlformats.org/officeDocument/2006/relationships/notesSlide" Target="../notesSlides/notesSlide265.xml"/><Relationship Id="rId1" Type="http://schemas.openxmlformats.org/officeDocument/2006/relationships/slideLayout" Target="../slideLayouts/slideLayout791.xml"/></Relationships>
</file>

<file path=ppt/slides/_rels/slide302.xml.rels><?xml version="1.0" encoding="UTF-8" standalone="yes"?>
<Relationships xmlns="http://schemas.openxmlformats.org/package/2006/relationships"><Relationship Id="rId2" Type="http://schemas.openxmlformats.org/officeDocument/2006/relationships/notesSlide" Target="../notesSlides/notesSlide266.xml"/><Relationship Id="rId1" Type="http://schemas.openxmlformats.org/officeDocument/2006/relationships/slideLayout" Target="../slideLayouts/slideLayout791.xml"/></Relationships>
</file>

<file path=ppt/slides/_rels/slide303.xml.rels><?xml version="1.0" encoding="UTF-8" standalone="yes"?>
<Relationships xmlns="http://schemas.openxmlformats.org/package/2006/relationships"><Relationship Id="rId1" Type="http://schemas.openxmlformats.org/officeDocument/2006/relationships/slideLayout" Target="../slideLayouts/slideLayout692.xml"/></Relationships>
</file>

<file path=ppt/slides/_rels/slide304.xml.rels><?xml version="1.0" encoding="UTF-8" standalone="yes"?>
<Relationships xmlns="http://schemas.openxmlformats.org/package/2006/relationships"><Relationship Id="rId3" Type="http://schemas.openxmlformats.org/officeDocument/2006/relationships/image" Target="../media/image271.jpeg"/><Relationship Id="rId2" Type="http://schemas.openxmlformats.org/officeDocument/2006/relationships/notesSlide" Target="../notesSlides/notesSlide267.xml"/><Relationship Id="rId1" Type="http://schemas.openxmlformats.org/officeDocument/2006/relationships/slideLayout" Target="../slideLayouts/slideLayout14.xml"/></Relationships>
</file>

<file path=ppt/slides/_rels/slide305.xml.rels><?xml version="1.0" encoding="UTF-8" standalone="yes"?>
<Relationships xmlns="http://schemas.openxmlformats.org/package/2006/relationships"><Relationship Id="rId3" Type="http://schemas.openxmlformats.org/officeDocument/2006/relationships/image" Target="../media/image272.jpeg"/><Relationship Id="rId2" Type="http://schemas.openxmlformats.org/officeDocument/2006/relationships/notesSlide" Target="../notesSlides/notesSlide268.xml"/><Relationship Id="rId1" Type="http://schemas.openxmlformats.org/officeDocument/2006/relationships/slideLayout" Target="../slideLayouts/slideLayout13.xml"/></Relationships>
</file>

<file path=ppt/slides/_rels/slide306.xml.rels><?xml version="1.0" encoding="UTF-8" standalone="yes"?>
<Relationships xmlns="http://schemas.openxmlformats.org/package/2006/relationships"><Relationship Id="rId3" Type="http://schemas.openxmlformats.org/officeDocument/2006/relationships/image" Target="../media/image273.jpeg"/><Relationship Id="rId2" Type="http://schemas.openxmlformats.org/officeDocument/2006/relationships/notesSlide" Target="../notesSlides/notesSlide269.xml"/><Relationship Id="rId1" Type="http://schemas.openxmlformats.org/officeDocument/2006/relationships/slideLayout" Target="../slideLayouts/slideLayout13.xml"/></Relationships>
</file>

<file path=ppt/slides/_rels/slide307.xml.rels><?xml version="1.0" encoding="UTF-8" standalone="yes"?>
<Relationships xmlns="http://schemas.openxmlformats.org/package/2006/relationships"><Relationship Id="rId2" Type="http://schemas.openxmlformats.org/officeDocument/2006/relationships/image" Target="../media/image274.jpeg"/><Relationship Id="rId1" Type="http://schemas.openxmlformats.org/officeDocument/2006/relationships/slideLayout" Target="../slideLayouts/slideLayout13.xml"/></Relationships>
</file>

<file path=ppt/slides/_rels/slide308.xml.rels><?xml version="1.0" encoding="UTF-8" standalone="yes"?>
<Relationships xmlns="http://schemas.openxmlformats.org/package/2006/relationships"><Relationship Id="rId3" Type="http://schemas.openxmlformats.org/officeDocument/2006/relationships/image" Target="../media/image275.jpeg"/><Relationship Id="rId2" Type="http://schemas.openxmlformats.org/officeDocument/2006/relationships/notesSlide" Target="../notesSlides/notesSlide270.xml"/><Relationship Id="rId1" Type="http://schemas.openxmlformats.org/officeDocument/2006/relationships/slideLayout" Target="../slideLayouts/slideLayout13.xml"/><Relationship Id="rId4" Type="http://schemas.openxmlformats.org/officeDocument/2006/relationships/image" Target="../media/image276.png"/></Relationships>
</file>

<file path=ppt/slides/_rels/slide309.xml.rels><?xml version="1.0" encoding="UTF-8" standalone="yes"?>
<Relationships xmlns="http://schemas.openxmlformats.org/package/2006/relationships"><Relationship Id="rId3" Type="http://schemas.openxmlformats.org/officeDocument/2006/relationships/image" Target="../media/image277.jpeg"/><Relationship Id="rId2" Type="http://schemas.openxmlformats.org/officeDocument/2006/relationships/notesSlide" Target="../notesSlides/notesSlide271.xml"/><Relationship Id="rId1" Type="http://schemas.openxmlformats.org/officeDocument/2006/relationships/slideLayout" Target="../slideLayouts/slideLayout17.xml"/></Relationships>
</file>

<file path=ppt/slides/_rels/slide31.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31.xml"/><Relationship Id="rId1" Type="http://schemas.openxmlformats.org/officeDocument/2006/relationships/slideLayout" Target="../slideLayouts/slideLayout293.xml"/></Relationships>
</file>

<file path=ppt/slides/_rels/slide310.xml.rels><?xml version="1.0" encoding="UTF-8" standalone="yes"?>
<Relationships xmlns="http://schemas.openxmlformats.org/package/2006/relationships"><Relationship Id="rId2" Type="http://schemas.openxmlformats.org/officeDocument/2006/relationships/image" Target="../media/image278.jpeg"/><Relationship Id="rId1" Type="http://schemas.openxmlformats.org/officeDocument/2006/relationships/slideLayout" Target="../slideLayouts/slideLayout13.xml"/></Relationships>
</file>

<file path=ppt/slides/_rels/slide311.xml.rels><?xml version="1.0" encoding="UTF-8" standalone="yes"?>
<Relationships xmlns="http://schemas.openxmlformats.org/package/2006/relationships"><Relationship Id="rId8" Type="http://schemas.microsoft.com/office/2007/relationships/diagramDrawing" Target="../diagrams/drawing1.xml"/><Relationship Id="rId3" Type="http://schemas.openxmlformats.org/officeDocument/2006/relationships/image" Target="../media/image280.jpeg"/><Relationship Id="rId7" Type="http://schemas.openxmlformats.org/officeDocument/2006/relationships/diagramColors" Target="../diagrams/colors1.xml"/><Relationship Id="rId2" Type="http://schemas.openxmlformats.org/officeDocument/2006/relationships/image" Target="../media/image279.jpeg"/><Relationship Id="rId1" Type="http://schemas.openxmlformats.org/officeDocument/2006/relationships/slideLayout" Target="../slideLayouts/slideLayout13.xml"/><Relationship Id="rId6" Type="http://schemas.openxmlformats.org/officeDocument/2006/relationships/diagramQuickStyle" Target="../diagrams/quickStyle1.xml"/><Relationship Id="rId5" Type="http://schemas.openxmlformats.org/officeDocument/2006/relationships/diagramLayout" Target="../diagrams/layout1.xml"/><Relationship Id="rId4" Type="http://schemas.openxmlformats.org/officeDocument/2006/relationships/diagramData" Target="../diagrams/data1.xml"/></Relationships>
</file>

<file path=ppt/slides/_rels/slide312.xml.rels><?xml version="1.0" encoding="UTF-8" standalone="yes"?>
<Relationships xmlns="http://schemas.openxmlformats.org/package/2006/relationships"><Relationship Id="rId8" Type="http://schemas.microsoft.com/office/2007/relationships/diagramDrawing" Target="../diagrams/drawing2.xml"/><Relationship Id="rId3" Type="http://schemas.openxmlformats.org/officeDocument/2006/relationships/image" Target="../media/image281.jpeg"/><Relationship Id="rId7" Type="http://schemas.openxmlformats.org/officeDocument/2006/relationships/diagramColors" Target="../diagrams/colors2.xml"/><Relationship Id="rId2" Type="http://schemas.openxmlformats.org/officeDocument/2006/relationships/notesSlide" Target="../notesSlides/notesSlide272.xml"/><Relationship Id="rId1" Type="http://schemas.openxmlformats.org/officeDocument/2006/relationships/slideLayout" Target="../slideLayouts/slideLayout14.xml"/><Relationship Id="rId6" Type="http://schemas.openxmlformats.org/officeDocument/2006/relationships/diagramQuickStyle" Target="../diagrams/quickStyle2.xml"/><Relationship Id="rId5" Type="http://schemas.openxmlformats.org/officeDocument/2006/relationships/diagramLayout" Target="../diagrams/layout2.xml"/><Relationship Id="rId4" Type="http://schemas.openxmlformats.org/officeDocument/2006/relationships/diagramData" Target="../diagrams/data2.xml"/><Relationship Id="rId9" Type="http://schemas.openxmlformats.org/officeDocument/2006/relationships/image" Target="../media/image282.jpeg"/></Relationships>
</file>

<file path=ppt/slides/_rels/slide313.xml.rels><?xml version="1.0" encoding="UTF-8" standalone="yes"?>
<Relationships xmlns="http://schemas.openxmlformats.org/package/2006/relationships"><Relationship Id="rId8" Type="http://schemas.microsoft.com/office/2007/relationships/diagramDrawing" Target="../diagrams/drawing3.xml"/><Relationship Id="rId3" Type="http://schemas.openxmlformats.org/officeDocument/2006/relationships/image" Target="../media/image281.jpeg"/><Relationship Id="rId7" Type="http://schemas.openxmlformats.org/officeDocument/2006/relationships/diagramColors" Target="../diagrams/colors3.xml"/><Relationship Id="rId2" Type="http://schemas.openxmlformats.org/officeDocument/2006/relationships/notesSlide" Target="../notesSlides/notesSlide273.xml"/><Relationship Id="rId1" Type="http://schemas.openxmlformats.org/officeDocument/2006/relationships/slideLayout" Target="../slideLayouts/slideLayout14.xml"/><Relationship Id="rId6" Type="http://schemas.openxmlformats.org/officeDocument/2006/relationships/diagramQuickStyle" Target="../diagrams/quickStyle3.xml"/><Relationship Id="rId5" Type="http://schemas.openxmlformats.org/officeDocument/2006/relationships/diagramLayout" Target="../diagrams/layout3.xml"/><Relationship Id="rId4" Type="http://schemas.openxmlformats.org/officeDocument/2006/relationships/diagramData" Target="../diagrams/data3.xml"/></Relationships>
</file>

<file path=ppt/slides/_rels/slide314.xml.rels><?xml version="1.0" encoding="UTF-8" standalone="yes"?>
<Relationships xmlns="http://schemas.openxmlformats.org/package/2006/relationships"><Relationship Id="rId3" Type="http://schemas.openxmlformats.org/officeDocument/2006/relationships/image" Target="../media/image283.jpeg"/><Relationship Id="rId2" Type="http://schemas.openxmlformats.org/officeDocument/2006/relationships/notesSlide" Target="../notesSlides/notesSlide274.xml"/><Relationship Id="rId1" Type="http://schemas.openxmlformats.org/officeDocument/2006/relationships/slideLayout" Target="../slideLayouts/slideLayout14.xml"/><Relationship Id="rId4" Type="http://schemas.openxmlformats.org/officeDocument/2006/relationships/image" Target="../media/image284.png"/></Relationships>
</file>

<file path=ppt/slides/_rels/slide315.xml.rels><?xml version="1.0" encoding="UTF-8" standalone="yes"?>
<Relationships xmlns="http://schemas.openxmlformats.org/package/2006/relationships"><Relationship Id="rId3" Type="http://schemas.openxmlformats.org/officeDocument/2006/relationships/image" Target="../media/image285.jpeg"/><Relationship Id="rId2" Type="http://schemas.openxmlformats.org/officeDocument/2006/relationships/notesSlide" Target="../notesSlides/notesSlide275.xml"/><Relationship Id="rId1" Type="http://schemas.openxmlformats.org/officeDocument/2006/relationships/slideLayout" Target="../slideLayouts/slideLayout15.xml"/></Relationships>
</file>

<file path=ppt/slides/_rels/slide316.xml.rels><?xml version="1.0" encoding="UTF-8" standalone="yes"?>
<Relationships xmlns="http://schemas.openxmlformats.org/package/2006/relationships"><Relationship Id="rId3" Type="http://schemas.openxmlformats.org/officeDocument/2006/relationships/image" Target="../media/image286.jpeg"/><Relationship Id="rId2" Type="http://schemas.openxmlformats.org/officeDocument/2006/relationships/notesSlide" Target="../notesSlides/notesSlide276.xml"/><Relationship Id="rId1" Type="http://schemas.openxmlformats.org/officeDocument/2006/relationships/slideLayout" Target="../slideLayouts/slideLayout15.xml"/><Relationship Id="rId4" Type="http://schemas.openxmlformats.org/officeDocument/2006/relationships/image" Target="../media/image287.jpeg"/></Relationships>
</file>

<file path=ppt/slides/_rels/slide317.xml.rels><?xml version="1.0" encoding="UTF-8" standalone="yes"?>
<Relationships xmlns="http://schemas.openxmlformats.org/package/2006/relationships"><Relationship Id="rId2" Type="http://schemas.openxmlformats.org/officeDocument/2006/relationships/image" Target="../media/image288.jpeg"/><Relationship Id="rId1" Type="http://schemas.openxmlformats.org/officeDocument/2006/relationships/slideLayout" Target="../slideLayouts/slideLayout13.xml"/></Relationships>
</file>

<file path=ppt/slides/_rels/slide318.xml.rels><?xml version="1.0" encoding="UTF-8" standalone="yes"?>
<Relationships xmlns="http://schemas.openxmlformats.org/package/2006/relationships"><Relationship Id="rId2" Type="http://schemas.openxmlformats.org/officeDocument/2006/relationships/image" Target="../media/image289.jpeg"/><Relationship Id="rId1" Type="http://schemas.openxmlformats.org/officeDocument/2006/relationships/slideLayout" Target="../slideLayouts/slideLayout13.xml"/></Relationships>
</file>

<file path=ppt/slides/_rels/slide319.xml.rels><?xml version="1.0" encoding="UTF-8" standalone="yes"?>
<Relationships xmlns="http://schemas.openxmlformats.org/package/2006/relationships"><Relationship Id="rId2" Type="http://schemas.openxmlformats.org/officeDocument/2006/relationships/image" Target="../media/image290.jpeg"/><Relationship Id="rId1" Type="http://schemas.openxmlformats.org/officeDocument/2006/relationships/slideLayout" Target="../slideLayouts/slideLayout18.xml"/></Relationships>
</file>

<file path=ppt/slides/_rels/slide32.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32.xml"/><Relationship Id="rId1" Type="http://schemas.openxmlformats.org/officeDocument/2006/relationships/slideLayout" Target="../slideLayouts/slideLayout309.xml"/></Relationships>
</file>

<file path=ppt/slides/_rels/slide320.xml.rels><?xml version="1.0" encoding="UTF-8" standalone="yes"?>
<Relationships xmlns="http://schemas.openxmlformats.org/package/2006/relationships"><Relationship Id="rId2" Type="http://schemas.openxmlformats.org/officeDocument/2006/relationships/image" Target="../media/image291.jpeg"/><Relationship Id="rId1" Type="http://schemas.openxmlformats.org/officeDocument/2006/relationships/slideLayout" Target="../slideLayouts/slideLayout13.xml"/></Relationships>
</file>

<file path=ppt/slides/_rels/slide321.xml.rels><?xml version="1.0" encoding="UTF-8" standalone="yes"?>
<Relationships xmlns="http://schemas.openxmlformats.org/package/2006/relationships"><Relationship Id="rId3" Type="http://schemas.openxmlformats.org/officeDocument/2006/relationships/image" Target="../media/image292.jpeg"/><Relationship Id="rId2" Type="http://schemas.openxmlformats.org/officeDocument/2006/relationships/notesSlide" Target="../notesSlides/notesSlide277.xml"/><Relationship Id="rId1" Type="http://schemas.openxmlformats.org/officeDocument/2006/relationships/slideLayout" Target="../slideLayouts/slideLayout20.xml"/></Relationships>
</file>

<file path=ppt/slides/_rels/slide322.xml.rels><?xml version="1.0" encoding="UTF-8" standalone="yes"?>
<Relationships xmlns="http://schemas.openxmlformats.org/package/2006/relationships"><Relationship Id="rId3" Type="http://schemas.openxmlformats.org/officeDocument/2006/relationships/image" Target="../media/image294.jpeg"/><Relationship Id="rId2" Type="http://schemas.openxmlformats.org/officeDocument/2006/relationships/image" Target="../media/image293.jpeg"/><Relationship Id="rId1" Type="http://schemas.openxmlformats.org/officeDocument/2006/relationships/slideLayout" Target="../slideLayouts/slideLayout13.xml"/></Relationships>
</file>

<file path=ppt/slides/_rels/slide323.xml.rels><?xml version="1.0" encoding="UTF-8" standalone="yes"?>
<Relationships xmlns="http://schemas.openxmlformats.org/package/2006/relationships"><Relationship Id="rId2" Type="http://schemas.openxmlformats.org/officeDocument/2006/relationships/image" Target="../media/image295.png"/><Relationship Id="rId1" Type="http://schemas.openxmlformats.org/officeDocument/2006/relationships/slideLayout" Target="../slideLayouts/slideLayout609.xml"/></Relationships>
</file>

<file path=ppt/slides/_rels/slide324.xml.rels><?xml version="1.0" encoding="UTF-8" standalone="yes"?>
<Relationships xmlns="http://schemas.openxmlformats.org/package/2006/relationships"><Relationship Id="rId2" Type="http://schemas.openxmlformats.org/officeDocument/2006/relationships/image" Target="../media/image296.jpeg"/><Relationship Id="rId1" Type="http://schemas.openxmlformats.org/officeDocument/2006/relationships/slideLayout" Target="../slideLayouts/slideLayout878.xml"/></Relationships>
</file>

<file path=ppt/slides/_rels/slide325.xml.rels><?xml version="1.0" encoding="UTF-8" standalone="yes"?>
<Relationships xmlns="http://schemas.openxmlformats.org/package/2006/relationships"><Relationship Id="rId3" Type="http://schemas.openxmlformats.org/officeDocument/2006/relationships/notesSlide" Target="../notesSlides/notesSlide278.xml"/><Relationship Id="rId2" Type="http://schemas.openxmlformats.org/officeDocument/2006/relationships/slideLayout" Target="../slideLayouts/slideLayout889.xml"/><Relationship Id="rId1" Type="http://schemas.openxmlformats.org/officeDocument/2006/relationships/vmlDrawing" Target="../drawings/vmlDrawing1.vml"/><Relationship Id="rId5" Type="http://schemas.openxmlformats.org/officeDocument/2006/relationships/image" Target="../media/image297.png"/><Relationship Id="rId4" Type="http://schemas.openxmlformats.org/officeDocument/2006/relationships/oleObject" Target="../embeddings/oleObject1.bin"/></Relationships>
</file>

<file path=ppt/slides/_rels/slide326.xml.rels><?xml version="1.0" encoding="UTF-8" standalone="yes"?>
<Relationships xmlns="http://schemas.openxmlformats.org/package/2006/relationships"><Relationship Id="rId3" Type="http://schemas.openxmlformats.org/officeDocument/2006/relationships/image" Target="../media/image299.png"/><Relationship Id="rId2" Type="http://schemas.openxmlformats.org/officeDocument/2006/relationships/image" Target="../media/image298.png"/><Relationship Id="rId1" Type="http://schemas.openxmlformats.org/officeDocument/2006/relationships/slideLayout" Target="../slideLayouts/slideLayout878.xml"/></Relationships>
</file>

<file path=ppt/slides/_rels/slide327.xml.rels><?xml version="1.0" encoding="UTF-8" standalone="yes"?>
<Relationships xmlns="http://schemas.openxmlformats.org/package/2006/relationships"><Relationship Id="rId3" Type="http://schemas.openxmlformats.org/officeDocument/2006/relationships/image" Target="../media/image300.jpeg"/><Relationship Id="rId2" Type="http://schemas.openxmlformats.org/officeDocument/2006/relationships/notesSlide" Target="../notesSlides/notesSlide279.xml"/><Relationship Id="rId1" Type="http://schemas.openxmlformats.org/officeDocument/2006/relationships/slideLayout" Target="../slideLayouts/slideLayout13.xml"/><Relationship Id="rId6" Type="http://schemas.openxmlformats.org/officeDocument/2006/relationships/image" Target="../media/image303.jpeg"/><Relationship Id="rId5" Type="http://schemas.openxmlformats.org/officeDocument/2006/relationships/image" Target="../media/image302.jpeg"/><Relationship Id="rId4" Type="http://schemas.openxmlformats.org/officeDocument/2006/relationships/image" Target="../media/image301.jpeg"/></Relationships>
</file>

<file path=ppt/slides/_rels/slide328.xml.rels><?xml version="1.0" encoding="UTF-8" standalone="yes"?>
<Relationships xmlns="http://schemas.openxmlformats.org/package/2006/relationships"><Relationship Id="rId3" Type="http://schemas.openxmlformats.org/officeDocument/2006/relationships/image" Target="../media/image304.jpeg"/><Relationship Id="rId2" Type="http://schemas.openxmlformats.org/officeDocument/2006/relationships/notesSlide" Target="../notesSlides/notesSlide280.xml"/><Relationship Id="rId1" Type="http://schemas.openxmlformats.org/officeDocument/2006/relationships/slideLayout" Target="../slideLayouts/slideLayout13.xml"/></Relationships>
</file>

<file path=ppt/slides/_rels/slide329.xml.rels><?xml version="1.0" encoding="UTF-8" standalone="yes"?>
<Relationships xmlns="http://schemas.openxmlformats.org/package/2006/relationships"><Relationship Id="rId2" Type="http://schemas.openxmlformats.org/officeDocument/2006/relationships/image" Target="../media/image305.jpeg"/><Relationship Id="rId1" Type="http://schemas.openxmlformats.org/officeDocument/2006/relationships/slideLayout" Target="../slideLayouts/slideLayout13.xml"/></Relationships>
</file>

<file path=ppt/slides/_rels/slide33.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33.xml"/><Relationship Id="rId1" Type="http://schemas.openxmlformats.org/officeDocument/2006/relationships/slideLayout" Target="../slideLayouts/slideLayout292.xml"/></Relationships>
</file>

<file path=ppt/slides/_rels/slide330.xml.rels><?xml version="1.0" encoding="UTF-8" standalone="yes"?>
<Relationships xmlns="http://schemas.openxmlformats.org/package/2006/relationships"><Relationship Id="rId2" Type="http://schemas.openxmlformats.org/officeDocument/2006/relationships/image" Target="../media/image306.jpeg"/><Relationship Id="rId1" Type="http://schemas.openxmlformats.org/officeDocument/2006/relationships/slideLayout" Target="../slideLayouts/slideLayout13.xml"/></Relationships>
</file>

<file path=ppt/slides/_rels/slide331.xml.rels><?xml version="1.0" encoding="UTF-8" standalone="yes"?>
<Relationships xmlns="http://schemas.openxmlformats.org/package/2006/relationships"><Relationship Id="rId2" Type="http://schemas.openxmlformats.org/officeDocument/2006/relationships/image" Target="../media/image307.jpeg"/><Relationship Id="rId1" Type="http://schemas.openxmlformats.org/officeDocument/2006/relationships/slideLayout" Target="../slideLayouts/slideLayout13.xml"/></Relationships>
</file>

<file path=ppt/slides/_rels/slide332.xml.rels><?xml version="1.0" encoding="UTF-8" standalone="yes"?>
<Relationships xmlns="http://schemas.openxmlformats.org/package/2006/relationships"><Relationship Id="rId3" Type="http://schemas.openxmlformats.org/officeDocument/2006/relationships/image" Target="../media/image308.jpeg"/><Relationship Id="rId2" Type="http://schemas.openxmlformats.org/officeDocument/2006/relationships/notesSlide" Target="../notesSlides/notesSlide281.xml"/><Relationship Id="rId1" Type="http://schemas.openxmlformats.org/officeDocument/2006/relationships/slideLayout" Target="../slideLayouts/slideLayout19.xml"/></Relationships>
</file>

<file path=ppt/slides/_rels/slide333.xml.rels><?xml version="1.0" encoding="UTF-8" standalone="yes"?>
<Relationships xmlns="http://schemas.openxmlformats.org/package/2006/relationships"><Relationship Id="rId3" Type="http://schemas.openxmlformats.org/officeDocument/2006/relationships/image" Target="../media/image309.jpeg"/><Relationship Id="rId2" Type="http://schemas.openxmlformats.org/officeDocument/2006/relationships/notesSlide" Target="../notesSlides/notesSlide282.xml"/><Relationship Id="rId1" Type="http://schemas.openxmlformats.org/officeDocument/2006/relationships/slideLayout" Target="../slideLayouts/slideLayout19.xml"/></Relationships>
</file>

<file path=ppt/slides/_rels/slide334.xml.rels><?xml version="1.0" encoding="UTF-8" standalone="yes"?>
<Relationships xmlns="http://schemas.openxmlformats.org/package/2006/relationships"><Relationship Id="rId2" Type="http://schemas.openxmlformats.org/officeDocument/2006/relationships/image" Target="../media/image310.jpeg"/><Relationship Id="rId1" Type="http://schemas.openxmlformats.org/officeDocument/2006/relationships/slideLayout" Target="../slideLayouts/slideLayout13.xml"/></Relationships>
</file>

<file path=ppt/slides/_rels/slide335.xml.rels><?xml version="1.0" encoding="UTF-8" standalone="yes"?>
<Relationships xmlns="http://schemas.openxmlformats.org/package/2006/relationships"><Relationship Id="rId3" Type="http://schemas.openxmlformats.org/officeDocument/2006/relationships/image" Target="../media/image311.jpeg"/><Relationship Id="rId2" Type="http://schemas.openxmlformats.org/officeDocument/2006/relationships/notesSlide" Target="../notesSlides/notesSlide283.xml"/><Relationship Id="rId1" Type="http://schemas.openxmlformats.org/officeDocument/2006/relationships/slideLayout" Target="../slideLayouts/slideLayout14.xml"/><Relationship Id="rId4" Type="http://schemas.openxmlformats.org/officeDocument/2006/relationships/image" Target="../media/image312.jpeg"/></Relationships>
</file>

<file path=ppt/slides/_rels/slide336.xml.rels><?xml version="1.0" encoding="UTF-8" standalone="yes"?>
<Relationships xmlns="http://schemas.openxmlformats.org/package/2006/relationships"><Relationship Id="rId1" Type="http://schemas.openxmlformats.org/officeDocument/2006/relationships/slideLayout" Target="../slideLayouts/slideLayout703.xml"/></Relationships>
</file>

<file path=ppt/slides/_rels/slide337.xml.rels><?xml version="1.0" encoding="UTF-8" standalone="yes"?>
<Relationships xmlns="http://schemas.openxmlformats.org/package/2006/relationships"><Relationship Id="rId3" Type="http://schemas.openxmlformats.org/officeDocument/2006/relationships/image" Target="../media/image313.jpeg"/><Relationship Id="rId2" Type="http://schemas.openxmlformats.org/officeDocument/2006/relationships/notesSlide" Target="../notesSlides/notesSlide284.xml"/><Relationship Id="rId1" Type="http://schemas.openxmlformats.org/officeDocument/2006/relationships/slideLayout" Target="../slideLayouts/slideLayout21.xml"/></Relationships>
</file>

<file path=ppt/slides/_rels/slide338.xml.rels><?xml version="1.0" encoding="UTF-8" standalone="yes"?>
<Relationships xmlns="http://schemas.openxmlformats.org/package/2006/relationships"><Relationship Id="rId3" Type="http://schemas.openxmlformats.org/officeDocument/2006/relationships/image" Target="../media/image314.jpeg"/><Relationship Id="rId2" Type="http://schemas.openxmlformats.org/officeDocument/2006/relationships/notesSlide" Target="../notesSlides/notesSlide285.xml"/><Relationship Id="rId1" Type="http://schemas.openxmlformats.org/officeDocument/2006/relationships/slideLayout" Target="../slideLayouts/slideLayout24.xml"/><Relationship Id="rId4" Type="http://schemas.openxmlformats.org/officeDocument/2006/relationships/image" Target="../media/image315.jpeg"/></Relationships>
</file>

<file path=ppt/slides/_rels/slide339.xml.rels><?xml version="1.0" encoding="UTF-8" standalone="yes"?>
<Relationships xmlns="http://schemas.openxmlformats.org/package/2006/relationships"><Relationship Id="rId2" Type="http://schemas.openxmlformats.org/officeDocument/2006/relationships/image" Target="../media/image316.jpeg"/><Relationship Id="rId1" Type="http://schemas.openxmlformats.org/officeDocument/2006/relationships/slideLayout" Target="../slideLayouts/slideLayout21.xml"/></Relationships>
</file>

<file path=ppt/slides/_rels/slide34.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34.xml"/><Relationship Id="rId1" Type="http://schemas.openxmlformats.org/officeDocument/2006/relationships/slideLayout" Target="../slideLayouts/slideLayout315.xml"/><Relationship Id="rId6" Type="http://schemas.openxmlformats.org/officeDocument/2006/relationships/image" Target="../media/image76.jpeg"/><Relationship Id="rId5" Type="http://schemas.openxmlformats.org/officeDocument/2006/relationships/image" Target="../media/image75.jpeg"/><Relationship Id="rId4" Type="http://schemas.openxmlformats.org/officeDocument/2006/relationships/image" Target="../media/image74.jpeg"/></Relationships>
</file>

<file path=ppt/slides/_rels/slide340.xml.rels><?xml version="1.0" encoding="UTF-8" standalone="yes"?>
<Relationships xmlns="http://schemas.openxmlformats.org/package/2006/relationships"><Relationship Id="rId3" Type="http://schemas.openxmlformats.org/officeDocument/2006/relationships/image" Target="../media/image317.jpeg"/><Relationship Id="rId2" Type="http://schemas.openxmlformats.org/officeDocument/2006/relationships/notesSlide" Target="../notesSlides/notesSlide286.xml"/><Relationship Id="rId1" Type="http://schemas.openxmlformats.org/officeDocument/2006/relationships/slideLayout" Target="../slideLayouts/slideLayout26.xml"/></Relationships>
</file>

<file path=ppt/slides/_rels/slide341.xml.rels><?xml version="1.0" encoding="UTF-8" standalone="yes"?>
<Relationships xmlns="http://schemas.openxmlformats.org/package/2006/relationships"><Relationship Id="rId3" Type="http://schemas.openxmlformats.org/officeDocument/2006/relationships/image" Target="../media/image318.jpeg"/><Relationship Id="rId2" Type="http://schemas.openxmlformats.org/officeDocument/2006/relationships/notesSlide" Target="../notesSlides/notesSlide287.xml"/><Relationship Id="rId1" Type="http://schemas.openxmlformats.org/officeDocument/2006/relationships/slideLayout" Target="../slideLayouts/slideLayout22.xml"/></Relationships>
</file>

<file path=ppt/slides/_rels/slide342.xml.rels><?xml version="1.0" encoding="UTF-8" standalone="yes"?>
<Relationships xmlns="http://schemas.openxmlformats.org/package/2006/relationships"><Relationship Id="rId3" Type="http://schemas.openxmlformats.org/officeDocument/2006/relationships/image" Target="../media/image319.jpeg"/><Relationship Id="rId2" Type="http://schemas.openxmlformats.org/officeDocument/2006/relationships/notesSlide" Target="../notesSlides/notesSlide288.xml"/><Relationship Id="rId1" Type="http://schemas.openxmlformats.org/officeDocument/2006/relationships/slideLayout" Target="../slideLayouts/slideLayout24.xml"/></Relationships>
</file>

<file path=ppt/slides/_rels/slide343.xml.rels><?xml version="1.0" encoding="UTF-8" standalone="yes"?>
<Relationships xmlns="http://schemas.openxmlformats.org/package/2006/relationships"><Relationship Id="rId2" Type="http://schemas.openxmlformats.org/officeDocument/2006/relationships/image" Target="../media/image320.png"/><Relationship Id="rId1" Type="http://schemas.openxmlformats.org/officeDocument/2006/relationships/slideLayout" Target="../slideLayouts/slideLayout27.xml"/></Relationships>
</file>

<file path=ppt/slides/_rels/slide344.xml.rels><?xml version="1.0" encoding="UTF-8" standalone="yes"?>
<Relationships xmlns="http://schemas.openxmlformats.org/package/2006/relationships"><Relationship Id="rId3" Type="http://schemas.openxmlformats.org/officeDocument/2006/relationships/image" Target="../media/image321.jpeg"/><Relationship Id="rId2" Type="http://schemas.openxmlformats.org/officeDocument/2006/relationships/notesSlide" Target="../notesSlides/notesSlide289.xml"/><Relationship Id="rId1" Type="http://schemas.openxmlformats.org/officeDocument/2006/relationships/slideLayout" Target="../slideLayouts/slideLayout24.xml"/></Relationships>
</file>

<file path=ppt/slides/_rels/slide345.xml.rels><?xml version="1.0" encoding="UTF-8" standalone="yes"?>
<Relationships xmlns="http://schemas.openxmlformats.org/package/2006/relationships"><Relationship Id="rId2" Type="http://schemas.openxmlformats.org/officeDocument/2006/relationships/image" Target="../media/image322.jpeg"/><Relationship Id="rId1" Type="http://schemas.openxmlformats.org/officeDocument/2006/relationships/slideLayout" Target="../slideLayouts/slideLayout24.xml"/></Relationships>
</file>

<file path=ppt/slides/_rels/slide346.xml.rels><?xml version="1.0" encoding="UTF-8" standalone="yes"?>
<Relationships xmlns="http://schemas.openxmlformats.org/package/2006/relationships"><Relationship Id="rId3" Type="http://schemas.openxmlformats.org/officeDocument/2006/relationships/image" Target="../media/image324.jpeg"/><Relationship Id="rId2" Type="http://schemas.openxmlformats.org/officeDocument/2006/relationships/image" Target="../media/image323.jpeg"/><Relationship Id="rId1" Type="http://schemas.openxmlformats.org/officeDocument/2006/relationships/slideLayout" Target="../slideLayouts/slideLayout24.xml"/></Relationships>
</file>

<file path=ppt/slides/_rels/slide347.xml.rels><?xml version="1.0" encoding="UTF-8" standalone="yes"?>
<Relationships xmlns="http://schemas.openxmlformats.org/package/2006/relationships"><Relationship Id="rId3" Type="http://schemas.openxmlformats.org/officeDocument/2006/relationships/image" Target="../media/image325.jpeg"/><Relationship Id="rId2" Type="http://schemas.openxmlformats.org/officeDocument/2006/relationships/slideLayout" Target="../slideLayouts/slideLayout24.xml"/><Relationship Id="rId1" Type="http://schemas.openxmlformats.org/officeDocument/2006/relationships/themeOverride" Target="../theme/themeOverride5.xml"/></Relationships>
</file>

<file path=ppt/slides/_rels/slide348.xml.rels><?xml version="1.0" encoding="UTF-8" standalone="yes"?>
<Relationships xmlns="http://schemas.openxmlformats.org/package/2006/relationships"><Relationship Id="rId3" Type="http://schemas.openxmlformats.org/officeDocument/2006/relationships/image" Target="../media/image321.jpeg"/><Relationship Id="rId2" Type="http://schemas.openxmlformats.org/officeDocument/2006/relationships/notesSlide" Target="../notesSlides/notesSlide290.xml"/><Relationship Id="rId1" Type="http://schemas.openxmlformats.org/officeDocument/2006/relationships/slideLayout" Target="../slideLayouts/slideLayout24.xml"/></Relationships>
</file>

<file path=ppt/slides/_rels/slide349.xml.rels><?xml version="1.0" encoding="UTF-8" standalone="yes"?>
<Relationships xmlns="http://schemas.openxmlformats.org/package/2006/relationships"><Relationship Id="rId3" Type="http://schemas.openxmlformats.org/officeDocument/2006/relationships/image" Target="../media/image326.png"/><Relationship Id="rId2" Type="http://schemas.openxmlformats.org/officeDocument/2006/relationships/notesSlide" Target="../notesSlides/notesSlide291.xml"/><Relationship Id="rId1" Type="http://schemas.openxmlformats.org/officeDocument/2006/relationships/slideLayout" Target="../slideLayouts/slideLayout24.xml"/></Relationships>
</file>

<file path=ppt/slides/_rels/slide35.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35.xml"/><Relationship Id="rId1" Type="http://schemas.openxmlformats.org/officeDocument/2006/relationships/slideLayout" Target="../slideLayouts/slideLayout315.xml"/></Relationships>
</file>

<file path=ppt/slides/_rels/slide350.xml.rels><?xml version="1.0" encoding="UTF-8" standalone="yes"?>
<Relationships xmlns="http://schemas.openxmlformats.org/package/2006/relationships"><Relationship Id="rId2" Type="http://schemas.openxmlformats.org/officeDocument/2006/relationships/image" Target="../media/image327.jpeg"/><Relationship Id="rId1" Type="http://schemas.openxmlformats.org/officeDocument/2006/relationships/slideLayout" Target="../slideLayouts/slideLayout25.xml"/></Relationships>
</file>

<file path=ppt/slides/_rels/slide351.xml.rels><?xml version="1.0" encoding="UTF-8" standalone="yes"?>
<Relationships xmlns="http://schemas.openxmlformats.org/package/2006/relationships"><Relationship Id="rId2" Type="http://schemas.openxmlformats.org/officeDocument/2006/relationships/image" Target="../media/image327.jpeg"/><Relationship Id="rId1" Type="http://schemas.openxmlformats.org/officeDocument/2006/relationships/slideLayout" Target="../slideLayouts/slideLayout25.xml"/></Relationships>
</file>

<file path=ppt/slides/_rels/slide352.xml.rels><?xml version="1.0" encoding="UTF-8" standalone="yes"?>
<Relationships xmlns="http://schemas.openxmlformats.org/package/2006/relationships"><Relationship Id="rId3" Type="http://schemas.openxmlformats.org/officeDocument/2006/relationships/image" Target="../media/image329.jpeg"/><Relationship Id="rId2" Type="http://schemas.openxmlformats.org/officeDocument/2006/relationships/image" Target="../media/image328.jpeg"/><Relationship Id="rId1" Type="http://schemas.openxmlformats.org/officeDocument/2006/relationships/slideLayout" Target="../slideLayouts/slideLayout25.xml"/></Relationships>
</file>

<file path=ppt/slides/_rels/slide353.xml.rels><?xml version="1.0" encoding="UTF-8" standalone="yes"?>
<Relationships xmlns="http://schemas.openxmlformats.org/package/2006/relationships"><Relationship Id="rId3" Type="http://schemas.openxmlformats.org/officeDocument/2006/relationships/image" Target="../media/image330.jpeg"/><Relationship Id="rId2" Type="http://schemas.openxmlformats.org/officeDocument/2006/relationships/notesSlide" Target="../notesSlides/notesSlide292.xml"/><Relationship Id="rId1" Type="http://schemas.openxmlformats.org/officeDocument/2006/relationships/slideLayout" Target="../slideLayouts/slideLayout1021.xml"/></Relationships>
</file>

<file path=ppt/slides/_rels/slide354.xml.rels><?xml version="1.0" encoding="UTF-8" standalone="yes"?>
<Relationships xmlns="http://schemas.openxmlformats.org/package/2006/relationships"><Relationship Id="rId3" Type="http://schemas.openxmlformats.org/officeDocument/2006/relationships/image" Target="../media/image331.jpeg"/><Relationship Id="rId2" Type="http://schemas.openxmlformats.org/officeDocument/2006/relationships/notesSlide" Target="../notesSlides/notesSlide293.xml"/><Relationship Id="rId1" Type="http://schemas.openxmlformats.org/officeDocument/2006/relationships/slideLayout" Target="../slideLayouts/slideLayout1021.xml"/></Relationships>
</file>

<file path=ppt/slides/_rels/slide355.xml.rels><?xml version="1.0" encoding="UTF-8" standalone="yes"?>
<Relationships xmlns="http://schemas.openxmlformats.org/package/2006/relationships"><Relationship Id="rId3" Type="http://schemas.openxmlformats.org/officeDocument/2006/relationships/image" Target="../media/image332.jpeg"/><Relationship Id="rId2" Type="http://schemas.openxmlformats.org/officeDocument/2006/relationships/notesSlide" Target="../notesSlides/notesSlide294.xml"/><Relationship Id="rId1" Type="http://schemas.openxmlformats.org/officeDocument/2006/relationships/slideLayout" Target="../slideLayouts/slideLayout1021.xml"/></Relationships>
</file>

<file path=ppt/slides/_rels/slide356.xml.rels><?xml version="1.0" encoding="UTF-8" standalone="yes"?>
<Relationships xmlns="http://schemas.openxmlformats.org/package/2006/relationships"><Relationship Id="rId3" Type="http://schemas.openxmlformats.org/officeDocument/2006/relationships/image" Target="../media/image333.jpeg"/><Relationship Id="rId2" Type="http://schemas.openxmlformats.org/officeDocument/2006/relationships/notesSlide" Target="../notesSlides/notesSlide295.xml"/><Relationship Id="rId1" Type="http://schemas.openxmlformats.org/officeDocument/2006/relationships/slideLayout" Target="../slideLayouts/slideLayout1021.xml"/></Relationships>
</file>

<file path=ppt/slides/_rels/slide357.xml.rels><?xml version="1.0" encoding="UTF-8" standalone="yes"?>
<Relationships xmlns="http://schemas.openxmlformats.org/package/2006/relationships"><Relationship Id="rId3" Type="http://schemas.openxmlformats.org/officeDocument/2006/relationships/image" Target="../media/image334.jpeg"/><Relationship Id="rId2" Type="http://schemas.openxmlformats.org/officeDocument/2006/relationships/notesSlide" Target="../notesSlides/notesSlide296.xml"/><Relationship Id="rId1" Type="http://schemas.openxmlformats.org/officeDocument/2006/relationships/slideLayout" Target="../slideLayouts/slideLayout1021.xml"/></Relationships>
</file>

<file path=ppt/slides/_rels/slide358.xml.rels><?xml version="1.0" encoding="UTF-8" standalone="yes"?>
<Relationships xmlns="http://schemas.openxmlformats.org/package/2006/relationships"><Relationship Id="rId1" Type="http://schemas.openxmlformats.org/officeDocument/2006/relationships/slideLayout" Target="../slideLayouts/slideLayout1027.xml"/></Relationships>
</file>

<file path=ppt/slides/_rels/slide359.xml.rels><?xml version="1.0" encoding="UTF-8" standalone="yes"?>
<Relationships xmlns="http://schemas.openxmlformats.org/package/2006/relationships"><Relationship Id="rId3" Type="http://schemas.openxmlformats.org/officeDocument/2006/relationships/image" Target="../media/image335.png"/><Relationship Id="rId2" Type="http://schemas.openxmlformats.org/officeDocument/2006/relationships/notesSlide" Target="../notesSlides/notesSlide297.xml"/><Relationship Id="rId1" Type="http://schemas.openxmlformats.org/officeDocument/2006/relationships/slideLayout" Target="../slideLayouts/slideLayout1021.xml"/><Relationship Id="rId4" Type="http://schemas.openxmlformats.org/officeDocument/2006/relationships/image" Target="../media/image336.png"/></Relationships>
</file>

<file path=ppt/slides/_rels/slide36.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36.xml"/><Relationship Id="rId1" Type="http://schemas.openxmlformats.org/officeDocument/2006/relationships/slideLayout" Target="../slideLayouts/slideLayout315.xml"/></Relationships>
</file>

<file path=ppt/slides/_rels/slide360.xml.rels><?xml version="1.0" encoding="UTF-8" standalone="yes"?>
<Relationships xmlns="http://schemas.openxmlformats.org/package/2006/relationships"><Relationship Id="rId2" Type="http://schemas.openxmlformats.org/officeDocument/2006/relationships/notesSlide" Target="../notesSlides/notesSlide298.xml"/><Relationship Id="rId1" Type="http://schemas.openxmlformats.org/officeDocument/2006/relationships/slideLayout" Target="../slideLayouts/slideLayout23.xml"/></Relationships>
</file>

<file path=ppt/slides/_rels/slide361.xml.rels><?xml version="1.0" encoding="UTF-8" standalone="yes"?>
<Relationships xmlns="http://schemas.openxmlformats.org/package/2006/relationships"><Relationship Id="rId3" Type="http://schemas.openxmlformats.org/officeDocument/2006/relationships/image" Target="../media/image335.png"/><Relationship Id="rId2" Type="http://schemas.openxmlformats.org/officeDocument/2006/relationships/notesSlide" Target="../notesSlides/notesSlide299.xml"/><Relationship Id="rId1" Type="http://schemas.openxmlformats.org/officeDocument/2006/relationships/slideLayout" Target="../slideLayouts/slideLayout718.xml"/><Relationship Id="rId4" Type="http://schemas.openxmlformats.org/officeDocument/2006/relationships/image" Target="../media/image336.png"/></Relationships>
</file>

<file path=ppt/slides/_rels/slide37.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37.xml"/><Relationship Id="rId1" Type="http://schemas.openxmlformats.org/officeDocument/2006/relationships/slideLayout" Target="../slideLayouts/slideLayout315.xml"/></Relationships>
</file>

<file path=ppt/slides/_rels/slide38.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38.xml"/><Relationship Id="rId1" Type="http://schemas.openxmlformats.org/officeDocument/2006/relationships/slideLayout" Target="../slideLayouts/slideLayout314.xml"/></Relationships>
</file>

<file path=ppt/slides/_rels/slide39.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39.xml"/><Relationship Id="rId1" Type="http://schemas.openxmlformats.org/officeDocument/2006/relationships/slideLayout" Target="../slideLayouts/slideLayout314.xml"/></Relationships>
</file>

<file path=ppt/slides/_rels/slide4.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4.xml"/><Relationship Id="rId1" Type="http://schemas.openxmlformats.org/officeDocument/2006/relationships/slideLayout" Target="../slideLayouts/slideLayout29.xml"/></Relationships>
</file>

<file path=ppt/slides/_rels/slide40.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40.xml"/><Relationship Id="rId1" Type="http://schemas.openxmlformats.org/officeDocument/2006/relationships/slideLayout" Target="../slideLayouts/slideLayout331.xml"/></Relationships>
</file>

<file path=ppt/slides/_rels/slide41.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41.xml"/><Relationship Id="rId1" Type="http://schemas.openxmlformats.org/officeDocument/2006/relationships/slideLayout" Target="../slideLayouts/slideLayout331.xml"/></Relationships>
</file>

<file path=ppt/slides/_rels/slide42.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42.xml"/><Relationship Id="rId1" Type="http://schemas.openxmlformats.org/officeDocument/2006/relationships/slideLayout" Target="../slideLayouts/slideLayout348.xml"/></Relationships>
</file>

<file path=ppt/slides/_rels/slide43.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43.xml"/><Relationship Id="rId1" Type="http://schemas.openxmlformats.org/officeDocument/2006/relationships/slideLayout" Target="../slideLayouts/slideLayout342.xml"/></Relationships>
</file>

<file path=ppt/slides/_rels/slide44.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44.xml"/><Relationship Id="rId1" Type="http://schemas.openxmlformats.org/officeDocument/2006/relationships/slideLayout" Target="../slideLayouts/slideLayout331.xml"/></Relationships>
</file>

<file path=ppt/slides/_rels/slide45.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45.xml"/><Relationship Id="rId1" Type="http://schemas.openxmlformats.org/officeDocument/2006/relationships/slideLayout" Target="../slideLayouts/slideLayout28.xml"/></Relationships>
</file>

<file path=ppt/slides/_rels/slide46.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46.xml"/><Relationship Id="rId1" Type="http://schemas.openxmlformats.org/officeDocument/2006/relationships/slideLayout" Target="../slideLayouts/slideLayout358.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74.xml"/></Relationships>
</file>

<file path=ppt/slides/_rels/slide48.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48.xml"/><Relationship Id="rId1" Type="http://schemas.openxmlformats.org/officeDocument/2006/relationships/slideLayout" Target="../slideLayouts/slideLayout375.xml"/></Relationships>
</file>

<file path=ppt/slides/_rels/slide49.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49.xml"/><Relationship Id="rId1" Type="http://schemas.openxmlformats.org/officeDocument/2006/relationships/slideLayout" Target="../slideLayouts/slideLayout375.xml"/></Relationships>
</file>

<file path=ppt/slides/_rels/slide5.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5.xml"/><Relationship Id="rId1" Type="http://schemas.openxmlformats.org/officeDocument/2006/relationships/slideLayout" Target="../slideLayouts/slideLayout29.xml"/></Relationships>
</file>

<file path=ppt/slides/_rels/slide50.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50.xml"/><Relationship Id="rId1" Type="http://schemas.openxmlformats.org/officeDocument/2006/relationships/slideLayout" Target="../slideLayouts/slideLayout375.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74.xml"/></Relationships>
</file>

<file path=ppt/slides/_rels/slide52.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52.xml"/><Relationship Id="rId1" Type="http://schemas.openxmlformats.org/officeDocument/2006/relationships/slideLayout" Target="../slideLayouts/slideLayout375.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648.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900.xml"/></Relationships>
</file>

<file path=ppt/slides/_rels/slide55.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53.xml"/><Relationship Id="rId1" Type="http://schemas.openxmlformats.org/officeDocument/2006/relationships/slideLayout" Target="../slideLayouts/slideLayout1.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725.xml"/></Relationships>
</file>

<file path=ppt/slides/_rels/slide57.xml.rels><?xml version="1.0" encoding="UTF-8" standalone="yes"?>
<Relationships xmlns="http://schemas.openxmlformats.org/package/2006/relationships"><Relationship Id="rId3" Type="http://schemas.openxmlformats.org/officeDocument/2006/relationships/image" Target="../media/image87.png"/><Relationship Id="rId7" Type="http://schemas.openxmlformats.org/officeDocument/2006/relationships/image" Target="../media/image91.png"/><Relationship Id="rId2" Type="http://schemas.openxmlformats.org/officeDocument/2006/relationships/notesSlide" Target="../notesSlides/notesSlide55.xml"/><Relationship Id="rId1" Type="http://schemas.openxmlformats.org/officeDocument/2006/relationships/slideLayout" Target="../slideLayouts/slideLayout386.xml"/><Relationship Id="rId6" Type="http://schemas.openxmlformats.org/officeDocument/2006/relationships/image" Target="../media/image90.png"/><Relationship Id="rId5" Type="http://schemas.openxmlformats.org/officeDocument/2006/relationships/image" Target="../media/image89.png"/><Relationship Id="rId4" Type="http://schemas.openxmlformats.org/officeDocument/2006/relationships/image" Target="../media/image88.png"/></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393.xml"/></Relationships>
</file>

<file path=ppt/slides/_rels/slide59.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notesSlide" Target="../notesSlides/notesSlide57.xml"/><Relationship Id="rId1" Type="http://schemas.openxmlformats.org/officeDocument/2006/relationships/slideLayout" Target="../slideLayouts/slideLayout407.xml"/><Relationship Id="rId6" Type="http://schemas.openxmlformats.org/officeDocument/2006/relationships/image" Target="../media/image95.jpeg"/><Relationship Id="rId5" Type="http://schemas.openxmlformats.org/officeDocument/2006/relationships/image" Target="../media/image94.png"/><Relationship Id="rId4" Type="http://schemas.openxmlformats.org/officeDocument/2006/relationships/image" Target="../media/image93.jpeg"/></Relationships>
</file>

<file path=ppt/slides/_rels/slide6.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6.xml"/><Relationship Id="rId1" Type="http://schemas.openxmlformats.org/officeDocument/2006/relationships/slideLayout" Target="../slideLayouts/slideLayout29.xml"/></Relationships>
</file>

<file path=ppt/slides/_rels/slide60.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58.xml"/><Relationship Id="rId1" Type="http://schemas.openxmlformats.org/officeDocument/2006/relationships/slideLayout" Target="../slideLayouts/slideLayout380.xml"/></Relationships>
</file>

<file path=ppt/slides/_rels/slide61.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59.xml"/><Relationship Id="rId1" Type="http://schemas.openxmlformats.org/officeDocument/2006/relationships/slideLayout" Target="../slideLayouts/slideLayout413.xml"/></Relationships>
</file>

<file path=ppt/slides/_rels/slide62.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notesSlide" Target="../notesSlides/notesSlide60.xml"/><Relationship Id="rId1" Type="http://schemas.openxmlformats.org/officeDocument/2006/relationships/slideLayout" Target="../slideLayouts/slideLayout415.xml"/></Relationships>
</file>

<file path=ppt/slides/_rels/slide63.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61.xml"/><Relationship Id="rId1" Type="http://schemas.openxmlformats.org/officeDocument/2006/relationships/slideLayout" Target="../slideLayouts/slideLayout415.xml"/></Relationships>
</file>

<file path=ppt/slides/_rels/slide64.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62.xml"/><Relationship Id="rId1" Type="http://schemas.openxmlformats.org/officeDocument/2006/relationships/slideLayout" Target="../slideLayouts/slideLayout413.xml"/><Relationship Id="rId6" Type="http://schemas.openxmlformats.org/officeDocument/2006/relationships/image" Target="../media/image103.jpeg"/><Relationship Id="rId5" Type="http://schemas.openxmlformats.org/officeDocument/2006/relationships/image" Target="../media/image102.jpeg"/><Relationship Id="rId4" Type="http://schemas.openxmlformats.org/officeDocument/2006/relationships/image" Target="../media/image101.jpeg"/></Relationships>
</file>

<file path=ppt/slides/_rels/slide65.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63.xml"/><Relationship Id="rId1" Type="http://schemas.openxmlformats.org/officeDocument/2006/relationships/slideLayout" Target="../slideLayouts/slideLayout386.xml"/></Relationships>
</file>

<file path=ppt/slides/_rels/slide66.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notesSlide" Target="../notesSlides/notesSlide64.xml"/><Relationship Id="rId1" Type="http://schemas.openxmlformats.org/officeDocument/2006/relationships/slideLayout" Target="../slideLayouts/slideLayout386.xml"/><Relationship Id="rId4" Type="http://schemas.openxmlformats.org/officeDocument/2006/relationships/image" Target="../media/image106.jpeg"/></Relationships>
</file>

<file path=ppt/slides/_rels/slide67.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65.xml"/><Relationship Id="rId1" Type="http://schemas.openxmlformats.org/officeDocument/2006/relationships/slideLayout" Target="../slideLayouts/slideLayout413.xml"/><Relationship Id="rId6" Type="http://schemas.openxmlformats.org/officeDocument/2006/relationships/image" Target="../media/image103.jpeg"/><Relationship Id="rId5" Type="http://schemas.openxmlformats.org/officeDocument/2006/relationships/image" Target="../media/image102.jpeg"/><Relationship Id="rId4" Type="http://schemas.openxmlformats.org/officeDocument/2006/relationships/image" Target="../media/image101.jpeg"/></Relationships>
</file>

<file path=ppt/slides/_rels/slide68.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66.xml"/><Relationship Id="rId1" Type="http://schemas.openxmlformats.org/officeDocument/2006/relationships/slideLayout" Target="../slideLayouts/slideLayout386.xml"/></Relationships>
</file>

<file path=ppt/slides/_rels/slide69.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67.xml"/><Relationship Id="rId1" Type="http://schemas.openxmlformats.org/officeDocument/2006/relationships/slideLayout" Target="../slideLayouts/slideLayout380.xml"/></Relationships>
</file>

<file path=ppt/slides/_rels/slide7.xml.rels><?xml version="1.0" encoding="UTF-8" standalone="yes"?>
<Relationships xmlns="http://schemas.openxmlformats.org/package/2006/relationships"><Relationship Id="rId8" Type="http://schemas.openxmlformats.org/officeDocument/2006/relationships/image" Target="../media/image50.jpeg"/><Relationship Id="rId3" Type="http://schemas.openxmlformats.org/officeDocument/2006/relationships/image" Target="../media/image45.jpeg"/><Relationship Id="rId7" Type="http://schemas.openxmlformats.org/officeDocument/2006/relationships/image" Target="../media/image49.png"/><Relationship Id="rId2" Type="http://schemas.openxmlformats.org/officeDocument/2006/relationships/notesSlide" Target="../notesSlides/notesSlide7.xml"/><Relationship Id="rId1" Type="http://schemas.openxmlformats.org/officeDocument/2006/relationships/slideLayout" Target="../slideLayouts/slideLayout42.xml"/><Relationship Id="rId6" Type="http://schemas.openxmlformats.org/officeDocument/2006/relationships/image" Target="../media/image48.png"/><Relationship Id="rId5" Type="http://schemas.openxmlformats.org/officeDocument/2006/relationships/image" Target="../media/image47.jpeg"/><Relationship Id="rId4" Type="http://schemas.openxmlformats.org/officeDocument/2006/relationships/image" Target="../media/image46.png"/></Relationships>
</file>

<file path=ppt/slides/_rels/slide70.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68.xml"/><Relationship Id="rId1" Type="http://schemas.openxmlformats.org/officeDocument/2006/relationships/slideLayout" Target="../slideLayouts/slideLayout432.xml"/></Relationships>
</file>

<file path=ppt/slides/_rels/slide71.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69.xml"/><Relationship Id="rId1" Type="http://schemas.openxmlformats.org/officeDocument/2006/relationships/slideLayout" Target="../slideLayouts/slideLayout386.xml"/></Relationships>
</file>

<file path=ppt/slides/_rels/slide72.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70.xml"/><Relationship Id="rId1" Type="http://schemas.openxmlformats.org/officeDocument/2006/relationships/slideLayout" Target="../slideLayouts/slideLayout386.xml"/></Relationships>
</file>

<file path=ppt/slides/_rels/slide73.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notesSlide" Target="../notesSlides/notesSlide71.xml"/><Relationship Id="rId1" Type="http://schemas.openxmlformats.org/officeDocument/2006/relationships/slideLayout" Target="../slideLayouts/slideLayout386.xml"/></Relationships>
</file>

<file path=ppt/slides/_rels/slide74.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72.xml"/><Relationship Id="rId1" Type="http://schemas.openxmlformats.org/officeDocument/2006/relationships/slideLayout" Target="../slideLayouts/slideLayout386.xml"/></Relationships>
</file>

<file path=ppt/slides/_rels/slide75.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73.xml"/><Relationship Id="rId1" Type="http://schemas.openxmlformats.org/officeDocument/2006/relationships/slideLayout" Target="../slideLayouts/slideLayout386.xml"/></Relationships>
</file>

<file path=ppt/slides/_rels/slide76.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74.xml"/><Relationship Id="rId1" Type="http://schemas.openxmlformats.org/officeDocument/2006/relationships/slideLayout" Target="../slideLayouts/slideLayout386.xml"/></Relationships>
</file>

<file path=ppt/slides/_rels/slide77.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75.xml"/><Relationship Id="rId1" Type="http://schemas.openxmlformats.org/officeDocument/2006/relationships/slideLayout" Target="../slideLayouts/slideLayout386.xml"/></Relationships>
</file>

<file path=ppt/slides/_rels/slide78.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76.xml"/><Relationship Id="rId1" Type="http://schemas.openxmlformats.org/officeDocument/2006/relationships/slideLayout" Target="../slideLayouts/slideLayout386.xml"/></Relationships>
</file>

<file path=ppt/slides/_rels/slide79.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77.xml"/><Relationship Id="rId1" Type="http://schemas.openxmlformats.org/officeDocument/2006/relationships/slideLayout" Target="../slideLayouts/slideLayout443.xml"/></Relationships>
</file>

<file path=ppt/slides/_rels/slide8.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8.xml"/><Relationship Id="rId1" Type="http://schemas.openxmlformats.org/officeDocument/2006/relationships/slideLayout" Target="../slideLayouts/slideLayout28.xml"/></Relationships>
</file>

<file path=ppt/slides/_rels/slide80.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image" Target="../media/image116.jpeg"/><Relationship Id="rId1" Type="http://schemas.openxmlformats.org/officeDocument/2006/relationships/slideLayout" Target="../slideLayouts/slideLayout731.xml"/></Relationships>
</file>

<file path=ppt/slides/_rels/slide81.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78.xml"/><Relationship Id="rId1" Type="http://schemas.openxmlformats.org/officeDocument/2006/relationships/slideLayout" Target="../slideLayouts/slideLayout386.xml"/></Relationships>
</file>

<file path=ppt/slides/_rels/slide82.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notesSlide" Target="../notesSlides/notesSlide79.xml"/><Relationship Id="rId1" Type="http://schemas.openxmlformats.org/officeDocument/2006/relationships/slideLayout" Target="../slideLayouts/slideLayout415.xml"/></Relationships>
</file>

<file path=ppt/slides/_rels/slide83.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80.xml"/><Relationship Id="rId1" Type="http://schemas.openxmlformats.org/officeDocument/2006/relationships/slideLayout" Target="../slideLayouts/slideLayout468.xml"/></Relationships>
</file>

<file path=ppt/slides/_rels/slide84.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81.xml"/><Relationship Id="rId1" Type="http://schemas.openxmlformats.org/officeDocument/2006/relationships/slideLayout" Target="../slideLayouts/slideLayout449.xml"/></Relationships>
</file>

<file path=ppt/slides/_rels/slide85.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82.xml"/><Relationship Id="rId1" Type="http://schemas.openxmlformats.org/officeDocument/2006/relationships/slideLayout" Target="../slideLayouts/slideLayout443.xml"/></Relationships>
</file>

<file path=ppt/slides/_rels/slide86.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83.xml"/><Relationship Id="rId1" Type="http://schemas.openxmlformats.org/officeDocument/2006/relationships/slideLayout" Target="../slideLayouts/slideLayout479.xml"/></Relationships>
</file>

<file path=ppt/slides/_rels/slide87.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notesSlide" Target="../notesSlides/notesSlide84.xml"/><Relationship Id="rId1" Type="http://schemas.openxmlformats.org/officeDocument/2006/relationships/slideLayout" Target="../slideLayouts/slideLayout489.xml"/><Relationship Id="rId4" Type="http://schemas.openxmlformats.org/officeDocument/2006/relationships/image" Target="../media/image122.jpeg"/></Relationships>
</file>

<file path=ppt/slides/_rels/slide88.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notesSlide" Target="../notesSlides/notesSlide85.xml"/><Relationship Id="rId1" Type="http://schemas.openxmlformats.org/officeDocument/2006/relationships/slideLayout" Target="../slideLayouts/slideLayout443.xml"/><Relationship Id="rId5" Type="http://schemas.openxmlformats.org/officeDocument/2006/relationships/image" Target="../media/image125.jpeg"/><Relationship Id="rId4" Type="http://schemas.openxmlformats.org/officeDocument/2006/relationships/image" Target="../media/image124.jpeg"/></Relationships>
</file>

<file path=ppt/slides/_rels/slide89.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86.xml"/><Relationship Id="rId1" Type="http://schemas.openxmlformats.org/officeDocument/2006/relationships/slideLayout" Target="../slideLayouts/slideLayout443.xml"/></Relationships>
</file>

<file path=ppt/slides/_rels/slide9.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9.xml"/><Relationship Id="rId1" Type="http://schemas.openxmlformats.org/officeDocument/2006/relationships/slideLayout" Target="../slideLayouts/slideLayout28.xml"/></Relationships>
</file>

<file path=ppt/slides/_rels/slide90.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87.xml"/><Relationship Id="rId1" Type="http://schemas.openxmlformats.org/officeDocument/2006/relationships/slideLayout" Target="../slideLayouts/slideLayout443.xml"/></Relationships>
</file>

<file path=ppt/slides/_rels/slide91.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88.xml"/><Relationship Id="rId1" Type="http://schemas.openxmlformats.org/officeDocument/2006/relationships/slideLayout" Target="../slideLayouts/slideLayout443.xml"/></Relationships>
</file>

<file path=ppt/slides/_rels/slide92.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89.xml"/><Relationship Id="rId1" Type="http://schemas.openxmlformats.org/officeDocument/2006/relationships/slideLayout" Target="../slideLayouts/slideLayout443.xml"/></Relationships>
</file>

<file path=ppt/slides/_rels/slide93.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notesSlide" Target="../notesSlides/notesSlide90.xml"/><Relationship Id="rId1" Type="http://schemas.openxmlformats.org/officeDocument/2006/relationships/slideLayout" Target="../slideLayouts/slideLayout468.xml"/></Relationships>
</file>

<file path=ppt/slides/_rels/slide94.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91.xml"/><Relationship Id="rId1" Type="http://schemas.openxmlformats.org/officeDocument/2006/relationships/slideLayout" Target="../slideLayouts/slideLayout506.xml"/></Relationships>
</file>

<file path=ppt/slides/_rels/slide95.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92.xml"/><Relationship Id="rId1" Type="http://schemas.openxmlformats.org/officeDocument/2006/relationships/slideLayout" Target="../slideLayouts/slideLayout515.xml"/></Relationships>
</file>

<file path=ppt/slides/_rels/slide96.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93.xml"/><Relationship Id="rId1" Type="http://schemas.openxmlformats.org/officeDocument/2006/relationships/slideLayout" Target="../slideLayouts/slideLayout515.xml"/></Relationships>
</file>

<file path=ppt/slides/_rels/slide97.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94.xml"/><Relationship Id="rId1" Type="http://schemas.openxmlformats.org/officeDocument/2006/relationships/slideLayout" Target="../slideLayouts/slideLayout515.xml"/></Relationships>
</file>

<file path=ppt/slides/_rels/slide98.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95.xml"/><Relationship Id="rId1" Type="http://schemas.openxmlformats.org/officeDocument/2006/relationships/slideLayout" Target="../slideLayouts/slideLayout515.xml"/></Relationships>
</file>

<file path=ppt/slides/_rels/slide99.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96.xml"/><Relationship Id="rId1" Type="http://schemas.openxmlformats.org/officeDocument/2006/relationships/slideLayout" Target="../slideLayouts/slideLayout51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6290"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269" tIns="45635" rIns="91269" bIns="45635"/>
          <a:lstStyle/>
          <a:p>
            <a:endParaRPr lang="en-US"/>
          </a:p>
        </p:txBody>
      </p:sp>
      <p:sp>
        <p:nvSpPr>
          <p:cNvPr id="396291" name="Title 2"/>
          <p:cNvSpPr>
            <a:spLocks noGrp="1"/>
          </p:cNvSpPr>
          <p:nvPr>
            <p:ph type="title" idx="4294967295"/>
          </p:nvPr>
        </p:nvSpPr>
        <p:spPr>
          <a:xfrm>
            <a:off x="0" y="4293097"/>
            <a:ext cx="9144000" cy="1719064"/>
          </a:xfrm>
        </p:spPr>
        <p:txBody>
          <a:bodyPr/>
          <a:lstStyle/>
          <a:p>
            <a:pPr algn="ctr"/>
            <a:r>
              <a:rPr lang="zh-CN" altLang="en-US" sz="5400" b="1" i="1" dirty="0">
                <a:solidFill>
                  <a:schemeClr val="bg1"/>
                </a:solidFill>
                <a:latin typeface="Arial" charset="0"/>
                <a:ea typeface="ＭＳ Ｐゴシック" charset="0"/>
                <a:cs typeface="Arial" charset="0"/>
              </a:rPr>
              <a:t>吃不吃肉</a:t>
            </a:r>
            <a:r>
              <a:rPr lang="en-US" sz="5400" b="1" i="1" dirty="0">
                <a:solidFill>
                  <a:schemeClr val="bg1"/>
                </a:solidFill>
                <a:latin typeface="Arial" charset="0"/>
                <a:ea typeface="ＭＳ Ｐゴシック" charset="0"/>
                <a:cs typeface="Arial" charset="0"/>
              </a:rPr>
              <a:t>?</a:t>
            </a:r>
            <a:br>
              <a:rPr lang="en-US" sz="6000" b="1" dirty="0">
                <a:solidFill>
                  <a:schemeClr val="bg1"/>
                </a:solidFill>
                <a:latin typeface="Arial" charset="0"/>
                <a:ea typeface="ＭＳ Ｐゴシック" charset="0"/>
                <a:cs typeface="Arial" charset="0"/>
              </a:rPr>
            </a:br>
            <a:r>
              <a:rPr lang="zh-CN" altLang="en-US" sz="6000" b="1" dirty="0">
                <a:solidFill>
                  <a:schemeClr val="bg1"/>
                </a:solidFill>
                <a:latin typeface="Arial" charset="0"/>
                <a:ea typeface="ＭＳ Ｐゴシック" charset="0"/>
                <a:cs typeface="Arial" charset="0"/>
              </a:rPr>
              <a:t>格林多前</a:t>
            </a:r>
            <a:r>
              <a:rPr lang="en-US" sz="6600" b="1" dirty="0">
                <a:solidFill>
                  <a:schemeClr val="bg1"/>
                </a:solidFill>
                <a:latin typeface="Arial" charset="0"/>
                <a:ea typeface="ＭＳ Ｐゴシック" charset="0"/>
                <a:cs typeface="Arial" charset="0"/>
              </a:rPr>
              <a:t>10</a:t>
            </a:r>
            <a:endParaRPr lang="en-US" sz="6000" b="1" dirty="0">
              <a:solidFill>
                <a:schemeClr val="bg1"/>
              </a:solidFill>
              <a:latin typeface="Arial" charset="0"/>
              <a:ea typeface="ＭＳ Ｐゴシック" charset="0"/>
              <a:cs typeface="Arial" charset="0"/>
            </a:endParaRPr>
          </a:p>
        </p:txBody>
      </p:sp>
      <p:sp>
        <p:nvSpPr>
          <p:cNvPr id="4" name="Rectangle 4"/>
          <p:cNvSpPr txBox="1">
            <a:spLocks noChangeArrowheads="1"/>
          </p:cNvSpPr>
          <p:nvPr/>
        </p:nvSpPr>
        <p:spPr bwMode="auto">
          <a:xfrm>
            <a:off x="-36514" y="6026151"/>
            <a:ext cx="9180513" cy="863600"/>
          </a:xfrm>
          <a:prstGeom prst="rect">
            <a:avLst/>
          </a:prstGeom>
          <a:gradFill rotWithShape="1">
            <a:gsLst>
              <a:gs pos="0">
                <a:srgbClr val="660066"/>
              </a:gs>
              <a:gs pos="100000">
                <a:srgbClr val="00000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000" i="1" dirty="0">
                <a:solidFill>
                  <a:srgbClr val="FFFFFF"/>
                </a:solidFill>
                <a:effectLst>
                  <a:outerShdw blurRad="38100" dist="38100" dir="2700000" algn="tl">
                    <a:srgbClr val="000000"/>
                  </a:outerShdw>
                </a:effectLst>
                <a:latin typeface="Arial"/>
                <a:cs typeface="Arial"/>
              </a:rPr>
              <a:t>Dr. Rick Griffith, </a:t>
            </a:r>
            <a:r>
              <a:rPr lang="zh-CN" altLang="en-US" sz="2000" i="1" dirty="0">
                <a:solidFill>
                  <a:srgbClr val="FFFFFF"/>
                </a:solidFill>
                <a:effectLst>
                  <a:outerShdw blurRad="38100" dist="38100" dir="2700000" algn="tl">
                    <a:srgbClr val="000000"/>
                  </a:outerShdw>
                </a:effectLst>
                <a:latin typeface="Arial"/>
                <a:cs typeface="Arial"/>
              </a:rPr>
              <a:t>新加坡神学院 </a:t>
            </a:r>
            <a:r>
              <a:rPr lang="en-US" sz="2000" i="1" dirty="0">
                <a:solidFill>
                  <a:srgbClr val="FFFFFF"/>
                </a:solidFill>
                <a:effectLst>
                  <a:outerShdw blurRad="38100" dist="38100" dir="2700000" algn="tl">
                    <a:srgbClr val="000000"/>
                  </a:outerShdw>
                </a:effectLst>
                <a:latin typeface="Arial"/>
                <a:cs typeface="Arial"/>
              </a:rPr>
              <a:t>BibleStudyDownloads.org</a:t>
            </a:r>
          </a:p>
        </p:txBody>
      </p:sp>
      <p:pic>
        <p:nvPicPr>
          <p:cNvPr id="2" name="Picture 1"/>
          <p:cNvPicPr>
            <a:picLocks noChangeAspect="1"/>
          </p:cNvPicPr>
          <p:nvPr/>
        </p:nvPicPr>
        <p:blipFill>
          <a:blip r:embed="rId3"/>
          <a:stretch>
            <a:fillRect/>
          </a:stretch>
        </p:blipFill>
        <p:spPr>
          <a:xfrm>
            <a:off x="1979712" y="80628"/>
            <a:ext cx="5328592" cy="3996444"/>
          </a:xfrm>
          <a:prstGeom prst="rect">
            <a:avLst/>
          </a:prstGeom>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8241"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63500"/>
            <a:ext cx="7019926" cy="6948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lIns="91293" tIns="45647" rIns="91293" bIns="45647" anchor="ctr"/>
          <a:lstStyle/>
          <a:p>
            <a:pPr eaLnBrk="0" hangingPunct="0">
              <a:spcBef>
                <a:spcPct val="50000"/>
              </a:spcBef>
              <a:buFont typeface="Wingdings" pitchFamily="-111" charset="2"/>
              <a:buChar char="§"/>
              <a:defRPr/>
            </a:pPr>
            <a:endParaRPr lang="en-US">
              <a:solidFill>
                <a:srgbClr val="000000"/>
              </a:solidFill>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lIns="91293" tIns="45647" rIns="91293" bIns="45647" anchor="ctr"/>
          <a:lstStyle/>
          <a:p>
            <a:pPr eaLnBrk="0" hangingPunct="0">
              <a:spcBef>
                <a:spcPct val="50000"/>
              </a:spcBef>
              <a:buFont typeface="Wingdings" pitchFamily="-111" charset="2"/>
              <a:buChar char="§"/>
              <a:defRPr/>
            </a:pPr>
            <a:endParaRPr lang="en-US">
              <a:solidFill>
                <a:srgbClr val="000000"/>
              </a:solidFill>
              <a:latin typeface="Arial"/>
              <a:ea typeface="Times New Roman" pitchFamily="-111" charset="0"/>
              <a:cs typeface="Arial"/>
            </a:endParaRPr>
          </a:p>
        </p:txBody>
      </p:sp>
      <p:sp>
        <p:nvSpPr>
          <p:cNvPr id="138244" name="AutoShape 8"/>
          <p:cNvSpPr>
            <a:spLocks noChangeArrowheads="1"/>
          </p:cNvSpPr>
          <p:nvPr/>
        </p:nvSpPr>
        <p:spPr bwMode="auto">
          <a:xfrm>
            <a:off x="5489576" y="1639888"/>
            <a:ext cx="533400" cy="304800"/>
          </a:xfrm>
          <a:prstGeom prst="triangle">
            <a:avLst>
              <a:gd name="adj" fmla="val 50000"/>
            </a:avLst>
          </a:prstGeom>
          <a:solidFill>
            <a:srgbClr val="FF3300"/>
          </a:solidFill>
          <a:ln w="9525">
            <a:solidFill>
              <a:schemeClr val="tx1"/>
            </a:solidFill>
            <a:miter lim="800000"/>
            <a:headEnd/>
            <a:tailEnd/>
          </a:ln>
        </p:spPr>
        <p:txBody>
          <a:bodyPr wrap="none" lIns="91293" tIns="45647" rIns="91293" bIns="45647" anchor="ctr"/>
          <a:lstStyle/>
          <a:p>
            <a:pPr eaLnBrk="0" hangingPunct="0">
              <a:spcBef>
                <a:spcPct val="50000"/>
              </a:spcBef>
              <a:buFont typeface="Wingdings" charset="0"/>
              <a:buChar char="§"/>
            </a:pPr>
            <a:endParaRPr lang="en-US">
              <a:solidFill>
                <a:srgbClr val="000000"/>
              </a:solidFill>
              <a:cs typeface="Arial" charset="0"/>
            </a:endParaRPr>
          </a:p>
        </p:txBody>
      </p:sp>
      <p:sp>
        <p:nvSpPr>
          <p:cNvPr id="138245" name="Text Box 9"/>
          <p:cNvSpPr txBox="1">
            <a:spLocks noChangeArrowheads="1"/>
          </p:cNvSpPr>
          <p:nvPr/>
        </p:nvSpPr>
        <p:spPr bwMode="auto">
          <a:xfrm>
            <a:off x="3132138" y="4076701"/>
            <a:ext cx="1392237" cy="10877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spAutoFit/>
          </a:bodyPr>
          <a:lstStyle>
            <a:defPPr>
              <a:defRPr lang="en-US"/>
            </a:defPPr>
            <a:lvl1pPr eaLnBrk="1" hangingPunct="1">
              <a:buFontTx/>
              <a:buNone/>
              <a:defRPr sz="3200">
                <a:solidFill>
                  <a:srgbClr val="000000"/>
                </a:solidFill>
                <a:effectLst>
                  <a:glow rad="266700">
                    <a:srgbClr val="FFFFFF">
                      <a:alpha val="75000"/>
                    </a:srgbClr>
                  </a:glow>
                </a:effectLst>
                <a:latin typeface="Arial"/>
                <a:cs typeface="Arial"/>
              </a:defRPr>
            </a:lvl1pPr>
            <a:lvl2pPr marL="742950" indent="-285750">
              <a:defRPr sz="1600">
                <a:latin typeface="Times New Roman" charset="0"/>
              </a:defRPr>
            </a:lvl2pPr>
            <a:lvl3pPr marL="1143000" indent="-228600">
              <a:defRPr sz="1600">
                <a:latin typeface="Times New Roman" charset="0"/>
              </a:defRPr>
            </a:lvl3pPr>
            <a:lvl4pPr marL="1600200" indent="-228600">
              <a:defRPr sz="1600">
                <a:latin typeface="Times New Roman" charset="0"/>
              </a:defRPr>
            </a:lvl4pPr>
            <a:lvl5pPr marL="2057400" indent="-228600">
              <a:defRPr sz="1600">
                <a:latin typeface="Times New Roman" charset="0"/>
              </a:defRPr>
            </a:lvl5pPr>
            <a:lvl6pPr marL="2514600" indent="-228600" algn="ctr" eaLnBrk="0" fontAlgn="base" hangingPunct="0">
              <a:spcBef>
                <a:spcPct val="0"/>
              </a:spcBef>
              <a:spcAft>
                <a:spcPct val="0"/>
              </a:spcAft>
              <a:defRPr sz="1600">
                <a:latin typeface="Times New Roman" charset="0"/>
              </a:defRPr>
            </a:lvl6pPr>
            <a:lvl7pPr marL="2971800" indent="-228600" algn="ctr" eaLnBrk="0" fontAlgn="base" hangingPunct="0">
              <a:spcBef>
                <a:spcPct val="0"/>
              </a:spcBef>
              <a:spcAft>
                <a:spcPct val="0"/>
              </a:spcAft>
              <a:defRPr sz="1600">
                <a:latin typeface="Times New Roman" charset="0"/>
              </a:defRPr>
            </a:lvl7pPr>
            <a:lvl8pPr marL="3429000" indent="-228600" algn="ctr" eaLnBrk="0" fontAlgn="base" hangingPunct="0">
              <a:spcBef>
                <a:spcPct val="0"/>
              </a:spcBef>
              <a:spcAft>
                <a:spcPct val="0"/>
              </a:spcAft>
              <a:defRPr sz="1600">
                <a:latin typeface="Times New Roman" charset="0"/>
              </a:defRPr>
            </a:lvl8pPr>
            <a:lvl9pPr marL="3886200" indent="-228600" algn="ctr" eaLnBrk="0" fontAlgn="base" hangingPunct="0">
              <a:spcBef>
                <a:spcPct val="0"/>
              </a:spcBef>
              <a:spcAft>
                <a:spcPct val="0"/>
              </a:spcAft>
              <a:defRPr sz="1600">
                <a:latin typeface="Times New Roman" charset="0"/>
              </a:defRPr>
            </a:lvl9pPr>
          </a:lstStyle>
          <a:p>
            <a:r>
              <a:rPr lang="zh-CN" altLang="en-US" dirty="0"/>
              <a:t>西奈山</a:t>
            </a:r>
            <a:endParaRPr lang="en-US" dirty="0"/>
          </a:p>
        </p:txBody>
      </p:sp>
      <p:sp>
        <p:nvSpPr>
          <p:cNvPr id="120842" name="Freeform 10"/>
          <p:cNvSpPr>
            <a:spLocks/>
          </p:cNvSpPr>
          <p:nvPr/>
        </p:nvSpPr>
        <p:spPr bwMode="auto">
          <a:xfrm>
            <a:off x="4232276"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lIns="91293" tIns="45647" rIns="91293" bIns="45647"/>
          <a:lstStyle/>
          <a:p>
            <a:pPr eaLnBrk="0" hangingPunct="0">
              <a:spcBef>
                <a:spcPct val="50000"/>
              </a:spcBef>
              <a:buFont typeface="Wingdings" pitchFamily="-111" charset="2"/>
              <a:buChar char="§"/>
              <a:defRPr/>
            </a:pPr>
            <a:endParaRPr lang="en-US">
              <a:solidFill>
                <a:srgbClr val="000000"/>
              </a:solidFill>
              <a:latin typeface="Arial"/>
              <a:ea typeface="Times New Roman" pitchFamily="-111" charset="0"/>
              <a:cs typeface="Arial"/>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lIns="91293" tIns="45647" rIns="91293" bIns="45647"/>
          <a:lstStyle/>
          <a:p>
            <a:pPr eaLnBrk="0" hangingPunct="0">
              <a:spcBef>
                <a:spcPct val="50000"/>
              </a:spcBef>
              <a:buFont typeface="Wingdings" pitchFamily="-111" charset="2"/>
              <a:buChar char="§"/>
              <a:defRPr/>
            </a:pPr>
            <a:endParaRPr lang="en-US">
              <a:solidFill>
                <a:srgbClr val="000000"/>
              </a:solidFill>
              <a:latin typeface="Arial"/>
              <a:ea typeface="Times New Roman" pitchFamily="-111" charset="0"/>
              <a:cs typeface="Arial"/>
            </a:endParaRPr>
          </a:p>
        </p:txBody>
      </p:sp>
      <p:sp>
        <p:nvSpPr>
          <p:cNvPr id="138248" name="Text Box 12"/>
          <p:cNvSpPr txBox="1">
            <a:spLocks noChangeArrowheads="1"/>
          </p:cNvSpPr>
          <p:nvPr/>
        </p:nvSpPr>
        <p:spPr bwMode="auto">
          <a:xfrm>
            <a:off x="2660650" y="2453995"/>
            <a:ext cx="3048000" cy="5846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spAutoFit/>
          </a:bodyPr>
          <a:lstStyle>
            <a:lvl1pPr>
              <a:defRPr sz="1600">
                <a:solidFill>
                  <a:schemeClr val="tx1"/>
                </a:solidFill>
                <a:latin typeface="Times New Roman" charset="0"/>
                <a:ea typeface="ＭＳ Ｐゴシック" charset="0"/>
                <a:cs typeface="ＭＳ Ｐゴシック" charset="0"/>
              </a:defRPr>
            </a:lvl1pPr>
            <a:lvl2pPr marL="742950" indent="-285750">
              <a:defRPr sz="1600">
                <a:solidFill>
                  <a:schemeClr val="tx1"/>
                </a:solidFill>
                <a:latin typeface="Times New Roman" charset="0"/>
                <a:ea typeface="ＭＳ Ｐゴシック" charset="0"/>
              </a:defRPr>
            </a:lvl2pPr>
            <a:lvl3pPr marL="1143000" indent="-228600">
              <a:defRPr sz="1600">
                <a:solidFill>
                  <a:schemeClr val="tx1"/>
                </a:solidFill>
                <a:latin typeface="Times New Roman" charset="0"/>
                <a:ea typeface="ＭＳ Ｐゴシック" charset="0"/>
              </a:defRPr>
            </a:lvl3pPr>
            <a:lvl4pPr marL="1600200" indent="-228600">
              <a:defRPr sz="1600">
                <a:solidFill>
                  <a:schemeClr val="tx1"/>
                </a:solidFill>
                <a:latin typeface="Times New Roman" charset="0"/>
                <a:ea typeface="ＭＳ Ｐゴシック" charset="0"/>
              </a:defRPr>
            </a:lvl4pPr>
            <a:lvl5pPr marL="2057400" indent="-228600">
              <a:defRPr sz="16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16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16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16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1600">
                <a:solidFill>
                  <a:schemeClr val="tx1"/>
                </a:solidFill>
                <a:latin typeface="Times New Roman" charset="0"/>
                <a:ea typeface="ＭＳ Ｐゴシック" charset="0"/>
              </a:defRPr>
            </a:lvl9pPr>
          </a:lstStyle>
          <a:p>
            <a:pPr eaLnBrk="1" hangingPunct="1">
              <a:buFontTx/>
              <a:buNone/>
              <a:defRPr/>
            </a:pPr>
            <a:r>
              <a:rPr lang="zh-CN" altLang="en-US" sz="3200" dirty="0">
                <a:solidFill>
                  <a:srgbClr val="000000"/>
                </a:solidFill>
                <a:effectLst>
                  <a:glow rad="266700">
                    <a:srgbClr val="FFFFFF">
                      <a:alpha val="75000"/>
                    </a:srgbClr>
                  </a:glow>
                </a:effectLst>
                <a:latin typeface="Arial"/>
                <a:cs typeface="Arial"/>
              </a:rPr>
              <a:t>加低斯巴尼</a:t>
            </a:r>
          </a:p>
        </p:txBody>
      </p:sp>
      <p:sp>
        <p:nvSpPr>
          <p:cNvPr id="138250" name="Rectangle 1"/>
          <p:cNvSpPr>
            <a:spLocks noChangeArrowheads="1"/>
          </p:cNvSpPr>
          <p:nvPr/>
        </p:nvSpPr>
        <p:spPr bwMode="auto">
          <a:xfrm>
            <a:off x="6875464" y="31"/>
            <a:ext cx="2268537" cy="695801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293" tIns="45647" rIns="91293" bIns="45647"/>
          <a:lstStyle/>
          <a:p>
            <a:pPr eaLnBrk="0" hangingPunct="0"/>
            <a:endParaRPr lang="en-US" b="0">
              <a:solidFill>
                <a:srgbClr val="000000"/>
              </a:solidFill>
              <a:latin typeface="Times New Roman" charset="0"/>
            </a:endParaRPr>
          </a:p>
        </p:txBody>
      </p:sp>
      <p:sp>
        <p:nvSpPr>
          <p:cNvPr id="138251" name="Text Box 13"/>
          <p:cNvSpPr txBox="1">
            <a:spLocks noChangeArrowheads="1"/>
          </p:cNvSpPr>
          <p:nvPr/>
        </p:nvSpPr>
        <p:spPr bwMode="auto">
          <a:xfrm>
            <a:off x="4572000" y="1897064"/>
            <a:ext cx="3048000" cy="590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spAutoFit/>
          </a:bodyPr>
          <a:lstStyle>
            <a:defPPr>
              <a:defRPr lang="en-US"/>
            </a:defPPr>
            <a:lvl1pPr eaLnBrk="1" hangingPunct="1">
              <a:buFontTx/>
              <a:buNone/>
              <a:defRPr sz="3200">
                <a:solidFill>
                  <a:srgbClr val="000000"/>
                </a:solidFill>
                <a:effectLst>
                  <a:glow rad="266700">
                    <a:srgbClr val="FFFFFF">
                      <a:alpha val="75000"/>
                    </a:srgbClr>
                  </a:glow>
                </a:effectLst>
                <a:latin typeface="Arial"/>
                <a:cs typeface="Arial"/>
              </a:defRPr>
            </a:lvl1pPr>
            <a:lvl2pPr marL="742950" indent="-285750">
              <a:defRPr sz="1600">
                <a:latin typeface="Times New Roman" charset="0"/>
              </a:defRPr>
            </a:lvl2pPr>
            <a:lvl3pPr marL="1143000" indent="-228600">
              <a:defRPr sz="1600">
                <a:latin typeface="Times New Roman" charset="0"/>
              </a:defRPr>
            </a:lvl3pPr>
            <a:lvl4pPr marL="1600200" indent="-228600">
              <a:defRPr sz="1600">
                <a:latin typeface="Times New Roman" charset="0"/>
              </a:defRPr>
            </a:lvl4pPr>
            <a:lvl5pPr marL="2057400" indent="-228600">
              <a:defRPr sz="1600">
                <a:latin typeface="Times New Roman" charset="0"/>
              </a:defRPr>
            </a:lvl5pPr>
            <a:lvl6pPr marL="2514600" indent="-228600" algn="ctr" eaLnBrk="0" fontAlgn="base" hangingPunct="0">
              <a:spcBef>
                <a:spcPct val="0"/>
              </a:spcBef>
              <a:spcAft>
                <a:spcPct val="0"/>
              </a:spcAft>
              <a:defRPr sz="1600">
                <a:latin typeface="Times New Roman" charset="0"/>
              </a:defRPr>
            </a:lvl6pPr>
            <a:lvl7pPr marL="2971800" indent="-228600" algn="ctr" eaLnBrk="0" fontAlgn="base" hangingPunct="0">
              <a:spcBef>
                <a:spcPct val="0"/>
              </a:spcBef>
              <a:spcAft>
                <a:spcPct val="0"/>
              </a:spcAft>
              <a:defRPr sz="1600">
                <a:latin typeface="Times New Roman" charset="0"/>
              </a:defRPr>
            </a:lvl7pPr>
            <a:lvl8pPr marL="3429000" indent="-228600" algn="ctr" eaLnBrk="0" fontAlgn="base" hangingPunct="0">
              <a:spcBef>
                <a:spcPct val="0"/>
              </a:spcBef>
              <a:spcAft>
                <a:spcPct val="0"/>
              </a:spcAft>
              <a:defRPr sz="1600">
                <a:latin typeface="Times New Roman" charset="0"/>
              </a:defRPr>
            </a:lvl8pPr>
            <a:lvl9pPr marL="3886200" indent="-228600" algn="ctr" eaLnBrk="0" fontAlgn="base" hangingPunct="0">
              <a:spcBef>
                <a:spcPct val="0"/>
              </a:spcBef>
              <a:spcAft>
                <a:spcPct val="0"/>
              </a:spcAft>
              <a:defRPr sz="1600">
                <a:latin typeface="Times New Roman" charset="0"/>
              </a:defRPr>
            </a:lvl9pPr>
          </a:lstStyle>
          <a:p>
            <a:r>
              <a:rPr lang="zh-CN" altLang="en-US" dirty="0"/>
              <a:t>何珥山</a:t>
            </a:r>
            <a:endParaRPr lang="en-US" dirty="0"/>
          </a:p>
        </p:txBody>
      </p:sp>
      <p:sp>
        <p:nvSpPr>
          <p:cNvPr id="120837" name="Text Box 5"/>
          <p:cNvSpPr txBox="1">
            <a:spLocks noChangeArrowheads="1"/>
          </p:cNvSpPr>
          <p:nvPr/>
        </p:nvSpPr>
        <p:spPr bwMode="auto">
          <a:xfrm>
            <a:off x="-40088" y="5715000"/>
            <a:ext cx="9192795" cy="1016000"/>
          </a:xfrm>
          <a:prstGeom prst="rect">
            <a:avLst/>
          </a:prstGeom>
          <a:noFill/>
          <a:ln w="9525">
            <a:noFill/>
            <a:miter lim="800000"/>
            <a:headEnd/>
            <a:tailEnd/>
          </a:ln>
          <a:effectLst/>
        </p:spPr>
        <p:txBody>
          <a:bodyPr lIns="91293" tIns="45647" rIns="91293" bIns="45647">
            <a:spAutoFit/>
          </a:bodyPr>
          <a:lstStyle/>
          <a:p>
            <a:pPr eaLnBrk="0" hangingPunct="0">
              <a:spcBef>
                <a:spcPct val="50000"/>
              </a:spcBef>
              <a:defRPr/>
            </a:pPr>
            <a:r>
              <a:rPr lang="zh-CN" altLang="en-US" sz="6000" dirty="0">
                <a:solidFill>
                  <a:srgbClr val="FFFFFF"/>
                </a:solidFill>
                <a:effectLst>
                  <a:glow rad="228600">
                    <a:srgbClr val="000000"/>
                  </a:glow>
                </a:effectLst>
                <a:latin typeface="Arial"/>
                <a:ea typeface="Times New Roman" pitchFamily="-111" charset="0"/>
                <a:cs typeface="Arial"/>
              </a:rPr>
              <a:t>逃亡路线</a:t>
            </a:r>
            <a:endParaRPr lang="en-US" sz="6000" dirty="0">
              <a:solidFill>
                <a:srgbClr val="FFFFFF"/>
              </a:solidFill>
              <a:effectLst>
                <a:glow rad="228600">
                  <a:srgbClr val="000000"/>
                </a:glow>
              </a:effectLst>
              <a:latin typeface="Arial"/>
              <a:ea typeface="Times New Roman" pitchFamily="-111" charset="0"/>
              <a:cs typeface="Arial"/>
            </a:endParaRPr>
          </a:p>
        </p:txBody>
      </p:sp>
    </p:spTree>
    <p:extLst>
      <p:ext uri="{BB962C8B-B14F-4D97-AF65-F5344CB8AC3E}">
        <p14:creationId xmlns:p14="http://schemas.microsoft.com/office/powerpoint/2010/main" val="1065198268"/>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20843"/>
                                        </p:tgtEl>
                                        <p:attrNameLst>
                                          <p:attrName>style.visibility</p:attrName>
                                        </p:attrNameLst>
                                      </p:cBhvr>
                                      <p:to>
                                        <p:strVal val="visible"/>
                                      </p:to>
                                    </p:set>
                                    <p:animEffect transition="in" filter="wipe(left)">
                                      <p:cBhvr>
                                        <p:cTn id="7" dur="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1" name="Rectangle 2"/>
          <p:cNvSpPr>
            <a:spLocks noChangeArrowheads="1"/>
          </p:cNvSpPr>
          <p:nvPr/>
        </p:nvSpPr>
        <p:spPr bwMode="auto">
          <a:xfrm>
            <a:off x="0" y="0"/>
            <a:ext cx="9144000" cy="6858000"/>
          </a:xfrm>
          <a:prstGeom prst="rect">
            <a:avLst/>
          </a:prstGeom>
          <a:solidFill>
            <a:srgbClr val="42486A"/>
          </a:solidFill>
          <a:ln>
            <a:noFill/>
          </a:ln>
          <a:extLst>
            <a:ext uri="{91240B29-F687-4F45-9708-019B960494DF}">
              <a14:hiddenLine xmlns:a14="http://schemas.microsoft.com/office/drawing/2010/main" w="9525">
                <a:solidFill>
                  <a:schemeClr val="tx1"/>
                </a:solidFill>
                <a:miter lim="800000"/>
                <a:headEnd/>
                <a:tailEnd/>
              </a14:hiddenLine>
            </a:ext>
          </a:extLst>
        </p:spPr>
        <p:txBody>
          <a:bodyPr wrap="none" lIns="91293" tIns="45647" rIns="91293" bIns="45647" anchor="ctr"/>
          <a:lstStyle/>
          <a:p>
            <a:pPr algn="l" eaLnBrk="0" hangingPunct="0"/>
            <a:endParaRPr lang="en-US" b="0">
              <a:solidFill>
                <a:srgbClr val="000000"/>
              </a:solidFill>
            </a:endParaRPr>
          </a:p>
        </p:txBody>
      </p:sp>
      <p:sp>
        <p:nvSpPr>
          <p:cNvPr id="209922" name="Rectangle 3"/>
          <p:cNvSpPr>
            <a:spLocks noGrp="1"/>
          </p:cNvSpPr>
          <p:nvPr>
            <p:ph type="ctrTitle" idx="4294967295"/>
          </p:nvPr>
        </p:nvSpPr>
        <p:spPr>
          <a:xfrm>
            <a:off x="381000" y="304800"/>
            <a:ext cx="8534400" cy="1143000"/>
          </a:xfrm>
        </p:spPr>
        <p:txBody>
          <a:bodyPr/>
          <a:lstStyle/>
          <a:p>
            <a:pPr eaLnBrk="1" hangingPunct="1"/>
            <a:r>
              <a:rPr lang="en-US">
                <a:solidFill>
                  <a:schemeClr val="bg1"/>
                </a:solidFill>
                <a:latin typeface="Calibri" charset="0"/>
              </a:rPr>
              <a:t>Quellendorf, Germany</a:t>
            </a:r>
          </a:p>
        </p:txBody>
      </p:sp>
      <p:pic>
        <p:nvPicPr>
          <p:cNvPr id="269318" name="Picture 6" descr="lindne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365531" y="1752601"/>
            <a:ext cx="2411413" cy="4259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9319" name="Picture 7" descr="lindner2007"/>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9320" name="Picture 8" descr="Michaela_Lindner_Fally"/>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5410201" y="3581401"/>
            <a:ext cx="1981200"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9321" name="Picture 9" descr="michaelalindner_120"/>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838201" y="1828800"/>
            <a:ext cx="1524000" cy="190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9927" name="Rectangle 3"/>
          <p:cNvSpPr>
            <a:spLocks/>
          </p:cNvSpPr>
          <p:nvPr/>
        </p:nvSpPr>
        <p:spPr bwMode="auto">
          <a:xfrm>
            <a:off x="-180975" y="3810001"/>
            <a:ext cx="2819400" cy="2282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p>
            <a:r>
              <a:rPr lang="zh-CN" altLang="en-US" sz="5400" dirty="0">
                <a:solidFill>
                  <a:srgbClr val="FFFFFF"/>
                </a:solidFill>
                <a:latin typeface="Calibri" charset="0"/>
              </a:rPr>
              <a:t>诺伯特</a:t>
            </a:r>
          </a:p>
          <a:p>
            <a:r>
              <a:rPr lang="zh-CN" altLang="en-US" sz="5400" dirty="0">
                <a:solidFill>
                  <a:srgbClr val="FFFFFF"/>
                </a:solidFill>
                <a:latin typeface="Calibri" charset="0"/>
              </a:rPr>
              <a:t>林德纳</a:t>
            </a:r>
          </a:p>
          <a:p>
            <a:r>
              <a:rPr lang="zh-CN" altLang="en-US" sz="5400" dirty="0">
                <a:solidFill>
                  <a:srgbClr val="FFFFFF"/>
                </a:solidFill>
                <a:latin typeface="Calibri" charset="0"/>
              </a:rPr>
              <a:t>先生</a:t>
            </a:r>
          </a:p>
        </p:txBody>
      </p:sp>
      <p:sp>
        <p:nvSpPr>
          <p:cNvPr id="269323" name="Rectangle 3"/>
          <p:cNvSpPr>
            <a:spLocks/>
          </p:cNvSpPr>
          <p:nvPr/>
        </p:nvSpPr>
        <p:spPr bwMode="auto">
          <a:xfrm>
            <a:off x="6096000" y="1196975"/>
            <a:ext cx="3048000" cy="2057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p>
            <a:r>
              <a:rPr lang="zh-CN" altLang="en-US" sz="5400" dirty="0">
                <a:solidFill>
                  <a:srgbClr val="FFFFFF"/>
                </a:solidFill>
                <a:latin typeface="Calibri" charset="0"/>
              </a:rPr>
              <a:t>迈克拉</a:t>
            </a:r>
          </a:p>
          <a:p>
            <a:r>
              <a:rPr lang="zh-CN" altLang="en-US" sz="5400" dirty="0">
                <a:solidFill>
                  <a:srgbClr val="FFFFFF"/>
                </a:solidFill>
                <a:latin typeface="Calibri" charset="0"/>
              </a:rPr>
              <a:t>林德纳</a:t>
            </a:r>
          </a:p>
          <a:p>
            <a:r>
              <a:rPr lang="zh-CN" altLang="en-US" sz="5400" dirty="0">
                <a:solidFill>
                  <a:srgbClr val="FFFFFF"/>
                </a:solidFill>
                <a:latin typeface="Calibri" charset="0"/>
              </a:rPr>
              <a:t>先生</a:t>
            </a:r>
          </a:p>
        </p:txBody>
      </p:sp>
    </p:spTree>
    <p:extLst>
      <p:ext uri="{BB962C8B-B14F-4D97-AF65-F5344CB8AC3E}">
        <p14:creationId xmlns:p14="http://schemas.microsoft.com/office/powerpoint/2010/main" val="281661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932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9" presetClass="entr" presetSubtype="0" fill="hold" nodeType="clickEffect">
                                  <p:stCondLst>
                                    <p:cond delay="0"/>
                                  </p:stCondLst>
                                  <p:childTnLst>
                                    <p:set>
                                      <p:cBhvr>
                                        <p:cTn id="10" dur="1" fill="hold">
                                          <p:stCondLst>
                                            <p:cond delay="0"/>
                                          </p:stCondLst>
                                        </p:cTn>
                                        <p:tgtEl>
                                          <p:spTgt spid="269321"/>
                                        </p:tgtEl>
                                        <p:attrNameLst>
                                          <p:attrName>style.visibility</p:attrName>
                                        </p:attrNameLst>
                                      </p:cBhvr>
                                      <p:to>
                                        <p:strVal val="visible"/>
                                      </p:to>
                                    </p:set>
                                    <p:animEffect transition="in" filter="dissolve">
                                      <p:cBhvr>
                                        <p:cTn id="11" dur="500"/>
                                        <p:tgtEl>
                                          <p:spTgt spid="269321"/>
                                        </p:tgtEl>
                                      </p:cBhvr>
                                    </p:animEffect>
                                  </p:childTnLst>
                                </p:cTn>
                              </p:par>
                            </p:childTnLst>
                          </p:cTn>
                        </p:par>
                        <p:par>
                          <p:cTn id="12" fill="hold" nodeType="afterGroup">
                            <p:stCondLst>
                              <p:cond delay="500"/>
                            </p:stCondLst>
                            <p:childTnLst>
                              <p:par>
                                <p:cTn id="13" presetID="9" presetClass="entr" presetSubtype="0" fill="hold" nodeType="afterEffect">
                                  <p:stCondLst>
                                    <p:cond delay="0"/>
                                  </p:stCondLst>
                                  <p:childTnLst>
                                    <p:set>
                                      <p:cBhvr>
                                        <p:cTn id="14" dur="1" fill="hold">
                                          <p:stCondLst>
                                            <p:cond delay="0"/>
                                          </p:stCondLst>
                                        </p:cTn>
                                        <p:tgtEl>
                                          <p:spTgt spid="269320"/>
                                        </p:tgtEl>
                                        <p:attrNameLst>
                                          <p:attrName>style.visibility</p:attrName>
                                        </p:attrNameLst>
                                      </p:cBhvr>
                                      <p:to>
                                        <p:strVal val="visible"/>
                                      </p:to>
                                    </p:set>
                                    <p:animEffect transition="in" filter="dissolve">
                                      <p:cBhvr>
                                        <p:cTn id="15" dur="500"/>
                                        <p:tgtEl>
                                          <p:spTgt spid="269320"/>
                                        </p:tgtEl>
                                      </p:cBhvr>
                                    </p:animEffect>
                                  </p:childTnLst>
                                </p:cTn>
                              </p:par>
                            </p:childTnLst>
                          </p:cTn>
                        </p:par>
                        <p:par>
                          <p:cTn id="16" fill="hold" nodeType="afterGroup">
                            <p:stCondLst>
                              <p:cond delay="1000"/>
                            </p:stCondLst>
                            <p:childTnLst>
                              <p:par>
                                <p:cTn id="17" presetID="9" presetClass="entr" presetSubtype="0" fill="hold" nodeType="afterEffect">
                                  <p:stCondLst>
                                    <p:cond delay="0"/>
                                  </p:stCondLst>
                                  <p:childTnLst>
                                    <p:set>
                                      <p:cBhvr>
                                        <p:cTn id="18" dur="1" fill="hold">
                                          <p:stCondLst>
                                            <p:cond delay="0"/>
                                          </p:stCondLst>
                                        </p:cTn>
                                        <p:tgtEl>
                                          <p:spTgt spid="269318"/>
                                        </p:tgtEl>
                                        <p:attrNameLst>
                                          <p:attrName>style.visibility</p:attrName>
                                        </p:attrNameLst>
                                      </p:cBhvr>
                                      <p:to>
                                        <p:strVal val="visible"/>
                                      </p:to>
                                    </p:set>
                                    <p:animEffect transition="in" filter="dissolve">
                                      <p:cBhvr>
                                        <p:cTn id="19" dur="500"/>
                                        <p:tgtEl>
                                          <p:spTgt spid="269318"/>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9" presetClass="entr" presetSubtype="0" fill="hold" nodeType="clickEffect">
                                  <p:stCondLst>
                                    <p:cond delay="0"/>
                                  </p:stCondLst>
                                  <p:childTnLst>
                                    <p:set>
                                      <p:cBhvr>
                                        <p:cTn id="23" dur="1" fill="hold">
                                          <p:stCondLst>
                                            <p:cond delay="0"/>
                                          </p:stCondLst>
                                        </p:cTn>
                                        <p:tgtEl>
                                          <p:spTgt spid="269319"/>
                                        </p:tgtEl>
                                        <p:attrNameLst>
                                          <p:attrName>style.visibility</p:attrName>
                                        </p:attrNameLst>
                                      </p:cBhvr>
                                      <p:to>
                                        <p:strVal val="visible"/>
                                      </p:to>
                                    </p:set>
                                    <p:animEffect transition="in" filter="dissolve">
                                      <p:cBhvr>
                                        <p:cTn id="24" dur="500"/>
                                        <p:tgtEl>
                                          <p:spTgt spid="2693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9323"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9"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pic>
        <p:nvPicPr>
          <p:cNvPr id="211970"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188914"/>
            <a:ext cx="9218613" cy="6453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1971" name="Rectangle 3"/>
          <p:cNvSpPr>
            <a:spLocks noGrp="1"/>
          </p:cNvSpPr>
          <p:nvPr>
            <p:ph type="ctrTitle" idx="4294967295"/>
          </p:nvPr>
        </p:nvSpPr>
        <p:spPr>
          <a:xfrm>
            <a:off x="971550" y="260350"/>
            <a:ext cx="7772400" cy="1143000"/>
          </a:xfrm>
        </p:spPr>
        <p:txBody>
          <a:bodyPr/>
          <a:lstStyle/>
          <a:p>
            <a:pPr eaLnBrk="1" hangingPunct="1"/>
            <a:r>
              <a:rPr lang="zh-CN" altLang="en-US" b="1" dirty="0">
                <a:solidFill>
                  <a:schemeClr val="tx1"/>
                </a:solidFill>
                <a:latin typeface="Calibri" charset="0"/>
              </a:rPr>
              <a:t>看好您的部分</a:t>
            </a:r>
            <a:endParaRPr lang="en-US" b="1" dirty="0">
              <a:latin typeface="Calibri" charset="0"/>
            </a:endParaRPr>
          </a:p>
        </p:txBody>
      </p:sp>
    </p:spTree>
    <p:extLst>
      <p:ext uri="{BB962C8B-B14F-4D97-AF65-F5344CB8AC3E}">
        <p14:creationId xmlns:p14="http://schemas.microsoft.com/office/powerpoint/2010/main" val="3743564165"/>
      </p:ext>
    </p:extLst>
  </p:cSld>
  <p:clrMapOvr>
    <a:masterClrMapping/>
  </p:clrMapOvr>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293" tIns="45647" rIns="91293" bIns="45647" anchor="ctr"/>
          <a:lstStyle/>
          <a:p>
            <a:pPr algn="l" eaLnBrk="0" hangingPunct="0"/>
            <a:endParaRPr lang="en-US" sz="3200">
              <a:solidFill>
                <a:srgbClr val="000000"/>
              </a:solidFill>
            </a:endParaRPr>
          </a:p>
        </p:txBody>
      </p:sp>
      <p:sp>
        <p:nvSpPr>
          <p:cNvPr id="214018" name="Rectangle 3"/>
          <p:cNvSpPr>
            <a:spLocks noGrp="1"/>
          </p:cNvSpPr>
          <p:nvPr>
            <p:ph type="ctrTitle" idx="4294967295"/>
          </p:nvPr>
        </p:nvSpPr>
        <p:spPr>
          <a:xfrm>
            <a:off x="381000" y="304800"/>
            <a:ext cx="8534400" cy="1143000"/>
          </a:xfrm>
        </p:spPr>
        <p:txBody>
          <a:bodyPr/>
          <a:lstStyle/>
          <a:p>
            <a:pPr eaLnBrk="1" hangingPunct="1"/>
            <a:r>
              <a:rPr lang="zh-CN" altLang="en-US" sz="5400" b="1" dirty="0">
                <a:solidFill>
                  <a:schemeClr val="bg1"/>
                </a:solidFill>
                <a:latin typeface="Calibri" charset="0"/>
              </a:rPr>
              <a:t>不要混淆正确的角色</a:t>
            </a:r>
            <a:r>
              <a:rPr lang="en-US" altLang="zh-CN" sz="5400" b="1" dirty="0">
                <a:solidFill>
                  <a:schemeClr val="bg1"/>
                </a:solidFill>
                <a:latin typeface="Calibri" charset="0"/>
              </a:rPr>
              <a:t>…</a:t>
            </a:r>
          </a:p>
        </p:txBody>
      </p:sp>
      <p:sp>
        <p:nvSpPr>
          <p:cNvPr id="214019" name="Rectangle 3"/>
          <p:cNvSpPr>
            <a:spLocks/>
          </p:cNvSpPr>
          <p:nvPr/>
        </p:nvSpPr>
        <p:spPr bwMode="auto">
          <a:xfrm>
            <a:off x="3131840" y="2133600"/>
            <a:ext cx="6012160"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p>
            <a:pPr marL="518306" indent="-518306" algn="l">
              <a:buFontTx/>
              <a:buChar char="•"/>
            </a:pPr>
            <a:r>
              <a:rPr lang="zh-CN" altLang="en-US" sz="4800" dirty="0">
                <a:solidFill>
                  <a:srgbClr val="FFFF00"/>
                </a:solidFill>
                <a:latin typeface="Calibri" charset="0"/>
              </a:rPr>
              <a:t>社会</a:t>
            </a:r>
            <a:r>
              <a:rPr lang="en-US" sz="4800" dirty="0">
                <a:solidFill>
                  <a:srgbClr val="FFFFFF"/>
                </a:solidFill>
                <a:latin typeface="Calibri" charset="0"/>
              </a:rPr>
              <a:t> (11:13)</a:t>
            </a:r>
          </a:p>
        </p:txBody>
      </p:sp>
      <p:pic>
        <p:nvPicPr>
          <p:cNvPr id="214020" name="Picture 5" descr="men-women-stres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33400" y="2225676"/>
            <a:ext cx="2406650" cy="2406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021" name="Rectangle 3"/>
          <p:cNvSpPr>
            <a:spLocks/>
          </p:cNvSpPr>
          <p:nvPr/>
        </p:nvSpPr>
        <p:spPr bwMode="auto">
          <a:xfrm>
            <a:off x="3131840" y="2990850"/>
            <a:ext cx="6012160"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p>
            <a:pPr marL="518306" indent="-518306" algn="l">
              <a:buFontTx/>
              <a:buChar char="•"/>
            </a:pPr>
            <a:r>
              <a:rPr lang="zh-CN" altLang="en-US" sz="4800" dirty="0">
                <a:solidFill>
                  <a:srgbClr val="FFFF00"/>
                </a:solidFill>
                <a:latin typeface="Calibri" charset="0"/>
              </a:rPr>
              <a:t>本质</a:t>
            </a:r>
            <a:r>
              <a:rPr lang="en-US" sz="4800" dirty="0">
                <a:solidFill>
                  <a:srgbClr val="FFFFFF"/>
                </a:solidFill>
                <a:latin typeface="Calibri" charset="0"/>
              </a:rPr>
              <a:t> (11:14-15)</a:t>
            </a:r>
          </a:p>
        </p:txBody>
      </p:sp>
      <p:sp>
        <p:nvSpPr>
          <p:cNvPr id="271367" name="Rectangle 3"/>
          <p:cNvSpPr>
            <a:spLocks/>
          </p:cNvSpPr>
          <p:nvPr/>
        </p:nvSpPr>
        <p:spPr bwMode="auto">
          <a:xfrm>
            <a:off x="3131840" y="3848100"/>
            <a:ext cx="6012160"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p>
            <a:pPr marL="518306" indent="-518306" algn="l">
              <a:buFontTx/>
              <a:buChar char="•"/>
            </a:pPr>
            <a:r>
              <a:rPr lang="zh-CN" altLang="en-US" sz="4800" dirty="0">
                <a:solidFill>
                  <a:srgbClr val="FFFF00"/>
                </a:solidFill>
                <a:latin typeface="Calibri" charset="0"/>
              </a:rPr>
              <a:t>教会</a:t>
            </a:r>
            <a:r>
              <a:rPr lang="en-US" sz="4800" dirty="0">
                <a:solidFill>
                  <a:srgbClr val="FFFF00"/>
                </a:solidFill>
                <a:latin typeface="Calibri" charset="0"/>
              </a:rPr>
              <a:t> </a:t>
            </a:r>
            <a:r>
              <a:rPr lang="en-US" sz="4800" dirty="0">
                <a:solidFill>
                  <a:srgbClr val="FFFFFF"/>
                </a:solidFill>
                <a:latin typeface="Calibri" charset="0"/>
              </a:rPr>
              <a:t>(11:16)</a:t>
            </a:r>
          </a:p>
        </p:txBody>
      </p:sp>
    </p:spTree>
    <p:extLst>
      <p:ext uri="{BB962C8B-B14F-4D97-AF65-F5344CB8AC3E}">
        <p14:creationId xmlns:p14="http://schemas.microsoft.com/office/powerpoint/2010/main" val="305073982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7136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1367" grpId="0" build="p" autoUpdateAnimBg="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6065"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6066" name="Rectangle 3"/>
          <p:cNvSpPr>
            <a:spLocks noGrp="1"/>
          </p:cNvSpPr>
          <p:nvPr>
            <p:ph type="ctrTitle" idx="4294967295"/>
          </p:nvPr>
        </p:nvSpPr>
        <p:spPr>
          <a:xfrm>
            <a:off x="838200" y="228600"/>
            <a:ext cx="7772400" cy="762000"/>
          </a:xfrm>
        </p:spPr>
        <p:txBody>
          <a:bodyPr/>
          <a:lstStyle/>
          <a:p>
            <a:pPr eaLnBrk="1" hangingPunct="1"/>
            <a:r>
              <a:rPr lang="zh-CN" altLang="en-US" sz="4000" dirty="0">
                <a:solidFill>
                  <a:schemeClr val="bg1"/>
                </a:solidFill>
                <a:latin typeface="Calibri" charset="0"/>
              </a:rPr>
              <a:t>格林多前 </a:t>
            </a:r>
            <a:r>
              <a:rPr lang="en-US" sz="4000" dirty="0">
                <a:solidFill>
                  <a:schemeClr val="bg1"/>
                </a:solidFill>
                <a:latin typeface="Calibri" charset="0"/>
              </a:rPr>
              <a:t>11:16</a:t>
            </a:r>
            <a:r>
              <a:rPr lang="en-US" sz="3200" dirty="0">
                <a:solidFill>
                  <a:schemeClr val="bg1"/>
                </a:solidFill>
                <a:latin typeface="Calibri" charset="0"/>
              </a:rPr>
              <a:t> </a:t>
            </a:r>
            <a:r>
              <a:rPr lang="zh-CN" altLang="en-US" sz="3200" dirty="0">
                <a:solidFill>
                  <a:schemeClr val="bg1"/>
                </a:solidFill>
                <a:latin typeface="Calibri" charset="0"/>
              </a:rPr>
              <a:t>ＣＮＶ</a:t>
            </a:r>
            <a:endParaRPr lang="en-US" sz="4000" dirty="0">
              <a:solidFill>
                <a:schemeClr val="bg1"/>
              </a:solidFill>
              <a:latin typeface="Calibri" charset="0"/>
            </a:endParaRPr>
          </a:p>
        </p:txBody>
      </p:sp>
      <p:sp>
        <p:nvSpPr>
          <p:cNvPr id="7" name="Rectangle 3"/>
          <p:cNvSpPr txBox="1">
            <a:spLocks/>
          </p:cNvSpPr>
          <p:nvPr/>
        </p:nvSpPr>
        <p:spPr bwMode="auto">
          <a:xfrm>
            <a:off x="3200400" y="1600200"/>
            <a:ext cx="5410200" cy="33528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a:defRPr/>
            </a:pPr>
            <a:r>
              <a:rPr lang="en-US" sz="3600" baseline="30000" dirty="0">
                <a:solidFill>
                  <a:srgbClr val="FFFFFF"/>
                </a:solidFill>
              </a:rPr>
              <a:t>16</a:t>
            </a:r>
            <a:r>
              <a:rPr lang="zh-CN" altLang="en-US" sz="3600" dirty="0">
                <a:solidFill>
                  <a:srgbClr val="FFFFFF"/>
                </a:solidFill>
              </a:rPr>
              <a:t>如果有人想要强辩，我们却没有这种习惯，　神的众教会也没有。</a:t>
            </a:r>
            <a:endParaRPr lang="en-US" sz="3600" dirty="0">
              <a:solidFill>
                <a:srgbClr val="FFFFFF"/>
              </a:solidFill>
            </a:endParaRPr>
          </a:p>
        </p:txBody>
      </p:sp>
    </p:spTree>
    <p:extLst>
      <p:ext uri="{BB962C8B-B14F-4D97-AF65-F5344CB8AC3E}">
        <p14:creationId xmlns:p14="http://schemas.microsoft.com/office/powerpoint/2010/main" val="3511717189"/>
      </p:ext>
    </p:extLst>
  </p:cSld>
  <p:clrMapOvr>
    <a:masterClrMapping/>
  </p:clrMapOvr>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2"/>
          <p:cNvSpPr>
            <a:spLocks noChangeArrowheads="1"/>
          </p:cNvSpPr>
          <p:nvPr/>
        </p:nvSpPr>
        <p:spPr bwMode="auto">
          <a:xfrm>
            <a:off x="0" y="0"/>
            <a:ext cx="9144000" cy="6858000"/>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293" tIns="45647" rIns="91293" bIns="45647" anchor="ctr"/>
          <a:lstStyle/>
          <a:p>
            <a:pPr algn="l" eaLnBrk="0" hangingPunct="0"/>
            <a:endParaRPr lang="en-US" b="0">
              <a:solidFill>
                <a:srgbClr val="FFFFFF"/>
              </a:solidFill>
            </a:endParaRPr>
          </a:p>
        </p:txBody>
      </p:sp>
      <p:pic>
        <p:nvPicPr>
          <p:cNvPr id="220162" name="Picture 3"/>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1600200" y="161925"/>
            <a:ext cx="6705600" cy="6545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6500" name="Rectangle 4"/>
          <p:cNvSpPr>
            <a:spLocks noGrp="1" noChangeArrowheads="1"/>
          </p:cNvSpPr>
          <p:nvPr>
            <p:ph type="ctrTitle" idx="4294967295"/>
          </p:nvPr>
        </p:nvSpPr>
        <p:spPr>
          <a:xfrm>
            <a:off x="381001" y="152400"/>
            <a:ext cx="7924800" cy="762000"/>
          </a:xfrm>
          <a:solidFill>
            <a:srgbClr val="020009"/>
          </a:solidFill>
          <a:effectLst>
            <a:outerShdw blurRad="63500" dist="53882" dir="2700000" algn="ctr" rotWithShape="0">
              <a:srgbClr val="020009">
                <a:alpha val="74998"/>
              </a:srgbClr>
            </a:outerShdw>
          </a:effectLst>
        </p:spPr>
        <p:txBody>
          <a:bodyPr anchor="b"/>
          <a:lstStyle/>
          <a:p>
            <a:pPr eaLnBrk="1" hangingPunct="1">
              <a:defRPr/>
            </a:pPr>
            <a:r>
              <a:rPr lang="zh-CN" altLang="en-US" sz="4000" i="1" dirty="0">
                <a:effectLst/>
                <a:latin typeface="Arial" charset="0"/>
              </a:rPr>
              <a:t>他可以做的更好！</a:t>
            </a:r>
            <a:endParaRPr lang="en-US" sz="4800" dirty="0">
              <a:effectLst>
                <a:outerShdw blurRad="38100" dist="38100" dir="2700000" algn="tl">
                  <a:srgbClr val="FFFFFF"/>
                </a:outerShdw>
              </a:effectLst>
              <a:latin typeface="Arial" charset="0"/>
            </a:endParaRPr>
          </a:p>
        </p:txBody>
      </p:sp>
      <p:sp>
        <p:nvSpPr>
          <p:cNvPr id="106502" name="Text Box 6"/>
          <p:cNvSpPr txBox="1">
            <a:spLocks noChangeArrowheads="1"/>
          </p:cNvSpPr>
          <p:nvPr/>
        </p:nvSpPr>
        <p:spPr bwMode="auto">
          <a:xfrm>
            <a:off x="0" y="1409057"/>
            <a:ext cx="6019800" cy="1815849"/>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r>
              <a:rPr lang="ru-RU" altLang="ja-JP" sz="2800" dirty="0">
                <a:solidFill>
                  <a:srgbClr val="FFFFFF"/>
                </a:solidFill>
                <a:cs typeface="Arial" charset="0"/>
              </a:rPr>
              <a:t>"</a:t>
            </a:r>
            <a:r>
              <a:rPr lang="zh-CN" altLang="en-US" sz="2800" dirty="0">
                <a:solidFill>
                  <a:srgbClr val="FFFFFF"/>
                </a:solidFill>
                <a:cs typeface="Arial" charset="0"/>
              </a:rPr>
              <a:t>很多人期望两个人能如童话般永远在一起</a:t>
            </a:r>
            <a:r>
              <a:rPr lang="en-US" altLang="zh-CN" sz="2800" dirty="0">
                <a:solidFill>
                  <a:srgbClr val="FFFFFF"/>
                </a:solidFill>
                <a:cs typeface="Arial" charset="0"/>
              </a:rPr>
              <a:t>, </a:t>
            </a:r>
            <a:r>
              <a:rPr lang="zh-CN" altLang="en-US" sz="2800" dirty="0">
                <a:solidFill>
                  <a:srgbClr val="FFFFFF"/>
                </a:solidFill>
                <a:cs typeface="Arial" charset="0"/>
              </a:rPr>
              <a:t>但我并不同意这个想法。 和同一个人在一起待十年已经足够了</a:t>
            </a:r>
          </a:p>
          <a:p>
            <a:pPr eaLnBrk="0" hangingPunct="0"/>
            <a:r>
              <a:rPr lang="ru-RU" altLang="ja-JP" sz="2800" dirty="0">
                <a:solidFill>
                  <a:srgbClr val="FFFFFF"/>
                </a:solidFill>
                <a:cs typeface="Arial" charset="0"/>
              </a:rPr>
              <a:t>"</a:t>
            </a:r>
            <a:r>
              <a:rPr lang="en-US" altLang="ja-JP" sz="2800" dirty="0">
                <a:solidFill>
                  <a:srgbClr val="FFFFFF"/>
                </a:solidFill>
                <a:cs typeface="Arial" charset="0"/>
              </a:rPr>
              <a:t> </a:t>
            </a:r>
            <a:endParaRPr lang="en-US" sz="2800" dirty="0">
              <a:solidFill>
                <a:srgbClr val="FFFFFF"/>
              </a:solidFill>
              <a:cs typeface="Arial" charset="0"/>
            </a:endParaRPr>
          </a:p>
        </p:txBody>
      </p:sp>
      <p:sp>
        <p:nvSpPr>
          <p:cNvPr id="106503" name="Text Box 7"/>
          <p:cNvSpPr txBox="1">
            <a:spLocks noGrp="1" noChangeArrowheads="1"/>
          </p:cNvSpPr>
          <p:nvPr>
            <p:ph type="subTitle" idx="4294967295"/>
          </p:nvPr>
        </p:nvSpPr>
        <p:spPr bwMode="auto">
          <a:xfrm>
            <a:off x="2743200" y="5562600"/>
            <a:ext cx="6400800" cy="1295400"/>
          </a:xfrm>
          <a:solidFill>
            <a:schemeClr val="bg2"/>
          </a:solidFill>
        </p:spPr>
        <p:txBody>
          <a:bodyPr/>
          <a:lstStyle/>
          <a:p>
            <a:pPr marL="0" indent="0">
              <a:spcBef>
                <a:spcPct val="0"/>
              </a:spcBef>
              <a:buNone/>
              <a:defRPr/>
            </a:pPr>
            <a:r>
              <a:rPr lang="en-US" altLang="zh-CN" sz="2000" b="1" dirty="0">
                <a:effectLst>
                  <a:outerShdw blurRad="38100" dist="38100" dir="2700000" algn="tl">
                    <a:srgbClr val="000203"/>
                  </a:outerShdw>
                </a:effectLst>
                <a:cs typeface="Arial"/>
              </a:rPr>
              <a:t>--</a:t>
            </a:r>
            <a:r>
              <a:rPr lang="zh-CN" altLang="en-US" sz="2000" b="1" dirty="0">
                <a:effectLst>
                  <a:outerShdw blurRad="38100" dist="38100" dir="2700000" algn="tl">
                    <a:srgbClr val="000203"/>
                  </a:outerShdw>
                </a:effectLst>
                <a:cs typeface="Arial"/>
              </a:rPr>
              <a:t>两次离婚的演员 金凯瑞</a:t>
            </a:r>
          </a:p>
          <a:p>
            <a:pPr marL="0" indent="0">
              <a:spcBef>
                <a:spcPct val="0"/>
              </a:spcBef>
              <a:buNone/>
              <a:defRPr/>
            </a:pPr>
            <a:r>
              <a:rPr lang="zh-CN" altLang="en-US" sz="2000" b="1" dirty="0">
                <a:effectLst>
                  <a:outerShdw blurRad="38100" dist="38100" dir="2700000" algn="tl">
                    <a:srgbClr val="000203"/>
                  </a:outerShdw>
                </a:effectLst>
                <a:cs typeface="Arial"/>
              </a:rPr>
              <a:t>互联网电影资料库</a:t>
            </a:r>
          </a:p>
          <a:p>
            <a:pPr marL="0" indent="0">
              <a:spcBef>
                <a:spcPct val="0"/>
              </a:spcBef>
              <a:buNone/>
              <a:defRPr/>
            </a:pPr>
            <a:r>
              <a:rPr lang="en-US" sz="1800" b="1" dirty="0">
                <a:effectLst>
                  <a:outerShdw blurRad="38100" dist="38100" dir="2700000" algn="tl">
                    <a:srgbClr val="000203"/>
                  </a:outerShdw>
                </a:effectLst>
                <a:latin typeface="Arial"/>
                <a:cs typeface="Arial"/>
              </a:rPr>
              <a:t>(www.imdb.com/news/wenn/2004-04-02)</a:t>
            </a:r>
          </a:p>
        </p:txBody>
      </p:sp>
      <p:pic>
        <p:nvPicPr>
          <p:cNvPr id="106504" name="Picture 8" descr="Carrey"/>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66713" y="3581400"/>
            <a:ext cx="2452687" cy="3276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1587971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650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6503"/>
                                        </p:tgtEl>
                                        <p:attrNameLst>
                                          <p:attrName>style.visibility</p:attrName>
                                        </p:attrNameLst>
                                      </p:cBhvr>
                                      <p:to>
                                        <p:strVal val="visible"/>
                                      </p:to>
                                    </p:set>
                                  </p:childTnLst>
                                </p:cTn>
                              </p:par>
                              <p:par>
                                <p:cTn id="11" presetID="18" presetClass="entr" presetSubtype="12" fill="hold" nodeType="withEffect">
                                  <p:stCondLst>
                                    <p:cond delay="0"/>
                                  </p:stCondLst>
                                  <p:childTnLst>
                                    <p:set>
                                      <p:cBhvr>
                                        <p:cTn id="12" dur="1" fill="hold">
                                          <p:stCondLst>
                                            <p:cond delay="0"/>
                                          </p:stCondLst>
                                        </p:cTn>
                                        <p:tgtEl>
                                          <p:spTgt spid="106504"/>
                                        </p:tgtEl>
                                        <p:attrNameLst>
                                          <p:attrName>style.visibility</p:attrName>
                                        </p:attrNameLst>
                                      </p:cBhvr>
                                      <p:to>
                                        <p:strVal val="visible"/>
                                      </p:to>
                                    </p:set>
                                    <p:animEffect transition="in" filter="strips(downLeft)">
                                      <p:cBhvr>
                                        <p:cTn id="13" dur="500"/>
                                        <p:tgtEl>
                                          <p:spTgt spid="1065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502" grpId="0" animBg="1"/>
      <p:bldP spid="106503" grpId="0" animBg="1"/>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Rectangle 2"/>
          <p:cNvSpPr>
            <a:spLocks noChangeArrowheads="1"/>
          </p:cNvSpPr>
          <p:nvPr/>
        </p:nvSpPr>
        <p:spPr bwMode="auto">
          <a:xfrm>
            <a:off x="0" y="0"/>
            <a:ext cx="9144000" cy="6858000"/>
          </a:xfrm>
          <a:prstGeom prst="rect">
            <a:avLst/>
          </a:prstGeom>
          <a:gradFill rotWithShape="0">
            <a:gsLst>
              <a:gs pos="0">
                <a:srgbClr val="13136A"/>
              </a:gs>
              <a:gs pos="100000">
                <a:srgbClr val="2828E4"/>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293" tIns="45647" rIns="91293" bIns="45647" anchor="ctr"/>
          <a:lstStyle/>
          <a:p>
            <a:pPr eaLnBrk="0" hangingPunct="0"/>
            <a:endParaRPr lang="en-US" b="0">
              <a:solidFill>
                <a:srgbClr val="FFFFFF"/>
              </a:solidFill>
              <a:latin typeface="Times" charset="0"/>
            </a:endParaRPr>
          </a:p>
        </p:txBody>
      </p:sp>
      <p:pic>
        <p:nvPicPr>
          <p:cNvPr id="222210"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black">
          <a:xfrm>
            <a:off x="468313" y="1700213"/>
            <a:ext cx="8170862" cy="4938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angle 4"/>
          <p:cNvSpPr>
            <a:spLocks noChangeArrowheads="1"/>
          </p:cNvSpPr>
          <p:nvPr/>
        </p:nvSpPr>
        <p:spPr bwMode="black">
          <a:xfrm>
            <a:off x="304800" y="76200"/>
            <a:ext cx="8458200" cy="1981200"/>
          </a:xfrm>
          <a:prstGeom prst="rect">
            <a:avLst/>
          </a:prstGeom>
          <a:solidFill>
            <a:srgbClr val="020009"/>
          </a:solidFill>
          <a:ln>
            <a:noFill/>
          </a:ln>
          <a:effectLst>
            <a:outerShdw blurRad="63500" dist="53882" dir="2700000" algn="ctr" rotWithShape="0">
              <a:srgbClr val="020009">
                <a:alpha val="74997"/>
              </a:srgbClr>
            </a:outerShdw>
          </a:effectLst>
          <a:extLs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nchorCtr="1"/>
          <a:lstStyle/>
          <a:p>
            <a:pPr>
              <a:defRPr/>
            </a:pPr>
            <a:r>
              <a:rPr lang="zh-CN" altLang="en-US" sz="3600" dirty="0"/>
              <a:t>不要被社会误导，认为丈夫不应该</a:t>
            </a:r>
            <a:r>
              <a:rPr lang="zh-CN" altLang="en-US" sz="3600" dirty="0">
                <a:solidFill>
                  <a:srgbClr val="FFFF00"/>
                </a:solidFill>
              </a:rPr>
              <a:t>主导</a:t>
            </a:r>
            <a:r>
              <a:rPr lang="zh-CN" altLang="en-US" sz="3600" dirty="0"/>
              <a:t>他们的妻子　</a:t>
            </a:r>
            <a:r>
              <a:rPr lang="en-US" sz="3600" dirty="0"/>
              <a:t>(</a:t>
            </a:r>
            <a:r>
              <a:rPr lang="zh-CN" altLang="en-US" sz="3600" dirty="0"/>
              <a:t>林前</a:t>
            </a:r>
            <a:r>
              <a:rPr lang="en-US" sz="3600" dirty="0"/>
              <a:t> 11:1-16</a:t>
            </a:r>
            <a:r>
              <a:rPr lang="zh-CN" altLang="en-US" sz="3600" dirty="0"/>
              <a:t>的中心思想</a:t>
            </a:r>
            <a:r>
              <a:rPr lang="en-US" sz="3600" dirty="0"/>
              <a:t>)</a:t>
            </a:r>
          </a:p>
        </p:txBody>
      </p:sp>
    </p:spTree>
    <p:extLst>
      <p:ext uri="{BB962C8B-B14F-4D97-AF65-F5344CB8AC3E}">
        <p14:creationId xmlns:p14="http://schemas.microsoft.com/office/powerpoint/2010/main" val="667315079"/>
      </p:ext>
    </p:extLst>
  </p:cSld>
  <p:clrMapOvr>
    <a:masterClrMapping/>
  </p:clrMapOvr>
  <p:transition/>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7" name="Rectangle 2"/>
          <p:cNvSpPr>
            <a:spLocks noChangeArrowheads="1"/>
          </p:cNvSpPr>
          <p:nvPr/>
        </p:nvSpPr>
        <p:spPr bwMode="auto">
          <a:xfrm>
            <a:off x="0" y="0"/>
            <a:ext cx="9144000" cy="6858000"/>
          </a:xfrm>
          <a:prstGeom prst="rect">
            <a:avLst/>
          </a:prstGeom>
          <a:gradFill rotWithShape="0">
            <a:gsLst>
              <a:gs pos="0">
                <a:srgbClr val="13136A"/>
              </a:gs>
              <a:gs pos="100000">
                <a:srgbClr val="2828E4"/>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293" tIns="45647" rIns="91293" bIns="45647" anchor="ctr"/>
          <a:lstStyle/>
          <a:p>
            <a:pPr eaLnBrk="0" hangingPunct="0"/>
            <a:endParaRPr lang="en-US" b="0">
              <a:solidFill>
                <a:srgbClr val="FFFFFF"/>
              </a:solidFill>
              <a:latin typeface="Times" charset="0"/>
            </a:endParaRPr>
          </a:p>
        </p:txBody>
      </p:sp>
      <p:sp>
        <p:nvSpPr>
          <p:cNvPr id="2" name="Rectangle 4"/>
          <p:cNvSpPr>
            <a:spLocks noChangeArrowheads="1"/>
          </p:cNvSpPr>
          <p:nvPr/>
        </p:nvSpPr>
        <p:spPr bwMode="black">
          <a:xfrm>
            <a:off x="0" y="-26988"/>
            <a:ext cx="9144000" cy="1336676"/>
          </a:xfrm>
          <a:prstGeom prst="rect">
            <a:avLst/>
          </a:prstGeom>
          <a:solidFill>
            <a:srgbClr val="020009"/>
          </a:solidFill>
          <a:ln>
            <a:noFill/>
          </a:ln>
          <a:effectLst>
            <a:outerShdw blurRad="63500" dist="53882" dir="2700000" algn="ctr" rotWithShape="0">
              <a:srgbClr val="020009">
                <a:alpha val="74997"/>
              </a:srgbClr>
            </a:outerShdw>
          </a:effectLst>
          <a:extLs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nchorCtr="1"/>
          <a:lstStyle/>
          <a:p>
            <a:pPr>
              <a:defRPr/>
            </a:pPr>
            <a:r>
              <a:rPr lang="zh-CN" altLang="en-US" sz="4800" dirty="0">
                <a:solidFill>
                  <a:srgbClr val="FFFFFF"/>
                </a:solidFill>
              </a:rPr>
              <a:t>为什么要丈夫领导？</a:t>
            </a:r>
          </a:p>
        </p:txBody>
      </p:sp>
      <p:sp>
        <p:nvSpPr>
          <p:cNvPr id="7" name="TextBox 6"/>
          <p:cNvSpPr txBox="1"/>
          <p:nvPr/>
        </p:nvSpPr>
        <p:spPr>
          <a:xfrm>
            <a:off x="251520" y="1484786"/>
            <a:ext cx="4608512" cy="3078693"/>
          </a:xfrm>
          <a:prstGeom prst="rect">
            <a:avLst/>
          </a:prstGeom>
          <a:noFill/>
        </p:spPr>
        <p:txBody>
          <a:bodyPr lIns="91293" tIns="45647" rIns="91293" bIns="45647">
            <a:spAutoFit/>
          </a:bodyPr>
          <a:lstStyle/>
          <a:p>
            <a:pPr marL="570599" indent="-570599" algn="l" eaLnBrk="0" hangingPunct="0">
              <a:buFont typeface="+mj-lt"/>
              <a:buAutoNum type="romanUcPeriod"/>
              <a:defRPr/>
            </a:pPr>
            <a:r>
              <a:rPr lang="zh-CN" altLang="en-US" sz="3200" dirty="0">
                <a:solidFill>
                  <a:srgbClr val="FFFFFF"/>
                </a:solidFill>
                <a:effectLst>
                  <a:glow rad="139700">
                    <a:srgbClr val="000203"/>
                  </a:glow>
                </a:effectLst>
              </a:rPr>
              <a:t>羞辱我们的</a:t>
            </a:r>
            <a:r>
              <a:rPr lang="zh-CN" altLang="en-US" sz="3200" dirty="0">
                <a:solidFill>
                  <a:srgbClr val="FFFF00"/>
                </a:solidFill>
                <a:effectLst>
                  <a:glow rad="139700">
                    <a:srgbClr val="000203"/>
                  </a:glow>
                </a:effectLst>
              </a:rPr>
              <a:t>权柄</a:t>
            </a:r>
            <a:r>
              <a:rPr lang="en-US" sz="3200" dirty="0">
                <a:solidFill>
                  <a:srgbClr val="FFFFFF"/>
                </a:solidFill>
                <a:effectLst>
                  <a:glow rad="139700">
                    <a:srgbClr val="000203"/>
                  </a:glow>
                </a:effectLst>
              </a:rPr>
              <a:t>(11:2-6)</a:t>
            </a:r>
          </a:p>
          <a:p>
            <a:pPr marL="570599" indent="-570599" algn="l" eaLnBrk="0" hangingPunct="0">
              <a:buFont typeface="+mj-lt"/>
              <a:buAutoNum type="romanUcPeriod"/>
              <a:defRPr/>
            </a:pPr>
            <a:r>
              <a:rPr lang="zh-CN" altLang="en-US" sz="3200" dirty="0">
                <a:solidFill>
                  <a:srgbClr val="FFFFFF"/>
                </a:solidFill>
                <a:effectLst>
                  <a:glow rad="139700">
                    <a:srgbClr val="000203"/>
                  </a:glow>
                </a:effectLst>
              </a:rPr>
              <a:t>对抗上帝</a:t>
            </a:r>
            <a:r>
              <a:rPr lang="zh-CN" altLang="en-US" sz="3200" dirty="0">
                <a:solidFill>
                  <a:srgbClr val="FFFF00"/>
                </a:solidFill>
                <a:effectLst>
                  <a:glow rad="139700">
                    <a:srgbClr val="000203"/>
                  </a:glow>
                </a:effectLst>
              </a:rPr>
              <a:t>造物</a:t>
            </a:r>
            <a:r>
              <a:rPr lang="zh-CN" altLang="en-US" sz="3200" dirty="0">
                <a:solidFill>
                  <a:srgbClr val="FFFFFF"/>
                </a:solidFill>
                <a:effectLst>
                  <a:glow rad="139700">
                    <a:srgbClr val="000203"/>
                  </a:glow>
                </a:effectLst>
              </a:rPr>
              <a:t>的旨意</a:t>
            </a:r>
            <a:r>
              <a:rPr lang="en-US" sz="3200" dirty="0">
                <a:solidFill>
                  <a:srgbClr val="FFFFFF"/>
                </a:solidFill>
                <a:effectLst>
                  <a:glow rad="139700">
                    <a:srgbClr val="000203"/>
                  </a:glow>
                </a:effectLst>
              </a:rPr>
              <a:t>(11:7-12)</a:t>
            </a:r>
          </a:p>
          <a:p>
            <a:pPr marL="570599" indent="-570599" algn="l" eaLnBrk="0" hangingPunct="0">
              <a:buFont typeface="+mj-lt"/>
              <a:buAutoNum type="romanUcPeriod"/>
              <a:defRPr/>
            </a:pPr>
            <a:r>
              <a:rPr lang="zh-CN" altLang="en-US" sz="3200" dirty="0">
                <a:solidFill>
                  <a:srgbClr val="FFFFFF"/>
                </a:solidFill>
                <a:effectLst>
                  <a:glow rad="139700">
                    <a:srgbClr val="000203"/>
                  </a:glow>
                </a:effectLst>
              </a:rPr>
              <a:t>阻碍我们美好的</a:t>
            </a:r>
            <a:r>
              <a:rPr lang="zh-CN" altLang="en-US" sz="3200" dirty="0">
                <a:solidFill>
                  <a:srgbClr val="FFFF00"/>
                </a:solidFill>
                <a:effectLst>
                  <a:glow rad="139700">
                    <a:srgbClr val="000203"/>
                  </a:glow>
                </a:effectLst>
              </a:rPr>
              <a:t>见证</a:t>
            </a:r>
            <a:r>
              <a:rPr lang="en-US" sz="3200" dirty="0">
                <a:solidFill>
                  <a:srgbClr val="FFFFFF"/>
                </a:solidFill>
                <a:effectLst>
                  <a:glow rad="139700">
                    <a:srgbClr val="000203"/>
                  </a:glow>
                </a:effectLst>
              </a:rPr>
              <a:t>(11:13-16)</a:t>
            </a:r>
          </a:p>
        </p:txBody>
      </p:sp>
      <p:pic>
        <p:nvPicPr>
          <p:cNvPr id="224260" name="Picture 7"/>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932363" y="2133600"/>
            <a:ext cx="3906837" cy="398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2392115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blinds(horizontal)">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7">
                                            <p:txEl>
                                              <p:pRg st="1" end="1"/>
                                            </p:txEl>
                                          </p:spTgt>
                                        </p:tgtEl>
                                        <p:attrNameLst>
                                          <p:attrName>style.visibility</p:attrName>
                                        </p:attrNameLst>
                                      </p:cBhvr>
                                      <p:to>
                                        <p:strVal val="visible"/>
                                      </p:to>
                                    </p:set>
                                    <p:animEffect transition="in" filter="blinds(horizontal)">
                                      <p:cBhvr>
                                        <p:cTn id="12" dur="500"/>
                                        <p:tgtEl>
                                          <p:spTgt spid="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7">
                                            <p:txEl>
                                              <p:pRg st="2" end="2"/>
                                            </p:txEl>
                                          </p:spTgt>
                                        </p:tgtEl>
                                        <p:attrNameLst>
                                          <p:attrName>style.visibility</p:attrName>
                                        </p:attrNameLst>
                                      </p:cBhvr>
                                      <p:to>
                                        <p:strVal val="visible"/>
                                      </p:to>
                                    </p:set>
                                    <p:animEffect transition="in" filter="blinds(horizontal)">
                                      <p:cBhvr>
                                        <p:cTn id="17"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6305" name="Picture 4" descr="preacherjamie_washam"/>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1"/>
            <a:ext cx="4572000" cy="3648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6306" name="Picture 6" descr="Coveri7"/>
          <p:cNvPicPr>
            <a:picLocks noChangeAspect="1" noChangeArrowheads="1"/>
          </p:cNvPicPr>
          <p:nvPr/>
        </p:nvPicPr>
        <p:blipFill>
          <a:blip r:embed="rId4" cstate="screen">
            <a:extLst>
              <a:ext uri="{28A0092B-C50C-407E-A947-70E740481C1C}">
                <a14:useLocalDpi xmlns:a14="http://schemas.microsoft.com/office/drawing/2010/main"/>
              </a:ext>
            </a:extLst>
          </a:blip>
          <a:srcRect r="2380"/>
          <a:stretch>
            <a:fillRect/>
          </a:stretch>
        </p:blipFill>
        <p:spPr bwMode="auto">
          <a:xfrm>
            <a:off x="5105400" y="-152400"/>
            <a:ext cx="3124200" cy="4743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6307" name="Picture 7" descr="image002tiny"/>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670050" y="3429000"/>
            <a:ext cx="2901950" cy="3429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6308" name="Picture 2" descr="preacherrevpeacebang"/>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0" y="3429000"/>
            <a:ext cx="1728788" cy="3429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26309" name="Group 9"/>
          <p:cNvGrpSpPr>
            <a:grpSpLocks/>
          </p:cNvGrpSpPr>
          <p:nvPr/>
        </p:nvGrpSpPr>
        <p:grpSpPr bwMode="auto">
          <a:xfrm>
            <a:off x="4572000" y="3429000"/>
            <a:ext cx="4572000" cy="3429000"/>
            <a:chOff x="2880" y="2160"/>
            <a:chExt cx="2880" cy="2160"/>
          </a:xfrm>
        </p:grpSpPr>
        <p:pic>
          <p:nvPicPr>
            <p:cNvPr id="226312" name="Picture 3" descr="woman_preachers_knew"/>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3600" y="2160"/>
              <a:ext cx="2160" cy="2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6313" name="Rectangle 8"/>
            <p:cNvSpPr>
              <a:spLocks noChangeArrowheads="1"/>
            </p:cNvSpPr>
            <p:nvPr/>
          </p:nvSpPr>
          <p:spPr bwMode="auto">
            <a:xfrm>
              <a:off x="2880" y="2160"/>
              <a:ext cx="912" cy="2160"/>
            </a:xfrm>
            <a:prstGeom prst="rect">
              <a:avLst/>
            </a:prstGeom>
            <a:solidFill>
              <a:srgbClr val="67171A"/>
            </a:solidFill>
            <a:ln>
              <a:noFill/>
            </a:ln>
            <a:extLst>
              <a:ext uri="{91240B29-F687-4F45-9708-019B960494DF}">
                <a14:hiddenLine xmlns:a14="http://schemas.microsoft.com/office/drawing/2010/main" w="9525">
                  <a:solidFill>
                    <a:schemeClr val="tx1"/>
                  </a:solidFill>
                  <a:miter lim="800000"/>
                  <a:headEnd/>
                  <a:tailEnd/>
                </a14:hiddenLine>
              </a:ext>
            </a:extLst>
          </p:spPr>
          <p:txBody>
            <a:bodyPr wrap="none" anchor="ctr"/>
            <a:lstStyle/>
            <a:p>
              <a:pPr algn="l" eaLnBrk="0" hangingPunct="0"/>
              <a:endParaRPr lang="en-US" b="0">
                <a:solidFill>
                  <a:srgbClr val="FFFFFF"/>
                </a:solidFill>
              </a:endParaRPr>
            </a:p>
          </p:txBody>
        </p:sp>
      </p:grpSp>
      <p:sp>
        <p:nvSpPr>
          <p:cNvPr id="277514" name="Rectangle 10"/>
          <p:cNvSpPr>
            <a:spLocks noGrp="1" noChangeArrowheads="1"/>
          </p:cNvSpPr>
          <p:nvPr>
            <p:ph type="title" idx="4294967295"/>
          </p:nvPr>
        </p:nvSpPr>
        <p:spPr>
          <a:xfrm>
            <a:off x="0" y="152401"/>
            <a:ext cx="9144000" cy="838200"/>
          </a:xfrm>
          <a:effectLst>
            <a:outerShdw blurRad="63500" dist="35921" dir="2700000" algn="ctr" rotWithShape="0">
              <a:schemeClr val="bg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defRPr/>
            </a:pPr>
            <a:r>
              <a:rPr lang="zh-CN" altLang="en-US" dirty="0">
                <a:effectLst/>
                <a:latin typeface="Arial" charset="0"/>
              </a:rPr>
              <a:t>你们（妻子）应该做什么</a:t>
            </a:r>
            <a:r>
              <a:rPr lang="en-US" altLang="zh-CN" dirty="0">
                <a:effectLst/>
                <a:latin typeface="Arial" charset="0"/>
              </a:rPr>
              <a:t>?</a:t>
            </a:r>
            <a:endParaRPr lang="en-US" dirty="0">
              <a:effectLst/>
              <a:latin typeface="Arial" charset="0"/>
            </a:endParaRPr>
          </a:p>
        </p:txBody>
      </p:sp>
      <p:sp>
        <p:nvSpPr>
          <p:cNvPr id="277515" name="Text Box 11"/>
          <p:cNvSpPr txBox="1">
            <a:spLocks noChangeArrowheads="1"/>
          </p:cNvSpPr>
          <p:nvPr/>
        </p:nvSpPr>
        <p:spPr bwMode="auto">
          <a:xfrm>
            <a:off x="990601" y="2133624"/>
            <a:ext cx="6477000" cy="2369847"/>
          </a:xfrm>
          <a:prstGeom prst="rect">
            <a:avLst/>
          </a:prstGeom>
          <a:solidFill>
            <a:schemeClr val="bg2"/>
          </a:solidFill>
          <a:ln>
            <a:noFill/>
          </a:ln>
          <a:extLs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r>
              <a:rPr lang="ru-RU" altLang="ja-JP" sz="4000" dirty="0">
                <a:solidFill>
                  <a:srgbClr val="FFFFFF"/>
                </a:solidFill>
              </a:rPr>
              <a:t>"</a:t>
            </a:r>
            <a:r>
              <a:rPr lang="zh-CN" altLang="en-US" sz="4000" dirty="0">
                <a:solidFill>
                  <a:srgbClr val="FFFFFF"/>
                </a:solidFill>
              </a:rPr>
              <a:t>极力避免任何会给非基督徒世界传递性暗示和拜偶像嫌疑的穿着</a:t>
            </a:r>
            <a:r>
              <a:rPr lang="ru-RU" altLang="ja-JP" sz="4000" dirty="0">
                <a:solidFill>
                  <a:srgbClr val="FFFFFF"/>
                </a:solidFill>
              </a:rPr>
              <a:t>"</a:t>
            </a:r>
            <a:r>
              <a:rPr lang="en-US" altLang="ja-JP" sz="4000" dirty="0">
                <a:solidFill>
                  <a:srgbClr val="FFFFFF"/>
                </a:solidFill>
              </a:rPr>
              <a:t> </a:t>
            </a:r>
            <a:br>
              <a:rPr lang="en-US" altLang="ja-JP" sz="2800" dirty="0">
                <a:solidFill>
                  <a:srgbClr val="FFFFFF"/>
                </a:solidFill>
              </a:rPr>
            </a:br>
            <a:r>
              <a:rPr lang="en-US" altLang="ja-JP" sz="2800" dirty="0">
                <a:solidFill>
                  <a:srgbClr val="FFFFFF"/>
                </a:solidFill>
              </a:rPr>
              <a:t>(</a:t>
            </a:r>
            <a:r>
              <a:rPr lang="en-US" altLang="ja-JP" sz="2000" dirty="0">
                <a:solidFill>
                  <a:srgbClr val="FFFFFF"/>
                </a:solidFill>
              </a:rPr>
              <a:t>Blomberg, 215)</a:t>
            </a:r>
            <a:endParaRPr lang="en-US" sz="2800" dirty="0">
              <a:solidFill>
                <a:srgbClr val="FFFFFF"/>
              </a:solidFill>
            </a:endParaRPr>
          </a:p>
        </p:txBody>
      </p:sp>
    </p:spTree>
    <p:extLst>
      <p:ext uri="{BB962C8B-B14F-4D97-AF65-F5344CB8AC3E}">
        <p14:creationId xmlns:p14="http://schemas.microsoft.com/office/powerpoint/2010/main" val="76407451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775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7515" grpId="0" animBg="1" autoUpdateAnimBg="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2449" name="Picture 2" descr="fistyellow"/>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50800"/>
            <a:ext cx="9144000" cy="690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2450" name="Rectangle 8"/>
          <p:cNvSpPr>
            <a:spLocks noGrp="1"/>
          </p:cNvSpPr>
          <p:nvPr>
            <p:ph type="title" idx="4294967295"/>
          </p:nvPr>
        </p:nvSpPr>
        <p:spPr>
          <a:xfrm>
            <a:off x="0" y="-99982"/>
            <a:ext cx="9144000" cy="1143001"/>
          </a:xfrm>
        </p:spPr>
        <p:txBody>
          <a:bodyPr/>
          <a:lstStyle/>
          <a:p>
            <a:r>
              <a:rPr lang="zh-CN" altLang="en-US" sz="6000" b="1" dirty="0">
                <a:latin typeface="Calibri" charset="0"/>
              </a:rPr>
              <a:t>你们（其他人）应该做什么</a:t>
            </a:r>
            <a:r>
              <a:rPr lang="en-US" altLang="zh-CN" sz="6000" b="1" dirty="0">
                <a:latin typeface="Calibri" charset="0"/>
              </a:rPr>
              <a:t>?</a:t>
            </a:r>
          </a:p>
        </p:txBody>
      </p:sp>
      <p:sp>
        <p:nvSpPr>
          <p:cNvPr id="232451" name="Rectangle 8"/>
          <p:cNvSpPr txBox="1">
            <a:spLocks/>
          </p:cNvSpPr>
          <p:nvPr/>
        </p:nvSpPr>
        <p:spPr bwMode="auto">
          <a:xfrm>
            <a:off x="6408739" y="1125538"/>
            <a:ext cx="3059112" cy="3598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lIns="91293" tIns="45647" rIns="91293" bIns="45647"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r>
              <a:rPr lang="zh-CN" altLang="en-US" sz="5400" dirty="0">
                <a:solidFill>
                  <a:srgbClr val="984807"/>
                </a:solidFill>
                <a:latin typeface="Calibri" charset="0"/>
              </a:rPr>
              <a:t>不去</a:t>
            </a:r>
            <a:endParaRPr lang="en-US" altLang="zh-CN" sz="5400" dirty="0">
              <a:solidFill>
                <a:srgbClr val="984807"/>
              </a:solidFill>
              <a:latin typeface="Calibri" charset="0"/>
            </a:endParaRPr>
          </a:p>
          <a:p>
            <a:pPr eaLnBrk="0" hangingPunct="0"/>
            <a:r>
              <a:rPr lang="zh-CN" altLang="en-US" sz="5400" dirty="0">
                <a:solidFill>
                  <a:srgbClr val="984807"/>
                </a:solidFill>
                <a:latin typeface="Calibri" charset="0"/>
              </a:rPr>
              <a:t>要求</a:t>
            </a:r>
            <a:endParaRPr lang="en-US" altLang="zh-CN" sz="5400" dirty="0">
              <a:solidFill>
                <a:srgbClr val="984807"/>
              </a:solidFill>
              <a:latin typeface="Calibri" charset="0"/>
            </a:endParaRPr>
          </a:p>
          <a:p>
            <a:pPr eaLnBrk="0" hangingPunct="0"/>
            <a:r>
              <a:rPr lang="zh-CN" altLang="en-US" sz="5400" dirty="0">
                <a:solidFill>
                  <a:srgbClr val="984807"/>
                </a:solidFill>
                <a:latin typeface="Calibri" charset="0"/>
              </a:rPr>
              <a:t>你的</a:t>
            </a:r>
            <a:endParaRPr lang="en-US" altLang="zh-CN" sz="5400" dirty="0">
              <a:solidFill>
                <a:srgbClr val="984807"/>
              </a:solidFill>
              <a:latin typeface="Calibri" charset="0"/>
            </a:endParaRPr>
          </a:p>
          <a:p>
            <a:pPr eaLnBrk="0" hangingPunct="0"/>
            <a:r>
              <a:rPr lang="zh-CN" altLang="en-US" sz="5400" dirty="0">
                <a:solidFill>
                  <a:srgbClr val="984807"/>
                </a:solidFill>
                <a:latin typeface="Calibri" charset="0"/>
              </a:rPr>
              <a:t>权利</a:t>
            </a:r>
            <a:endParaRPr lang="en-US" sz="4000" dirty="0">
              <a:solidFill>
                <a:srgbClr val="984807"/>
              </a:solidFill>
              <a:latin typeface="Calibri" charset="0"/>
            </a:endParaRPr>
          </a:p>
        </p:txBody>
      </p:sp>
    </p:spTree>
    <p:extLst>
      <p:ext uri="{BB962C8B-B14F-4D97-AF65-F5344CB8AC3E}">
        <p14:creationId xmlns:p14="http://schemas.microsoft.com/office/powerpoint/2010/main" val="2201196767"/>
      </p:ext>
    </p:extLst>
  </p:cSld>
  <p:clrMapOvr>
    <a:masterClrMapping/>
  </p:clrMapOvr>
  <p:transition/>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4497" name="Picture 4" descr="hand-reaching-bw"/>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8773" name="Rectangle 5"/>
          <p:cNvSpPr>
            <a:spLocks noGrp="1"/>
          </p:cNvSpPr>
          <p:nvPr>
            <p:ph type="title" idx="4294967295"/>
          </p:nvPr>
        </p:nvSpPr>
        <p:spPr>
          <a:xfrm>
            <a:off x="-1" y="0"/>
            <a:ext cx="9144001" cy="990600"/>
          </a:xfrm>
          <a:effectLst>
            <a:outerShdw blurRad="63500" dist="35921" dir="2700000" algn="ctr" rotWithShape="0">
              <a:schemeClr val="tx1">
                <a:alpha val="74998"/>
              </a:schemeClr>
            </a:outerShdw>
          </a:effectLst>
        </p:spPr>
        <p:txBody>
          <a:bodyPr/>
          <a:lstStyle/>
          <a:p>
            <a:pPr algn="l">
              <a:defRPr/>
            </a:pPr>
            <a:r>
              <a:rPr lang="zh-CN" altLang="en-US" sz="5400" b="1" dirty="0">
                <a:solidFill>
                  <a:schemeClr val="bg1"/>
                </a:solidFill>
                <a:effectLst>
                  <a:glow rad="266700">
                    <a:schemeClr val="tx1">
                      <a:alpha val="96000"/>
                    </a:schemeClr>
                  </a:glow>
                </a:effectLst>
                <a:latin typeface="Calibri" charset="0"/>
              </a:rPr>
              <a:t>放弃你的权力</a:t>
            </a:r>
            <a:r>
              <a:rPr lang="en-US" altLang="zh-CN" sz="5400" b="1" dirty="0">
                <a:solidFill>
                  <a:schemeClr val="bg1"/>
                </a:solidFill>
                <a:effectLst>
                  <a:glow rad="266700">
                    <a:schemeClr val="tx1">
                      <a:alpha val="96000"/>
                    </a:schemeClr>
                  </a:glow>
                </a:effectLst>
                <a:latin typeface="Calibri" charset="0"/>
              </a:rPr>
              <a:t>…</a:t>
            </a:r>
            <a:endParaRPr lang="en-US" dirty="0">
              <a:solidFill>
                <a:schemeClr val="bg1"/>
              </a:solidFill>
              <a:effectLst>
                <a:glow rad="266700">
                  <a:schemeClr val="tx1">
                    <a:alpha val="96000"/>
                  </a:schemeClr>
                </a:glow>
              </a:effectLst>
              <a:latin typeface="Calibri" charset="0"/>
            </a:endParaRPr>
          </a:p>
        </p:txBody>
      </p:sp>
      <p:sp>
        <p:nvSpPr>
          <p:cNvPr id="288774" name="Rectangle 6"/>
          <p:cNvSpPr>
            <a:spLocks/>
          </p:cNvSpPr>
          <p:nvPr/>
        </p:nvSpPr>
        <p:spPr bwMode="auto">
          <a:xfrm>
            <a:off x="228600" y="1143000"/>
            <a:ext cx="8915400" cy="609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p>
            <a:pPr algn="l" eaLnBrk="0" hangingPunct="0">
              <a:defRPr/>
            </a:pPr>
            <a:r>
              <a:rPr lang="en-US" sz="3600" dirty="0">
                <a:solidFill>
                  <a:srgbClr val="FFFFFF"/>
                </a:solidFill>
                <a:effectLst>
                  <a:glow rad="266700">
                    <a:srgbClr val="000000">
                      <a:alpha val="96000"/>
                    </a:srgbClr>
                  </a:glow>
                </a:effectLst>
                <a:latin typeface="Calibri" charset="0"/>
              </a:rPr>
              <a:t>• </a:t>
            </a:r>
            <a:r>
              <a:rPr lang="zh-CN" altLang="en-US" sz="3600" dirty="0">
                <a:solidFill>
                  <a:srgbClr val="FFFFFF"/>
                </a:solidFill>
                <a:effectLst>
                  <a:glow rad="266700">
                    <a:srgbClr val="000000">
                      <a:alpha val="96000"/>
                    </a:srgbClr>
                  </a:glow>
                </a:effectLst>
                <a:latin typeface="Calibri" charset="0"/>
              </a:rPr>
              <a:t>起诉另一个信徒 </a:t>
            </a:r>
            <a:r>
              <a:rPr lang="en-US" sz="3600" dirty="0">
                <a:solidFill>
                  <a:srgbClr val="FFFFFF"/>
                </a:solidFill>
                <a:effectLst>
                  <a:glow rad="266700">
                    <a:srgbClr val="000000">
                      <a:alpha val="96000"/>
                    </a:srgbClr>
                  </a:glow>
                </a:effectLst>
                <a:latin typeface="Calibri" charset="0"/>
              </a:rPr>
              <a:t>(1 Cor. 6)</a:t>
            </a:r>
            <a:endParaRPr lang="en-US" sz="2800" b="0" dirty="0">
              <a:solidFill>
                <a:srgbClr val="FFFFFF"/>
              </a:solidFill>
              <a:effectLst>
                <a:glow rad="266700">
                  <a:srgbClr val="000000">
                    <a:alpha val="96000"/>
                  </a:srgbClr>
                </a:glow>
              </a:effectLst>
              <a:latin typeface="Calibri" charset="0"/>
            </a:endParaRPr>
          </a:p>
        </p:txBody>
      </p:sp>
      <p:sp>
        <p:nvSpPr>
          <p:cNvPr id="288777" name="Rectangle 9"/>
          <p:cNvSpPr>
            <a:spLocks/>
          </p:cNvSpPr>
          <p:nvPr/>
        </p:nvSpPr>
        <p:spPr bwMode="auto">
          <a:xfrm>
            <a:off x="228600" y="1919288"/>
            <a:ext cx="8915400" cy="609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p>
            <a:pPr algn="l" eaLnBrk="0" hangingPunct="0">
              <a:defRPr/>
            </a:pPr>
            <a:r>
              <a:rPr lang="en-US" sz="3600" dirty="0">
                <a:solidFill>
                  <a:srgbClr val="FFFFFF"/>
                </a:solidFill>
                <a:effectLst>
                  <a:glow rad="266700">
                    <a:srgbClr val="000000">
                      <a:alpha val="96000"/>
                    </a:srgbClr>
                  </a:glow>
                </a:effectLst>
                <a:latin typeface="Calibri" charset="0"/>
              </a:rPr>
              <a:t>• </a:t>
            </a:r>
            <a:r>
              <a:rPr lang="zh-CN" altLang="en-US" sz="3600" dirty="0">
                <a:solidFill>
                  <a:srgbClr val="FFFFFF"/>
                </a:solidFill>
                <a:effectLst>
                  <a:glow rad="266700">
                    <a:srgbClr val="000000">
                      <a:alpha val="96000"/>
                    </a:srgbClr>
                  </a:glow>
                </a:effectLst>
                <a:latin typeface="Calibri" charset="0"/>
              </a:rPr>
              <a:t>结婚或单身 </a:t>
            </a:r>
            <a:r>
              <a:rPr lang="en-US" sz="3600" dirty="0">
                <a:solidFill>
                  <a:srgbClr val="FFFFFF"/>
                </a:solidFill>
                <a:effectLst>
                  <a:glow rad="266700">
                    <a:srgbClr val="000000">
                      <a:alpha val="96000"/>
                    </a:srgbClr>
                  </a:glow>
                </a:effectLst>
                <a:latin typeface="Calibri" charset="0"/>
              </a:rPr>
              <a:t>(1 Cor. 7)</a:t>
            </a:r>
            <a:endParaRPr lang="en-US" sz="2800" b="0" dirty="0">
              <a:solidFill>
                <a:srgbClr val="FFFFFF"/>
              </a:solidFill>
              <a:effectLst>
                <a:glow rad="266700">
                  <a:srgbClr val="000000">
                    <a:alpha val="96000"/>
                  </a:srgbClr>
                </a:glow>
              </a:effectLst>
              <a:latin typeface="Calibri" charset="0"/>
            </a:endParaRPr>
          </a:p>
        </p:txBody>
      </p:sp>
      <p:sp>
        <p:nvSpPr>
          <p:cNvPr id="288778" name="Rectangle 10"/>
          <p:cNvSpPr>
            <a:spLocks/>
          </p:cNvSpPr>
          <p:nvPr/>
        </p:nvSpPr>
        <p:spPr bwMode="auto">
          <a:xfrm>
            <a:off x="228600" y="2697163"/>
            <a:ext cx="8915400" cy="609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p>
            <a:pPr algn="l" eaLnBrk="0" hangingPunct="0">
              <a:defRPr/>
            </a:pPr>
            <a:r>
              <a:rPr lang="en-US" sz="3600" dirty="0">
                <a:solidFill>
                  <a:srgbClr val="FFFFFF"/>
                </a:solidFill>
                <a:effectLst>
                  <a:glow rad="266700">
                    <a:srgbClr val="000000">
                      <a:alpha val="96000"/>
                    </a:srgbClr>
                  </a:glow>
                </a:effectLst>
                <a:latin typeface="Calibri" charset="0"/>
              </a:rPr>
              <a:t>• </a:t>
            </a:r>
            <a:r>
              <a:rPr lang="zh-CN" altLang="en-US" sz="3600" dirty="0">
                <a:solidFill>
                  <a:srgbClr val="FFFFFF"/>
                </a:solidFill>
                <a:effectLst>
                  <a:glow rad="266700">
                    <a:srgbClr val="000000">
                      <a:alpha val="96000"/>
                    </a:srgbClr>
                  </a:glow>
                </a:effectLst>
                <a:latin typeface="Calibri" charset="0"/>
              </a:rPr>
              <a:t>吃祭过偶像的食物 </a:t>
            </a:r>
            <a:r>
              <a:rPr lang="en-US" sz="3600" dirty="0">
                <a:solidFill>
                  <a:srgbClr val="FFFFFF"/>
                </a:solidFill>
                <a:effectLst>
                  <a:glow rad="266700">
                    <a:srgbClr val="000000">
                      <a:alpha val="96000"/>
                    </a:srgbClr>
                  </a:glow>
                </a:effectLst>
                <a:latin typeface="Calibri" charset="0"/>
              </a:rPr>
              <a:t>(1 Cor. 8)</a:t>
            </a:r>
            <a:endParaRPr lang="en-US" sz="2800" b="0" dirty="0">
              <a:solidFill>
                <a:srgbClr val="FFFFFF"/>
              </a:solidFill>
              <a:effectLst>
                <a:glow rad="266700">
                  <a:srgbClr val="000000">
                    <a:alpha val="96000"/>
                  </a:srgbClr>
                </a:glow>
              </a:effectLst>
              <a:latin typeface="Calibri" charset="0"/>
            </a:endParaRPr>
          </a:p>
        </p:txBody>
      </p:sp>
      <p:sp>
        <p:nvSpPr>
          <p:cNvPr id="288779" name="Rectangle 11"/>
          <p:cNvSpPr>
            <a:spLocks/>
          </p:cNvSpPr>
          <p:nvPr/>
        </p:nvSpPr>
        <p:spPr bwMode="auto">
          <a:xfrm>
            <a:off x="228600" y="3473451"/>
            <a:ext cx="8915400" cy="609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p>
            <a:pPr algn="l" eaLnBrk="0" hangingPunct="0">
              <a:defRPr/>
            </a:pPr>
            <a:r>
              <a:rPr lang="en-US" sz="3600" dirty="0">
                <a:solidFill>
                  <a:srgbClr val="FFFFFF"/>
                </a:solidFill>
                <a:effectLst>
                  <a:glow rad="266700">
                    <a:srgbClr val="000000">
                      <a:alpha val="96000"/>
                    </a:srgbClr>
                  </a:glow>
                </a:effectLst>
                <a:latin typeface="Calibri" charset="0"/>
              </a:rPr>
              <a:t>• </a:t>
            </a:r>
            <a:r>
              <a:rPr lang="zh-CN" altLang="en-US" sz="3600" dirty="0">
                <a:solidFill>
                  <a:srgbClr val="FFFFFF"/>
                </a:solidFill>
                <a:effectLst>
                  <a:glow rad="266700">
                    <a:srgbClr val="000000">
                      <a:alpha val="96000"/>
                    </a:srgbClr>
                  </a:glow>
                </a:effectLst>
                <a:latin typeface="Calibri" charset="0"/>
              </a:rPr>
              <a:t>妨碍你美好见证的行为 </a:t>
            </a:r>
            <a:r>
              <a:rPr lang="en-US" sz="3600" dirty="0">
                <a:solidFill>
                  <a:srgbClr val="FFFFFF"/>
                </a:solidFill>
                <a:effectLst>
                  <a:glow rad="266700">
                    <a:srgbClr val="000000">
                      <a:alpha val="96000"/>
                    </a:srgbClr>
                  </a:glow>
                </a:effectLst>
                <a:latin typeface="Calibri" charset="0"/>
              </a:rPr>
              <a:t>(1 Cor. 9)</a:t>
            </a:r>
            <a:endParaRPr lang="en-US" sz="2800" b="0" dirty="0">
              <a:solidFill>
                <a:srgbClr val="FFFFFF"/>
              </a:solidFill>
              <a:effectLst>
                <a:glow rad="266700">
                  <a:srgbClr val="000000">
                    <a:alpha val="96000"/>
                  </a:srgbClr>
                </a:glow>
              </a:effectLst>
              <a:latin typeface="Calibri" charset="0"/>
            </a:endParaRPr>
          </a:p>
        </p:txBody>
      </p:sp>
      <p:sp>
        <p:nvSpPr>
          <p:cNvPr id="288780" name="Rectangle 12"/>
          <p:cNvSpPr>
            <a:spLocks/>
          </p:cNvSpPr>
          <p:nvPr/>
        </p:nvSpPr>
        <p:spPr bwMode="auto">
          <a:xfrm>
            <a:off x="228600" y="4251326"/>
            <a:ext cx="8915400" cy="609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p>
            <a:pPr algn="l" eaLnBrk="0" hangingPunct="0">
              <a:defRPr/>
            </a:pPr>
            <a:r>
              <a:rPr lang="en-US" sz="3600" dirty="0">
                <a:solidFill>
                  <a:srgbClr val="FFFFFF"/>
                </a:solidFill>
                <a:effectLst>
                  <a:glow rad="266700">
                    <a:srgbClr val="000000">
                      <a:alpha val="96000"/>
                    </a:srgbClr>
                  </a:glow>
                </a:effectLst>
                <a:latin typeface="Calibri" charset="0"/>
              </a:rPr>
              <a:t>• </a:t>
            </a:r>
            <a:r>
              <a:rPr lang="zh-CN" altLang="en-US" sz="3600" dirty="0">
                <a:solidFill>
                  <a:srgbClr val="FFFFFF"/>
                </a:solidFill>
                <a:effectLst>
                  <a:glow rad="266700">
                    <a:srgbClr val="000000">
                      <a:alpha val="96000"/>
                    </a:srgbClr>
                  </a:glow>
                </a:effectLst>
                <a:latin typeface="Calibri" charset="0"/>
              </a:rPr>
              <a:t>参加异教庆典活动</a:t>
            </a:r>
            <a:r>
              <a:rPr lang="en-US" sz="3600" dirty="0">
                <a:solidFill>
                  <a:srgbClr val="FFFFFF"/>
                </a:solidFill>
                <a:effectLst>
                  <a:glow rad="266700">
                    <a:srgbClr val="000000">
                      <a:alpha val="96000"/>
                    </a:srgbClr>
                  </a:glow>
                </a:effectLst>
                <a:latin typeface="Calibri" charset="0"/>
              </a:rPr>
              <a:t> (1 Cor. 10)</a:t>
            </a:r>
            <a:endParaRPr lang="en-US" sz="2800" b="0" dirty="0">
              <a:solidFill>
                <a:srgbClr val="FFFFFF"/>
              </a:solidFill>
              <a:effectLst>
                <a:glow rad="266700">
                  <a:srgbClr val="000000">
                    <a:alpha val="96000"/>
                  </a:srgbClr>
                </a:glow>
              </a:effectLst>
              <a:latin typeface="Calibri" charset="0"/>
            </a:endParaRPr>
          </a:p>
        </p:txBody>
      </p:sp>
      <p:sp>
        <p:nvSpPr>
          <p:cNvPr id="288781" name="Rectangle 13"/>
          <p:cNvSpPr>
            <a:spLocks/>
          </p:cNvSpPr>
          <p:nvPr/>
        </p:nvSpPr>
        <p:spPr bwMode="auto">
          <a:xfrm>
            <a:off x="228600" y="5029200"/>
            <a:ext cx="8915400" cy="685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p>
            <a:pPr marL="337602" indent="-337602" algn="l" eaLnBrk="0" hangingPunct="0">
              <a:defRPr/>
            </a:pPr>
            <a:r>
              <a:rPr lang="en-US" sz="3600" dirty="0">
                <a:solidFill>
                  <a:srgbClr val="FFFFFF"/>
                </a:solidFill>
                <a:effectLst>
                  <a:glow rad="266700">
                    <a:srgbClr val="000000">
                      <a:alpha val="96000"/>
                    </a:srgbClr>
                  </a:glow>
                </a:effectLst>
                <a:latin typeface="Calibri" charset="0"/>
              </a:rPr>
              <a:t>• </a:t>
            </a:r>
            <a:r>
              <a:rPr lang="zh-CN" altLang="en-US" sz="3600" dirty="0">
                <a:solidFill>
                  <a:srgbClr val="FFFFFF"/>
                </a:solidFill>
                <a:effectLst>
                  <a:glow rad="266700">
                    <a:srgbClr val="000000">
                      <a:alpha val="96000"/>
                    </a:srgbClr>
                  </a:glow>
                </a:effectLst>
                <a:latin typeface="Calibri" charset="0"/>
              </a:rPr>
              <a:t>反对神制定的权力架构 </a:t>
            </a:r>
            <a:r>
              <a:rPr lang="en-US" sz="3600" dirty="0">
                <a:solidFill>
                  <a:srgbClr val="FFFFFF"/>
                </a:solidFill>
                <a:effectLst>
                  <a:glow rad="266700">
                    <a:srgbClr val="000000">
                      <a:alpha val="96000"/>
                    </a:srgbClr>
                  </a:glow>
                </a:effectLst>
                <a:latin typeface="Calibri" charset="0"/>
              </a:rPr>
              <a:t>(1 Cor. 11)</a:t>
            </a:r>
            <a:endParaRPr lang="en-US" sz="2800" b="0" dirty="0">
              <a:solidFill>
                <a:srgbClr val="FFFFFF"/>
              </a:solidFill>
              <a:effectLst>
                <a:glow rad="266700">
                  <a:srgbClr val="000000">
                    <a:alpha val="96000"/>
                  </a:srgbClr>
                </a:glow>
              </a:effectLst>
              <a:latin typeface="Calibri" charset="0"/>
            </a:endParaRPr>
          </a:p>
        </p:txBody>
      </p:sp>
    </p:spTree>
    <p:extLst>
      <p:ext uri="{BB962C8B-B14F-4D97-AF65-F5344CB8AC3E}">
        <p14:creationId xmlns:p14="http://schemas.microsoft.com/office/powerpoint/2010/main" val="93472835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88774">
                                            <p:txEl>
                                              <p:pRg st="0" end="0"/>
                                            </p:txEl>
                                          </p:spTgt>
                                        </p:tgtEl>
                                        <p:attrNameLst>
                                          <p:attrName>style.visibility</p:attrName>
                                        </p:attrNameLst>
                                      </p:cBhvr>
                                      <p:to>
                                        <p:strVal val="visible"/>
                                      </p:to>
                                    </p:set>
                                    <p:animEffect transition="in" filter="wipe(left)">
                                      <p:cBhvr>
                                        <p:cTn id="7" dur="500"/>
                                        <p:tgtEl>
                                          <p:spTgt spid="28877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88777">
                                            <p:txEl>
                                              <p:pRg st="0" end="0"/>
                                            </p:txEl>
                                          </p:spTgt>
                                        </p:tgtEl>
                                        <p:attrNameLst>
                                          <p:attrName>style.visibility</p:attrName>
                                        </p:attrNameLst>
                                      </p:cBhvr>
                                      <p:to>
                                        <p:strVal val="visible"/>
                                      </p:to>
                                    </p:set>
                                    <p:animEffect transition="in" filter="wipe(left)">
                                      <p:cBhvr>
                                        <p:cTn id="12" dur="500"/>
                                        <p:tgtEl>
                                          <p:spTgt spid="288777">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88778">
                                            <p:txEl>
                                              <p:pRg st="0" end="0"/>
                                            </p:txEl>
                                          </p:spTgt>
                                        </p:tgtEl>
                                        <p:attrNameLst>
                                          <p:attrName>style.visibility</p:attrName>
                                        </p:attrNameLst>
                                      </p:cBhvr>
                                      <p:to>
                                        <p:strVal val="visible"/>
                                      </p:to>
                                    </p:set>
                                    <p:animEffect transition="in" filter="wipe(left)">
                                      <p:cBhvr>
                                        <p:cTn id="17" dur="500"/>
                                        <p:tgtEl>
                                          <p:spTgt spid="288778">
                                            <p:txEl>
                                              <p:pRg st="0" end="0"/>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88779">
                                            <p:txEl>
                                              <p:pRg st="0" end="0"/>
                                            </p:txEl>
                                          </p:spTgt>
                                        </p:tgtEl>
                                        <p:attrNameLst>
                                          <p:attrName>style.visibility</p:attrName>
                                        </p:attrNameLst>
                                      </p:cBhvr>
                                      <p:to>
                                        <p:strVal val="visible"/>
                                      </p:to>
                                    </p:set>
                                    <p:animEffect transition="in" filter="wipe(left)">
                                      <p:cBhvr>
                                        <p:cTn id="22" dur="500"/>
                                        <p:tgtEl>
                                          <p:spTgt spid="288779">
                                            <p:txEl>
                                              <p:pRg st="0" end="0"/>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288780">
                                            <p:txEl>
                                              <p:pRg st="0" end="0"/>
                                            </p:txEl>
                                          </p:spTgt>
                                        </p:tgtEl>
                                        <p:attrNameLst>
                                          <p:attrName>style.visibility</p:attrName>
                                        </p:attrNameLst>
                                      </p:cBhvr>
                                      <p:to>
                                        <p:strVal val="visible"/>
                                      </p:to>
                                    </p:set>
                                    <p:animEffect transition="in" filter="wipe(left)">
                                      <p:cBhvr>
                                        <p:cTn id="27" dur="500"/>
                                        <p:tgtEl>
                                          <p:spTgt spid="288780">
                                            <p:txEl>
                                              <p:pRg st="0" end="0"/>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288781">
                                            <p:txEl>
                                              <p:pRg st="0" end="0"/>
                                            </p:txEl>
                                          </p:spTgt>
                                        </p:tgtEl>
                                        <p:attrNameLst>
                                          <p:attrName>style.visibility</p:attrName>
                                        </p:attrNameLst>
                                      </p:cBhvr>
                                      <p:to>
                                        <p:strVal val="visible"/>
                                      </p:to>
                                    </p:set>
                                    <p:animEffect transition="in" filter="wipe(left)">
                                      <p:cBhvr>
                                        <p:cTn id="32" dur="500"/>
                                        <p:tgtEl>
                                          <p:spTgt spid="28878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8774" grpId="0" build="p" autoUpdateAnimBg="0"/>
      <p:bldP spid="288777" grpId="0" build="p" autoUpdateAnimBg="0"/>
      <p:bldP spid="288778" grpId="0" build="p" autoUpdateAnimBg="0"/>
      <p:bldP spid="288779" grpId="0" build="p" autoUpdateAnimBg="0"/>
      <p:bldP spid="288780" grpId="0" build="p" autoUpdateAnimBg="0"/>
      <p:bldP spid="288781" grpId="0" build="p" autoUpdateAnimBg="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0289"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1"/>
            <a:ext cx="9144000" cy="685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31"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zh-CN" altLang="en-US" u="sng" dirty="0">
                <a:effectLst>
                  <a:outerShdw blurRad="38100" dist="38100" dir="2700000" algn="tl">
                    <a:srgbClr val="212121"/>
                  </a:outerShdw>
                </a:effectLst>
                <a:latin typeface="Arial" charset="0"/>
              </a:rPr>
              <a:t>林前</a:t>
            </a:r>
            <a:r>
              <a:rPr lang="en-US" u="sng" dirty="0">
                <a:effectLst>
                  <a:outerShdw blurRad="38100" dist="38100" dir="2700000" algn="tl">
                    <a:srgbClr val="212121"/>
                  </a:outerShdw>
                </a:effectLst>
                <a:latin typeface="Arial" charset="0"/>
              </a:rPr>
              <a:t>10:1-4 </a:t>
            </a:r>
            <a:r>
              <a:rPr lang="en-US" sz="3600" u="sng" dirty="0">
                <a:effectLst>
                  <a:outerShdw blurRad="38100" dist="38100" dir="2700000" algn="tl">
                    <a:srgbClr val="212121"/>
                  </a:outerShdw>
                </a:effectLst>
                <a:latin typeface="Arial" charset="0"/>
              </a:rPr>
              <a:t>(</a:t>
            </a:r>
            <a:r>
              <a:rPr lang="en-US" altLang="zh-CN" sz="3600" u="sng" dirty="0">
                <a:effectLst>
                  <a:outerShdw blurRad="38100" dist="38100" dir="2700000" algn="tl">
                    <a:srgbClr val="212121"/>
                  </a:outerShdw>
                </a:effectLst>
                <a:latin typeface="Arial" charset="0"/>
              </a:rPr>
              <a:t>CNV</a:t>
            </a:r>
            <a:r>
              <a:rPr lang="en-US" sz="3600" u="sng" dirty="0">
                <a:effectLst>
                  <a:outerShdw blurRad="38100" dist="38100" dir="2700000" algn="tl">
                    <a:srgbClr val="212121"/>
                  </a:outerShdw>
                </a:effectLst>
                <a:latin typeface="Arial" charset="0"/>
              </a:rPr>
              <a:t>)</a:t>
            </a:r>
            <a:endParaRPr lang="en-US" dirty="0">
              <a:effectLst>
                <a:outerShdw blurRad="38100" dist="38100" dir="2700000" algn="tl">
                  <a:srgbClr val="212121"/>
                </a:outerShdw>
              </a:effectLst>
              <a:latin typeface="Arial" charset="0"/>
            </a:endParaRPr>
          </a:p>
        </p:txBody>
      </p:sp>
      <p:sp>
        <p:nvSpPr>
          <p:cNvPr id="1339396" name="Text Box 4"/>
          <p:cNvSpPr txBox="1">
            <a:spLocks noChangeArrowheads="1"/>
          </p:cNvSpPr>
          <p:nvPr/>
        </p:nvSpPr>
        <p:spPr bwMode="auto">
          <a:xfrm>
            <a:off x="107504" y="1196752"/>
            <a:ext cx="9023920" cy="37855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defRPr/>
            </a:pPr>
            <a:r>
              <a:rPr lang="en-US" sz="4000" baseline="30000" dirty="0">
                <a:solidFill>
                  <a:srgbClr val="FFFFFF"/>
                </a:solidFill>
                <a:effectLst>
                  <a:glow rad="190500">
                    <a:srgbClr val="212121"/>
                  </a:glow>
                </a:effectLst>
              </a:rPr>
              <a:t>1</a:t>
            </a:r>
            <a:r>
              <a:rPr lang="zh-CN" altLang="en-US" sz="4000" dirty="0">
                <a:solidFill>
                  <a:srgbClr val="FFFFFF"/>
                </a:solidFill>
                <a:effectLst>
                  <a:glow rad="190500">
                    <a:srgbClr val="212121"/>
                  </a:glow>
                </a:effectLst>
              </a:rPr>
              <a:t>弟兄们，我不愿意你们不知道，我们的祖宗都曾经在云下，</a:t>
            </a:r>
            <a:r>
              <a:rPr lang="zh-CN" altLang="en-US" sz="4000" dirty="0">
                <a:solidFill>
                  <a:srgbClr val="FFFF00"/>
                </a:solidFill>
                <a:effectLst>
                  <a:glow rad="190500">
                    <a:srgbClr val="212121"/>
                  </a:glow>
                </a:effectLst>
              </a:rPr>
              <a:t>都</a:t>
            </a:r>
            <a:r>
              <a:rPr lang="zh-CN" altLang="en-US" sz="4000" dirty="0">
                <a:solidFill>
                  <a:srgbClr val="FFFFFF"/>
                </a:solidFill>
                <a:effectLst>
                  <a:glow rad="190500">
                    <a:srgbClr val="212121"/>
                  </a:glow>
                </a:effectLst>
              </a:rPr>
              <a:t>曾经从海中经过， </a:t>
            </a:r>
            <a:r>
              <a:rPr lang="en-US" altLang="zh-CN" sz="4000" baseline="30000" dirty="0">
                <a:solidFill>
                  <a:srgbClr val="FFFFFF"/>
                </a:solidFill>
                <a:effectLst>
                  <a:glow rad="190500">
                    <a:srgbClr val="212121"/>
                  </a:glow>
                </a:effectLst>
              </a:rPr>
              <a:t>2</a:t>
            </a:r>
            <a:r>
              <a:rPr lang="en-US" altLang="zh-CN" sz="4000" dirty="0">
                <a:solidFill>
                  <a:srgbClr val="FFFFFF"/>
                </a:solidFill>
                <a:effectLst>
                  <a:glow rad="190500">
                    <a:srgbClr val="212121"/>
                  </a:glow>
                </a:effectLst>
              </a:rPr>
              <a:t> </a:t>
            </a:r>
            <a:r>
              <a:rPr lang="zh-CN" altLang="en-US" sz="4000" dirty="0">
                <a:solidFill>
                  <a:srgbClr val="FFFF00"/>
                </a:solidFill>
                <a:effectLst>
                  <a:glow rad="190500">
                    <a:srgbClr val="212121"/>
                  </a:glow>
                </a:effectLst>
              </a:rPr>
              <a:t>都</a:t>
            </a:r>
            <a:r>
              <a:rPr lang="zh-CN" altLang="en-US" sz="4000" dirty="0">
                <a:solidFill>
                  <a:srgbClr val="FFFFFF"/>
                </a:solidFill>
                <a:effectLst>
                  <a:glow rad="190500">
                    <a:srgbClr val="212121"/>
                  </a:glow>
                </a:effectLst>
              </a:rPr>
              <a:t>曾经在云里在海里受洗归于摩西。 </a:t>
            </a:r>
            <a:endParaRPr lang="en-US" altLang="zh-CN" sz="4000" dirty="0">
              <a:solidFill>
                <a:srgbClr val="FFFFFF"/>
              </a:solidFill>
              <a:effectLst>
                <a:glow rad="190500">
                  <a:srgbClr val="212121"/>
                </a:glow>
              </a:effectLst>
            </a:endParaRPr>
          </a:p>
          <a:p>
            <a:pPr>
              <a:defRPr/>
            </a:pPr>
            <a:r>
              <a:rPr lang="en-US" altLang="zh-CN" sz="4000" baseline="30000" dirty="0">
                <a:solidFill>
                  <a:srgbClr val="FFFFFF"/>
                </a:solidFill>
                <a:effectLst>
                  <a:glow rad="190500">
                    <a:srgbClr val="212121"/>
                  </a:glow>
                </a:effectLst>
              </a:rPr>
              <a:t>3</a:t>
            </a:r>
            <a:r>
              <a:rPr lang="en-US" altLang="zh-CN" sz="4000" dirty="0">
                <a:solidFill>
                  <a:srgbClr val="FFFFFF"/>
                </a:solidFill>
                <a:effectLst>
                  <a:glow rad="190500">
                    <a:srgbClr val="212121"/>
                  </a:glow>
                </a:effectLst>
              </a:rPr>
              <a:t> </a:t>
            </a:r>
            <a:r>
              <a:rPr lang="zh-CN" altLang="en-US" sz="4000" dirty="0">
                <a:solidFill>
                  <a:srgbClr val="FFFFFF"/>
                </a:solidFill>
                <a:effectLst>
                  <a:glow rad="190500">
                    <a:srgbClr val="212121"/>
                  </a:glow>
                </a:effectLst>
              </a:rPr>
              <a:t>他们</a:t>
            </a:r>
            <a:r>
              <a:rPr lang="zh-CN" altLang="en-US" sz="4000" dirty="0">
                <a:solidFill>
                  <a:srgbClr val="FFFF00"/>
                </a:solidFill>
                <a:effectLst>
                  <a:glow rad="190500">
                    <a:srgbClr val="212121"/>
                  </a:glow>
                </a:effectLst>
              </a:rPr>
              <a:t>都</a:t>
            </a:r>
            <a:r>
              <a:rPr lang="zh-CN" altLang="en-US" sz="4000" dirty="0">
                <a:solidFill>
                  <a:srgbClr val="FFFFFF"/>
                </a:solidFill>
                <a:effectLst>
                  <a:glow rad="190500">
                    <a:srgbClr val="212121"/>
                  </a:glow>
                </a:effectLst>
              </a:rPr>
              <a:t>吃了一样的灵粮， </a:t>
            </a:r>
            <a:r>
              <a:rPr lang="en-US" altLang="zh-CN" sz="4000" baseline="30000" dirty="0">
                <a:solidFill>
                  <a:srgbClr val="FFFFFF"/>
                </a:solidFill>
                <a:effectLst>
                  <a:glow rad="190500">
                    <a:srgbClr val="212121"/>
                  </a:glow>
                </a:effectLst>
              </a:rPr>
              <a:t>4</a:t>
            </a:r>
            <a:r>
              <a:rPr lang="en-US" altLang="zh-CN" sz="4000" dirty="0">
                <a:solidFill>
                  <a:srgbClr val="FFFFFF"/>
                </a:solidFill>
                <a:effectLst>
                  <a:glow rad="190500">
                    <a:srgbClr val="212121"/>
                  </a:glow>
                </a:effectLst>
              </a:rPr>
              <a:t> </a:t>
            </a:r>
            <a:r>
              <a:rPr lang="zh-CN" altLang="en-US" sz="4000" dirty="0">
                <a:solidFill>
                  <a:srgbClr val="FFFF00"/>
                </a:solidFill>
                <a:effectLst>
                  <a:glow rad="190500">
                    <a:srgbClr val="212121"/>
                  </a:glow>
                </a:effectLst>
              </a:rPr>
              <a:t>都</a:t>
            </a:r>
            <a:r>
              <a:rPr lang="zh-CN" altLang="en-US" sz="4000" dirty="0">
                <a:solidFill>
                  <a:srgbClr val="FFFFFF"/>
                </a:solidFill>
                <a:effectLst>
                  <a:glow rad="190500">
                    <a:srgbClr val="212121"/>
                  </a:glow>
                </a:effectLst>
              </a:rPr>
              <a:t>喝了一样的灵水；他们所喝的，是从那随着他们的灵盘石那里来的，这盘石就是基督。</a:t>
            </a:r>
            <a:endParaRPr lang="en-US" sz="4000" dirty="0">
              <a:solidFill>
                <a:srgbClr val="FFFFFF"/>
              </a:solidFill>
              <a:effectLst>
                <a:glow rad="190500">
                  <a:srgbClr val="212121"/>
                </a:glow>
              </a:effectLst>
            </a:endParaRPr>
          </a:p>
        </p:txBody>
      </p:sp>
    </p:spTree>
    <p:extLst>
      <p:ext uri="{BB962C8B-B14F-4D97-AF65-F5344CB8AC3E}">
        <p14:creationId xmlns:p14="http://schemas.microsoft.com/office/powerpoint/2010/main" val="2735587589"/>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5" name="Rectangle 1"/>
          <p:cNvSpPr>
            <a:spLocks noGrp="1" noChangeArrowheads="1"/>
          </p:cNvSpPr>
          <p:nvPr>
            <p:ph type="title"/>
          </p:nvPr>
        </p:nvSpPr>
        <p:spPr>
          <a:xfrm>
            <a:off x="1828800" y="2133600"/>
            <a:ext cx="7315200" cy="1600200"/>
          </a:xfrm>
        </p:spPr>
        <p:txBody>
          <a:bodyPr lIns="0" tIns="0" rIns="0" bIns="0"/>
          <a:lstStyle/>
          <a:p>
            <a:pPr defTabSz="914400" eaLnBrk="1"/>
            <a:r>
              <a:rPr lang="ja-JP" altLang="en-US" sz="6000">
                <a:solidFill>
                  <a:srgbClr val="006600"/>
                </a:solidFill>
                <a:latin typeface="SimSun" pitchFamily="2" charset="-122"/>
                <a:ea typeface="SimSun" pitchFamily="2" charset="-122"/>
                <a:sym typeface="SimSun" pitchFamily="2" charset="-122"/>
              </a:rPr>
              <a:t>提摩太前书</a:t>
            </a:r>
            <a:endParaRPr lang="en-US" altLang="en-US"/>
          </a:p>
        </p:txBody>
      </p:sp>
      <p:sp>
        <p:nvSpPr>
          <p:cNvPr id="36866" name="Rectangle 2"/>
          <p:cNvSpPr>
            <a:spLocks noGrp="1" noChangeArrowheads="1"/>
          </p:cNvSpPr>
          <p:nvPr>
            <p:ph type="body" idx="1"/>
          </p:nvPr>
        </p:nvSpPr>
        <p:spPr>
          <a:xfrm>
            <a:off x="1447800" y="4114800"/>
            <a:ext cx="5105400" cy="1752600"/>
          </a:xfrm>
        </p:spPr>
        <p:txBody>
          <a:bodyPr lIns="0" tIns="0" rIns="0" bIns="0"/>
          <a:lstStyle/>
          <a:p>
            <a:pPr marL="0" indent="0" defTabSz="914400" eaLnBrk="1">
              <a:spcBef>
                <a:spcPts val="700"/>
              </a:spcBef>
            </a:pPr>
            <a:r>
              <a:rPr lang="ja-JP" altLang="en-US" sz="3200">
                <a:latin typeface="SimSun" pitchFamily="2" charset="-122"/>
                <a:ea typeface="SimSun" pitchFamily="2" charset="-122"/>
                <a:sym typeface="SimSun" pitchFamily="2" charset="-122"/>
              </a:rPr>
              <a:t>论战：</a:t>
            </a:r>
            <a:endParaRPr lang="en-US" altLang="ja-JP" sz="3200" b="1">
              <a:latin typeface="Engravers MT Bold" charset="0"/>
              <a:sym typeface="Engravers MT Bold" charset="0"/>
            </a:endParaRPr>
          </a:p>
          <a:p>
            <a:pPr marL="0" indent="0" defTabSz="914400" eaLnBrk="1">
              <a:spcBef>
                <a:spcPts val="700"/>
              </a:spcBef>
            </a:pPr>
            <a:r>
              <a:rPr lang="ja-JP" altLang="en-US" sz="3200">
                <a:latin typeface="SimSun" pitchFamily="2" charset="-122"/>
                <a:ea typeface="SimSun" pitchFamily="2" charset="-122"/>
                <a:sym typeface="SimSun" pitchFamily="2" charset="-122"/>
              </a:rPr>
              <a:t>女人在崇拜聚会的职份</a:t>
            </a:r>
            <a:endParaRPr lang="en-US" altLang="en-US"/>
          </a:p>
        </p:txBody>
      </p:sp>
      <p:pic>
        <p:nvPicPr>
          <p:cNvPr id="36867" name="Picture 3" descr="AG00163_.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6553200" y="4038600"/>
            <a:ext cx="2286000" cy="21050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63452962"/>
      </p:ext>
    </p:extLst>
  </p:cSld>
  <p:clrMapOvr>
    <a:masterClrMapping/>
  </p:clrMapOvr>
  <p:transition spd="med"/>
</p:sld>
</file>

<file path=ppt/slides/slide11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75457" name="Title 3"/>
          <p:cNvSpPr>
            <a:spLocks noGrp="1"/>
          </p:cNvSpPr>
          <p:nvPr>
            <p:ph type="ctrTitle"/>
          </p:nvPr>
        </p:nvSpPr>
        <p:spPr>
          <a:xfrm>
            <a:off x="36512" y="288032"/>
            <a:ext cx="9144000" cy="836712"/>
          </a:xfrm>
        </p:spPr>
        <p:txBody>
          <a:bodyPr anchor="t"/>
          <a:lstStyle/>
          <a:p>
            <a:pPr marL="360363" lvl="1" indent="-360363" algn="l"/>
            <a:r>
              <a:rPr lang="en-US" sz="2000" b="1" dirty="0">
                <a:solidFill>
                  <a:schemeClr val="bg1"/>
                </a:solidFill>
                <a:latin typeface="Arial"/>
                <a:cs typeface="Arial"/>
              </a:rPr>
              <a:t>A</a:t>
            </a:r>
            <a:r>
              <a:rPr lang="en-US" sz="2000" b="1">
                <a:solidFill>
                  <a:schemeClr val="bg1"/>
                </a:solidFill>
                <a:latin typeface="Arial"/>
                <a:cs typeface="Arial"/>
              </a:rPr>
              <a:t>.  A </a:t>
            </a:r>
            <a:r>
              <a:rPr lang="en-US" sz="2000" b="1" dirty="0">
                <a:solidFill>
                  <a:schemeClr val="bg1"/>
                </a:solidFill>
                <a:latin typeface="Arial"/>
                <a:cs typeface="Arial"/>
              </a:rPr>
              <a:t>woman should not serve as a pastor-teacher with authority over an entire church</a:t>
            </a:r>
            <a:endParaRPr lang="en-SG" sz="2000" b="1" dirty="0">
              <a:solidFill>
                <a:schemeClr val="bg1"/>
              </a:solidFill>
              <a:latin typeface="Arial"/>
              <a:cs typeface="Arial"/>
            </a:endParaRPr>
          </a:p>
        </p:txBody>
      </p:sp>
      <p:sp>
        <p:nvSpPr>
          <p:cNvPr id="3" name="Title 3"/>
          <p:cNvSpPr txBox="1">
            <a:spLocks/>
          </p:cNvSpPr>
          <p:nvPr/>
        </p:nvSpPr>
        <p:spPr bwMode="auto">
          <a:xfrm>
            <a:off x="36512" y="1106742"/>
            <a:ext cx="9144000" cy="7200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sym typeface="Arial" pitchFamily="34" charset="0"/>
              </a:rPr>
              <a:t>B.  A woman should not serve as an elder (or other role on the highest ruling council) of a church.</a:t>
            </a:r>
            <a:b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sym typeface="Arial" pitchFamily="34" charset="0"/>
              </a:rPr>
            </a:br>
            <a:endPar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sym typeface="Arial" pitchFamily="34" charset="0"/>
            </a:endParaRPr>
          </a:p>
        </p:txBody>
      </p:sp>
      <p:sp>
        <p:nvSpPr>
          <p:cNvPr id="4" name="Title 3"/>
          <p:cNvSpPr txBox="1">
            <a:spLocks/>
          </p:cNvSpPr>
          <p:nvPr/>
        </p:nvSpPr>
        <p:spPr bwMode="auto">
          <a:xfrm>
            <a:off x="36512" y="6165304"/>
            <a:ext cx="9144000" cy="6480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sym typeface="Arial" pitchFamily="34" charset="0"/>
              </a:rPr>
              <a:t>I.   </a:t>
            </a: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sym typeface="Arial" pitchFamily="34" charset="0"/>
              </a:rPr>
              <a:t>A woman should not teach a mixed non-biblical course at a seminary or Bible college.</a:t>
            </a:r>
            <a:endPar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sym typeface="Arial" pitchFamily="34" charset="0"/>
            </a:endParaRPr>
          </a:p>
        </p:txBody>
      </p:sp>
      <p:sp>
        <p:nvSpPr>
          <p:cNvPr id="5" name="Title 3"/>
          <p:cNvSpPr txBox="1">
            <a:spLocks/>
          </p:cNvSpPr>
          <p:nvPr/>
        </p:nvSpPr>
        <p:spPr bwMode="auto">
          <a:xfrm>
            <a:off x="36512" y="1808820"/>
            <a:ext cx="9144000" cy="792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sym typeface="Arial" pitchFamily="34" charset="0"/>
              </a:rPr>
              <a:t>C.  </a:t>
            </a: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sym typeface="Arial" pitchFamily="34" charset="0"/>
              </a:rPr>
              <a:t>A woman should not be the main worship leader in the church worship service.</a:t>
            </a:r>
            <a:b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sym typeface="Arial" pitchFamily="34" charset="0"/>
              </a:rPr>
            </a:br>
            <a:endPar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sym typeface="Arial" pitchFamily="34" charset="0"/>
            </a:endParaRPr>
          </a:p>
        </p:txBody>
      </p:sp>
      <p:sp>
        <p:nvSpPr>
          <p:cNvPr id="6" name="Title 3"/>
          <p:cNvSpPr txBox="1">
            <a:spLocks/>
          </p:cNvSpPr>
          <p:nvPr/>
        </p:nvSpPr>
        <p:spPr bwMode="auto">
          <a:xfrm>
            <a:off x="36512" y="2582906"/>
            <a:ext cx="9144000" cy="792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sym typeface="Arial" pitchFamily="34" charset="0"/>
              </a:rPr>
              <a:t>D.  </a:t>
            </a: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sym typeface="Arial" pitchFamily="34" charset="0"/>
              </a:rPr>
              <a:t>A woman should not be an adult Christian Education director with authority over male teachers.</a:t>
            </a:r>
            <a:b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sym typeface="Arial" pitchFamily="34" charset="0"/>
              </a:rPr>
            </a:br>
            <a:endPar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sym typeface="Arial" pitchFamily="34" charset="0"/>
            </a:endParaRPr>
          </a:p>
        </p:txBody>
      </p:sp>
      <p:sp>
        <p:nvSpPr>
          <p:cNvPr id="7" name="Title 3"/>
          <p:cNvSpPr txBox="1">
            <a:spLocks/>
          </p:cNvSpPr>
          <p:nvPr/>
        </p:nvSpPr>
        <p:spPr bwMode="auto">
          <a:xfrm>
            <a:off x="36512" y="3356992"/>
            <a:ext cx="9144000" cy="7200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sym typeface="Arial" pitchFamily="34" charset="0"/>
              </a:rPr>
              <a:t>E.  </a:t>
            </a: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sym typeface="Arial" pitchFamily="34" charset="0"/>
              </a:rPr>
              <a:t>A woman should not be a children’s Sunday school director with authority over male teachers.</a:t>
            </a:r>
            <a:b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sym typeface="Arial" pitchFamily="34" charset="0"/>
              </a:rPr>
            </a:br>
            <a:endPar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sym typeface="Arial" pitchFamily="34" charset="0"/>
            </a:endParaRPr>
          </a:p>
        </p:txBody>
      </p:sp>
      <p:sp>
        <p:nvSpPr>
          <p:cNvPr id="8" name="Title 3"/>
          <p:cNvSpPr txBox="1">
            <a:spLocks/>
          </p:cNvSpPr>
          <p:nvPr/>
        </p:nvSpPr>
        <p:spPr bwMode="auto">
          <a:xfrm>
            <a:off x="36512" y="4059070"/>
            <a:ext cx="9144000" cy="792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sym typeface="Arial" pitchFamily="34" charset="0"/>
              </a:rPr>
              <a:t>F.  </a:t>
            </a: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sym typeface="Arial" pitchFamily="34" charset="0"/>
              </a:rPr>
              <a:t>A woman should not teach a mixed adult Sunday school class at the church building.</a:t>
            </a:r>
            <a:endPar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sym typeface="Arial" pitchFamily="34" charset="0"/>
            </a:endParaRPr>
          </a:p>
        </p:txBody>
      </p:sp>
      <p:sp>
        <p:nvSpPr>
          <p:cNvPr id="9" name="Title 3"/>
          <p:cNvSpPr txBox="1">
            <a:spLocks/>
          </p:cNvSpPr>
          <p:nvPr/>
        </p:nvSpPr>
        <p:spPr bwMode="auto">
          <a:xfrm>
            <a:off x="36512" y="4833156"/>
            <a:ext cx="9144000" cy="504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sym typeface="Arial" pitchFamily="34" charset="0"/>
              </a:rPr>
              <a:t>G.  </a:t>
            </a: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sym typeface="Arial" pitchFamily="34" charset="0"/>
              </a:rPr>
              <a:t>A woman should not teach a mixed adult cell group at a private home.</a:t>
            </a:r>
            <a:endPar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sym typeface="Arial" pitchFamily="34" charset="0"/>
            </a:endParaRPr>
          </a:p>
        </p:txBody>
      </p:sp>
      <p:sp>
        <p:nvSpPr>
          <p:cNvPr id="10" name="Title 3"/>
          <p:cNvSpPr txBox="1">
            <a:spLocks/>
          </p:cNvSpPr>
          <p:nvPr/>
        </p:nvSpPr>
        <p:spPr bwMode="auto">
          <a:xfrm>
            <a:off x="36512" y="5319210"/>
            <a:ext cx="9144000" cy="864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sym typeface="Arial" pitchFamily="34" charset="0"/>
              </a:rPr>
              <a:t>H.  </a:t>
            </a: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sym typeface="Arial" pitchFamily="34" charset="0"/>
              </a:rPr>
              <a:t>A woman should not teach a mixed biblical studies course at a seminary or Bible college.</a:t>
            </a:r>
            <a:b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sym typeface="Arial" pitchFamily="34" charset="0"/>
              </a:rPr>
            </a:br>
            <a:endPar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sym typeface="Arial" pitchFamily="34" charset="0"/>
            </a:endParaRPr>
          </a:p>
        </p:txBody>
      </p:sp>
      <p:sp>
        <p:nvSpPr>
          <p:cNvPr id="11" name="Text Box 4"/>
          <p:cNvSpPr txBox="1">
            <a:spLocks noChangeArrowheads="1"/>
          </p:cNvSpPr>
          <p:nvPr/>
        </p:nvSpPr>
        <p:spPr bwMode="auto">
          <a:xfrm>
            <a:off x="8243888" y="-27384"/>
            <a:ext cx="784225" cy="460375"/>
          </a:xfrm>
          <a:prstGeom prst="rect">
            <a:avLst/>
          </a:prstGeom>
          <a:noFill/>
          <a:ln w="9525">
            <a:noFill/>
            <a:miter lim="800000"/>
            <a:headEnd/>
            <a:tailEnd/>
          </a:ln>
          <a:effectLst/>
        </p:spPr>
        <p:txBody>
          <a:bodyPr wrap="none" anchor="ctr">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pitchFamily="34" charset="0"/>
              </a:rPr>
              <a:t>222i</a:t>
            </a:r>
            <a:endParaRPr kumimoji="0"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pitchFamily="34" charset="0"/>
            </a:endParaRPr>
          </a:p>
        </p:txBody>
      </p:sp>
    </p:spTree>
    <p:extLst>
      <p:ext uri="{BB962C8B-B14F-4D97-AF65-F5344CB8AC3E}">
        <p14:creationId xmlns:p14="http://schemas.microsoft.com/office/powerpoint/2010/main" val="297686075"/>
      </p:ext>
    </p:extLst>
  </p:cSld>
  <p:clrMapOvr>
    <a:masterClrMapping/>
  </p:clrMapOvr>
  <p:transition>
    <p:fade/>
  </p:transition>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9" name="AutoShape 1"/>
          <p:cNvSpPr>
            <a:spLocks/>
          </p:cNvSpPr>
          <p:nvPr/>
        </p:nvSpPr>
        <p:spPr bwMode="auto">
          <a:xfrm>
            <a:off x="2438400" y="533400"/>
            <a:ext cx="5105400" cy="914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647700" eaLnBrk="0">
              <a:defRPr sz="2400">
                <a:solidFill>
                  <a:srgbClr val="000000"/>
                </a:solidFill>
                <a:latin typeface="Arial" pitchFamily="34" charset="0"/>
                <a:ea typeface="MS PGothic" pitchFamily="34" charset="-128"/>
                <a:sym typeface="Arial" pitchFamily="34" charset="0"/>
              </a:defRPr>
            </a:lvl1pPr>
            <a:lvl2pPr marL="742950" indent="-285750" defTabSz="647700" eaLnBrk="0">
              <a:defRPr sz="2400">
                <a:solidFill>
                  <a:srgbClr val="000000"/>
                </a:solidFill>
                <a:latin typeface="Arial" pitchFamily="34" charset="0"/>
                <a:ea typeface="MS PGothic" pitchFamily="34" charset="-128"/>
                <a:sym typeface="Arial" pitchFamily="34" charset="0"/>
              </a:defRPr>
            </a:lvl2pPr>
            <a:lvl3pPr marL="1143000" indent="-228600" defTabSz="647700" eaLnBrk="0">
              <a:defRPr sz="2400">
                <a:solidFill>
                  <a:srgbClr val="000000"/>
                </a:solidFill>
                <a:latin typeface="Arial" pitchFamily="34" charset="0"/>
                <a:ea typeface="MS PGothic" pitchFamily="34" charset="-128"/>
                <a:sym typeface="Arial" pitchFamily="34" charset="0"/>
              </a:defRPr>
            </a:lvl3pPr>
            <a:lvl4pPr marL="1600200" indent="-228600" defTabSz="647700" eaLnBrk="0">
              <a:defRPr sz="2400">
                <a:solidFill>
                  <a:srgbClr val="000000"/>
                </a:solidFill>
                <a:latin typeface="Arial" pitchFamily="34" charset="0"/>
                <a:ea typeface="MS PGothic" pitchFamily="34" charset="-128"/>
                <a:sym typeface="Arial" pitchFamily="34" charset="0"/>
              </a:defRPr>
            </a:lvl4pPr>
            <a:lvl5pPr marL="2057400" indent="-228600" defTabSz="647700" eaLnBrk="0">
              <a:defRPr sz="2400">
                <a:solidFill>
                  <a:srgbClr val="000000"/>
                </a:solidFill>
                <a:latin typeface="Arial" pitchFamily="34" charset="0"/>
                <a:ea typeface="MS PGothic" pitchFamily="34" charset="-128"/>
                <a:sym typeface="Arial" pitchFamily="34" charset="0"/>
              </a:defRPr>
            </a:lvl5pPr>
            <a:lvl6pPr marL="2514600" indent="-228600" defTabSz="6477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defTabSz="6477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defTabSz="6477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defTabSz="6477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ctr" defTabSz="647700" rtl="0" eaLnBrk="1" fontAlgn="base" latinLnBrk="0" hangingPunct="0">
              <a:lnSpc>
                <a:spcPct val="100000"/>
              </a:lnSpc>
              <a:spcBef>
                <a:spcPct val="0"/>
              </a:spcBef>
              <a:spcAft>
                <a:spcPct val="0"/>
              </a:spcAft>
              <a:buClrTx/>
              <a:buSzTx/>
              <a:buFontTx/>
              <a:buNone/>
              <a:tabLst/>
              <a:defRPr/>
            </a:pPr>
            <a:r>
              <a:rPr kumimoji="0" lang="ja-JP" altLang="en-US" sz="5100" b="0" i="0" u="none" strike="noStrike" kern="1200" cap="none" spc="0" normalizeH="0" baseline="0" noProof="0">
                <a:ln>
                  <a:noFill/>
                </a:ln>
                <a:solidFill>
                  <a:srgbClr val="428E42"/>
                </a:solidFill>
                <a:effectLst/>
                <a:uLnTx/>
                <a:uFillTx/>
                <a:latin typeface="Times New Roman" pitchFamily="18" charset="0"/>
                <a:ea typeface="MS PGothic" pitchFamily="34" charset="-128"/>
                <a:cs typeface="Times New Roman" pitchFamily="18" charset="0"/>
                <a:sym typeface="Times New Roman" pitchFamily="18" charset="0"/>
              </a:rPr>
              <a:t>避免极端</a:t>
            </a:r>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endParaRPr>
          </a:p>
        </p:txBody>
      </p:sp>
      <p:sp>
        <p:nvSpPr>
          <p:cNvPr id="37890" name="Rectangle 2"/>
          <p:cNvSpPr>
            <a:spLocks noGrp="1" noChangeArrowheads="1"/>
          </p:cNvSpPr>
          <p:nvPr>
            <p:ph type="body" idx="1"/>
          </p:nvPr>
        </p:nvSpPr>
        <p:spPr>
          <a:xfrm>
            <a:off x="685800" y="1600200"/>
            <a:ext cx="4191000" cy="5257800"/>
          </a:xfrm>
        </p:spPr>
        <p:txBody>
          <a:bodyPr lIns="0" tIns="0" rIns="0" bIns="0"/>
          <a:lstStyle/>
          <a:p>
            <a:pPr marL="0" indent="0" algn="ctr" defTabSz="914400" eaLnBrk="1">
              <a:spcBef>
                <a:spcPts val="1000"/>
              </a:spcBef>
            </a:pPr>
            <a:r>
              <a:rPr lang="ja-JP" altLang="en-US" sz="3200" u="sng">
                <a:effectLst>
                  <a:outerShdw blurRad="38100" dist="38100" dir="2700000" algn="tl">
                    <a:srgbClr val="C0C0C0"/>
                  </a:outerShdw>
                </a:effectLst>
                <a:latin typeface="SimSun" pitchFamily="2" charset="-122"/>
                <a:ea typeface="SimSun" pitchFamily="2" charset="-122"/>
                <a:sym typeface="SimSun" pitchFamily="2" charset="-122"/>
              </a:rPr>
              <a:t>逐字翻译</a:t>
            </a:r>
            <a:r>
              <a:rPr lang="en-US" altLang="ja-JP" sz="3200" u="sng">
                <a:effectLst>
                  <a:outerShdw blurRad="38100" dist="38100" dir="2700000" algn="tl">
                    <a:srgbClr val="C0C0C0"/>
                  </a:outerShdw>
                </a:effectLst>
                <a:latin typeface="Arial Bold" pitchFamily="2" charset="0"/>
                <a:sym typeface="Arial Bold" pitchFamily="2" charset="0"/>
              </a:rPr>
              <a:t>Li</a:t>
            </a:r>
            <a:r>
              <a:rPr lang="en-US" altLang="ja-JP" sz="4400" u="sng">
                <a:solidFill>
                  <a:srgbClr val="FFCC00"/>
                </a:solidFill>
                <a:effectLst>
                  <a:outerShdw blurRad="38100" dist="38100" dir="2700000" algn="tl">
                    <a:srgbClr val="C0C0C0"/>
                  </a:outerShdw>
                </a:effectLst>
                <a:latin typeface="Arial Bold" pitchFamily="2" charset="0"/>
                <a:sym typeface="Arial Bold" pitchFamily="2" charset="0"/>
              </a:rPr>
              <a:t>t</a:t>
            </a:r>
            <a:r>
              <a:rPr lang="en-US" altLang="ja-JP" sz="3200" u="sng">
                <a:effectLst>
                  <a:outerShdw blurRad="38100" dist="38100" dir="2700000" algn="tl">
                    <a:srgbClr val="C0C0C0"/>
                  </a:outerShdw>
                </a:effectLst>
                <a:latin typeface="Arial Bold" pitchFamily="2" charset="0"/>
                <a:sym typeface="Arial Bold" pitchFamily="2" charset="0"/>
              </a:rPr>
              <a:t>eralism</a:t>
            </a:r>
            <a:r>
              <a:rPr lang="en-US" altLang="ja-JP" sz="3200">
                <a:latin typeface="Arial Bold" pitchFamily="2" charset="0"/>
                <a:sym typeface="Arial Bold" pitchFamily="2" charset="0"/>
              </a:rPr>
              <a:t> </a:t>
            </a:r>
            <a:endParaRPr lang="en-US" altLang="ja-JP" sz="2800">
              <a:latin typeface="Arial Bold" pitchFamily="2" charset="0"/>
              <a:sym typeface="Arial Bold" pitchFamily="2" charset="0"/>
            </a:endParaRPr>
          </a:p>
          <a:p>
            <a:pPr marL="0" indent="0" defTabSz="914400" eaLnBrk="1">
              <a:spcBef>
                <a:spcPts val="500"/>
              </a:spcBef>
            </a:pPr>
            <a:r>
              <a:rPr lang="ja-JP" altLang="en-US" sz="2400">
                <a:solidFill>
                  <a:srgbClr val="FF3300"/>
                </a:solidFill>
                <a:latin typeface="SimSun" pitchFamily="2" charset="-122"/>
                <a:ea typeface="SimSun" pitchFamily="2" charset="-122"/>
                <a:sym typeface="SimSun" pitchFamily="2" charset="-122"/>
              </a:rPr>
              <a:t>高举</a:t>
            </a:r>
            <a:r>
              <a:rPr lang="en-US" altLang="ja-JP" sz="2400">
                <a:latin typeface="Arial Bold" pitchFamily="2" charset="0"/>
                <a:sym typeface="Arial Bold" pitchFamily="2" charset="0"/>
              </a:rPr>
              <a:t> </a:t>
            </a:r>
            <a:r>
              <a:rPr lang="ja-JP" altLang="en-US" sz="2400">
                <a:latin typeface="SimSun" pitchFamily="2" charset="-122"/>
                <a:ea typeface="SimSun" pitchFamily="2" charset="-122"/>
                <a:sym typeface="SimSun" pitchFamily="2" charset="-122"/>
              </a:rPr>
              <a:t>真理</a:t>
            </a:r>
            <a:r>
              <a:rPr lang="en-US" altLang="ja-JP" sz="2400">
                <a:latin typeface="Arial Bold" pitchFamily="2" charset="0"/>
                <a:sym typeface="Arial Bold" pitchFamily="2" charset="0"/>
              </a:rPr>
              <a:t>+</a:t>
            </a:r>
            <a:r>
              <a:rPr lang="ja-JP" altLang="en-US" sz="2400">
                <a:latin typeface="SimSun" pitchFamily="2" charset="-122"/>
                <a:ea typeface="SimSun" pitchFamily="2" charset="-122"/>
                <a:sym typeface="SimSun" pitchFamily="2" charset="-122"/>
              </a:rPr>
              <a:t>文化</a:t>
            </a:r>
            <a:endParaRPr lang="en-US" altLang="ja-JP" sz="2400">
              <a:latin typeface="Arial Bold" pitchFamily="2" charset="0"/>
              <a:sym typeface="Arial Bold" pitchFamily="2" charset="0"/>
            </a:endParaRPr>
          </a:p>
          <a:p>
            <a:pPr marL="0" indent="0" defTabSz="914400" eaLnBrk="1">
              <a:spcBef>
                <a:spcPts val="700"/>
              </a:spcBef>
            </a:pPr>
            <a:r>
              <a:rPr lang="en-US" altLang="en-US" sz="3000">
                <a:latin typeface="Arial" pitchFamily="34" charset="0"/>
                <a:cs typeface="Arial" pitchFamily="34" charset="0"/>
                <a:sym typeface="Arial" pitchFamily="34" charset="0"/>
              </a:rPr>
              <a:t>2:8 </a:t>
            </a:r>
            <a:r>
              <a:rPr lang="ja-JP" altLang="en-US" sz="3000">
                <a:latin typeface="SimSun" pitchFamily="2" charset="-122"/>
                <a:ea typeface="SimSun" pitchFamily="2" charset="-122"/>
                <a:sym typeface="SimSun" pitchFamily="2" charset="-122"/>
              </a:rPr>
              <a:t>男人必须举起圣洁的手随处祷告。</a:t>
            </a:r>
            <a:endParaRPr lang="en-US" altLang="ja-JP" sz="3000">
              <a:latin typeface="Arial" pitchFamily="34" charset="0"/>
              <a:cs typeface="Arial" pitchFamily="34" charset="0"/>
              <a:sym typeface="Arial" pitchFamily="34" charset="0"/>
            </a:endParaRPr>
          </a:p>
          <a:p>
            <a:pPr marL="0" indent="0" defTabSz="914400" eaLnBrk="1">
              <a:spcBef>
                <a:spcPts val="700"/>
              </a:spcBef>
            </a:pPr>
            <a:r>
              <a:rPr lang="en-US" altLang="en-US" sz="3000">
                <a:latin typeface="Arial" pitchFamily="34" charset="0"/>
                <a:cs typeface="Arial" pitchFamily="34" charset="0"/>
                <a:sym typeface="Arial" pitchFamily="34" charset="0"/>
              </a:rPr>
              <a:t>2:9-10 </a:t>
            </a:r>
            <a:r>
              <a:rPr lang="ja-JP" altLang="en-US" sz="3000">
                <a:latin typeface="SimSun" pitchFamily="2" charset="-122"/>
                <a:ea typeface="SimSun" pitchFamily="2" charset="-122"/>
                <a:sym typeface="SimSun" pitchFamily="2" charset="-122"/>
              </a:rPr>
              <a:t>女人</a:t>
            </a:r>
            <a:r>
              <a:rPr lang="ja-JP" altLang="en-US" sz="3000">
                <a:solidFill>
                  <a:srgbClr val="FF3300"/>
                </a:solidFill>
                <a:latin typeface="SimSun" pitchFamily="2" charset="-122"/>
                <a:ea typeface="SimSun" pitchFamily="2" charset="-122"/>
                <a:sym typeface="SimSun" pitchFamily="2" charset="-122"/>
              </a:rPr>
              <a:t>不可以</a:t>
            </a:r>
            <a:r>
              <a:rPr lang="ja-JP" altLang="en-US" sz="3000">
                <a:latin typeface="SimSun" pitchFamily="2" charset="-122"/>
                <a:ea typeface="SimSun" pitchFamily="2" charset="-122"/>
                <a:sym typeface="SimSun" pitchFamily="2" charset="-122"/>
              </a:rPr>
              <a:t>辫</a:t>
            </a:r>
            <a:r>
              <a:rPr lang="en-US" altLang="ja-JP" sz="3000">
                <a:latin typeface="SimSun" pitchFamily="2" charset="-122"/>
                <a:ea typeface="SimSun" pitchFamily="2" charset="-122"/>
                <a:sym typeface="SimSun" pitchFamily="2" charset="-122"/>
              </a:rPr>
              <a:t> </a:t>
            </a:r>
            <a:r>
              <a:rPr lang="ja-JP" altLang="en-US" sz="3000">
                <a:latin typeface="SimSun" pitchFamily="2" charset="-122"/>
                <a:ea typeface="SimSun" pitchFamily="2" charset="-122"/>
                <a:sym typeface="SimSun" pitchFamily="2" charset="-122"/>
              </a:rPr>
              <a:t>发或带金饰珠宝。</a:t>
            </a:r>
            <a:endParaRPr lang="en-US" altLang="ja-JP" sz="3000">
              <a:latin typeface="Arial" pitchFamily="34" charset="0"/>
              <a:cs typeface="Arial" pitchFamily="34" charset="0"/>
              <a:sym typeface="Arial" pitchFamily="34" charset="0"/>
            </a:endParaRPr>
          </a:p>
          <a:p>
            <a:pPr marL="0" indent="0" defTabSz="914400" eaLnBrk="1">
              <a:spcBef>
                <a:spcPts val="700"/>
              </a:spcBef>
            </a:pPr>
            <a:r>
              <a:rPr lang="en-US" altLang="en-US" sz="3000">
                <a:latin typeface="Arial" pitchFamily="34" charset="0"/>
                <a:cs typeface="Arial" pitchFamily="34" charset="0"/>
                <a:sym typeface="Arial" pitchFamily="34" charset="0"/>
              </a:rPr>
              <a:t>2:11-12 </a:t>
            </a:r>
            <a:r>
              <a:rPr lang="ja-JP" altLang="en-US" sz="3000">
                <a:solidFill>
                  <a:srgbClr val="FF3300"/>
                </a:solidFill>
                <a:latin typeface="SimSun" pitchFamily="2" charset="-122"/>
                <a:ea typeface="SimSun" pitchFamily="2" charset="-122"/>
                <a:sym typeface="SimSun" pitchFamily="2" charset="-122"/>
              </a:rPr>
              <a:t>在任何情况下</a:t>
            </a:r>
            <a:r>
              <a:rPr lang="ja-JP" altLang="en-US" sz="3000">
                <a:latin typeface="SimSun" pitchFamily="2" charset="-122"/>
                <a:ea typeface="SimSun" pitchFamily="2" charset="-122"/>
                <a:sym typeface="SimSun" pitchFamily="2" charset="-122"/>
              </a:rPr>
              <a:t>，女人都不可以教导男人。</a:t>
            </a:r>
            <a:endParaRPr lang="en-US" altLang="en-US"/>
          </a:p>
        </p:txBody>
      </p:sp>
      <p:sp>
        <p:nvSpPr>
          <p:cNvPr id="37891" name="AutoShape 3"/>
          <p:cNvSpPr>
            <a:spLocks/>
          </p:cNvSpPr>
          <p:nvPr/>
        </p:nvSpPr>
        <p:spPr bwMode="auto">
          <a:xfrm>
            <a:off x="4876800" y="1600200"/>
            <a:ext cx="3962400" cy="2592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ctr" defTabSz="914400" rtl="0" eaLnBrk="1" fontAlgn="base" latinLnBrk="0" hangingPunct="0">
              <a:lnSpc>
                <a:spcPct val="100000"/>
              </a:lnSpc>
              <a:spcBef>
                <a:spcPts val="1000"/>
              </a:spcBef>
              <a:spcAft>
                <a:spcPct val="0"/>
              </a:spcAft>
              <a:buClrTx/>
              <a:buSzTx/>
              <a:buFontTx/>
              <a:buNone/>
              <a:tabLst/>
              <a:defRPr/>
            </a:pPr>
            <a:r>
              <a:rPr kumimoji="0" lang="ja-JP" altLang="en-US" sz="3200" b="0" i="0" u="sng" strike="noStrike" kern="1200" cap="none" spc="0" normalizeH="0" baseline="0" noProof="0">
                <a:ln>
                  <a:noFill/>
                </a:ln>
                <a:solidFill>
                  <a:srgbClr val="000000"/>
                </a:solidFill>
                <a:effectLst>
                  <a:outerShdw blurRad="38100" dist="38100" dir="2700000" algn="tl">
                    <a:srgbClr val="C0C0C0"/>
                  </a:outerShdw>
                </a:effectLst>
                <a:uLnTx/>
                <a:uFillTx/>
                <a:latin typeface="SimSun" pitchFamily="2" charset="-122"/>
                <a:ea typeface="SimSun" pitchFamily="2" charset="-122"/>
                <a:sym typeface="SimSun" pitchFamily="2" charset="-122"/>
              </a:rPr>
              <a:t>自由主义</a:t>
            </a:r>
            <a:r>
              <a:rPr kumimoji="0" lang="en-US" altLang="ja-JP" sz="3200" b="0" i="0" u="sng" strike="noStrike" kern="1200" cap="none" spc="0" normalizeH="0" baseline="0" noProof="0">
                <a:ln>
                  <a:noFill/>
                </a:ln>
                <a:solidFill>
                  <a:srgbClr val="000000"/>
                </a:solidFill>
                <a:effectLst>
                  <a:outerShdw blurRad="38100" dist="38100" dir="2700000" algn="tl">
                    <a:srgbClr val="C0C0C0"/>
                  </a:outerShdw>
                </a:effectLst>
                <a:uLnTx/>
                <a:uFillTx/>
                <a:latin typeface="Arial Bold" pitchFamily="2" charset="0"/>
                <a:ea typeface="MS PGothic" pitchFamily="34" charset="-128"/>
                <a:sym typeface="Arial Bold" pitchFamily="2" charset="0"/>
              </a:rPr>
              <a:t>Li</a:t>
            </a:r>
            <a:r>
              <a:rPr kumimoji="0" lang="en-US" altLang="ja-JP" sz="4400" b="0" i="0" u="sng" strike="noStrike" kern="1200" cap="none" spc="0" normalizeH="0" baseline="0" noProof="0">
                <a:ln>
                  <a:noFill/>
                </a:ln>
                <a:solidFill>
                  <a:srgbClr val="0066CC"/>
                </a:solidFill>
                <a:effectLst>
                  <a:outerShdw blurRad="38100" dist="38100" dir="2700000" algn="tl">
                    <a:srgbClr val="C0C0C0"/>
                  </a:outerShdw>
                </a:effectLst>
                <a:uLnTx/>
                <a:uFillTx/>
                <a:latin typeface="Arial Bold" pitchFamily="2" charset="0"/>
                <a:ea typeface="MS PGothic" pitchFamily="34" charset="-128"/>
                <a:sym typeface="Arial Bold" pitchFamily="2" charset="0"/>
              </a:rPr>
              <a:t>b</a:t>
            </a:r>
            <a:r>
              <a:rPr kumimoji="0" lang="en-US" altLang="ja-JP" sz="3200" b="0" i="0" u="sng" strike="noStrike" kern="1200" cap="none" spc="0" normalizeH="0" baseline="0" noProof="0">
                <a:ln>
                  <a:noFill/>
                </a:ln>
                <a:solidFill>
                  <a:srgbClr val="000000"/>
                </a:solidFill>
                <a:effectLst>
                  <a:outerShdw blurRad="38100" dist="38100" dir="2700000" algn="tl">
                    <a:srgbClr val="C0C0C0"/>
                  </a:outerShdw>
                </a:effectLst>
                <a:uLnTx/>
                <a:uFillTx/>
                <a:latin typeface="Arial Bold" pitchFamily="2" charset="0"/>
                <a:ea typeface="MS PGothic" pitchFamily="34" charset="-128"/>
                <a:sym typeface="Arial Bold" pitchFamily="2" charset="0"/>
              </a:rPr>
              <a:t>eralism</a:t>
            </a:r>
            <a:r>
              <a:rPr kumimoji="0" lang="en-US" altLang="ja-JP" sz="32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rPr>
              <a:t> </a:t>
            </a:r>
          </a:p>
          <a:p>
            <a:pPr marL="0" marR="0" lvl="0" indent="0" algn="l" defTabSz="914400" rtl="0" eaLnBrk="1" fontAlgn="base" latinLnBrk="0" hangingPunct="0">
              <a:lnSpc>
                <a:spcPct val="100000"/>
              </a:lnSpc>
              <a:spcBef>
                <a:spcPts val="500"/>
              </a:spcBef>
              <a:spcAft>
                <a:spcPct val="0"/>
              </a:spcAft>
              <a:buClrTx/>
              <a:buSzTx/>
              <a:buFontTx/>
              <a:buNone/>
              <a:tabLst/>
              <a:defRPr/>
            </a:pPr>
            <a:r>
              <a:rPr kumimoji="0" lang="ja-JP" altLang="en-US" sz="2400" b="0" i="0" u="none" strike="noStrike" kern="1200" cap="none" spc="0" normalizeH="0" baseline="0" noProof="0">
                <a:ln>
                  <a:noFill/>
                </a:ln>
                <a:solidFill>
                  <a:srgbClr val="0066FF"/>
                </a:solidFill>
                <a:effectLst/>
                <a:uLnTx/>
                <a:uFillTx/>
                <a:latin typeface="SimSun" pitchFamily="2" charset="-122"/>
                <a:ea typeface="SimSun" pitchFamily="2" charset="-122"/>
                <a:sym typeface="SimSun" pitchFamily="2" charset="-122"/>
              </a:rPr>
              <a:t>消除</a:t>
            </a:r>
            <a:r>
              <a:rPr kumimoji="0" lang="ja-JP" altLang="en-US" sz="2400" b="0" i="0" u="none" strike="noStrike" kern="1200" cap="none" spc="0" normalizeH="0" baseline="0" noProof="0">
                <a:ln>
                  <a:noFill/>
                </a:ln>
                <a:solidFill>
                  <a:srgbClr val="000000"/>
                </a:solidFill>
                <a:effectLst/>
                <a:uLnTx/>
                <a:uFillTx/>
                <a:latin typeface="SimSun" pitchFamily="2" charset="-122"/>
                <a:ea typeface="SimSun" pitchFamily="2" charset="-122"/>
                <a:sym typeface="SimSun" pitchFamily="2" charset="-122"/>
              </a:rPr>
              <a:t>真理</a:t>
            </a:r>
            <a:r>
              <a:rPr kumimoji="0" lang="en-US" altLang="ja-JP" sz="2400" b="0" i="0" u="none" strike="noStrike" kern="1200" cap="none" spc="0" normalizeH="0" baseline="0" noProof="0">
                <a:ln>
                  <a:noFill/>
                </a:ln>
                <a:solidFill>
                  <a:srgbClr val="000000"/>
                </a:solidFill>
                <a:effectLst/>
                <a:uLnTx/>
                <a:uFillTx/>
                <a:latin typeface="Arial Bold" pitchFamily="2" charset="0"/>
                <a:ea typeface="MS PGothic" pitchFamily="34" charset="-128"/>
                <a:sym typeface="Arial Bold" pitchFamily="2" charset="0"/>
              </a:rPr>
              <a:t>+</a:t>
            </a:r>
            <a:r>
              <a:rPr kumimoji="0" lang="ja-JP" altLang="en-US" sz="2400" b="0" i="0" u="none" strike="noStrike" kern="1200" cap="none" spc="0" normalizeH="0" baseline="0" noProof="0">
                <a:ln>
                  <a:noFill/>
                </a:ln>
                <a:solidFill>
                  <a:srgbClr val="000000"/>
                </a:solidFill>
                <a:effectLst/>
                <a:uLnTx/>
                <a:uFillTx/>
                <a:latin typeface="SimSun" pitchFamily="2" charset="-122"/>
                <a:ea typeface="SimSun" pitchFamily="2" charset="-122"/>
                <a:sym typeface="SimSun" pitchFamily="2" charset="-122"/>
              </a:rPr>
              <a:t>文化</a:t>
            </a:r>
            <a:endParaRPr kumimoji="0" lang="en-US" altLang="ja-JP" sz="2000" b="0" i="0" u="none" strike="noStrike" kern="1200" cap="none" spc="0" normalizeH="0" baseline="0" noProof="0">
              <a:ln>
                <a:noFill/>
              </a:ln>
              <a:solidFill>
                <a:srgbClr val="000000"/>
              </a:solidFill>
              <a:effectLst/>
              <a:uLnTx/>
              <a:uFillTx/>
              <a:latin typeface="Arial Bold" pitchFamily="2" charset="0"/>
              <a:ea typeface="MS PGothic" pitchFamily="34" charset="-128"/>
              <a:sym typeface="Arial Bold" pitchFamily="2" charset="0"/>
            </a:endParaRPr>
          </a:p>
          <a:p>
            <a:pPr marL="0" marR="0" lvl="0" indent="0" algn="l" defTabSz="914400" rtl="0" eaLnBrk="1" fontAlgn="base" latinLnBrk="0" hangingPunct="0">
              <a:lnSpc>
                <a:spcPct val="100000"/>
              </a:lnSpc>
              <a:spcBef>
                <a:spcPts val="700"/>
              </a:spcBef>
              <a:spcAft>
                <a:spcPct val="0"/>
              </a:spcAft>
              <a:buClrTx/>
              <a:buSzTx/>
              <a:buFontTx/>
              <a:buNone/>
              <a:tabLst/>
              <a:defRPr/>
            </a:pPr>
            <a:r>
              <a:rPr kumimoji="0" lang="ja-JP" altLang="en-US" sz="2800" b="0" i="0" u="none" strike="noStrike" kern="1200" cap="none" spc="0" normalizeH="0" baseline="0" noProof="0">
                <a:ln>
                  <a:noFill/>
                </a:ln>
                <a:solidFill>
                  <a:srgbClr val="000000"/>
                </a:solidFill>
                <a:effectLst/>
                <a:uLnTx/>
                <a:uFillTx/>
                <a:latin typeface="SimSun" pitchFamily="2" charset="-122"/>
                <a:ea typeface="SimSun" pitchFamily="2" charset="-122"/>
                <a:sym typeface="SimSun" pitchFamily="2" charset="-122"/>
              </a:rPr>
              <a:t>所有的教导都过时和不相干的，只是</a:t>
            </a:r>
            <a:r>
              <a:rPr kumimoji="0" lang="ja-JP" altLang="en-US" sz="2800" b="0" i="0" u="none" strike="noStrike" kern="1200" cap="none" spc="0" normalizeH="0" baseline="0" noProof="0">
                <a:ln>
                  <a:noFill/>
                </a:ln>
                <a:solidFill>
                  <a:srgbClr val="0066FF"/>
                </a:solidFill>
                <a:effectLst/>
                <a:uLnTx/>
                <a:uFillTx/>
                <a:latin typeface="SimSun" pitchFamily="2" charset="-122"/>
                <a:ea typeface="SimSun" pitchFamily="2" charset="-122"/>
                <a:sym typeface="SimSun" pitchFamily="2" charset="-122"/>
              </a:rPr>
              <a:t>暂时的规则</a:t>
            </a:r>
            <a:r>
              <a:rPr kumimoji="0" lang="ja-JP" altLang="en-US" sz="2800" b="0" i="0" u="none" strike="noStrike" kern="1200" cap="none" spc="0" normalizeH="0" baseline="0" noProof="0">
                <a:ln>
                  <a:noFill/>
                </a:ln>
                <a:solidFill>
                  <a:srgbClr val="000000"/>
                </a:solidFill>
                <a:effectLst/>
                <a:uLnTx/>
                <a:uFillTx/>
                <a:latin typeface="SimSun" pitchFamily="2" charset="-122"/>
                <a:ea typeface="SimSun" pitchFamily="2" charset="-122"/>
                <a:sym typeface="SimSun" pitchFamily="2" charset="-122"/>
              </a:rPr>
              <a:t>来面对当时的情况。</a:t>
            </a:r>
            <a:r>
              <a:rPr kumimoji="0" lang="en-US" altLang="ja-JP" sz="32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rPr>
              <a:t> </a:t>
            </a:r>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endParaRPr>
          </a:p>
        </p:txBody>
      </p:sp>
    </p:spTree>
    <p:extLst>
      <p:ext uri="{BB962C8B-B14F-4D97-AF65-F5344CB8AC3E}">
        <p14:creationId xmlns:p14="http://schemas.microsoft.com/office/powerpoint/2010/main" val="2448614688"/>
      </p:ext>
    </p:extLst>
  </p:cSld>
  <p:clrMapOvr>
    <a:masterClrMapping/>
  </p:clrMapOvr>
  <p:transition spd="med"/>
</p:sld>
</file>

<file path=ppt/slides/slide11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8913" name="Rectangle 1"/>
          <p:cNvSpPr>
            <a:spLocks noGrp="1" noChangeArrowheads="1"/>
          </p:cNvSpPr>
          <p:nvPr>
            <p:ph type="body" idx="1"/>
          </p:nvPr>
        </p:nvSpPr>
        <p:spPr>
          <a:xfrm>
            <a:off x="609600" y="1752600"/>
            <a:ext cx="4114800" cy="5105400"/>
          </a:xfrm>
        </p:spPr>
        <p:txBody>
          <a:bodyPr lIns="0" tIns="0" rIns="0" bIns="0"/>
          <a:lstStyle/>
          <a:p>
            <a:pPr marL="273050" indent="-273050" algn="ctr" defTabSz="914400" eaLnBrk="1">
              <a:spcBef>
                <a:spcPts val="600"/>
              </a:spcBef>
            </a:pPr>
            <a:r>
              <a:rPr lang="ja-JP" altLang="en-US" sz="2800" u="sng">
                <a:solidFill>
                  <a:srgbClr val="FF9900"/>
                </a:solidFill>
                <a:latin typeface="SimSun" pitchFamily="2" charset="-122"/>
                <a:ea typeface="SimSun" pitchFamily="2" charset="-122"/>
                <a:sym typeface="SimSun" pitchFamily="2" charset="-122"/>
              </a:rPr>
              <a:t>文化</a:t>
            </a:r>
            <a:endParaRPr lang="en-US" altLang="ja-JP" sz="2800" u="sng">
              <a:solidFill>
                <a:srgbClr val="FF9900"/>
              </a:solidFill>
              <a:latin typeface="Arial Bold" pitchFamily="2" charset="0"/>
              <a:sym typeface="Arial Bold" pitchFamily="2" charset="0"/>
            </a:endParaRPr>
          </a:p>
          <a:p>
            <a:pPr marL="273050" indent="-273050" defTabSz="914400" eaLnBrk="1">
              <a:spcBef>
                <a:spcPts val="600"/>
              </a:spcBef>
              <a:buFontTx/>
              <a:buBlip>
                <a:blip r:embed="rId2"/>
              </a:buBlip>
            </a:pPr>
            <a:r>
              <a:rPr lang="ja-JP" altLang="en-US" sz="2800">
                <a:latin typeface="SimSun" pitchFamily="2" charset="-122"/>
                <a:ea typeface="SimSun" pitchFamily="2" charset="-122"/>
                <a:sym typeface="SimSun" pitchFamily="2" charset="-122"/>
              </a:rPr>
              <a:t>会变的</a:t>
            </a:r>
            <a:endParaRPr lang="en-US" altLang="ja-JP" sz="2800">
              <a:latin typeface="Arial" pitchFamily="34" charset="0"/>
              <a:cs typeface="Arial" pitchFamily="34" charset="0"/>
              <a:sym typeface="Arial" pitchFamily="34" charset="0"/>
            </a:endParaRPr>
          </a:p>
          <a:p>
            <a:pPr marL="273050" indent="-273050" defTabSz="914400" eaLnBrk="1">
              <a:spcBef>
                <a:spcPts val="600"/>
              </a:spcBef>
              <a:buFontTx/>
              <a:buBlip>
                <a:blip r:embed="rId2"/>
              </a:buBlip>
            </a:pPr>
            <a:r>
              <a:rPr lang="ja-JP" altLang="en-US" sz="2800">
                <a:latin typeface="SimSun" pitchFamily="2" charset="-122"/>
                <a:ea typeface="SimSun" pitchFamily="2" charset="-122"/>
                <a:sym typeface="SimSun" pitchFamily="2" charset="-122"/>
              </a:rPr>
              <a:t>圣经的作者和读者是在时间的范围里</a:t>
            </a:r>
            <a:endParaRPr lang="en-US" altLang="ja-JP" sz="2800">
              <a:latin typeface="Arial" pitchFamily="34" charset="0"/>
              <a:cs typeface="Arial" pitchFamily="34" charset="0"/>
              <a:sym typeface="Arial" pitchFamily="34" charset="0"/>
            </a:endParaRPr>
          </a:p>
          <a:p>
            <a:pPr marL="273050" indent="-273050" defTabSz="914400" eaLnBrk="1">
              <a:spcBef>
                <a:spcPts val="600"/>
              </a:spcBef>
              <a:buFontTx/>
              <a:buBlip>
                <a:blip r:embed="rId2"/>
              </a:buBlip>
            </a:pPr>
            <a:r>
              <a:rPr lang="ja-JP" altLang="en-US" sz="2800">
                <a:latin typeface="SimSun" pitchFamily="2" charset="-122"/>
                <a:ea typeface="SimSun" pitchFamily="2" charset="-122"/>
                <a:sym typeface="SimSun" pitchFamily="2" charset="-122"/>
              </a:rPr>
              <a:t>提供分析资料</a:t>
            </a:r>
            <a:endParaRPr lang="en-US" altLang="ja-JP" sz="2800">
              <a:latin typeface="Arial" pitchFamily="34" charset="0"/>
              <a:cs typeface="Arial" pitchFamily="34" charset="0"/>
              <a:sym typeface="Arial" pitchFamily="34" charset="0"/>
            </a:endParaRPr>
          </a:p>
          <a:p>
            <a:pPr marL="273050" indent="-273050" defTabSz="914400" eaLnBrk="1">
              <a:spcBef>
                <a:spcPts val="600"/>
              </a:spcBef>
              <a:buFontTx/>
              <a:buBlip>
                <a:blip r:embed="rId2"/>
              </a:buBlip>
            </a:pPr>
            <a:r>
              <a:rPr lang="ja-JP" altLang="en-US" sz="2800">
                <a:latin typeface="SimSun" pitchFamily="2" charset="-122"/>
                <a:ea typeface="SimSun" pitchFamily="2" charset="-122"/>
                <a:sym typeface="SimSun" pitchFamily="2" charset="-122"/>
              </a:rPr>
              <a:t>具体和明确</a:t>
            </a:r>
            <a:endParaRPr lang="en-US" altLang="en-US"/>
          </a:p>
        </p:txBody>
      </p:sp>
      <p:sp>
        <p:nvSpPr>
          <p:cNvPr id="38914" name="AutoShape 2"/>
          <p:cNvSpPr>
            <a:spLocks/>
          </p:cNvSpPr>
          <p:nvPr/>
        </p:nvSpPr>
        <p:spPr bwMode="auto">
          <a:xfrm>
            <a:off x="4876800" y="1751013"/>
            <a:ext cx="4495800" cy="2416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lvl1pPr marL="273050" indent="-273050"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273050" marR="0" lvl="0" indent="-273050" algn="ctr" defTabSz="914400" rtl="0" eaLnBrk="1" fontAlgn="base" latinLnBrk="0" hangingPunct="0">
              <a:lnSpc>
                <a:spcPct val="100000"/>
              </a:lnSpc>
              <a:spcBef>
                <a:spcPts val="600"/>
              </a:spcBef>
              <a:spcAft>
                <a:spcPct val="0"/>
              </a:spcAft>
              <a:buClrTx/>
              <a:buSzTx/>
              <a:buFontTx/>
              <a:buNone/>
              <a:tabLst/>
              <a:defRPr/>
            </a:pPr>
            <a:r>
              <a:rPr kumimoji="0" lang="ja-JP" altLang="en-US" sz="2800" b="0" i="0" u="sng" strike="noStrike" kern="1200" cap="none" spc="0" normalizeH="0" baseline="0" noProof="0">
                <a:ln>
                  <a:noFill/>
                </a:ln>
                <a:solidFill>
                  <a:srgbClr val="0066FF"/>
                </a:solidFill>
                <a:effectLst/>
                <a:uLnTx/>
                <a:uFillTx/>
                <a:latin typeface="SimSun" pitchFamily="2" charset="-122"/>
                <a:ea typeface="SimSun" pitchFamily="2" charset="-122"/>
                <a:sym typeface="SimSun" pitchFamily="2" charset="-122"/>
              </a:rPr>
              <a:t>真理</a:t>
            </a:r>
            <a:endParaRPr kumimoji="0" lang="en-US" altLang="ja-JP" sz="2800" b="0" i="0" u="sng" strike="noStrike" kern="1200" cap="none" spc="0" normalizeH="0" baseline="0" noProof="0">
              <a:ln>
                <a:noFill/>
              </a:ln>
              <a:solidFill>
                <a:srgbClr val="0066FF"/>
              </a:solidFill>
              <a:effectLst/>
              <a:uLnTx/>
              <a:uFillTx/>
              <a:latin typeface="Arial Bold" pitchFamily="2" charset="0"/>
              <a:ea typeface="MS PGothic" pitchFamily="34" charset="-128"/>
              <a:sym typeface="Arial Bold" pitchFamily="2" charset="0"/>
            </a:endParaRPr>
          </a:p>
          <a:p>
            <a:pPr marL="273050" marR="0" lvl="0" indent="-273050" algn="l" defTabSz="914400" rtl="0" eaLnBrk="1" fontAlgn="base" latinLnBrk="0" hangingPunct="0">
              <a:lnSpc>
                <a:spcPct val="100000"/>
              </a:lnSpc>
              <a:spcBef>
                <a:spcPts val="600"/>
              </a:spcBef>
              <a:spcAft>
                <a:spcPct val="0"/>
              </a:spcAft>
              <a:buClrTx/>
              <a:buSzPct val="100000"/>
              <a:buFontTx/>
              <a:buBlip>
                <a:blip r:embed="rId2"/>
              </a:buBlip>
              <a:tabLst/>
              <a:defRPr/>
            </a:pPr>
            <a:r>
              <a:rPr kumimoji="0" lang="ja-JP" altLang="en-US" sz="2800" b="0" i="0" u="none" strike="noStrike" kern="1200" cap="none" spc="0" normalizeH="0" baseline="0" noProof="0">
                <a:ln>
                  <a:noFill/>
                </a:ln>
                <a:solidFill>
                  <a:srgbClr val="000000"/>
                </a:solidFill>
                <a:effectLst/>
                <a:uLnTx/>
                <a:uFillTx/>
                <a:latin typeface="SimSun" pitchFamily="2" charset="-122"/>
                <a:ea typeface="SimSun" pitchFamily="2" charset="-122"/>
                <a:sym typeface="SimSun" pitchFamily="2" charset="-122"/>
              </a:rPr>
              <a:t>不变的</a:t>
            </a:r>
            <a:endParaRPr kumimoji="0" lang="en-US" altLang="ja-JP" sz="28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endParaRPr>
          </a:p>
          <a:p>
            <a:pPr marL="273050" marR="0" lvl="0" indent="-273050" algn="l" defTabSz="914400" rtl="0" eaLnBrk="1" fontAlgn="base" latinLnBrk="0" hangingPunct="0">
              <a:lnSpc>
                <a:spcPct val="100000"/>
              </a:lnSpc>
              <a:spcBef>
                <a:spcPts val="600"/>
              </a:spcBef>
              <a:spcAft>
                <a:spcPct val="0"/>
              </a:spcAft>
              <a:buClrTx/>
              <a:buSzPct val="100000"/>
              <a:buFontTx/>
              <a:buBlip>
                <a:blip r:embed="rId2"/>
              </a:buBlip>
              <a:tabLst/>
              <a:defRPr/>
            </a:pPr>
            <a:r>
              <a:rPr kumimoji="0" lang="ja-JP" altLang="en-US" sz="2800" b="0" i="0" u="none" strike="noStrike" kern="1200" cap="none" spc="0" normalizeH="0" baseline="0" noProof="0">
                <a:ln>
                  <a:noFill/>
                </a:ln>
                <a:solidFill>
                  <a:srgbClr val="000000"/>
                </a:solidFill>
                <a:effectLst/>
                <a:uLnTx/>
                <a:uFillTx/>
                <a:latin typeface="SimSun" pitchFamily="2" charset="-122"/>
                <a:ea typeface="SimSun" pitchFamily="2" charset="-122"/>
                <a:sym typeface="SimSun" pitchFamily="2" charset="-122"/>
              </a:rPr>
              <a:t>超越时间</a:t>
            </a:r>
            <a:endParaRPr kumimoji="0" lang="en-US" altLang="ja-JP" sz="4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endParaRPr>
          </a:p>
          <a:p>
            <a:pPr marL="273050" marR="0" lvl="0" indent="-273050" algn="l" defTabSz="914400" rtl="0" eaLnBrk="1" fontAlgn="base" latinLnBrk="0" hangingPunct="0">
              <a:lnSpc>
                <a:spcPct val="100000"/>
              </a:lnSpc>
              <a:spcBef>
                <a:spcPts val="600"/>
              </a:spcBef>
              <a:spcAft>
                <a:spcPct val="0"/>
              </a:spcAft>
              <a:buClrTx/>
              <a:buSzPct val="100000"/>
              <a:buFontTx/>
              <a:buBlip>
                <a:blip r:embed="rId2"/>
              </a:buBlip>
              <a:tabLst/>
              <a:defRPr/>
            </a:pPr>
            <a:r>
              <a:rPr kumimoji="0" lang="ja-JP" altLang="en-US" sz="2800" b="0" i="0" u="none" strike="noStrike" kern="1200" cap="none" spc="0" normalizeH="0" baseline="0" noProof="0">
                <a:ln>
                  <a:noFill/>
                </a:ln>
                <a:solidFill>
                  <a:srgbClr val="000000"/>
                </a:solidFill>
                <a:effectLst/>
                <a:uLnTx/>
                <a:uFillTx/>
                <a:latin typeface="SimSun" pitchFamily="2" charset="-122"/>
                <a:ea typeface="SimSun" pitchFamily="2" charset="-122"/>
                <a:sym typeface="SimSun" pitchFamily="2" charset="-122"/>
              </a:rPr>
              <a:t>提供构成整体的真理</a:t>
            </a:r>
            <a:endParaRPr kumimoji="0" lang="en-US" altLang="ja-JP" sz="28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endParaRPr>
          </a:p>
          <a:p>
            <a:pPr marL="273050" marR="0" lvl="0" indent="-273050" algn="l" defTabSz="914400" rtl="0" eaLnBrk="1" fontAlgn="base" latinLnBrk="0" hangingPunct="0">
              <a:lnSpc>
                <a:spcPct val="100000"/>
              </a:lnSpc>
              <a:spcBef>
                <a:spcPts val="600"/>
              </a:spcBef>
              <a:spcAft>
                <a:spcPct val="0"/>
              </a:spcAft>
              <a:buClrTx/>
              <a:buSzPct val="100000"/>
              <a:buFontTx/>
              <a:buBlip>
                <a:blip r:embed="rId2"/>
              </a:buBlip>
              <a:tabLst/>
              <a:defRPr/>
            </a:pPr>
            <a:r>
              <a:rPr kumimoji="0" lang="ja-JP" altLang="en-US" sz="2800" b="0" i="0" u="none" strike="noStrike" kern="1200" cap="none" spc="0" normalizeH="0" baseline="0" noProof="0">
                <a:ln>
                  <a:noFill/>
                </a:ln>
                <a:solidFill>
                  <a:srgbClr val="000000"/>
                </a:solidFill>
                <a:effectLst/>
                <a:uLnTx/>
                <a:uFillTx/>
                <a:latin typeface="SimSun" pitchFamily="2" charset="-122"/>
                <a:ea typeface="SimSun" pitchFamily="2" charset="-122"/>
                <a:sym typeface="SimSun" pitchFamily="2" charset="-122"/>
              </a:rPr>
              <a:t>普遍的</a:t>
            </a:r>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endParaRPr>
          </a:p>
        </p:txBody>
      </p:sp>
      <p:sp>
        <p:nvSpPr>
          <p:cNvPr id="38915" name="AutoShape 3"/>
          <p:cNvSpPr>
            <a:spLocks/>
          </p:cNvSpPr>
          <p:nvPr/>
        </p:nvSpPr>
        <p:spPr bwMode="auto">
          <a:xfrm>
            <a:off x="914400" y="609600"/>
            <a:ext cx="7391400" cy="952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ja-JP" altLang="en-US" sz="3700" b="0" i="0" u="none" strike="noStrike" kern="1200" cap="none" spc="0" normalizeH="0" baseline="0" noProof="0">
                <a:ln>
                  <a:noFill/>
                </a:ln>
                <a:solidFill>
                  <a:srgbClr val="000000"/>
                </a:solidFill>
                <a:effectLst>
                  <a:outerShdw blurRad="38100" dist="38100" dir="2700000" algn="tl">
                    <a:srgbClr val="C0C0C0"/>
                  </a:outerShdw>
                </a:effectLst>
                <a:uLnTx/>
                <a:uFillTx/>
                <a:latin typeface="Haettenschweiler" pitchFamily="34" charset="0"/>
                <a:ea typeface="MS PGothic" pitchFamily="34" charset="-128"/>
                <a:sym typeface="Haettenschweiler" pitchFamily="34" charset="0"/>
              </a:rPr>
              <a:t>文化与真理的不同</a:t>
            </a:r>
            <a:endParaRPr kumimoji="0" lang="en-US" altLang="en-US" sz="3600" b="0" i="0" u="none" strike="noStrike" kern="1200" cap="none" spc="0" normalizeH="0" baseline="0" noProof="0">
              <a:ln>
                <a:noFill/>
              </a:ln>
              <a:solidFill>
                <a:srgbClr val="000000"/>
              </a:solidFill>
              <a:effectLst>
                <a:outerShdw blurRad="38100" dist="38100" dir="2700000" algn="tl">
                  <a:srgbClr val="C0C0C0"/>
                </a:outerShdw>
              </a:effectLst>
              <a:uLnTx/>
              <a:uFillTx/>
              <a:latin typeface="Haettenschweiler" pitchFamily="34" charset="0"/>
              <a:ea typeface="MS PGothic" pitchFamily="34" charset="-128"/>
              <a:sym typeface="Haettenschweiler" pitchFamily="34" charset="0"/>
            </a:endParaRPr>
          </a:p>
        </p:txBody>
      </p:sp>
    </p:spTree>
    <p:extLst>
      <p:ext uri="{BB962C8B-B14F-4D97-AF65-F5344CB8AC3E}">
        <p14:creationId xmlns:p14="http://schemas.microsoft.com/office/powerpoint/2010/main" val="2171713666"/>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8913"/>
                                        </p:tgtEl>
                                        <p:attrNameLst>
                                          <p:attrName>style.visibility</p:attrName>
                                        </p:attrNameLst>
                                      </p:cBhvr>
                                      <p:to>
                                        <p:strVal val="visible"/>
                                      </p:to>
                                    </p:set>
                                    <p:anim calcmode="lin" valueType="num">
                                      <p:cBhvr additive="base">
                                        <p:cTn id="7" dur="500" fill="hold"/>
                                        <p:tgtEl>
                                          <p:spTgt spid="38913"/>
                                        </p:tgtEl>
                                        <p:attrNameLst>
                                          <p:attrName>ppt_x</p:attrName>
                                        </p:attrNameLst>
                                      </p:cBhvr>
                                      <p:tavLst>
                                        <p:tav tm="0">
                                          <p:val>
                                            <p:strVal val="0-#ppt_w/2"/>
                                          </p:val>
                                        </p:tav>
                                        <p:tav tm="100000">
                                          <p:val>
                                            <p:strVal val="#ppt_x"/>
                                          </p:val>
                                        </p:tav>
                                      </p:tavLst>
                                    </p:anim>
                                    <p:anim calcmode="lin" valueType="num">
                                      <p:cBhvr additive="base">
                                        <p:cTn id="8" dur="500" fill="hold"/>
                                        <p:tgtEl>
                                          <p:spTgt spid="3891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38914"/>
                                        </p:tgtEl>
                                        <p:attrNameLst>
                                          <p:attrName>style.visibility</p:attrName>
                                        </p:attrNameLst>
                                      </p:cBhvr>
                                      <p:to>
                                        <p:strVal val="visible"/>
                                      </p:to>
                                    </p:set>
                                    <p:anim calcmode="lin" valueType="num">
                                      <p:cBhvr additive="base">
                                        <p:cTn id="13" dur="500" fill="hold"/>
                                        <p:tgtEl>
                                          <p:spTgt spid="38914"/>
                                        </p:tgtEl>
                                        <p:attrNameLst>
                                          <p:attrName>ppt_x</p:attrName>
                                        </p:attrNameLst>
                                      </p:cBhvr>
                                      <p:tavLst>
                                        <p:tav tm="0">
                                          <p:val>
                                            <p:strVal val="1+#ppt_w/2"/>
                                          </p:val>
                                        </p:tav>
                                        <p:tav tm="100000">
                                          <p:val>
                                            <p:strVal val="#ppt_x"/>
                                          </p:val>
                                        </p:tav>
                                      </p:tavLst>
                                    </p:anim>
                                    <p:anim calcmode="lin" valueType="num">
                                      <p:cBhvr additive="base">
                                        <p:cTn id="14" dur="500" fill="hold"/>
                                        <p:tgtEl>
                                          <p:spTgt spid="389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913" grpId="0" autoUpdateAnimBg="0"/>
      <p:bldP spid="38914" grpId="0" autoUpdateAnimBg="0"/>
    </p:bldLst>
  </p:timing>
</p:sld>
</file>

<file path=ppt/slides/slide11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9937" name="Rectangle 1"/>
          <p:cNvSpPr>
            <a:spLocks noGrp="1" noChangeArrowheads="1"/>
          </p:cNvSpPr>
          <p:nvPr>
            <p:ph type="title"/>
          </p:nvPr>
        </p:nvSpPr>
        <p:spPr>
          <a:xfrm>
            <a:off x="-762000" y="609600"/>
            <a:ext cx="9829800" cy="990600"/>
          </a:xfrm>
        </p:spPr>
        <p:txBody>
          <a:bodyPr lIns="0" tIns="0" rIns="0" bIns="0"/>
          <a:lstStyle/>
          <a:p>
            <a:pPr algn="r" defTabSz="685800" eaLnBrk="1"/>
            <a:r>
              <a:rPr lang="ja-JP" altLang="en-US" sz="3000">
                <a:solidFill>
                  <a:srgbClr val="006600"/>
                </a:solidFill>
                <a:effectLst>
                  <a:outerShdw blurRad="38100" dist="38100" dir="2700000" algn="tl">
                    <a:srgbClr val="C0C0C0"/>
                  </a:outerShdw>
                </a:effectLst>
                <a:latin typeface="SimSun" pitchFamily="2" charset="-122"/>
                <a:ea typeface="SimSun" pitchFamily="2" charset="-122"/>
                <a:sym typeface="SimSun" pitchFamily="2" charset="-122"/>
              </a:rPr>
              <a:t>男人的祷告</a:t>
            </a:r>
            <a:r>
              <a:rPr lang="en-US" altLang="ja-JP" sz="3000">
                <a:solidFill>
                  <a:srgbClr val="006600"/>
                </a:solidFill>
                <a:effectLst>
                  <a:outerShdw blurRad="38100" dist="38100" dir="2700000" algn="tl">
                    <a:srgbClr val="C0C0C0"/>
                  </a:outerShdw>
                </a:effectLst>
                <a:latin typeface="SimSun" pitchFamily="2" charset="-122"/>
                <a:ea typeface="SimSun" pitchFamily="2" charset="-122"/>
                <a:sym typeface="SimSun" pitchFamily="2" charset="-122"/>
              </a:rPr>
              <a:t>  </a:t>
            </a:r>
            <a:r>
              <a:rPr lang="en-US" altLang="ja-JP" sz="3000" b="1">
                <a:solidFill>
                  <a:srgbClr val="006600"/>
                </a:solidFill>
                <a:effectLst>
                  <a:outerShdw blurRad="38100" dist="38100" dir="2700000" algn="tl">
                    <a:srgbClr val="C0C0C0"/>
                  </a:outerShdw>
                </a:effectLst>
                <a:latin typeface="Engravers MT Bold" charset="0"/>
                <a:sym typeface="Engravers MT Bold" charset="0"/>
              </a:rPr>
              <a:t>2:8</a:t>
            </a:r>
            <a:r>
              <a:rPr lang="en-US" altLang="ja-JP" sz="6000" b="1">
                <a:solidFill>
                  <a:srgbClr val="006600"/>
                </a:solidFill>
                <a:effectLst>
                  <a:outerShdw blurRad="38100" dist="38100" dir="2700000" algn="tl">
                    <a:srgbClr val="C0C0C0"/>
                  </a:outerShdw>
                </a:effectLst>
                <a:latin typeface="Engravers MT Bold" charset="0"/>
                <a:sym typeface="Engravers MT Bold" charset="0"/>
              </a:rPr>
              <a:t> </a:t>
            </a:r>
            <a:endParaRPr lang="en-US" altLang="en-US"/>
          </a:p>
        </p:txBody>
      </p:sp>
      <p:sp>
        <p:nvSpPr>
          <p:cNvPr id="39938" name="Rectangle 2"/>
          <p:cNvSpPr>
            <a:spLocks noGrp="1" noChangeArrowheads="1"/>
          </p:cNvSpPr>
          <p:nvPr>
            <p:ph type="body" idx="1"/>
          </p:nvPr>
        </p:nvSpPr>
        <p:spPr>
          <a:xfrm>
            <a:off x="4648200" y="1981200"/>
            <a:ext cx="3810000" cy="4114800"/>
          </a:xfrm>
        </p:spPr>
        <p:txBody>
          <a:bodyPr lIns="0" tIns="0" rIns="0" bIns="0"/>
          <a:lstStyle/>
          <a:p>
            <a:pPr marL="0" indent="0" defTabSz="914400" eaLnBrk="1">
              <a:spcBef>
                <a:spcPts val="900"/>
              </a:spcBef>
            </a:pPr>
            <a:r>
              <a:rPr lang="ja-JP" altLang="en-US" sz="4000">
                <a:effectLst>
                  <a:outerShdw blurRad="38100" dist="38100" dir="2700000" algn="tl">
                    <a:srgbClr val="C0C0C0"/>
                  </a:outerShdw>
                </a:effectLst>
                <a:latin typeface="SimSun" pitchFamily="2" charset="-122"/>
                <a:ea typeface="SimSun" pitchFamily="2" charset="-122"/>
                <a:sym typeface="SimSun" pitchFamily="2" charset="-122"/>
              </a:rPr>
              <a:t>男人祷告的责任</a:t>
            </a:r>
            <a:endParaRPr lang="en-US" altLang="en-US"/>
          </a:p>
        </p:txBody>
      </p:sp>
      <p:pic>
        <p:nvPicPr>
          <p:cNvPr id="39939" name="Picture 3" descr="j0177811.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295400" y="1981200"/>
            <a:ext cx="2749550" cy="4191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369061273"/>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033683528" presetClass="entr" presetSubtype="0" fill="hold" grpId="0" nodeType="clickEffect">
                                  <p:stCondLst>
                                    <p:cond delay="0"/>
                                  </p:stCondLst>
                                  <p:childTnLst>
                                    <p:set>
                                      <p:cBhvr>
                                        <p:cTn id="6" dur="1" fill="hold">
                                          <p:stCondLst>
                                            <p:cond delay="499"/>
                                          </p:stCondLst>
                                        </p:cTn>
                                        <p:tgtEl>
                                          <p:spTgt spid="39938">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38" grpId="0" build="p" autoUpdateAnimBg="0"/>
    </p:bldLst>
  </p:timing>
</p:sld>
</file>

<file path=ppt/slides/slide11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0961" name="Rectangle 1"/>
          <p:cNvSpPr>
            <a:spLocks noGrp="1" noChangeArrowheads="1"/>
          </p:cNvSpPr>
          <p:nvPr>
            <p:ph type="title"/>
          </p:nvPr>
        </p:nvSpPr>
        <p:spPr>
          <a:xfrm>
            <a:off x="381000" y="608013"/>
            <a:ext cx="8610600" cy="1144587"/>
          </a:xfrm>
        </p:spPr>
        <p:txBody>
          <a:bodyPr lIns="0" tIns="0" rIns="0" bIns="0"/>
          <a:lstStyle/>
          <a:p>
            <a:pPr algn="r" defTabSz="914400" eaLnBrk="1"/>
            <a:r>
              <a:rPr lang="ja-JP" altLang="en-US" sz="4000">
                <a:solidFill>
                  <a:srgbClr val="006600"/>
                </a:solidFill>
                <a:effectLst>
                  <a:outerShdw blurRad="38100" dist="38100" dir="2700000" algn="tl">
                    <a:srgbClr val="C0C0C0"/>
                  </a:outerShdw>
                </a:effectLst>
                <a:latin typeface="SimSun" pitchFamily="2" charset="-122"/>
                <a:ea typeface="SimSun" pitchFamily="2" charset="-122"/>
                <a:sym typeface="SimSun" pitchFamily="2" charset="-122"/>
              </a:rPr>
              <a:t>男人的祷告</a:t>
            </a:r>
            <a:r>
              <a:rPr lang="en-US" altLang="ja-JP" sz="4000" b="1">
                <a:solidFill>
                  <a:srgbClr val="006600"/>
                </a:solidFill>
                <a:effectLst>
                  <a:outerShdw blurRad="38100" dist="38100" dir="2700000" algn="tl">
                    <a:srgbClr val="C0C0C0"/>
                  </a:outerShdw>
                </a:effectLst>
                <a:latin typeface="Engravers MT Bold" charset="0"/>
                <a:sym typeface="Engravers MT Bold" charset="0"/>
              </a:rPr>
              <a:t> 2:8</a:t>
            </a:r>
            <a:r>
              <a:rPr lang="en-US" altLang="ja-JP" sz="4000">
                <a:solidFill>
                  <a:srgbClr val="006600"/>
                </a:solidFill>
                <a:latin typeface="Engravers MT" pitchFamily="18" charset="0"/>
                <a:sym typeface="Engravers MT" pitchFamily="18" charset="0"/>
              </a:rPr>
              <a:t>  </a:t>
            </a:r>
            <a:endParaRPr lang="en-US" altLang="en-US"/>
          </a:p>
        </p:txBody>
      </p:sp>
      <p:sp>
        <p:nvSpPr>
          <p:cNvPr id="40962" name="Rectangle 2"/>
          <p:cNvSpPr>
            <a:spLocks noGrp="1" noChangeArrowheads="1"/>
          </p:cNvSpPr>
          <p:nvPr>
            <p:ph type="body" idx="1"/>
          </p:nvPr>
        </p:nvSpPr>
        <p:spPr>
          <a:xfrm>
            <a:off x="304800" y="1981200"/>
            <a:ext cx="4114800" cy="4114800"/>
          </a:xfrm>
        </p:spPr>
        <p:txBody>
          <a:bodyPr lIns="0" tIns="0" rIns="0" bIns="0"/>
          <a:lstStyle/>
          <a:p>
            <a:pPr marL="0" indent="0" algn="ctr" defTabSz="914400" eaLnBrk="1">
              <a:spcBef>
                <a:spcPts val="800"/>
              </a:spcBef>
            </a:pPr>
            <a:r>
              <a:rPr lang="ja-JP" altLang="en-US" sz="3600" u="sng">
                <a:solidFill>
                  <a:srgbClr val="FF9900"/>
                </a:solidFill>
                <a:latin typeface="SimSun" pitchFamily="2" charset="-122"/>
                <a:ea typeface="SimSun" pitchFamily="2" charset="-122"/>
                <a:sym typeface="SimSun" pitchFamily="2" charset="-122"/>
              </a:rPr>
              <a:t>文化</a:t>
            </a:r>
            <a:r>
              <a:rPr lang="en-US" altLang="ja-JP" sz="3600">
                <a:latin typeface="Arial Bold" pitchFamily="2" charset="0"/>
                <a:sym typeface="Arial Bold" pitchFamily="2" charset="0"/>
              </a:rPr>
              <a:t> </a:t>
            </a:r>
          </a:p>
          <a:p>
            <a:pPr marL="0" indent="0" algn="ctr" defTabSz="914400" eaLnBrk="1">
              <a:spcBef>
                <a:spcPts val="600"/>
              </a:spcBef>
            </a:pPr>
            <a:r>
              <a:rPr lang="ja-JP" altLang="en-US" sz="2800">
                <a:latin typeface="SimSun" pitchFamily="2" charset="-122"/>
                <a:ea typeface="SimSun" pitchFamily="2" charset="-122"/>
                <a:sym typeface="SimSun" pitchFamily="2" charset="-122"/>
              </a:rPr>
              <a:t>祷告的</a:t>
            </a:r>
            <a:r>
              <a:rPr lang="ja-JP" altLang="en-US" sz="2800">
                <a:solidFill>
                  <a:srgbClr val="FF3300"/>
                </a:solidFill>
                <a:latin typeface="SimSun" pitchFamily="2" charset="-122"/>
                <a:ea typeface="SimSun" pitchFamily="2" charset="-122"/>
                <a:sym typeface="SimSun" pitchFamily="2" charset="-122"/>
              </a:rPr>
              <a:t>身体姿态</a:t>
            </a:r>
            <a:r>
              <a:rPr lang="ja-JP" altLang="en-US" sz="2800">
                <a:latin typeface="SimSun" pitchFamily="2" charset="-122"/>
                <a:ea typeface="SimSun" pitchFamily="2" charset="-122"/>
                <a:sym typeface="SimSun" pitchFamily="2" charset="-122"/>
              </a:rPr>
              <a:t>：站着，跪着，坐着，拍手</a:t>
            </a:r>
            <a:r>
              <a:rPr lang="en-US" altLang="ja-JP" sz="2800">
                <a:latin typeface="SimSun" pitchFamily="2" charset="-122"/>
                <a:ea typeface="SimSun" pitchFamily="2" charset="-122"/>
                <a:sym typeface="SimSun" pitchFamily="2" charset="-122"/>
              </a:rPr>
              <a:t> </a:t>
            </a:r>
            <a:r>
              <a:rPr lang="ja-JP" altLang="en-US" sz="2800">
                <a:latin typeface="SimSun" pitchFamily="2" charset="-122"/>
                <a:ea typeface="SimSun" pitchFamily="2" charset="-122"/>
                <a:sym typeface="SimSun" pitchFamily="2" charset="-122"/>
              </a:rPr>
              <a:t>或举手。</a:t>
            </a:r>
            <a:endParaRPr lang="en-US" altLang="en-US"/>
          </a:p>
        </p:txBody>
      </p:sp>
      <p:sp>
        <p:nvSpPr>
          <p:cNvPr id="40963" name="AutoShape 3"/>
          <p:cNvSpPr>
            <a:spLocks/>
          </p:cNvSpPr>
          <p:nvPr/>
        </p:nvSpPr>
        <p:spPr bwMode="auto">
          <a:xfrm>
            <a:off x="4648200" y="1981200"/>
            <a:ext cx="3810000" cy="1458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ctr" defTabSz="914400" rtl="0" eaLnBrk="1" fontAlgn="base" latinLnBrk="0" hangingPunct="0">
              <a:lnSpc>
                <a:spcPct val="100000"/>
              </a:lnSpc>
              <a:spcBef>
                <a:spcPts val="800"/>
              </a:spcBef>
              <a:spcAft>
                <a:spcPct val="0"/>
              </a:spcAft>
              <a:buClrTx/>
              <a:buSzTx/>
              <a:buFontTx/>
              <a:buNone/>
              <a:tabLst/>
              <a:defRPr/>
            </a:pPr>
            <a:r>
              <a:rPr kumimoji="0" lang="ja-JP" altLang="en-US" sz="3600" b="0" i="0" u="sng" strike="noStrike" kern="1200" cap="none" spc="0" normalizeH="0" baseline="0" noProof="0">
                <a:ln>
                  <a:noFill/>
                </a:ln>
                <a:solidFill>
                  <a:srgbClr val="0066FF"/>
                </a:solidFill>
                <a:effectLst/>
                <a:uLnTx/>
                <a:uFillTx/>
                <a:latin typeface="SimSun" pitchFamily="2" charset="-122"/>
                <a:ea typeface="SimSun" pitchFamily="2" charset="-122"/>
                <a:sym typeface="SimSun" pitchFamily="2" charset="-122"/>
              </a:rPr>
              <a:t>真理</a:t>
            </a:r>
            <a:endParaRPr kumimoji="0" lang="en-US" altLang="ja-JP" sz="28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endParaRPr>
          </a:p>
          <a:p>
            <a:pPr marL="0" marR="0" lvl="0" indent="0" algn="ctr" defTabSz="914400" rtl="0" eaLnBrk="1" fontAlgn="base" latinLnBrk="0" hangingPunct="0">
              <a:lnSpc>
                <a:spcPct val="100000"/>
              </a:lnSpc>
              <a:spcBef>
                <a:spcPts val="600"/>
              </a:spcBef>
              <a:spcAft>
                <a:spcPct val="0"/>
              </a:spcAft>
              <a:buClrTx/>
              <a:buSzTx/>
              <a:buFontTx/>
              <a:buNone/>
              <a:tabLst/>
              <a:defRPr/>
            </a:pPr>
            <a:r>
              <a:rPr kumimoji="0" lang="ja-JP" altLang="en-US" sz="2800" b="0" i="0" u="none" strike="noStrike" kern="1200" cap="none" spc="0" normalizeH="0" baseline="0" noProof="0">
                <a:ln>
                  <a:noFill/>
                </a:ln>
                <a:solidFill>
                  <a:srgbClr val="000000"/>
                </a:solidFill>
                <a:effectLst/>
                <a:uLnTx/>
                <a:uFillTx/>
                <a:latin typeface="SimSun" pitchFamily="2" charset="-122"/>
                <a:ea typeface="SimSun" pitchFamily="2" charset="-122"/>
                <a:sym typeface="SimSun" pitchFamily="2" charset="-122"/>
              </a:rPr>
              <a:t>男人要随处于</a:t>
            </a:r>
            <a:r>
              <a:rPr kumimoji="0" lang="ja-JP" altLang="en-US" sz="2800" b="0" i="0" u="none" strike="noStrike" kern="1200" cap="none" spc="0" normalizeH="0" baseline="0" noProof="0">
                <a:ln>
                  <a:noFill/>
                </a:ln>
                <a:solidFill>
                  <a:srgbClr val="0000CC"/>
                </a:solidFill>
                <a:effectLst/>
                <a:uLnTx/>
                <a:uFillTx/>
                <a:latin typeface="SimSun" pitchFamily="2" charset="-122"/>
                <a:ea typeface="SimSun" pitchFamily="2" charset="-122"/>
                <a:sym typeface="SimSun" pitchFamily="2" charset="-122"/>
              </a:rPr>
              <a:t>圣洁</a:t>
            </a:r>
            <a:r>
              <a:rPr kumimoji="0" lang="ja-JP" altLang="en-US" sz="2800" b="0" i="0" u="none" strike="noStrike" kern="1200" cap="none" spc="0" normalizeH="0" baseline="0" noProof="0">
                <a:ln>
                  <a:noFill/>
                </a:ln>
                <a:solidFill>
                  <a:srgbClr val="000000"/>
                </a:solidFill>
                <a:effectLst/>
                <a:uLnTx/>
                <a:uFillTx/>
                <a:latin typeface="SimSun" pitchFamily="2" charset="-122"/>
                <a:ea typeface="SimSun" pitchFamily="2" charset="-122"/>
                <a:sym typeface="SimSun" pitchFamily="2" charset="-122"/>
              </a:rPr>
              <a:t>和</a:t>
            </a:r>
            <a:r>
              <a:rPr kumimoji="0" lang="ja-JP" altLang="en-US" sz="2800" b="0" i="0" u="none" strike="noStrike" kern="1200" cap="none" spc="0" normalizeH="0" baseline="0" noProof="0">
                <a:ln>
                  <a:noFill/>
                </a:ln>
                <a:solidFill>
                  <a:srgbClr val="0000CC"/>
                </a:solidFill>
                <a:effectLst/>
                <a:uLnTx/>
                <a:uFillTx/>
                <a:latin typeface="SimSun" pitchFamily="2" charset="-122"/>
                <a:ea typeface="SimSun" pitchFamily="2" charset="-122"/>
                <a:sym typeface="SimSun" pitchFamily="2" charset="-122"/>
              </a:rPr>
              <a:t>爱</a:t>
            </a:r>
            <a:r>
              <a:rPr kumimoji="0" lang="ja-JP" altLang="en-US" sz="2800" b="0" i="0" u="none" strike="noStrike" kern="1200" cap="none" spc="0" normalizeH="0" baseline="0" noProof="0">
                <a:ln>
                  <a:noFill/>
                </a:ln>
                <a:solidFill>
                  <a:srgbClr val="000000"/>
                </a:solidFill>
                <a:effectLst/>
                <a:uLnTx/>
                <a:uFillTx/>
                <a:latin typeface="SimSun" pitchFamily="2" charset="-122"/>
                <a:ea typeface="SimSun" pitchFamily="2" charset="-122"/>
                <a:sym typeface="SimSun" pitchFamily="2" charset="-122"/>
              </a:rPr>
              <a:t>来祷告。</a:t>
            </a:r>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endParaRPr>
          </a:p>
        </p:txBody>
      </p:sp>
      <p:sp>
        <p:nvSpPr>
          <p:cNvPr id="40964" name="AutoShape 4"/>
          <p:cNvSpPr>
            <a:spLocks/>
          </p:cNvSpPr>
          <p:nvPr/>
        </p:nvSpPr>
        <p:spPr bwMode="auto">
          <a:xfrm>
            <a:off x="531813" y="303213"/>
            <a:ext cx="2573337" cy="5730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749300" eaLnBrk="0">
              <a:defRPr sz="2400">
                <a:solidFill>
                  <a:srgbClr val="000000"/>
                </a:solidFill>
                <a:latin typeface="Arial" pitchFamily="34" charset="0"/>
                <a:ea typeface="MS PGothic" pitchFamily="34" charset="-128"/>
                <a:sym typeface="Arial" pitchFamily="34" charset="0"/>
              </a:defRPr>
            </a:lvl1pPr>
            <a:lvl2pPr marL="742950" indent="-285750" defTabSz="749300" eaLnBrk="0">
              <a:defRPr sz="2400">
                <a:solidFill>
                  <a:srgbClr val="000000"/>
                </a:solidFill>
                <a:latin typeface="Arial" pitchFamily="34" charset="0"/>
                <a:ea typeface="MS PGothic" pitchFamily="34" charset="-128"/>
                <a:sym typeface="Arial" pitchFamily="34" charset="0"/>
              </a:defRPr>
            </a:lvl2pPr>
            <a:lvl3pPr marL="1143000" indent="-228600" defTabSz="749300" eaLnBrk="0">
              <a:defRPr sz="2400">
                <a:solidFill>
                  <a:srgbClr val="000000"/>
                </a:solidFill>
                <a:latin typeface="Arial" pitchFamily="34" charset="0"/>
                <a:ea typeface="MS PGothic" pitchFamily="34" charset="-128"/>
                <a:sym typeface="Arial" pitchFamily="34" charset="0"/>
              </a:defRPr>
            </a:lvl3pPr>
            <a:lvl4pPr marL="1600200" indent="-228600" defTabSz="749300" eaLnBrk="0">
              <a:defRPr sz="2400">
                <a:solidFill>
                  <a:srgbClr val="000000"/>
                </a:solidFill>
                <a:latin typeface="Arial" pitchFamily="34" charset="0"/>
                <a:ea typeface="MS PGothic" pitchFamily="34" charset="-128"/>
                <a:sym typeface="Arial" pitchFamily="34" charset="0"/>
              </a:defRPr>
            </a:lvl4pPr>
            <a:lvl5pPr marL="2057400" indent="-228600" defTabSz="749300" eaLnBrk="0">
              <a:defRPr sz="2400">
                <a:solidFill>
                  <a:srgbClr val="000000"/>
                </a:solidFill>
                <a:latin typeface="Arial" pitchFamily="34" charset="0"/>
                <a:ea typeface="MS PGothic" pitchFamily="34" charset="-128"/>
                <a:sym typeface="Arial" pitchFamily="34" charset="0"/>
              </a:defRPr>
            </a:lvl5pPr>
            <a:lvl6pPr marL="2514600" indent="-228600" defTabSz="7493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defTabSz="7493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defTabSz="7493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defTabSz="7493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ctr" defTabSz="749300" rtl="0" eaLnBrk="1" fontAlgn="base" latinLnBrk="0" hangingPunct="0">
              <a:lnSpc>
                <a:spcPct val="100000"/>
              </a:lnSpc>
              <a:spcBef>
                <a:spcPct val="0"/>
              </a:spcBef>
              <a:spcAft>
                <a:spcPct val="0"/>
              </a:spcAft>
              <a:buClrTx/>
              <a:buSzTx/>
              <a:buFontTx/>
              <a:buNone/>
              <a:tabLst/>
              <a:defRPr/>
            </a:pPr>
            <a:r>
              <a:rPr kumimoji="0" lang="ja-JP" altLang="en-US" sz="3600" b="1" i="0" u="none" strike="noStrike" kern="1200" cap="none" spc="0" normalizeH="0" baseline="0" noProof="0">
                <a:ln>
                  <a:noFill/>
                </a:ln>
                <a:solidFill>
                  <a:srgbClr val="FFFF00"/>
                </a:solidFill>
                <a:effectLst>
                  <a:outerShdw blurRad="38100" dist="38100" dir="2700000" algn="tl">
                    <a:srgbClr val="C0C0C0"/>
                  </a:outerShdw>
                </a:effectLst>
                <a:uLnTx/>
                <a:uFillTx/>
                <a:latin typeface="Impact" pitchFamily="34" charset="0"/>
                <a:ea typeface="MS PGothic" pitchFamily="34" charset="-128"/>
                <a:sym typeface="Impact" pitchFamily="34" charset="0"/>
              </a:rPr>
              <a:t>应用</a:t>
            </a:r>
            <a:r>
              <a:rPr kumimoji="0" lang="en-US" altLang="ja-JP" sz="3600" b="1" i="0" u="none" strike="noStrike" kern="1200" cap="none" spc="0" normalizeH="0" baseline="0" noProof="0">
                <a:ln>
                  <a:noFill/>
                </a:ln>
                <a:solidFill>
                  <a:srgbClr val="FFFF00"/>
                </a:solidFill>
                <a:effectLst>
                  <a:outerShdw blurRad="38100" dist="38100" dir="2700000" algn="tl">
                    <a:srgbClr val="C0C0C0"/>
                  </a:outerShdw>
                </a:effectLst>
                <a:uLnTx/>
                <a:uFillTx/>
                <a:latin typeface="Impact" pitchFamily="34" charset="0"/>
                <a:ea typeface="MS PGothic" pitchFamily="34" charset="-128"/>
                <a:sym typeface="Impact" pitchFamily="34" charset="0"/>
              </a:rPr>
              <a:t> 1 : </a:t>
            </a:r>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endParaRPr>
          </a:p>
        </p:txBody>
      </p:sp>
    </p:spTree>
    <p:extLst>
      <p:ext uri="{BB962C8B-B14F-4D97-AF65-F5344CB8AC3E}">
        <p14:creationId xmlns:p14="http://schemas.microsoft.com/office/powerpoint/2010/main" val="2468923345"/>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033730024" presetClass="entr" presetSubtype="0" fill="hold" grpId="0" nodeType="clickEffect">
                                  <p:stCondLst>
                                    <p:cond delay="0"/>
                                  </p:stCondLst>
                                  <p:childTnLst>
                                    <p:set>
                                      <p:cBhvr>
                                        <p:cTn id="6" dur="1" fill="hold">
                                          <p:stCondLst>
                                            <p:cond delay="499"/>
                                          </p:stCondLst>
                                        </p:cTn>
                                        <p:tgtEl>
                                          <p:spTgt spid="4096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033730024" presetClass="entr" presetSubtype="0" fill="hold" grpId="0" nodeType="clickEffect">
                                  <p:stCondLst>
                                    <p:cond delay="0"/>
                                  </p:stCondLst>
                                  <p:childTnLst>
                                    <p:set>
                                      <p:cBhvr>
                                        <p:cTn id="10" dur="1" fill="hold">
                                          <p:stCondLst>
                                            <p:cond delay="499"/>
                                          </p:stCondLst>
                                        </p:cTn>
                                        <p:tgtEl>
                                          <p:spTgt spid="4096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2" grpId="0" autoUpdateAnimBg="0"/>
      <p:bldP spid="40963" grpId="0" autoUpdateAnimBg="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985" name="Picture 1" descr="so01862_.pd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28600" y="228600"/>
            <a:ext cx="8763000" cy="6629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41986" name="Rectangle 2"/>
          <p:cNvSpPr>
            <a:spLocks noGrp="1" noChangeArrowheads="1"/>
          </p:cNvSpPr>
          <p:nvPr>
            <p:ph type="body" idx="1"/>
          </p:nvPr>
        </p:nvSpPr>
        <p:spPr>
          <a:xfrm>
            <a:off x="2438400" y="3200400"/>
            <a:ext cx="3810000" cy="2971800"/>
          </a:xfrm>
        </p:spPr>
        <p:txBody>
          <a:bodyPr lIns="0" tIns="0" rIns="0" bIns="0"/>
          <a:lstStyle/>
          <a:p>
            <a:pPr marL="488950" indent="-488950" algn="ctr" defTabSz="914400" eaLnBrk="1">
              <a:spcBef>
                <a:spcPts val="900"/>
              </a:spcBef>
              <a:buFontTx/>
              <a:buBlip>
                <a:blip r:embed="rId3"/>
              </a:buBlip>
            </a:pPr>
            <a:r>
              <a:rPr lang="ja-JP" altLang="en-US" sz="4000">
                <a:latin typeface="SimSun" pitchFamily="2" charset="-122"/>
                <a:ea typeface="SimSun" pitchFamily="2" charset="-122"/>
                <a:sym typeface="SimSun" pitchFamily="2" charset="-122"/>
              </a:rPr>
              <a:t>衣裳</a:t>
            </a:r>
            <a:endParaRPr lang="en-US" altLang="ja-JP" sz="4000" i="1">
              <a:latin typeface="Arial" pitchFamily="34" charset="0"/>
              <a:cs typeface="Arial" pitchFamily="34" charset="0"/>
              <a:sym typeface="Arial" pitchFamily="34" charset="0"/>
            </a:endParaRPr>
          </a:p>
          <a:p>
            <a:pPr marL="488950" indent="-488950" algn="ctr" defTabSz="914400" eaLnBrk="1">
              <a:spcBef>
                <a:spcPts val="900"/>
              </a:spcBef>
              <a:buFontTx/>
              <a:buBlip>
                <a:blip r:embed="rId3"/>
              </a:buBlip>
            </a:pPr>
            <a:r>
              <a:rPr lang="ja-JP" altLang="en-US" sz="4000">
                <a:latin typeface="SimSun" pitchFamily="2" charset="-122"/>
                <a:ea typeface="SimSun" pitchFamily="2" charset="-122"/>
                <a:sym typeface="SimSun" pitchFamily="2" charset="-122"/>
              </a:rPr>
              <a:t>头发</a:t>
            </a:r>
            <a:endParaRPr lang="en-US" altLang="ja-JP" sz="4000" i="1">
              <a:latin typeface="Arial" pitchFamily="34" charset="0"/>
              <a:cs typeface="Arial" pitchFamily="34" charset="0"/>
              <a:sym typeface="Arial" pitchFamily="34" charset="0"/>
            </a:endParaRPr>
          </a:p>
          <a:p>
            <a:pPr marL="488950" indent="-488950" algn="ctr" defTabSz="914400" eaLnBrk="1">
              <a:spcBef>
                <a:spcPts val="900"/>
              </a:spcBef>
              <a:buFontTx/>
              <a:buBlip>
                <a:blip r:embed="rId3"/>
              </a:buBlip>
            </a:pPr>
            <a:r>
              <a:rPr lang="ja-JP" altLang="en-US" sz="4000">
                <a:latin typeface="SimSun" pitchFamily="2" charset="-122"/>
                <a:ea typeface="SimSun" pitchFamily="2" charset="-122"/>
                <a:sym typeface="SimSun" pitchFamily="2" charset="-122"/>
              </a:rPr>
              <a:t>金饰珠宝</a:t>
            </a:r>
            <a:endParaRPr lang="en-US" altLang="en-US"/>
          </a:p>
        </p:txBody>
      </p:sp>
      <p:sp>
        <p:nvSpPr>
          <p:cNvPr id="41987" name="Rectangle 3"/>
          <p:cNvSpPr>
            <a:spLocks noGrp="1" noChangeArrowheads="1"/>
          </p:cNvSpPr>
          <p:nvPr>
            <p:ph type="title"/>
          </p:nvPr>
        </p:nvSpPr>
        <p:spPr>
          <a:xfrm>
            <a:off x="1219200" y="914400"/>
            <a:ext cx="6313488" cy="2513013"/>
          </a:xfrm>
        </p:spPr>
        <p:txBody>
          <a:bodyPr lIns="0" tIns="0" rIns="0" bIns="0"/>
          <a:lstStyle/>
          <a:p>
            <a:pPr algn="ctr" defTabSz="914400" eaLnBrk="1"/>
            <a:r>
              <a:rPr lang="ja-JP" altLang="en-US" sz="4000">
                <a:solidFill>
                  <a:srgbClr val="006600"/>
                </a:solidFill>
                <a:latin typeface="SimSun" pitchFamily="2" charset="-122"/>
                <a:ea typeface="SimSun" pitchFamily="2" charset="-122"/>
                <a:sym typeface="SimSun" pitchFamily="2" charset="-122"/>
              </a:rPr>
              <a:t>女人的装饰</a:t>
            </a:r>
            <a:r>
              <a:rPr lang="en-US" altLang="ja-JP" sz="4000">
                <a:solidFill>
                  <a:srgbClr val="006600"/>
                </a:solidFill>
                <a:latin typeface="SimSun" pitchFamily="2" charset="-122"/>
                <a:ea typeface="SimSun" pitchFamily="2" charset="-122"/>
                <a:sym typeface="SimSun" pitchFamily="2" charset="-122"/>
              </a:rPr>
              <a:t> </a:t>
            </a:r>
            <a:r>
              <a:rPr lang="ja-JP" altLang="en-US" sz="4000">
                <a:solidFill>
                  <a:srgbClr val="006600"/>
                </a:solidFill>
                <a:latin typeface="SimSun" pitchFamily="2" charset="-122"/>
                <a:ea typeface="SimSun" pitchFamily="2" charset="-122"/>
                <a:sym typeface="SimSun" pitchFamily="2" charset="-122"/>
              </a:rPr>
              <a:t>（</a:t>
            </a:r>
            <a:r>
              <a:rPr lang="en-US" altLang="ja-JP" sz="4000">
                <a:solidFill>
                  <a:srgbClr val="006600"/>
                </a:solidFill>
                <a:latin typeface="Engravers MT" pitchFamily="18" charset="0"/>
                <a:sym typeface="Engravers MT" pitchFamily="18" charset="0"/>
              </a:rPr>
              <a:t>2</a:t>
            </a:r>
            <a:r>
              <a:rPr lang="ja-JP" altLang="en-US" sz="4000">
                <a:solidFill>
                  <a:srgbClr val="006600"/>
                </a:solidFill>
                <a:latin typeface="SimSun" pitchFamily="2" charset="-122"/>
                <a:ea typeface="SimSun" pitchFamily="2" charset="-122"/>
                <a:sym typeface="SimSun" pitchFamily="2" charset="-122"/>
              </a:rPr>
              <a:t>：</a:t>
            </a:r>
            <a:r>
              <a:rPr lang="en-US" altLang="ja-JP" sz="4000">
                <a:solidFill>
                  <a:srgbClr val="006600"/>
                </a:solidFill>
                <a:latin typeface="Engravers MT" pitchFamily="18" charset="0"/>
                <a:sym typeface="Engravers MT" pitchFamily="18" charset="0"/>
              </a:rPr>
              <a:t>9-10</a:t>
            </a:r>
            <a:r>
              <a:rPr lang="ja-JP" altLang="en-US" sz="4000">
                <a:solidFill>
                  <a:srgbClr val="006600"/>
                </a:solidFill>
                <a:latin typeface="SimSun" pitchFamily="2" charset="-122"/>
                <a:ea typeface="SimSun" pitchFamily="2" charset="-122"/>
                <a:sym typeface="SimSun" pitchFamily="2" charset="-122"/>
              </a:rPr>
              <a:t>）</a:t>
            </a:r>
            <a:endParaRPr lang="en-US" altLang="en-US"/>
          </a:p>
        </p:txBody>
      </p:sp>
    </p:spTree>
    <p:extLst>
      <p:ext uri="{BB962C8B-B14F-4D97-AF65-F5344CB8AC3E}">
        <p14:creationId xmlns:p14="http://schemas.microsoft.com/office/powerpoint/2010/main" val="283726004"/>
      </p:ext>
    </p:extLst>
  </p:cSld>
  <p:clrMapOvr>
    <a:masterClrMapping/>
  </p:clrMapOvr>
  <p:transition spd="med"/>
</p:sld>
</file>

<file path=ppt/slides/slide11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3009" name="Rectangle 1"/>
          <p:cNvSpPr>
            <a:spLocks noGrp="1" noChangeArrowheads="1"/>
          </p:cNvSpPr>
          <p:nvPr>
            <p:ph type="title"/>
          </p:nvPr>
        </p:nvSpPr>
        <p:spPr>
          <a:xfrm>
            <a:off x="762000" y="609600"/>
            <a:ext cx="8305800" cy="838200"/>
          </a:xfrm>
        </p:spPr>
        <p:txBody>
          <a:bodyPr lIns="0" tIns="0" rIns="0" bIns="0"/>
          <a:lstStyle/>
          <a:p>
            <a:pPr algn="r" defTabSz="914400" eaLnBrk="1"/>
            <a:r>
              <a:rPr lang="ja-JP" altLang="en-US" sz="4000">
                <a:solidFill>
                  <a:srgbClr val="006600"/>
                </a:solidFill>
                <a:latin typeface="SimSun" pitchFamily="2" charset="-122"/>
                <a:ea typeface="SimSun" pitchFamily="2" charset="-122"/>
                <a:sym typeface="SimSun" pitchFamily="2" charset="-122"/>
              </a:rPr>
              <a:t>女人的装饰</a:t>
            </a:r>
            <a:r>
              <a:rPr lang="en-US" altLang="ja-JP" sz="4000">
                <a:solidFill>
                  <a:srgbClr val="006600"/>
                </a:solidFill>
                <a:latin typeface="SimSun" pitchFamily="2" charset="-122"/>
                <a:ea typeface="SimSun" pitchFamily="2" charset="-122"/>
                <a:sym typeface="SimSun" pitchFamily="2" charset="-122"/>
              </a:rPr>
              <a:t> </a:t>
            </a:r>
            <a:r>
              <a:rPr lang="ja-JP" altLang="en-US" sz="4000">
                <a:solidFill>
                  <a:srgbClr val="006600"/>
                </a:solidFill>
                <a:latin typeface="SimSun" pitchFamily="2" charset="-122"/>
                <a:ea typeface="SimSun" pitchFamily="2" charset="-122"/>
                <a:sym typeface="SimSun" pitchFamily="2" charset="-122"/>
              </a:rPr>
              <a:t>（</a:t>
            </a:r>
            <a:r>
              <a:rPr lang="en-US" altLang="ja-JP" sz="4000">
                <a:solidFill>
                  <a:srgbClr val="006600"/>
                </a:solidFill>
                <a:latin typeface="Engravers MT" pitchFamily="18" charset="0"/>
                <a:sym typeface="Engravers MT" pitchFamily="18" charset="0"/>
              </a:rPr>
              <a:t>2</a:t>
            </a:r>
            <a:r>
              <a:rPr lang="ja-JP" altLang="en-US" sz="4000">
                <a:solidFill>
                  <a:srgbClr val="006600"/>
                </a:solidFill>
                <a:latin typeface="SimSun" pitchFamily="2" charset="-122"/>
                <a:ea typeface="SimSun" pitchFamily="2" charset="-122"/>
                <a:sym typeface="SimSun" pitchFamily="2" charset="-122"/>
              </a:rPr>
              <a:t>：</a:t>
            </a:r>
            <a:r>
              <a:rPr lang="en-US" altLang="ja-JP" sz="4000">
                <a:solidFill>
                  <a:srgbClr val="006600"/>
                </a:solidFill>
                <a:latin typeface="Engravers MT" pitchFamily="18" charset="0"/>
                <a:sym typeface="Engravers MT" pitchFamily="18" charset="0"/>
              </a:rPr>
              <a:t>9-10</a:t>
            </a:r>
            <a:r>
              <a:rPr lang="ja-JP" altLang="en-US" sz="4000">
                <a:solidFill>
                  <a:srgbClr val="006600"/>
                </a:solidFill>
                <a:latin typeface="SimSun" pitchFamily="2" charset="-122"/>
                <a:ea typeface="SimSun" pitchFamily="2" charset="-122"/>
                <a:sym typeface="SimSun" pitchFamily="2" charset="-122"/>
              </a:rPr>
              <a:t>）</a:t>
            </a:r>
            <a:r>
              <a:rPr lang="en-US" altLang="ja-JP" sz="3600" b="1">
                <a:solidFill>
                  <a:srgbClr val="006600"/>
                </a:solidFill>
                <a:effectLst>
                  <a:outerShdw blurRad="38100" dist="38100" dir="2700000" algn="tl">
                    <a:srgbClr val="C0C0C0"/>
                  </a:outerShdw>
                </a:effectLst>
                <a:latin typeface="Engravers MT Bold" charset="0"/>
                <a:sym typeface="Engravers MT Bold" charset="0"/>
              </a:rPr>
              <a:t> </a:t>
            </a:r>
            <a:r>
              <a:rPr lang="en-US" altLang="ja-JP" sz="3600">
                <a:solidFill>
                  <a:srgbClr val="006600"/>
                </a:solidFill>
                <a:latin typeface="Engravers MT" pitchFamily="18" charset="0"/>
                <a:sym typeface="Engravers MT" pitchFamily="18" charset="0"/>
              </a:rPr>
              <a:t> </a:t>
            </a:r>
            <a:endParaRPr lang="en-US" altLang="en-US"/>
          </a:p>
        </p:txBody>
      </p:sp>
      <p:sp>
        <p:nvSpPr>
          <p:cNvPr id="43010" name="Rectangle 2"/>
          <p:cNvSpPr>
            <a:spLocks noGrp="1" noChangeArrowheads="1"/>
          </p:cNvSpPr>
          <p:nvPr>
            <p:ph type="body" idx="1"/>
          </p:nvPr>
        </p:nvSpPr>
        <p:spPr>
          <a:xfrm>
            <a:off x="685800" y="1981200"/>
            <a:ext cx="3810000" cy="4114800"/>
          </a:xfrm>
        </p:spPr>
        <p:txBody>
          <a:bodyPr lIns="0" tIns="0" rIns="0" bIns="0"/>
          <a:lstStyle/>
          <a:p>
            <a:pPr marL="0" indent="0" algn="ctr" defTabSz="914400" eaLnBrk="1">
              <a:spcBef>
                <a:spcPts val="800"/>
              </a:spcBef>
            </a:pPr>
            <a:r>
              <a:rPr lang="ja-JP" altLang="en-US" sz="3600" u="sng">
                <a:solidFill>
                  <a:srgbClr val="FF9900"/>
                </a:solidFill>
                <a:latin typeface="SimSun" pitchFamily="2" charset="-122"/>
                <a:ea typeface="SimSun" pitchFamily="2" charset="-122"/>
                <a:sym typeface="SimSun" pitchFamily="2" charset="-122"/>
              </a:rPr>
              <a:t>文化</a:t>
            </a:r>
            <a:endParaRPr lang="en-US" altLang="ja-JP" sz="3600" b="1" i="1" u="sng">
              <a:solidFill>
                <a:srgbClr val="FF9900"/>
              </a:solidFill>
              <a:latin typeface="Arial" pitchFamily="34" charset="0"/>
              <a:cs typeface="Arial" pitchFamily="34" charset="0"/>
              <a:sym typeface="Arial" pitchFamily="34" charset="0"/>
            </a:endParaRPr>
          </a:p>
          <a:p>
            <a:pPr marL="0" indent="0" algn="ctr" defTabSz="914400" eaLnBrk="1">
              <a:spcBef>
                <a:spcPts val="600"/>
              </a:spcBef>
            </a:pPr>
            <a:r>
              <a:rPr lang="ja-JP" altLang="en-US" sz="2800">
                <a:latin typeface="SimSun" pitchFamily="2" charset="-122"/>
                <a:ea typeface="SimSun" pitchFamily="2" charset="-122"/>
                <a:sym typeface="SimSun" pitchFamily="2" charset="-122"/>
              </a:rPr>
              <a:t>女人的</a:t>
            </a:r>
            <a:r>
              <a:rPr lang="ja-JP" altLang="en-US" sz="2800">
                <a:solidFill>
                  <a:srgbClr val="FF3300"/>
                </a:solidFill>
                <a:latin typeface="SimSun" pitchFamily="2" charset="-122"/>
                <a:ea typeface="SimSun" pitchFamily="2" charset="-122"/>
                <a:sym typeface="SimSun" pitchFamily="2" charset="-122"/>
              </a:rPr>
              <a:t>衣裳，头发和金饰珠宝</a:t>
            </a:r>
            <a:r>
              <a:rPr lang="ja-JP" altLang="en-US" sz="2800">
                <a:latin typeface="SimSun" pitchFamily="2" charset="-122"/>
                <a:ea typeface="SimSun" pitchFamily="2" charset="-122"/>
                <a:sym typeface="SimSun" pitchFamily="2" charset="-122"/>
              </a:rPr>
              <a:t>可随文化而变化。</a:t>
            </a:r>
            <a:endParaRPr lang="en-US" altLang="en-US"/>
          </a:p>
        </p:txBody>
      </p:sp>
      <p:sp>
        <p:nvSpPr>
          <p:cNvPr id="43011" name="AutoShape 3"/>
          <p:cNvSpPr>
            <a:spLocks/>
          </p:cNvSpPr>
          <p:nvPr/>
        </p:nvSpPr>
        <p:spPr bwMode="auto">
          <a:xfrm>
            <a:off x="4495800" y="1981200"/>
            <a:ext cx="4343400" cy="1420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ctr" defTabSz="914400" rtl="0" eaLnBrk="1" fontAlgn="base" latinLnBrk="0" hangingPunct="0">
              <a:lnSpc>
                <a:spcPct val="100000"/>
              </a:lnSpc>
              <a:spcBef>
                <a:spcPts val="700"/>
              </a:spcBef>
              <a:spcAft>
                <a:spcPct val="0"/>
              </a:spcAft>
              <a:buClrTx/>
              <a:buSzTx/>
              <a:buFontTx/>
              <a:buNone/>
              <a:tabLst/>
              <a:defRPr/>
            </a:pPr>
            <a:r>
              <a:rPr kumimoji="0" lang="ja-JP" altLang="en-US" sz="3200" b="0" i="0" u="sng" strike="noStrike" kern="1200" cap="none" spc="0" normalizeH="0" baseline="0" noProof="0">
                <a:ln>
                  <a:noFill/>
                </a:ln>
                <a:solidFill>
                  <a:srgbClr val="0066FF"/>
                </a:solidFill>
                <a:effectLst/>
                <a:uLnTx/>
                <a:uFillTx/>
                <a:latin typeface="SimSun" pitchFamily="2" charset="-122"/>
                <a:ea typeface="SimSun" pitchFamily="2" charset="-122"/>
                <a:sym typeface="SimSun" pitchFamily="2" charset="-122"/>
              </a:rPr>
              <a:t>真理</a:t>
            </a:r>
            <a:endParaRPr kumimoji="0" lang="en-US" altLang="ja-JP" sz="3200" b="0" i="0" u="sng" strike="noStrike" kern="1200" cap="none" spc="0" normalizeH="0" baseline="0" noProof="0">
              <a:ln>
                <a:noFill/>
              </a:ln>
              <a:solidFill>
                <a:srgbClr val="0066FF"/>
              </a:solidFill>
              <a:effectLst/>
              <a:uLnTx/>
              <a:uFillTx/>
              <a:latin typeface="Arial Bold" pitchFamily="2" charset="0"/>
              <a:ea typeface="MS PGothic" pitchFamily="34" charset="-128"/>
              <a:sym typeface="Arial Bold" pitchFamily="2" charset="0"/>
            </a:endParaRPr>
          </a:p>
          <a:p>
            <a:pPr marL="0" marR="0" lvl="0" indent="0" algn="ctr" defTabSz="914400" rtl="0" eaLnBrk="1" fontAlgn="base" latinLnBrk="0" hangingPunct="0">
              <a:lnSpc>
                <a:spcPct val="100000"/>
              </a:lnSpc>
              <a:spcBef>
                <a:spcPts val="600"/>
              </a:spcBef>
              <a:spcAft>
                <a:spcPct val="0"/>
              </a:spcAft>
              <a:buClrTx/>
              <a:buSzTx/>
              <a:buFontTx/>
              <a:buNone/>
              <a:tabLst/>
              <a:defRPr/>
            </a:pPr>
            <a:r>
              <a:rPr kumimoji="0" lang="ja-JP" altLang="en-US" sz="2800" b="0" i="0" u="none" strike="noStrike" kern="1200" cap="none" spc="0" normalizeH="0" baseline="0" noProof="0">
                <a:ln>
                  <a:noFill/>
                </a:ln>
                <a:solidFill>
                  <a:srgbClr val="000000"/>
                </a:solidFill>
                <a:effectLst/>
                <a:uLnTx/>
                <a:uFillTx/>
                <a:latin typeface="SimSun" pitchFamily="2" charset="-122"/>
                <a:ea typeface="SimSun" pitchFamily="2" charset="-122"/>
                <a:sym typeface="SimSun" pitchFamily="2" charset="-122"/>
              </a:rPr>
              <a:t>女人要以</a:t>
            </a:r>
            <a:r>
              <a:rPr kumimoji="0" lang="ja-JP" altLang="en-US" sz="2800" b="0" i="0" u="none" strike="noStrike" kern="1200" cap="none" spc="0" normalizeH="0" baseline="0" noProof="0">
                <a:ln>
                  <a:noFill/>
                </a:ln>
                <a:solidFill>
                  <a:srgbClr val="0000CC"/>
                </a:solidFill>
                <a:effectLst/>
                <a:uLnTx/>
                <a:uFillTx/>
                <a:latin typeface="SimSun" pitchFamily="2" charset="-122"/>
                <a:ea typeface="SimSun" pitchFamily="2" charset="-122"/>
                <a:sym typeface="SimSun" pitchFamily="2" charset="-122"/>
              </a:rPr>
              <a:t>端正，娴淑，自律和善行</a:t>
            </a:r>
            <a:r>
              <a:rPr kumimoji="0" lang="ja-JP" altLang="en-US" sz="2800" b="0" i="0" u="none" strike="noStrike" kern="1200" cap="none" spc="0" normalizeH="0" baseline="0" noProof="0">
                <a:ln>
                  <a:noFill/>
                </a:ln>
                <a:solidFill>
                  <a:srgbClr val="000000"/>
                </a:solidFill>
                <a:effectLst/>
                <a:uLnTx/>
                <a:uFillTx/>
                <a:latin typeface="SimSun" pitchFamily="2" charset="-122"/>
                <a:ea typeface="SimSun" pitchFamily="2" charset="-122"/>
                <a:sym typeface="SimSun" pitchFamily="2" charset="-122"/>
              </a:rPr>
              <a:t>为装饰。</a:t>
            </a:r>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endParaRPr>
          </a:p>
        </p:txBody>
      </p:sp>
      <p:sp>
        <p:nvSpPr>
          <p:cNvPr id="43012" name="AutoShape 4"/>
          <p:cNvSpPr>
            <a:spLocks/>
          </p:cNvSpPr>
          <p:nvPr/>
        </p:nvSpPr>
        <p:spPr bwMode="auto">
          <a:xfrm>
            <a:off x="0" y="1293813"/>
            <a:ext cx="2628900" cy="5730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749300" eaLnBrk="0">
              <a:defRPr sz="2400">
                <a:solidFill>
                  <a:srgbClr val="000000"/>
                </a:solidFill>
                <a:latin typeface="Arial" pitchFamily="34" charset="0"/>
                <a:ea typeface="MS PGothic" pitchFamily="34" charset="-128"/>
                <a:sym typeface="Arial" pitchFamily="34" charset="0"/>
              </a:defRPr>
            </a:lvl1pPr>
            <a:lvl2pPr marL="742950" indent="-285750" defTabSz="749300" eaLnBrk="0">
              <a:defRPr sz="2400">
                <a:solidFill>
                  <a:srgbClr val="000000"/>
                </a:solidFill>
                <a:latin typeface="Arial" pitchFamily="34" charset="0"/>
                <a:ea typeface="MS PGothic" pitchFamily="34" charset="-128"/>
                <a:sym typeface="Arial" pitchFamily="34" charset="0"/>
              </a:defRPr>
            </a:lvl2pPr>
            <a:lvl3pPr marL="1143000" indent="-228600" defTabSz="749300" eaLnBrk="0">
              <a:defRPr sz="2400">
                <a:solidFill>
                  <a:srgbClr val="000000"/>
                </a:solidFill>
                <a:latin typeface="Arial" pitchFamily="34" charset="0"/>
                <a:ea typeface="MS PGothic" pitchFamily="34" charset="-128"/>
                <a:sym typeface="Arial" pitchFamily="34" charset="0"/>
              </a:defRPr>
            </a:lvl3pPr>
            <a:lvl4pPr marL="1600200" indent="-228600" defTabSz="749300" eaLnBrk="0">
              <a:defRPr sz="2400">
                <a:solidFill>
                  <a:srgbClr val="000000"/>
                </a:solidFill>
                <a:latin typeface="Arial" pitchFamily="34" charset="0"/>
                <a:ea typeface="MS PGothic" pitchFamily="34" charset="-128"/>
                <a:sym typeface="Arial" pitchFamily="34" charset="0"/>
              </a:defRPr>
            </a:lvl4pPr>
            <a:lvl5pPr marL="2057400" indent="-228600" defTabSz="749300" eaLnBrk="0">
              <a:defRPr sz="2400">
                <a:solidFill>
                  <a:srgbClr val="000000"/>
                </a:solidFill>
                <a:latin typeface="Arial" pitchFamily="34" charset="0"/>
                <a:ea typeface="MS PGothic" pitchFamily="34" charset="-128"/>
                <a:sym typeface="Arial" pitchFamily="34" charset="0"/>
              </a:defRPr>
            </a:lvl5pPr>
            <a:lvl6pPr marL="2514600" indent="-228600" defTabSz="7493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defTabSz="7493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defTabSz="7493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defTabSz="7493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ctr" defTabSz="749300" rtl="0" eaLnBrk="1" fontAlgn="base" latinLnBrk="0" hangingPunct="0">
              <a:lnSpc>
                <a:spcPct val="100000"/>
              </a:lnSpc>
              <a:spcBef>
                <a:spcPct val="0"/>
              </a:spcBef>
              <a:spcAft>
                <a:spcPct val="0"/>
              </a:spcAft>
              <a:buClrTx/>
              <a:buSzTx/>
              <a:buFontTx/>
              <a:buNone/>
              <a:tabLst/>
              <a:defRPr/>
            </a:pPr>
            <a:r>
              <a:rPr kumimoji="0" lang="ja-JP" altLang="en-US" sz="3600" b="1" i="0" u="none" strike="noStrike" kern="1200" cap="none" spc="0" normalizeH="0" baseline="0" noProof="0">
                <a:ln>
                  <a:noFill/>
                </a:ln>
                <a:solidFill>
                  <a:srgbClr val="FFFF00"/>
                </a:solidFill>
                <a:effectLst>
                  <a:outerShdw blurRad="38100" dist="38100" dir="2700000" algn="tl">
                    <a:srgbClr val="C0C0C0"/>
                  </a:outerShdw>
                </a:effectLst>
                <a:uLnTx/>
                <a:uFillTx/>
                <a:latin typeface="Impact" pitchFamily="34" charset="0"/>
                <a:ea typeface="MS PGothic" pitchFamily="34" charset="-128"/>
                <a:sym typeface="Impact" pitchFamily="34" charset="0"/>
              </a:rPr>
              <a:t>应用</a:t>
            </a:r>
            <a:r>
              <a:rPr kumimoji="0" lang="en-US" altLang="ja-JP" sz="3600" b="1" i="0" u="none" strike="noStrike" kern="1200" cap="none" spc="0" normalizeH="0" baseline="0" noProof="0">
                <a:ln>
                  <a:noFill/>
                </a:ln>
                <a:solidFill>
                  <a:srgbClr val="FFFF00"/>
                </a:solidFill>
                <a:effectLst>
                  <a:outerShdw blurRad="38100" dist="38100" dir="2700000" algn="tl">
                    <a:srgbClr val="C0C0C0"/>
                  </a:outerShdw>
                </a:effectLst>
                <a:uLnTx/>
                <a:uFillTx/>
                <a:latin typeface="Impact" pitchFamily="34" charset="0"/>
                <a:ea typeface="MS PGothic" pitchFamily="34" charset="-128"/>
                <a:sym typeface="Impact" pitchFamily="34" charset="0"/>
              </a:rPr>
              <a:t> 2: </a:t>
            </a:r>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endParaRPr>
          </a:p>
        </p:txBody>
      </p:sp>
    </p:spTree>
    <p:extLst>
      <p:ext uri="{BB962C8B-B14F-4D97-AF65-F5344CB8AC3E}">
        <p14:creationId xmlns:p14="http://schemas.microsoft.com/office/powerpoint/2010/main" val="3513598234"/>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033866968" presetClass="entr" presetSubtype="0" fill="hold" grpId="0" nodeType="clickEffect">
                                  <p:stCondLst>
                                    <p:cond delay="0"/>
                                  </p:stCondLst>
                                  <p:childTnLst>
                                    <p:set>
                                      <p:cBhvr>
                                        <p:cTn id="6" dur="1" fill="hold">
                                          <p:stCondLst>
                                            <p:cond delay="499"/>
                                          </p:stCondLst>
                                        </p:cTn>
                                        <p:tgtEl>
                                          <p:spTgt spid="43010"/>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033866968" presetClass="entr" presetSubtype="0" fill="hold" grpId="0" nodeType="clickEffect">
                                  <p:stCondLst>
                                    <p:cond delay="0"/>
                                  </p:stCondLst>
                                  <p:childTnLst>
                                    <p:set>
                                      <p:cBhvr>
                                        <p:cTn id="10" dur="1" fill="hold">
                                          <p:stCondLst>
                                            <p:cond delay="499"/>
                                          </p:stCondLst>
                                        </p:cTn>
                                        <p:tgtEl>
                                          <p:spTgt spid="430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0" grpId="0" autoUpdateAnimBg="0"/>
      <p:bldP spid="43011" grpId="0" autoUpdateAnimBg="0"/>
    </p:bldLst>
  </p:timing>
</p:sld>
</file>

<file path=ppt/slides/slide11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4033" name="Rectangle 1"/>
          <p:cNvSpPr>
            <a:spLocks noGrp="1" noChangeArrowheads="1"/>
          </p:cNvSpPr>
          <p:nvPr>
            <p:ph type="title"/>
          </p:nvPr>
        </p:nvSpPr>
        <p:spPr>
          <a:xfrm>
            <a:off x="1295400" y="455613"/>
            <a:ext cx="7772400" cy="1144587"/>
          </a:xfrm>
        </p:spPr>
        <p:txBody>
          <a:bodyPr lIns="0" tIns="0" rIns="0" bIns="0"/>
          <a:lstStyle/>
          <a:p>
            <a:pPr algn="ctr" defTabSz="914400" eaLnBrk="1"/>
            <a:r>
              <a:rPr lang="ja-JP" altLang="en-US" sz="4400">
                <a:solidFill>
                  <a:srgbClr val="006600"/>
                </a:solidFill>
                <a:latin typeface="SimSun" pitchFamily="2" charset="-122"/>
                <a:ea typeface="SimSun" pitchFamily="2" charset="-122"/>
                <a:sym typeface="SimSun" pitchFamily="2" charset="-122"/>
              </a:rPr>
              <a:t>顺服</a:t>
            </a:r>
            <a:r>
              <a:rPr lang="en-US" altLang="ja-JP" sz="4400">
                <a:solidFill>
                  <a:srgbClr val="006600"/>
                </a:solidFill>
                <a:latin typeface="Engravers MT" pitchFamily="18" charset="0"/>
                <a:sym typeface="Engravers MT" pitchFamily="18" charset="0"/>
              </a:rPr>
              <a:t> 2:11-12</a:t>
            </a:r>
            <a:endParaRPr lang="en-US" altLang="en-US"/>
          </a:p>
        </p:txBody>
      </p:sp>
      <p:sp>
        <p:nvSpPr>
          <p:cNvPr id="44034" name="Rectangle 2"/>
          <p:cNvSpPr>
            <a:spLocks noGrp="1" noChangeArrowheads="1"/>
          </p:cNvSpPr>
          <p:nvPr>
            <p:ph type="body" idx="1"/>
          </p:nvPr>
        </p:nvSpPr>
        <p:spPr>
          <a:xfrm>
            <a:off x="4800600" y="1974850"/>
            <a:ext cx="4337050" cy="4876800"/>
          </a:xfrm>
        </p:spPr>
        <p:txBody>
          <a:bodyPr lIns="0" tIns="0" rIns="0" bIns="0"/>
          <a:lstStyle/>
          <a:p>
            <a:pPr marL="0" indent="0" algn="ctr" defTabSz="914400" eaLnBrk="1">
              <a:spcBef>
                <a:spcPts val="900"/>
              </a:spcBef>
            </a:pPr>
            <a:r>
              <a:rPr lang="ja-JP" altLang="en-US" sz="4000">
                <a:effectLst>
                  <a:outerShdw blurRad="38100" dist="38100" dir="2700000" algn="tl">
                    <a:srgbClr val="C0C0C0"/>
                  </a:outerShdw>
                </a:effectLst>
                <a:latin typeface="SimSun" pitchFamily="2" charset="-122"/>
                <a:ea typeface="SimSun" pitchFamily="2" charset="-122"/>
                <a:sym typeface="SimSun" pitchFamily="2" charset="-122"/>
              </a:rPr>
              <a:t>女人与男人的关系</a:t>
            </a:r>
            <a:endParaRPr lang="en-US" altLang="en-US"/>
          </a:p>
        </p:txBody>
      </p:sp>
      <p:pic>
        <p:nvPicPr>
          <p:cNvPr id="44035" name="Picture 3" descr="j0173976.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052638" y="1974850"/>
            <a:ext cx="3001962" cy="4419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574363558"/>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44034">
                                            <p:txEl>
                                              <p:pRg st="0" end="0"/>
                                            </p:txEl>
                                          </p:spTgt>
                                        </p:tgtEl>
                                        <p:attrNameLst>
                                          <p:attrName>style.visibility</p:attrName>
                                        </p:attrNameLst>
                                      </p:cBhvr>
                                      <p:to>
                                        <p:strVal val="visible"/>
                                      </p:to>
                                    </p:set>
                                    <p:anim calcmode="lin" valueType="num">
                                      <p:cBhvr additive="base">
                                        <p:cTn id="7" dur="500" fill="hold"/>
                                        <p:tgtEl>
                                          <p:spTgt spid="44034">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44034">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34" grpId="0" build="p" autoUpdateAnimBg="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2"/>
          <p:cNvSpPr>
            <a:spLocks noChangeArrowheads="1"/>
          </p:cNvSpPr>
          <p:nvPr/>
        </p:nvSpPr>
        <p:spPr bwMode="auto">
          <a:xfrm>
            <a:off x="-76200" y="0"/>
            <a:ext cx="9372600" cy="6858000"/>
          </a:xfrm>
          <a:prstGeom prst="rect">
            <a:avLst/>
          </a:prstGeom>
          <a:solidFill>
            <a:srgbClr val="00273B">
              <a:alpha val="11000"/>
            </a:srgbClr>
          </a:solidFill>
          <a:ln w="9525">
            <a:noFill/>
            <a:miter lim="800000"/>
            <a:headEnd/>
            <a:tailEnd/>
          </a:ln>
          <a:effectLst/>
        </p:spPr>
        <p:txBody>
          <a:bodyPr wrap="none" anchor="ct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4400" b="1" i="0" u="none" strike="noStrike" kern="1200" cap="none" spc="0" normalizeH="0" baseline="0" noProof="0">
              <a:ln>
                <a:noFill/>
              </a:ln>
              <a:solidFill>
                <a:srgbClr val="000203"/>
              </a:solidFill>
              <a:effectLst>
                <a:outerShdw blurRad="38100" dist="38100" dir="2700000" algn="tl">
                  <a:srgbClr val="FFFFFF"/>
                </a:outerShdw>
              </a:effectLst>
              <a:uLnTx/>
              <a:uFillTx/>
              <a:latin typeface="Engravers MT" pitchFamily="18" charset="0"/>
              <a:ea typeface="MS PGothic" pitchFamily="34" charset="-128"/>
              <a:cs typeface="+mn-cs"/>
              <a:sym typeface="Arial" pitchFamily="34" charset="0"/>
            </a:endParaRPr>
          </a:p>
        </p:txBody>
      </p:sp>
      <p:pic>
        <p:nvPicPr>
          <p:cNvPr id="176130" name="Picture 3"/>
          <p:cNvPicPr>
            <a:picLocks noChangeAspect="1" noChangeArrowheads="1"/>
          </p:cNvPicPr>
          <p:nvPr/>
        </p:nvPicPr>
        <p:blipFill>
          <a:blip r:embed="rId3" cstate="screen">
            <a:lum bright="-12000"/>
            <a:extLst>
              <a:ext uri="{28A0092B-C50C-407E-A947-70E740481C1C}">
                <a14:useLocalDpi xmlns:a14="http://schemas.microsoft.com/office/drawing/2010/main" val="0"/>
              </a:ext>
            </a:extLst>
          </a:blip>
          <a:srcRect/>
          <a:stretch>
            <a:fillRect/>
          </a:stretch>
        </p:blipFill>
        <p:spPr bwMode="auto">
          <a:xfrm>
            <a:off x="-76200" y="0"/>
            <a:ext cx="92202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2212" name="Rectangle 4"/>
          <p:cNvSpPr>
            <a:spLocks noGrp="1" noChangeArrowheads="1"/>
          </p:cNvSpPr>
          <p:nvPr>
            <p:ph type="ctrTitle"/>
          </p:nvPr>
        </p:nvSpPr>
        <p:spPr>
          <a:xfrm>
            <a:off x="1371600" y="1219200"/>
            <a:ext cx="6781800" cy="2117725"/>
          </a:xfrm>
          <a:effectLst>
            <a:outerShdw blurRad="63500" dist="71842" dir="2700000" algn="ctr" rotWithShape="0">
              <a:schemeClr val="bg2">
                <a:alpha val="74998"/>
              </a:schemeClr>
            </a:outerShdw>
          </a:effectLst>
        </p:spPr>
        <p:txBody>
          <a:bodyPr/>
          <a:lstStyle/>
          <a:p>
            <a:pPr eaLnBrk="1" hangingPunct="1"/>
            <a:r>
              <a:rPr lang="ja-JP" altLang="en-US" sz="6600">
                <a:solidFill>
                  <a:srgbClr val="CCECFF"/>
                </a:solidFill>
                <a:latin typeface="SimSun" pitchFamily="2" charset="-122"/>
                <a:ea typeface="SimSun" pitchFamily="2" charset="-122"/>
                <a:sym typeface="SimSun" pitchFamily="2" charset="-122"/>
              </a:rPr>
              <a:t>女人应该作的是什么</a:t>
            </a:r>
            <a:r>
              <a:rPr lang="en-US" altLang="ja-JP" sz="6600">
                <a:solidFill>
                  <a:srgbClr val="CCECFF"/>
                </a:solidFill>
                <a:latin typeface="Arial Bold" pitchFamily="2" charset="0"/>
                <a:sym typeface="Arial Bold" pitchFamily="2" charset="0"/>
              </a:rPr>
              <a:t>?</a:t>
            </a:r>
            <a:endParaRPr lang="en-US" altLang="en-US" sz="6600"/>
          </a:p>
        </p:txBody>
      </p:sp>
      <p:sp>
        <p:nvSpPr>
          <p:cNvPr id="222213" name="Rectangle 5"/>
          <p:cNvSpPr>
            <a:spLocks noGrp="1" noChangeArrowheads="1"/>
          </p:cNvSpPr>
          <p:nvPr>
            <p:ph type="subTitle" idx="1"/>
          </p:nvPr>
        </p:nvSpPr>
        <p:spPr>
          <a:xfrm>
            <a:off x="1600200" y="3886200"/>
            <a:ext cx="6172200" cy="1752600"/>
          </a:xfrm>
          <a:effectLst>
            <a:outerShdw blurRad="63500" dist="71842" dir="2700000" algn="ctr" rotWithShape="0">
              <a:schemeClr val="bg2">
                <a:alpha val="74998"/>
              </a:schemeClr>
            </a:outerShdw>
          </a:effectLst>
        </p:spPr>
        <p:txBody>
          <a:bodyPr/>
          <a:lstStyle/>
          <a:p>
            <a:pPr eaLnBrk="1" hangingPunct="1">
              <a:buFont typeface="Wingdings" pitchFamily="2" charset="2"/>
              <a:buNone/>
            </a:pPr>
            <a:r>
              <a:rPr lang="zh-TW" altLang="en-US" sz="4800" b="1"/>
              <a:t>女人在外邦人与敬虔的社会，从前与现在</a:t>
            </a:r>
          </a:p>
        </p:txBody>
      </p:sp>
    </p:spTree>
    <p:extLst>
      <p:ext uri="{BB962C8B-B14F-4D97-AF65-F5344CB8AC3E}">
        <p14:creationId xmlns:p14="http://schemas.microsoft.com/office/powerpoint/2010/main" val="30052001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7"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wrap="none" lIns="91293" tIns="45647" rIns="91293" bIns="45647" anchor="ctr"/>
          <a:lstStyle/>
          <a:p>
            <a:endParaRPr lang="en-US" sz="1800" b="0">
              <a:solidFill>
                <a:srgbClr val="FFFFFF"/>
              </a:solidFill>
            </a:endParaRPr>
          </a:p>
        </p:txBody>
      </p:sp>
      <p:pic>
        <p:nvPicPr>
          <p:cNvPr id="142338" name="Picture 3" descr="tabernacleclou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76238" y="31"/>
            <a:ext cx="8386762" cy="6835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41444" name="Rectangle 4"/>
          <p:cNvSpPr>
            <a:spLocks noGrp="1"/>
          </p:cNvSpPr>
          <p:nvPr>
            <p:ph type="title"/>
          </p:nvPr>
        </p:nvSpPr>
        <p:spPr>
          <a:xfrm>
            <a:off x="685831" y="304801"/>
            <a:ext cx="7770813" cy="762000"/>
          </a:xfrm>
        </p:spPr>
        <p:txBody>
          <a:bodyPr>
            <a:normAutofit fontScale="90000"/>
          </a:bodyPr>
          <a:lstStyle/>
          <a:p>
            <a:pPr marL="714835" indent="-714835" eaLnBrk="1" hangingPunct="1">
              <a:defRPr/>
            </a:pPr>
            <a:r>
              <a:rPr lang="zh-CN" altLang="en-US" b="1" dirty="0">
                <a:effectLst>
                  <a:glow rad="317500">
                    <a:schemeClr val="bg2">
                      <a:alpha val="90000"/>
                    </a:schemeClr>
                  </a:glow>
                </a:effectLst>
                <a:latin typeface="Arial"/>
                <a:cs typeface="Arial"/>
              </a:rPr>
              <a:t>云柱</a:t>
            </a:r>
            <a:endParaRPr lang="en-US" b="1" dirty="0">
              <a:effectLst>
                <a:glow rad="317500">
                  <a:schemeClr val="bg2">
                    <a:alpha val="90000"/>
                  </a:schemeClr>
                </a:glow>
              </a:effectLst>
              <a:latin typeface="Arial"/>
              <a:cs typeface="Arial"/>
            </a:endParaRPr>
          </a:p>
        </p:txBody>
      </p:sp>
      <p:sp>
        <p:nvSpPr>
          <p:cNvPr id="142340" name="Rectangle 5"/>
          <p:cNvSpPr>
            <a:spLocks noChangeArrowheads="1"/>
          </p:cNvSpPr>
          <p:nvPr/>
        </p:nvSpPr>
        <p:spPr bwMode="auto">
          <a:xfrm>
            <a:off x="-234920" y="1397000"/>
            <a:ext cx="184709" cy="37365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lIns="91293" tIns="45647" rIns="91293" bIns="45647">
            <a:spAutoFit/>
          </a:bodyPr>
          <a:lstStyle/>
          <a:p>
            <a:pPr algn="l"/>
            <a:endParaRPr lang="en-US" sz="1800" b="0">
              <a:solidFill>
                <a:srgbClr val="FFFFFF"/>
              </a:solidFill>
            </a:endParaRPr>
          </a:p>
        </p:txBody>
      </p:sp>
      <p:sp>
        <p:nvSpPr>
          <p:cNvPr id="142341" name="Rectangle 6"/>
          <p:cNvSpPr>
            <a:spLocks noChangeArrowheads="1"/>
          </p:cNvSpPr>
          <p:nvPr/>
        </p:nvSpPr>
        <p:spPr bwMode="auto">
          <a:xfrm>
            <a:off x="-114270" y="5997575"/>
            <a:ext cx="184709" cy="37365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lIns="91293" tIns="45647" rIns="91293" bIns="45647">
            <a:spAutoFit/>
          </a:bodyPr>
          <a:lstStyle/>
          <a:p>
            <a:pPr algn="l"/>
            <a:endParaRPr lang="en-US" sz="1800" b="0">
              <a:solidFill>
                <a:srgbClr val="FFFFFF"/>
              </a:solidFill>
            </a:endParaRPr>
          </a:p>
        </p:txBody>
      </p:sp>
      <p:sp>
        <p:nvSpPr>
          <p:cNvPr id="1341447" name="Text Box 7"/>
          <p:cNvSpPr txBox="1">
            <a:spLocks noChangeArrowheads="1"/>
          </p:cNvSpPr>
          <p:nvPr/>
        </p:nvSpPr>
        <p:spPr bwMode="auto">
          <a:xfrm>
            <a:off x="3505200" y="5638802"/>
            <a:ext cx="5486400" cy="830997"/>
          </a:xfrm>
          <a:prstGeom prst="rect">
            <a:avLst/>
          </a:prstGeom>
          <a:noFill/>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nchor="ctr">
            <a:normAutofit fontScale="97500"/>
          </a:bodyPr>
          <a:lstStyle>
            <a:defPPr>
              <a:defRPr lang="en-US"/>
            </a:defPPr>
            <a:lvl1pPr marL="715963" indent="-715963" algn="r">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eaLnBrk="0" hangingPunct="0">
              <a:defRPr/>
            </a:pPr>
            <a:r>
              <a:rPr lang="zh-CN" altLang="en-US" dirty="0">
                <a:solidFill>
                  <a:srgbClr val="FFFFFF"/>
                </a:solidFill>
                <a:effectLst>
                  <a:glow rad="317500">
                    <a:srgbClr val="212121">
                      <a:alpha val="90000"/>
                    </a:srgbClr>
                  </a:glow>
                </a:effectLst>
                <a:ea typeface="ＭＳ Ｐゴシック"/>
              </a:rPr>
              <a:t>出埃及记</a:t>
            </a:r>
            <a:r>
              <a:rPr lang="en-US" dirty="0">
                <a:solidFill>
                  <a:srgbClr val="FFFFFF"/>
                </a:solidFill>
                <a:effectLst>
                  <a:glow rad="317500">
                    <a:srgbClr val="212121">
                      <a:alpha val="90000"/>
                    </a:srgbClr>
                  </a:glow>
                </a:effectLst>
                <a:ea typeface="ＭＳ Ｐゴシック"/>
              </a:rPr>
              <a:t>40</a:t>
            </a:r>
          </a:p>
        </p:txBody>
      </p:sp>
    </p:spTree>
    <p:extLst>
      <p:ext uri="{BB962C8B-B14F-4D97-AF65-F5344CB8AC3E}">
        <p14:creationId xmlns:p14="http://schemas.microsoft.com/office/powerpoint/2010/main" val="702872834"/>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AutoShape 1"/>
          <p:cNvSpPr>
            <a:spLocks/>
          </p:cNvSpPr>
          <p:nvPr/>
        </p:nvSpPr>
        <p:spPr bwMode="auto">
          <a:xfrm>
            <a:off x="6553200" y="6245225"/>
            <a:ext cx="2133600" cy="287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45719" tIns="45719" rIns="45719" bIns="45719"/>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r" defTabSz="914400" rtl="0" eaLnBrk="1" fontAlgn="base" latinLnBrk="0" hangingPunct="0">
              <a:lnSpc>
                <a:spcPct val="100000"/>
              </a:lnSpc>
              <a:spcBef>
                <a:spcPct val="0"/>
              </a:spcBef>
              <a:spcAft>
                <a:spcPct val="0"/>
              </a:spcAft>
              <a:buClrTx/>
              <a:buSzTx/>
              <a:buFontTx/>
              <a:buNone/>
              <a:tabLst/>
              <a:defRPr/>
            </a:pPr>
            <a:fld id="{59088E43-7D6A-4869-BFC2-D7ADFB56D560}" type="slidenum">
              <a:rPr kumimoji="0" lang="en-US" altLang="en-US" sz="1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rPr>
              <a:pPr marL="0" marR="0" lvl="0" indent="0" algn="r" defTabSz="914400" rtl="0" eaLnBrk="1" fontAlgn="base" latinLnBrk="0" hangingPunct="0">
                <a:lnSpc>
                  <a:spcPct val="100000"/>
                </a:lnSpc>
                <a:spcBef>
                  <a:spcPct val="0"/>
                </a:spcBef>
                <a:spcAft>
                  <a:spcPct val="0"/>
                </a:spcAft>
                <a:buClrTx/>
                <a:buSzTx/>
                <a:buFontTx/>
                <a:buNone/>
                <a:tabLst/>
                <a:defRPr/>
              </a:pPr>
              <a:t>120</a:t>
            </a:fld>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endParaRPr>
          </a:p>
        </p:txBody>
      </p:sp>
      <p:sp>
        <p:nvSpPr>
          <p:cNvPr id="50178" name="AutoShape 2"/>
          <p:cNvSpPr>
            <a:spLocks/>
          </p:cNvSpPr>
          <p:nvPr/>
        </p:nvSpPr>
        <p:spPr bwMode="auto">
          <a:xfrm>
            <a:off x="328613" y="1308100"/>
            <a:ext cx="8637587" cy="461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45719" tIns="45719" rIns="45719" bIns="45719" anchor="ctr"/>
          <a:lstStyle>
            <a:lvl1pPr defTabSz="457200" eaLnBrk="0">
              <a:defRPr sz="2400">
                <a:solidFill>
                  <a:srgbClr val="000000"/>
                </a:solidFill>
                <a:latin typeface="Arial" pitchFamily="34" charset="0"/>
                <a:ea typeface="MS PGothic" pitchFamily="34" charset="-128"/>
                <a:sym typeface="Arial" pitchFamily="34" charset="0"/>
              </a:defRPr>
            </a:lvl1pPr>
            <a:lvl2pPr marL="742950" indent="-285750" defTabSz="457200" eaLnBrk="0">
              <a:defRPr sz="2400">
                <a:solidFill>
                  <a:srgbClr val="000000"/>
                </a:solidFill>
                <a:latin typeface="Arial" pitchFamily="34" charset="0"/>
                <a:ea typeface="MS PGothic" pitchFamily="34" charset="-128"/>
                <a:sym typeface="Arial" pitchFamily="34" charset="0"/>
              </a:defRPr>
            </a:lvl2pPr>
            <a:lvl3pPr marL="1143000" indent="-228600" defTabSz="457200" eaLnBrk="0">
              <a:defRPr sz="2400">
                <a:solidFill>
                  <a:srgbClr val="000000"/>
                </a:solidFill>
                <a:latin typeface="Arial" pitchFamily="34" charset="0"/>
                <a:ea typeface="MS PGothic" pitchFamily="34" charset="-128"/>
                <a:sym typeface="Arial" pitchFamily="34" charset="0"/>
              </a:defRPr>
            </a:lvl3pPr>
            <a:lvl4pPr marL="1600200" indent="-228600" defTabSz="457200" eaLnBrk="0">
              <a:defRPr sz="2400">
                <a:solidFill>
                  <a:srgbClr val="000000"/>
                </a:solidFill>
                <a:latin typeface="Arial" pitchFamily="34" charset="0"/>
                <a:ea typeface="MS PGothic" pitchFamily="34" charset="-128"/>
                <a:sym typeface="Arial" pitchFamily="34" charset="0"/>
              </a:defRPr>
            </a:lvl4pPr>
            <a:lvl5pPr marL="2057400" indent="-228600" defTabSz="457200" eaLnBrk="0">
              <a:defRPr sz="2400">
                <a:solidFill>
                  <a:srgbClr val="000000"/>
                </a:solidFill>
                <a:latin typeface="Arial" pitchFamily="34" charset="0"/>
                <a:ea typeface="MS PGothic" pitchFamily="34" charset="-128"/>
                <a:sym typeface="Arial" pitchFamily="34" charset="0"/>
              </a:defRPr>
            </a:lvl5pPr>
            <a:lvl6pPr marL="25146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l" defTabSz="457200" rtl="0" eaLnBrk="1" fontAlgn="base" latinLnBrk="0" hangingPunct="0">
              <a:lnSpc>
                <a:spcPct val="115000"/>
              </a:lnSpc>
              <a:spcBef>
                <a:spcPts val="1000"/>
              </a:spcBef>
              <a:spcAft>
                <a:spcPct val="0"/>
              </a:spcAft>
              <a:buClrTx/>
              <a:buSzTx/>
              <a:buFontTx/>
              <a:buNone/>
              <a:tabLst/>
              <a:defRPr/>
            </a:pPr>
            <a:r>
              <a:rPr kumimoji="0" lang="ja-JP" altLang="en-US" sz="56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「女人要沉静学道，一味的顺服，我不许女人讲道，也不许她辖管男人，只要沉静。」</a:t>
            </a:r>
            <a:r>
              <a:rPr kumimoji="0" lang="en-US" altLang="ja-JP" sz="56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a:t>
            </a:r>
            <a:r>
              <a:rPr kumimoji="0" lang="ja-JP" altLang="en-US" sz="56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提前</a:t>
            </a:r>
            <a:r>
              <a:rPr kumimoji="0" lang="en-US" altLang="ja-JP" sz="56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2:11-12</a:t>
            </a:r>
            <a:endParaRPr kumimoji="0" lang="en-US" altLang="en-US" sz="56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endParaRPr>
          </a:p>
        </p:txBody>
      </p:sp>
    </p:spTree>
    <p:extLst>
      <p:ext uri="{BB962C8B-B14F-4D97-AF65-F5344CB8AC3E}">
        <p14:creationId xmlns:p14="http://schemas.microsoft.com/office/powerpoint/2010/main" val="1367356102"/>
      </p:ext>
    </p:extLst>
  </p:cSld>
  <p:clrMapOvr>
    <a:masterClrMapping/>
  </p:clrMapOvr>
  <p:transition spd="med"/>
</p:sld>
</file>

<file path=ppt/slides/slide1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79201" name="Picture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45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8289" name="Title 3"/>
          <p:cNvSpPr>
            <a:spLocks noGrp="1"/>
          </p:cNvSpPr>
          <p:nvPr>
            <p:ph type="ctrTitle"/>
          </p:nvPr>
        </p:nvSpPr>
        <p:spPr>
          <a:xfrm>
            <a:off x="0" y="0"/>
            <a:ext cx="8675688" cy="504825"/>
          </a:xfrm>
          <a:solidFill>
            <a:srgbClr val="000000"/>
          </a:solidFill>
        </p:spPr>
        <p:txBody>
          <a:bodyPr/>
          <a:lstStyle/>
          <a:p>
            <a:pPr eaLnBrk="1" hangingPunct="1">
              <a:defRPr/>
            </a:pPr>
            <a:r>
              <a:rPr lang="en-US" sz="3600" b="1" dirty="0">
                <a:solidFill>
                  <a:schemeClr val="bg1"/>
                </a:solidFill>
                <a:latin typeface="Calibri" charset="0"/>
                <a:ea typeface="+mj-ea"/>
                <a:sym typeface="Helvetica" charset="0"/>
              </a:rPr>
              <a:t>Who wants to address this?</a:t>
            </a:r>
          </a:p>
        </p:txBody>
      </p:sp>
      <p:sp>
        <p:nvSpPr>
          <p:cNvPr id="179203" name="Title 3"/>
          <p:cNvSpPr txBox="1">
            <a:spLocks/>
          </p:cNvSpPr>
          <p:nvPr/>
        </p:nvSpPr>
        <p:spPr bwMode="auto">
          <a:xfrm>
            <a:off x="-28575" y="5084763"/>
            <a:ext cx="8848725" cy="17478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1200" cap="none" spc="0" normalizeH="0" baseline="0" noProof="0">
                <a:ln>
                  <a:noFill/>
                </a:ln>
                <a:solidFill>
                  <a:srgbClr val="000000"/>
                </a:solidFill>
                <a:effectLst/>
                <a:uLnTx/>
                <a:uFillTx/>
                <a:latin typeface="Calibri" pitchFamily="34" charset="0"/>
                <a:ea typeface="MS PGothic" pitchFamily="34" charset="-128"/>
                <a:sym typeface="Arial" pitchFamily="34" charset="0"/>
              </a:rPr>
              <a:t>“I’ll preach on Thanksgiving, Christmas, New Year’s and Easter.  You can have ‘The Role of Women in the Church,’ ‘Tongues Speaking for Today,’ ‘Biblical Inerrancy,’ and our special ‘Fund Drive Sunday.’”</a:t>
            </a:r>
          </a:p>
        </p:txBody>
      </p:sp>
    </p:spTree>
    <p:extLst>
      <p:ext uri="{BB962C8B-B14F-4D97-AF65-F5344CB8AC3E}">
        <p14:creationId xmlns:p14="http://schemas.microsoft.com/office/powerpoint/2010/main" val="562332840"/>
      </p:ext>
    </p:extLst>
  </p:cSld>
  <p:clrMapOvr>
    <a:masterClrMapping/>
  </p:clrMapOvr>
  <p:transition>
    <p:fade/>
  </p:transition>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5" name="AutoShape 1"/>
          <p:cNvSpPr>
            <a:spLocks/>
          </p:cNvSpPr>
          <p:nvPr/>
        </p:nvSpPr>
        <p:spPr bwMode="auto">
          <a:xfrm>
            <a:off x="6553200" y="6248400"/>
            <a:ext cx="2133600" cy="225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45719" tIns="45719" rIns="45719" bIns="45719"/>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r" defTabSz="914400" rtl="0" eaLnBrk="1" fontAlgn="base" latinLnBrk="0" hangingPunct="0">
              <a:lnSpc>
                <a:spcPct val="100000"/>
              </a:lnSpc>
              <a:spcBef>
                <a:spcPct val="0"/>
              </a:spcBef>
              <a:spcAft>
                <a:spcPct val="0"/>
              </a:spcAft>
              <a:buClrTx/>
              <a:buSzTx/>
              <a:buFontTx/>
              <a:buNone/>
              <a:tabLst/>
              <a:defRPr/>
            </a:pPr>
            <a:fld id="{5D76D3AE-6EC6-4799-A882-73068250129D}" type="slidenum">
              <a:rPr kumimoji="0" lang="en-US" altLang="en-US" sz="1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sym typeface="Arial" pitchFamily="34" charset="0"/>
              </a:rPr>
              <a:pPr marL="0" marR="0" lvl="0" indent="0" algn="r" defTabSz="914400" rtl="0" eaLnBrk="1" fontAlgn="base" latinLnBrk="0" hangingPunct="0">
                <a:lnSpc>
                  <a:spcPct val="100000"/>
                </a:lnSpc>
                <a:spcBef>
                  <a:spcPct val="0"/>
                </a:spcBef>
                <a:spcAft>
                  <a:spcPct val="0"/>
                </a:spcAft>
                <a:buClrTx/>
                <a:buSzTx/>
                <a:buFontTx/>
                <a:buNone/>
                <a:tabLst/>
                <a:defRPr/>
              </a:pPr>
              <a:t>122</a:t>
            </a:fld>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endParaRPr>
          </a:p>
        </p:txBody>
      </p:sp>
      <p:sp>
        <p:nvSpPr>
          <p:cNvPr id="47106" name="Rectangle 2"/>
          <p:cNvSpPr>
            <a:spLocks noGrp="1" noChangeArrowheads="1"/>
          </p:cNvSpPr>
          <p:nvPr>
            <p:ph type="title"/>
          </p:nvPr>
        </p:nvSpPr>
        <p:spPr>
          <a:xfrm>
            <a:off x="457200" y="95250"/>
            <a:ext cx="8229600" cy="1503363"/>
          </a:xfrm>
        </p:spPr>
        <p:txBody>
          <a:bodyPr/>
          <a:lstStyle/>
          <a:p>
            <a:pPr algn="ctr" defTabSz="914400" eaLnBrk="1"/>
            <a:endParaRPr lang="en-US" altLang="en-US" sz="4400">
              <a:solidFill>
                <a:srgbClr val="CCECFF"/>
              </a:solidFill>
              <a:effectLst>
                <a:outerShdw blurRad="38100" dist="38100" dir="2700000" algn="tl">
                  <a:srgbClr val="000000"/>
                </a:outerShdw>
              </a:effectLst>
              <a:latin typeface="Arial Bold" pitchFamily="2" charset="0"/>
              <a:sym typeface="Arial Bold" pitchFamily="2" charset="0"/>
            </a:endParaRPr>
          </a:p>
        </p:txBody>
      </p:sp>
      <p:sp>
        <p:nvSpPr>
          <p:cNvPr id="47107" name="Rectangle 3"/>
          <p:cNvSpPr>
            <a:spLocks noGrp="1" noChangeArrowheads="1"/>
          </p:cNvSpPr>
          <p:nvPr>
            <p:ph type="body" idx="1"/>
          </p:nvPr>
        </p:nvSpPr>
        <p:spPr>
          <a:xfrm>
            <a:off x="457200" y="1600200"/>
            <a:ext cx="8229600" cy="5256213"/>
          </a:xfrm>
        </p:spPr>
        <p:txBody>
          <a:bodyPr/>
          <a:lstStyle/>
          <a:p>
            <a:pPr defTabSz="914400" eaLnBrk="1">
              <a:spcBef>
                <a:spcPts val="700"/>
              </a:spcBef>
              <a:buClr>
                <a:srgbClr val="99FF99"/>
              </a:buClr>
              <a:buSzPct val="80000"/>
              <a:buFont typeface="Wingdings" pitchFamily="2" charset="2"/>
              <a:buChar char="➢"/>
            </a:pPr>
            <a:endParaRPr lang="en-US" altLang="en-US" sz="3200">
              <a:solidFill>
                <a:srgbClr val="FFFFFF"/>
              </a:solidFill>
              <a:effectLst>
                <a:outerShdw blurRad="38100" dist="38100" dir="2700000" algn="tl">
                  <a:srgbClr val="000000"/>
                </a:outerShdw>
              </a:effectLst>
              <a:latin typeface="Arial" pitchFamily="34" charset="0"/>
              <a:cs typeface="Arial" pitchFamily="34" charset="0"/>
              <a:sym typeface="Arial" pitchFamily="34" charset="0"/>
            </a:endParaRPr>
          </a:p>
        </p:txBody>
      </p:sp>
      <p:pic>
        <p:nvPicPr>
          <p:cNvPr id="47108" name="Picture 4" descr="C:\Users\Adventure\Documents\grass.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47109" name="AutoShape 5"/>
          <p:cNvSpPr>
            <a:spLocks/>
          </p:cNvSpPr>
          <p:nvPr/>
        </p:nvSpPr>
        <p:spPr bwMode="auto">
          <a:xfrm>
            <a:off x="323850" y="1341438"/>
            <a:ext cx="4038600" cy="4032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rgbClr val="FFFFFF">
              <a:alpha val="5019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45719" tIns="45719" rIns="45719" bIns="45719"/>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ctr" defTabSz="914400" rtl="0" eaLnBrk="1" fontAlgn="base" latinLnBrk="0" hangingPunct="0">
              <a:lnSpc>
                <a:spcPct val="90000"/>
              </a:lnSpc>
              <a:spcBef>
                <a:spcPts val="600"/>
              </a:spcBef>
              <a:spcAft>
                <a:spcPct val="0"/>
              </a:spcAft>
              <a:buClrTx/>
              <a:buSzTx/>
              <a:buFontTx/>
              <a:buNone/>
              <a:tabLst/>
              <a:defRPr/>
            </a:pPr>
            <a:r>
              <a:rPr kumimoji="0" lang="en-US" altLang="en-US" sz="2600" b="0" i="0" u="none" strike="noStrike" kern="1200" cap="none" spc="0" normalizeH="0" baseline="0" noProof="0">
                <a:ln>
                  <a:noFill/>
                </a:ln>
                <a:solidFill>
                  <a:srgbClr val="000000"/>
                </a:solidFill>
                <a:effectLst/>
                <a:uLnTx/>
                <a:uFillTx/>
                <a:latin typeface="Arial Bold" pitchFamily="2" charset="0"/>
                <a:ea typeface="MS PGothic" pitchFamily="34" charset="-128"/>
                <a:sym typeface="Arial Bold" pitchFamily="2" charset="0"/>
              </a:rPr>
              <a:t>NT Wright </a:t>
            </a:r>
          </a:p>
          <a:p>
            <a:pPr marL="0" marR="0" lvl="0" indent="0" algn="ctr" defTabSz="914400" rtl="0" eaLnBrk="1" fontAlgn="base" latinLnBrk="0" hangingPunct="0">
              <a:lnSpc>
                <a:spcPct val="90000"/>
              </a:lnSpc>
              <a:spcBef>
                <a:spcPts val="600"/>
              </a:spcBef>
              <a:spcAft>
                <a:spcPct val="0"/>
              </a:spcAft>
              <a:buClrTx/>
              <a:buSzTx/>
              <a:buFontTx/>
              <a:buNone/>
              <a:tabLst/>
              <a:defRPr/>
            </a:pPr>
            <a:r>
              <a:rPr kumimoji="0" lang="en-US" altLang="en-US" sz="2600" b="0" i="0" u="none" strike="noStrike" kern="1200" cap="none" spc="0" normalizeH="0" baseline="0" noProof="0">
                <a:ln>
                  <a:noFill/>
                </a:ln>
                <a:solidFill>
                  <a:srgbClr val="000000"/>
                </a:solidFill>
                <a:effectLst/>
                <a:uLnTx/>
                <a:uFillTx/>
                <a:latin typeface="Arial Bold" pitchFamily="2" charset="0"/>
                <a:ea typeface="MS PGothic" pitchFamily="34" charset="-128"/>
                <a:sym typeface="Arial Bold" pitchFamily="2" charset="0"/>
              </a:rPr>
              <a:t>Ben Witherington III</a:t>
            </a:r>
          </a:p>
          <a:p>
            <a:pPr marL="0" marR="0" lvl="0" indent="0" algn="ctr" defTabSz="914400" rtl="0" eaLnBrk="1" fontAlgn="base" latinLnBrk="0" hangingPunct="0">
              <a:lnSpc>
                <a:spcPct val="90000"/>
              </a:lnSpc>
              <a:spcBef>
                <a:spcPts val="600"/>
              </a:spcBef>
              <a:spcAft>
                <a:spcPct val="0"/>
              </a:spcAft>
              <a:buClrTx/>
              <a:buSzTx/>
              <a:buFontTx/>
              <a:buNone/>
              <a:tabLst/>
              <a:defRPr/>
            </a:pPr>
            <a:r>
              <a:rPr kumimoji="0" lang="en-US" altLang="en-US" sz="2600" b="0" i="0" u="none" strike="noStrike" kern="1200" cap="none" spc="0" normalizeH="0" baseline="0" noProof="0">
                <a:ln>
                  <a:noFill/>
                </a:ln>
                <a:solidFill>
                  <a:srgbClr val="000000"/>
                </a:solidFill>
                <a:effectLst/>
                <a:uLnTx/>
                <a:uFillTx/>
                <a:latin typeface="Arial Bold" pitchFamily="2" charset="0"/>
                <a:ea typeface="MS PGothic" pitchFamily="34" charset="-128"/>
                <a:sym typeface="Arial Bold" pitchFamily="2" charset="0"/>
              </a:rPr>
              <a:t>Gordon Fee</a:t>
            </a:r>
          </a:p>
          <a:p>
            <a:pPr marL="0" marR="0" lvl="0" indent="0" algn="ctr" defTabSz="914400" rtl="0" eaLnBrk="1" fontAlgn="base" latinLnBrk="0" hangingPunct="0">
              <a:lnSpc>
                <a:spcPct val="90000"/>
              </a:lnSpc>
              <a:spcBef>
                <a:spcPts val="600"/>
              </a:spcBef>
              <a:spcAft>
                <a:spcPct val="0"/>
              </a:spcAft>
              <a:buClrTx/>
              <a:buSzTx/>
              <a:buFontTx/>
              <a:buNone/>
              <a:tabLst/>
              <a:defRPr/>
            </a:pPr>
            <a:r>
              <a:rPr kumimoji="0" lang="en-US" altLang="en-US" sz="2600" b="0" i="0" u="none" strike="noStrike" kern="1200" cap="none" spc="0" normalizeH="0" baseline="0" noProof="0">
                <a:ln>
                  <a:noFill/>
                </a:ln>
                <a:solidFill>
                  <a:srgbClr val="000000"/>
                </a:solidFill>
                <a:effectLst/>
                <a:uLnTx/>
                <a:uFillTx/>
                <a:latin typeface="Arial Bold" pitchFamily="2" charset="0"/>
                <a:ea typeface="MS PGothic" pitchFamily="34" charset="-128"/>
                <a:sym typeface="Arial Bold" pitchFamily="2" charset="0"/>
              </a:rPr>
              <a:t>Scot McKnight</a:t>
            </a:r>
          </a:p>
          <a:p>
            <a:pPr marL="0" marR="0" lvl="0" indent="0" algn="ctr" defTabSz="914400" rtl="0" eaLnBrk="1" fontAlgn="base" latinLnBrk="0" hangingPunct="0">
              <a:lnSpc>
                <a:spcPct val="90000"/>
              </a:lnSpc>
              <a:spcBef>
                <a:spcPts val="600"/>
              </a:spcBef>
              <a:spcAft>
                <a:spcPct val="0"/>
              </a:spcAft>
              <a:buClrTx/>
              <a:buSzTx/>
              <a:buFontTx/>
              <a:buNone/>
              <a:tabLst/>
              <a:defRPr/>
            </a:pPr>
            <a:r>
              <a:rPr kumimoji="0" lang="en-US" altLang="en-US" sz="2600" b="0" i="0" u="none" strike="noStrike" kern="1200" cap="none" spc="0" normalizeH="0" baseline="0" noProof="0">
                <a:ln>
                  <a:noFill/>
                </a:ln>
                <a:solidFill>
                  <a:srgbClr val="000000"/>
                </a:solidFill>
                <a:effectLst/>
                <a:uLnTx/>
                <a:uFillTx/>
                <a:latin typeface="Arial Bold" pitchFamily="2" charset="0"/>
                <a:ea typeface="MS PGothic" pitchFamily="34" charset="-128"/>
                <a:sym typeface="Arial Bold" pitchFamily="2" charset="0"/>
              </a:rPr>
              <a:t>Ruth A. Tucker</a:t>
            </a:r>
          </a:p>
          <a:p>
            <a:pPr marL="0" marR="0" lvl="0" indent="0" algn="ctr" defTabSz="914400" rtl="0" eaLnBrk="1" fontAlgn="base" latinLnBrk="0" hangingPunct="0">
              <a:lnSpc>
                <a:spcPct val="90000"/>
              </a:lnSpc>
              <a:spcBef>
                <a:spcPts val="600"/>
              </a:spcBef>
              <a:spcAft>
                <a:spcPct val="0"/>
              </a:spcAft>
              <a:buClrTx/>
              <a:buSzTx/>
              <a:buFontTx/>
              <a:buNone/>
              <a:tabLst/>
              <a:defRPr/>
            </a:pPr>
            <a:r>
              <a:rPr kumimoji="0" lang="en-US" altLang="en-US" sz="2600" b="0" i="0" u="none" strike="noStrike" kern="1200" cap="none" spc="0" normalizeH="0" baseline="0" noProof="0">
                <a:ln>
                  <a:noFill/>
                </a:ln>
                <a:solidFill>
                  <a:srgbClr val="000000"/>
                </a:solidFill>
                <a:effectLst/>
                <a:uLnTx/>
                <a:uFillTx/>
                <a:latin typeface="Arial Bold" pitchFamily="2" charset="0"/>
                <a:ea typeface="MS PGothic" pitchFamily="34" charset="-128"/>
                <a:sym typeface="Arial Bold" pitchFamily="2" charset="0"/>
              </a:rPr>
              <a:t>Walter C. Kaiser</a:t>
            </a:r>
          </a:p>
          <a:p>
            <a:pPr marL="0" marR="0" lvl="0" indent="0" algn="ctr" defTabSz="914400" rtl="0" eaLnBrk="1" fontAlgn="base" latinLnBrk="0" hangingPunct="0">
              <a:lnSpc>
                <a:spcPct val="90000"/>
              </a:lnSpc>
              <a:spcBef>
                <a:spcPts val="600"/>
              </a:spcBef>
              <a:spcAft>
                <a:spcPct val="0"/>
              </a:spcAft>
              <a:buClrTx/>
              <a:buSzTx/>
              <a:buFontTx/>
              <a:buNone/>
              <a:tabLst/>
              <a:defRPr/>
            </a:pPr>
            <a:r>
              <a:rPr kumimoji="0" lang="en-US" altLang="en-US" sz="2600" b="0" i="0" u="none" strike="noStrike" kern="1200" cap="none" spc="0" normalizeH="0" baseline="0" noProof="0">
                <a:ln>
                  <a:noFill/>
                </a:ln>
                <a:solidFill>
                  <a:srgbClr val="000000"/>
                </a:solidFill>
                <a:effectLst/>
                <a:uLnTx/>
                <a:uFillTx/>
                <a:latin typeface="Arial Bold" pitchFamily="2" charset="0"/>
                <a:ea typeface="MS PGothic" pitchFamily="34" charset="-128"/>
                <a:sym typeface="Arial Bold" pitchFamily="2" charset="0"/>
              </a:rPr>
              <a:t>Jim Wallis</a:t>
            </a:r>
          </a:p>
          <a:p>
            <a:pPr marL="0" marR="0" lvl="0" indent="0" algn="ctr" defTabSz="914400" rtl="0" eaLnBrk="1" fontAlgn="base" latinLnBrk="0" hangingPunct="0">
              <a:lnSpc>
                <a:spcPct val="90000"/>
              </a:lnSpc>
              <a:spcBef>
                <a:spcPts val="600"/>
              </a:spcBef>
              <a:spcAft>
                <a:spcPct val="0"/>
              </a:spcAft>
              <a:buClrTx/>
              <a:buSzTx/>
              <a:buFontTx/>
              <a:buNone/>
              <a:tabLst/>
              <a:defRPr/>
            </a:pPr>
            <a:r>
              <a:rPr kumimoji="0" lang="en-US" altLang="en-US" sz="2600" b="0" i="0" u="none" strike="noStrike" kern="1200" cap="none" spc="0" normalizeH="0" baseline="0" noProof="0">
                <a:ln>
                  <a:noFill/>
                </a:ln>
                <a:solidFill>
                  <a:srgbClr val="000000"/>
                </a:solidFill>
                <a:effectLst/>
                <a:uLnTx/>
                <a:uFillTx/>
                <a:latin typeface="Arial Bold" pitchFamily="2" charset="0"/>
                <a:ea typeface="MS PGothic" pitchFamily="34" charset="-128"/>
                <a:sym typeface="Arial Bold" pitchFamily="2" charset="0"/>
              </a:rPr>
              <a:t>Rachel Held Evans</a:t>
            </a:r>
          </a:p>
          <a:p>
            <a:pPr marL="0" marR="0" lvl="0" indent="0" algn="ctr" defTabSz="914400" rtl="0" eaLnBrk="1" fontAlgn="base" latinLnBrk="0" hangingPunct="0">
              <a:lnSpc>
                <a:spcPct val="90000"/>
              </a:lnSpc>
              <a:spcBef>
                <a:spcPts val="600"/>
              </a:spcBef>
              <a:spcAft>
                <a:spcPct val="0"/>
              </a:spcAft>
              <a:buClrTx/>
              <a:buSzTx/>
              <a:buFontTx/>
              <a:buNone/>
              <a:tabLst/>
              <a:defRPr/>
            </a:pPr>
            <a:r>
              <a:rPr kumimoji="0" lang="en-US" altLang="en-US" sz="2600" b="0" i="0" u="none" strike="noStrike" kern="1200" cap="none" spc="0" normalizeH="0" baseline="0" noProof="0">
                <a:ln>
                  <a:noFill/>
                </a:ln>
                <a:solidFill>
                  <a:srgbClr val="000000"/>
                </a:solidFill>
                <a:effectLst/>
                <a:uLnTx/>
                <a:uFillTx/>
                <a:latin typeface="Arial Bold" pitchFamily="2" charset="0"/>
                <a:ea typeface="MS PGothic" pitchFamily="34" charset="-128"/>
                <a:sym typeface="Arial Bold" pitchFamily="2" charset="0"/>
              </a:rPr>
              <a:t>Gilbert Bilezikian</a:t>
            </a:r>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endParaRPr>
          </a:p>
        </p:txBody>
      </p:sp>
      <p:grpSp>
        <p:nvGrpSpPr>
          <p:cNvPr id="180230" name="Group 6"/>
          <p:cNvGrpSpPr>
            <a:grpSpLocks/>
          </p:cNvGrpSpPr>
          <p:nvPr/>
        </p:nvGrpSpPr>
        <p:grpSpPr bwMode="auto">
          <a:xfrm>
            <a:off x="4648200" y="1341438"/>
            <a:ext cx="4038600" cy="4032250"/>
            <a:chOff x="0" y="0"/>
            <a:chExt cx="4038600" cy="4032250"/>
          </a:xfrm>
        </p:grpSpPr>
        <p:sp>
          <p:nvSpPr>
            <p:cNvPr id="47111" name="AutoShape 7"/>
            <p:cNvSpPr>
              <a:spLocks/>
            </p:cNvSpPr>
            <p:nvPr/>
          </p:nvSpPr>
          <p:spPr bwMode="auto">
            <a:xfrm>
              <a:off x="0" y="0"/>
              <a:ext cx="4038600" cy="4032250"/>
            </a:xfrm>
            <a:custGeom>
              <a:avLst/>
              <a:gdLst>
                <a:gd name="T0" fmla="*/ 2019300 w 21600"/>
                <a:gd name="T1" fmla="*/ 2016125 h 21600"/>
                <a:gd name="T2" fmla="*/ 2019300 w 21600"/>
                <a:gd name="T3" fmla="*/ 2016125 h 21600"/>
                <a:gd name="T4" fmla="*/ 2019300 w 21600"/>
                <a:gd name="T5" fmla="*/ 2016125 h 21600"/>
                <a:gd name="T6" fmla="*/ 2019300 w 21600"/>
                <a:gd name="T7" fmla="*/ 20161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rgbClr val="FFFFFF">
                <a:alpha val="5019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45719" tIns="45719" rIns="45719" bIns="45719"/>
            <a:lstStyle/>
            <a:p>
              <a:pPr marL="0" marR="0" lvl="0" indent="0" algn="l" defTabSz="914400" rtl="0" eaLnBrk="1"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endParaRPr>
            </a:p>
          </p:txBody>
        </p:sp>
        <p:sp>
          <p:nvSpPr>
            <p:cNvPr id="47112" name="AutoShape 8"/>
            <p:cNvSpPr>
              <a:spLocks/>
            </p:cNvSpPr>
            <p:nvPr/>
          </p:nvSpPr>
          <p:spPr bwMode="auto">
            <a:xfrm>
              <a:off x="0" y="0"/>
              <a:ext cx="4038600" cy="39512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45719" tIns="45719" rIns="45719" bIns="45719"/>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ctr" defTabSz="914400" rtl="0" eaLnBrk="1" fontAlgn="base" latinLnBrk="0" hangingPunct="0">
                <a:lnSpc>
                  <a:spcPct val="90000"/>
                </a:lnSpc>
                <a:spcBef>
                  <a:spcPts val="600"/>
                </a:spcBef>
                <a:spcAft>
                  <a:spcPct val="0"/>
                </a:spcAft>
                <a:buClrTx/>
                <a:buSzTx/>
                <a:buFontTx/>
                <a:buNone/>
                <a:tabLst/>
                <a:defRPr/>
              </a:pPr>
              <a:r>
                <a:rPr kumimoji="0" lang="en-US" altLang="en-US" sz="2600" b="0" i="0" u="none" strike="noStrike" kern="1200" cap="none" spc="0" normalizeH="0" baseline="0" noProof="0">
                  <a:ln>
                    <a:noFill/>
                  </a:ln>
                  <a:solidFill>
                    <a:srgbClr val="000000"/>
                  </a:solidFill>
                  <a:effectLst/>
                  <a:uLnTx/>
                  <a:uFillTx/>
                  <a:latin typeface="Arial Bold" pitchFamily="2" charset="0"/>
                  <a:ea typeface="MS PGothic" pitchFamily="34" charset="-128"/>
                  <a:sym typeface="Arial Bold" pitchFamily="2" charset="0"/>
                </a:rPr>
                <a:t>J.I. Packer </a:t>
              </a:r>
              <a:endParaRPr kumimoji="0" lang="en-US" altLang="en-US" sz="2600" b="0" i="0" u="none" strike="noStrike" kern="1200" cap="none" spc="0" normalizeH="0" baseline="0" noProof="0">
                <a:ln>
                  <a:noFill/>
                </a:ln>
                <a:solidFill>
                  <a:srgbClr val="000000"/>
                </a:solidFill>
                <a:effectLst/>
                <a:uLnTx/>
                <a:uFillTx/>
                <a:latin typeface="Calibri" pitchFamily="34" charset="0"/>
                <a:ea typeface="MS PGothic" pitchFamily="34" charset="-128"/>
                <a:cs typeface="Calibri" pitchFamily="34" charset="0"/>
                <a:sym typeface="Calibri" pitchFamily="34" charset="0"/>
              </a:endParaRPr>
            </a:p>
            <a:p>
              <a:pPr marL="0" marR="0" lvl="0" indent="0" algn="ctr" defTabSz="914400" rtl="0" eaLnBrk="1" fontAlgn="base" latinLnBrk="0" hangingPunct="0">
                <a:lnSpc>
                  <a:spcPct val="90000"/>
                </a:lnSpc>
                <a:spcBef>
                  <a:spcPts val="600"/>
                </a:spcBef>
                <a:spcAft>
                  <a:spcPct val="0"/>
                </a:spcAft>
                <a:buClrTx/>
                <a:buSzTx/>
                <a:buFontTx/>
                <a:buNone/>
                <a:tabLst/>
                <a:defRPr/>
              </a:pPr>
              <a:r>
                <a:rPr kumimoji="0" lang="en-US" altLang="en-US" sz="2600" b="0" i="0" u="none" strike="noStrike" kern="1200" cap="none" spc="0" normalizeH="0" baseline="0" noProof="0">
                  <a:ln>
                    <a:noFill/>
                  </a:ln>
                  <a:solidFill>
                    <a:srgbClr val="000000"/>
                  </a:solidFill>
                  <a:effectLst/>
                  <a:uLnTx/>
                  <a:uFillTx/>
                  <a:latin typeface="Arial Bold" pitchFamily="2" charset="0"/>
                  <a:ea typeface="MS PGothic" pitchFamily="34" charset="-128"/>
                  <a:sym typeface="Arial Bold" pitchFamily="2" charset="0"/>
                </a:rPr>
                <a:t>Tim Keller </a:t>
              </a:r>
              <a:endParaRPr kumimoji="0" lang="en-US" altLang="en-US" sz="2600" b="0" i="0" u="none" strike="noStrike" kern="1200" cap="none" spc="0" normalizeH="0" baseline="0" noProof="0">
                <a:ln>
                  <a:noFill/>
                </a:ln>
                <a:solidFill>
                  <a:srgbClr val="000000"/>
                </a:solidFill>
                <a:effectLst/>
                <a:uLnTx/>
                <a:uFillTx/>
                <a:latin typeface="Calibri" pitchFamily="34" charset="0"/>
                <a:ea typeface="MS PGothic" pitchFamily="34" charset="-128"/>
                <a:cs typeface="Calibri" pitchFamily="34" charset="0"/>
                <a:sym typeface="Calibri" pitchFamily="34" charset="0"/>
              </a:endParaRPr>
            </a:p>
            <a:p>
              <a:pPr marL="0" marR="0" lvl="0" indent="0" algn="ctr" defTabSz="914400" rtl="0" eaLnBrk="1" fontAlgn="base" latinLnBrk="0" hangingPunct="0">
                <a:lnSpc>
                  <a:spcPct val="90000"/>
                </a:lnSpc>
                <a:spcBef>
                  <a:spcPts val="600"/>
                </a:spcBef>
                <a:spcAft>
                  <a:spcPct val="0"/>
                </a:spcAft>
                <a:buClrTx/>
                <a:buSzTx/>
                <a:buFontTx/>
                <a:buNone/>
                <a:tabLst/>
                <a:defRPr/>
              </a:pPr>
              <a:r>
                <a:rPr kumimoji="0" lang="en-US" altLang="en-US" sz="2600" b="0" i="0" u="none" strike="noStrike" kern="1200" cap="none" spc="0" normalizeH="0" baseline="0" noProof="0">
                  <a:ln>
                    <a:noFill/>
                  </a:ln>
                  <a:solidFill>
                    <a:srgbClr val="000000"/>
                  </a:solidFill>
                  <a:effectLst/>
                  <a:uLnTx/>
                  <a:uFillTx/>
                  <a:latin typeface="Arial Bold" pitchFamily="2" charset="0"/>
                  <a:ea typeface="MS PGothic" pitchFamily="34" charset="-128"/>
                  <a:sym typeface="Arial Bold" pitchFamily="2" charset="0"/>
                </a:rPr>
                <a:t>John F. MacArthur </a:t>
              </a:r>
              <a:endParaRPr kumimoji="0" lang="en-US" altLang="en-US" sz="2600" b="0" i="0" u="none" strike="noStrike" kern="1200" cap="none" spc="0" normalizeH="0" baseline="0" noProof="0">
                <a:ln>
                  <a:noFill/>
                </a:ln>
                <a:solidFill>
                  <a:srgbClr val="000000"/>
                </a:solidFill>
                <a:effectLst/>
                <a:uLnTx/>
                <a:uFillTx/>
                <a:latin typeface="Calibri" pitchFamily="34" charset="0"/>
                <a:ea typeface="MS PGothic" pitchFamily="34" charset="-128"/>
                <a:cs typeface="Calibri" pitchFamily="34" charset="0"/>
                <a:sym typeface="Calibri" pitchFamily="34" charset="0"/>
              </a:endParaRPr>
            </a:p>
            <a:p>
              <a:pPr marL="0" marR="0" lvl="0" indent="0" algn="ctr" defTabSz="914400" rtl="0" eaLnBrk="1" fontAlgn="base" latinLnBrk="0" hangingPunct="0">
                <a:lnSpc>
                  <a:spcPct val="90000"/>
                </a:lnSpc>
                <a:spcBef>
                  <a:spcPts val="600"/>
                </a:spcBef>
                <a:spcAft>
                  <a:spcPct val="0"/>
                </a:spcAft>
                <a:buClrTx/>
                <a:buSzTx/>
                <a:buFontTx/>
                <a:buNone/>
                <a:tabLst/>
                <a:defRPr/>
              </a:pPr>
              <a:r>
                <a:rPr kumimoji="0" lang="en-US" altLang="en-US" sz="2600" b="0" i="0" u="none" strike="noStrike" kern="1200" cap="none" spc="0" normalizeH="0" baseline="0" noProof="0">
                  <a:ln>
                    <a:noFill/>
                  </a:ln>
                  <a:solidFill>
                    <a:srgbClr val="000000"/>
                  </a:solidFill>
                  <a:effectLst/>
                  <a:uLnTx/>
                  <a:uFillTx/>
                  <a:latin typeface="Arial Bold" pitchFamily="2" charset="0"/>
                  <a:ea typeface="MS PGothic" pitchFamily="34" charset="-128"/>
                  <a:sym typeface="Arial Bold" pitchFamily="2" charset="0"/>
                </a:rPr>
                <a:t>C.S. Lewis </a:t>
              </a:r>
              <a:endParaRPr kumimoji="0" lang="en-US" altLang="en-US" sz="2600" b="0" i="0" u="none" strike="noStrike" kern="1200" cap="none" spc="0" normalizeH="0" baseline="0" noProof="0">
                <a:ln>
                  <a:noFill/>
                </a:ln>
                <a:solidFill>
                  <a:srgbClr val="000000"/>
                </a:solidFill>
                <a:effectLst/>
                <a:uLnTx/>
                <a:uFillTx/>
                <a:latin typeface="Calibri" pitchFamily="34" charset="0"/>
                <a:ea typeface="MS PGothic" pitchFamily="34" charset="-128"/>
                <a:cs typeface="Calibri" pitchFamily="34" charset="0"/>
                <a:sym typeface="Calibri" pitchFamily="34" charset="0"/>
              </a:endParaRPr>
            </a:p>
            <a:p>
              <a:pPr marL="0" marR="0" lvl="0" indent="0" algn="ctr" defTabSz="914400" rtl="0" eaLnBrk="1" fontAlgn="base" latinLnBrk="0" hangingPunct="0">
                <a:lnSpc>
                  <a:spcPct val="90000"/>
                </a:lnSpc>
                <a:spcBef>
                  <a:spcPts val="600"/>
                </a:spcBef>
                <a:spcAft>
                  <a:spcPct val="0"/>
                </a:spcAft>
                <a:buClrTx/>
                <a:buSzTx/>
                <a:buFontTx/>
                <a:buNone/>
                <a:tabLst/>
                <a:defRPr/>
              </a:pPr>
              <a:r>
                <a:rPr kumimoji="0" lang="en-US" altLang="en-US" sz="2600" b="0" i="0" u="none" strike="noStrike" kern="1200" cap="none" spc="0" normalizeH="0" baseline="0" noProof="0">
                  <a:ln>
                    <a:noFill/>
                  </a:ln>
                  <a:solidFill>
                    <a:srgbClr val="000000"/>
                  </a:solidFill>
                  <a:effectLst/>
                  <a:uLnTx/>
                  <a:uFillTx/>
                  <a:latin typeface="Arial Bold" pitchFamily="2" charset="0"/>
                  <a:ea typeface="MS PGothic" pitchFamily="34" charset="-128"/>
                  <a:sym typeface="Arial Bold" pitchFamily="2" charset="0"/>
                </a:rPr>
                <a:t>John Piper </a:t>
              </a:r>
              <a:endParaRPr kumimoji="0" lang="en-US" altLang="en-US" sz="2600" b="0" i="0" u="none" strike="noStrike" kern="1200" cap="none" spc="0" normalizeH="0" baseline="0" noProof="0">
                <a:ln>
                  <a:noFill/>
                </a:ln>
                <a:solidFill>
                  <a:srgbClr val="000000"/>
                </a:solidFill>
                <a:effectLst/>
                <a:uLnTx/>
                <a:uFillTx/>
                <a:latin typeface="Calibri" pitchFamily="34" charset="0"/>
                <a:ea typeface="MS PGothic" pitchFamily="34" charset="-128"/>
                <a:cs typeface="Calibri" pitchFamily="34" charset="0"/>
                <a:sym typeface="Calibri" pitchFamily="34" charset="0"/>
              </a:endParaRPr>
            </a:p>
            <a:p>
              <a:pPr marL="0" marR="0" lvl="0" indent="0" algn="ctr" defTabSz="914400" rtl="0" eaLnBrk="1" fontAlgn="base" latinLnBrk="0" hangingPunct="0">
                <a:lnSpc>
                  <a:spcPct val="90000"/>
                </a:lnSpc>
                <a:spcBef>
                  <a:spcPts val="600"/>
                </a:spcBef>
                <a:spcAft>
                  <a:spcPct val="0"/>
                </a:spcAft>
                <a:buClrTx/>
                <a:buSzTx/>
                <a:buFontTx/>
                <a:buNone/>
                <a:tabLst/>
                <a:defRPr/>
              </a:pPr>
              <a:r>
                <a:rPr kumimoji="0" lang="en-US" altLang="en-US" sz="2600" b="0" i="0" u="none" strike="noStrike" kern="1200" cap="none" spc="0" normalizeH="0" baseline="0" noProof="0">
                  <a:ln>
                    <a:noFill/>
                  </a:ln>
                  <a:solidFill>
                    <a:srgbClr val="000000"/>
                  </a:solidFill>
                  <a:effectLst/>
                  <a:uLnTx/>
                  <a:uFillTx/>
                  <a:latin typeface="Arial Bold" pitchFamily="2" charset="0"/>
                  <a:ea typeface="MS PGothic" pitchFamily="34" charset="-128"/>
                  <a:sym typeface="Arial Bold" pitchFamily="2" charset="0"/>
                </a:rPr>
                <a:t>John Wimber </a:t>
              </a:r>
              <a:endParaRPr kumimoji="0" lang="en-US" altLang="en-US" sz="2600" b="0" i="0" u="none" strike="noStrike" kern="1200" cap="none" spc="0" normalizeH="0" baseline="0" noProof="0">
                <a:ln>
                  <a:noFill/>
                </a:ln>
                <a:solidFill>
                  <a:srgbClr val="000000"/>
                </a:solidFill>
                <a:effectLst/>
                <a:uLnTx/>
                <a:uFillTx/>
                <a:latin typeface="Calibri" pitchFamily="34" charset="0"/>
                <a:ea typeface="MS PGothic" pitchFamily="34" charset="-128"/>
                <a:cs typeface="Calibri" pitchFamily="34" charset="0"/>
                <a:sym typeface="Calibri" pitchFamily="34" charset="0"/>
              </a:endParaRPr>
            </a:p>
            <a:p>
              <a:pPr marL="0" marR="0" lvl="0" indent="0" algn="ctr" defTabSz="914400" rtl="0" eaLnBrk="1" fontAlgn="base" latinLnBrk="0" hangingPunct="0">
                <a:lnSpc>
                  <a:spcPct val="90000"/>
                </a:lnSpc>
                <a:spcBef>
                  <a:spcPts val="600"/>
                </a:spcBef>
                <a:spcAft>
                  <a:spcPct val="0"/>
                </a:spcAft>
                <a:buClrTx/>
                <a:buSzTx/>
                <a:buFontTx/>
                <a:buNone/>
                <a:tabLst/>
                <a:defRPr/>
              </a:pPr>
              <a:r>
                <a:rPr kumimoji="0" lang="en-US" altLang="en-US" sz="2600" b="0" i="0" u="none" strike="noStrike" kern="1200" cap="none" spc="0" normalizeH="0" baseline="0" noProof="0">
                  <a:ln>
                    <a:noFill/>
                  </a:ln>
                  <a:solidFill>
                    <a:srgbClr val="000000"/>
                  </a:solidFill>
                  <a:effectLst/>
                  <a:uLnTx/>
                  <a:uFillTx/>
                  <a:latin typeface="Arial Bold" pitchFamily="2" charset="0"/>
                  <a:ea typeface="MS PGothic" pitchFamily="34" charset="-128"/>
                  <a:sym typeface="Arial Bold" pitchFamily="2" charset="0"/>
                </a:rPr>
                <a:t>Mark Driscoll </a:t>
              </a:r>
              <a:endParaRPr kumimoji="0" lang="en-US" altLang="en-US" sz="2600" b="0" i="0" u="none" strike="noStrike" kern="1200" cap="none" spc="0" normalizeH="0" baseline="0" noProof="0">
                <a:ln>
                  <a:noFill/>
                </a:ln>
                <a:solidFill>
                  <a:srgbClr val="000000"/>
                </a:solidFill>
                <a:effectLst/>
                <a:uLnTx/>
                <a:uFillTx/>
                <a:latin typeface="Calibri" pitchFamily="34" charset="0"/>
                <a:ea typeface="MS PGothic" pitchFamily="34" charset="-128"/>
                <a:cs typeface="Calibri" pitchFamily="34" charset="0"/>
                <a:sym typeface="Calibri" pitchFamily="34" charset="0"/>
              </a:endParaRPr>
            </a:p>
            <a:p>
              <a:pPr marL="0" marR="0" lvl="0" indent="0" algn="ctr" defTabSz="914400" rtl="0" eaLnBrk="1" fontAlgn="base" latinLnBrk="0" hangingPunct="0">
                <a:lnSpc>
                  <a:spcPct val="90000"/>
                </a:lnSpc>
                <a:spcBef>
                  <a:spcPts val="600"/>
                </a:spcBef>
                <a:spcAft>
                  <a:spcPct val="0"/>
                </a:spcAft>
                <a:buClrTx/>
                <a:buSzTx/>
                <a:buFontTx/>
                <a:buNone/>
                <a:tabLst/>
                <a:defRPr/>
              </a:pPr>
              <a:r>
                <a:rPr kumimoji="0" lang="en-US" altLang="en-US" sz="2600" b="0" i="0" u="none" strike="noStrike" kern="1200" cap="none" spc="0" normalizeH="0" baseline="0" noProof="0">
                  <a:ln>
                    <a:noFill/>
                  </a:ln>
                  <a:solidFill>
                    <a:srgbClr val="000000"/>
                  </a:solidFill>
                  <a:effectLst/>
                  <a:uLnTx/>
                  <a:uFillTx/>
                  <a:latin typeface="Arial Bold" pitchFamily="2" charset="0"/>
                  <a:ea typeface="MS PGothic" pitchFamily="34" charset="-128"/>
                  <a:sym typeface="Arial Bold" pitchFamily="2" charset="0"/>
                </a:rPr>
                <a:t>Elisabeth Elliot</a:t>
              </a:r>
              <a:endParaRPr kumimoji="0" lang="en-US" altLang="en-US" sz="2600" b="0" i="0" u="none" strike="noStrike" kern="1200" cap="none" spc="0" normalizeH="0" baseline="0" noProof="0">
                <a:ln>
                  <a:noFill/>
                </a:ln>
                <a:solidFill>
                  <a:srgbClr val="000000"/>
                </a:solidFill>
                <a:effectLst/>
                <a:uLnTx/>
                <a:uFillTx/>
                <a:latin typeface="Calibri" pitchFamily="34" charset="0"/>
                <a:ea typeface="MS PGothic" pitchFamily="34" charset="-128"/>
                <a:cs typeface="Calibri" pitchFamily="34" charset="0"/>
                <a:sym typeface="Calibri" pitchFamily="34" charset="0"/>
              </a:endParaRPr>
            </a:p>
            <a:p>
              <a:pPr marL="0" marR="0" lvl="0" indent="0" algn="ctr" defTabSz="914400" rtl="0" eaLnBrk="1" fontAlgn="base" latinLnBrk="0" hangingPunct="0">
                <a:lnSpc>
                  <a:spcPct val="90000"/>
                </a:lnSpc>
                <a:spcBef>
                  <a:spcPts val="600"/>
                </a:spcBef>
                <a:spcAft>
                  <a:spcPct val="0"/>
                </a:spcAft>
                <a:buClrTx/>
                <a:buSzTx/>
                <a:buFontTx/>
                <a:buNone/>
                <a:tabLst/>
                <a:defRPr/>
              </a:pPr>
              <a:r>
                <a:rPr kumimoji="0" lang="en-US" altLang="en-US" sz="2600" b="0" i="0" u="none" strike="noStrike" kern="1200" cap="none" spc="0" normalizeH="0" baseline="0" noProof="0">
                  <a:ln>
                    <a:noFill/>
                  </a:ln>
                  <a:solidFill>
                    <a:srgbClr val="000000"/>
                  </a:solidFill>
                  <a:effectLst/>
                  <a:uLnTx/>
                  <a:uFillTx/>
                  <a:latin typeface="Arial Bold" pitchFamily="2" charset="0"/>
                  <a:ea typeface="MS PGothic" pitchFamily="34" charset="-128"/>
                  <a:sym typeface="Arial Bold" pitchFamily="2" charset="0"/>
                </a:rPr>
                <a:t>Douglas Wilson</a:t>
              </a:r>
              <a:r>
                <a:rPr kumimoji="0" lang="en-US" altLang="en-US" sz="2600" b="0" i="0" u="none" strike="noStrike" kern="1200" cap="none" spc="0" normalizeH="0" baseline="30000" noProof="0">
                  <a:ln>
                    <a:noFill/>
                  </a:ln>
                  <a:solidFill>
                    <a:srgbClr val="000000"/>
                  </a:solidFill>
                  <a:effectLst/>
                  <a:uLnTx/>
                  <a:uFillTx/>
                  <a:latin typeface="Arial Bold" pitchFamily="2" charset="0"/>
                  <a:ea typeface="MS PGothic" pitchFamily="34" charset="-128"/>
                  <a:sym typeface="Arial Bold" pitchFamily="2" charset="0"/>
                </a:rPr>
                <a:t> </a:t>
              </a:r>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endParaRPr>
            </a:p>
          </p:txBody>
        </p:sp>
      </p:grpSp>
      <p:sp>
        <p:nvSpPr>
          <p:cNvPr id="47113" name="AutoShape 9"/>
          <p:cNvSpPr>
            <a:spLocks/>
          </p:cNvSpPr>
          <p:nvPr/>
        </p:nvSpPr>
        <p:spPr bwMode="auto">
          <a:xfrm>
            <a:off x="3851275" y="2660650"/>
            <a:ext cx="1368425" cy="1101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45719" tIns="45719" rIns="45719" bIns="45719"/>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en-US" altLang="en-US" sz="7200" b="0" i="0" u="none" strike="noStrike" kern="1200" cap="none" spc="0" normalizeH="0" baseline="0" noProof="0">
                <a:ln>
                  <a:noFill/>
                </a:ln>
                <a:solidFill>
                  <a:srgbClr val="000000"/>
                </a:solidFill>
                <a:effectLst>
                  <a:outerShdw blurRad="38100" dist="38100" dir="2700000" algn="tl">
                    <a:srgbClr val="FFFFFF"/>
                  </a:outerShdw>
                </a:effectLst>
                <a:uLnTx/>
                <a:uFillTx/>
                <a:latin typeface="Arial" pitchFamily="34" charset="0"/>
                <a:ea typeface="MS PGothic" pitchFamily="34" charset="-128"/>
                <a:sym typeface="Arial" pitchFamily="34" charset="0"/>
              </a:rPr>
              <a:t>vs</a:t>
            </a:r>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endParaRPr>
          </a:p>
        </p:txBody>
      </p:sp>
      <p:sp>
        <p:nvSpPr>
          <p:cNvPr id="47114" name="AutoShape 10"/>
          <p:cNvSpPr>
            <a:spLocks/>
          </p:cNvSpPr>
          <p:nvPr/>
        </p:nvSpPr>
        <p:spPr bwMode="auto">
          <a:xfrm>
            <a:off x="785813" y="384175"/>
            <a:ext cx="3303587" cy="704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45719" tIns="45719" rIns="45719" bIns="45719" anchor="ctr"/>
          <a:lstStyle>
            <a:lvl1pPr defTabSz="457200" eaLnBrk="0">
              <a:defRPr sz="2400">
                <a:solidFill>
                  <a:srgbClr val="000000"/>
                </a:solidFill>
                <a:latin typeface="Arial" pitchFamily="34" charset="0"/>
                <a:ea typeface="MS PGothic" pitchFamily="34" charset="-128"/>
                <a:sym typeface="Arial" pitchFamily="34" charset="0"/>
              </a:defRPr>
            </a:lvl1pPr>
            <a:lvl2pPr marL="742950" indent="-285750" defTabSz="457200" eaLnBrk="0">
              <a:defRPr sz="2400">
                <a:solidFill>
                  <a:srgbClr val="000000"/>
                </a:solidFill>
                <a:latin typeface="Arial" pitchFamily="34" charset="0"/>
                <a:ea typeface="MS PGothic" pitchFamily="34" charset="-128"/>
                <a:sym typeface="Arial" pitchFamily="34" charset="0"/>
              </a:defRPr>
            </a:lvl2pPr>
            <a:lvl3pPr marL="1143000" indent="-228600" defTabSz="457200" eaLnBrk="0">
              <a:defRPr sz="2400">
                <a:solidFill>
                  <a:srgbClr val="000000"/>
                </a:solidFill>
                <a:latin typeface="Arial" pitchFamily="34" charset="0"/>
                <a:ea typeface="MS PGothic" pitchFamily="34" charset="-128"/>
                <a:sym typeface="Arial" pitchFamily="34" charset="0"/>
              </a:defRPr>
            </a:lvl3pPr>
            <a:lvl4pPr marL="1600200" indent="-228600" defTabSz="457200" eaLnBrk="0">
              <a:defRPr sz="2400">
                <a:solidFill>
                  <a:srgbClr val="000000"/>
                </a:solidFill>
                <a:latin typeface="Arial" pitchFamily="34" charset="0"/>
                <a:ea typeface="MS PGothic" pitchFamily="34" charset="-128"/>
                <a:sym typeface="Arial" pitchFamily="34" charset="0"/>
              </a:defRPr>
            </a:lvl4pPr>
            <a:lvl5pPr marL="2057400" indent="-228600" defTabSz="457200" eaLnBrk="0">
              <a:defRPr sz="2400">
                <a:solidFill>
                  <a:srgbClr val="000000"/>
                </a:solidFill>
                <a:latin typeface="Arial" pitchFamily="34" charset="0"/>
                <a:ea typeface="MS PGothic" pitchFamily="34" charset="-128"/>
                <a:sym typeface="Arial" pitchFamily="34" charset="0"/>
              </a:defRPr>
            </a:lvl5pPr>
            <a:lvl6pPr marL="25146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l" defTabSz="457200" rtl="0" eaLnBrk="1" fontAlgn="base" latinLnBrk="0" hangingPunct="0">
              <a:lnSpc>
                <a:spcPct val="115000"/>
              </a:lnSpc>
              <a:spcBef>
                <a:spcPts val="1000"/>
              </a:spcBef>
              <a:spcAft>
                <a:spcPct val="0"/>
              </a:spcAft>
              <a:buClrTx/>
              <a:buSzTx/>
              <a:buFontTx/>
              <a:buNone/>
              <a:tabLst/>
              <a:defRPr/>
            </a:pPr>
            <a:r>
              <a:rPr kumimoji="0" lang="ja-JP" altLang="en-US" sz="48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彼此平等论</a:t>
            </a:r>
            <a:r>
              <a:rPr kumimoji="0" lang="en-US" altLang="ja-JP" sz="48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	</a:t>
            </a:r>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endParaRPr>
          </a:p>
        </p:txBody>
      </p:sp>
      <p:sp>
        <p:nvSpPr>
          <p:cNvPr id="47115" name="AutoShape 11"/>
          <p:cNvSpPr>
            <a:spLocks/>
          </p:cNvSpPr>
          <p:nvPr/>
        </p:nvSpPr>
        <p:spPr bwMode="auto">
          <a:xfrm>
            <a:off x="5027613" y="430213"/>
            <a:ext cx="2973387" cy="10937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45719" tIns="45719" rIns="45719" bIns="45719" anchor="ctr"/>
          <a:lstStyle>
            <a:lvl1pPr defTabSz="457200" eaLnBrk="0">
              <a:defRPr sz="2400">
                <a:solidFill>
                  <a:srgbClr val="000000"/>
                </a:solidFill>
                <a:latin typeface="Arial" pitchFamily="34" charset="0"/>
                <a:ea typeface="MS PGothic" pitchFamily="34" charset="-128"/>
                <a:sym typeface="Arial" pitchFamily="34" charset="0"/>
              </a:defRPr>
            </a:lvl1pPr>
            <a:lvl2pPr marL="742950" indent="-285750" defTabSz="457200" eaLnBrk="0">
              <a:defRPr sz="2400">
                <a:solidFill>
                  <a:srgbClr val="000000"/>
                </a:solidFill>
                <a:latin typeface="Arial" pitchFamily="34" charset="0"/>
                <a:ea typeface="MS PGothic" pitchFamily="34" charset="-128"/>
                <a:sym typeface="Arial" pitchFamily="34" charset="0"/>
              </a:defRPr>
            </a:lvl2pPr>
            <a:lvl3pPr marL="1143000" indent="-228600" defTabSz="457200" eaLnBrk="0">
              <a:defRPr sz="2400">
                <a:solidFill>
                  <a:srgbClr val="000000"/>
                </a:solidFill>
                <a:latin typeface="Arial" pitchFamily="34" charset="0"/>
                <a:ea typeface="MS PGothic" pitchFamily="34" charset="-128"/>
                <a:sym typeface="Arial" pitchFamily="34" charset="0"/>
              </a:defRPr>
            </a:lvl3pPr>
            <a:lvl4pPr marL="1600200" indent="-228600" defTabSz="457200" eaLnBrk="0">
              <a:defRPr sz="2400">
                <a:solidFill>
                  <a:srgbClr val="000000"/>
                </a:solidFill>
                <a:latin typeface="Arial" pitchFamily="34" charset="0"/>
                <a:ea typeface="MS PGothic" pitchFamily="34" charset="-128"/>
                <a:sym typeface="Arial" pitchFamily="34" charset="0"/>
              </a:defRPr>
            </a:lvl4pPr>
            <a:lvl5pPr marL="2057400" indent="-228600" defTabSz="457200" eaLnBrk="0">
              <a:defRPr sz="2400">
                <a:solidFill>
                  <a:srgbClr val="000000"/>
                </a:solidFill>
                <a:latin typeface="Arial" pitchFamily="34" charset="0"/>
                <a:ea typeface="MS PGothic" pitchFamily="34" charset="-128"/>
                <a:sym typeface="Arial" pitchFamily="34" charset="0"/>
              </a:defRPr>
            </a:lvl5pPr>
            <a:lvl6pPr marL="25146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l" defTabSz="457200" rtl="0" eaLnBrk="1" fontAlgn="base" latinLnBrk="0" hangingPunct="0">
              <a:lnSpc>
                <a:spcPct val="115000"/>
              </a:lnSpc>
              <a:spcBef>
                <a:spcPts val="1000"/>
              </a:spcBef>
              <a:spcAft>
                <a:spcPct val="0"/>
              </a:spcAft>
              <a:buClrTx/>
              <a:buSzTx/>
              <a:buFontTx/>
              <a:buNone/>
              <a:tabLst/>
              <a:defRPr/>
            </a:pPr>
            <a:r>
              <a:rPr kumimoji="0" lang="ja-JP" altLang="en-US" sz="44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互相补足论</a:t>
            </a:r>
            <a:endParaRPr kumimoji="0" lang="en-US" altLang="en-US" sz="12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endParaRPr>
          </a:p>
        </p:txBody>
      </p:sp>
    </p:spTree>
    <p:extLst>
      <p:ext uri="{BB962C8B-B14F-4D97-AF65-F5344CB8AC3E}">
        <p14:creationId xmlns:p14="http://schemas.microsoft.com/office/powerpoint/2010/main" val="41823840"/>
      </p:ext>
    </p:extLst>
  </p:cSld>
  <p:clrMapOvr>
    <a:masterClrMapping/>
  </p:clrMapOvr>
  <p:transition spd="med"/>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9" name="AutoShape 1"/>
          <p:cNvSpPr>
            <a:spLocks/>
          </p:cNvSpPr>
          <p:nvPr/>
        </p:nvSpPr>
        <p:spPr bwMode="auto">
          <a:xfrm>
            <a:off x="6553200" y="6248400"/>
            <a:ext cx="2133600" cy="225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45719" tIns="45719" rIns="45719" bIns="45719"/>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r" defTabSz="914400" rtl="0" eaLnBrk="1" fontAlgn="base" latinLnBrk="0" hangingPunct="0">
              <a:lnSpc>
                <a:spcPct val="100000"/>
              </a:lnSpc>
              <a:spcBef>
                <a:spcPct val="0"/>
              </a:spcBef>
              <a:spcAft>
                <a:spcPct val="0"/>
              </a:spcAft>
              <a:buClrTx/>
              <a:buSzTx/>
              <a:buFontTx/>
              <a:buNone/>
              <a:tabLst/>
              <a:defRPr/>
            </a:pPr>
            <a:fld id="{15428417-1244-4E8C-9D7F-66351610AC00}" type="slidenum">
              <a:rPr kumimoji="0" lang="en-US" altLang="en-US" sz="1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sym typeface="Arial" pitchFamily="34" charset="0"/>
              </a:rPr>
              <a:pPr marL="0" marR="0" lvl="0" indent="0" algn="r" defTabSz="914400" rtl="0" eaLnBrk="1" fontAlgn="base" latinLnBrk="0" hangingPunct="0">
                <a:lnSpc>
                  <a:spcPct val="100000"/>
                </a:lnSpc>
                <a:spcBef>
                  <a:spcPct val="0"/>
                </a:spcBef>
                <a:spcAft>
                  <a:spcPct val="0"/>
                </a:spcAft>
                <a:buClrTx/>
                <a:buSzTx/>
                <a:buFontTx/>
                <a:buNone/>
                <a:tabLst/>
                <a:defRPr/>
              </a:pPr>
              <a:t>123</a:t>
            </a:fld>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endParaRPr>
          </a:p>
        </p:txBody>
      </p:sp>
      <p:sp>
        <p:nvSpPr>
          <p:cNvPr id="48130" name="Rectangle 2"/>
          <p:cNvSpPr>
            <a:spLocks noGrp="1" noChangeArrowheads="1"/>
          </p:cNvSpPr>
          <p:nvPr>
            <p:ph type="title"/>
          </p:nvPr>
        </p:nvSpPr>
        <p:spPr>
          <a:xfrm>
            <a:off x="457200" y="95250"/>
            <a:ext cx="8229600" cy="1503363"/>
          </a:xfrm>
        </p:spPr>
        <p:txBody>
          <a:bodyPr/>
          <a:lstStyle/>
          <a:p>
            <a:pPr algn="ctr" defTabSz="914400" eaLnBrk="1"/>
            <a:endParaRPr lang="en-US" altLang="en-US" sz="4400">
              <a:solidFill>
                <a:srgbClr val="CCECFF"/>
              </a:solidFill>
              <a:effectLst>
                <a:outerShdw blurRad="38100" dist="38100" dir="2700000" algn="tl">
                  <a:srgbClr val="000000"/>
                </a:outerShdw>
              </a:effectLst>
              <a:latin typeface="Arial Bold" pitchFamily="2" charset="0"/>
              <a:sym typeface="Arial Bold" pitchFamily="2" charset="0"/>
            </a:endParaRPr>
          </a:p>
        </p:txBody>
      </p:sp>
      <p:sp>
        <p:nvSpPr>
          <p:cNvPr id="48131" name="Rectangle 3"/>
          <p:cNvSpPr>
            <a:spLocks noGrp="1" noChangeArrowheads="1"/>
          </p:cNvSpPr>
          <p:nvPr>
            <p:ph type="body" idx="1"/>
          </p:nvPr>
        </p:nvSpPr>
        <p:spPr>
          <a:xfrm>
            <a:off x="457200" y="1600200"/>
            <a:ext cx="8229600" cy="5256213"/>
          </a:xfrm>
        </p:spPr>
        <p:txBody>
          <a:bodyPr/>
          <a:lstStyle/>
          <a:p>
            <a:pPr defTabSz="914400" eaLnBrk="1">
              <a:spcBef>
                <a:spcPts val="700"/>
              </a:spcBef>
              <a:buClr>
                <a:srgbClr val="99FF99"/>
              </a:buClr>
              <a:buSzPct val="80000"/>
              <a:buFont typeface="Wingdings" pitchFamily="2" charset="2"/>
              <a:buChar char="➢"/>
            </a:pPr>
            <a:endParaRPr lang="en-US" altLang="en-US" sz="3200">
              <a:solidFill>
                <a:srgbClr val="FFFFFF"/>
              </a:solidFill>
              <a:effectLst>
                <a:outerShdw blurRad="38100" dist="38100" dir="2700000" algn="tl">
                  <a:srgbClr val="000000"/>
                </a:outerShdw>
              </a:effectLst>
              <a:latin typeface="Arial" pitchFamily="34" charset="0"/>
              <a:cs typeface="Arial" pitchFamily="34" charset="0"/>
              <a:sym typeface="Arial" pitchFamily="34" charset="0"/>
            </a:endParaRPr>
          </a:p>
        </p:txBody>
      </p:sp>
      <p:pic>
        <p:nvPicPr>
          <p:cNvPr id="48132" name="Picture 4" descr="C:\Users\Adventure\Documents\soil2.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48133" name="AutoShape 5"/>
          <p:cNvSpPr>
            <a:spLocks/>
          </p:cNvSpPr>
          <p:nvPr/>
        </p:nvSpPr>
        <p:spPr bwMode="auto">
          <a:xfrm>
            <a:off x="3074988" y="328613"/>
            <a:ext cx="3348037" cy="1466850"/>
          </a:xfrm>
          <a:custGeom>
            <a:avLst/>
            <a:gdLst>
              <a:gd name="T0" fmla="*/ 1674019 w 21600"/>
              <a:gd name="T1" fmla="*/ 733425 h 21600"/>
              <a:gd name="T2" fmla="*/ 1674019 w 21600"/>
              <a:gd name="T3" fmla="*/ 733425 h 21600"/>
              <a:gd name="T4" fmla="*/ 1674019 w 21600"/>
              <a:gd name="T5" fmla="*/ 733425 h 21600"/>
              <a:gd name="T6" fmla="*/ 1674019 w 21600"/>
              <a:gd name="T7" fmla="*/ 733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rgbClr val="FFFFFF">
              <a:alpha val="35294"/>
            </a:srgbClr>
          </a:solidFill>
          <a:ln w="38100" cap="flat" cmpd="sng">
            <a:solidFill>
              <a:srgbClr val="73FA79">
                <a:alpha val="35294"/>
              </a:srgbClr>
            </a:solidFill>
            <a:prstDash val="solid"/>
            <a:miter lim="0"/>
            <a:headEnd/>
            <a:tailEnd/>
          </a:ln>
          <a:effectLst>
            <a:outerShdw blurRad="38100" dist="20000" dir="5400000" algn="ctr" rotWithShape="0">
              <a:srgbClr val="000000">
                <a:alpha val="37999"/>
              </a:srgbClr>
            </a:outerShdw>
          </a:effectLst>
        </p:spPr>
        <p:txBody>
          <a:bodyPr lIns="0" tIns="0" rIns="0" bIns="0" anchor="ctr"/>
          <a:lstStyle/>
          <a:p>
            <a:pPr marL="0" marR="0" lvl="0" indent="0" algn="l" defTabSz="914400" rtl="0" eaLnBrk="1"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endParaRPr>
          </a:p>
        </p:txBody>
      </p:sp>
      <p:sp>
        <p:nvSpPr>
          <p:cNvPr id="48134" name="AutoShape 6"/>
          <p:cNvSpPr>
            <a:spLocks/>
          </p:cNvSpPr>
          <p:nvPr/>
        </p:nvSpPr>
        <p:spPr bwMode="auto">
          <a:xfrm>
            <a:off x="3478213" y="711200"/>
            <a:ext cx="2541587" cy="703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45719" tIns="45719" rIns="45719" bIns="45719" anchor="ctr"/>
          <a:lstStyle>
            <a:lvl1pPr defTabSz="457200" eaLnBrk="0">
              <a:defRPr sz="2400">
                <a:solidFill>
                  <a:srgbClr val="000000"/>
                </a:solidFill>
                <a:latin typeface="Arial" pitchFamily="34" charset="0"/>
                <a:ea typeface="MS PGothic" pitchFamily="34" charset="-128"/>
                <a:sym typeface="Arial" pitchFamily="34" charset="0"/>
              </a:defRPr>
            </a:lvl1pPr>
            <a:lvl2pPr marL="742950" indent="-285750" defTabSz="457200" eaLnBrk="0">
              <a:defRPr sz="2400">
                <a:solidFill>
                  <a:srgbClr val="000000"/>
                </a:solidFill>
                <a:latin typeface="Arial" pitchFamily="34" charset="0"/>
                <a:ea typeface="MS PGothic" pitchFamily="34" charset="-128"/>
                <a:sym typeface="Arial" pitchFamily="34" charset="0"/>
              </a:defRPr>
            </a:lvl2pPr>
            <a:lvl3pPr marL="1143000" indent="-228600" defTabSz="457200" eaLnBrk="0">
              <a:defRPr sz="2400">
                <a:solidFill>
                  <a:srgbClr val="000000"/>
                </a:solidFill>
                <a:latin typeface="Arial" pitchFamily="34" charset="0"/>
                <a:ea typeface="MS PGothic" pitchFamily="34" charset="-128"/>
                <a:sym typeface="Arial" pitchFamily="34" charset="0"/>
              </a:defRPr>
            </a:lvl3pPr>
            <a:lvl4pPr marL="1600200" indent="-228600" defTabSz="457200" eaLnBrk="0">
              <a:defRPr sz="2400">
                <a:solidFill>
                  <a:srgbClr val="000000"/>
                </a:solidFill>
                <a:latin typeface="Arial" pitchFamily="34" charset="0"/>
                <a:ea typeface="MS PGothic" pitchFamily="34" charset="-128"/>
                <a:sym typeface="Arial" pitchFamily="34" charset="0"/>
              </a:defRPr>
            </a:lvl4pPr>
            <a:lvl5pPr marL="2057400" indent="-228600" defTabSz="457200" eaLnBrk="0">
              <a:defRPr sz="2400">
                <a:solidFill>
                  <a:srgbClr val="000000"/>
                </a:solidFill>
                <a:latin typeface="Arial" pitchFamily="34" charset="0"/>
                <a:ea typeface="MS PGothic" pitchFamily="34" charset="-128"/>
                <a:sym typeface="Arial" pitchFamily="34" charset="0"/>
              </a:defRPr>
            </a:lvl5pPr>
            <a:lvl6pPr marL="25146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l" defTabSz="457200" rtl="0" eaLnBrk="1" fontAlgn="base" latinLnBrk="0" hangingPunct="0">
              <a:lnSpc>
                <a:spcPct val="115000"/>
              </a:lnSpc>
              <a:spcBef>
                <a:spcPts val="1000"/>
              </a:spcBef>
              <a:spcAft>
                <a:spcPct val="0"/>
              </a:spcAft>
              <a:buClrTx/>
              <a:buSzTx/>
              <a:buFontTx/>
              <a:buNone/>
              <a:tabLst/>
              <a:defRPr/>
            </a:pPr>
            <a:r>
              <a:rPr kumimoji="0" lang="ja-JP" altLang="en-US" sz="4800" b="0" i="0" u="none" strike="noStrike" kern="1200" cap="none" spc="0" normalizeH="0" baseline="0" noProof="0">
                <a:ln>
                  <a:noFill/>
                </a:ln>
                <a:solidFill>
                  <a:srgbClr val="000000"/>
                </a:solidFill>
                <a:effectLst/>
                <a:uLnTx/>
                <a:uFillTx/>
                <a:latin typeface="SimSun" pitchFamily="2" charset="-122"/>
                <a:ea typeface="SimSun" pitchFamily="2" charset="-122"/>
                <a:sym typeface="SimSun" pitchFamily="2" charset="-122"/>
              </a:rPr>
              <a:t>共同基础</a:t>
            </a:r>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endParaRPr>
          </a:p>
        </p:txBody>
      </p:sp>
      <p:sp>
        <p:nvSpPr>
          <p:cNvPr id="48135" name="AutoShape 7"/>
          <p:cNvSpPr>
            <a:spLocks/>
          </p:cNvSpPr>
          <p:nvPr/>
        </p:nvSpPr>
        <p:spPr bwMode="auto">
          <a:xfrm>
            <a:off x="231775" y="2274888"/>
            <a:ext cx="8678863" cy="3524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45719" tIns="45719" rIns="45719" bIns="45719" anchor="ctr"/>
          <a:lstStyle>
            <a:lvl1pPr marL="438150" indent="-209550" defTabSz="457200" eaLnBrk="0">
              <a:defRPr sz="2400">
                <a:solidFill>
                  <a:srgbClr val="000000"/>
                </a:solidFill>
                <a:latin typeface="Arial" pitchFamily="34" charset="0"/>
                <a:ea typeface="MS PGothic" pitchFamily="34" charset="-128"/>
                <a:sym typeface="Arial" pitchFamily="34" charset="0"/>
              </a:defRPr>
            </a:lvl1pPr>
            <a:lvl2pPr marL="742950" indent="-285750" defTabSz="457200" eaLnBrk="0">
              <a:defRPr sz="2400">
                <a:solidFill>
                  <a:srgbClr val="000000"/>
                </a:solidFill>
                <a:latin typeface="Arial" pitchFamily="34" charset="0"/>
                <a:ea typeface="MS PGothic" pitchFamily="34" charset="-128"/>
                <a:sym typeface="Arial" pitchFamily="34" charset="0"/>
              </a:defRPr>
            </a:lvl2pPr>
            <a:lvl3pPr marL="1143000" indent="-228600" defTabSz="457200" eaLnBrk="0">
              <a:defRPr sz="2400">
                <a:solidFill>
                  <a:srgbClr val="000000"/>
                </a:solidFill>
                <a:latin typeface="Arial" pitchFamily="34" charset="0"/>
                <a:ea typeface="MS PGothic" pitchFamily="34" charset="-128"/>
                <a:sym typeface="Arial" pitchFamily="34" charset="0"/>
              </a:defRPr>
            </a:lvl3pPr>
            <a:lvl4pPr marL="1600200" indent="-228600" defTabSz="457200" eaLnBrk="0">
              <a:defRPr sz="2400">
                <a:solidFill>
                  <a:srgbClr val="000000"/>
                </a:solidFill>
                <a:latin typeface="Arial" pitchFamily="34" charset="0"/>
                <a:ea typeface="MS PGothic" pitchFamily="34" charset="-128"/>
                <a:sym typeface="Arial" pitchFamily="34" charset="0"/>
              </a:defRPr>
            </a:lvl4pPr>
            <a:lvl5pPr marL="2057400" indent="-228600" defTabSz="457200" eaLnBrk="0">
              <a:defRPr sz="2400">
                <a:solidFill>
                  <a:srgbClr val="000000"/>
                </a:solidFill>
                <a:latin typeface="Arial" pitchFamily="34" charset="0"/>
                <a:ea typeface="MS PGothic" pitchFamily="34" charset="-128"/>
                <a:sym typeface="Arial" pitchFamily="34" charset="0"/>
              </a:defRPr>
            </a:lvl5pPr>
            <a:lvl6pPr marL="25146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438150" marR="0" lvl="0" indent="-209550" algn="l" defTabSz="457200" rtl="0" eaLnBrk="1" fontAlgn="base" latinLnBrk="0" hangingPunct="0">
              <a:lnSpc>
                <a:spcPct val="115000"/>
              </a:lnSpc>
              <a:spcBef>
                <a:spcPts val="1000"/>
              </a:spcBef>
              <a:spcAft>
                <a:spcPct val="0"/>
              </a:spcAft>
              <a:buClrTx/>
              <a:buSzPct val="100000"/>
              <a:buFont typeface="Symbol" pitchFamily="18" charset="2"/>
              <a:buChar char="•"/>
              <a:tabLst/>
              <a:defRPr/>
            </a:pPr>
            <a:r>
              <a:rPr kumimoji="0" lang="ja-JP" altLang="en-US" sz="39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它不像童女怀孕，基督的神性，靠恩典得救般重要</a:t>
            </a:r>
            <a:endParaRPr kumimoji="0" lang="en-US" altLang="ja-JP" sz="39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endParaRPr>
          </a:p>
          <a:p>
            <a:pPr marL="438150" marR="0" lvl="0" indent="-209550" algn="l" defTabSz="457200" rtl="0" eaLnBrk="1" fontAlgn="base" latinLnBrk="0" hangingPunct="0">
              <a:lnSpc>
                <a:spcPct val="115000"/>
              </a:lnSpc>
              <a:spcBef>
                <a:spcPts val="1000"/>
              </a:spcBef>
              <a:spcAft>
                <a:spcPct val="0"/>
              </a:spcAft>
              <a:buClrTx/>
              <a:buSzPct val="100000"/>
              <a:buFont typeface="Symbol" pitchFamily="18" charset="2"/>
              <a:buChar char="•"/>
              <a:tabLst/>
              <a:defRPr/>
            </a:pPr>
            <a:r>
              <a:rPr kumimoji="0" lang="ja-JP" altLang="en-US" sz="39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我们能够在爱里异中求同</a:t>
            </a:r>
            <a:endParaRPr kumimoji="0" lang="en-US" altLang="ja-JP" sz="39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endParaRPr>
          </a:p>
          <a:p>
            <a:pPr marL="438150" marR="0" lvl="0" indent="-209550" algn="l" defTabSz="457200" rtl="0" eaLnBrk="1" fontAlgn="base" latinLnBrk="0" hangingPunct="0">
              <a:lnSpc>
                <a:spcPct val="115000"/>
              </a:lnSpc>
              <a:spcBef>
                <a:spcPts val="1000"/>
              </a:spcBef>
              <a:spcAft>
                <a:spcPct val="0"/>
              </a:spcAft>
              <a:buClrTx/>
              <a:buSzPct val="100000"/>
              <a:buFont typeface="Symbol" pitchFamily="18" charset="2"/>
              <a:buChar char="•"/>
              <a:tabLst/>
              <a:defRPr/>
            </a:pPr>
            <a:r>
              <a:rPr kumimoji="0" lang="ja-JP" altLang="en-US" sz="39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我们能在公众场合向别人学习神的话</a:t>
            </a:r>
            <a:endParaRPr kumimoji="0" lang="en-US" altLang="en-US" sz="39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endParaRPr>
          </a:p>
        </p:txBody>
      </p:sp>
    </p:spTree>
    <p:extLst>
      <p:ext uri="{BB962C8B-B14F-4D97-AF65-F5344CB8AC3E}">
        <p14:creationId xmlns:p14="http://schemas.microsoft.com/office/powerpoint/2010/main" val="3709346262"/>
      </p:ext>
    </p:extLst>
  </p:cSld>
  <p:clrMapOvr>
    <a:masterClrMapping/>
  </p:clrMapOvr>
  <p:transition spd="med"/>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AutoShape 1"/>
          <p:cNvSpPr>
            <a:spLocks/>
          </p:cNvSpPr>
          <p:nvPr/>
        </p:nvSpPr>
        <p:spPr bwMode="auto">
          <a:xfrm>
            <a:off x="6553200" y="6245225"/>
            <a:ext cx="2133600" cy="287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45719" tIns="45719" rIns="45719" bIns="45719"/>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r" defTabSz="914400" rtl="0" eaLnBrk="1" fontAlgn="base" latinLnBrk="0" hangingPunct="0">
              <a:lnSpc>
                <a:spcPct val="100000"/>
              </a:lnSpc>
              <a:spcBef>
                <a:spcPct val="0"/>
              </a:spcBef>
              <a:spcAft>
                <a:spcPct val="0"/>
              </a:spcAft>
              <a:buClrTx/>
              <a:buSzTx/>
              <a:buFontTx/>
              <a:buNone/>
              <a:tabLst/>
              <a:defRPr/>
            </a:pPr>
            <a:fld id="{AA0B193B-AAF6-4655-9267-5CB09422695C}" type="slidenum">
              <a:rPr kumimoji="0" lang="en-US" altLang="en-US" sz="1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rPr>
              <a:pPr marL="0" marR="0" lvl="0" indent="0" algn="r" defTabSz="914400" rtl="0" eaLnBrk="1" fontAlgn="base" latinLnBrk="0" hangingPunct="0">
                <a:lnSpc>
                  <a:spcPct val="100000"/>
                </a:lnSpc>
                <a:spcBef>
                  <a:spcPct val="0"/>
                </a:spcBef>
                <a:spcAft>
                  <a:spcPct val="0"/>
                </a:spcAft>
                <a:buClrTx/>
                <a:buSzTx/>
                <a:buFontTx/>
                <a:buNone/>
                <a:tabLst/>
                <a:defRPr/>
              </a:pPr>
              <a:t>124</a:t>
            </a:fld>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endParaRPr>
          </a:p>
        </p:txBody>
      </p:sp>
      <p:pic>
        <p:nvPicPr>
          <p:cNvPr id="49154" name="Picture 2" descr="C:\Users\Adventure\Images\Pandora's_Box_Legends1.jpg"/>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360363" y="3078163"/>
            <a:ext cx="4211637" cy="31591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49155" name="Picture 3" descr="http://www.anglicantaonga.org.nz/var/taonga/storage/images/features/sermon/bishop-katherine-preaches-about-the-gift-and-responsibility-of-freedom-in-christ/39078-1-eng-AU/Bishop-Katherine-preaches-about-the-gift-and-responsibility-of-freedom-in-Christ_randomImage.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270375" y="3086100"/>
            <a:ext cx="4662488" cy="31416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49156" name="AutoShape 4"/>
          <p:cNvSpPr>
            <a:spLocks/>
          </p:cNvSpPr>
          <p:nvPr/>
        </p:nvSpPr>
        <p:spPr bwMode="auto">
          <a:xfrm>
            <a:off x="641350" y="738188"/>
            <a:ext cx="8582025" cy="2025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45719" tIns="45719" rIns="45719" bIns="45719" anchor="ctr"/>
          <a:lstStyle>
            <a:lvl1pPr defTabSz="457200" eaLnBrk="0">
              <a:defRPr sz="2400">
                <a:solidFill>
                  <a:srgbClr val="000000"/>
                </a:solidFill>
                <a:latin typeface="Arial" pitchFamily="34" charset="0"/>
                <a:ea typeface="MS PGothic" pitchFamily="34" charset="-128"/>
                <a:sym typeface="Arial" pitchFamily="34" charset="0"/>
              </a:defRPr>
            </a:lvl1pPr>
            <a:lvl2pPr marL="742950" indent="-285750" defTabSz="457200" eaLnBrk="0">
              <a:defRPr sz="2400">
                <a:solidFill>
                  <a:srgbClr val="000000"/>
                </a:solidFill>
                <a:latin typeface="Arial" pitchFamily="34" charset="0"/>
                <a:ea typeface="MS PGothic" pitchFamily="34" charset="-128"/>
                <a:sym typeface="Arial" pitchFamily="34" charset="0"/>
              </a:defRPr>
            </a:lvl2pPr>
            <a:lvl3pPr marL="1143000" indent="-228600" defTabSz="457200" eaLnBrk="0">
              <a:defRPr sz="2400">
                <a:solidFill>
                  <a:srgbClr val="000000"/>
                </a:solidFill>
                <a:latin typeface="Arial" pitchFamily="34" charset="0"/>
                <a:ea typeface="MS PGothic" pitchFamily="34" charset="-128"/>
                <a:sym typeface="Arial" pitchFamily="34" charset="0"/>
              </a:defRPr>
            </a:lvl3pPr>
            <a:lvl4pPr marL="1600200" indent="-228600" defTabSz="457200" eaLnBrk="0">
              <a:defRPr sz="2400">
                <a:solidFill>
                  <a:srgbClr val="000000"/>
                </a:solidFill>
                <a:latin typeface="Arial" pitchFamily="34" charset="0"/>
                <a:ea typeface="MS PGothic" pitchFamily="34" charset="-128"/>
                <a:sym typeface="Arial" pitchFamily="34" charset="0"/>
              </a:defRPr>
            </a:lvl4pPr>
            <a:lvl5pPr marL="2057400" indent="-228600" defTabSz="457200" eaLnBrk="0">
              <a:defRPr sz="2400">
                <a:solidFill>
                  <a:srgbClr val="000000"/>
                </a:solidFill>
                <a:latin typeface="Arial" pitchFamily="34" charset="0"/>
                <a:ea typeface="MS PGothic" pitchFamily="34" charset="-128"/>
                <a:sym typeface="Arial" pitchFamily="34" charset="0"/>
              </a:defRPr>
            </a:lvl5pPr>
            <a:lvl6pPr marL="25146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l" defTabSz="457200" rtl="0" eaLnBrk="1" fontAlgn="base" latinLnBrk="0" hangingPunct="0">
              <a:lnSpc>
                <a:spcPct val="115000"/>
              </a:lnSpc>
              <a:spcBef>
                <a:spcPts val="1000"/>
              </a:spcBef>
              <a:spcAft>
                <a:spcPct val="0"/>
              </a:spcAft>
              <a:buClrTx/>
              <a:buSzTx/>
              <a:buFontTx/>
              <a:buNone/>
              <a:tabLst/>
              <a:defRPr/>
            </a:pPr>
            <a:r>
              <a:rPr kumimoji="0" lang="ja-JP" altLang="en-US" sz="5600" b="0" i="0" u="none" strike="noStrike" kern="1200" cap="none" spc="0" normalizeH="0" baseline="0" noProof="0">
                <a:ln>
                  <a:noFill/>
                </a:ln>
                <a:solidFill>
                  <a:srgbClr val="FFFFFF"/>
                </a:solidFill>
                <a:effectLst/>
                <a:uLnTx/>
                <a:uFillTx/>
                <a:latin typeface="Calibri" pitchFamily="34" charset="0"/>
                <a:ea typeface="MS PGothic" pitchFamily="34" charset="-128"/>
                <a:cs typeface="Calibri" pitchFamily="34" charset="0"/>
                <a:sym typeface="Calibri" pitchFamily="34" charset="0"/>
              </a:rPr>
              <a:t>“</a:t>
            </a:r>
            <a:r>
              <a:rPr kumimoji="0" lang="ja-JP" altLang="en-US" sz="56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超越政治的潘朵拉讲台”</a:t>
            </a:r>
            <a:endParaRPr kumimoji="0" lang="en-US" altLang="en-US" sz="56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endParaRPr>
          </a:p>
        </p:txBody>
      </p:sp>
    </p:spTree>
    <p:extLst>
      <p:ext uri="{BB962C8B-B14F-4D97-AF65-F5344CB8AC3E}">
        <p14:creationId xmlns:p14="http://schemas.microsoft.com/office/powerpoint/2010/main" val="249046378"/>
      </p:ext>
    </p:extLst>
  </p:cSld>
  <p:clrMapOvr>
    <a:masterClrMapping/>
  </p:clrMapOvr>
  <p:transition spd="med"/>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AutoShape 1"/>
          <p:cNvSpPr>
            <a:spLocks/>
          </p:cNvSpPr>
          <p:nvPr/>
        </p:nvSpPr>
        <p:spPr bwMode="auto">
          <a:xfrm>
            <a:off x="6553200" y="6245225"/>
            <a:ext cx="2133600" cy="287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45719" tIns="45719" rIns="45719" bIns="45719"/>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r" defTabSz="914400" rtl="0" eaLnBrk="1" fontAlgn="base" latinLnBrk="0" hangingPunct="0">
              <a:lnSpc>
                <a:spcPct val="100000"/>
              </a:lnSpc>
              <a:spcBef>
                <a:spcPct val="0"/>
              </a:spcBef>
              <a:spcAft>
                <a:spcPct val="0"/>
              </a:spcAft>
              <a:buClrTx/>
              <a:buSzTx/>
              <a:buFontTx/>
              <a:buNone/>
              <a:tabLst/>
              <a:defRPr/>
            </a:pPr>
            <a:fld id="{AB2668AF-9B1A-409B-B2A2-98918CEA9DF1}" type="slidenum">
              <a:rPr kumimoji="0" lang="en-US" altLang="en-US" sz="1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rPr>
              <a:pPr marL="0" marR="0" lvl="0" indent="0" algn="r" defTabSz="914400" rtl="0" eaLnBrk="1" fontAlgn="base" latinLnBrk="0" hangingPunct="0">
                <a:lnSpc>
                  <a:spcPct val="100000"/>
                </a:lnSpc>
                <a:spcBef>
                  <a:spcPct val="0"/>
                </a:spcBef>
                <a:spcAft>
                  <a:spcPct val="0"/>
                </a:spcAft>
                <a:buClrTx/>
                <a:buSzTx/>
                <a:buFontTx/>
                <a:buNone/>
                <a:tabLst/>
                <a:defRPr/>
              </a:pPr>
              <a:t>125</a:t>
            </a:fld>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endParaRPr>
          </a:p>
        </p:txBody>
      </p:sp>
      <p:sp>
        <p:nvSpPr>
          <p:cNvPr id="50178" name="AutoShape 2"/>
          <p:cNvSpPr>
            <a:spLocks/>
          </p:cNvSpPr>
          <p:nvPr/>
        </p:nvSpPr>
        <p:spPr bwMode="auto">
          <a:xfrm>
            <a:off x="328613" y="1308100"/>
            <a:ext cx="8637587" cy="461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45719" tIns="45719" rIns="45719" bIns="45719" anchor="ctr"/>
          <a:lstStyle>
            <a:lvl1pPr defTabSz="457200" eaLnBrk="0">
              <a:defRPr sz="2400">
                <a:solidFill>
                  <a:srgbClr val="000000"/>
                </a:solidFill>
                <a:latin typeface="Arial" pitchFamily="34" charset="0"/>
                <a:ea typeface="MS PGothic" pitchFamily="34" charset="-128"/>
                <a:sym typeface="Arial" pitchFamily="34" charset="0"/>
              </a:defRPr>
            </a:lvl1pPr>
            <a:lvl2pPr marL="742950" indent="-285750" defTabSz="457200" eaLnBrk="0">
              <a:defRPr sz="2400">
                <a:solidFill>
                  <a:srgbClr val="000000"/>
                </a:solidFill>
                <a:latin typeface="Arial" pitchFamily="34" charset="0"/>
                <a:ea typeface="MS PGothic" pitchFamily="34" charset="-128"/>
                <a:sym typeface="Arial" pitchFamily="34" charset="0"/>
              </a:defRPr>
            </a:lvl2pPr>
            <a:lvl3pPr marL="1143000" indent="-228600" defTabSz="457200" eaLnBrk="0">
              <a:defRPr sz="2400">
                <a:solidFill>
                  <a:srgbClr val="000000"/>
                </a:solidFill>
                <a:latin typeface="Arial" pitchFamily="34" charset="0"/>
                <a:ea typeface="MS PGothic" pitchFamily="34" charset="-128"/>
                <a:sym typeface="Arial" pitchFamily="34" charset="0"/>
              </a:defRPr>
            </a:lvl3pPr>
            <a:lvl4pPr marL="1600200" indent="-228600" defTabSz="457200" eaLnBrk="0">
              <a:defRPr sz="2400">
                <a:solidFill>
                  <a:srgbClr val="000000"/>
                </a:solidFill>
                <a:latin typeface="Arial" pitchFamily="34" charset="0"/>
                <a:ea typeface="MS PGothic" pitchFamily="34" charset="-128"/>
                <a:sym typeface="Arial" pitchFamily="34" charset="0"/>
              </a:defRPr>
            </a:lvl4pPr>
            <a:lvl5pPr marL="2057400" indent="-228600" defTabSz="457200" eaLnBrk="0">
              <a:defRPr sz="2400">
                <a:solidFill>
                  <a:srgbClr val="000000"/>
                </a:solidFill>
                <a:latin typeface="Arial" pitchFamily="34" charset="0"/>
                <a:ea typeface="MS PGothic" pitchFamily="34" charset="-128"/>
                <a:sym typeface="Arial" pitchFamily="34" charset="0"/>
              </a:defRPr>
            </a:lvl5pPr>
            <a:lvl6pPr marL="25146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l" defTabSz="457200" rtl="0" eaLnBrk="1" fontAlgn="base" latinLnBrk="0" hangingPunct="0">
              <a:lnSpc>
                <a:spcPct val="115000"/>
              </a:lnSpc>
              <a:spcBef>
                <a:spcPts val="1000"/>
              </a:spcBef>
              <a:spcAft>
                <a:spcPct val="0"/>
              </a:spcAft>
              <a:buClrTx/>
              <a:buSzTx/>
              <a:buFontTx/>
              <a:buNone/>
              <a:tabLst/>
              <a:defRPr/>
            </a:pPr>
            <a:r>
              <a:rPr kumimoji="0" lang="ja-JP" altLang="en-US" sz="56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「女人要沉静学道，一味的顺服，我不许女人讲道，也不许她辖管男人，只要沉静。」</a:t>
            </a:r>
            <a:r>
              <a:rPr kumimoji="0" lang="en-US" altLang="ja-JP" sz="56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a:t>
            </a:r>
            <a:r>
              <a:rPr kumimoji="0" lang="ja-JP" altLang="en-US" sz="56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提前</a:t>
            </a:r>
            <a:r>
              <a:rPr kumimoji="0" lang="en-US" altLang="ja-JP" sz="56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2:11-12</a:t>
            </a:r>
            <a:endParaRPr kumimoji="0" lang="en-US" altLang="en-US" sz="56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endParaRPr>
          </a:p>
        </p:txBody>
      </p:sp>
    </p:spTree>
    <p:extLst>
      <p:ext uri="{BB962C8B-B14F-4D97-AF65-F5344CB8AC3E}">
        <p14:creationId xmlns:p14="http://schemas.microsoft.com/office/powerpoint/2010/main" val="3909452600"/>
      </p:ext>
    </p:extLst>
  </p:cSld>
  <p:clrMapOvr>
    <a:masterClrMapping/>
  </p:clrMapOvr>
  <p:transition spd="med"/>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12"/>
          <p:cNvSpPr>
            <a:spLocks noChangeArrowheads="1"/>
          </p:cNvSpPr>
          <p:nvPr/>
        </p:nvSpPr>
        <p:spPr bwMode="auto">
          <a:xfrm>
            <a:off x="0" y="0"/>
            <a:ext cx="9144000" cy="6858000"/>
          </a:xfrm>
          <a:prstGeom prst="rect">
            <a:avLst/>
          </a:prstGeom>
          <a:solidFill>
            <a:srgbClr val="000090"/>
          </a:solidFill>
          <a:ln w="9525">
            <a:solidFill>
              <a:schemeClr val="tx1"/>
            </a:solidFill>
            <a:round/>
            <a:headEnd/>
            <a:tailEnd/>
          </a:ln>
        </p:spPr>
        <p:txBody>
          <a:bodyPr lIns="91013" tIns="45507" rIns="91013" bIns="45507"/>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sym typeface="Times New Roman" charset="0"/>
            </a:endParaRPr>
          </a:p>
        </p:txBody>
      </p:sp>
      <p:sp>
        <p:nvSpPr>
          <p:cNvPr id="400387" name="Rectangle 1029"/>
          <p:cNvSpPr>
            <a:spLocks noGrp="1" noChangeArrowheads="1"/>
          </p:cNvSpPr>
          <p:nvPr>
            <p:ph type="title" idx="4294967295"/>
          </p:nvPr>
        </p:nvSpPr>
        <p:spPr>
          <a:xfrm>
            <a:off x="0" y="0"/>
            <a:ext cx="9144000" cy="685800"/>
          </a:xfrm>
          <a:solidFill>
            <a:schemeClr val="tx1"/>
          </a:solidFill>
        </p:spPr>
        <p:txBody>
          <a:bodyPr/>
          <a:lstStyle/>
          <a:p>
            <a:pPr algn="ctr" eaLnBrk="1" hangingPunct="1"/>
            <a:r>
              <a:rPr lang="zh-TW" altLang="en-US" b="1" dirty="0">
                <a:solidFill>
                  <a:srgbClr val="FFFFFF"/>
                </a:solidFill>
                <a:latin typeface="Arial" charset="0"/>
                <a:ea typeface="ＭＳ Ｐゴシック" charset="0"/>
                <a:cs typeface="Arial" charset="0"/>
              </a:rPr>
              <a:t>女人该做什么呢？</a:t>
            </a:r>
            <a:endParaRPr lang="en-US" b="1" dirty="0">
              <a:solidFill>
                <a:srgbClr val="FFFFFF"/>
              </a:solidFill>
              <a:latin typeface="Arial" charset="0"/>
              <a:ea typeface="ＭＳ Ｐゴシック" charset="0"/>
              <a:cs typeface="Arial" charset="0"/>
            </a:endParaRPr>
          </a:p>
        </p:txBody>
      </p:sp>
      <p:sp>
        <p:nvSpPr>
          <p:cNvPr id="400388" name="Text Box 1026"/>
          <p:cNvSpPr txBox="1">
            <a:spLocks noChangeArrowheads="1"/>
          </p:cNvSpPr>
          <p:nvPr/>
        </p:nvSpPr>
        <p:spPr bwMode="auto">
          <a:xfrm>
            <a:off x="8261338" y="26"/>
            <a:ext cx="885920" cy="4612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013" tIns="45507" rIns="91013" bIns="45507">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sym typeface="Times New Roman" charset="0"/>
              </a:rPr>
              <a:t>161o</a:t>
            </a:r>
          </a:p>
        </p:txBody>
      </p:sp>
      <p:sp>
        <p:nvSpPr>
          <p:cNvPr id="5" name="Rectangle 1029"/>
          <p:cNvSpPr txBox="1">
            <a:spLocks noChangeArrowheads="1"/>
          </p:cNvSpPr>
          <p:nvPr/>
        </p:nvSpPr>
        <p:spPr bwMode="auto">
          <a:xfrm>
            <a:off x="0" y="745577"/>
            <a:ext cx="9144000" cy="381000"/>
          </a:xfrm>
          <a:prstGeom prst="rect">
            <a:avLst/>
          </a:prstGeom>
          <a:noFill/>
          <a:ln w="9525">
            <a:noFill/>
            <a:miter lim="800000"/>
            <a:headEnd/>
            <a:tailEnd/>
          </a:ln>
        </p:spPr>
        <p:txBody>
          <a:bodyPr lIns="91013" tIns="45507" rIns="91013" bIns="45507" anchor="b"/>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TW" altLang="en-US" sz="2800" b="1" i="0" u="none" strike="noStrike" kern="0" cap="none" spc="0" normalizeH="0" baseline="0" noProof="0" dirty="0">
                <a:ln>
                  <a:noFill/>
                </a:ln>
                <a:solidFill>
                  <a:srgbClr val="FFFFFF"/>
                </a:solidFill>
                <a:effectLst/>
                <a:uLnTx/>
                <a:uFillTx/>
                <a:latin typeface="Arial"/>
                <a:ea typeface="ＭＳ Ｐゴシック" charset="-128"/>
                <a:cs typeface="Arial"/>
                <a:sym typeface="Times New Roman" charset="0"/>
              </a:rPr>
              <a:t>注意：以下三个经文的上下文都关于公众敬拜</a:t>
            </a:r>
          </a:p>
        </p:txBody>
      </p:sp>
      <p:sp>
        <p:nvSpPr>
          <p:cNvPr id="6" name="Rectangle 1029"/>
          <p:cNvSpPr txBox="1">
            <a:spLocks noChangeArrowheads="1"/>
          </p:cNvSpPr>
          <p:nvPr/>
        </p:nvSpPr>
        <p:spPr bwMode="auto">
          <a:xfrm>
            <a:off x="0" y="1174667"/>
            <a:ext cx="9144000" cy="381000"/>
          </a:xfrm>
          <a:prstGeom prst="rect">
            <a:avLst/>
          </a:prstGeom>
          <a:noFill/>
          <a:ln w="9525">
            <a:noFill/>
            <a:miter lim="800000"/>
            <a:headEnd/>
            <a:tailEnd/>
          </a:ln>
        </p:spPr>
        <p:txBody>
          <a:bodyPr lIns="91013" tIns="45507" rIns="91013" bIns="45507" anchor="b"/>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TW" altLang="en-US" sz="2800" b="1" i="0" u="none" strike="noStrike" kern="0" cap="none" spc="0" normalizeH="0" baseline="0" noProof="0" dirty="0">
                <a:ln>
                  <a:noFill/>
                </a:ln>
                <a:solidFill>
                  <a:srgbClr val="FFFFFF"/>
                </a:solidFill>
                <a:effectLst/>
                <a:uLnTx/>
                <a:uFillTx/>
                <a:latin typeface="Arial"/>
                <a:ea typeface="ＭＳ Ｐゴシック" charset="-128"/>
                <a:cs typeface="Arial"/>
                <a:sym typeface="Times New Roman" charset="0"/>
              </a:rPr>
              <a:t>看来林前</a:t>
            </a:r>
            <a:r>
              <a:rPr kumimoji="0" lang="en-US" altLang="zh-TW" sz="2800" b="1" i="0" u="none" strike="noStrike" kern="0" cap="none" spc="0" normalizeH="0" baseline="0" noProof="0" dirty="0">
                <a:ln>
                  <a:noFill/>
                </a:ln>
                <a:solidFill>
                  <a:srgbClr val="FFFFFF"/>
                </a:solidFill>
                <a:effectLst/>
                <a:uLnTx/>
                <a:uFillTx/>
                <a:latin typeface="Arial"/>
                <a:ea typeface="ＭＳ Ｐゴシック" charset="-128"/>
                <a:cs typeface="Arial"/>
                <a:sym typeface="Times New Roman" charset="0"/>
              </a:rPr>
              <a:t>11</a:t>
            </a:r>
            <a:r>
              <a:rPr kumimoji="0" lang="zh-TW" altLang="en-US" sz="2800" b="1" i="0" u="none" strike="noStrike" kern="0" cap="none" spc="0" normalizeH="0" baseline="0" noProof="0" dirty="0">
                <a:ln>
                  <a:noFill/>
                </a:ln>
                <a:solidFill>
                  <a:srgbClr val="FFFFFF"/>
                </a:solidFill>
                <a:effectLst/>
                <a:uLnTx/>
                <a:uFillTx/>
                <a:latin typeface="Arial"/>
                <a:ea typeface="ＭＳ Ｐゴシック" charset="-128"/>
                <a:cs typeface="Arial"/>
                <a:sym typeface="Times New Roman" charset="0"/>
              </a:rPr>
              <a:t>与林前</a:t>
            </a:r>
            <a:r>
              <a:rPr kumimoji="0" lang="en-US" altLang="zh-TW" sz="2800" b="1" i="0" u="none" strike="noStrike" kern="0" cap="none" spc="0" normalizeH="0" baseline="0" noProof="0" dirty="0">
                <a:ln>
                  <a:noFill/>
                </a:ln>
                <a:solidFill>
                  <a:srgbClr val="FFFFFF"/>
                </a:solidFill>
                <a:effectLst/>
                <a:uLnTx/>
                <a:uFillTx/>
                <a:latin typeface="Arial"/>
                <a:ea typeface="ＭＳ Ｐゴシック" charset="-128"/>
                <a:cs typeface="Arial"/>
                <a:sym typeface="Times New Roman" charset="0"/>
              </a:rPr>
              <a:t>14</a:t>
            </a:r>
            <a:r>
              <a:rPr kumimoji="0" lang="zh-TW" altLang="en-US" sz="2800" b="1" i="0" u="none" strike="noStrike" kern="0" cap="none" spc="0" normalizeH="0" baseline="0" noProof="0" dirty="0">
                <a:ln>
                  <a:noFill/>
                </a:ln>
                <a:solidFill>
                  <a:srgbClr val="FFFFFF"/>
                </a:solidFill>
                <a:effectLst/>
                <a:uLnTx/>
                <a:uFillTx/>
                <a:latin typeface="Arial"/>
                <a:ea typeface="ＭＳ Ｐゴシック" charset="-128"/>
                <a:cs typeface="Arial"/>
                <a:sym typeface="Times New Roman" charset="0"/>
              </a:rPr>
              <a:t>及提前</a:t>
            </a:r>
            <a:r>
              <a:rPr kumimoji="0" lang="en-US" altLang="zh-TW" sz="2800" b="1" i="0" u="none" strike="noStrike" kern="0" cap="none" spc="0" normalizeH="0" baseline="0" noProof="0" dirty="0">
                <a:ln>
                  <a:noFill/>
                </a:ln>
                <a:solidFill>
                  <a:srgbClr val="FFFFFF"/>
                </a:solidFill>
                <a:effectLst/>
                <a:uLnTx/>
                <a:uFillTx/>
                <a:latin typeface="Arial"/>
                <a:ea typeface="ＭＳ Ｐゴシック" charset="-128"/>
                <a:cs typeface="Arial"/>
                <a:sym typeface="Times New Roman" charset="0"/>
              </a:rPr>
              <a:t>2</a:t>
            </a:r>
            <a:r>
              <a:rPr kumimoji="0" lang="zh-TW" altLang="en-US" sz="2800" b="1" i="0" u="none" strike="noStrike" kern="0" cap="none" spc="0" normalizeH="0" baseline="0" noProof="0" dirty="0">
                <a:ln>
                  <a:noFill/>
                </a:ln>
                <a:solidFill>
                  <a:srgbClr val="FFFFFF"/>
                </a:solidFill>
                <a:effectLst/>
                <a:uLnTx/>
                <a:uFillTx/>
                <a:latin typeface="Arial"/>
                <a:ea typeface="ＭＳ Ｐゴシック" charset="-128"/>
                <a:cs typeface="Arial"/>
                <a:sym typeface="Times New Roman" charset="0"/>
              </a:rPr>
              <a:t>有矛盾</a:t>
            </a:r>
          </a:p>
        </p:txBody>
      </p:sp>
      <p:graphicFrame>
        <p:nvGraphicFramePr>
          <p:cNvPr id="7" name="Table 6"/>
          <p:cNvGraphicFramePr>
            <a:graphicFrameLocks noGrp="1"/>
          </p:cNvGraphicFramePr>
          <p:nvPr/>
        </p:nvGraphicFramePr>
        <p:xfrm>
          <a:off x="0" y="1600202"/>
          <a:ext cx="9144000" cy="4620378"/>
        </p:xfrm>
        <a:graphic>
          <a:graphicData uri="http://schemas.openxmlformats.org/drawingml/2006/table">
            <a:tbl>
              <a:tblPr/>
              <a:tblGrid>
                <a:gridCol w="3200400">
                  <a:extLst>
                    <a:ext uri="{9D8B030D-6E8A-4147-A177-3AD203B41FA5}">
                      <a16:colId xmlns:a16="http://schemas.microsoft.com/office/drawing/2014/main" val="20000"/>
                    </a:ext>
                  </a:extLst>
                </a:gridCol>
                <a:gridCol w="2895600">
                  <a:extLst>
                    <a:ext uri="{9D8B030D-6E8A-4147-A177-3AD203B41FA5}">
                      <a16:colId xmlns:a16="http://schemas.microsoft.com/office/drawing/2014/main" val="20001"/>
                    </a:ext>
                  </a:extLst>
                </a:gridCol>
                <a:gridCol w="3048000">
                  <a:extLst>
                    <a:ext uri="{9D8B030D-6E8A-4147-A177-3AD203B41FA5}">
                      <a16:colId xmlns:a16="http://schemas.microsoft.com/office/drawing/2014/main" val="20002"/>
                    </a:ext>
                  </a:extLst>
                </a:gridCol>
              </a:tblGrid>
              <a:tr h="445061">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TW" altLang="en-US" sz="2300" b="1" i="0" u="none" strike="noStrike" cap="none" normalizeH="0" baseline="0" dirty="0">
                          <a:ln>
                            <a:noFill/>
                          </a:ln>
                          <a:solidFill>
                            <a:srgbClr val="FFFFFF"/>
                          </a:solidFill>
                          <a:effectLst/>
                          <a:latin typeface="ＭＳ Ｐゴシック"/>
                          <a:ea typeface="ＭＳ Ｐゴシック"/>
                          <a:cs typeface="ＭＳ Ｐゴシック"/>
                        </a:rPr>
                        <a:t>哥林多前书</a:t>
                      </a:r>
                      <a:r>
                        <a:rPr kumimoji="0" lang="en-US" altLang="zh-TW" sz="2300" b="1" i="0" u="none" strike="noStrike" cap="none" normalizeH="0" baseline="0" dirty="0">
                          <a:ln>
                            <a:noFill/>
                          </a:ln>
                          <a:solidFill>
                            <a:srgbClr val="FFFFFF"/>
                          </a:solidFill>
                          <a:effectLst/>
                          <a:latin typeface="ＭＳ Ｐゴシック"/>
                          <a:ea typeface="ＭＳ Ｐゴシック"/>
                          <a:cs typeface="ＭＳ Ｐゴシック"/>
                        </a:rPr>
                        <a:t>11</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TW" altLang="en-US" sz="2300" b="1" i="0" u="none" strike="noStrike" cap="none" normalizeH="0" baseline="0" dirty="0">
                          <a:ln>
                            <a:noFill/>
                          </a:ln>
                          <a:solidFill>
                            <a:srgbClr val="FFFFFF"/>
                          </a:solidFill>
                          <a:effectLst/>
                          <a:latin typeface="ＭＳ Ｐゴシック"/>
                          <a:ea typeface="ＭＳ Ｐゴシック"/>
                          <a:cs typeface="ＭＳ Ｐゴシック"/>
                        </a:rPr>
                        <a:t>哥林多前书</a:t>
                      </a:r>
                      <a:r>
                        <a:rPr kumimoji="0" lang="en-US" altLang="zh-TW" sz="2300" b="1" i="0" u="none" strike="noStrike" cap="none" normalizeH="0" baseline="0" dirty="0">
                          <a:ln>
                            <a:noFill/>
                          </a:ln>
                          <a:solidFill>
                            <a:srgbClr val="FFFFFF"/>
                          </a:solidFill>
                          <a:effectLst/>
                          <a:latin typeface="ＭＳ Ｐゴシック"/>
                          <a:ea typeface="ＭＳ Ｐゴシック"/>
                          <a:cs typeface="ＭＳ Ｐゴシック"/>
                        </a:rPr>
                        <a:t>14</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TW" altLang="en-US" sz="2300" b="1" i="0" u="none" strike="noStrike" cap="none" normalizeH="0" baseline="0" dirty="0">
                          <a:ln>
                            <a:noFill/>
                          </a:ln>
                          <a:solidFill>
                            <a:srgbClr val="FFFFFF"/>
                          </a:solidFill>
                          <a:effectLst/>
                          <a:latin typeface="ＭＳ Ｐゴシック"/>
                          <a:ea typeface="ＭＳ Ｐゴシック"/>
                          <a:cs typeface="ＭＳ Ｐゴシック"/>
                        </a:rPr>
                        <a:t>提摩太前书</a:t>
                      </a:r>
                      <a:r>
                        <a:rPr kumimoji="0" lang="en-US" altLang="zh-TW" sz="2300" b="1" i="0" u="none" strike="noStrike" cap="none" normalizeH="0" baseline="0" dirty="0">
                          <a:ln>
                            <a:noFill/>
                          </a:ln>
                          <a:solidFill>
                            <a:srgbClr val="FFFFFF"/>
                          </a:solidFill>
                          <a:effectLst/>
                          <a:latin typeface="ＭＳ Ｐゴシック"/>
                          <a:ea typeface="ＭＳ Ｐゴシック"/>
                          <a:cs typeface="ＭＳ Ｐゴシック"/>
                        </a:rPr>
                        <a:t>2</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64865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TW" altLang="en-US" sz="2300" b="1" i="0" u="none" strike="noStrike" cap="none" normalizeH="0" baseline="0" dirty="0">
                          <a:ln>
                            <a:noFill/>
                          </a:ln>
                          <a:solidFill>
                            <a:srgbClr val="000000"/>
                          </a:solidFill>
                          <a:effectLst/>
                          <a:latin typeface="ＭＳ Ｐゴシック"/>
                          <a:ea typeface="ＭＳ Ｐゴシック"/>
                          <a:cs typeface="ＭＳ Ｐゴシック"/>
                        </a:rPr>
                        <a:t>能公众祷告</a:t>
                      </a:r>
                      <a:r>
                        <a:rPr kumimoji="0" lang="en-US" altLang="zh-TW" sz="2300" b="1" i="0" u="none" strike="noStrike" cap="none" normalizeH="0" baseline="0" dirty="0">
                          <a:ln>
                            <a:noFill/>
                          </a:ln>
                          <a:solidFill>
                            <a:srgbClr val="000000"/>
                          </a:solidFill>
                          <a:effectLst/>
                          <a:latin typeface="ＭＳ Ｐゴシック"/>
                          <a:ea typeface="ＭＳ Ｐゴシック"/>
                          <a:cs typeface="ＭＳ Ｐゴシック"/>
                        </a:rPr>
                        <a:t>(5,13)</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300" b="1" i="0" u="none" strike="noStrike" cap="none" normalizeH="0" baseline="0" dirty="0">
                        <a:ln>
                          <a:noFill/>
                        </a:ln>
                        <a:solidFill>
                          <a:srgbClr val="000000"/>
                        </a:solidFill>
                        <a:effectLst/>
                        <a:latin typeface="ＭＳ Ｐゴシック"/>
                        <a:ea typeface="ＭＳ Ｐゴシック"/>
                        <a:cs typeface="ＭＳ Ｐゴシック"/>
                      </a:endParaRP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公众祷告只有男人</a:t>
                      </a:r>
                      <a:r>
                        <a:rPr kumimoji="0" lang="en-US" altLang="zh-CN"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(8)</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extLst>
                  <a:ext uri="{0D108BD9-81ED-4DB2-BD59-A6C34878D82A}">
                    <a16:rowId xmlns:a16="http://schemas.microsoft.com/office/drawing/2014/main" val="10001"/>
                  </a:ext>
                </a:extLst>
              </a:tr>
              <a:tr h="64865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TW" altLang="en-US" sz="2300" b="1" i="0" u="none" strike="noStrike" cap="none" normalizeH="0" baseline="0" dirty="0">
                          <a:ln>
                            <a:noFill/>
                          </a:ln>
                          <a:solidFill>
                            <a:srgbClr val="000000"/>
                          </a:solidFill>
                          <a:effectLst/>
                          <a:latin typeface="ＭＳ Ｐゴシック"/>
                          <a:ea typeface="ＭＳ Ｐゴシック"/>
                          <a:cs typeface="ＭＳ Ｐゴシック"/>
                        </a:rPr>
                        <a:t>能公众讲道</a:t>
                      </a:r>
                      <a:r>
                        <a:rPr kumimoji="0" lang="en-US" altLang="zh-TW" sz="2300" b="1" i="0" u="none" strike="noStrike" cap="none" normalizeH="0" baseline="0" dirty="0">
                          <a:ln>
                            <a:noFill/>
                          </a:ln>
                          <a:solidFill>
                            <a:srgbClr val="000000"/>
                          </a:solidFill>
                          <a:effectLst/>
                          <a:latin typeface="ＭＳ Ｐゴシック"/>
                          <a:ea typeface="ＭＳ Ｐゴシック"/>
                          <a:cs typeface="ＭＳ Ｐゴシック"/>
                        </a:rPr>
                        <a:t>(5)</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不能说话</a:t>
                      </a:r>
                      <a:r>
                        <a:rPr kumimoji="0" lang="en-US" altLang="zh-CN"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(34)</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一定要安静</a:t>
                      </a:r>
                      <a:r>
                        <a:rPr kumimoji="0" lang="en-US" altLang="zh-CN"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(12c)</a:t>
                      </a:r>
                      <a:endParaRPr kumimoji="0" lang="en-US" sz="2300" b="1" i="0" u="none" strike="noStrike" cap="none" normalizeH="0" baseline="0" dirty="0">
                        <a:ln>
                          <a:noFill/>
                        </a:ln>
                        <a:solidFill>
                          <a:srgbClr val="000000"/>
                        </a:solidFill>
                        <a:effectLst/>
                        <a:latin typeface="ＭＳ Ｐゴシック"/>
                        <a:ea typeface="ＭＳ Ｐゴシック"/>
                        <a:cs typeface="ＭＳ Ｐゴシック"/>
                      </a:endParaRP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2"/>
                  </a:ext>
                </a:extLst>
              </a:tr>
              <a:tr h="64865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TW" altLang="en-US" sz="2300" b="1" i="0" u="none" strike="noStrike" cap="none" normalizeH="0" baseline="0" dirty="0">
                          <a:ln>
                            <a:noFill/>
                          </a:ln>
                          <a:solidFill>
                            <a:srgbClr val="000000"/>
                          </a:solidFill>
                          <a:effectLst/>
                          <a:latin typeface="ＭＳ Ｐゴシック"/>
                          <a:ea typeface="ＭＳ Ｐゴシック"/>
                          <a:cs typeface="ＭＳ Ｐゴシック"/>
                        </a:rPr>
                        <a:t>说话是可以的</a:t>
                      </a:r>
                      <a:r>
                        <a:rPr kumimoji="0" lang="en-US" altLang="zh-TW" sz="2300" b="1" i="0" u="none" strike="noStrike" cap="none" normalizeH="0" baseline="0" dirty="0">
                          <a:ln>
                            <a:noFill/>
                          </a:ln>
                          <a:solidFill>
                            <a:srgbClr val="000000"/>
                          </a:solidFill>
                          <a:effectLst/>
                          <a:latin typeface="ＭＳ Ｐゴシック"/>
                          <a:ea typeface="ＭＳ Ｐゴシック"/>
                          <a:cs typeface="ＭＳ Ｐゴシック"/>
                        </a:rPr>
                        <a:t>(</a:t>
                      </a:r>
                      <a:r>
                        <a:rPr kumimoji="0" lang="zh-TW" altLang="en-US" sz="2300" b="1" i="0" u="none" strike="noStrike" cap="none" normalizeH="0" baseline="0" dirty="0">
                          <a:ln>
                            <a:noFill/>
                          </a:ln>
                          <a:solidFill>
                            <a:srgbClr val="000000"/>
                          </a:solidFill>
                          <a:effectLst/>
                          <a:latin typeface="ＭＳ Ｐゴシック"/>
                          <a:ea typeface="ＭＳ Ｐゴシック"/>
                          <a:cs typeface="ＭＳ Ｐゴシック"/>
                        </a:rPr>
                        <a:t>含蓄的</a:t>
                      </a:r>
                      <a:r>
                        <a:rPr kumimoji="0" lang="en-US" altLang="zh-TW" sz="2300" b="1" i="0" u="none" strike="noStrike" cap="none" normalizeH="0" baseline="0" dirty="0">
                          <a:ln>
                            <a:noFill/>
                          </a:ln>
                          <a:solidFill>
                            <a:srgbClr val="000000"/>
                          </a:solidFill>
                          <a:effectLst/>
                          <a:latin typeface="ＭＳ Ｐゴシック"/>
                          <a:ea typeface="ＭＳ Ｐゴシック"/>
                          <a:cs typeface="ＭＳ Ｐゴシック"/>
                        </a:rPr>
                        <a:t>)</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说话是可耻的</a:t>
                      </a:r>
                      <a:r>
                        <a:rPr kumimoji="0" lang="en-US" altLang="zh-CN"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(35)</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300" b="1" i="0" u="none" strike="noStrike" cap="none" normalizeH="0" baseline="0">
                        <a:ln>
                          <a:noFill/>
                        </a:ln>
                        <a:solidFill>
                          <a:srgbClr val="000000"/>
                        </a:solidFill>
                        <a:effectLst/>
                        <a:latin typeface="ＭＳ Ｐゴシック"/>
                        <a:ea typeface="ＭＳ Ｐゴシック"/>
                        <a:cs typeface="ＭＳ Ｐゴシック"/>
                      </a:endParaRP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extLst>
                  <a:ext uri="{0D108BD9-81ED-4DB2-BD59-A6C34878D82A}">
                    <a16:rowId xmlns:a16="http://schemas.microsoft.com/office/drawing/2014/main" val="10003"/>
                  </a:ext>
                </a:extLst>
              </a:tr>
              <a:tr h="445061">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300" b="1" i="0" u="none" strike="noStrike" cap="none" normalizeH="0" baseline="0">
                        <a:ln>
                          <a:noFill/>
                        </a:ln>
                        <a:solidFill>
                          <a:srgbClr val="000000"/>
                        </a:solidFill>
                        <a:effectLst/>
                        <a:latin typeface="ＭＳ Ｐゴシック"/>
                        <a:ea typeface="ＭＳ Ｐゴシック"/>
                        <a:cs typeface="ＭＳ Ｐゴシック"/>
                      </a:endParaRP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300" b="1" i="0" u="none" strike="noStrike" cap="none" normalizeH="0" baseline="0" dirty="0">
                        <a:ln>
                          <a:noFill/>
                        </a:ln>
                        <a:solidFill>
                          <a:srgbClr val="000000"/>
                        </a:solidFill>
                        <a:effectLst/>
                        <a:latin typeface="ＭＳ Ｐゴシック"/>
                        <a:ea typeface="ＭＳ Ｐゴシック"/>
                        <a:cs typeface="ＭＳ Ｐゴシック"/>
                      </a:endParaRP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不能教男人</a:t>
                      </a:r>
                      <a:r>
                        <a:rPr kumimoji="0" lang="en-US" altLang="zh-CN"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(12a)</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4"/>
                  </a:ext>
                </a:extLst>
              </a:tr>
              <a:tr h="690563">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300" b="1" i="0" u="none" strike="noStrike" cap="none" normalizeH="0" baseline="0">
                        <a:ln>
                          <a:noFill/>
                        </a:ln>
                        <a:solidFill>
                          <a:srgbClr val="000000"/>
                        </a:solidFill>
                        <a:effectLst/>
                        <a:latin typeface="ＭＳ Ｐゴシック"/>
                        <a:ea typeface="ＭＳ Ｐゴシック"/>
                        <a:cs typeface="ＭＳ Ｐゴシック"/>
                      </a:endParaRP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300" b="1" i="0" u="none" strike="noStrike" cap="none" normalizeH="0" baseline="0" dirty="0">
                        <a:ln>
                          <a:noFill/>
                        </a:ln>
                        <a:solidFill>
                          <a:srgbClr val="000000"/>
                        </a:solidFill>
                        <a:effectLst/>
                        <a:latin typeface="ＭＳ Ｐゴシック"/>
                        <a:ea typeface="ＭＳ Ｐゴシック"/>
                        <a:cs typeface="ＭＳ Ｐゴシック"/>
                      </a:endParaRP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不许辖管男人</a:t>
                      </a:r>
                      <a:r>
                        <a:rPr kumimoji="0" lang="en-US" altLang="zh-CN"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(12b)</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extLst>
                  <a:ext uri="{0D108BD9-81ED-4DB2-BD59-A6C34878D82A}">
                    <a16:rowId xmlns:a16="http://schemas.microsoft.com/office/drawing/2014/main" val="10005"/>
                  </a:ext>
                </a:extLst>
              </a:tr>
              <a:tr h="445061">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300" b="1" i="0" u="none" strike="noStrike" cap="none" normalizeH="0" baseline="0">
                        <a:ln>
                          <a:noFill/>
                        </a:ln>
                        <a:solidFill>
                          <a:srgbClr val="000000"/>
                        </a:solidFill>
                        <a:effectLst/>
                        <a:latin typeface="ＭＳ Ｐゴシック"/>
                        <a:ea typeface="ＭＳ Ｐゴシック"/>
                        <a:cs typeface="ＭＳ Ｐゴシック"/>
                      </a:endParaRP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300" b="1" i="0" u="none" strike="noStrike" cap="none" normalizeH="0" baseline="0" dirty="0">
                        <a:ln>
                          <a:noFill/>
                        </a:ln>
                        <a:solidFill>
                          <a:srgbClr val="000000"/>
                        </a:solidFill>
                        <a:effectLst/>
                        <a:latin typeface="ＭＳ Ｐゴシック"/>
                        <a:ea typeface="ＭＳ Ｐゴシック"/>
                        <a:cs typeface="ＭＳ Ｐゴシック"/>
                      </a:endParaRP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300" b="1" i="0" u="none" strike="noStrike" cap="none" normalizeH="0" baseline="0" dirty="0">
                        <a:ln>
                          <a:noFill/>
                        </a:ln>
                        <a:solidFill>
                          <a:srgbClr val="000000"/>
                        </a:solidFill>
                        <a:effectLst/>
                        <a:latin typeface="ＭＳ Ｐゴシック"/>
                        <a:ea typeface="ＭＳ Ｐゴシック"/>
                        <a:cs typeface="ＭＳ Ｐゴシック"/>
                      </a:endParaRP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6"/>
                  </a:ext>
                </a:extLst>
              </a:tr>
              <a:tr h="64865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蒙着头是一般的</a:t>
                      </a:r>
                      <a:r>
                        <a:rPr kumimoji="0" lang="en-US" altLang="zh-CN"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(16)</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安静是一般的</a:t>
                      </a:r>
                      <a:r>
                        <a:rPr kumimoji="0" lang="en-US" altLang="zh-CN"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(33)</a:t>
                      </a:r>
                      <a:endParaRPr kumimoji="0" lang="en-US" sz="2300" b="1" i="0" u="none" strike="noStrike" cap="none" normalizeH="0" baseline="0" dirty="0">
                        <a:ln>
                          <a:noFill/>
                        </a:ln>
                        <a:solidFill>
                          <a:srgbClr val="000000"/>
                        </a:solidFill>
                        <a:effectLst/>
                        <a:latin typeface="ＭＳ Ｐゴシック"/>
                        <a:ea typeface="ＭＳ Ｐゴシック"/>
                        <a:cs typeface="ＭＳ Ｐゴシック"/>
                      </a:endParaRP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男人祷告是一般的</a:t>
                      </a:r>
                      <a:r>
                        <a:rPr kumimoji="0" lang="en-US" altLang="zh-CN"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(8)</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extLst>
                  <a:ext uri="{0D108BD9-81ED-4DB2-BD59-A6C34878D82A}">
                    <a16:rowId xmlns:a16="http://schemas.microsoft.com/office/drawing/2014/main" val="10007"/>
                  </a:ext>
                </a:extLst>
              </a:tr>
            </a:tbl>
          </a:graphicData>
        </a:graphic>
      </p:graphicFrame>
      <p:sp>
        <p:nvSpPr>
          <p:cNvPr id="9" name="Rectangle 1029"/>
          <p:cNvSpPr txBox="1">
            <a:spLocks noChangeArrowheads="1"/>
          </p:cNvSpPr>
          <p:nvPr/>
        </p:nvSpPr>
        <p:spPr bwMode="auto">
          <a:xfrm>
            <a:off x="15244" y="5099897"/>
            <a:ext cx="9144000" cy="431631"/>
          </a:xfrm>
          <a:prstGeom prst="rect">
            <a:avLst/>
          </a:prstGeom>
          <a:solidFill>
            <a:srgbClr val="FFFF00"/>
          </a:solidFill>
          <a:ln w="9525">
            <a:noFill/>
            <a:miter lim="800000"/>
            <a:headEnd/>
            <a:tailEnd/>
          </a:ln>
        </p:spPr>
        <p:txBody>
          <a:bodyPr lIns="91013" tIns="45507" rIns="91013" bIns="45507" anchor="b"/>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TW" altLang="en-US" sz="2500" b="1" i="1" u="none" strike="noStrike" kern="0" cap="none" spc="0" normalizeH="0" baseline="0" noProof="0" dirty="0">
                <a:ln>
                  <a:noFill/>
                </a:ln>
                <a:solidFill>
                  <a:srgbClr val="000000"/>
                </a:solidFill>
                <a:effectLst/>
                <a:uLnTx/>
                <a:uFillTx/>
                <a:latin typeface="Arial"/>
                <a:ea typeface="ＭＳ Ｐゴシック" charset="-128"/>
                <a:cs typeface="Arial"/>
                <a:sym typeface="Times New Roman" charset="0"/>
              </a:rPr>
              <a:t>哪一个经文是一般的规律</a:t>
            </a:r>
            <a:r>
              <a:rPr kumimoji="0" lang="en-US" altLang="zh-TW" sz="2500" b="1" i="1" u="none" strike="noStrike" kern="0" cap="none" spc="0" normalizeH="0" baseline="0" noProof="0" dirty="0">
                <a:ln>
                  <a:noFill/>
                </a:ln>
                <a:solidFill>
                  <a:srgbClr val="000000"/>
                </a:solidFill>
                <a:effectLst/>
                <a:uLnTx/>
                <a:uFillTx/>
                <a:latin typeface="Arial"/>
                <a:ea typeface="ＭＳ Ｐゴシック" charset="-128"/>
                <a:cs typeface="Arial"/>
                <a:sym typeface="Times New Roman" charset="0"/>
              </a:rPr>
              <a:t>(</a:t>
            </a:r>
            <a:r>
              <a:rPr kumimoji="0" lang="zh-TW" altLang="en-US" sz="2500" b="1" i="1" u="none" strike="noStrike" kern="0" cap="none" spc="0" normalizeH="0" baseline="0" noProof="0" dirty="0">
                <a:ln>
                  <a:noFill/>
                </a:ln>
                <a:solidFill>
                  <a:srgbClr val="000000"/>
                </a:solidFill>
                <a:effectLst/>
                <a:uLnTx/>
                <a:uFillTx/>
                <a:latin typeface="Arial"/>
                <a:ea typeface="ＭＳ Ｐゴシック" charset="-128"/>
                <a:cs typeface="Arial"/>
                <a:sym typeface="Times New Roman" charset="0"/>
              </a:rPr>
              <a:t>普通</a:t>
            </a:r>
            <a:r>
              <a:rPr kumimoji="0" lang="en-US" altLang="zh-TW" sz="2500" b="1" i="1" u="none" strike="noStrike" kern="0" cap="none" spc="0" normalizeH="0" baseline="0" noProof="0" dirty="0">
                <a:ln>
                  <a:noFill/>
                </a:ln>
                <a:solidFill>
                  <a:srgbClr val="000000"/>
                </a:solidFill>
                <a:effectLst/>
                <a:uLnTx/>
                <a:uFillTx/>
                <a:latin typeface="Arial"/>
                <a:ea typeface="ＭＳ Ｐゴシック" charset="-128"/>
                <a:cs typeface="Arial"/>
                <a:sym typeface="Times New Roman" charset="0"/>
              </a:rPr>
              <a:t>)</a:t>
            </a:r>
            <a:r>
              <a:rPr kumimoji="0" lang="zh-TW" altLang="en-US" sz="2500" b="1" i="1" u="none" strike="noStrike" kern="0" cap="none" spc="0" normalizeH="0" baseline="0" noProof="0" dirty="0">
                <a:ln>
                  <a:noFill/>
                </a:ln>
                <a:solidFill>
                  <a:srgbClr val="000000"/>
                </a:solidFill>
                <a:effectLst/>
                <a:uLnTx/>
                <a:uFillTx/>
                <a:latin typeface="Arial"/>
                <a:ea typeface="ＭＳ Ｐゴシック" charset="-128"/>
                <a:cs typeface="Arial"/>
                <a:sym typeface="Times New Roman" charset="0"/>
              </a:rPr>
              <a:t>和哪一个是例外？</a:t>
            </a:r>
          </a:p>
        </p:txBody>
      </p:sp>
      <p:sp>
        <p:nvSpPr>
          <p:cNvPr id="10" name="Rectangle 1029"/>
          <p:cNvSpPr txBox="1">
            <a:spLocks noChangeArrowheads="1"/>
          </p:cNvSpPr>
          <p:nvPr/>
        </p:nvSpPr>
        <p:spPr bwMode="auto">
          <a:xfrm>
            <a:off x="457200" y="5943600"/>
            <a:ext cx="8382000" cy="381000"/>
          </a:xfrm>
          <a:prstGeom prst="rect">
            <a:avLst/>
          </a:prstGeom>
          <a:noFill/>
          <a:ln w="9525">
            <a:noFill/>
            <a:miter lim="800000"/>
            <a:headEnd/>
            <a:tailEnd/>
          </a:ln>
        </p:spPr>
        <p:txBody>
          <a:bodyPr lIns="91013" tIns="45507" rIns="91013" bIns="45507" anchor="b"/>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0" cap="none" spc="0" normalizeH="0" baseline="0" noProof="0" dirty="0">
              <a:ln>
                <a:noFill/>
              </a:ln>
              <a:solidFill>
                <a:srgbClr val="482400"/>
              </a:solidFill>
              <a:effectLst/>
              <a:uLnTx/>
              <a:uFillTx/>
              <a:latin typeface="Arial"/>
              <a:ea typeface="ＭＳ Ｐゴシック" charset="-128"/>
              <a:cs typeface="Arial"/>
              <a:sym typeface="Times New Roman" charset="0"/>
            </a:endParaRPr>
          </a:p>
        </p:txBody>
      </p:sp>
      <p:sp>
        <p:nvSpPr>
          <p:cNvPr id="11" name="Rectangle 1029"/>
          <p:cNvSpPr txBox="1">
            <a:spLocks noChangeArrowheads="1"/>
          </p:cNvSpPr>
          <p:nvPr/>
        </p:nvSpPr>
        <p:spPr bwMode="auto">
          <a:xfrm>
            <a:off x="0" y="6172200"/>
            <a:ext cx="9144000" cy="609600"/>
          </a:xfrm>
          <a:prstGeom prst="rect">
            <a:avLst/>
          </a:prstGeom>
          <a:noFill/>
          <a:ln w="9525">
            <a:noFill/>
            <a:miter lim="800000"/>
            <a:headEnd/>
            <a:tailEnd/>
          </a:ln>
        </p:spPr>
        <p:txBody>
          <a:bodyPr lIns="91013" tIns="45507" rIns="91013" bIns="45507" anchor="b"/>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TW" altLang="en-US" sz="3100" b="1" i="0" u="none" strike="noStrike" kern="0" cap="none" spc="0" normalizeH="0" baseline="0" noProof="0" dirty="0">
                <a:ln>
                  <a:noFill/>
                </a:ln>
                <a:solidFill>
                  <a:srgbClr val="FFFFFF"/>
                </a:solidFill>
                <a:effectLst/>
                <a:uLnTx/>
                <a:uFillTx/>
                <a:latin typeface="Arial"/>
                <a:ea typeface="ＭＳ Ｐゴシック" charset="-128"/>
                <a:cs typeface="Arial"/>
                <a:sym typeface="Times New Roman" charset="0"/>
              </a:rPr>
              <a:t>想知道如何解决这些矛盾，请看接下来的八面！</a:t>
            </a:r>
          </a:p>
        </p:txBody>
      </p:sp>
    </p:spTree>
    <p:extLst>
      <p:ext uri="{BB962C8B-B14F-4D97-AF65-F5344CB8AC3E}">
        <p14:creationId xmlns:p14="http://schemas.microsoft.com/office/powerpoint/2010/main" val="265735971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1" name="AutoShape 1"/>
          <p:cNvSpPr>
            <a:spLocks/>
          </p:cNvSpPr>
          <p:nvPr/>
        </p:nvSpPr>
        <p:spPr bwMode="auto">
          <a:xfrm>
            <a:off x="6553200" y="6245225"/>
            <a:ext cx="2133600" cy="287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45719" tIns="45719" rIns="45719" bIns="45719"/>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r" defTabSz="914400" rtl="0" eaLnBrk="1" fontAlgn="base" latinLnBrk="0" hangingPunct="0">
              <a:lnSpc>
                <a:spcPct val="100000"/>
              </a:lnSpc>
              <a:spcBef>
                <a:spcPct val="0"/>
              </a:spcBef>
              <a:spcAft>
                <a:spcPct val="0"/>
              </a:spcAft>
              <a:buClrTx/>
              <a:buSzTx/>
              <a:buFontTx/>
              <a:buNone/>
              <a:tabLst/>
              <a:defRPr/>
            </a:pPr>
            <a:fld id="{992739ED-6E1A-4183-AB2A-969251FF948F}" type="slidenum">
              <a:rPr kumimoji="0" lang="en-US" altLang="en-US" sz="1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rPr>
              <a:pPr marL="0" marR="0" lvl="0" indent="0" algn="r" defTabSz="914400" rtl="0" eaLnBrk="1" fontAlgn="base" latinLnBrk="0" hangingPunct="0">
                <a:lnSpc>
                  <a:spcPct val="100000"/>
                </a:lnSpc>
                <a:spcBef>
                  <a:spcPct val="0"/>
                </a:spcBef>
                <a:spcAft>
                  <a:spcPct val="0"/>
                </a:spcAft>
                <a:buClrTx/>
                <a:buSzTx/>
                <a:buFontTx/>
                <a:buNone/>
                <a:tabLst/>
                <a:defRPr/>
              </a:pPr>
              <a:t>127</a:t>
            </a:fld>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endParaRPr>
          </a:p>
        </p:txBody>
      </p:sp>
      <p:sp>
        <p:nvSpPr>
          <p:cNvPr id="51202" name="AutoShape 2"/>
          <p:cNvSpPr>
            <a:spLocks/>
          </p:cNvSpPr>
          <p:nvPr/>
        </p:nvSpPr>
        <p:spPr bwMode="auto">
          <a:xfrm>
            <a:off x="119063" y="84138"/>
            <a:ext cx="8396287" cy="72850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lvl1pPr defTabSz="457200" eaLnBrk="0">
              <a:defRPr sz="2400">
                <a:solidFill>
                  <a:srgbClr val="000000"/>
                </a:solidFill>
                <a:latin typeface="Arial" pitchFamily="34" charset="0"/>
                <a:ea typeface="MS PGothic" pitchFamily="34" charset="-128"/>
                <a:sym typeface="Arial" pitchFamily="34" charset="0"/>
              </a:defRPr>
            </a:lvl1pPr>
            <a:lvl2pPr marL="742950" indent="-285750" defTabSz="457200" eaLnBrk="0">
              <a:defRPr sz="2400">
                <a:solidFill>
                  <a:srgbClr val="000000"/>
                </a:solidFill>
                <a:latin typeface="Arial" pitchFamily="34" charset="0"/>
                <a:ea typeface="MS PGothic" pitchFamily="34" charset="-128"/>
                <a:sym typeface="Arial" pitchFamily="34" charset="0"/>
              </a:defRPr>
            </a:lvl2pPr>
            <a:lvl3pPr marL="1143000" indent="-228600" defTabSz="457200" eaLnBrk="0">
              <a:defRPr sz="2400">
                <a:solidFill>
                  <a:srgbClr val="000000"/>
                </a:solidFill>
                <a:latin typeface="Arial" pitchFamily="34" charset="0"/>
                <a:ea typeface="MS PGothic" pitchFamily="34" charset="-128"/>
                <a:sym typeface="Arial" pitchFamily="34" charset="0"/>
              </a:defRPr>
            </a:lvl3pPr>
            <a:lvl4pPr marL="1600200" indent="-228600" defTabSz="457200" eaLnBrk="0">
              <a:defRPr sz="2400">
                <a:solidFill>
                  <a:srgbClr val="000000"/>
                </a:solidFill>
                <a:latin typeface="Arial" pitchFamily="34" charset="0"/>
                <a:ea typeface="MS PGothic" pitchFamily="34" charset="-128"/>
                <a:sym typeface="Arial" pitchFamily="34" charset="0"/>
              </a:defRPr>
            </a:lvl4pPr>
            <a:lvl5pPr marL="2057400" indent="-228600" defTabSz="457200" eaLnBrk="0">
              <a:defRPr sz="2400">
                <a:solidFill>
                  <a:srgbClr val="000000"/>
                </a:solidFill>
                <a:latin typeface="Arial" pitchFamily="34" charset="0"/>
                <a:ea typeface="MS PGothic" pitchFamily="34" charset="-128"/>
                <a:sym typeface="Arial" pitchFamily="34" charset="0"/>
              </a:defRPr>
            </a:lvl5pPr>
            <a:lvl6pPr marL="25146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l" defTabSz="457200" rtl="0" eaLnBrk="1" fontAlgn="base" latinLnBrk="0" hangingPunct="0">
              <a:lnSpc>
                <a:spcPct val="115000"/>
              </a:lnSpc>
              <a:spcBef>
                <a:spcPts val="1000"/>
              </a:spcBef>
              <a:spcAft>
                <a:spcPct val="0"/>
              </a:spcAft>
              <a:buClrTx/>
              <a:buSzTx/>
              <a:buFontTx/>
              <a:buNone/>
              <a:tabLst/>
              <a:defRPr/>
            </a:pPr>
            <a:r>
              <a:rPr kumimoji="0" lang="en-US" altLang="en-US" sz="3300" b="0" i="0" u="none" strike="noStrike" kern="1200" cap="none" spc="0" normalizeH="0" baseline="0" noProof="0">
                <a:ln>
                  <a:noFill/>
                </a:ln>
                <a:solidFill>
                  <a:srgbClr val="FFFFFF"/>
                </a:solidFill>
                <a:effectLst/>
                <a:uLnTx/>
                <a:uFillTx/>
                <a:latin typeface="Calibri" pitchFamily="34" charset="0"/>
                <a:ea typeface="MS PGothic" pitchFamily="34" charset="-128"/>
                <a:cs typeface="Calibri" pitchFamily="34" charset="0"/>
                <a:sym typeface="Calibri" pitchFamily="34" charset="0"/>
              </a:rPr>
              <a:t>                                  </a:t>
            </a:r>
            <a:r>
              <a:rPr kumimoji="0" lang="en-US" altLang="en-US" sz="3300" b="1" i="0" u="none" strike="noStrike" kern="1200" cap="none" spc="0" normalizeH="0" baseline="0" noProof="0">
                <a:ln>
                  <a:noFill/>
                </a:ln>
                <a:solidFill>
                  <a:srgbClr val="FFFFFF"/>
                </a:solidFill>
                <a:effectLst/>
                <a:uLnTx/>
                <a:uFillTx/>
                <a:latin typeface="Stencil" pitchFamily="82" charset="0"/>
                <a:ea typeface="MS PGothic" pitchFamily="34" charset="-128"/>
                <a:sym typeface="Stencil" pitchFamily="82" charset="0"/>
              </a:rPr>
              <a:t>I. </a:t>
            </a:r>
            <a:r>
              <a:rPr kumimoji="0" lang="ja-JP" altLang="en-US" sz="3300" b="1" i="0" u="none" strike="noStrike" kern="1200" cap="none" spc="0" normalizeH="0" baseline="0" noProof="0">
                <a:ln>
                  <a:noFill/>
                </a:ln>
                <a:solidFill>
                  <a:srgbClr val="FFFFFF"/>
                </a:solidFill>
                <a:effectLst/>
                <a:uLnTx/>
                <a:uFillTx/>
                <a:latin typeface="Stencil" pitchFamily="82" charset="0"/>
                <a:ea typeface="MS PGothic" pitchFamily="34" charset="-128"/>
                <a:sym typeface="Stencil" pitchFamily="82" charset="0"/>
              </a:rPr>
              <a:t>平静的学习</a:t>
            </a:r>
            <a:endParaRPr kumimoji="0" lang="en-US" altLang="ja-JP" sz="33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endParaRPr>
          </a:p>
          <a:p>
            <a:pPr marL="0" marR="0" lvl="0" indent="0" algn="l" defTabSz="457200" rtl="0" eaLnBrk="1" fontAlgn="base" latinLnBrk="0" hangingPunct="0">
              <a:lnSpc>
                <a:spcPct val="115000"/>
              </a:lnSpc>
              <a:spcBef>
                <a:spcPts val="1000"/>
              </a:spcBef>
              <a:spcAft>
                <a:spcPct val="0"/>
              </a:spcAft>
              <a:buClrTx/>
              <a:buSzTx/>
              <a:buFontTx/>
              <a:buNone/>
              <a:tabLst/>
              <a:defRPr/>
            </a:pPr>
            <a:endParaRPr kumimoji="0" lang="en-US" altLang="en-US" sz="33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endParaRPr>
          </a:p>
          <a:p>
            <a:pPr marL="0" marR="0" lvl="0" indent="0" algn="l" defTabSz="457200" rtl="0" eaLnBrk="1" fontAlgn="base" latinLnBrk="0" hangingPunct="0">
              <a:lnSpc>
                <a:spcPct val="115000"/>
              </a:lnSpc>
              <a:spcBef>
                <a:spcPts val="1000"/>
              </a:spcBef>
              <a:spcAft>
                <a:spcPct val="0"/>
              </a:spcAft>
              <a:buClrTx/>
              <a:buSzTx/>
              <a:buFontTx/>
              <a:buNone/>
              <a:tabLst/>
              <a:defRPr/>
            </a:pPr>
            <a:r>
              <a:rPr kumimoji="0" lang="ja-JP" altLang="en-US" sz="33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a:t>
            </a:r>
            <a:r>
              <a:rPr kumimoji="0" lang="ja-JP" altLang="en-US" sz="31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女人要</a:t>
            </a:r>
            <a:r>
              <a:rPr kumimoji="0" lang="ja-JP" altLang="en-US" sz="3100" b="0" i="0" u="none" strike="noStrike" kern="1200" cap="none" spc="0" normalizeH="0" baseline="0" noProof="0">
                <a:ln>
                  <a:noFill/>
                </a:ln>
                <a:solidFill>
                  <a:srgbClr val="FFD940"/>
                </a:solidFill>
                <a:effectLst/>
                <a:uLnTx/>
                <a:uFillTx/>
                <a:latin typeface="SimSun" pitchFamily="2" charset="-122"/>
                <a:ea typeface="SimSun" pitchFamily="2" charset="-122"/>
                <a:sym typeface="SimSun" pitchFamily="2" charset="-122"/>
              </a:rPr>
              <a:t>沉静</a:t>
            </a:r>
            <a:r>
              <a:rPr kumimoji="0" lang="ja-JP" altLang="en-US" sz="31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学道，一味的顺服，我不许女人讲道，也不许她辖管男人，只要</a:t>
            </a:r>
            <a:r>
              <a:rPr kumimoji="0" lang="ja-JP" altLang="en-US" sz="3100" b="0" i="0" u="none" strike="noStrike" kern="1200" cap="none" spc="0" normalizeH="0" baseline="0" noProof="0">
                <a:ln>
                  <a:noFill/>
                </a:ln>
                <a:solidFill>
                  <a:srgbClr val="FFD940"/>
                </a:solidFill>
                <a:effectLst/>
                <a:uLnTx/>
                <a:uFillTx/>
                <a:latin typeface="SimSun" pitchFamily="2" charset="-122"/>
                <a:ea typeface="SimSun" pitchFamily="2" charset="-122"/>
                <a:sym typeface="SimSun" pitchFamily="2" charset="-122"/>
              </a:rPr>
              <a:t>沉静</a:t>
            </a:r>
            <a:r>
              <a:rPr kumimoji="0" lang="ja-JP" altLang="en-US" sz="31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a:t>
            </a:r>
            <a:r>
              <a:rPr kumimoji="0" lang="en-US" altLang="ja-JP" sz="31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a:t>
            </a:r>
            <a:r>
              <a:rPr kumimoji="0" lang="ja-JP" altLang="en-US" sz="31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提前</a:t>
            </a:r>
            <a:r>
              <a:rPr kumimoji="0" lang="en-US" altLang="ja-JP" sz="31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2:11-12</a:t>
            </a:r>
          </a:p>
          <a:p>
            <a:pPr marL="0" marR="0" lvl="0" indent="0" algn="l" defTabSz="457200" rtl="0" eaLnBrk="1" fontAlgn="base" latinLnBrk="0" hangingPunct="0">
              <a:lnSpc>
                <a:spcPct val="115000"/>
              </a:lnSpc>
              <a:spcBef>
                <a:spcPts val="1000"/>
              </a:spcBef>
              <a:spcAft>
                <a:spcPct val="0"/>
              </a:spcAft>
              <a:buClrTx/>
              <a:buSzTx/>
              <a:buFontTx/>
              <a:buNone/>
              <a:tabLst/>
              <a:defRPr/>
            </a:pPr>
            <a:endParaRPr kumimoji="0" lang="en-US" altLang="en-US" sz="31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endParaRPr>
          </a:p>
          <a:p>
            <a:pPr marL="0" marR="0" lvl="0" indent="0" algn="l" defTabSz="457200" rtl="0" eaLnBrk="1" fontAlgn="base" latinLnBrk="0" hangingPunct="0">
              <a:lnSpc>
                <a:spcPct val="115000"/>
              </a:lnSpc>
              <a:spcBef>
                <a:spcPts val="1000"/>
              </a:spcBef>
              <a:spcAft>
                <a:spcPct val="0"/>
              </a:spcAft>
              <a:buClrTx/>
              <a:buSzTx/>
              <a:buFontTx/>
              <a:buNone/>
              <a:tabLst/>
              <a:defRPr/>
            </a:pPr>
            <a:r>
              <a:rPr kumimoji="0" lang="en-US" altLang="en-US" sz="3100" b="0" i="0" u="none" strike="noStrike" kern="1200" cap="none" spc="0" normalizeH="0" baseline="0" noProof="0">
                <a:ln>
                  <a:noFill/>
                </a:ln>
                <a:solidFill>
                  <a:srgbClr val="FFE680"/>
                </a:solidFill>
                <a:effectLst/>
                <a:uLnTx/>
                <a:uFillTx/>
                <a:latin typeface="SimSun" pitchFamily="2" charset="-122"/>
                <a:ea typeface="SimSun" pitchFamily="2" charset="-122"/>
                <a:sym typeface="SimSun" pitchFamily="2" charset="-122"/>
              </a:rPr>
              <a:t>Hesuchia</a:t>
            </a:r>
            <a:r>
              <a:rPr kumimoji="0" lang="ja-JP" altLang="en-US" sz="31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包含两个意思：</a:t>
            </a:r>
            <a:endParaRPr kumimoji="0" lang="en-US" altLang="ja-JP" sz="31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endParaRPr>
          </a:p>
          <a:p>
            <a:pPr marL="0" marR="0" lvl="0" indent="0" algn="l" defTabSz="457200" rtl="0" eaLnBrk="1" fontAlgn="base" latinLnBrk="0" hangingPunct="0">
              <a:lnSpc>
                <a:spcPct val="115000"/>
              </a:lnSpc>
              <a:spcBef>
                <a:spcPts val="1000"/>
              </a:spcBef>
              <a:spcAft>
                <a:spcPct val="0"/>
              </a:spcAft>
              <a:buClrTx/>
              <a:buSzTx/>
              <a:buFontTx/>
              <a:buNone/>
              <a:tabLst/>
              <a:defRPr/>
            </a:pPr>
            <a:r>
              <a:rPr kumimoji="0" lang="en-US" altLang="en-US" sz="31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A. </a:t>
            </a:r>
            <a:r>
              <a:rPr kumimoji="0" lang="ja-JP" altLang="en-US" sz="31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培养内在的安静及专注</a:t>
            </a:r>
            <a:endParaRPr kumimoji="0" lang="en-US" altLang="ja-JP" sz="31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endParaRPr>
          </a:p>
          <a:p>
            <a:pPr marL="0" marR="0" lvl="0" indent="0" algn="l" defTabSz="457200" rtl="0" eaLnBrk="1" fontAlgn="base" latinLnBrk="0" hangingPunct="0">
              <a:lnSpc>
                <a:spcPct val="115000"/>
              </a:lnSpc>
              <a:spcBef>
                <a:spcPts val="1000"/>
              </a:spcBef>
              <a:spcAft>
                <a:spcPct val="0"/>
              </a:spcAft>
              <a:buClrTx/>
              <a:buSzTx/>
              <a:buFontTx/>
              <a:buNone/>
              <a:tabLst/>
              <a:defRPr/>
            </a:pPr>
            <a:r>
              <a:rPr kumimoji="0" lang="en-US" altLang="en-US" sz="31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B. </a:t>
            </a:r>
            <a:r>
              <a:rPr kumimoji="0" lang="ja-JP" altLang="en-US" sz="31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安静：搁下其他的关注，允许时间</a:t>
            </a:r>
            <a:endParaRPr kumimoji="0" lang="en-US" altLang="ja-JP" sz="31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endParaRPr>
          </a:p>
          <a:p>
            <a:pPr marL="0" marR="0" lvl="0" indent="0" algn="l" defTabSz="457200" rtl="0" eaLnBrk="1" fontAlgn="base" latinLnBrk="0" hangingPunct="0">
              <a:lnSpc>
                <a:spcPct val="115000"/>
              </a:lnSpc>
              <a:spcBef>
                <a:spcPts val="1000"/>
              </a:spcBef>
              <a:spcAft>
                <a:spcPct val="0"/>
              </a:spcAft>
              <a:buClrTx/>
              <a:buSzTx/>
              <a:buFontTx/>
              <a:buNone/>
              <a:tabLst/>
              <a:defRPr/>
            </a:pPr>
            <a:r>
              <a:rPr kumimoji="0" lang="en-US" altLang="en-US" sz="31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   —</a:t>
            </a:r>
            <a:r>
              <a:rPr kumimoji="0" lang="ja-JP" altLang="en-US" sz="31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「你们要休息，要知道我是神。」（诗</a:t>
            </a:r>
            <a:r>
              <a:rPr kumimoji="0" lang="en-US" altLang="ja-JP" sz="31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46:10</a:t>
            </a:r>
            <a:r>
              <a:rPr kumimoji="0" lang="ja-JP" altLang="en-US" sz="31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a:t>
            </a:r>
            <a:endParaRPr kumimoji="0" lang="en-US" altLang="en-US" sz="31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endParaRPr>
          </a:p>
        </p:txBody>
      </p:sp>
    </p:spTree>
    <p:extLst>
      <p:ext uri="{BB962C8B-B14F-4D97-AF65-F5344CB8AC3E}">
        <p14:creationId xmlns:p14="http://schemas.microsoft.com/office/powerpoint/2010/main" val="2627314766"/>
      </p:ext>
    </p:extLst>
  </p:cSld>
  <p:clrMapOvr>
    <a:masterClrMapping/>
  </p:clrMapOvr>
  <p:transition spd="med"/>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AutoShape 1"/>
          <p:cNvSpPr>
            <a:spLocks/>
          </p:cNvSpPr>
          <p:nvPr/>
        </p:nvSpPr>
        <p:spPr bwMode="auto">
          <a:xfrm>
            <a:off x="6553200" y="6245225"/>
            <a:ext cx="2133600" cy="287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45719" tIns="45719" rIns="45719" bIns="45719"/>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r" defTabSz="914400" rtl="0" eaLnBrk="1" fontAlgn="base" latinLnBrk="0" hangingPunct="0">
              <a:lnSpc>
                <a:spcPct val="100000"/>
              </a:lnSpc>
              <a:spcBef>
                <a:spcPct val="0"/>
              </a:spcBef>
              <a:spcAft>
                <a:spcPct val="0"/>
              </a:spcAft>
              <a:buClrTx/>
              <a:buSzTx/>
              <a:buFontTx/>
              <a:buNone/>
              <a:tabLst/>
              <a:defRPr/>
            </a:pPr>
            <a:fld id="{72DFD003-1743-422A-94C2-F25644B946B8}" type="slidenum">
              <a:rPr kumimoji="0" lang="en-US" altLang="en-US" sz="1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rPr>
              <a:pPr marL="0" marR="0" lvl="0" indent="0" algn="r" defTabSz="914400" rtl="0" eaLnBrk="1" fontAlgn="base" latinLnBrk="0" hangingPunct="0">
                <a:lnSpc>
                  <a:spcPct val="100000"/>
                </a:lnSpc>
                <a:spcBef>
                  <a:spcPct val="0"/>
                </a:spcBef>
                <a:spcAft>
                  <a:spcPct val="0"/>
                </a:spcAft>
                <a:buClrTx/>
                <a:buSzTx/>
                <a:buFontTx/>
                <a:buNone/>
                <a:tabLst/>
                <a:defRPr/>
              </a:pPr>
              <a:t>128</a:t>
            </a:fld>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endParaRPr>
          </a:p>
        </p:txBody>
      </p:sp>
      <p:sp>
        <p:nvSpPr>
          <p:cNvPr id="52226" name="AutoShape 2"/>
          <p:cNvSpPr>
            <a:spLocks/>
          </p:cNvSpPr>
          <p:nvPr/>
        </p:nvSpPr>
        <p:spPr bwMode="auto">
          <a:xfrm>
            <a:off x="4240213" y="3209925"/>
            <a:ext cx="661987" cy="436563"/>
          </a:xfrm>
          <a:custGeom>
            <a:avLst/>
            <a:gdLst>
              <a:gd name="T0" fmla="*/ 330994 w 21600"/>
              <a:gd name="T1" fmla="*/ 218282 h 21600"/>
              <a:gd name="T2" fmla="*/ 330994 w 21600"/>
              <a:gd name="T3" fmla="*/ 218282 h 21600"/>
              <a:gd name="T4" fmla="*/ 330994 w 21600"/>
              <a:gd name="T5" fmla="*/ 218282 h 21600"/>
              <a:gd name="T6" fmla="*/ 330994 w 21600"/>
              <a:gd name="T7" fmla="*/ 2182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45719" tIns="45719" rIns="45719" bIns="45719" anchor="ctr"/>
          <a:lstStyle/>
          <a:p>
            <a:pPr marL="0" marR="0" lvl="0" indent="0" algn="l" defTabSz="914400" rtl="0" eaLnBrk="1"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endParaRPr>
          </a:p>
        </p:txBody>
      </p:sp>
      <p:sp>
        <p:nvSpPr>
          <p:cNvPr id="52227" name="AutoShape 3"/>
          <p:cNvSpPr>
            <a:spLocks/>
          </p:cNvSpPr>
          <p:nvPr/>
        </p:nvSpPr>
        <p:spPr bwMode="auto">
          <a:xfrm>
            <a:off x="184150" y="-147638"/>
            <a:ext cx="8904288" cy="71532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45719" tIns="45719" rIns="45719" bIns="45719" anchor="ctr"/>
          <a:lstStyle>
            <a:lvl1pPr marL="38100" defTabSz="457200" eaLnBrk="0">
              <a:defRPr sz="2400">
                <a:solidFill>
                  <a:srgbClr val="000000"/>
                </a:solidFill>
                <a:latin typeface="Arial" pitchFamily="34" charset="0"/>
                <a:ea typeface="MS PGothic" pitchFamily="34" charset="-128"/>
                <a:sym typeface="Arial" pitchFamily="34" charset="0"/>
              </a:defRPr>
            </a:lvl1pPr>
            <a:lvl2pPr marL="742950" indent="-285750" defTabSz="457200" eaLnBrk="0">
              <a:defRPr sz="2400">
                <a:solidFill>
                  <a:srgbClr val="000000"/>
                </a:solidFill>
                <a:latin typeface="Arial" pitchFamily="34" charset="0"/>
                <a:ea typeface="MS PGothic" pitchFamily="34" charset="-128"/>
                <a:sym typeface="Arial" pitchFamily="34" charset="0"/>
              </a:defRPr>
            </a:lvl2pPr>
            <a:lvl3pPr marL="1143000" indent="-228600" defTabSz="457200" eaLnBrk="0">
              <a:defRPr sz="2400">
                <a:solidFill>
                  <a:srgbClr val="000000"/>
                </a:solidFill>
                <a:latin typeface="Arial" pitchFamily="34" charset="0"/>
                <a:ea typeface="MS PGothic" pitchFamily="34" charset="-128"/>
                <a:sym typeface="Arial" pitchFamily="34" charset="0"/>
              </a:defRPr>
            </a:lvl3pPr>
            <a:lvl4pPr marL="1600200" indent="-228600" defTabSz="457200" eaLnBrk="0">
              <a:defRPr sz="2400">
                <a:solidFill>
                  <a:srgbClr val="000000"/>
                </a:solidFill>
                <a:latin typeface="Arial" pitchFamily="34" charset="0"/>
                <a:ea typeface="MS PGothic" pitchFamily="34" charset="-128"/>
                <a:sym typeface="Arial" pitchFamily="34" charset="0"/>
              </a:defRPr>
            </a:lvl4pPr>
            <a:lvl5pPr marL="2057400" indent="-228600" defTabSz="457200" eaLnBrk="0">
              <a:defRPr sz="2400">
                <a:solidFill>
                  <a:srgbClr val="000000"/>
                </a:solidFill>
                <a:latin typeface="Arial" pitchFamily="34" charset="0"/>
                <a:ea typeface="MS PGothic" pitchFamily="34" charset="-128"/>
                <a:sym typeface="Arial" pitchFamily="34" charset="0"/>
              </a:defRPr>
            </a:lvl5pPr>
            <a:lvl6pPr marL="25146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38100" marR="0" lvl="0" indent="0" algn="l" defTabSz="457200" rtl="0" eaLnBrk="1" fontAlgn="base" latinLnBrk="0" hangingPunct="0">
              <a:lnSpc>
                <a:spcPct val="115000"/>
              </a:lnSpc>
              <a:spcBef>
                <a:spcPts val="1000"/>
              </a:spcBef>
              <a:spcAft>
                <a:spcPct val="0"/>
              </a:spcAft>
              <a:buClrTx/>
              <a:buSzTx/>
              <a:buFontTx/>
              <a:buNone/>
              <a:tabLst/>
              <a:defRPr/>
            </a:pPr>
            <a:r>
              <a:rPr kumimoji="0" lang="en-US" altLang="en-US" sz="3300" b="0" i="0" u="none" strike="noStrike" kern="1200" cap="none" spc="0" normalizeH="0" baseline="0" noProof="0">
                <a:ln>
                  <a:noFill/>
                </a:ln>
                <a:solidFill>
                  <a:srgbClr val="FFFFFF"/>
                </a:solidFill>
                <a:effectLst/>
                <a:uLnTx/>
                <a:uFillTx/>
                <a:latin typeface="Stencil" pitchFamily="82" charset="0"/>
                <a:ea typeface="MS PGothic" pitchFamily="34" charset="-128"/>
                <a:sym typeface="Stencil" pitchFamily="82" charset="0"/>
              </a:rPr>
              <a:t>                      II.</a:t>
            </a:r>
            <a:r>
              <a:rPr kumimoji="0" lang="ja-JP" altLang="en-US" sz="3300" b="0" i="0" u="none" strike="noStrike" kern="1200" cap="none" spc="0" normalizeH="0" baseline="0" noProof="0">
                <a:ln>
                  <a:noFill/>
                </a:ln>
                <a:solidFill>
                  <a:srgbClr val="FFFFFF"/>
                </a:solidFill>
                <a:effectLst/>
                <a:uLnTx/>
                <a:uFillTx/>
                <a:latin typeface="Stencil" pitchFamily="82" charset="0"/>
                <a:ea typeface="MS PGothic" pitchFamily="34" charset="-128"/>
                <a:sym typeface="Stencil" pitchFamily="82" charset="0"/>
              </a:rPr>
              <a:t>敬重的学习，而非纂权</a:t>
            </a:r>
            <a:endParaRPr kumimoji="0" lang="en-US" altLang="ja-JP" sz="3300" b="0" i="0" u="none" strike="noStrike" kern="1200" cap="none" spc="0" normalizeH="0" baseline="0" noProof="0">
              <a:ln>
                <a:noFill/>
              </a:ln>
              <a:solidFill>
                <a:srgbClr val="FFFFFF"/>
              </a:solidFill>
              <a:effectLst/>
              <a:uLnTx/>
              <a:uFillTx/>
              <a:latin typeface="Stencil" pitchFamily="82" charset="0"/>
              <a:ea typeface="MS PGothic" pitchFamily="34" charset="-128"/>
              <a:sym typeface="Stencil" pitchFamily="82" charset="0"/>
            </a:endParaRPr>
          </a:p>
          <a:p>
            <a:pPr marL="38100" marR="0" lvl="0" indent="0" algn="l" defTabSz="457200" rtl="0" eaLnBrk="1" fontAlgn="base" latinLnBrk="0" hangingPunct="0">
              <a:lnSpc>
                <a:spcPct val="115000"/>
              </a:lnSpc>
              <a:spcBef>
                <a:spcPts val="1000"/>
              </a:spcBef>
              <a:spcAft>
                <a:spcPct val="0"/>
              </a:spcAft>
              <a:buClrTx/>
              <a:buSzTx/>
              <a:buFontTx/>
              <a:buNone/>
              <a:tabLst/>
              <a:defRPr/>
            </a:pPr>
            <a:r>
              <a:rPr kumimoji="0" lang="en-US" altLang="en-US" sz="3300" b="0" i="0" u="none" strike="noStrike" kern="1200" cap="none" spc="0" normalizeH="0" baseline="0" noProof="0">
                <a:ln>
                  <a:noFill/>
                </a:ln>
                <a:solidFill>
                  <a:srgbClr val="FFFFFF"/>
                </a:solidFill>
                <a:effectLst/>
                <a:uLnTx/>
                <a:uFillTx/>
                <a:latin typeface="Calibri" pitchFamily="34" charset="0"/>
                <a:ea typeface="MS PGothic" pitchFamily="34" charset="-128"/>
                <a:cs typeface="Calibri" pitchFamily="34" charset="0"/>
                <a:sym typeface="Calibri" pitchFamily="34" charset="0"/>
              </a:rPr>
              <a:t> </a:t>
            </a:r>
          </a:p>
          <a:p>
            <a:pPr marL="38100" marR="0" lvl="0" indent="0" algn="l" defTabSz="457200" rtl="0" eaLnBrk="1" fontAlgn="base" latinLnBrk="0" hangingPunct="0">
              <a:lnSpc>
                <a:spcPct val="115000"/>
              </a:lnSpc>
              <a:spcBef>
                <a:spcPts val="1000"/>
              </a:spcBef>
              <a:spcAft>
                <a:spcPct val="0"/>
              </a:spcAft>
              <a:buClrTx/>
              <a:buSzTx/>
              <a:buFontTx/>
              <a:buNone/>
              <a:tabLst/>
              <a:defRPr/>
            </a:pPr>
            <a:r>
              <a:rPr kumimoji="0" lang="ja-JP" altLang="en-US" sz="33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「女人要沉静学道，</a:t>
            </a:r>
            <a:r>
              <a:rPr kumimoji="0" lang="ja-JP" altLang="en-US" sz="3300" b="0" i="0" u="none" strike="noStrike" kern="1200" cap="none" spc="0" normalizeH="0" baseline="0" noProof="0">
                <a:ln>
                  <a:noFill/>
                </a:ln>
                <a:solidFill>
                  <a:srgbClr val="FFD940"/>
                </a:solidFill>
                <a:effectLst/>
                <a:uLnTx/>
                <a:uFillTx/>
                <a:latin typeface="SimSun" pitchFamily="2" charset="-122"/>
                <a:ea typeface="SimSun" pitchFamily="2" charset="-122"/>
                <a:sym typeface="SimSun" pitchFamily="2" charset="-122"/>
              </a:rPr>
              <a:t>一味的顺服</a:t>
            </a:r>
            <a:r>
              <a:rPr kumimoji="0" lang="ja-JP" altLang="en-US" sz="33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，我不许女人讲道，也不许她辖管男人，只要沉静。」</a:t>
            </a:r>
            <a:r>
              <a:rPr kumimoji="0" lang="en-US" altLang="ja-JP" sz="33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a:t>
            </a:r>
            <a:r>
              <a:rPr kumimoji="0" lang="ja-JP" altLang="en-US" sz="33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提前</a:t>
            </a:r>
            <a:r>
              <a:rPr kumimoji="0" lang="en-US" altLang="ja-JP" sz="33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2:11-12</a:t>
            </a:r>
          </a:p>
          <a:p>
            <a:pPr marL="38100" marR="0" lvl="0" indent="0" algn="l" defTabSz="457200" rtl="0" eaLnBrk="1" fontAlgn="base" latinLnBrk="0" hangingPunct="0">
              <a:lnSpc>
                <a:spcPct val="115000"/>
              </a:lnSpc>
              <a:spcBef>
                <a:spcPts val="1000"/>
              </a:spcBef>
              <a:spcAft>
                <a:spcPct val="0"/>
              </a:spcAft>
              <a:buClrTx/>
              <a:buSzTx/>
              <a:buFontTx/>
              <a:buNone/>
              <a:tabLst/>
              <a:defRPr/>
            </a:pPr>
            <a:endParaRPr kumimoji="0" lang="en-US" altLang="en-US" sz="33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endParaRPr>
          </a:p>
          <a:p>
            <a:pPr marL="38100" marR="0" lvl="0" indent="0" algn="l" defTabSz="457200" rtl="0" eaLnBrk="1" fontAlgn="base" latinLnBrk="0" hangingPunct="0">
              <a:lnSpc>
                <a:spcPct val="115000"/>
              </a:lnSpc>
              <a:spcBef>
                <a:spcPts val="1000"/>
              </a:spcBef>
              <a:spcAft>
                <a:spcPct val="0"/>
              </a:spcAft>
              <a:buClrTx/>
              <a:buSzTx/>
              <a:buFontTx/>
              <a:buNone/>
              <a:tabLst/>
              <a:defRPr/>
            </a:pPr>
            <a:r>
              <a:rPr kumimoji="0" lang="en-US" altLang="en-US" sz="33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A. </a:t>
            </a:r>
            <a:r>
              <a:rPr kumimoji="0" lang="ja-JP" altLang="en-US" sz="33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即使不同意，也要敬重</a:t>
            </a:r>
            <a:endParaRPr kumimoji="0" lang="en-US" altLang="ja-JP" sz="33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endParaRPr>
          </a:p>
          <a:p>
            <a:pPr marL="38100" marR="0" lvl="0" indent="0" algn="l" defTabSz="457200" rtl="0" eaLnBrk="1" fontAlgn="base" latinLnBrk="0" hangingPunct="0">
              <a:lnSpc>
                <a:spcPct val="115000"/>
              </a:lnSpc>
              <a:spcBef>
                <a:spcPts val="1000"/>
              </a:spcBef>
              <a:spcAft>
                <a:spcPct val="0"/>
              </a:spcAft>
              <a:buClrTx/>
              <a:buSzTx/>
              <a:buFontTx/>
              <a:buNone/>
              <a:tabLst/>
              <a:defRPr/>
            </a:pPr>
            <a:r>
              <a:rPr kumimoji="0" lang="en-US" altLang="en-US" sz="33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a:t>
            </a:r>
            <a:r>
              <a:rPr kumimoji="0" lang="ja-JP" altLang="en-US" sz="33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讲者要「按正意分解神的道」（提后</a:t>
            </a:r>
            <a:r>
              <a:rPr kumimoji="0" lang="en-US" altLang="ja-JP" sz="33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2:15</a:t>
            </a:r>
            <a:r>
              <a:rPr kumimoji="0" lang="ja-JP" altLang="en-US" sz="33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a:t>
            </a:r>
            <a:endParaRPr kumimoji="0" lang="en-US" altLang="ja-JP" sz="33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endParaRPr>
          </a:p>
          <a:p>
            <a:pPr marL="38100" marR="0" lvl="0" indent="0" algn="l" defTabSz="457200" rtl="0" eaLnBrk="1" fontAlgn="base" latinLnBrk="0" hangingPunct="0">
              <a:lnSpc>
                <a:spcPct val="115000"/>
              </a:lnSpc>
              <a:spcBef>
                <a:spcPts val="1000"/>
              </a:spcBef>
              <a:spcAft>
                <a:spcPct val="0"/>
              </a:spcAft>
              <a:buClrTx/>
              <a:buSzTx/>
              <a:buFontTx/>
              <a:buNone/>
              <a:tabLst/>
              <a:defRPr/>
            </a:pPr>
            <a:r>
              <a:rPr kumimoji="0" lang="ja-JP" altLang="en-US" sz="33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听者要学习</a:t>
            </a:r>
            <a:endParaRPr kumimoji="0" lang="en-US" altLang="ja-JP" sz="33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endParaRPr>
          </a:p>
          <a:p>
            <a:pPr marL="38100" marR="0" lvl="0" indent="0" algn="l" defTabSz="457200" rtl="0" eaLnBrk="1" fontAlgn="base" latinLnBrk="0" hangingPunct="0">
              <a:lnSpc>
                <a:spcPct val="115000"/>
              </a:lnSpc>
              <a:spcBef>
                <a:spcPts val="1000"/>
              </a:spcBef>
              <a:spcAft>
                <a:spcPct val="0"/>
              </a:spcAft>
              <a:buClrTx/>
              <a:buSzTx/>
              <a:buFontTx/>
              <a:buNone/>
              <a:tabLst/>
              <a:defRPr/>
            </a:pPr>
            <a:r>
              <a:rPr kumimoji="0" lang="en-US" altLang="en-US" sz="33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a:t>
            </a:r>
            <a:r>
              <a:rPr kumimoji="0" lang="ja-JP" altLang="en-US" sz="33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批判的思想而非批评的态度</a:t>
            </a:r>
            <a:endParaRPr kumimoji="0" lang="en-US" altLang="en-US" sz="33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endParaRPr>
          </a:p>
        </p:txBody>
      </p:sp>
    </p:spTree>
    <p:extLst>
      <p:ext uri="{BB962C8B-B14F-4D97-AF65-F5344CB8AC3E}">
        <p14:creationId xmlns:p14="http://schemas.microsoft.com/office/powerpoint/2010/main" val="2707391133"/>
      </p:ext>
    </p:extLst>
  </p:cSld>
  <p:clrMapOvr>
    <a:masterClrMapping/>
  </p:clrMapOvr>
  <p:transition spd="med"/>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AutoShape 1"/>
          <p:cNvSpPr>
            <a:spLocks/>
          </p:cNvSpPr>
          <p:nvPr/>
        </p:nvSpPr>
        <p:spPr bwMode="auto">
          <a:xfrm>
            <a:off x="6553200" y="6245225"/>
            <a:ext cx="2133600" cy="287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45719" tIns="45719" rIns="45719" bIns="45719"/>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r" defTabSz="914400" rtl="0" eaLnBrk="1" fontAlgn="base" latinLnBrk="0" hangingPunct="0">
              <a:lnSpc>
                <a:spcPct val="100000"/>
              </a:lnSpc>
              <a:spcBef>
                <a:spcPct val="0"/>
              </a:spcBef>
              <a:spcAft>
                <a:spcPct val="0"/>
              </a:spcAft>
              <a:buClrTx/>
              <a:buSzTx/>
              <a:buFontTx/>
              <a:buNone/>
              <a:tabLst/>
              <a:defRPr/>
            </a:pPr>
            <a:fld id="{F0D99896-F758-44C7-B406-8DCA908791C2}" type="slidenum">
              <a:rPr kumimoji="0" lang="en-US" altLang="en-US" sz="1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rPr>
              <a:pPr marL="0" marR="0" lvl="0" indent="0" algn="r" defTabSz="914400" rtl="0" eaLnBrk="1" fontAlgn="base" latinLnBrk="0" hangingPunct="0">
                <a:lnSpc>
                  <a:spcPct val="100000"/>
                </a:lnSpc>
                <a:spcBef>
                  <a:spcPct val="0"/>
                </a:spcBef>
                <a:spcAft>
                  <a:spcPct val="0"/>
                </a:spcAft>
                <a:buClrTx/>
                <a:buSzTx/>
                <a:buFontTx/>
                <a:buNone/>
                <a:tabLst/>
                <a:defRPr/>
              </a:pPr>
              <a:t>129</a:t>
            </a:fld>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endParaRPr>
          </a:p>
        </p:txBody>
      </p:sp>
      <p:sp>
        <p:nvSpPr>
          <p:cNvPr id="53250" name="AutoShape 2"/>
          <p:cNvSpPr>
            <a:spLocks/>
          </p:cNvSpPr>
          <p:nvPr/>
        </p:nvSpPr>
        <p:spPr bwMode="auto">
          <a:xfrm>
            <a:off x="171450" y="61913"/>
            <a:ext cx="8866188" cy="71485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45719" tIns="45719" rIns="45719" bIns="45719" anchor="ctr"/>
          <a:lstStyle>
            <a:lvl1pPr defTabSz="457200" eaLnBrk="0">
              <a:defRPr sz="2400">
                <a:solidFill>
                  <a:srgbClr val="000000"/>
                </a:solidFill>
                <a:latin typeface="Arial" pitchFamily="34" charset="0"/>
                <a:ea typeface="MS PGothic" pitchFamily="34" charset="-128"/>
                <a:sym typeface="Arial" pitchFamily="34" charset="0"/>
              </a:defRPr>
            </a:lvl1pPr>
            <a:lvl2pPr marL="742950" indent="-285750" defTabSz="457200" eaLnBrk="0">
              <a:defRPr sz="2400">
                <a:solidFill>
                  <a:srgbClr val="000000"/>
                </a:solidFill>
                <a:latin typeface="Arial" pitchFamily="34" charset="0"/>
                <a:ea typeface="MS PGothic" pitchFamily="34" charset="-128"/>
                <a:sym typeface="Arial" pitchFamily="34" charset="0"/>
              </a:defRPr>
            </a:lvl2pPr>
            <a:lvl3pPr marL="1143000" indent="-228600" defTabSz="457200" eaLnBrk="0">
              <a:defRPr sz="2400">
                <a:solidFill>
                  <a:srgbClr val="000000"/>
                </a:solidFill>
                <a:latin typeface="Arial" pitchFamily="34" charset="0"/>
                <a:ea typeface="MS PGothic" pitchFamily="34" charset="-128"/>
                <a:sym typeface="Arial" pitchFamily="34" charset="0"/>
              </a:defRPr>
            </a:lvl3pPr>
            <a:lvl4pPr marL="1600200" indent="-228600" defTabSz="457200" eaLnBrk="0">
              <a:defRPr sz="2400">
                <a:solidFill>
                  <a:srgbClr val="000000"/>
                </a:solidFill>
                <a:latin typeface="Arial" pitchFamily="34" charset="0"/>
                <a:ea typeface="MS PGothic" pitchFamily="34" charset="-128"/>
                <a:sym typeface="Arial" pitchFamily="34" charset="0"/>
              </a:defRPr>
            </a:lvl4pPr>
            <a:lvl5pPr marL="2057400" indent="-228600" defTabSz="457200" eaLnBrk="0">
              <a:defRPr sz="2400">
                <a:solidFill>
                  <a:srgbClr val="000000"/>
                </a:solidFill>
                <a:latin typeface="Arial" pitchFamily="34" charset="0"/>
                <a:ea typeface="MS PGothic" pitchFamily="34" charset="-128"/>
                <a:sym typeface="Arial" pitchFamily="34" charset="0"/>
              </a:defRPr>
            </a:lvl5pPr>
            <a:lvl6pPr marL="25146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l" defTabSz="457200" rtl="0" eaLnBrk="1" fontAlgn="base" latinLnBrk="0" hangingPunct="0">
              <a:lnSpc>
                <a:spcPct val="115000"/>
              </a:lnSpc>
              <a:spcBef>
                <a:spcPts val="100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Calibri" pitchFamily="34" charset="0"/>
                <a:ea typeface="MS PGothic" pitchFamily="34" charset="-128"/>
                <a:cs typeface="Calibri" pitchFamily="34" charset="0"/>
                <a:sym typeface="Calibri" pitchFamily="34" charset="0"/>
              </a:rPr>
              <a:t>                      </a:t>
            </a:r>
            <a:r>
              <a:rPr kumimoji="0" lang="en-US" altLang="en-US" sz="3000" b="0" i="0" u="none" strike="noStrike" kern="1200" cap="none" spc="0" normalizeH="0" baseline="0" noProof="0">
                <a:ln>
                  <a:noFill/>
                </a:ln>
                <a:solidFill>
                  <a:srgbClr val="FFFFFF"/>
                </a:solidFill>
                <a:effectLst/>
                <a:uLnTx/>
                <a:uFillTx/>
                <a:latin typeface="Calibri" pitchFamily="34" charset="0"/>
                <a:ea typeface="MS PGothic" pitchFamily="34" charset="-128"/>
                <a:cs typeface="Calibri" pitchFamily="34" charset="0"/>
                <a:sym typeface="Calibri" pitchFamily="34" charset="0"/>
              </a:rPr>
              <a:t> </a:t>
            </a:r>
            <a:r>
              <a:rPr kumimoji="0" lang="en-US" altLang="en-US" sz="3000" b="0" i="0" u="none" strike="noStrike" kern="1200" cap="none" spc="0" normalizeH="0" baseline="0" noProof="0">
                <a:ln>
                  <a:noFill/>
                </a:ln>
                <a:solidFill>
                  <a:srgbClr val="FFFFFF"/>
                </a:solidFill>
                <a:effectLst/>
                <a:uLnTx/>
                <a:uFillTx/>
                <a:latin typeface="Stencil" pitchFamily="82" charset="0"/>
                <a:ea typeface="MS PGothic" pitchFamily="34" charset="-128"/>
                <a:sym typeface="Stencil" pitchFamily="82" charset="0"/>
              </a:rPr>
              <a:t>II.</a:t>
            </a:r>
            <a:r>
              <a:rPr kumimoji="0" lang="ja-JP" altLang="en-US" sz="3000" b="0" i="0" u="none" strike="noStrike" kern="1200" cap="none" spc="0" normalizeH="0" baseline="0" noProof="0">
                <a:ln>
                  <a:noFill/>
                </a:ln>
                <a:solidFill>
                  <a:srgbClr val="FFFFFF"/>
                </a:solidFill>
                <a:effectLst/>
                <a:uLnTx/>
                <a:uFillTx/>
                <a:latin typeface="Stencil" pitchFamily="82" charset="0"/>
                <a:ea typeface="MS PGothic" pitchFamily="34" charset="-128"/>
                <a:sym typeface="Stencil" pitchFamily="82" charset="0"/>
              </a:rPr>
              <a:t>敬重的学习，而非纂权</a:t>
            </a:r>
            <a:endParaRPr kumimoji="0" lang="en-US" altLang="ja-JP" sz="3000" b="0" i="0" u="none" strike="noStrike" kern="1200" cap="none" spc="0" normalizeH="0" baseline="0" noProof="0">
              <a:ln>
                <a:noFill/>
              </a:ln>
              <a:solidFill>
                <a:srgbClr val="FFFFFF"/>
              </a:solidFill>
              <a:effectLst/>
              <a:uLnTx/>
              <a:uFillTx/>
              <a:latin typeface="Stencil" pitchFamily="82" charset="0"/>
              <a:ea typeface="MS PGothic" pitchFamily="34" charset="-128"/>
              <a:sym typeface="Stencil" pitchFamily="82" charset="0"/>
            </a:endParaRPr>
          </a:p>
          <a:p>
            <a:pPr marL="0" marR="0" lvl="0" indent="0" algn="l" defTabSz="457200" rtl="0" eaLnBrk="1" fontAlgn="base" latinLnBrk="0" hangingPunct="0">
              <a:lnSpc>
                <a:spcPct val="115000"/>
              </a:lnSpc>
              <a:spcBef>
                <a:spcPts val="1000"/>
              </a:spcBef>
              <a:spcAft>
                <a:spcPct val="0"/>
              </a:spcAft>
              <a:buClrTx/>
              <a:buSzTx/>
              <a:buFontTx/>
              <a:buNone/>
              <a:tabLst/>
              <a:defRPr/>
            </a:pPr>
            <a:endParaRPr kumimoji="0" lang="en-US" altLang="en-US" sz="3000" b="0" i="0" u="none" strike="noStrike" kern="1200" cap="none" spc="0" normalizeH="0" baseline="0" noProof="0">
              <a:ln>
                <a:noFill/>
              </a:ln>
              <a:solidFill>
                <a:srgbClr val="FFFFFF"/>
              </a:solidFill>
              <a:effectLst/>
              <a:uLnTx/>
              <a:uFillTx/>
              <a:latin typeface="Stencil" pitchFamily="82" charset="0"/>
              <a:ea typeface="MS PGothic" pitchFamily="34" charset="-128"/>
              <a:sym typeface="Stencil" pitchFamily="82" charset="0"/>
            </a:endParaRPr>
          </a:p>
          <a:p>
            <a:pPr marL="0" marR="0" lvl="0" indent="0" algn="l" defTabSz="457200" rtl="0" eaLnBrk="1" fontAlgn="base" latinLnBrk="0" hangingPunct="0">
              <a:lnSpc>
                <a:spcPct val="115000"/>
              </a:lnSpc>
              <a:spcBef>
                <a:spcPts val="1000"/>
              </a:spcBef>
              <a:spcAft>
                <a:spcPct val="0"/>
              </a:spcAft>
              <a:buClrTx/>
              <a:buSzTx/>
              <a:buFontTx/>
              <a:buNone/>
              <a:tabLst/>
              <a:defRPr/>
            </a:pPr>
            <a:r>
              <a:rPr kumimoji="0" lang="ja-JP" altLang="en-US" sz="30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「女人要沉静学道，一味的顺服，我不许女人</a:t>
            </a:r>
            <a:r>
              <a:rPr kumimoji="0" lang="ja-JP" altLang="en-US" sz="3000" b="0" i="0" u="none" strike="noStrike" kern="1200" cap="none" spc="0" normalizeH="0" baseline="0" noProof="0">
                <a:ln>
                  <a:noFill/>
                </a:ln>
                <a:solidFill>
                  <a:srgbClr val="FFD940"/>
                </a:solidFill>
                <a:effectLst/>
                <a:uLnTx/>
                <a:uFillTx/>
                <a:latin typeface="SimSun" pitchFamily="2" charset="-122"/>
                <a:ea typeface="SimSun" pitchFamily="2" charset="-122"/>
                <a:sym typeface="SimSun" pitchFamily="2" charset="-122"/>
              </a:rPr>
              <a:t>讲道，也不许她辖管男人，</a:t>
            </a:r>
            <a:r>
              <a:rPr kumimoji="0" lang="ja-JP" altLang="en-US" sz="30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只要沉静。」</a:t>
            </a:r>
            <a:r>
              <a:rPr kumimoji="0" lang="en-US" altLang="ja-JP" sz="30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a:t>
            </a:r>
            <a:r>
              <a:rPr kumimoji="0" lang="ja-JP" altLang="en-US" sz="30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提前</a:t>
            </a:r>
            <a:r>
              <a:rPr kumimoji="0" lang="en-US" altLang="ja-JP" sz="30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2:11-12</a:t>
            </a:r>
          </a:p>
          <a:p>
            <a:pPr marL="0" marR="0" lvl="0" indent="0" algn="l" defTabSz="457200" rtl="0" eaLnBrk="1" fontAlgn="base" latinLnBrk="0" hangingPunct="0">
              <a:lnSpc>
                <a:spcPct val="115000"/>
              </a:lnSpc>
              <a:spcBef>
                <a:spcPts val="1000"/>
              </a:spcBef>
              <a:spcAft>
                <a:spcPct val="0"/>
              </a:spcAft>
              <a:buClrTx/>
              <a:buSzTx/>
              <a:buFontTx/>
              <a:buNone/>
              <a:tabLst/>
              <a:defRPr/>
            </a:pPr>
            <a:endParaRPr kumimoji="0" lang="en-US" altLang="en-US" sz="30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endParaRPr>
          </a:p>
          <a:p>
            <a:pPr marL="0" marR="0" lvl="0" indent="0" algn="l" defTabSz="457200" rtl="0" eaLnBrk="1" fontAlgn="base" latinLnBrk="0" hangingPunct="0">
              <a:lnSpc>
                <a:spcPct val="115000"/>
              </a:lnSpc>
              <a:spcBef>
                <a:spcPts val="1000"/>
              </a:spcBef>
              <a:spcAft>
                <a:spcPct val="0"/>
              </a:spcAft>
              <a:buClrTx/>
              <a:buSzTx/>
              <a:buFontTx/>
              <a:buNone/>
              <a:tabLst/>
              <a:defRPr/>
            </a:pPr>
            <a:r>
              <a:rPr kumimoji="0" lang="en-US" altLang="en-US" sz="30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B.</a:t>
            </a:r>
            <a:r>
              <a:rPr kumimoji="0" lang="ja-JP" altLang="en-US" sz="30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不可纂夺权位</a:t>
            </a:r>
            <a:endParaRPr kumimoji="0" lang="en-US" altLang="ja-JP" sz="30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endParaRPr>
          </a:p>
          <a:p>
            <a:pPr marL="0" marR="0" lvl="0" indent="0" algn="l" defTabSz="457200" rtl="0" eaLnBrk="1" fontAlgn="base" latinLnBrk="0" hangingPunct="0">
              <a:lnSpc>
                <a:spcPct val="115000"/>
              </a:lnSpc>
              <a:spcBef>
                <a:spcPts val="1000"/>
              </a:spcBef>
              <a:spcAft>
                <a:spcPct val="0"/>
              </a:spcAft>
              <a:buClrTx/>
              <a:buSzTx/>
              <a:buFontTx/>
              <a:buNone/>
              <a:tabLst/>
              <a:defRPr/>
            </a:pPr>
            <a:r>
              <a:rPr kumimoji="0" lang="en-US" altLang="en-US" sz="30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a:t>
            </a:r>
            <a:r>
              <a:rPr kumimoji="0" lang="ja-JP" altLang="en-US" sz="30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要受教；抑制反对精神</a:t>
            </a:r>
            <a:endParaRPr kumimoji="0" lang="en-US" altLang="ja-JP" sz="30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endParaRPr>
          </a:p>
          <a:p>
            <a:pPr marL="0" marR="0" lvl="0" indent="0" algn="l" defTabSz="457200" rtl="0" eaLnBrk="1" fontAlgn="base" latinLnBrk="0" hangingPunct="0">
              <a:lnSpc>
                <a:spcPct val="115000"/>
              </a:lnSpc>
              <a:spcBef>
                <a:spcPts val="1000"/>
              </a:spcBef>
              <a:spcAft>
                <a:spcPct val="0"/>
              </a:spcAft>
              <a:buClrTx/>
              <a:buSzTx/>
              <a:buFontTx/>
              <a:buNone/>
              <a:tabLst/>
              <a:defRPr/>
            </a:pPr>
            <a:r>
              <a:rPr kumimoji="0" lang="en-US" altLang="en-US" sz="30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a:t>
            </a:r>
            <a:r>
              <a:rPr kumimoji="0" lang="ja-JP" altLang="en-US" sz="30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「我口所出的话也必如此，决不徒然返回，</a:t>
            </a:r>
            <a:endParaRPr kumimoji="0" lang="en-US" altLang="ja-JP" sz="30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endParaRPr>
          </a:p>
          <a:p>
            <a:pPr marL="0" marR="0" lvl="0" indent="0" algn="l" defTabSz="457200" rtl="0" eaLnBrk="1" fontAlgn="base" latinLnBrk="0" hangingPunct="0">
              <a:lnSpc>
                <a:spcPct val="115000"/>
              </a:lnSpc>
              <a:spcBef>
                <a:spcPts val="1000"/>
              </a:spcBef>
              <a:spcAft>
                <a:spcPct val="0"/>
              </a:spcAft>
              <a:buClrTx/>
              <a:buSzTx/>
              <a:buFontTx/>
              <a:buNone/>
              <a:tabLst/>
              <a:defRPr/>
            </a:pPr>
            <a:r>
              <a:rPr kumimoji="0" lang="en-US" altLang="en-US" sz="30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      </a:t>
            </a:r>
            <a:r>
              <a:rPr kumimoji="0" lang="ja-JP" altLang="en-US" sz="30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却要成就我所喜悦的，在我发他去成就的事上必然亨通。」（赛</a:t>
            </a:r>
            <a:r>
              <a:rPr kumimoji="0" lang="en-US" altLang="ja-JP" sz="30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55:11</a:t>
            </a:r>
            <a:r>
              <a:rPr kumimoji="0" lang="ja-JP" altLang="en-US" sz="30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a:t>
            </a:r>
            <a:endParaRPr kumimoji="0" lang="en-US" altLang="ja-JP" sz="30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endParaRPr>
          </a:p>
          <a:p>
            <a:pPr marL="0" marR="0" lvl="0" indent="0" algn="l" defTabSz="457200" rtl="0" eaLnBrk="1" fontAlgn="base" latinLnBrk="0" hangingPunct="0">
              <a:lnSpc>
                <a:spcPct val="115000"/>
              </a:lnSpc>
              <a:spcBef>
                <a:spcPts val="1000"/>
              </a:spcBef>
              <a:spcAft>
                <a:spcPct val="0"/>
              </a:spcAft>
              <a:buClrTx/>
              <a:buSzTx/>
              <a:buFontTx/>
              <a:buNone/>
              <a:tabLst/>
              <a:defRPr/>
            </a:pPr>
            <a:r>
              <a:rPr kumimoji="0" lang="en-US" altLang="en-US" sz="30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a:t>
            </a:r>
            <a:r>
              <a:rPr kumimoji="0" lang="ja-JP" altLang="en-US" sz="30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神使用「差劲」的讲章！</a:t>
            </a:r>
            <a:endParaRPr kumimoji="0" lang="en-US" altLang="en-US" sz="30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endParaRPr>
          </a:p>
        </p:txBody>
      </p:sp>
    </p:spTree>
    <p:extLst>
      <p:ext uri="{BB962C8B-B14F-4D97-AF65-F5344CB8AC3E}">
        <p14:creationId xmlns:p14="http://schemas.microsoft.com/office/powerpoint/2010/main" val="817000122"/>
      </p:ext>
    </p:extLst>
  </p:cSld>
  <p:clrMapOvr>
    <a:masterClrMapping/>
  </p:clrMapOvr>
  <p:transition spd="med"/>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5"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wrap="none" lIns="91293" tIns="45647" rIns="91293" bIns="45647" anchor="ctr"/>
          <a:lstStyle/>
          <a:p>
            <a:endParaRPr lang="en-US" sz="1800" b="0">
              <a:solidFill>
                <a:srgbClr val="FFFFFF"/>
              </a:solidFill>
            </a:endParaRPr>
          </a:p>
        </p:txBody>
      </p:sp>
      <p:sp>
        <p:nvSpPr>
          <p:cNvPr id="144386" name="Rectangle 3"/>
          <p:cNvSpPr>
            <a:spLocks noChangeArrowheads="1"/>
          </p:cNvSpPr>
          <p:nvPr/>
        </p:nvSpPr>
        <p:spPr bwMode="auto">
          <a:xfrm>
            <a:off x="-234920" y="1397000"/>
            <a:ext cx="184709" cy="37365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lIns="91293" tIns="45647" rIns="91293" bIns="45647">
            <a:spAutoFit/>
          </a:bodyPr>
          <a:lstStyle/>
          <a:p>
            <a:pPr algn="l"/>
            <a:endParaRPr lang="en-US" sz="1800" b="0">
              <a:solidFill>
                <a:srgbClr val="FFFFFF"/>
              </a:solidFill>
            </a:endParaRPr>
          </a:p>
        </p:txBody>
      </p:sp>
      <p:pic>
        <p:nvPicPr>
          <p:cNvPr id="144387" name="Picture 4" descr="redseapart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238656"/>
            <a:ext cx="9144000" cy="261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4388" name="Picture 5" descr="CrossingRedSe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570413" y="381002"/>
            <a:ext cx="3846512" cy="3846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43494" name="Rectangle 6"/>
          <p:cNvSpPr>
            <a:spLocks noGrp="1"/>
          </p:cNvSpPr>
          <p:nvPr>
            <p:ph type="title"/>
          </p:nvPr>
        </p:nvSpPr>
        <p:spPr>
          <a:xfrm>
            <a:off x="685831" y="304801"/>
            <a:ext cx="7770813" cy="762000"/>
          </a:xfrm>
        </p:spPr>
        <p:txBody>
          <a:bodyPr>
            <a:normAutofit fontScale="90000"/>
          </a:bodyPr>
          <a:lstStyle/>
          <a:p>
            <a:pPr marL="714835" indent="-714835" eaLnBrk="1" hangingPunct="1">
              <a:defRPr/>
            </a:pPr>
            <a:r>
              <a:rPr lang="zh-CN" altLang="en-US" b="1" dirty="0">
                <a:effectLst>
                  <a:glow rad="317500">
                    <a:schemeClr val="bg2">
                      <a:alpha val="90000"/>
                    </a:schemeClr>
                  </a:glow>
                </a:effectLst>
                <a:latin typeface="Arial"/>
                <a:cs typeface="Arial"/>
              </a:rPr>
              <a:t>海</a:t>
            </a:r>
            <a:endParaRPr lang="en-US" b="1" dirty="0">
              <a:effectLst>
                <a:glow rad="317500">
                  <a:schemeClr val="bg2">
                    <a:alpha val="90000"/>
                  </a:schemeClr>
                </a:glow>
              </a:effectLst>
              <a:latin typeface="Arial"/>
              <a:cs typeface="Arial"/>
            </a:endParaRPr>
          </a:p>
        </p:txBody>
      </p:sp>
      <p:sp>
        <p:nvSpPr>
          <p:cNvPr id="1343495" name="Text Box 7"/>
          <p:cNvSpPr txBox="1">
            <a:spLocks noChangeArrowheads="1"/>
          </p:cNvSpPr>
          <p:nvPr/>
        </p:nvSpPr>
        <p:spPr bwMode="auto">
          <a:xfrm>
            <a:off x="3505200" y="5638802"/>
            <a:ext cx="5486400" cy="830997"/>
          </a:xfrm>
          <a:prstGeom prst="rect">
            <a:avLst/>
          </a:prstGeom>
          <a:noFill/>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nchor="ctr">
            <a:normAutofit fontScale="97500"/>
          </a:bodyPr>
          <a:lstStyle>
            <a:lvl1pPr marL="715963" indent="-715963">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algn="r" eaLnBrk="0" hangingPunct="0">
              <a:defRPr/>
            </a:pPr>
            <a:r>
              <a:rPr lang="zh-CN" altLang="en-US" dirty="0">
                <a:solidFill>
                  <a:srgbClr val="FFFFFF"/>
                </a:solidFill>
                <a:effectLst>
                  <a:glow rad="317500">
                    <a:srgbClr val="212121">
                      <a:alpha val="90000"/>
                    </a:srgbClr>
                  </a:glow>
                </a:effectLst>
                <a:ea typeface="ＭＳ Ｐゴシック"/>
              </a:rPr>
              <a:t>出埃及记</a:t>
            </a:r>
            <a:r>
              <a:rPr lang="en-US" dirty="0">
                <a:solidFill>
                  <a:srgbClr val="FFFFFF"/>
                </a:solidFill>
                <a:effectLst>
                  <a:glow rad="317500">
                    <a:srgbClr val="212121">
                      <a:alpha val="90000"/>
                    </a:srgbClr>
                  </a:glow>
                </a:effectLst>
                <a:ea typeface="ＭＳ Ｐゴシック"/>
              </a:rPr>
              <a:t>12</a:t>
            </a:r>
          </a:p>
        </p:txBody>
      </p:sp>
    </p:spTree>
    <p:extLst>
      <p:ext uri="{BB962C8B-B14F-4D97-AF65-F5344CB8AC3E}">
        <p14:creationId xmlns:p14="http://schemas.microsoft.com/office/powerpoint/2010/main" val="4091008367"/>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AutoShape 1"/>
          <p:cNvSpPr>
            <a:spLocks/>
          </p:cNvSpPr>
          <p:nvPr/>
        </p:nvSpPr>
        <p:spPr bwMode="auto">
          <a:xfrm>
            <a:off x="6553200" y="6245225"/>
            <a:ext cx="2133600" cy="287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45719" tIns="45719" rIns="45719" bIns="45719"/>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r" defTabSz="914400" rtl="0" eaLnBrk="1" fontAlgn="base" latinLnBrk="0" hangingPunct="0">
              <a:lnSpc>
                <a:spcPct val="100000"/>
              </a:lnSpc>
              <a:spcBef>
                <a:spcPct val="0"/>
              </a:spcBef>
              <a:spcAft>
                <a:spcPct val="0"/>
              </a:spcAft>
              <a:buClrTx/>
              <a:buSzTx/>
              <a:buFontTx/>
              <a:buNone/>
              <a:tabLst/>
              <a:defRPr/>
            </a:pPr>
            <a:fld id="{81FDF9D4-0FFA-4A31-BD7A-C8BF69A7F7F7}" type="slidenum">
              <a:rPr kumimoji="0" lang="en-US" altLang="en-US" sz="1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rPr>
              <a:pPr marL="0" marR="0" lvl="0" indent="0" algn="r" defTabSz="914400" rtl="0" eaLnBrk="1" fontAlgn="base" latinLnBrk="0" hangingPunct="0">
                <a:lnSpc>
                  <a:spcPct val="100000"/>
                </a:lnSpc>
                <a:spcBef>
                  <a:spcPct val="0"/>
                </a:spcBef>
                <a:spcAft>
                  <a:spcPct val="0"/>
                </a:spcAft>
                <a:buClrTx/>
                <a:buSzTx/>
                <a:buFontTx/>
                <a:buNone/>
                <a:tabLst/>
                <a:defRPr/>
              </a:pPr>
              <a:t>130</a:t>
            </a:fld>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endParaRPr>
          </a:p>
        </p:txBody>
      </p:sp>
      <p:pic>
        <p:nvPicPr>
          <p:cNvPr id="54274" name="Picture 2" descr="C:\Users\Adventure\Documents\sower.jpg"/>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1258888" y="1341438"/>
            <a:ext cx="6867525" cy="53276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54275" name="AutoShape 3"/>
          <p:cNvSpPr>
            <a:spLocks/>
          </p:cNvSpPr>
          <p:nvPr/>
        </p:nvSpPr>
        <p:spPr bwMode="auto">
          <a:xfrm>
            <a:off x="1919288" y="290513"/>
            <a:ext cx="5703887" cy="14430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45719" tIns="45719" rIns="45719" bIns="45719" anchor="ctr"/>
          <a:lstStyle>
            <a:lvl1pPr defTabSz="457200" eaLnBrk="0">
              <a:defRPr sz="2400">
                <a:solidFill>
                  <a:srgbClr val="000000"/>
                </a:solidFill>
                <a:latin typeface="Arial" pitchFamily="34" charset="0"/>
                <a:ea typeface="MS PGothic" pitchFamily="34" charset="-128"/>
                <a:sym typeface="Arial" pitchFamily="34" charset="0"/>
              </a:defRPr>
            </a:lvl1pPr>
            <a:lvl2pPr marL="742950" indent="-285750" defTabSz="457200" eaLnBrk="0">
              <a:defRPr sz="2400">
                <a:solidFill>
                  <a:srgbClr val="000000"/>
                </a:solidFill>
                <a:latin typeface="Arial" pitchFamily="34" charset="0"/>
                <a:ea typeface="MS PGothic" pitchFamily="34" charset="-128"/>
                <a:sym typeface="Arial" pitchFamily="34" charset="0"/>
              </a:defRPr>
            </a:lvl2pPr>
            <a:lvl3pPr marL="1143000" indent="-228600" defTabSz="457200" eaLnBrk="0">
              <a:defRPr sz="2400">
                <a:solidFill>
                  <a:srgbClr val="000000"/>
                </a:solidFill>
                <a:latin typeface="Arial" pitchFamily="34" charset="0"/>
                <a:ea typeface="MS PGothic" pitchFamily="34" charset="-128"/>
                <a:sym typeface="Arial" pitchFamily="34" charset="0"/>
              </a:defRPr>
            </a:lvl3pPr>
            <a:lvl4pPr marL="1600200" indent="-228600" defTabSz="457200" eaLnBrk="0">
              <a:defRPr sz="2400">
                <a:solidFill>
                  <a:srgbClr val="000000"/>
                </a:solidFill>
                <a:latin typeface="Arial" pitchFamily="34" charset="0"/>
                <a:ea typeface="MS PGothic" pitchFamily="34" charset="-128"/>
                <a:sym typeface="Arial" pitchFamily="34" charset="0"/>
              </a:defRPr>
            </a:lvl4pPr>
            <a:lvl5pPr marL="2057400" indent="-228600" defTabSz="457200" eaLnBrk="0">
              <a:defRPr sz="2400">
                <a:solidFill>
                  <a:srgbClr val="000000"/>
                </a:solidFill>
                <a:latin typeface="Arial" pitchFamily="34" charset="0"/>
                <a:ea typeface="MS PGothic" pitchFamily="34" charset="-128"/>
                <a:sym typeface="Arial" pitchFamily="34" charset="0"/>
              </a:defRPr>
            </a:lvl5pPr>
            <a:lvl6pPr marL="25146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l" defTabSz="457200" rtl="0" eaLnBrk="1" fontAlgn="base" latinLnBrk="0" hangingPunct="0">
              <a:lnSpc>
                <a:spcPct val="115000"/>
              </a:lnSpc>
              <a:spcBef>
                <a:spcPts val="1000"/>
              </a:spcBef>
              <a:spcAft>
                <a:spcPct val="0"/>
              </a:spcAft>
              <a:buClrTx/>
              <a:buSzTx/>
              <a:buFontTx/>
              <a:buNone/>
              <a:tabLst/>
              <a:defRPr/>
            </a:pPr>
            <a:r>
              <a:rPr kumimoji="0" lang="ja-JP" altLang="en-US" sz="42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以平静及敬重的心学习</a:t>
            </a:r>
            <a:endParaRPr kumimoji="0" lang="en-US" altLang="en-US" sz="42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endParaRPr>
          </a:p>
        </p:txBody>
      </p:sp>
    </p:spTree>
    <p:extLst>
      <p:ext uri="{BB962C8B-B14F-4D97-AF65-F5344CB8AC3E}">
        <p14:creationId xmlns:p14="http://schemas.microsoft.com/office/powerpoint/2010/main" val="1213379437"/>
      </p:ext>
    </p:extLst>
  </p:cSld>
  <p:clrMapOvr>
    <a:masterClrMapping/>
  </p:clrMapOvr>
  <p:transition spd="med"/>
</p:sld>
</file>

<file path=ppt/slides/slide13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88417" name="Picture 3"/>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1003300"/>
            <a:ext cx="9144000" cy="6097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1"/>
            <a:ext cx="9144000" cy="2204864"/>
          </a:xfrm>
        </p:spPr>
        <p:txBody>
          <a:bodyPr/>
          <a:lstStyle/>
          <a:p>
            <a:pPr>
              <a:defRPr/>
            </a:pPr>
            <a:r>
              <a:rPr lang="en-US" dirty="0">
                <a:solidFill>
                  <a:schemeClr val="tx1"/>
                </a:solidFill>
                <a:effectLst>
                  <a:glow rad="165100">
                    <a:schemeClr val="bg2"/>
                  </a:glow>
                </a:effectLst>
                <a:ea typeface="ＭＳ Ｐゴシック" charset="-128"/>
              </a:rPr>
              <a:t>Q: But </a:t>
            </a:r>
            <a:r>
              <a:rPr lang="en-US" sz="8000" dirty="0">
                <a:solidFill>
                  <a:schemeClr val="tx1"/>
                </a:solidFill>
                <a:effectLst>
                  <a:glow rad="165100">
                    <a:schemeClr val="bg2"/>
                  </a:glow>
                </a:effectLst>
                <a:ea typeface="ＭＳ Ｐゴシック" charset="-128"/>
              </a:rPr>
              <a:t>why </a:t>
            </a:r>
            <a:r>
              <a:rPr lang="en-US" dirty="0">
                <a:solidFill>
                  <a:schemeClr val="tx1"/>
                </a:solidFill>
                <a:effectLst>
                  <a:glow rad="165100">
                    <a:schemeClr val="bg2"/>
                  </a:glow>
                </a:effectLst>
                <a:ea typeface="ＭＳ Ｐゴシック" charset="-128"/>
              </a:rPr>
              <a:t>did Paul prohibit women from teaching men in public worship?</a:t>
            </a:r>
          </a:p>
        </p:txBody>
      </p:sp>
      <p:sp>
        <p:nvSpPr>
          <p:cNvPr id="3" name="Title 1"/>
          <p:cNvSpPr txBox="1">
            <a:spLocks/>
          </p:cNvSpPr>
          <p:nvPr/>
        </p:nvSpPr>
        <p:spPr bwMode="black">
          <a:xfrm>
            <a:off x="467544" y="3429000"/>
            <a:ext cx="8229600" cy="2431107"/>
          </a:xfrm>
          <a:prstGeom prst="rect">
            <a:avLst/>
          </a:prstGeom>
          <a:noFill/>
          <a:ln w="9525">
            <a:noFill/>
            <a:miter lim="800000"/>
            <a:headEnd/>
            <a:tailEnd/>
          </a:ln>
          <a:effectLst/>
        </p:spPr>
        <p:txBody>
          <a:bodyPr anchor="ctr" anchorCtr="1"/>
          <a:lst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65100">
                    <a:srgbClr val="000203"/>
                  </a:glow>
                </a:effectLst>
                <a:uLnTx/>
                <a:uFillTx/>
                <a:latin typeface="Arial"/>
                <a:ea typeface="ＭＳ Ｐゴシック" charset="-128"/>
                <a:sym typeface="Arial" charset="0"/>
              </a:rPr>
              <a:t>A: Because they were less educated?</a:t>
            </a:r>
          </a:p>
        </p:txBody>
      </p:sp>
    </p:spTree>
    <p:extLst>
      <p:ext uri="{BB962C8B-B14F-4D97-AF65-F5344CB8AC3E}">
        <p14:creationId xmlns:p14="http://schemas.microsoft.com/office/powerpoint/2010/main" val="784246473"/>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Rectangle 1"/>
          <p:cNvSpPr>
            <a:spLocks noGrp="1" noChangeArrowheads="1"/>
          </p:cNvSpPr>
          <p:nvPr>
            <p:ph type="title"/>
          </p:nvPr>
        </p:nvSpPr>
        <p:spPr>
          <a:xfrm>
            <a:off x="457200" y="277813"/>
            <a:ext cx="7772400" cy="1138237"/>
          </a:xfrm>
          <a:solidFill>
            <a:srgbClr val="000203"/>
          </a:solidFill>
          <a:effectLst>
            <a:outerShdw blurRad="63500" dist="35921" dir="2700000" algn="ctr" rotWithShape="0">
              <a:srgbClr val="000902"/>
            </a:outerShdw>
          </a:effectLst>
        </p:spPr>
        <p:txBody>
          <a:bodyPr lIns="0" tIns="0" rIns="0" bIns="0"/>
          <a:lstStyle/>
          <a:p>
            <a:pPr algn="ctr" defTabSz="914400" eaLnBrk="1"/>
            <a:r>
              <a:rPr lang="ja-JP" altLang="en-US" sz="4000">
                <a:solidFill>
                  <a:srgbClr val="FFFFFF"/>
                </a:solidFill>
                <a:effectLst>
                  <a:outerShdw blurRad="38100" dist="38100" dir="2700000" algn="tl">
                    <a:srgbClr val="535353"/>
                  </a:outerShdw>
                </a:effectLst>
                <a:latin typeface="SimSun" pitchFamily="2" charset="-122"/>
                <a:ea typeface="SimSun" pitchFamily="2" charset="-122"/>
                <a:sym typeface="SimSun" pitchFamily="2" charset="-122"/>
              </a:rPr>
              <a:t>提摩太前书</a:t>
            </a:r>
            <a:r>
              <a:rPr lang="en-US" altLang="ja-JP" sz="4000">
                <a:solidFill>
                  <a:srgbClr val="FFFFFF"/>
                </a:solidFill>
                <a:effectLst>
                  <a:outerShdw blurRad="38100" dist="38100" dir="2700000" algn="tl">
                    <a:srgbClr val="535353"/>
                  </a:outerShdw>
                </a:effectLst>
                <a:latin typeface="SimSun" pitchFamily="2" charset="-122"/>
                <a:ea typeface="SimSun" pitchFamily="2" charset="-122"/>
                <a:sym typeface="SimSun" pitchFamily="2" charset="-122"/>
              </a:rPr>
              <a:t> </a:t>
            </a:r>
            <a:r>
              <a:rPr lang="en-US" altLang="ja-JP" sz="4000">
                <a:solidFill>
                  <a:srgbClr val="FFFFFF"/>
                </a:solidFill>
                <a:effectLst>
                  <a:outerShdw blurRad="38100" dist="38100" dir="2700000" algn="tl">
                    <a:srgbClr val="535353"/>
                  </a:outerShdw>
                </a:effectLst>
                <a:latin typeface="Geneva" pitchFamily="2" charset="0"/>
                <a:sym typeface="Geneva" pitchFamily="2" charset="0"/>
              </a:rPr>
              <a:t>2:11-15</a:t>
            </a:r>
            <a:endParaRPr lang="en-US" altLang="en-US"/>
          </a:p>
        </p:txBody>
      </p:sp>
      <p:pic>
        <p:nvPicPr>
          <p:cNvPr id="46083" name="Picture 3" descr="image.jpg"/>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6618288" y="3276600"/>
            <a:ext cx="2525712" cy="3581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46084" name="AutoShape 4"/>
          <p:cNvSpPr>
            <a:spLocks/>
          </p:cNvSpPr>
          <p:nvPr/>
        </p:nvSpPr>
        <p:spPr bwMode="auto">
          <a:xfrm>
            <a:off x="179388" y="3492500"/>
            <a:ext cx="6305550" cy="3365500"/>
          </a:xfrm>
          <a:custGeom>
            <a:avLst/>
            <a:gdLst>
              <a:gd name="T0" fmla="*/ 3152936 w 21600"/>
              <a:gd name="T1" fmla="*/ 1682353 h 21600"/>
              <a:gd name="T2" fmla="*/ 3152936 w 21600"/>
              <a:gd name="T3" fmla="*/ 1682353 h 21600"/>
              <a:gd name="T4" fmla="*/ 3152936 w 21600"/>
              <a:gd name="T5" fmla="*/ 1682353 h 21600"/>
              <a:gd name="T6" fmla="*/ 3152936 w 21600"/>
              <a:gd name="T7" fmla="*/ 1682353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600" y="0"/>
                </a:lnTo>
                <a:lnTo>
                  <a:pt x="21600" y="21599"/>
                </a:lnTo>
                <a:lnTo>
                  <a:pt x="0" y="21599"/>
                </a:lnTo>
                <a:lnTo>
                  <a:pt x="0" y="0"/>
                </a:lnTo>
                <a:close/>
              </a:path>
            </a:pathLst>
          </a:custGeom>
          <a:noFill/>
          <a:ln>
            <a:noFill/>
          </a:ln>
          <a:effectLst>
            <a:outerShdw dist="35921" dir="2700000" algn="ctr" rotWithShape="0">
              <a:srgbClr val="000902"/>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0"/>
                <a:headEnd/>
                <a:tailEnd/>
              </a14:hiddenLine>
            </a:ext>
          </a:extLst>
        </p:spPr>
        <p:txBody>
          <a:bodyPr lIns="0" tIns="0" rIns="0" bIns="0"/>
          <a:lstStyle>
            <a:lvl1pPr marL="341313"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341313" marR="0" lvl="0" indent="0" algn="l" defTabSz="914400" rtl="0" eaLnBrk="1" fontAlgn="base" latinLnBrk="0" hangingPunct="0">
              <a:lnSpc>
                <a:spcPct val="100000"/>
              </a:lnSpc>
              <a:spcBef>
                <a:spcPts val="600"/>
              </a:spcBef>
              <a:spcAft>
                <a:spcPct val="0"/>
              </a:spcAft>
              <a:buClr>
                <a:srgbClr val="99FF99"/>
              </a:buClr>
              <a:buSzTx/>
              <a:buFont typeface="Wingdings" pitchFamily="2" charset="2"/>
              <a:buNone/>
              <a:tabLst/>
              <a:defRPr/>
            </a:pPr>
            <a:r>
              <a:rPr kumimoji="0" lang="en-US" altLang="en-US" sz="3600" b="0" i="0" u="none" strike="noStrike" kern="1200" cap="none" spc="0" normalizeH="0" baseline="30000" noProof="0">
                <a:ln>
                  <a:noFill/>
                </a:ln>
                <a:solidFill>
                  <a:srgbClr val="FFFFFF"/>
                </a:solidFill>
                <a:effectLst>
                  <a:outerShdw blurRad="38100" dist="38100" dir="2700000" algn="tl">
                    <a:srgbClr val="000000"/>
                  </a:outerShdw>
                </a:effectLst>
                <a:uLnTx/>
                <a:uFillTx/>
                <a:latin typeface="Geneva" pitchFamily="2" charset="0"/>
                <a:ea typeface="MS PGothic" pitchFamily="34" charset="-128"/>
                <a:sym typeface="Geneva" pitchFamily="2" charset="0"/>
              </a:rPr>
              <a:t>13</a:t>
            </a:r>
            <a:r>
              <a:rPr kumimoji="0" lang="ja-JP" altLang="en-US" sz="3600" b="0" i="0" u="none" strike="noStrike" kern="1200" cap="none" spc="0" normalizeH="0" baseline="0" noProof="0">
                <a:ln>
                  <a:noFill/>
                </a:ln>
                <a:solidFill>
                  <a:srgbClr val="FFFFFF"/>
                </a:solidFill>
                <a:effectLst>
                  <a:outerShdw blurRad="38100" dist="38100" dir="2700000" algn="tl">
                    <a:srgbClr val="000000"/>
                  </a:outerShdw>
                </a:effectLst>
                <a:uLnTx/>
                <a:uFillTx/>
                <a:latin typeface="Geneva" pitchFamily="2" charset="0"/>
                <a:ea typeface="MS PGothic" pitchFamily="34" charset="-128"/>
                <a:sym typeface="SimSun" pitchFamily="2" charset="-122"/>
              </a:rPr>
              <a:t>因为先造的是亚当，后造的夏娃。</a:t>
            </a:r>
            <a:r>
              <a:rPr kumimoji="0" lang="en-US" altLang="ja-JP" sz="3600" b="0" i="0" u="none" strike="noStrike" kern="1200" cap="none" spc="0" normalizeH="0" baseline="0" noProof="0">
                <a:ln>
                  <a:noFill/>
                </a:ln>
                <a:solidFill>
                  <a:srgbClr val="FFFFFF"/>
                </a:solidFill>
                <a:effectLst>
                  <a:outerShdw blurRad="38100" dist="38100" dir="2700000" algn="tl">
                    <a:srgbClr val="000000"/>
                  </a:outerShdw>
                </a:effectLst>
                <a:uLnTx/>
                <a:uFillTx/>
                <a:latin typeface="Geneva" pitchFamily="2" charset="0"/>
                <a:ea typeface="MS PGothic" pitchFamily="34" charset="-128"/>
                <a:sym typeface="SimSun" pitchFamily="2" charset="-122"/>
              </a:rPr>
              <a:t>  </a:t>
            </a:r>
            <a:r>
              <a:rPr kumimoji="0" lang="en-US" altLang="ja-JP" sz="3600" b="0" i="0" u="none" strike="noStrike" kern="1200" cap="none" spc="0" normalizeH="0" baseline="30000" noProof="0">
                <a:ln>
                  <a:noFill/>
                </a:ln>
                <a:solidFill>
                  <a:srgbClr val="FFFFFF"/>
                </a:solidFill>
                <a:effectLst>
                  <a:outerShdw blurRad="38100" dist="38100" dir="2700000" algn="tl">
                    <a:srgbClr val="000000"/>
                  </a:outerShdw>
                </a:effectLst>
                <a:uLnTx/>
                <a:uFillTx/>
                <a:latin typeface="Geneva" pitchFamily="2" charset="0"/>
                <a:ea typeface="MS PGothic" pitchFamily="34" charset="-128"/>
                <a:sym typeface="Geneva" pitchFamily="2" charset="0"/>
              </a:rPr>
              <a:t>14</a:t>
            </a:r>
            <a:r>
              <a:rPr kumimoji="0" lang="ja-JP" altLang="en-US" sz="3600" b="0" i="0" u="none" strike="noStrike" kern="1200" cap="none" spc="0" normalizeH="0" baseline="0" noProof="0">
                <a:ln>
                  <a:noFill/>
                </a:ln>
                <a:solidFill>
                  <a:srgbClr val="FFFFFF"/>
                </a:solidFill>
                <a:effectLst>
                  <a:outerShdw blurRad="38100" dist="38100" dir="2700000" algn="tl">
                    <a:srgbClr val="000000"/>
                  </a:outerShdw>
                </a:effectLst>
                <a:uLnTx/>
                <a:uFillTx/>
                <a:latin typeface="Geneva" pitchFamily="2" charset="0"/>
                <a:ea typeface="MS PGothic" pitchFamily="34" charset="-128"/>
                <a:sym typeface="SimSun" pitchFamily="2" charset="-122"/>
              </a:rPr>
              <a:t>不是亚当受了引诱，而是女人受了引诱，陷在过犯里面。</a:t>
            </a:r>
            <a:r>
              <a:rPr kumimoji="0" lang="en-US" altLang="ja-JP" sz="3600" b="0" i="0" u="none" strike="noStrike" kern="1200" cap="none" spc="0" normalizeH="0" baseline="30000" noProof="0">
                <a:ln>
                  <a:noFill/>
                </a:ln>
                <a:solidFill>
                  <a:srgbClr val="FFFFFF"/>
                </a:solidFill>
                <a:effectLst>
                  <a:outerShdw blurRad="38100" dist="38100" dir="2700000" algn="tl">
                    <a:srgbClr val="000000"/>
                  </a:outerShdw>
                </a:effectLst>
                <a:uLnTx/>
                <a:uFillTx/>
                <a:latin typeface="Geneva" pitchFamily="2" charset="0"/>
                <a:ea typeface="MS PGothic" pitchFamily="34" charset="-128"/>
                <a:sym typeface="Geneva" pitchFamily="2" charset="0"/>
              </a:rPr>
              <a:t>15</a:t>
            </a:r>
            <a:r>
              <a:rPr kumimoji="0" lang="ja-JP" altLang="en-US" sz="3600" b="0" i="0" u="none" strike="noStrike" kern="1200" cap="none" spc="0" normalizeH="0" baseline="0" noProof="0">
                <a:ln>
                  <a:noFill/>
                </a:ln>
                <a:solidFill>
                  <a:srgbClr val="FFFFFF"/>
                </a:solidFill>
                <a:effectLst>
                  <a:outerShdw blurRad="38100" dist="38100" dir="2700000" algn="tl">
                    <a:srgbClr val="000000"/>
                  </a:outerShdw>
                </a:effectLst>
                <a:uLnTx/>
                <a:uFillTx/>
                <a:latin typeface="Geneva" pitchFamily="2" charset="0"/>
                <a:ea typeface="MS PGothic" pitchFamily="34" charset="-128"/>
                <a:sym typeface="SimSun" pitchFamily="2" charset="-122"/>
              </a:rPr>
              <a:t>然而女人要是常常存着信心，爱心，圣洁自律，在她生育的事上必定得救。</a:t>
            </a:r>
            <a:endParaRPr kumimoji="0" lang="en-US" altLang="en-US" sz="3600" b="0" i="0" u="none" strike="noStrike" kern="1200" cap="none" spc="0" normalizeH="0" baseline="0" noProof="0">
              <a:ln>
                <a:noFill/>
              </a:ln>
              <a:solidFill>
                <a:srgbClr val="FFFFFF"/>
              </a:solidFill>
              <a:effectLst>
                <a:outerShdw blurRad="38100" dist="38100" dir="2700000" algn="tl">
                  <a:srgbClr val="000000"/>
                </a:outerShdw>
              </a:effectLst>
              <a:uLnTx/>
              <a:uFillTx/>
              <a:latin typeface="Geneva" pitchFamily="2" charset="0"/>
              <a:ea typeface="MS PGothic" pitchFamily="34" charset="-128"/>
              <a:sym typeface="Helvetica" pitchFamily="2" charset="0"/>
            </a:endParaRPr>
          </a:p>
        </p:txBody>
      </p:sp>
      <p:sp>
        <p:nvSpPr>
          <p:cNvPr id="46085" name="Rectangle 5"/>
          <p:cNvSpPr>
            <a:spLocks noGrp="1" noChangeArrowheads="1"/>
          </p:cNvSpPr>
          <p:nvPr>
            <p:ph type="body" idx="1"/>
          </p:nvPr>
        </p:nvSpPr>
        <p:spPr>
          <a:xfrm>
            <a:off x="323850" y="1565275"/>
            <a:ext cx="8351838" cy="1939925"/>
          </a:xfrm>
          <a:effectLst>
            <a:outerShdw blurRad="63500" dist="35921" dir="2700000" algn="ctr" rotWithShape="0">
              <a:srgbClr val="000902"/>
            </a:outerShdw>
          </a:effectLst>
        </p:spPr>
        <p:txBody>
          <a:bodyPr lIns="0" tIns="0" rIns="0" bIns="0"/>
          <a:lstStyle/>
          <a:p>
            <a:pPr marL="341313" indent="0" defTabSz="914400" eaLnBrk="1">
              <a:spcBef>
                <a:spcPts val="600"/>
              </a:spcBef>
              <a:buClr>
                <a:srgbClr val="99FF99"/>
              </a:buClr>
              <a:buFont typeface="Wingdings" pitchFamily="2" charset="2"/>
              <a:buNone/>
            </a:pPr>
            <a:r>
              <a:rPr lang="en-US" altLang="en-US" sz="3600" baseline="30000">
                <a:solidFill>
                  <a:srgbClr val="FFFFFF"/>
                </a:solidFill>
                <a:effectLst>
                  <a:outerShdw blurRad="38100" dist="38100" dir="2700000" algn="tl">
                    <a:srgbClr val="000000"/>
                  </a:outerShdw>
                </a:effectLst>
                <a:latin typeface="Geneva" pitchFamily="2" charset="0"/>
                <a:sym typeface="Geneva" pitchFamily="2" charset="0"/>
              </a:rPr>
              <a:t>11</a:t>
            </a:r>
            <a:r>
              <a:rPr lang="ja-JP" altLang="en-US" sz="3600">
                <a:solidFill>
                  <a:srgbClr val="FFFFFF"/>
                </a:solidFill>
                <a:effectLst>
                  <a:outerShdw blurRad="38100" dist="38100" dir="2700000" algn="tl">
                    <a:srgbClr val="000000"/>
                  </a:outerShdw>
                </a:effectLst>
                <a:latin typeface="SimSun" pitchFamily="2" charset="-122"/>
                <a:ea typeface="SimSun" pitchFamily="2" charset="-122"/>
                <a:sym typeface="SimSun" pitchFamily="2" charset="-122"/>
              </a:rPr>
              <a:t>女人应该安静而完全顺服地学习。</a:t>
            </a:r>
            <a:r>
              <a:rPr lang="en-US" altLang="ja-JP" sz="3600">
                <a:solidFill>
                  <a:srgbClr val="FFFFFF"/>
                </a:solidFill>
                <a:effectLst>
                  <a:outerShdw blurRad="38100" dist="38100" dir="2700000" algn="tl">
                    <a:srgbClr val="000000"/>
                  </a:outerShdw>
                </a:effectLst>
                <a:latin typeface="Geneva" pitchFamily="2" charset="0"/>
                <a:sym typeface="Geneva" pitchFamily="2" charset="0"/>
              </a:rPr>
              <a:t>  </a:t>
            </a:r>
            <a:br>
              <a:rPr lang="en-US" altLang="ja-JP" sz="3600">
                <a:solidFill>
                  <a:srgbClr val="FFFFFF"/>
                </a:solidFill>
                <a:effectLst>
                  <a:outerShdw blurRad="38100" dist="38100" dir="2700000" algn="tl">
                    <a:srgbClr val="000000"/>
                  </a:outerShdw>
                </a:effectLst>
                <a:latin typeface="Geneva" pitchFamily="2" charset="0"/>
                <a:sym typeface="Geneva" pitchFamily="2" charset="0"/>
              </a:rPr>
            </a:br>
            <a:r>
              <a:rPr lang="en-US" altLang="ja-JP" sz="3600" baseline="30000">
                <a:solidFill>
                  <a:srgbClr val="FFFFFF"/>
                </a:solidFill>
                <a:effectLst>
                  <a:outerShdw blurRad="38100" dist="38100" dir="2700000" algn="tl">
                    <a:srgbClr val="000000"/>
                  </a:outerShdw>
                </a:effectLst>
                <a:latin typeface="Geneva" pitchFamily="2" charset="0"/>
                <a:sym typeface="Geneva" pitchFamily="2" charset="0"/>
              </a:rPr>
              <a:t>12</a:t>
            </a:r>
            <a:r>
              <a:rPr lang="ja-JP" altLang="en-US" sz="3600">
                <a:solidFill>
                  <a:srgbClr val="FFFFFF"/>
                </a:solidFill>
                <a:effectLst>
                  <a:outerShdw blurRad="38100" dist="38100" dir="2700000" algn="tl">
                    <a:srgbClr val="000000"/>
                  </a:outerShdw>
                </a:effectLst>
                <a:latin typeface="SimSun" pitchFamily="2" charset="-122"/>
                <a:ea typeface="SimSun" pitchFamily="2" charset="-122"/>
                <a:sym typeface="SimSun" pitchFamily="2" charset="-122"/>
              </a:rPr>
              <a:t>我不准</a:t>
            </a:r>
            <a:r>
              <a:rPr lang="en-US" altLang="ja-JP" sz="3600">
                <a:solidFill>
                  <a:srgbClr val="FFFFFF"/>
                </a:solidFill>
                <a:effectLst>
                  <a:outerShdw blurRad="38100" dist="38100" dir="2700000" algn="tl">
                    <a:srgbClr val="000000"/>
                  </a:outerShdw>
                </a:effectLst>
                <a:latin typeface="SimSun" pitchFamily="2" charset="-122"/>
                <a:ea typeface="SimSun" pitchFamily="2" charset="-122"/>
                <a:sym typeface="SimSun" pitchFamily="2" charset="-122"/>
              </a:rPr>
              <a:t> </a:t>
            </a:r>
            <a:r>
              <a:rPr lang="ja-JP" altLang="en-US" sz="3600">
                <a:solidFill>
                  <a:srgbClr val="FFFFFF"/>
                </a:solidFill>
                <a:effectLst>
                  <a:outerShdw blurRad="38100" dist="38100" dir="2700000" algn="tl">
                    <a:srgbClr val="000000"/>
                  </a:outerShdw>
                </a:effectLst>
                <a:latin typeface="SimSun" pitchFamily="2" charset="-122"/>
                <a:ea typeface="SimSun" pitchFamily="2" charset="-122"/>
                <a:sym typeface="SimSun" pitchFamily="2" charset="-122"/>
              </a:rPr>
              <a:t>女人教训男人，辖制男人；</a:t>
            </a:r>
            <a:br>
              <a:rPr lang="en-US" altLang="ja-JP" sz="3600">
                <a:solidFill>
                  <a:srgbClr val="FFFFFF"/>
                </a:solidFill>
                <a:effectLst>
                  <a:outerShdw blurRad="38100" dist="38100" dir="2700000" algn="tl">
                    <a:srgbClr val="000000"/>
                  </a:outerShdw>
                </a:effectLst>
                <a:latin typeface="SimSun" pitchFamily="2" charset="-122"/>
                <a:ea typeface="SimSun" pitchFamily="2" charset="-122"/>
                <a:sym typeface="SimSun" pitchFamily="2" charset="-122"/>
              </a:rPr>
            </a:br>
            <a:r>
              <a:rPr lang="ja-JP" altLang="en-US" sz="3600">
                <a:solidFill>
                  <a:srgbClr val="FFFFFF"/>
                </a:solidFill>
                <a:effectLst>
                  <a:outerShdw blurRad="38100" dist="38100" dir="2700000" algn="tl">
                    <a:srgbClr val="000000"/>
                  </a:outerShdw>
                </a:effectLst>
                <a:latin typeface="SimSun" pitchFamily="2" charset="-122"/>
                <a:ea typeface="SimSun" pitchFamily="2" charset="-122"/>
                <a:sym typeface="SimSun" pitchFamily="2" charset="-122"/>
              </a:rPr>
              <a:t>女人总要安静。</a:t>
            </a:r>
            <a:r>
              <a:rPr lang="en-US" altLang="ja-JP" sz="3600">
                <a:solidFill>
                  <a:srgbClr val="FFFFFF"/>
                </a:solidFill>
                <a:effectLst>
                  <a:outerShdw blurRad="38100" dist="38100" dir="2700000" algn="tl">
                    <a:srgbClr val="000000"/>
                  </a:outerShdw>
                </a:effectLst>
                <a:latin typeface="Geneva" pitchFamily="2" charset="0"/>
                <a:sym typeface="Geneva" pitchFamily="2" charset="0"/>
              </a:rPr>
              <a:t>  </a:t>
            </a:r>
            <a:endParaRPr lang="en-US" altLang="en-US" sz="1600"/>
          </a:p>
        </p:txBody>
      </p:sp>
      <p:pic>
        <p:nvPicPr>
          <p:cNvPr id="189445"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320800" cy="160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193359948"/>
      </p:ext>
    </p:extLst>
  </p:cSld>
  <p:clrMapOvr>
    <a:masterClrMapping/>
  </p:clrMapOvr>
  <p:transition spd="med"/>
</p:sld>
</file>

<file path=ppt/slides/slide13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5297" name="Rectangle 1"/>
          <p:cNvSpPr>
            <a:spLocks noGrp="1" noChangeArrowheads="1"/>
          </p:cNvSpPr>
          <p:nvPr>
            <p:ph type="title"/>
          </p:nvPr>
        </p:nvSpPr>
        <p:spPr>
          <a:xfrm>
            <a:off x="1219200" y="531813"/>
            <a:ext cx="7772400" cy="1144587"/>
          </a:xfrm>
        </p:spPr>
        <p:txBody>
          <a:bodyPr lIns="0" tIns="0" rIns="0" bIns="0"/>
          <a:lstStyle/>
          <a:p>
            <a:pPr algn="ctr" defTabSz="914400" eaLnBrk="1"/>
            <a:r>
              <a:rPr lang="ja-JP" altLang="en-US" sz="4000">
                <a:solidFill>
                  <a:srgbClr val="006600"/>
                </a:solidFill>
                <a:latin typeface="SimSun" pitchFamily="2" charset="-122"/>
                <a:ea typeface="SimSun" pitchFamily="2" charset="-122"/>
                <a:sym typeface="SimSun" pitchFamily="2" charset="-122"/>
              </a:rPr>
              <a:t>女人的顺服</a:t>
            </a:r>
            <a:r>
              <a:rPr lang="en-US" altLang="ja-JP" sz="4000">
                <a:solidFill>
                  <a:srgbClr val="006600"/>
                </a:solidFill>
                <a:latin typeface="Engravers MT" pitchFamily="18" charset="0"/>
                <a:sym typeface="Engravers MT" pitchFamily="18" charset="0"/>
              </a:rPr>
              <a:t> </a:t>
            </a:r>
            <a:r>
              <a:rPr lang="en-US" altLang="ja-JP" sz="3200" b="1">
                <a:solidFill>
                  <a:srgbClr val="006600"/>
                </a:solidFill>
                <a:latin typeface="Engravers MT Bold" charset="0"/>
                <a:sym typeface="Engravers MT Bold" charset="0"/>
              </a:rPr>
              <a:t>2:11-12</a:t>
            </a:r>
            <a:r>
              <a:rPr lang="en-US" altLang="ja-JP" sz="4000">
                <a:solidFill>
                  <a:srgbClr val="006600"/>
                </a:solidFill>
                <a:latin typeface="Engravers MT" pitchFamily="18" charset="0"/>
                <a:sym typeface="Engravers MT" pitchFamily="18" charset="0"/>
              </a:rPr>
              <a:t> </a:t>
            </a:r>
            <a:endParaRPr lang="en-US" altLang="en-US"/>
          </a:p>
        </p:txBody>
      </p:sp>
      <p:sp>
        <p:nvSpPr>
          <p:cNvPr id="55298" name="Rectangle 2"/>
          <p:cNvSpPr>
            <a:spLocks noGrp="1" noChangeArrowheads="1"/>
          </p:cNvSpPr>
          <p:nvPr>
            <p:ph type="body" idx="1"/>
          </p:nvPr>
        </p:nvSpPr>
        <p:spPr>
          <a:xfrm>
            <a:off x="685800" y="1981200"/>
            <a:ext cx="3810000" cy="3581400"/>
          </a:xfrm>
        </p:spPr>
        <p:txBody>
          <a:bodyPr lIns="0" tIns="0" rIns="0" bIns="0"/>
          <a:lstStyle/>
          <a:p>
            <a:pPr marL="0" indent="0" algn="ctr" defTabSz="914400" eaLnBrk="1">
              <a:spcBef>
                <a:spcPts val="700"/>
              </a:spcBef>
            </a:pPr>
            <a:r>
              <a:rPr lang="ja-JP" altLang="en-US" sz="3200" u="sng">
                <a:solidFill>
                  <a:srgbClr val="FF3300"/>
                </a:solidFill>
                <a:latin typeface="SimSun" pitchFamily="2" charset="-122"/>
                <a:ea typeface="SimSun" pitchFamily="2" charset="-122"/>
                <a:sym typeface="SimSun" pitchFamily="2" charset="-122"/>
              </a:rPr>
              <a:t>文化</a:t>
            </a:r>
            <a:endParaRPr lang="en-US" altLang="ja-JP" sz="3200" u="sng">
              <a:solidFill>
                <a:srgbClr val="FF3300"/>
              </a:solidFill>
              <a:latin typeface="SimSun" pitchFamily="2" charset="-122"/>
              <a:ea typeface="SimSun" pitchFamily="2" charset="-122"/>
              <a:sym typeface="SimSun" pitchFamily="2" charset="-122"/>
            </a:endParaRPr>
          </a:p>
          <a:p>
            <a:pPr marL="0" indent="0" algn="ctr" defTabSz="914400" eaLnBrk="1">
              <a:spcBef>
                <a:spcPts val="600"/>
              </a:spcBef>
            </a:pPr>
            <a:r>
              <a:rPr lang="ja-JP" altLang="en-US" sz="2800">
                <a:solidFill>
                  <a:srgbClr val="FF3300"/>
                </a:solidFill>
                <a:latin typeface="SimSun" pitchFamily="2" charset="-122"/>
                <a:ea typeface="SimSun" pitchFamily="2" charset="-122"/>
                <a:sym typeface="SimSun" pitchFamily="2" charset="-122"/>
              </a:rPr>
              <a:t>安静</a:t>
            </a:r>
            <a:r>
              <a:rPr lang="ja-JP" altLang="en-US" sz="2800">
                <a:latin typeface="SimSun" pitchFamily="2" charset="-122"/>
                <a:ea typeface="SimSun" pitchFamily="2" charset="-122"/>
                <a:sym typeface="SimSun" pitchFamily="2" charset="-122"/>
              </a:rPr>
              <a:t>学习</a:t>
            </a:r>
            <a:endParaRPr lang="en-US" altLang="ja-JP" sz="2800" b="1" i="1">
              <a:solidFill>
                <a:srgbClr val="FF3300"/>
              </a:solidFill>
              <a:latin typeface="Arial" pitchFamily="34" charset="0"/>
              <a:cs typeface="Arial" pitchFamily="34" charset="0"/>
              <a:sym typeface="Arial" pitchFamily="34" charset="0"/>
            </a:endParaRPr>
          </a:p>
          <a:p>
            <a:pPr marL="0" indent="0" algn="ctr" defTabSz="914400" eaLnBrk="1">
              <a:spcBef>
                <a:spcPts val="600"/>
              </a:spcBef>
            </a:pPr>
            <a:endParaRPr lang="en-US" altLang="en-US" sz="2800" i="1">
              <a:solidFill>
                <a:srgbClr val="FF3300"/>
              </a:solidFill>
              <a:latin typeface="Arial" pitchFamily="34" charset="0"/>
              <a:cs typeface="Arial" pitchFamily="34" charset="0"/>
              <a:sym typeface="Arial" pitchFamily="34" charset="0"/>
            </a:endParaRPr>
          </a:p>
          <a:p>
            <a:pPr marL="0" indent="0" algn="ctr" defTabSz="914400" eaLnBrk="1">
              <a:spcBef>
                <a:spcPts val="600"/>
              </a:spcBef>
            </a:pPr>
            <a:r>
              <a:rPr lang="ja-JP" altLang="en-US" sz="2800">
                <a:solidFill>
                  <a:srgbClr val="FF3300"/>
                </a:solidFill>
                <a:latin typeface="SimSun" pitchFamily="2" charset="-122"/>
                <a:ea typeface="SimSun" pitchFamily="2" charset="-122"/>
                <a:sym typeface="SimSun" pitchFamily="2" charset="-122"/>
              </a:rPr>
              <a:t>不可以教导</a:t>
            </a:r>
            <a:r>
              <a:rPr lang="en-US" altLang="ja-JP" sz="2800" b="1" i="1">
                <a:solidFill>
                  <a:srgbClr val="FF3300"/>
                </a:solidFill>
                <a:latin typeface="Arial" pitchFamily="34" charset="0"/>
                <a:cs typeface="Arial" pitchFamily="34" charset="0"/>
                <a:sym typeface="Arial" pitchFamily="34" charset="0"/>
              </a:rPr>
              <a:t>?</a:t>
            </a:r>
            <a:endParaRPr lang="en-US" altLang="en-US"/>
          </a:p>
        </p:txBody>
      </p:sp>
      <p:sp>
        <p:nvSpPr>
          <p:cNvPr id="55299" name="AutoShape 3"/>
          <p:cNvSpPr>
            <a:spLocks/>
          </p:cNvSpPr>
          <p:nvPr/>
        </p:nvSpPr>
        <p:spPr bwMode="auto">
          <a:xfrm>
            <a:off x="4648200" y="1981200"/>
            <a:ext cx="3810000" cy="24050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ctr" defTabSz="914400" rtl="0" eaLnBrk="1" fontAlgn="base" latinLnBrk="0" hangingPunct="0">
              <a:lnSpc>
                <a:spcPct val="100000"/>
              </a:lnSpc>
              <a:spcBef>
                <a:spcPts val="700"/>
              </a:spcBef>
              <a:spcAft>
                <a:spcPct val="0"/>
              </a:spcAft>
              <a:buClrTx/>
              <a:buSzTx/>
              <a:buFontTx/>
              <a:buNone/>
              <a:tabLst/>
              <a:defRPr/>
            </a:pPr>
            <a:r>
              <a:rPr kumimoji="0" lang="ja-JP" altLang="en-US" sz="3200" b="0" i="0" u="sng" strike="noStrike" kern="1200" cap="none" spc="0" normalizeH="0" baseline="0" noProof="0">
                <a:ln>
                  <a:noFill/>
                </a:ln>
                <a:solidFill>
                  <a:srgbClr val="0066FF"/>
                </a:solidFill>
                <a:effectLst/>
                <a:uLnTx/>
                <a:uFillTx/>
                <a:latin typeface="SimSun" pitchFamily="2" charset="-122"/>
                <a:ea typeface="SimSun" pitchFamily="2" charset="-122"/>
                <a:sym typeface="SimSun" pitchFamily="2" charset="-122"/>
              </a:rPr>
              <a:t>真理</a:t>
            </a:r>
            <a:endParaRPr kumimoji="0" lang="en-US" altLang="ja-JP" sz="3200" b="0" i="0" u="sng" strike="noStrike" kern="1200" cap="none" spc="0" normalizeH="0" baseline="0" noProof="0">
              <a:ln>
                <a:noFill/>
              </a:ln>
              <a:solidFill>
                <a:srgbClr val="0066FF"/>
              </a:solidFill>
              <a:effectLst/>
              <a:uLnTx/>
              <a:uFillTx/>
              <a:latin typeface="Arial Bold" pitchFamily="2" charset="0"/>
              <a:ea typeface="MS PGothic" pitchFamily="34" charset="-128"/>
              <a:sym typeface="Arial Bold" pitchFamily="2" charset="0"/>
            </a:endParaRPr>
          </a:p>
          <a:p>
            <a:pPr marL="0" marR="0" lvl="0" indent="0" algn="ctr" defTabSz="914400" rtl="0" eaLnBrk="1" fontAlgn="base" latinLnBrk="0" hangingPunct="0">
              <a:lnSpc>
                <a:spcPct val="100000"/>
              </a:lnSpc>
              <a:spcBef>
                <a:spcPts val="600"/>
              </a:spcBef>
              <a:spcAft>
                <a:spcPct val="0"/>
              </a:spcAft>
              <a:buClrTx/>
              <a:buSzTx/>
              <a:buFontTx/>
              <a:buNone/>
              <a:tabLst/>
              <a:defRPr/>
            </a:pPr>
            <a:r>
              <a:rPr kumimoji="0" lang="ja-JP" altLang="en-US" sz="2800" b="0" i="0" u="none" strike="noStrike" kern="1200" cap="none" spc="0" normalizeH="0" baseline="0" noProof="0">
                <a:ln>
                  <a:noFill/>
                </a:ln>
                <a:solidFill>
                  <a:srgbClr val="000000"/>
                </a:solidFill>
                <a:effectLst/>
                <a:uLnTx/>
                <a:uFillTx/>
                <a:latin typeface="SimSun" pitchFamily="2" charset="-122"/>
                <a:ea typeface="SimSun" pitchFamily="2" charset="-122"/>
                <a:sym typeface="SimSun" pitchFamily="2" charset="-122"/>
              </a:rPr>
              <a:t>完全的</a:t>
            </a:r>
            <a:r>
              <a:rPr kumimoji="0" lang="ja-JP" altLang="en-US" sz="2800" b="0" i="0" u="none" strike="noStrike" kern="1200" cap="none" spc="0" normalizeH="0" baseline="0" noProof="0">
                <a:ln>
                  <a:noFill/>
                </a:ln>
                <a:solidFill>
                  <a:srgbClr val="0000CC"/>
                </a:solidFill>
                <a:effectLst/>
                <a:uLnTx/>
                <a:uFillTx/>
                <a:latin typeface="SimSun" pitchFamily="2" charset="-122"/>
                <a:ea typeface="SimSun" pitchFamily="2" charset="-122"/>
                <a:sym typeface="SimSun" pitchFamily="2" charset="-122"/>
              </a:rPr>
              <a:t>顺服</a:t>
            </a:r>
            <a:endParaRPr kumimoji="0" lang="en-US" altLang="ja-JP" sz="2800" b="0" i="0" u="none" strike="noStrike" kern="1200" cap="none" spc="0" normalizeH="0" baseline="0" noProof="0">
              <a:ln>
                <a:noFill/>
              </a:ln>
              <a:solidFill>
                <a:srgbClr val="9F93F9"/>
              </a:solidFill>
              <a:effectLst/>
              <a:uLnTx/>
              <a:uFillTx/>
              <a:latin typeface="Arial Bold" pitchFamily="2" charset="0"/>
              <a:ea typeface="MS PGothic" pitchFamily="34" charset="-128"/>
              <a:sym typeface="Arial Bold" pitchFamily="2" charset="0"/>
            </a:endParaRPr>
          </a:p>
          <a:p>
            <a:pPr marL="0" marR="0" lvl="0" indent="0" algn="ctr" defTabSz="914400" rtl="0" eaLnBrk="1" fontAlgn="base" latinLnBrk="0" hangingPunct="0">
              <a:lnSpc>
                <a:spcPct val="100000"/>
              </a:lnSpc>
              <a:spcBef>
                <a:spcPts val="600"/>
              </a:spcBef>
              <a:spcAft>
                <a:spcPct val="0"/>
              </a:spcAft>
              <a:buClrTx/>
              <a:buSzTx/>
              <a:buFontTx/>
              <a:buNone/>
              <a:tabLst/>
              <a:defRPr/>
            </a:pPr>
            <a:endParaRPr kumimoji="0" lang="en-US" altLang="en-US" sz="2800" b="0" i="0" u="sng"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endParaRPr>
          </a:p>
          <a:p>
            <a:pPr marL="0" marR="0" lvl="0" indent="0" algn="ctr" defTabSz="914400" rtl="0" eaLnBrk="1" fontAlgn="base" latinLnBrk="0" hangingPunct="0">
              <a:lnSpc>
                <a:spcPct val="100000"/>
              </a:lnSpc>
              <a:spcBef>
                <a:spcPts val="600"/>
              </a:spcBef>
              <a:spcAft>
                <a:spcPct val="0"/>
              </a:spcAft>
              <a:buClrTx/>
              <a:buSzTx/>
              <a:buFontTx/>
              <a:buNone/>
              <a:tabLst/>
              <a:defRPr/>
            </a:pPr>
            <a:r>
              <a:rPr kumimoji="0" lang="ja-JP" altLang="en-US" sz="2800" b="0" i="0" u="none" strike="noStrike" kern="1200" cap="none" spc="0" normalizeH="0" baseline="0" noProof="0">
                <a:ln>
                  <a:noFill/>
                </a:ln>
                <a:solidFill>
                  <a:srgbClr val="000000"/>
                </a:solidFill>
                <a:effectLst/>
                <a:uLnTx/>
                <a:uFillTx/>
                <a:latin typeface="SimSun" pitchFamily="2" charset="-122"/>
                <a:ea typeface="SimSun" pitchFamily="2" charset="-122"/>
                <a:sym typeface="SimSun" pitchFamily="2" charset="-122"/>
              </a:rPr>
              <a:t>在教会里</a:t>
            </a:r>
            <a:r>
              <a:rPr kumimoji="0" lang="ja-JP" altLang="en-US" sz="2800" b="0" i="0" u="none" strike="noStrike" kern="1200" cap="none" spc="0" normalizeH="0" baseline="0" noProof="0">
                <a:ln>
                  <a:noFill/>
                </a:ln>
                <a:solidFill>
                  <a:srgbClr val="3E2DF9"/>
                </a:solidFill>
                <a:effectLst/>
                <a:uLnTx/>
                <a:uFillTx/>
                <a:latin typeface="SimSun" pitchFamily="2" charset="-122"/>
                <a:ea typeface="SimSun" pitchFamily="2" charset="-122"/>
                <a:sym typeface="SimSun" pitchFamily="2" charset="-122"/>
              </a:rPr>
              <a:t>，不可以教训或辖制男人</a:t>
            </a:r>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endParaRPr>
          </a:p>
        </p:txBody>
      </p:sp>
      <p:sp>
        <p:nvSpPr>
          <p:cNvPr id="55300" name="AutoShape 4"/>
          <p:cNvSpPr>
            <a:spLocks/>
          </p:cNvSpPr>
          <p:nvPr/>
        </p:nvSpPr>
        <p:spPr bwMode="auto">
          <a:xfrm>
            <a:off x="608013" y="303213"/>
            <a:ext cx="2640012" cy="5730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749300" eaLnBrk="0">
              <a:defRPr sz="2400">
                <a:solidFill>
                  <a:srgbClr val="000000"/>
                </a:solidFill>
                <a:latin typeface="Arial" pitchFamily="34" charset="0"/>
                <a:ea typeface="MS PGothic" pitchFamily="34" charset="-128"/>
                <a:sym typeface="Arial" pitchFamily="34" charset="0"/>
              </a:defRPr>
            </a:lvl1pPr>
            <a:lvl2pPr marL="742950" indent="-285750" defTabSz="749300" eaLnBrk="0">
              <a:defRPr sz="2400">
                <a:solidFill>
                  <a:srgbClr val="000000"/>
                </a:solidFill>
                <a:latin typeface="Arial" pitchFamily="34" charset="0"/>
                <a:ea typeface="MS PGothic" pitchFamily="34" charset="-128"/>
                <a:sym typeface="Arial" pitchFamily="34" charset="0"/>
              </a:defRPr>
            </a:lvl2pPr>
            <a:lvl3pPr marL="1143000" indent="-228600" defTabSz="749300" eaLnBrk="0">
              <a:defRPr sz="2400">
                <a:solidFill>
                  <a:srgbClr val="000000"/>
                </a:solidFill>
                <a:latin typeface="Arial" pitchFamily="34" charset="0"/>
                <a:ea typeface="MS PGothic" pitchFamily="34" charset="-128"/>
                <a:sym typeface="Arial" pitchFamily="34" charset="0"/>
              </a:defRPr>
            </a:lvl3pPr>
            <a:lvl4pPr marL="1600200" indent="-228600" defTabSz="749300" eaLnBrk="0">
              <a:defRPr sz="2400">
                <a:solidFill>
                  <a:srgbClr val="000000"/>
                </a:solidFill>
                <a:latin typeface="Arial" pitchFamily="34" charset="0"/>
                <a:ea typeface="MS PGothic" pitchFamily="34" charset="-128"/>
                <a:sym typeface="Arial" pitchFamily="34" charset="0"/>
              </a:defRPr>
            </a:lvl4pPr>
            <a:lvl5pPr marL="2057400" indent="-228600" defTabSz="749300" eaLnBrk="0">
              <a:defRPr sz="2400">
                <a:solidFill>
                  <a:srgbClr val="000000"/>
                </a:solidFill>
                <a:latin typeface="Arial" pitchFamily="34" charset="0"/>
                <a:ea typeface="MS PGothic" pitchFamily="34" charset="-128"/>
                <a:sym typeface="Arial" pitchFamily="34" charset="0"/>
              </a:defRPr>
            </a:lvl5pPr>
            <a:lvl6pPr marL="2514600" indent="-228600" defTabSz="7493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defTabSz="7493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defTabSz="7493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defTabSz="7493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ctr" defTabSz="749300" rtl="0" eaLnBrk="1" fontAlgn="base" latinLnBrk="0" hangingPunct="0">
              <a:lnSpc>
                <a:spcPct val="100000"/>
              </a:lnSpc>
              <a:spcBef>
                <a:spcPct val="0"/>
              </a:spcBef>
              <a:spcAft>
                <a:spcPct val="0"/>
              </a:spcAft>
              <a:buClrTx/>
              <a:buSzTx/>
              <a:buFontTx/>
              <a:buNone/>
              <a:tabLst/>
              <a:defRPr/>
            </a:pPr>
            <a:r>
              <a:rPr kumimoji="0" lang="ja-JP" altLang="en-US" sz="3600" b="1" i="0" u="none" strike="noStrike" kern="1200" cap="none" spc="0" normalizeH="0" baseline="0" noProof="0">
                <a:ln>
                  <a:noFill/>
                </a:ln>
                <a:solidFill>
                  <a:srgbClr val="FFFF00"/>
                </a:solidFill>
                <a:effectLst>
                  <a:outerShdw blurRad="38100" dist="38100" dir="2700000" algn="tl">
                    <a:srgbClr val="C0C0C0"/>
                  </a:outerShdw>
                </a:effectLst>
                <a:uLnTx/>
                <a:uFillTx/>
                <a:latin typeface="Impact" pitchFamily="34" charset="0"/>
                <a:ea typeface="MS PGothic" pitchFamily="34" charset="-128"/>
                <a:sym typeface="Impact" pitchFamily="34" charset="0"/>
              </a:rPr>
              <a:t>应用</a:t>
            </a:r>
            <a:r>
              <a:rPr kumimoji="0" lang="en-US" altLang="ja-JP" sz="3600" b="1" i="0" u="none" strike="noStrike" kern="1200" cap="none" spc="0" normalizeH="0" baseline="0" noProof="0">
                <a:ln>
                  <a:noFill/>
                </a:ln>
                <a:solidFill>
                  <a:srgbClr val="FFFF00"/>
                </a:solidFill>
                <a:effectLst>
                  <a:outerShdw blurRad="38100" dist="38100" dir="2700000" algn="tl">
                    <a:srgbClr val="C0C0C0"/>
                  </a:outerShdw>
                </a:effectLst>
                <a:uLnTx/>
                <a:uFillTx/>
                <a:latin typeface="Impact" pitchFamily="34" charset="0"/>
                <a:ea typeface="MS PGothic" pitchFamily="34" charset="-128"/>
                <a:sym typeface="Impact" pitchFamily="34" charset="0"/>
              </a:rPr>
              <a:t> 3: </a:t>
            </a:r>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endParaRPr>
          </a:p>
        </p:txBody>
      </p:sp>
    </p:spTree>
    <p:extLst>
      <p:ext uri="{BB962C8B-B14F-4D97-AF65-F5344CB8AC3E}">
        <p14:creationId xmlns:p14="http://schemas.microsoft.com/office/powerpoint/2010/main" val="4254601078"/>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5298"/>
                                        </p:tgtEl>
                                        <p:attrNameLst>
                                          <p:attrName>style.visibility</p:attrName>
                                        </p:attrNameLst>
                                      </p:cBhvr>
                                      <p:to>
                                        <p:strVal val="visible"/>
                                      </p:to>
                                    </p:set>
                                    <p:anim calcmode="lin" valueType="num">
                                      <p:cBhvr additive="base">
                                        <p:cTn id="7" dur="500" fill="hold"/>
                                        <p:tgtEl>
                                          <p:spTgt spid="55298"/>
                                        </p:tgtEl>
                                        <p:attrNameLst>
                                          <p:attrName>ppt_x</p:attrName>
                                        </p:attrNameLst>
                                      </p:cBhvr>
                                      <p:tavLst>
                                        <p:tav tm="0">
                                          <p:val>
                                            <p:strVal val="0-#ppt_w/2"/>
                                          </p:val>
                                        </p:tav>
                                        <p:tav tm="100000">
                                          <p:val>
                                            <p:strVal val="#ppt_x"/>
                                          </p:val>
                                        </p:tav>
                                      </p:tavLst>
                                    </p:anim>
                                    <p:anim calcmode="lin" valueType="num">
                                      <p:cBhvr additive="base">
                                        <p:cTn id="8" dur="500" fill="hold"/>
                                        <p:tgtEl>
                                          <p:spTgt spid="5529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5299"/>
                                        </p:tgtEl>
                                        <p:attrNameLst>
                                          <p:attrName>style.visibility</p:attrName>
                                        </p:attrNameLst>
                                      </p:cBhvr>
                                      <p:to>
                                        <p:strVal val="visible"/>
                                      </p:to>
                                    </p:set>
                                    <p:anim calcmode="lin" valueType="num">
                                      <p:cBhvr additive="base">
                                        <p:cTn id="13" dur="500" fill="hold"/>
                                        <p:tgtEl>
                                          <p:spTgt spid="55299"/>
                                        </p:tgtEl>
                                        <p:attrNameLst>
                                          <p:attrName>ppt_x</p:attrName>
                                        </p:attrNameLst>
                                      </p:cBhvr>
                                      <p:tavLst>
                                        <p:tav tm="0">
                                          <p:val>
                                            <p:strVal val="0-#ppt_w/2"/>
                                          </p:val>
                                        </p:tav>
                                        <p:tav tm="100000">
                                          <p:val>
                                            <p:strVal val="#ppt_x"/>
                                          </p:val>
                                        </p:tav>
                                      </p:tavLst>
                                    </p:anim>
                                    <p:anim calcmode="lin" valueType="num">
                                      <p:cBhvr additive="base">
                                        <p:cTn id="14" dur="500" fill="hold"/>
                                        <p:tgtEl>
                                          <p:spTgt spid="5529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298" grpId="0" autoUpdateAnimBg="0"/>
      <p:bldP spid="55299" grpId="0" autoUpdateAnimBg="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1"/>
          <p:cNvSpPr>
            <a:spLocks noGrp="1" noChangeArrowheads="1"/>
          </p:cNvSpPr>
          <p:nvPr>
            <p:ph type="title"/>
          </p:nvPr>
        </p:nvSpPr>
        <p:spPr>
          <a:xfrm>
            <a:off x="1600200" y="455613"/>
            <a:ext cx="7772400" cy="1144587"/>
          </a:xfrm>
        </p:spPr>
        <p:txBody>
          <a:bodyPr lIns="0" tIns="0" rIns="0" bIns="0"/>
          <a:lstStyle/>
          <a:p>
            <a:pPr algn="ctr" defTabSz="914400" eaLnBrk="1"/>
            <a:r>
              <a:rPr lang="ja-JP" altLang="en-US" sz="3600">
                <a:solidFill>
                  <a:srgbClr val="006600"/>
                </a:solidFill>
                <a:effectLst>
                  <a:outerShdw blurRad="38100" dist="38100" dir="2700000" algn="tl">
                    <a:srgbClr val="C0C0C0"/>
                  </a:outerShdw>
                </a:effectLst>
                <a:latin typeface="SimSun" pitchFamily="2" charset="-122"/>
                <a:ea typeface="SimSun" pitchFamily="2" charset="-122"/>
                <a:sym typeface="SimSun" pitchFamily="2" charset="-122"/>
              </a:rPr>
              <a:t>文化</a:t>
            </a:r>
            <a:r>
              <a:rPr lang="en-US" altLang="ja-JP" sz="3600" b="1">
                <a:solidFill>
                  <a:srgbClr val="006600"/>
                </a:solidFill>
                <a:effectLst>
                  <a:outerShdw blurRad="38100" dist="38100" dir="2700000" algn="tl">
                    <a:srgbClr val="C0C0C0"/>
                  </a:outerShdw>
                </a:effectLst>
                <a:latin typeface="Engravers MT Bold" charset="0"/>
                <a:sym typeface="Engravers MT Bold" charset="0"/>
              </a:rPr>
              <a:t>: </a:t>
            </a:r>
            <a:r>
              <a:rPr lang="ja-JP" altLang="en-US" sz="3600">
                <a:solidFill>
                  <a:srgbClr val="006600"/>
                </a:solidFill>
                <a:effectLst>
                  <a:outerShdw blurRad="38100" dist="38100" dir="2700000" algn="tl">
                    <a:srgbClr val="C0C0C0"/>
                  </a:outerShdw>
                </a:effectLst>
                <a:latin typeface="SimSun" pitchFamily="2" charset="-122"/>
                <a:ea typeface="SimSun" pitchFamily="2" charset="-122"/>
                <a:sym typeface="SimSun" pitchFamily="2" charset="-122"/>
              </a:rPr>
              <a:t>静默与教导</a:t>
            </a:r>
            <a:endParaRPr lang="en-US" altLang="en-US"/>
          </a:p>
        </p:txBody>
      </p:sp>
      <p:sp>
        <p:nvSpPr>
          <p:cNvPr id="56322" name="Rectangle 2"/>
          <p:cNvSpPr>
            <a:spLocks noGrp="1" noChangeArrowheads="1"/>
          </p:cNvSpPr>
          <p:nvPr>
            <p:ph type="body" idx="1"/>
          </p:nvPr>
        </p:nvSpPr>
        <p:spPr>
          <a:xfrm>
            <a:off x="685800" y="1981200"/>
            <a:ext cx="7772400" cy="4114800"/>
          </a:xfrm>
        </p:spPr>
        <p:txBody>
          <a:bodyPr lIns="0" tIns="0" rIns="0" bIns="0"/>
          <a:lstStyle/>
          <a:p>
            <a:pPr defTabSz="914400" eaLnBrk="1">
              <a:spcBef>
                <a:spcPts val="700"/>
              </a:spcBef>
              <a:buFontTx/>
              <a:buBlip>
                <a:blip r:embed="rId2"/>
              </a:buBlip>
            </a:pPr>
            <a:r>
              <a:rPr lang="ja-JP" altLang="en-US" sz="3200">
                <a:solidFill>
                  <a:srgbClr val="FF6600"/>
                </a:solidFill>
                <a:latin typeface="SimSun" pitchFamily="2" charset="-122"/>
                <a:ea typeface="SimSun" pitchFamily="2" charset="-122"/>
                <a:sym typeface="SimSun" pitchFamily="2" charset="-122"/>
              </a:rPr>
              <a:t>顺服</a:t>
            </a:r>
            <a:r>
              <a:rPr lang="ja-JP" altLang="en-US" sz="3200">
                <a:latin typeface="SimSun" pitchFamily="2" charset="-122"/>
                <a:ea typeface="SimSun" pitchFamily="2" charset="-122"/>
                <a:sym typeface="SimSun" pitchFamily="2" charset="-122"/>
              </a:rPr>
              <a:t>在不同的文化是不一样的，不一定要以</a:t>
            </a:r>
            <a:r>
              <a:rPr lang="ja-JP" altLang="en-US" sz="3200">
                <a:solidFill>
                  <a:srgbClr val="FF6600"/>
                </a:solidFill>
                <a:latin typeface="SimSun" pitchFamily="2" charset="-122"/>
                <a:ea typeface="SimSun" pitchFamily="2" charset="-122"/>
                <a:sym typeface="SimSun" pitchFamily="2" charset="-122"/>
              </a:rPr>
              <a:t>静默</a:t>
            </a:r>
            <a:r>
              <a:rPr lang="ja-JP" altLang="en-US" sz="3200">
                <a:latin typeface="SimSun" pitchFamily="2" charset="-122"/>
                <a:ea typeface="SimSun" pitchFamily="2" charset="-122"/>
                <a:sym typeface="SimSun" pitchFamily="2" charset="-122"/>
              </a:rPr>
              <a:t>来表现。</a:t>
            </a:r>
            <a:endParaRPr lang="en-US" altLang="ja-JP" sz="3200">
              <a:latin typeface="SimSun" pitchFamily="2" charset="-122"/>
              <a:ea typeface="SimSun" pitchFamily="2" charset="-122"/>
              <a:sym typeface="SimSun" pitchFamily="2" charset="-122"/>
            </a:endParaRPr>
          </a:p>
          <a:p>
            <a:pPr defTabSz="914400" eaLnBrk="1">
              <a:spcBef>
                <a:spcPts val="700"/>
              </a:spcBef>
              <a:buFontTx/>
              <a:buBlip>
                <a:blip r:embed="rId2"/>
              </a:buBlip>
            </a:pPr>
            <a:r>
              <a:rPr lang="ja-JP" altLang="en-US" sz="3200">
                <a:latin typeface="SimSun" pitchFamily="2" charset="-122"/>
                <a:ea typeface="SimSun" pitchFamily="2" charset="-122"/>
                <a:sym typeface="SimSun" pitchFamily="2" charset="-122"/>
              </a:rPr>
              <a:t>如果女人</a:t>
            </a:r>
            <a:r>
              <a:rPr lang="ja-JP" altLang="en-US" sz="3200">
                <a:solidFill>
                  <a:srgbClr val="0000CC"/>
                </a:solidFill>
                <a:latin typeface="SimSun" pitchFamily="2" charset="-122"/>
                <a:ea typeface="SimSun" pitchFamily="2" charset="-122"/>
                <a:sym typeface="SimSun" pitchFamily="2" charset="-122"/>
              </a:rPr>
              <a:t>教导</a:t>
            </a:r>
            <a:r>
              <a:rPr lang="ja-JP" altLang="en-US" sz="3200">
                <a:latin typeface="SimSun" pitchFamily="2" charset="-122"/>
                <a:ea typeface="SimSun" pitchFamily="2" charset="-122"/>
                <a:sym typeface="SimSun" pitchFamily="2" charset="-122"/>
              </a:rPr>
              <a:t>男人，是不是说他们就是在辖制他们？</a:t>
            </a:r>
            <a:endParaRPr lang="en-US" altLang="ja-JP" sz="3200">
              <a:latin typeface="SimSun" pitchFamily="2" charset="-122"/>
              <a:ea typeface="SimSun" pitchFamily="2" charset="-122"/>
              <a:sym typeface="SimSun" pitchFamily="2" charset="-122"/>
            </a:endParaRPr>
          </a:p>
          <a:p>
            <a:pPr defTabSz="914400" eaLnBrk="1">
              <a:spcBef>
                <a:spcPts val="700"/>
              </a:spcBef>
              <a:buFontTx/>
              <a:buBlip>
                <a:blip r:embed="rId2"/>
              </a:buBlip>
            </a:pPr>
            <a:r>
              <a:rPr lang="ja-JP" altLang="en-US" sz="3200">
                <a:latin typeface="SimSun" pitchFamily="2" charset="-122"/>
                <a:ea typeface="SimSun" pitchFamily="2" charset="-122"/>
                <a:sym typeface="SimSun" pitchFamily="2" charset="-122"/>
              </a:rPr>
              <a:t>人教导时，</a:t>
            </a:r>
            <a:r>
              <a:rPr lang="ja-JP" altLang="en-US" sz="3200">
                <a:solidFill>
                  <a:srgbClr val="0000CC"/>
                </a:solidFill>
                <a:latin typeface="SimSun" pitchFamily="2" charset="-122"/>
                <a:ea typeface="SimSun" pitchFamily="2" charset="-122"/>
                <a:sym typeface="SimSun" pitchFamily="2" charset="-122"/>
              </a:rPr>
              <a:t>权柄</a:t>
            </a:r>
            <a:r>
              <a:rPr lang="ja-JP" altLang="en-US" sz="3200">
                <a:latin typeface="SimSun" pitchFamily="2" charset="-122"/>
                <a:ea typeface="SimSun" pitchFamily="2" charset="-122"/>
                <a:sym typeface="SimSun" pitchFamily="2" charset="-122"/>
              </a:rPr>
              <a:t>是在</a:t>
            </a:r>
            <a:r>
              <a:rPr lang="ja-JP" altLang="en-US" sz="3200">
                <a:solidFill>
                  <a:srgbClr val="0000CC"/>
                </a:solidFill>
                <a:latin typeface="SimSun" pitchFamily="2" charset="-122"/>
                <a:ea typeface="SimSun" pitchFamily="2" charset="-122"/>
                <a:sym typeface="SimSun" pitchFamily="2" charset="-122"/>
              </a:rPr>
              <a:t>神的话语</a:t>
            </a:r>
            <a:r>
              <a:rPr lang="ja-JP" altLang="en-US" sz="3200">
                <a:latin typeface="SimSun" pitchFamily="2" charset="-122"/>
                <a:ea typeface="SimSun" pitchFamily="2" charset="-122"/>
                <a:sym typeface="SimSun" pitchFamily="2" charset="-122"/>
              </a:rPr>
              <a:t>，不是在人身上。</a:t>
            </a:r>
            <a:r>
              <a:rPr lang="en-US" altLang="ja-JP" sz="3200">
                <a:latin typeface="Arial" pitchFamily="34" charset="0"/>
                <a:cs typeface="Arial" pitchFamily="34" charset="0"/>
                <a:sym typeface="Arial" pitchFamily="34" charset="0"/>
              </a:rPr>
              <a:t> </a:t>
            </a:r>
            <a:endParaRPr lang="en-US" altLang="en-US"/>
          </a:p>
        </p:txBody>
      </p:sp>
    </p:spTree>
    <p:extLst>
      <p:ext uri="{BB962C8B-B14F-4D97-AF65-F5344CB8AC3E}">
        <p14:creationId xmlns:p14="http://schemas.microsoft.com/office/powerpoint/2010/main" val="1495582276"/>
      </p:ext>
    </p:extLst>
  </p:cSld>
  <p:clrMapOvr>
    <a:masterClrMapping/>
  </p:clrMapOvr>
  <p:transition spd="med"/>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5" name="Rectangle 1"/>
          <p:cNvSpPr>
            <a:spLocks noGrp="1" noChangeArrowheads="1"/>
          </p:cNvSpPr>
          <p:nvPr>
            <p:ph type="title"/>
          </p:nvPr>
        </p:nvSpPr>
        <p:spPr>
          <a:xfrm>
            <a:off x="1295400" y="455613"/>
            <a:ext cx="8088313" cy="1144587"/>
          </a:xfrm>
        </p:spPr>
        <p:txBody>
          <a:bodyPr lIns="0" tIns="0" rIns="0" bIns="0"/>
          <a:lstStyle/>
          <a:p>
            <a:pPr algn="ctr" defTabSz="914400" eaLnBrk="1"/>
            <a:r>
              <a:rPr lang="ja-JP" altLang="en-US" sz="3600">
                <a:solidFill>
                  <a:srgbClr val="006600"/>
                </a:solidFill>
                <a:effectLst>
                  <a:outerShdw blurRad="38100" dist="38100" dir="2700000" algn="tl">
                    <a:srgbClr val="C0C0C0"/>
                  </a:outerShdw>
                </a:effectLst>
                <a:latin typeface="SimSun" pitchFamily="2" charset="-122"/>
                <a:ea typeface="SimSun" pitchFamily="2" charset="-122"/>
                <a:sym typeface="SimSun" pitchFamily="2" charset="-122"/>
              </a:rPr>
              <a:t>真理：权柄</a:t>
            </a:r>
            <a:r>
              <a:rPr lang="en-US" altLang="ja-JP" sz="3600" b="1">
                <a:solidFill>
                  <a:srgbClr val="006600"/>
                </a:solidFill>
                <a:effectLst>
                  <a:outerShdw blurRad="38100" dist="38100" dir="2700000" algn="tl">
                    <a:srgbClr val="C0C0C0"/>
                  </a:outerShdw>
                </a:effectLst>
                <a:latin typeface="Engravers MT Bold" charset="0"/>
                <a:sym typeface="Engravers MT Bold" charset="0"/>
              </a:rPr>
              <a:t>-</a:t>
            </a:r>
            <a:r>
              <a:rPr lang="ja-JP" altLang="en-US" sz="3600">
                <a:solidFill>
                  <a:srgbClr val="006600"/>
                </a:solidFill>
                <a:effectLst>
                  <a:outerShdw blurRad="38100" dist="38100" dir="2700000" algn="tl">
                    <a:srgbClr val="C0C0C0"/>
                  </a:outerShdw>
                </a:effectLst>
                <a:latin typeface="SimSun" pitchFamily="2" charset="-122"/>
                <a:ea typeface="SimSun" pitchFamily="2" charset="-122"/>
                <a:sym typeface="SimSun" pitchFamily="2" charset="-122"/>
              </a:rPr>
              <a:t>顺服</a:t>
            </a:r>
            <a:endParaRPr lang="en-US" altLang="en-US"/>
          </a:p>
        </p:txBody>
      </p:sp>
      <p:sp>
        <p:nvSpPr>
          <p:cNvPr id="57346" name="Rectangle 2"/>
          <p:cNvSpPr>
            <a:spLocks noGrp="1" noChangeArrowheads="1"/>
          </p:cNvSpPr>
          <p:nvPr>
            <p:ph type="body" idx="1"/>
          </p:nvPr>
        </p:nvSpPr>
        <p:spPr>
          <a:xfrm>
            <a:off x="304800" y="1752600"/>
            <a:ext cx="8839200" cy="5105400"/>
          </a:xfrm>
        </p:spPr>
        <p:txBody>
          <a:bodyPr lIns="0" tIns="0" rIns="0" bIns="0"/>
          <a:lstStyle/>
          <a:p>
            <a:pPr marL="347663" indent="-347663" defTabSz="914400" eaLnBrk="1">
              <a:spcBef>
                <a:spcPts val="700"/>
              </a:spcBef>
              <a:buFontTx/>
              <a:buBlip>
                <a:blip r:embed="rId2"/>
              </a:buBlip>
            </a:pPr>
            <a:r>
              <a:rPr lang="ja-JP" altLang="en-US" sz="3200">
                <a:solidFill>
                  <a:srgbClr val="FF6600"/>
                </a:solidFill>
                <a:latin typeface="SimSun" pitchFamily="2" charset="-122"/>
                <a:ea typeface="SimSun" pitchFamily="2" charset="-122"/>
                <a:sym typeface="SimSun" pitchFamily="2" charset="-122"/>
              </a:rPr>
              <a:t>女人顺服的基本原则</a:t>
            </a:r>
            <a:r>
              <a:rPr lang="en-US" altLang="ja-JP" sz="3200">
                <a:solidFill>
                  <a:srgbClr val="FF6600"/>
                </a:solidFill>
                <a:latin typeface="Arial Bold" pitchFamily="2" charset="0"/>
                <a:sym typeface="Arial Bold" pitchFamily="2" charset="0"/>
              </a:rPr>
              <a:t>: </a:t>
            </a:r>
            <a:r>
              <a:rPr lang="ja-JP" altLang="en-US" sz="3200">
                <a:latin typeface="SimSun" pitchFamily="2" charset="-122"/>
                <a:ea typeface="SimSun" pitchFamily="2" charset="-122"/>
                <a:sym typeface="SimSun" pitchFamily="2" charset="-122"/>
              </a:rPr>
              <a:t>堕落</a:t>
            </a:r>
            <a:r>
              <a:rPr lang="en-US" altLang="ja-JP" sz="3200">
                <a:latin typeface="Arial Bold" pitchFamily="2" charset="0"/>
                <a:sym typeface="Arial Bold" pitchFamily="2" charset="0"/>
              </a:rPr>
              <a:t>2:14</a:t>
            </a:r>
            <a:endParaRPr lang="en-US" altLang="ja-JP" sz="3200">
              <a:solidFill>
                <a:srgbClr val="FF6600"/>
              </a:solidFill>
              <a:latin typeface="Arial Bold" pitchFamily="2" charset="0"/>
              <a:sym typeface="Arial Bold" pitchFamily="2" charset="0"/>
            </a:endParaRPr>
          </a:p>
          <a:p>
            <a:pPr marL="347663" indent="-347663" defTabSz="914400" eaLnBrk="1">
              <a:spcBef>
                <a:spcPts val="700"/>
              </a:spcBef>
              <a:buFontTx/>
              <a:buBlip>
                <a:blip r:embed="rId2"/>
              </a:buBlip>
            </a:pPr>
            <a:r>
              <a:rPr lang="ja-JP" altLang="en-US" sz="3200">
                <a:solidFill>
                  <a:srgbClr val="FF6600"/>
                </a:solidFill>
                <a:latin typeface="SimSun" pitchFamily="2" charset="-122"/>
                <a:ea typeface="SimSun" pitchFamily="2" charset="-122"/>
                <a:sym typeface="SimSun" pitchFamily="2" charset="-122"/>
              </a:rPr>
              <a:t>误解</a:t>
            </a:r>
            <a:r>
              <a:rPr lang="en-US" altLang="ja-JP" sz="3200">
                <a:latin typeface="Arial" pitchFamily="34" charset="0"/>
                <a:cs typeface="Arial" pitchFamily="34" charset="0"/>
                <a:sym typeface="Arial" pitchFamily="34" charset="0"/>
              </a:rPr>
              <a:t>: </a:t>
            </a:r>
            <a:r>
              <a:rPr lang="ja-JP" altLang="en-US" sz="3200">
                <a:latin typeface="SimSun" pitchFamily="2" charset="-122"/>
                <a:ea typeface="SimSun" pitchFamily="2" charset="-122"/>
                <a:sym typeface="SimSun" pitchFamily="2" charset="-122"/>
              </a:rPr>
              <a:t>女人在堕落时就显示她们容易受骗，所以她们不应该教导男人。</a:t>
            </a:r>
            <a:endParaRPr lang="en-US" altLang="ja-JP" sz="3200">
              <a:latin typeface="SimSun" pitchFamily="2" charset="-122"/>
              <a:ea typeface="SimSun" pitchFamily="2" charset="-122"/>
              <a:sym typeface="SimSun" pitchFamily="2" charset="-122"/>
            </a:endParaRPr>
          </a:p>
          <a:p>
            <a:pPr marL="347663" indent="-347663" defTabSz="914400" eaLnBrk="1">
              <a:spcBef>
                <a:spcPts val="700"/>
              </a:spcBef>
              <a:buFontTx/>
              <a:buBlip>
                <a:blip r:embed="rId2"/>
              </a:buBlip>
            </a:pPr>
            <a:r>
              <a:rPr lang="ja-JP" altLang="en-US" sz="3200">
                <a:solidFill>
                  <a:srgbClr val="FF6600"/>
                </a:solidFill>
                <a:latin typeface="SimSun" pitchFamily="2" charset="-122"/>
                <a:ea typeface="SimSun" pitchFamily="2" charset="-122"/>
                <a:sym typeface="SimSun" pitchFamily="2" charset="-122"/>
              </a:rPr>
              <a:t>反对</a:t>
            </a:r>
            <a:r>
              <a:rPr lang="en-US" altLang="ja-JP" sz="3200">
                <a:latin typeface="Arial" pitchFamily="34" charset="0"/>
                <a:cs typeface="Arial" pitchFamily="34" charset="0"/>
                <a:sym typeface="Arial" pitchFamily="34" charset="0"/>
              </a:rPr>
              <a:t>: </a:t>
            </a:r>
            <a:r>
              <a:rPr lang="ja-JP" altLang="en-US" sz="3200">
                <a:latin typeface="SimSun" pitchFamily="2" charset="-122"/>
                <a:ea typeface="SimSun" pitchFamily="2" charset="-122"/>
                <a:sym typeface="SimSun" pitchFamily="2" charset="-122"/>
              </a:rPr>
              <a:t>如果女人容易受骗，她们就不应该教导任何人，不只是男人。保罗指的是女人在教导儿女和年轻的夫人所扮演的特别的角色（提多书</a:t>
            </a:r>
            <a:r>
              <a:rPr lang="en-US" altLang="ja-JP" sz="3200">
                <a:latin typeface="Arial" pitchFamily="34" charset="0"/>
                <a:cs typeface="Arial" pitchFamily="34" charset="0"/>
                <a:sym typeface="Arial" pitchFamily="34" charset="0"/>
              </a:rPr>
              <a:t>2</a:t>
            </a:r>
            <a:r>
              <a:rPr lang="ja-JP" altLang="en-US" sz="3200">
                <a:latin typeface="SimSun" pitchFamily="2" charset="-122"/>
                <a:ea typeface="SimSun" pitchFamily="2" charset="-122"/>
                <a:sym typeface="SimSun" pitchFamily="2" charset="-122"/>
              </a:rPr>
              <a:t>：</a:t>
            </a:r>
            <a:r>
              <a:rPr lang="en-US" altLang="ja-JP" sz="3200">
                <a:latin typeface="Arial" pitchFamily="34" charset="0"/>
                <a:cs typeface="Arial" pitchFamily="34" charset="0"/>
                <a:sym typeface="Arial" pitchFamily="34" charset="0"/>
              </a:rPr>
              <a:t>4</a:t>
            </a:r>
            <a:r>
              <a:rPr lang="ja-JP" altLang="en-US" sz="3200">
                <a:latin typeface="SimSun" pitchFamily="2" charset="-122"/>
                <a:ea typeface="SimSun" pitchFamily="2" charset="-122"/>
                <a:sym typeface="SimSun" pitchFamily="2" charset="-122"/>
              </a:rPr>
              <a:t>）。</a:t>
            </a:r>
            <a:r>
              <a:rPr lang="en-US" altLang="ja-JP" sz="3200">
                <a:latin typeface="Arial" pitchFamily="34" charset="0"/>
                <a:cs typeface="Arial" pitchFamily="34" charset="0"/>
                <a:sym typeface="Arial" pitchFamily="34" charset="0"/>
              </a:rPr>
              <a:t> </a:t>
            </a:r>
          </a:p>
          <a:p>
            <a:pPr marL="347663" indent="-347663" defTabSz="914400" eaLnBrk="1">
              <a:spcBef>
                <a:spcPts val="700"/>
              </a:spcBef>
              <a:buFontTx/>
              <a:buBlip>
                <a:blip r:embed="rId2"/>
              </a:buBlip>
            </a:pPr>
            <a:r>
              <a:rPr lang="ja-JP" altLang="en-US" sz="3200">
                <a:solidFill>
                  <a:srgbClr val="FF6600"/>
                </a:solidFill>
                <a:latin typeface="SimSun" pitchFamily="2" charset="-122"/>
                <a:ea typeface="SimSun" pitchFamily="2" charset="-122"/>
                <a:sym typeface="SimSun" pitchFamily="2" charset="-122"/>
              </a:rPr>
              <a:t>真理</a:t>
            </a:r>
            <a:r>
              <a:rPr lang="en-US" altLang="ja-JP" sz="3200">
                <a:latin typeface="Arial" pitchFamily="34" charset="0"/>
                <a:cs typeface="Arial" pitchFamily="34" charset="0"/>
                <a:sym typeface="Arial" pitchFamily="34" charset="0"/>
              </a:rPr>
              <a:t>: </a:t>
            </a:r>
            <a:r>
              <a:rPr lang="ja-JP" altLang="en-US" sz="3200">
                <a:latin typeface="SimSun" pitchFamily="2" charset="-122"/>
                <a:ea typeface="SimSun" pitchFamily="2" charset="-122"/>
                <a:sym typeface="SimSun" pitchFamily="2" charset="-122"/>
              </a:rPr>
              <a:t>夏娃在堕落的罪不只是受骗，而是她</a:t>
            </a:r>
            <a:r>
              <a:rPr lang="ja-JP" altLang="en-US" sz="3200">
                <a:solidFill>
                  <a:srgbClr val="0000CC"/>
                </a:solidFill>
                <a:latin typeface="SimSun" pitchFamily="2" charset="-122"/>
                <a:ea typeface="SimSun" pitchFamily="2" charset="-122"/>
                <a:sym typeface="SimSun" pitchFamily="2" charset="-122"/>
              </a:rPr>
              <a:t>篡夺了亚当的权柄</a:t>
            </a:r>
            <a:r>
              <a:rPr lang="ja-JP" altLang="en-US" sz="3200">
                <a:latin typeface="SimSun" pitchFamily="2" charset="-122"/>
                <a:ea typeface="SimSun" pitchFamily="2" charset="-122"/>
                <a:sym typeface="SimSun" pitchFamily="2" charset="-122"/>
              </a:rPr>
              <a:t>，交换了彼此的角色。</a:t>
            </a:r>
            <a:endParaRPr lang="en-US" altLang="en-US"/>
          </a:p>
        </p:txBody>
      </p:sp>
    </p:spTree>
    <p:extLst>
      <p:ext uri="{BB962C8B-B14F-4D97-AF65-F5344CB8AC3E}">
        <p14:creationId xmlns:p14="http://schemas.microsoft.com/office/powerpoint/2010/main" val="3960271654"/>
      </p:ext>
    </p:extLst>
  </p:cSld>
  <p:clrMapOvr>
    <a:masterClrMapping/>
  </p:clrMapOvr>
  <p:transition spd="med"/>
</p:sld>
</file>

<file path=ppt/slides/slide13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8369" name="Rectangle 1"/>
          <p:cNvSpPr>
            <a:spLocks noGrp="1" noChangeArrowheads="1"/>
          </p:cNvSpPr>
          <p:nvPr>
            <p:ph type="title"/>
          </p:nvPr>
        </p:nvSpPr>
        <p:spPr>
          <a:xfrm>
            <a:off x="1295400" y="684213"/>
            <a:ext cx="7772400" cy="1144587"/>
          </a:xfrm>
        </p:spPr>
        <p:txBody>
          <a:bodyPr lIns="0" tIns="0" rIns="0" bIns="0"/>
          <a:lstStyle/>
          <a:p>
            <a:pPr algn="ctr" defTabSz="914400" eaLnBrk="1"/>
            <a:r>
              <a:rPr lang="ja-JP" altLang="en-US" sz="3600">
                <a:solidFill>
                  <a:srgbClr val="006600"/>
                </a:solidFill>
                <a:effectLst>
                  <a:outerShdw blurRad="38100" dist="38100" dir="2700000" algn="tl">
                    <a:srgbClr val="C0C0C0"/>
                  </a:outerShdw>
                </a:effectLst>
                <a:latin typeface="SimSun" pitchFamily="2" charset="-122"/>
                <a:ea typeface="SimSun" pitchFamily="2" charset="-122"/>
                <a:sym typeface="SimSun" pitchFamily="2" charset="-122"/>
              </a:rPr>
              <a:t>提摩太前书</a:t>
            </a:r>
            <a:r>
              <a:rPr lang="en-US" altLang="ja-JP" sz="3600">
                <a:solidFill>
                  <a:srgbClr val="006600"/>
                </a:solidFill>
                <a:effectLst>
                  <a:outerShdw blurRad="38100" dist="38100" dir="2700000" algn="tl">
                    <a:srgbClr val="C0C0C0"/>
                  </a:outerShdw>
                </a:effectLst>
                <a:latin typeface="SimSun" pitchFamily="2" charset="-122"/>
                <a:ea typeface="SimSun" pitchFamily="2" charset="-122"/>
                <a:sym typeface="SimSun" pitchFamily="2" charset="-122"/>
              </a:rPr>
              <a:t> </a:t>
            </a:r>
            <a:r>
              <a:rPr lang="en-US" altLang="ja-JP" sz="3600" b="1">
                <a:solidFill>
                  <a:srgbClr val="006600"/>
                </a:solidFill>
                <a:effectLst>
                  <a:outerShdw blurRad="38100" dist="38100" dir="2700000" algn="tl">
                    <a:srgbClr val="C0C0C0"/>
                  </a:outerShdw>
                </a:effectLst>
                <a:latin typeface="Engravers MT Bold" charset="0"/>
                <a:sym typeface="Engravers MT Bold" charset="0"/>
              </a:rPr>
              <a:t>2:11-14</a:t>
            </a:r>
            <a:endParaRPr lang="en-US" altLang="en-US"/>
          </a:p>
        </p:txBody>
      </p:sp>
      <p:sp>
        <p:nvSpPr>
          <p:cNvPr id="58370" name="Rectangle 2"/>
          <p:cNvSpPr>
            <a:spLocks noGrp="1" noChangeArrowheads="1"/>
          </p:cNvSpPr>
          <p:nvPr>
            <p:ph type="body" idx="1"/>
          </p:nvPr>
        </p:nvSpPr>
        <p:spPr>
          <a:xfrm>
            <a:off x="457200" y="4570413"/>
            <a:ext cx="8686800" cy="1144587"/>
          </a:xfrm>
        </p:spPr>
        <p:txBody>
          <a:bodyPr lIns="0" tIns="0" rIns="0" bIns="0"/>
          <a:lstStyle/>
          <a:p>
            <a:pPr marL="0" indent="0" algn="ctr" defTabSz="914400" eaLnBrk="1">
              <a:spcBef>
                <a:spcPts val="1000"/>
              </a:spcBef>
            </a:pPr>
            <a:r>
              <a:rPr lang="ja-JP" altLang="en-US" sz="4400">
                <a:solidFill>
                  <a:srgbClr val="FF3300"/>
                </a:solidFill>
                <a:latin typeface="SimSun" pitchFamily="2" charset="-122"/>
                <a:ea typeface="SimSun" pitchFamily="2" charset="-122"/>
                <a:sym typeface="SimSun" pitchFamily="2" charset="-122"/>
              </a:rPr>
              <a:t>不可以，除非她没有戴权柄</a:t>
            </a:r>
            <a:endParaRPr lang="en-US" altLang="en-US"/>
          </a:p>
        </p:txBody>
      </p:sp>
      <p:sp>
        <p:nvSpPr>
          <p:cNvPr id="58371" name="AutoShape 3"/>
          <p:cNvSpPr>
            <a:spLocks/>
          </p:cNvSpPr>
          <p:nvPr/>
        </p:nvSpPr>
        <p:spPr bwMode="auto">
          <a:xfrm>
            <a:off x="762000" y="228600"/>
            <a:ext cx="2209800" cy="762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876300" eaLnBrk="0">
              <a:defRPr sz="2400">
                <a:solidFill>
                  <a:srgbClr val="000000"/>
                </a:solidFill>
                <a:latin typeface="Arial" pitchFamily="34" charset="0"/>
                <a:ea typeface="MS PGothic" pitchFamily="34" charset="-128"/>
                <a:sym typeface="Arial" pitchFamily="34" charset="0"/>
              </a:defRPr>
            </a:lvl1pPr>
            <a:lvl2pPr marL="742950" indent="-285750" defTabSz="876300" eaLnBrk="0">
              <a:defRPr sz="2400">
                <a:solidFill>
                  <a:srgbClr val="000000"/>
                </a:solidFill>
                <a:latin typeface="Arial" pitchFamily="34" charset="0"/>
                <a:ea typeface="MS PGothic" pitchFamily="34" charset="-128"/>
                <a:sym typeface="Arial" pitchFamily="34" charset="0"/>
              </a:defRPr>
            </a:lvl2pPr>
            <a:lvl3pPr marL="1143000" indent="-228600" defTabSz="876300" eaLnBrk="0">
              <a:defRPr sz="2400">
                <a:solidFill>
                  <a:srgbClr val="000000"/>
                </a:solidFill>
                <a:latin typeface="Arial" pitchFamily="34" charset="0"/>
                <a:ea typeface="MS PGothic" pitchFamily="34" charset="-128"/>
                <a:sym typeface="Arial" pitchFamily="34" charset="0"/>
              </a:defRPr>
            </a:lvl3pPr>
            <a:lvl4pPr marL="1600200" indent="-228600" defTabSz="876300" eaLnBrk="0">
              <a:defRPr sz="2400">
                <a:solidFill>
                  <a:srgbClr val="000000"/>
                </a:solidFill>
                <a:latin typeface="Arial" pitchFamily="34" charset="0"/>
                <a:ea typeface="MS PGothic" pitchFamily="34" charset="-128"/>
                <a:sym typeface="Arial" pitchFamily="34" charset="0"/>
              </a:defRPr>
            </a:lvl4pPr>
            <a:lvl5pPr marL="2057400" indent="-228600" defTabSz="876300" eaLnBrk="0">
              <a:defRPr sz="2400">
                <a:solidFill>
                  <a:srgbClr val="000000"/>
                </a:solidFill>
                <a:latin typeface="Arial" pitchFamily="34" charset="0"/>
                <a:ea typeface="MS PGothic" pitchFamily="34" charset="-128"/>
                <a:sym typeface="Arial" pitchFamily="34" charset="0"/>
              </a:defRPr>
            </a:lvl5pPr>
            <a:lvl6pPr marL="2514600" indent="-228600" defTabSz="8763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defTabSz="8763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defTabSz="8763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defTabSz="8763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ctr" defTabSz="876300" rtl="0" eaLnBrk="1" fontAlgn="base" latinLnBrk="0" hangingPunct="0">
              <a:lnSpc>
                <a:spcPct val="100000"/>
              </a:lnSpc>
              <a:spcBef>
                <a:spcPct val="0"/>
              </a:spcBef>
              <a:spcAft>
                <a:spcPct val="0"/>
              </a:spcAft>
              <a:buClrTx/>
              <a:buSzTx/>
              <a:buFontTx/>
              <a:buNone/>
              <a:tabLst/>
              <a:defRPr/>
            </a:pPr>
            <a:r>
              <a:rPr kumimoji="0" lang="ja-JP" altLang="en-US" sz="5700" b="1" i="0" u="none" strike="noStrike" kern="1200" cap="none" spc="0" normalizeH="0" baseline="0" noProof="0">
                <a:ln>
                  <a:noFill/>
                </a:ln>
                <a:solidFill>
                  <a:srgbClr val="FFFF00"/>
                </a:solidFill>
                <a:effectLst>
                  <a:outerShdw blurRad="38100" dist="38100" dir="2700000" algn="tl">
                    <a:srgbClr val="C0C0C0"/>
                  </a:outerShdw>
                </a:effectLst>
                <a:uLnTx/>
                <a:uFillTx/>
                <a:latin typeface="Impact" pitchFamily="34" charset="0"/>
                <a:ea typeface="MS PGothic" pitchFamily="34" charset="-128"/>
                <a:sym typeface="Impact" pitchFamily="34" charset="0"/>
              </a:rPr>
              <a:t>结论：</a:t>
            </a:r>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endParaRPr>
          </a:p>
        </p:txBody>
      </p:sp>
      <p:sp>
        <p:nvSpPr>
          <p:cNvPr id="58372" name="AutoShape 4"/>
          <p:cNvSpPr>
            <a:spLocks/>
          </p:cNvSpPr>
          <p:nvPr/>
        </p:nvSpPr>
        <p:spPr bwMode="auto">
          <a:xfrm>
            <a:off x="838200" y="2438400"/>
            <a:ext cx="7772400" cy="182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428625" eaLnBrk="0">
              <a:defRPr sz="2400">
                <a:solidFill>
                  <a:srgbClr val="000000"/>
                </a:solidFill>
                <a:latin typeface="Arial" pitchFamily="34" charset="0"/>
                <a:ea typeface="MS PGothic" pitchFamily="34" charset="-128"/>
                <a:sym typeface="Arial" pitchFamily="34" charset="0"/>
              </a:defRPr>
            </a:lvl1pPr>
            <a:lvl2pPr marL="742950" indent="-285750" defTabSz="428625" eaLnBrk="0">
              <a:defRPr sz="2400">
                <a:solidFill>
                  <a:srgbClr val="000000"/>
                </a:solidFill>
                <a:latin typeface="Arial" pitchFamily="34" charset="0"/>
                <a:ea typeface="MS PGothic" pitchFamily="34" charset="-128"/>
                <a:sym typeface="Arial" pitchFamily="34" charset="0"/>
              </a:defRPr>
            </a:lvl2pPr>
            <a:lvl3pPr marL="1143000" indent="-228600" defTabSz="428625" eaLnBrk="0">
              <a:defRPr sz="2400">
                <a:solidFill>
                  <a:srgbClr val="000000"/>
                </a:solidFill>
                <a:latin typeface="Arial" pitchFamily="34" charset="0"/>
                <a:ea typeface="MS PGothic" pitchFamily="34" charset="-128"/>
                <a:sym typeface="Arial" pitchFamily="34" charset="0"/>
              </a:defRPr>
            </a:lvl3pPr>
            <a:lvl4pPr marL="1600200" indent="-228600" defTabSz="428625" eaLnBrk="0">
              <a:defRPr sz="2400">
                <a:solidFill>
                  <a:srgbClr val="000000"/>
                </a:solidFill>
                <a:latin typeface="Arial" pitchFamily="34" charset="0"/>
                <a:ea typeface="MS PGothic" pitchFamily="34" charset="-128"/>
                <a:sym typeface="Arial" pitchFamily="34" charset="0"/>
              </a:defRPr>
            </a:lvl4pPr>
            <a:lvl5pPr marL="2057400" indent="-228600" defTabSz="428625" eaLnBrk="0">
              <a:defRPr sz="2400">
                <a:solidFill>
                  <a:srgbClr val="000000"/>
                </a:solidFill>
                <a:latin typeface="Arial" pitchFamily="34" charset="0"/>
                <a:ea typeface="MS PGothic" pitchFamily="34" charset="-128"/>
                <a:sym typeface="Arial" pitchFamily="34" charset="0"/>
              </a:defRPr>
            </a:lvl5pPr>
            <a:lvl6pPr marL="2514600" indent="-228600" defTabSz="428625"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defTabSz="428625"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defTabSz="428625"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defTabSz="428625"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ctr" defTabSz="428625" rtl="0" eaLnBrk="1" fontAlgn="base" latinLnBrk="0" hangingPunct="0">
              <a:lnSpc>
                <a:spcPct val="100000"/>
              </a:lnSpc>
              <a:spcBef>
                <a:spcPct val="0"/>
              </a:spcBef>
              <a:spcAft>
                <a:spcPct val="0"/>
              </a:spcAft>
              <a:buClrTx/>
              <a:buSzTx/>
              <a:buFontTx/>
              <a:buNone/>
              <a:tabLst/>
              <a:defRPr/>
            </a:pPr>
            <a:r>
              <a:rPr kumimoji="0" lang="ja-JP" altLang="en-US" sz="6700" b="1" i="0" u="none" strike="noStrike" kern="1200" cap="none" spc="0" normalizeH="0" baseline="0" noProof="0">
                <a:ln>
                  <a:noFill/>
                </a:ln>
                <a:solidFill>
                  <a:srgbClr val="A603AB"/>
                </a:solidFill>
                <a:effectLst>
                  <a:outerShdw blurRad="38100" dist="38100" dir="2700000" algn="tl">
                    <a:srgbClr val="C0C0C0"/>
                  </a:outerShdw>
                </a:effectLst>
                <a:uLnTx/>
                <a:uFillTx/>
                <a:latin typeface="Arial Black" pitchFamily="34" charset="0"/>
                <a:ea typeface="MS PGothic" pitchFamily="34" charset="-128"/>
                <a:sym typeface="Arial Black" pitchFamily="34" charset="0"/>
              </a:rPr>
              <a:t>姐妹可以站讲台吗？</a:t>
            </a:r>
            <a:r>
              <a:rPr kumimoji="0" lang="en-US" altLang="ja-JP" sz="6700" b="1" i="0" u="none" strike="noStrike" kern="1200" cap="none" spc="0" normalizeH="0" baseline="0" noProof="0">
                <a:ln>
                  <a:noFill/>
                </a:ln>
                <a:solidFill>
                  <a:srgbClr val="A603AB"/>
                </a:solidFill>
                <a:effectLst>
                  <a:outerShdw blurRad="38100" dist="38100" dir="2700000" algn="tl">
                    <a:srgbClr val="C0C0C0"/>
                  </a:outerShdw>
                </a:effectLst>
                <a:uLnTx/>
                <a:uFillTx/>
                <a:latin typeface="Arial Black" pitchFamily="34" charset="0"/>
                <a:ea typeface="MS PGothic" pitchFamily="34" charset="-128"/>
                <a:sym typeface="Arial Black" pitchFamily="34" charset="0"/>
              </a:rPr>
              <a:t> </a:t>
            </a:r>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endParaRPr>
          </a:p>
        </p:txBody>
      </p:sp>
    </p:spTree>
    <p:extLst>
      <p:ext uri="{BB962C8B-B14F-4D97-AF65-F5344CB8AC3E}">
        <p14:creationId xmlns:p14="http://schemas.microsoft.com/office/powerpoint/2010/main" val="3622892281"/>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2" fill="hold" grpId="0" nodeType="clickEffect">
                                  <p:stCondLst>
                                    <p:cond delay="0"/>
                                  </p:stCondLst>
                                  <p:childTnLst>
                                    <p:set>
                                      <p:cBhvr>
                                        <p:cTn id="6" dur="1" fill="hold">
                                          <p:stCondLst>
                                            <p:cond delay="0"/>
                                          </p:stCondLst>
                                        </p:cTn>
                                        <p:tgtEl>
                                          <p:spTgt spid="58372"/>
                                        </p:tgtEl>
                                        <p:attrNameLst>
                                          <p:attrName>style.visibility</p:attrName>
                                        </p:attrNameLst>
                                      </p:cBhvr>
                                      <p:to>
                                        <p:strVal val="visible"/>
                                      </p:to>
                                    </p:set>
                                    <p:anim calcmode="lin" valueType="num">
                                      <p:cBhvr>
                                        <p:cTn id="7" dur="500" fill="hold"/>
                                        <p:tgtEl>
                                          <p:spTgt spid="58372"/>
                                        </p:tgtEl>
                                        <p:attrNameLst>
                                          <p:attrName>ppt_x</p:attrName>
                                        </p:attrNameLst>
                                      </p:cBhvr>
                                      <p:tavLst>
                                        <p:tav tm="0">
                                          <p:val>
                                            <p:strVal val="#ppt_x+#ppt_w/2"/>
                                          </p:val>
                                        </p:tav>
                                        <p:tav tm="100000">
                                          <p:val>
                                            <p:strVal val="#ppt_x"/>
                                          </p:val>
                                        </p:tav>
                                      </p:tavLst>
                                    </p:anim>
                                    <p:anim calcmode="lin" valueType="num">
                                      <p:cBhvr>
                                        <p:cTn id="8" dur="500" fill="hold"/>
                                        <p:tgtEl>
                                          <p:spTgt spid="58372"/>
                                        </p:tgtEl>
                                        <p:attrNameLst>
                                          <p:attrName>ppt_y</p:attrName>
                                        </p:attrNameLst>
                                      </p:cBhvr>
                                      <p:tavLst>
                                        <p:tav tm="0">
                                          <p:val>
                                            <p:strVal val="#ppt_y"/>
                                          </p:val>
                                        </p:tav>
                                        <p:tav tm="100000">
                                          <p:val>
                                            <p:strVal val="#ppt_y"/>
                                          </p:val>
                                        </p:tav>
                                      </p:tavLst>
                                    </p:anim>
                                    <p:anim calcmode="lin" valueType="num">
                                      <p:cBhvr>
                                        <p:cTn id="9" dur="500" fill="hold"/>
                                        <p:tgtEl>
                                          <p:spTgt spid="58372"/>
                                        </p:tgtEl>
                                        <p:attrNameLst>
                                          <p:attrName>ppt_w</p:attrName>
                                        </p:attrNameLst>
                                      </p:cBhvr>
                                      <p:tavLst>
                                        <p:tav tm="0">
                                          <p:val>
                                            <p:fltVal val="0"/>
                                          </p:val>
                                        </p:tav>
                                        <p:tav tm="100000">
                                          <p:val>
                                            <p:strVal val="#ppt_w"/>
                                          </p:val>
                                        </p:tav>
                                      </p:tavLst>
                                    </p:anim>
                                    <p:anim calcmode="lin" valueType="num">
                                      <p:cBhvr>
                                        <p:cTn id="10" dur="500" fill="hold"/>
                                        <p:tgtEl>
                                          <p:spTgt spid="58372"/>
                                        </p:tgtEl>
                                        <p:attrNameLst>
                                          <p:attrName>ppt_h</p:attrName>
                                        </p:attrNameLst>
                                      </p:cBhvr>
                                      <p:tavLst>
                                        <p:tav tm="0">
                                          <p:val>
                                            <p:strVal val="#ppt_h"/>
                                          </p:val>
                                        </p:tav>
                                        <p:tav tm="100000">
                                          <p:val>
                                            <p:strVal val="#ppt_h"/>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58370">
                                            <p:txEl>
                                              <p:pRg st="0" end="0"/>
                                            </p:txEl>
                                          </p:spTgt>
                                        </p:tgtEl>
                                        <p:attrNameLst>
                                          <p:attrName>style.visibility</p:attrName>
                                        </p:attrNameLst>
                                      </p:cBhvr>
                                      <p:to>
                                        <p:strVal val="visible"/>
                                      </p:to>
                                    </p:set>
                                    <p:anim calcmode="lin" valueType="num">
                                      <p:cBhvr>
                                        <p:cTn id="15" dur="1000" fill="hold"/>
                                        <p:tgtEl>
                                          <p:spTgt spid="58370">
                                            <p:txEl>
                                              <p:pRg st="0" end="0"/>
                                            </p:txEl>
                                          </p:spTgt>
                                        </p:tgtEl>
                                        <p:attrNameLst>
                                          <p:attrName>ppt_w</p:attrName>
                                        </p:attrNameLst>
                                      </p:cBhvr>
                                      <p:tavLst>
                                        <p:tav tm="0">
                                          <p:val>
                                            <p:fltVal val="0"/>
                                          </p:val>
                                        </p:tav>
                                        <p:tav tm="100000">
                                          <p:val>
                                            <p:strVal val="#ppt_w"/>
                                          </p:val>
                                        </p:tav>
                                      </p:tavLst>
                                    </p:anim>
                                    <p:anim calcmode="lin" valueType="num">
                                      <p:cBhvr>
                                        <p:cTn id="16" dur="1000" fill="hold"/>
                                        <p:tgtEl>
                                          <p:spTgt spid="58370">
                                            <p:txEl>
                                              <p:pRg st="0" end="0"/>
                                            </p:txEl>
                                          </p:spTgt>
                                        </p:tgtEl>
                                        <p:attrNameLst>
                                          <p:attrName>ppt_h</p:attrName>
                                        </p:attrNameLst>
                                      </p:cBhvr>
                                      <p:tavLst>
                                        <p:tav tm="0">
                                          <p:val>
                                            <p:fltVal val="0"/>
                                          </p:val>
                                        </p:tav>
                                        <p:tav tm="100000">
                                          <p:val>
                                            <p:strVal val="#ppt_h"/>
                                          </p:val>
                                        </p:tav>
                                      </p:tavLst>
                                    </p:anim>
                                    <p:anim calcmode="lin" valueType="num">
                                      <p:cBhvr>
                                        <p:cTn id="17" dur="1000" fill="hold"/>
                                        <p:tgtEl>
                                          <p:spTgt spid="58370">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58370">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70" grpId="0" build="p" autoUpdateAnimBg="0"/>
      <p:bldP spid="58372" grpId="0" autoUpdateAnimBg="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9569" name="Picture 1" descr="Communion Worship Background Templat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9570" name="Rectangle 2"/>
          <p:cNvSpPr>
            <a:spLocks noGrp="1"/>
          </p:cNvSpPr>
          <p:nvPr>
            <p:ph type="title" idx="4294967295"/>
          </p:nvPr>
        </p:nvSpPr>
        <p:spPr>
          <a:xfrm>
            <a:off x="0" y="0"/>
            <a:ext cx="9144000" cy="838200"/>
          </a:xfrm>
          <a:solidFill>
            <a:srgbClr val="000000"/>
          </a:solidFill>
        </p:spPr>
        <p:txBody>
          <a:bodyPr/>
          <a:lstStyle/>
          <a:p>
            <a:pPr eaLnBrk="1" hangingPunct="1"/>
            <a:r>
              <a:rPr lang="zh-CN" altLang="en-US" sz="4800" b="1" i="1" dirty="0">
                <a:solidFill>
                  <a:schemeClr val="bg1"/>
                </a:solidFill>
                <a:latin typeface="Arial" charset="0"/>
                <a:cs typeface="Arial" charset="0"/>
              </a:rPr>
              <a:t>不平凡的晚餐</a:t>
            </a:r>
            <a:endParaRPr lang="en-US" sz="4800" b="1" i="1" dirty="0">
              <a:solidFill>
                <a:schemeClr val="bg1"/>
              </a:solidFill>
              <a:latin typeface="Arial" charset="0"/>
              <a:cs typeface="Arial" charset="0"/>
            </a:endParaRPr>
          </a:p>
        </p:txBody>
      </p:sp>
      <p:sp>
        <p:nvSpPr>
          <p:cNvPr id="6" name="Subtitle 2"/>
          <p:cNvSpPr txBox="1">
            <a:spLocks/>
          </p:cNvSpPr>
          <p:nvPr/>
        </p:nvSpPr>
        <p:spPr bwMode="auto">
          <a:xfrm>
            <a:off x="250950" y="692698"/>
            <a:ext cx="8569523" cy="877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lIns="91293" tIns="45647" rIns="91293" bIns="45647" anchor="ctr">
            <a:normAutofit/>
          </a:bodyPr>
          <a:lstStyle>
            <a:lvl1pPr marL="342900" indent="-342900" algn="l" rtl="0" eaLnBrk="0" fontAlgn="base" hangingPunct="0">
              <a:spcBef>
                <a:spcPct val="20000"/>
              </a:spcBef>
              <a:spcAft>
                <a:spcPct val="0"/>
              </a:spcAft>
              <a:buFont typeface="Arial" charset="0"/>
              <a:buChar char="•"/>
              <a:defRPr sz="3200">
                <a:solidFill>
                  <a:srgbClr val="984807"/>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a:solidFill>
                  <a:srgbClr val="984807"/>
                </a:solidFill>
                <a:latin typeface="+mn-lt"/>
                <a:ea typeface="ＭＳ Ｐゴシック" pitchFamily="-110" charset="-128"/>
              </a:defRPr>
            </a:lvl2pPr>
            <a:lvl3pPr marL="1143000" indent="-228600" algn="l" rtl="0" eaLnBrk="0" fontAlgn="base" hangingPunct="0">
              <a:spcBef>
                <a:spcPct val="20000"/>
              </a:spcBef>
              <a:spcAft>
                <a:spcPct val="0"/>
              </a:spcAft>
              <a:buFont typeface="Arial" charset="0"/>
              <a:buChar char="•"/>
              <a:defRPr sz="2400">
                <a:solidFill>
                  <a:srgbClr val="984807"/>
                </a:solidFill>
                <a:latin typeface="+mn-lt"/>
                <a:ea typeface="ＭＳ Ｐゴシック" pitchFamily="-110" charset="-128"/>
              </a:defRPr>
            </a:lvl3pPr>
            <a:lvl4pPr marL="16002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4pPr>
            <a:lvl5pPr marL="20574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5pPr>
            <a:lvl6pPr marL="25146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6pPr>
            <a:lvl7pPr marL="29718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7pPr>
            <a:lvl8pPr marL="34290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8pPr>
            <a:lvl9pPr marL="38862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9pPr>
          </a:lstStyle>
          <a:p>
            <a:pPr marL="0" indent="0" algn="ctr" eaLnBrk="1" hangingPunct="1">
              <a:spcBef>
                <a:spcPts val="300"/>
              </a:spcBef>
              <a:buNone/>
              <a:defRPr/>
            </a:pPr>
            <a:r>
              <a:rPr lang="zh-CN" altLang="en-US" sz="3600" dirty="0">
                <a:solidFill>
                  <a:srgbClr val="FFFFFF"/>
                </a:solidFill>
                <a:effectLst>
                  <a:glow rad="127000">
                    <a:srgbClr val="000000"/>
                  </a:glow>
                </a:effectLst>
                <a:latin typeface="Arial"/>
                <a:cs typeface="Arial"/>
              </a:rPr>
              <a:t>格林多前</a:t>
            </a:r>
            <a:r>
              <a:rPr lang="en-US" sz="3600" dirty="0">
                <a:solidFill>
                  <a:srgbClr val="FFFFFF"/>
                </a:solidFill>
                <a:effectLst>
                  <a:glow rad="127000">
                    <a:srgbClr val="000000"/>
                  </a:glow>
                </a:effectLst>
                <a:latin typeface="Arial"/>
                <a:cs typeface="Arial"/>
              </a:rPr>
              <a:t>11:17-34</a:t>
            </a:r>
          </a:p>
        </p:txBody>
      </p:sp>
      <p:sp>
        <p:nvSpPr>
          <p:cNvPr id="7" name="Rectangle 4"/>
          <p:cNvSpPr txBox="1">
            <a:spLocks noChangeArrowheads="1"/>
          </p:cNvSpPr>
          <p:nvPr/>
        </p:nvSpPr>
        <p:spPr bwMode="auto">
          <a:xfrm>
            <a:off x="-36513" y="6026151"/>
            <a:ext cx="6840538" cy="863600"/>
          </a:xfrm>
          <a:prstGeom prst="rect">
            <a:avLst/>
          </a:prstGeom>
          <a:gradFill rotWithShape="1">
            <a:gsLst>
              <a:gs pos="0">
                <a:srgbClr val="660066"/>
              </a:gs>
              <a:gs pos="100000">
                <a:srgbClr val="00000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fontAlgn="auto">
              <a:spcBef>
                <a:spcPts val="0"/>
              </a:spcBef>
              <a:spcAft>
                <a:spcPts val="0"/>
              </a:spcAft>
              <a:defRPr/>
            </a:pPr>
            <a:r>
              <a:rPr lang="en-US" sz="2000" i="1" kern="0" dirty="0">
                <a:solidFill>
                  <a:srgbClr val="FFFFFF"/>
                </a:solidFill>
                <a:latin typeface="Arial"/>
                <a:ea typeface="Osaka" charset="0"/>
                <a:cs typeface="Arial"/>
              </a:rPr>
              <a:t>Rick Griffith, Crossroads International Church</a:t>
            </a:r>
            <a:br>
              <a:rPr lang="en-US" sz="2000" i="1" kern="0" dirty="0">
                <a:solidFill>
                  <a:srgbClr val="FFFFFF"/>
                </a:solidFill>
                <a:latin typeface="Arial"/>
                <a:ea typeface="Osaka" charset="0"/>
                <a:cs typeface="Arial"/>
              </a:rPr>
            </a:br>
            <a:r>
              <a:rPr lang="en-US" sz="2000" i="1" kern="0" dirty="0">
                <a:solidFill>
                  <a:srgbClr val="FFFFFF"/>
                </a:solidFill>
                <a:latin typeface="Arial"/>
                <a:ea typeface="Osaka" charset="0"/>
                <a:cs typeface="Arial"/>
              </a:rPr>
              <a:t>BibleStudyDownloads.org</a:t>
            </a:r>
            <a:endParaRPr lang="en-US" sz="2000" b="0" i="1" kern="0" dirty="0">
              <a:solidFill>
                <a:srgbClr val="FFFFFF"/>
              </a:solidFill>
              <a:latin typeface="Arial"/>
              <a:ea typeface="Osaka" charset="0"/>
              <a:cs typeface="Arial"/>
            </a:endParaRPr>
          </a:p>
        </p:txBody>
      </p:sp>
    </p:spTree>
    <p:extLst>
      <p:ext uri="{BB962C8B-B14F-4D97-AF65-F5344CB8AC3E}">
        <p14:creationId xmlns:p14="http://schemas.microsoft.com/office/powerpoint/2010/main" val="3951747970"/>
      </p:ext>
    </p:extLst>
  </p:cSld>
  <p:clrMapOvr>
    <a:masterClrMapping/>
  </p:clrMapOvr>
  <p:transition/>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617" name="Picture 2" descr="SarahatBigChurch"/>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1"/>
            <a:ext cx="9144000" cy="685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4675" name="Rectangle 3"/>
          <p:cNvSpPr>
            <a:spLocks noGrp="1" noChangeArrowheads="1"/>
          </p:cNvSpPr>
          <p:nvPr>
            <p:ph type="title"/>
          </p:nvPr>
        </p:nvSpPr>
        <p:spPr>
          <a:xfrm>
            <a:off x="0" y="44624"/>
            <a:ext cx="9144000" cy="1143000"/>
          </a:xfrm>
        </p:spPr>
        <p:txBody>
          <a:bodyPr/>
          <a:lstStyle/>
          <a:p>
            <a:pPr>
              <a:defRPr/>
            </a:pPr>
            <a:r>
              <a:rPr lang="zh-CN" altLang="en-US" b="1" dirty="0">
                <a:effectLst>
                  <a:glow rad="127000">
                    <a:schemeClr val="accent4">
                      <a:lumMod val="10000"/>
                    </a:schemeClr>
                  </a:glow>
                </a:effectLst>
                <a:latin typeface="Arial"/>
                <a:ea typeface="ＭＳ Ｐゴシック" charset="0"/>
                <a:cs typeface="Arial"/>
              </a:rPr>
              <a:t>莎拉去大教堂</a:t>
            </a:r>
            <a:r>
              <a:rPr lang="en-US" altLang="zh-CN" b="1" dirty="0">
                <a:effectLst>
                  <a:glow rad="127000">
                    <a:schemeClr val="accent4">
                      <a:lumMod val="10000"/>
                    </a:schemeClr>
                  </a:glow>
                </a:effectLst>
                <a:latin typeface="Arial"/>
                <a:ea typeface="ＭＳ Ｐゴシック" charset="0"/>
                <a:cs typeface="Arial"/>
              </a:rPr>
              <a:t>...</a:t>
            </a:r>
            <a:endParaRPr lang="en-US" b="1" dirty="0">
              <a:effectLst>
                <a:glow rad="127000">
                  <a:schemeClr val="accent4">
                    <a:lumMod val="10000"/>
                  </a:schemeClr>
                </a:glow>
              </a:effectLst>
              <a:latin typeface="Arial"/>
              <a:ea typeface="ＭＳ Ｐゴシック" charset="0"/>
              <a:cs typeface="Arial"/>
            </a:endParaRPr>
          </a:p>
        </p:txBody>
      </p:sp>
    </p:spTree>
    <p:extLst>
      <p:ext uri="{BB962C8B-B14F-4D97-AF65-F5344CB8AC3E}">
        <p14:creationId xmlns:p14="http://schemas.microsoft.com/office/powerpoint/2010/main" val="3008416924"/>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13666"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b="5714"/>
          <a:stretch>
            <a:fillRect/>
          </a:stretch>
        </p:blipFill>
        <p:spPr bwMode="auto">
          <a:xfrm>
            <a:off x="0" y="838200"/>
            <a:ext cx="9144000" cy="502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667" name="Rectangle 2"/>
          <p:cNvSpPr>
            <a:spLocks noGrp="1" noChangeArrowheads="1"/>
          </p:cNvSpPr>
          <p:nvPr>
            <p:ph type="ctrTitle" idx="4294967295"/>
          </p:nvPr>
        </p:nvSpPr>
        <p:spPr>
          <a:xfrm>
            <a:off x="0" y="5791200"/>
            <a:ext cx="9144000" cy="1143000"/>
          </a:xfrm>
        </p:spPr>
        <p:txBody>
          <a:bodyPr/>
          <a:lstStyle/>
          <a:p>
            <a:pPr eaLnBrk="1" hangingPunct="1"/>
            <a:r>
              <a:rPr lang="ru-RU" altLang="ja-JP" sz="4800" b="1" dirty="0">
                <a:solidFill>
                  <a:schemeClr val="bg1"/>
                </a:solidFill>
                <a:latin typeface="Aramis Regular" charset="0"/>
                <a:ea typeface="ＭＳ Ｐゴシック" charset="0"/>
                <a:cs typeface="ＭＳ Ｐゴシック" charset="0"/>
              </a:rPr>
              <a:t>"</a:t>
            </a:r>
            <a:r>
              <a:rPr lang="zh-CN" altLang="en-US" sz="4800" b="1" dirty="0">
                <a:solidFill>
                  <a:schemeClr val="bg1"/>
                </a:solidFill>
                <a:latin typeface="Aramis Regular" charset="0"/>
                <a:ea typeface="ＭＳ Ｐゴシック" charset="0"/>
                <a:cs typeface="ＭＳ Ｐゴシック" charset="0"/>
              </a:rPr>
              <a:t>这样做是为了记念我</a:t>
            </a:r>
            <a:r>
              <a:rPr lang="ru-RU" altLang="ja-JP" sz="4800" b="1" dirty="0">
                <a:solidFill>
                  <a:schemeClr val="bg1"/>
                </a:solidFill>
                <a:latin typeface="Aramis Regular" charset="0"/>
                <a:ea typeface="ＭＳ Ｐゴシック" charset="0"/>
                <a:cs typeface="ＭＳ Ｐゴシック" charset="0"/>
              </a:rPr>
              <a:t>"</a:t>
            </a:r>
            <a:endParaRPr lang="en-US" sz="4000" b="1" dirty="0">
              <a:latin typeface="Arial" charset="0"/>
              <a:ea typeface="ＭＳ Ｐゴシック" charset="0"/>
              <a:cs typeface="ＭＳ Ｐゴシック" charset="0"/>
            </a:endParaRPr>
          </a:p>
        </p:txBody>
      </p:sp>
      <p:sp>
        <p:nvSpPr>
          <p:cNvPr id="113668" name="WordArt 4"/>
          <p:cNvSpPr>
            <a:spLocks noChangeArrowheads="1" noChangeShapeType="1" noTextEdit="1"/>
          </p:cNvSpPr>
          <p:nvPr/>
        </p:nvSpPr>
        <p:spPr bwMode="auto">
          <a:xfrm>
            <a:off x="2133600" y="990601"/>
            <a:ext cx="4978400" cy="3767138"/>
          </a:xfrm>
          <a:prstGeom prst="rect">
            <a:avLst/>
          </a:prstGeom>
        </p:spPr>
        <p:txBody>
          <a:bodyPr wrap="none" lIns="91293" tIns="45647" rIns="91293" bIns="45647" fromWordArt="1">
            <a:prstTxWarp prst="textTriangle">
              <a:avLst>
                <a:gd name="adj" fmla="val 50000"/>
              </a:avLst>
            </a:prstTxWarp>
            <a:scene3d>
              <a:camera prst="legacyObliqueTopLeft"/>
              <a:lightRig rig="legacyNormal3" dir="r"/>
            </a:scene3d>
            <a:sp3d extrusionH="201600" prstMaterial="legacyMatte">
              <a:extrusionClr>
                <a:srgbClr val="0066CC"/>
              </a:extrusionClr>
            </a:sp3d>
          </a:bodyPr>
          <a:lstStyle/>
          <a:p>
            <a:pPr eaLnBrk="0" hangingPunct="0"/>
            <a:r>
              <a:rPr lang="en-US" sz="3600" b="0" kern="10">
                <a:ln w="9525">
                  <a:round/>
                  <a:headEnd/>
                  <a:tailEnd/>
                </a:ln>
                <a:gradFill rotWithShape="1">
                  <a:gsLst>
                    <a:gs pos="0">
                      <a:srgbClr val="FFFFCC"/>
                    </a:gs>
                    <a:gs pos="100000">
                      <a:srgbClr val="FF9999"/>
                    </a:gs>
                  </a:gsLst>
                  <a:lin ang="5400000" scaled="1"/>
                </a:gradFill>
                <a:latin typeface="Times New Roman"/>
                <a:ea typeface="Times New Roman"/>
                <a:cs typeface="Times New Roman"/>
              </a:rPr>
              <a:t>????</a:t>
            </a:r>
          </a:p>
        </p:txBody>
      </p:sp>
    </p:spTree>
    <p:extLst>
      <p:ext uri="{BB962C8B-B14F-4D97-AF65-F5344CB8AC3E}">
        <p14:creationId xmlns:p14="http://schemas.microsoft.com/office/powerpoint/2010/main" val="9610766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3"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wrap="none" lIns="91293" tIns="45647" rIns="91293" bIns="45647" anchor="ctr"/>
          <a:lstStyle/>
          <a:p>
            <a:endParaRPr lang="en-US" sz="1800" b="0">
              <a:solidFill>
                <a:srgbClr val="FFFFFF"/>
              </a:solidFill>
            </a:endParaRPr>
          </a:p>
        </p:txBody>
      </p:sp>
      <p:sp>
        <p:nvSpPr>
          <p:cNvPr id="1345539" name="Rectangle 3"/>
          <p:cNvSpPr>
            <a:spLocks noGrp="1"/>
          </p:cNvSpPr>
          <p:nvPr>
            <p:ph type="title"/>
          </p:nvPr>
        </p:nvSpPr>
        <p:spPr>
          <a:xfrm>
            <a:off x="685831" y="304801"/>
            <a:ext cx="7770813" cy="762000"/>
          </a:xfrm>
        </p:spPr>
        <p:txBody>
          <a:bodyPr>
            <a:normAutofit fontScale="90000"/>
          </a:bodyPr>
          <a:lstStyle/>
          <a:p>
            <a:pPr marL="714835" indent="-714835">
              <a:defRPr/>
            </a:pPr>
            <a:r>
              <a:rPr lang="zh-CN" altLang="en-US" b="1" kern="1200" dirty="0">
                <a:effectLst>
                  <a:glow rad="317500">
                    <a:schemeClr val="bg2">
                      <a:alpha val="90000"/>
                    </a:schemeClr>
                  </a:glow>
                </a:effectLst>
                <a:latin typeface="Arial"/>
                <a:cs typeface="Arial"/>
              </a:rPr>
              <a:t>领袖</a:t>
            </a:r>
            <a:endParaRPr lang="en-US" b="1" kern="1200" dirty="0">
              <a:effectLst>
                <a:glow rad="317500">
                  <a:schemeClr val="bg2">
                    <a:alpha val="90000"/>
                  </a:schemeClr>
                </a:glow>
              </a:effectLst>
              <a:latin typeface="Arial"/>
              <a:cs typeface="Arial"/>
            </a:endParaRPr>
          </a:p>
        </p:txBody>
      </p:sp>
      <p:sp>
        <p:nvSpPr>
          <p:cNvPr id="146435" name="Rectangle 4"/>
          <p:cNvSpPr>
            <a:spLocks noChangeArrowheads="1"/>
          </p:cNvSpPr>
          <p:nvPr/>
        </p:nvSpPr>
        <p:spPr bwMode="auto">
          <a:xfrm>
            <a:off x="-234920" y="1397000"/>
            <a:ext cx="184709" cy="37365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lIns="91293" tIns="45647" rIns="91293" bIns="45647">
            <a:spAutoFit/>
          </a:bodyPr>
          <a:lstStyle/>
          <a:p>
            <a:pPr algn="l"/>
            <a:endParaRPr lang="en-US" sz="1800" b="0">
              <a:solidFill>
                <a:srgbClr val="FFFFFF"/>
              </a:solidFill>
            </a:endParaRPr>
          </a:p>
        </p:txBody>
      </p:sp>
      <p:pic>
        <p:nvPicPr>
          <p:cNvPr id="146436" name="Picture 5" descr="moses_red_se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103344" y="1397000"/>
            <a:ext cx="6937375" cy="4916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45542" name="Text Box 6"/>
          <p:cNvSpPr txBox="1">
            <a:spLocks noChangeArrowheads="1"/>
          </p:cNvSpPr>
          <p:nvPr/>
        </p:nvSpPr>
        <p:spPr bwMode="auto">
          <a:xfrm>
            <a:off x="3505200" y="5638802"/>
            <a:ext cx="5486400" cy="830997"/>
          </a:xfrm>
          <a:prstGeom prst="rect">
            <a:avLst/>
          </a:prstGeom>
          <a:noFill/>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nchor="ctr">
            <a:normAutofit fontScale="97500"/>
          </a:bodyPr>
          <a:lstStyle>
            <a:defPPr>
              <a:defRPr lang="en-US"/>
            </a:defPPr>
            <a:lvl1pPr marL="715963" indent="-715963" algn="r">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eaLnBrk="0" hangingPunct="0">
              <a:defRPr/>
            </a:pPr>
            <a:r>
              <a:rPr lang="zh-CN" altLang="en-US" dirty="0">
                <a:solidFill>
                  <a:srgbClr val="FFFFFF"/>
                </a:solidFill>
                <a:effectLst>
                  <a:glow rad="317500">
                    <a:srgbClr val="212121">
                      <a:alpha val="90000"/>
                    </a:srgbClr>
                  </a:glow>
                </a:effectLst>
                <a:ea typeface="ＭＳ Ｐゴシック"/>
              </a:rPr>
              <a:t>出埃及记</a:t>
            </a:r>
            <a:r>
              <a:rPr lang="en-US" dirty="0">
                <a:solidFill>
                  <a:srgbClr val="FFFFFF"/>
                </a:solidFill>
                <a:effectLst>
                  <a:glow rad="317500">
                    <a:srgbClr val="212121">
                      <a:alpha val="90000"/>
                    </a:srgbClr>
                  </a:glow>
                </a:effectLst>
                <a:ea typeface="ＭＳ Ｐゴシック"/>
              </a:rPr>
              <a:t>12</a:t>
            </a:r>
          </a:p>
        </p:txBody>
      </p:sp>
    </p:spTree>
    <p:extLst>
      <p:ext uri="{BB962C8B-B14F-4D97-AF65-F5344CB8AC3E}">
        <p14:creationId xmlns:p14="http://schemas.microsoft.com/office/powerpoint/2010/main" val="2322066890"/>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15714" name="Picture 4" descr="dali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73213"/>
            <a:ext cx="9144000" cy="566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715" name="Rectangle 2"/>
          <p:cNvSpPr>
            <a:spLocks noGrp="1" noChangeArrowheads="1"/>
          </p:cNvSpPr>
          <p:nvPr>
            <p:ph type="ctrTitle" idx="4294967295"/>
          </p:nvPr>
        </p:nvSpPr>
        <p:spPr>
          <a:xfrm>
            <a:off x="0" y="0"/>
            <a:ext cx="9144000" cy="1447800"/>
          </a:xfrm>
        </p:spPr>
        <p:txBody>
          <a:bodyPr/>
          <a:lstStyle/>
          <a:p>
            <a:pPr eaLnBrk="1" hangingPunct="1"/>
            <a:r>
              <a:rPr lang="zh-CN" altLang="en-US" b="1" i="1" dirty="0">
                <a:solidFill>
                  <a:schemeClr val="bg1"/>
                </a:solidFill>
                <a:latin typeface="Arial Bold" charset="0"/>
                <a:ea typeface="ＭＳ Ｐゴシック" charset="0"/>
                <a:cs typeface="ＭＳ Ｐゴシック" charset="0"/>
              </a:rPr>
              <a:t>在主的圣餐你如何能</a:t>
            </a:r>
            <a:r>
              <a:rPr lang="zh-CN" altLang="en-US" b="1" i="1" dirty="0">
                <a:solidFill>
                  <a:srgbClr val="FFFF00"/>
                </a:solidFill>
                <a:latin typeface="Arial Bold" charset="0"/>
                <a:ea typeface="ＭＳ Ｐゴシック" charset="0"/>
                <a:cs typeface="ＭＳ Ｐゴシック" charset="0"/>
              </a:rPr>
              <a:t>荣耀</a:t>
            </a:r>
            <a:r>
              <a:rPr lang="zh-CN" altLang="en-US" b="1" i="1" dirty="0">
                <a:solidFill>
                  <a:schemeClr val="bg1"/>
                </a:solidFill>
                <a:latin typeface="Arial Bold" charset="0"/>
                <a:ea typeface="ＭＳ Ｐゴシック" charset="0"/>
                <a:cs typeface="ＭＳ Ｐゴシック" charset="0"/>
              </a:rPr>
              <a:t>神？</a:t>
            </a:r>
            <a:endParaRPr lang="en-US" b="1" i="1" dirty="0">
              <a:solidFill>
                <a:schemeClr val="bg1"/>
              </a:solidFill>
              <a:latin typeface="Eraser" charset="0"/>
              <a:ea typeface="ＭＳ Ｐゴシック" charset="0"/>
              <a:cs typeface="ＭＳ Ｐゴシック" charset="0"/>
            </a:endParaRPr>
          </a:p>
        </p:txBody>
      </p:sp>
    </p:spTree>
    <p:extLst>
      <p:ext uri="{BB962C8B-B14F-4D97-AF65-F5344CB8AC3E}">
        <p14:creationId xmlns:p14="http://schemas.microsoft.com/office/powerpoint/2010/main" val="2179515694"/>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6" name="Rectangle 2"/>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lIns="91293" tIns="45647" rIns="91293" bIns="45647" anchor="ctr"/>
          <a:lstStyle/>
          <a:p>
            <a:pPr algn="l" eaLnBrk="0" hangingPunct="0">
              <a:defRPr/>
            </a:pPr>
            <a:endParaRPr lang="en-US" b="0">
              <a:solidFill>
                <a:srgbClr val="2F1311"/>
              </a:solidFill>
            </a:endParaRPr>
          </a:p>
        </p:txBody>
      </p:sp>
      <p:sp>
        <p:nvSpPr>
          <p:cNvPr id="246787" name="Rectangle 3"/>
          <p:cNvSpPr>
            <a:spLocks noGrp="1" noChangeArrowheads="1"/>
          </p:cNvSpPr>
          <p:nvPr>
            <p:ph type="title"/>
          </p:nvPr>
        </p:nvSpPr>
        <p:spPr>
          <a:xfrm>
            <a:off x="3581400" y="44450"/>
            <a:ext cx="3657600" cy="1779588"/>
          </a:xfrm>
          <a:effectLst>
            <a:outerShdw blurRad="63500" dist="38099" dir="2700000" algn="ctr" rotWithShape="0">
              <a:schemeClr val="bg2">
                <a:alpha val="74998"/>
              </a:schemeClr>
            </a:outerShdw>
          </a:effectLst>
        </p:spPr>
        <p:txBody>
          <a:bodyPr/>
          <a:lstStyle/>
          <a:p>
            <a:pPr eaLnBrk="1" hangingPunct="1">
              <a:defRPr/>
            </a:pPr>
            <a:r>
              <a:rPr lang="zh-CN" altLang="en-US" dirty="0">
                <a:latin typeface="Arial" charset="0"/>
              </a:rPr>
              <a:t>逾越节和主的圣餐</a:t>
            </a:r>
            <a:endParaRPr lang="en-US" dirty="0">
              <a:latin typeface="Arial" charset="0"/>
            </a:endParaRPr>
          </a:p>
        </p:txBody>
      </p:sp>
      <p:pic>
        <p:nvPicPr>
          <p:cNvPr id="117763" name="Picture 4" descr="Lord's Suppe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073400"/>
            <a:ext cx="5943600" cy="3784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7764" name="Picture 5" descr="Lord's Suppe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3124200" cy="312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7765" name="WordArt 6"/>
          <p:cNvSpPr>
            <a:spLocks noChangeArrowheads="1" noChangeShapeType="1" noTextEdit="1"/>
          </p:cNvSpPr>
          <p:nvPr/>
        </p:nvSpPr>
        <p:spPr bwMode="auto">
          <a:xfrm>
            <a:off x="3085022" y="1676400"/>
            <a:ext cx="4743450" cy="2484438"/>
          </a:xfrm>
          <a:prstGeom prst="rect">
            <a:avLst/>
          </a:prstGeom>
        </p:spPr>
        <p:txBody>
          <a:bodyPr wrap="none" lIns="91293" tIns="45647" rIns="91293" bIns="45647" fromWordArt="1">
            <a:prstTxWarp prst="textCascadeUp">
              <a:avLst>
                <a:gd name="adj" fmla="val 44444"/>
              </a:avLst>
            </a:prstTxWarp>
            <a:scene3d>
              <a:camera prst="legacyPerspectiveFront">
                <a:rot lat="20519995" lon="1080000" rev="0"/>
              </a:camera>
              <a:lightRig rig="legacyHarsh2" dir="b"/>
            </a:scene3d>
            <a:sp3d extrusionH="430200" prstMaterial="legacyMatte">
              <a:extrusionClr>
                <a:srgbClr val="FF6600"/>
              </a:extrusionClr>
            </a:sp3d>
          </a:bodyPr>
          <a:lstStyle/>
          <a:p>
            <a:pPr eaLnBrk="0" hangingPunct="0"/>
            <a:r>
              <a:rPr lang="zh-CN" altLang="en-US" sz="3600" b="0" kern="10" dirty="0">
                <a:ln w="9525">
                  <a:round/>
                  <a:headEnd/>
                  <a:tailEnd/>
                </a:ln>
                <a:gradFill rotWithShape="1">
                  <a:gsLst>
                    <a:gs pos="0">
                      <a:srgbClr val="FFE701"/>
                    </a:gs>
                    <a:gs pos="100000">
                      <a:srgbClr val="FE3E02"/>
                    </a:gs>
                  </a:gsLst>
                  <a:lin ang="5400000" scaled="1"/>
                </a:gradFill>
                <a:latin typeface="Impact"/>
                <a:ea typeface="Impact"/>
                <a:cs typeface="Impact"/>
              </a:rPr>
              <a:t>四项比较</a:t>
            </a:r>
          </a:p>
        </p:txBody>
      </p:sp>
      <p:sp>
        <p:nvSpPr>
          <p:cNvPr id="7" name="Rectangle 6"/>
          <p:cNvSpPr/>
          <p:nvPr/>
        </p:nvSpPr>
        <p:spPr>
          <a:xfrm>
            <a:off x="-75827" y="2477929"/>
            <a:ext cx="3275854" cy="654949"/>
          </a:xfrm>
          <a:prstGeom prst="rect">
            <a:avLst/>
          </a:prstGeom>
          <a:solidFill>
            <a:srgbClr val="FFFFFF"/>
          </a:solidFill>
        </p:spPr>
        <p:txBody>
          <a:bodyPr wrap="square" lIns="91291" tIns="45645" rIns="91291" bIns="45645">
            <a:spAutoFit/>
          </a:bodyPr>
          <a:lstStyle/>
          <a:p>
            <a:r>
              <a:rPr lang="zh-CN" altLang="en-US" sz="1800" dirty="0">
                <a:latin typeface="Microsoft YaHei" pitchFamily="34" charset="-122"/>
                <a:ea typeface="Microsoft YaHei" pitchFamily="34" charset="-122"/>
              </a:rPr>
              <a:t>为什么耶稣选择了面包</a:t>
            </a:r>
            <a:endParaRPr lang="en-US" altLang="zh-CN" sz="1800" dirty="0">
              <a:latin typeface="Microsoft YaHei" pitchFamily="34" charset="-122"/>
              <a:ea typeface="Microsoft YaHei" pitchFamily="34" charset="-122"/>
            </a:endParaRPr>
          </a:p>
          <a:p>
            <a:r>
              <a:rPr lang="zh-CN" altLang="en-US" sz="1800" dirty="0">
                <a:latin typeface="Microsoft YaHei" pitchFamily="34" charset="-122"/>
                <a:ea typeface="Microsoft YaHei" pitchFamily="34" charset="-122"/>
              </a:rPr>
              <a:t>和酒对他最后的晚餐</a:t>
            </a:r>
            <a:endParaRPr lang="en-SG" sz="1800" dirty="0">
              <a:latin typeface="Microsoft YaHei" pitchFamily="34" charset="-122"/>
              <a:ea typeface="Microsoft YaHei" pitchFamily="34" charset="-122"/>
            </a:endParaRPr>
          </a:p>
        </p:txBody>
      </p:sp>
    </p:spTree>
    <p:extLst>
      <p:ext uri="{BB962C8B-B14F-4D97-AF65-F5344CB8AC3E}">
        <p14:creationId xmlns:p14="http://schemas.microsoft.com/office/powerpoint/2010/main" val="356494077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46787"/>
                                        </p:tgtEl>
                                        <p:attrNameLst>
                                          <p:attrName>style.visibility</p:attrName>
                                        </p:attrNameLst>
                                      </p:cBhvr>
                                      <p:to>
                                        <p:strVal val="visible"/>
                                      </p:to>
                                    </p:set>
                                    <p:animEffect transition="in" filter="dissolve">
                                      <p:cBhvr>
                                        <p:cTn id="7" dur="500"/>
                                        <p:tgtEl>
                                          <p:spTgt spid="2467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6787" grpId="0"/>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9809"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9859" name="Title 1"/>
          <p:cNvSpPr>
            <a:spLocks noGrp="1"/>
          </p:cNvSpPr>
          <p:nvPr>
            <p:ph type="ctrTitle" idx="4294967295"/>
          </p:nvPr>
        </p:nvSpPr>
        <p:spPr>
          <a:xfrm>
            <a:off x="0" y="5661056"/>
            <a:ext cx="9144000" cy="1120775"/>
          </a:xfrm>
          <a:effectLst>
            <a:outerShdw blurRad="63500" dist="35921" dir="2700000" algn="ctr" rotWithShape="0">
              <a:srgbClr val="000000">
                <a:alpha val="74998"/>
              </a:srgbClr>
            </a:outerShdw>
          </a:effectLst>
        </p:spPr>
        <p:txBody>
          <a:bodyPr/>
          <a:lstStyle/>
          <a:p>
            <a:pPr marL="538892" indent="-538892" algn="l" eaLnBrk="1" hangingPunct="1">
              <a:defRPr/>
            </a:pPr>
            <a:r>
              <a:rPr lang="en-US" sz="3600" b="1" i="1" dirty="0">
                <a:solidFill>
                  <a:schemeClr val="bg1"/>
                </a:solidFill>
                <a:latin typeface="Aramis Regular" charset="0"/>
                <a:ea typeface="ＭＳ Ｐゴシック" charset="0"/>
                <a:cs typeface="ＭＳ Ｐゴシック" charset="0"/>
              </a:rPr>
              <a:t>I. </a:t>
            </a:r>
            <a:r>
              <a:rPr lang="zh-CN" altLang="en-US" sz="3600" b="1" i="1" dirty="0">
                <a:solidFill>
                  <a:srgbClr val="FFFF00"/>
                </a:solidFill>
                <a:latin typeface="Aramis Regular" charset="0"/>
                <a:ea typeface="ＭＳ Ｐゴシック" charset="0"/>
                <a:cs typeface="ＭＳ Ｐゴシック" charset="0"/>
              </a:rPr>
              <a:t>向外</a:t>
            </a:r>
            <a:r>
              <a:rPr lang="zh-CN" altLang="en-US" sz="3600" b="1" i="1" dirty="0">
                <a:solidFill>
                  <a:schemeClr val="bg1"/>
                </a:solidFill>
                <a:latin typeface="Aramis Regular" charset="0"/>
                <a:ea typeface="ＭＳ Ｐゴシック" charset="0"/>
                <a:cs typeface="ＭＳ Ｐゴシック" charset="0"/>
              </a:rPr>
              <a:t>看时要注意你与其他信徒的关系</a:t>
            </a:r>
            <a:endParaRPr lang="en-US" sz="4000" b="1" dirty="0">
              <a:latin typeface="Calibri" charset="0"/>
              <a:ea typeface="ＭＳ Ｐゴシック" charset="0"/>
              <a:cs typeface="ＭＳ Ｐゴシック" charset="0"/>
            </a:endParaRPr>
          </a:p>
        </p:txBody>
      </p:sp>
      <p:sp>
        <p:nvSpPr>
          <p:cNvPr id="249860" name="Title 1"/>
          <p:cNvSpPr>
            <a:spLocks/>
          </p:cNvSpPr>
          <p:nvPr/>
        </p:nvSpPr>
        <p:spPr bwMode="auto">
          <a:xfrm>
            <a:off x="152401"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293" tIns="45647" rIns="91293" bIns="45647" anchor="ctr"/>
          <a:lstStyle/>
          <a:p>
            <a:pPr algn="l">
              <a:defRPr/>
            </a:pPr>
            <a:r>
              <a:rPr lang="zh-CN" altLang="en-US" sz="3600" b="0" i="1" dirty="0">
                <a:solidFill>
                  <a:srgbClr val="FFFFFF"/>
                </a:solidFill>
                <a:latin typeface="Aramis Regular" charset="0"/>
              </a:rPr>
              <a:t>四个主要方向</a:t>
            </a:r>
          </a:p>
        </p:txBody>
      </p:sp>
      <p:grpSp>
        <p:nvGrpSpPr>
          <p:cNvPr id="2" name="Group 1"/>
          <p:cNvGrpSpPr>
            <a:grpSpLocks/>
          </p:cNvGrpSpPr>
          <p:nvPr/>
        </p:nvGrpSpPr>
        <p:grpSpPr bwMode="auto">
          <a:xfrm>
            <a:off x="3962400" y="0"/>
            <a:ext cx="1371600" cy="2286000"/>
            <a:chOff x="3962400" y="0"/>
            <a:chExt cx="1371600" cy="2286000"/>
          </a:xfrm>
        </p:grpSpPr>
        <p:sp>
          <p:nvSpPr>
            <p:cNvPr id="119813"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249862" name="Text Box 6"/>
            <p:cNvSpPr txBox="1">
              <a:spLocks noChangeArrowheads="1"/>
            </p:cNvSpPr>
            <p:nvPr/>
          </p:nvSpPr>
          <p:spPr bwMode="auto">
            <a:xfrm rot="16200000">
              <a:off x="4012743" y="977970"/>
              <a:ext cx="1210588"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zh-CN" altLang="en-US" sz="4000" b="0" i="1" dirty="0">
                  <a:solidFill>
                    <a:srgbClr val="FFFF00"/>
                  </a:solidFill>
                  <a:latin typeface="Aramis Regular" charset="0"/>
                </a:rPr>
                <a:t>向外</a:t>
              </a:r>
            </a:p>
          </p:txBody>
        </p:sp>
      </p:grpSp>
    </p:spTree>
    <p:extLst>
      <p:ext uri="{BB962C8B-B14F-4D97-AF65-F5344CB8AC3E}">
        <p14:creationId xmlns:p14="http://schemas.microsoft.com/office/powerpoint/2010/main" val="76124025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1857"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1908" name="Rectangle 4"/>
          <p:cNvSpPr>
            <a:spLocks noGrp="1" noChangeArrowheads="1"/>
          </p:cNvSpPr>
          <p:nvPr>
            <p:ph type="title" idx="4294967295"/>
          </p:nvPr>
        </p:nvSpPr>
        <p:spPr>
          <a:xfrm>
            <a:off x="304800" y="0"/>
            <a:ext cx="7239000" cy="1143000"/>
          </a:xfrm>
          <a:effectLst>
            <a:outerShdw blurRad="63500" dist="35921" dir="2700000" algn="ctr" rotWithShape="0">
              <a:srgbClr val="000000">
                <a:alpha val="74998"/>
              </a:srgbClr>
            </a:outerShdw>
          </a:effectLst>
        </p:spPr>
        <p:txBody>
          <a:bodyPr/>
          <a:lstStyle/>
          <a:p>
            <a:pPr algn="l" eaLnBrk="1" hangingPunct="1">
              <a:defRPr/>
            </a:pPr>
            <a:r>
              <a:rPr lang="zh-CN" altLang="en-US" u="sng" dirty="0">
                <a:solidFill>
                  <a:schemeClr val="bg1"/>
                </a:solidFill>
                <a:latin typeface="Arial" charset="0"/>
                <a:ea typeface="ＭＳ Ｐゴシック" charset="0"/>
                <a:cs typeface="ＭＳ Ｐゴシック" charset="0"/>
              </a:rPr>
              <a:t>格林多前</a:t>
            </a:r>
            <a:r>
              <a:rPr lang="en-US" u="sng" dirty="0">
                <a:solidFill>
                  <a:schemeClr val="bg1"/>
                </a:solidFill>
                <a:latin typeface="Arial" charset="0"/>
                <a:ea typeface="ＭＳ Ｐゴシック" charset="0"/>
                <a:cs typeface="ＭＳ Ｐゴシック" charset="0"/>
              </a:rPr>
              <a:t>11:17-19</a:t>
            </a:r>
            <a:r>
              <a:rPr lang="en-US" sz="3600" u="sng" dirty="0">
                <a:solidFill>
                  <a:schemeClr val="bg1"/>
                </a:solidFill>
                <a:latin typeface="Arial" charset="0"/>
                <a:ea typeface="ＭＳ Ｐゴシック" charset="0"/>
                <a:cs typeface="ＭＳ Ｐゴシック" charset="0"/>
              </a:rPr>
              <a:t> (</a:t>
            </a:r>
            <a:r>
              <a:rPr lang="en-US" altLang="zh-CN" sz="3600" u="sng" dirty="0">
                <a:solidFill>
                  <a:schemeClr val="bg1"/>
                </a:solidFill>
                <a:latin typeface="Arial" charset="0"/>
                <a:ea typeface="ＭＳ Ｐゴシック" charset="0"/>
                <a:cs typeface="ＭＳ Ｐゴシック" charset="0"/>
              </a:rPr>
              <a:t>CNV</a:t>
            </a:r>
            <a:r>
              <a:rPr lang="en-US" sz="3600" u="sng" dirty="0">
                <a:solidFill>
                  <a:schemeClr val="bg1"/>
                </a:solidFill>
                <a:latin typeface="Arial" charset="0"/>
                <a:ea typeface="ＭＳ Ｐゴシック" charset="0"/>
                <a:cs typeface="ＭＳ Ｐゴシック" charset="0"/>
              </a:rPr>
              <a:t>)</a:t>
            </a:r>
          </a:p>
        </p:txBody>
      </p:sp>
      <p:sp>
        <p:nvSpPr>
          <p:cNvPr id="2" name="Rectangle 1"/>
          <p:cNvSpPr/>
          <p:nvPr/>
        </p:nvSpPr>
        <p:spPr>
          <a:xfrm>
            <a:off x="251521" y="1052738"/>
            <a:ext cx="5400600" cy="4571923"/>
          </a:xfrm>
          <a:prstGeom prst="rect">
            <a:avLst/>
          </a:prstGeom>
        </p:spPr>
        <p:txBody>
          <a:bodyPr wrap="square" lIns="91326" tIns="45664" rIns="91326" bIns="45664">
            <a:spAutoFit/>
          </a:bodyPr>
          <a:lstStyle/>
          <a:p>
            <a:pPr algn="l"/>
            <a:r>
              <a:rPr lang="zh-CN" altLang="en-US" sz="3200" dirty="0">
                <a:solidFill>
                  <a:schemeClr val="bg1"/>
                </a:solidFill>
              </a:rPr>
              <a:t> 我现在要吩咐你们，不是要称赞你们，因为你们聚集在一起，并没有得到益处，反而有害处。 </a:t>
            </a:r>
            <a:r>
              <a:rPr lang="en-US" altLang="zh-CN" sz="3200" baseline="30000" dirty="0">
                <a:solidFill>
                  <a:schemeClr val="bg1"/>
                </a:solidFill>
              </a:rPr>
              <a:t>18</a:t>
            </a:r>
            <a:r>
              <a:rPr lang="en-US" altLang="zh-CN" sz="3200" dirty="0">
                <a:solidFill>
                  <a:schemeClr val="bg1"/>
                </a:solidFill>
              </a:rPr>
              <a:t> </a:t>
            </a:r>
            <a:r>
              <a:rPr lang="zh-CN" altLang="en-US" sz="3200" dirty="0">
                <a:solidFill>
                  <a:schemeClr val="bg1"/>
                </a:solidFill>
              </a:rPr>
              <a:t>首先，我听说你们在聚会的时候，你们中间起了分裂，这话我也稍微相信。 </a:t>
            </a:r>
            <a:r>
              <a:rPr lang="en-US" altLang="zh-CN" sz="3200" baseline="30000" dirty="0">
                <a:solidFill>
                  <a:schemeClr val="bg1"/>
                </a:solidFill>
              </a:rPr>
              <a:t>19</a:t>
            </a:r>
            <a:r>
              <a:rPr lang="en-US" altLang="zh-CN" sz="3200" dirty="0">
                <a:solidFill>
                  <a:schemeClr val="bg1"/>
                </a:solidFill>
              </a:rPr>
              <a:t> </a:t>
            </a:r>
            <a:r>
              <a:rPr lang="zh-CN" altLang="en-US" sz="3200" dirty="0">
                <a:solidFill>
                  <a:schemeClr val="bg1"/>
                </a:solidFill>
              </a:rPr>
              <a:t>你们中间会有分党结派的事，这是必然的，为的是要使那些经得起考验的人显明出来。</a:t>
            </a:r>
            <a:endParaRPr lang="en-GB" sz="3200" dirty="0">
              <a:solidFill>
                <a:schemeClr val="bg1"/>
              </a:solidFill>
            </a:endParaRPr>
          </a:p>
        </p:txBody>
      </p:sp>
    </p:spTree>
    <p:extLst>
      <p:ext uri="{BB962C8B-B14F-4D97-AF65-F5344CB8AC3E}">
        <p14:creationId xmlns:p14="http://schemas.microsoft.com/office/powerpoint/2010/main" val="293604218"/>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3905"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3956" name="Rectangle 4"/>
          <p:cNvSpPr>
            <a:spLocks noGrp="1" noChangeArrowheads="1"/>
          </p:cNvSpPr>
          <p:nvPr>
            <p:ph type="title" idx="4294967295"/>
          </p:nvPr>
        </p:nvSpPr>
        <p:spPr>
          <a:xfrm>
            <a:off x="304800" y="0"/>
            <a:ext cx="7772400" cy="1143000"/>
          </a:xfrm>
          <a:effectLst>
            <a:outerShdw blurRad="63500" dist="35921" dir="2700000" algn="ctr" rotWithShape="0">
              <a:srgbClr val="000000">
                <a:alpha val="74998"/>
              </a:srgbClr>
            </a:outerShdw>
          </a:effectLst>
        </p:spPr>
        <p:txBody>
          <a:bodyPr/>
          <a:lstStyle/>
          <a:p>
            <a:pPr algn="l" eaLnBrk="1" hangingPunct="1">
              <a:defRPr/>
            </a:pPr>
            <a:r>
              <a:rPr lang="zh-CN" altLang="en-US" u="sng" dirty="0">
                <a:solidFill>
                  <a:schemeClr val="bg1"/>
                </a:solidFill>
                <a:latin typeface="Arial" charset="0"/>
                <a:ea typeface="ＭＳ Ｐゴシック" charset="0"/>
                <a:cs typeface="ＭＳ Ｐゴシック" charset="0"/>
              </a:rPr>
              <a:t>格林多前 </a:t>
            </a:r>
            <a:r>
              <a:rPr lang="en-US" u="sng" dirty="0">
                <a:solidFill>
                  <a:schemeClr val="bg1"/>
                </a:solidFill>
                <a:latin typeface="Arial" charset="0"/>
                <a:ea typeface="ＭＳ Ｐゴシック" charset="0"/>
                <a:cs typeface="ＭＳ Ｐゴシック" charset="0"/>
              </a:rPr>
              <a:t>11:20-22</a:t>
            </a:r>
            <a:r>
              <a:rPr lang="en-US" sz="3600" u="sng" dirty="0">
                <a:solidFill>
                  <a:schemeClr val="bg1"/>
                </a:solidFill>
                <a:latin typeface="Arial" charset="0"/>
                <a:ea typeface="ＭＳ Ｐゴシック" charset="0"/>
                <a:cs typeface="ＭＳ Ｐゴシック" charset="0"/>
              </a:rPr>
              <a:t> (</a:t>
            </a:r>
            <a:r>
              <a:rPr lang="en-US" altLang="zh-CN" sz="3600" u="sng" dirty="0">
                <a:solidFill>
                  <a:schemeClr val="bg1"/>
                </a:solidFill>
                <a:latin typeface="Arial" charset="0"/>
                <a:ea typeface="ＭＳ Ｐゴシック" charset="0"/>
                <a:cs typeface="ＭＳ Ｐゴシック" charset="0"/>
              </a:rPr>
              <a:t>CNV</a:t>
            </a:r>
            <a:r>
              <a:rPr lang="en-US" sz="3600" u="sng" dirty="0">
                <a:solidFill>
                  <a:schemeClr val="bg1"/>
                </a:solidFill>
                <a:latin typeface="Arial" charset="0"/>
                <a:ea typeface="ＭＳ Ｐゴシック" charset="0"/>
                <a:cs typeface="ＭＳ Ｐゴシック" charset="0"/>
              </a:rPr>
              <a:t>)</a:t>
            </a:r>
            <a:endParaRPr lang="en-US" u="sng" dirty="0">
              <a:solidFill>
                <a:schemeClr val="bg1"/>
              </a:solidFill>
              <a:latin typeface="Arial" charset="0"/>
              <a:ea typeface="ＭＳ Ｐゴシック" charset="0"/>
              <a:cs typeface="ＭＳ Ｐゴシック" charset="0"/>
            </a:endParaRPr>
          </a:p>
        </p:txBody>
      </p:sp>
      <p:sp>
        <p:nvSpPr>
          <p:cNvPr id="2" name="Rectangle 1"/>
          <p:cNvSpPr/>
          <p:nvPr/>
        </p:nvSpPr>
        <p:spPr>
          <a:xfrm>
            <a:off x="323528" y="980728"/>
            <a:ext cx="4572000" cy="5567388"/>
          </a:xfrm>
          <a:prstGeom prst="rect">
            <a:avLst/>
          </a:prstGeom>
        </p:spPr>
        <p:txBody>
          <a:bodyPr lIns="91326" tIns="45664" rIns="91326" bIns="45664">
            <a:spAutoFit/>
          </a:bodyPr>
          <a:lstStyle/>
          <a:p>
            <a:pPr algn="l"/>
            <a:r>
              <a:rPr lang="zh-CN" altLang="en-US" sz="3200" dirty="0">
                <a:solidFill>
                  <a:schemeClr val="bg1"/>
                </a:solidFill>
              </a:rPr>
              <a:t>你们聚集在一起，不是吃主的晚餐， </a:t>
            </a:r>
            <a:r>
              <a:rPr lang="en-US" altLang="zh-CN" sz="3200" baseline="30000" dirty="0">
                <a:solidFill>
                  <a:schemeClr val="bg1"/>
                </a:solidFill>
              </a:rPr>
              <a:t>21 </a:t>
            </a:r>
            <a:r>
              <a:rPr lang="zh-CN" altLang="en-US" sz="3200" dirty="0">
                <a:solidFill>
                  <a:schemeClr val="bg1"/>
                </a:solidFill>
              </a:rPr>
              <a:t>因为吃的时候，各人都先吃自己的晚餐，结果有人饥饿，有人醉了。 </a:t>
            </a:r>
            <a:r>
              <a:rPr lang="en-US" altLang="zh-CN" sz="3200" baseline="30000" dirty="0">
                <a:solidFill>
                  <a:schemeClr val="bg1"/>
                </a:solidFill>
              </a:rPr>
              <a:t>22 </a:t>
            </a:r>
            <a:r>
              <a:rPr lang="zh-CN" altLang="en-US" sz="3200" dirty="0">
                <a:solidFill>
                  <a:schemeClr val="bg1"/>
                </a:solidFill>
              </a:rPr>
              <a:t>难道你们没有家可以吃喝吗？还是你们藐视　神的教会，使那些没有的羞愧呢？我向你们可以说甚么呢？称赞你们吗？在这事上我不能称赞。</a:t>
            </a:r>
            <a:endParaRPr lang="en-GB" sz="3200" dirty="0">
              <a:solidFill>
                <a:schemeClr val="bg1"/>
              </a:solidFill>
            </a:endParaRPr>
          </a:p>
        </p:txBody>
      </p:sp>
    </p:spTree>
    <p:extLst>
      <p:ext uri="{BB962C8B-B14F-4D97-AF65-F5344CB8AC3E}">
        <p14:creationId xmlns:p14="http://schemas.microsoft.com/office/powerpoint/2010/main" val="3590701253"/>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5953" name="Picture 2" descr="Love Feas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79248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003" name="Rectangle 3"/>
          <p:cNvSpPr>
            <a:spLocks noGrp="1" noChangeArrowheads="1"/>
          </p:cNvSpPr>
          <p:nvPr>
            <p:ph type="title"/>
          </p:nvPr>
        </p:nvSpPr>
        <p:spPr>
          <a:xfrm>
            <a:off x="0" y="-11488"/>
            <a:ext cx="8342784" cy="920209"/>
          </a:xfrm>
        </p:spPr>
        <p:txBody>
          <a:bodyPr/>
          <a:lstStyle/>
          <a:p>
            <a:pPr algn="ctr">
              <a:defRPr/>
            </a:pPr>
            <a:r>
              <a:rPr lang="zh-CN" altLang="en-US" sz="4400" b="1" dirty="0">
                <a:solidFill>
                  <a:srgbClr val="FFFFFF"/>
                </a:solidFill>
                <a:effectLst>
                  <a:glow rad="127000">
                    <a:schemeClr val="accent4">
                      <a:lumMod val="10000"/>
                    </a:schemeClr>
                  </a:glow>
                </a:effectLst>
                <a:cs typeface="Arial"/>
              </a:rPr>
              <a:t>爱 筵</a:t>
            </a:r>
            <a:endParaRPr lang="en-US" sz="4400" b="1" dirty="0">
              <a:solidFill>
                <a:srgbClr val="FFFFFF"/>
              </a:solidFill>
              <a:effectLst>
                <a:glow rad="127000">
                  <a:schemeClr val="accent4">
                    <a:lumMod val="10000"/>
                  </a:schemeClr>
                </a:glow>
              </a:effectLst>
              <a:latin typeface="Arial"/>
              <a:cs typeface="Arial"/>
            </a:endParaRPr>
          </a:p>
        </p:txBody>
      </p:sp>
    </p:spTree>
    <p:extLst>
      <p:ext uri="{BB962C8B-B14F-4D97-AF65-F5344CB8AC3E}">
        <p14:creationId xmlns:p14="http://schemas.microsoft.com/office/powerpoint/2010/main" val="3153728425"/>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4017"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1"/>
            <a:ext cx="9144000" cy="685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31"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zh-CN" altLang="en-US" u="sng" dirty="0">
                <a:effectLst>
                  <a:outerShdw blurRad="38100" dist="38100" dir="2700000" algn="tl">
                    <a:srgbClr val="212121"/>
                  </a:outerShdw>
                </a:effectLst>
                <a:latin typeface="Arial" charset="0"/>
              </a:rPr>
              <a:t>林前</a:t>
            </a:r>
            <a:r>
              <a:rPr lang="en-US" u="sng" dirty="0">
                <a:effectLst>
                  <a:outerShdw blurRad="38100" dist="38100" dir="2700000" algn="tl">
                    <a:srgbClr val="212121"/>
                  </a:outerShdw>
                </a:effectLst>
                <a:latin typeface="Arial" charset="0"/>
              </a:rPr>
              <a:t>10:15-18 </a:t>
            </a:r>
            <a:r>
              <a:rPr lang="en-US" sz="3600" u="sng" dirty="0">
                <a:effectLst>
                  <a:outerShdw blurRad="38100" dist="38100" dir="2700000" algn="tl">
                    <a:srgbClr val="212121"/>
                  </a:outerShdw>
                </a:effectLst>
                <a:latin typeface="Arial" charset="0"/>
              </a:rPr>
              <a:t>(</a:t>
            </a:r>
            <a:r>
              <a:rPr lang="en-US" altLang="zh-CN" sz="3600" u="sng" dirty="0">
                <a:effectLst>
                  <a:outerShdw blurRad="38100" dist="38100" dir="2700000" algn="tl">
                    <a:srgbClr val="212121"/>
                  </a:outerShdw>
                </a:effectLst>
                <a:latin typeface="Arial" charset="0"/>
              </a:rPr>
              <a:t>CNV</a:t>
            </a:r>
            <a:r>
              <a:rPr lang="en-US" sz="3600" u="sng" dirty="0">
                <a:effectLst>
                  <a:outerShdw blurRad="38100" dist="38100" dir="2700000" algn="tl">
                    <a:srgbClr val="212121"/>
                  </a:outerShdw>
                </a:effectLst>
                <a:latin typeface="Arial" charset="0"/>
              </a:rPr>
              <a:t>)</a:t>
            </a:r>
            <a:endParaRPr lang="en-US" dirty="0">
              <a:effectLst>
                <a:outerShdw blurRad="38100" dist="38100" dir="2700000" algn="tl">
                  <a:srgbClr val="212121"/>
                </a:outerShdw>
              </a:effectLst>
              <a:latin typeface="Arial" charset="0"/>
            </a:endParaRPr>
          </a:p>
        </p:txBody>
      </p:sp>
      <p:sp>
        <p:nvSpPr>
          <p:cNvPr id="1414148" name="Text Box 4"/>
          <p:cNvSpPr txBox="1">
            <a:spLocks noChangeArrowheads="1"/>
          </p:cNvSpPr>
          <p:nvPr/>
        </p:nvSpPr>
        <p:spPr bwMode="auto">
          <a:xfrm>
            <a:off x="35496" y="1295410"/>
            <a:ext cx="9167936" cy="3539283"/>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defRPr/>
            </a:pPr>
            <a:r>
              <a:rPr lang="en-US" baseline="30000" dirty="0">
                <a:solidFill>
                  <a:srgbClr val="FFFFFF"/>
                </a:solidFill>
                <a:effectLst>
                  <a:glow rad="190500">
                    <a:srgbClr val="212121"/>
                  </a:glow>
                </a:effectLst>
              </a:rPr>
              <a:t>15</a:t>
            </a:r>
            <a:r>
              <a:rPr lang="zh-CN" altLang="en-US" dirty="0">
                <a:solidFill>
                  <a:srgbClr val="FFFFFF"/>
                </a:solidFill>
                <a:effectLst>
                  <a:glow rad="190500">
                    <a:srgbClr val="212121"/>
                  </a:glow>
                </a:effectLst>
              </a:rPr>
              <a:t>我是对明白事理的人说的，我所说的你们要自己判断。 </a:t>
            </a:r>
            <a:r>
              <a:rPr lang="en-US" altLang="zh-CN" baseline="30000" dirty="0">
                <a:solidFill>
                  <a:srgbClr val="FFFFFF"/>
                </a:solidFill>
                <a:effectLst>
                  <a:glow rad="190500">
                    <a:srgbClr val="212121"/>
                  </a:glow>
                </a:effectLst>
              </a:rPr>
              <a:t>16</a:t>
            </a:r>
            <a:r>
              <a:rPr lang="en-US" altLang="zh-CN" dirty="0">
                <a:solidFill>
                  <a:srgbClr val="FFFFFF"/>
                </a:solidFill>
                <a:effectLst>
                  <a:glow rad="190500">
                    <a:srgbClr val="212121"/>
                  </a:glow>
                </a:effectLst>
              </a:rPr>
              <a:t> </a:t>
            </a:r>
            <a:r>
              <a:rPr lang="zh-CN" altLang="en-US" dirty="0">
                <a:solidFill>
                  <a:srgbClr val="FFFFFF"/>
                </a:solidFill>
                <a:effectLst>
                  <a:glow rad="190500">
                    <a:srgbClr val="212121"/>
                  </a:glow>
                </a:effectLst>
              </a:rPr>
              <a:t>我们为福杯祝祷的时候，难道不是共享基督的血吗？我们擘饼的时候，难道不是共享基督的身体吗？ </a:t>
            </a:r>
            <a:r>
              <a:rPr lang="en-US" altLang="zh-CN" baseline="30000" dirty="0">
                <a:solidFill>
                  <a:srgbClr val="FFFFFF"/>
                </a:solidFill>
                <a:effectLst>
                  <a:glow rad="190500">
                    <a:srgbClr val="212121"/>
                  </a:glow>
                </a:effectLst>
              </a:rPr>
              <a:t>17</a:t>
            </a:r>
            <a:r>
              <a:rPr lang="en-US" altLang="zh-CN" dirty="0">
                <a:solidFill>
                  <a:srgbClr val="FFFFFF"/>
                </a:solidFill>
                <a:effectLst>
                  <a:glow rad="190500">
                    <a:srgbClr val="212121"/>
                  </a:glow>
                </a:effectLst>
              </a:rPr>
              <a:t> </a:t>
            </a:r>
            <a:r>
              <a:rPr lang="zh-CN" altLang="en-US" dirty="0">
                <a:solidFill>
                  <a:srgbClr val="FFFFFF"/>
                </a:solidFill>
                <a:effectLst>
                  <a:glow rad="190500">
                    <a:srgbClr val="212121"/>
                  </a:glow>
                </a:effectLst>
              </a:rPr>
              <a:t>因为事实上只有一个饼，我们人数虽多，还是一个身体，因为我们都是分享同一个饼。 </a:t>
            </a:r>
            <a:r>
              <a:rPr lang="en-US" altLang="zh-CN" baseline="30000" dirty="0">
                <a:solidFill>
                  <a:srgbClr val="FFFFFF"/>
                </a:solidFill>
                <a:effectLst>
                  <a:glow rad="190500">
                    <a:srgbClr val="212121"/>
                  </a:glow>
                </a:effectLst>
              </a:rPr>
              <a:t>18</a:t>
            </a:r>
            <a:r>
              <a:rPr lang="en-US" altLang="zh-CN" dirty="0">
                <a:solidFill>
                  <a:srgbClr val="FFFFFF"/>
                </a:solidFill>
                <a:effectLst>
                  <a:glow rad="190500">
                    <a:srgbClr val="212121"/>
                  </a:glow>
                </a:effectLst>
              </a:rPr>
              <a:t> </a:t>
            </a:r>
            <a:r>
              <a:rPr lang="zh-CN" altLang="en-US" dirty="0">
                <a:solidFill>
                  <a:srgbClr val="FFFFFF"/>
                </a:solidFill>
                <a:effectLst>
                  <a:glow rad="190500">
                    <a:srgbClr val="212121"/>
                  </a:glow>
                </a:effectLst>
              </a:rPr>
              <a:t>你们看看按肉身是以色列人，那些吃祭物的不就是与祭坛有分吗？</a:t>
            </a:r>
            <a:endParaRPr lang="en-US" dirty="0">
              <a:solidFill>
                <a:srgbClr val="FFFFFF"/>
              </a:solidFill>
              <a:effectLst>
                <a:glow rad="190500">
                  <a:srgbClr val="212121"/>
                </a:glow>
              </a:effectLst>
            </a:endParaRPr>
          </a:p>
        </p:txBody>
      </p:sp>
    </p:spTree>
    <p:extLst>
      <p:ext uri="{BB962C8B-B14F-4D97-AF65-F5344CB8AC3E}">
        <p14:creationId xmlns:p14="http://schemas.microsoft.com/office/powerpoint/2010/main" val="186686119"/>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2097" name="Picture 2" descr="eating the passover mea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33400" y="31"/>
            <a:ext cx="11201400" cy="6958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5155" name="Rectangle 3"/>
          <p:cNvSpPr>
            <a:spLocks noGrp="1" noChangeArrowheads="1"/>
          </p:cNvSpPr>
          <p:nvPr>
            <p:ph type="title"/>
          </p:nvPr>
        </p:nvSpPr>
        <p:spPr/>
        <p:txBody>
          <a:bodyPr/>
          <a:lstStyle/>
          <a:p>
            <a:pPr>
              <a:defRPr/>
            </a:pPr>
            <a:r>
              <a:rPr lang="zh-CN" altLang="en-US" b="1" dirty="0">
                <a:effectLst>
                  <a:glow rad="127000">
                    <a:schemeClr val="accent4">
                      <a:lumMod val="10000"/>
                    </a:schemeClr>
                  </a:glow>
                </a:effectLst>
                <a:latin typeface="Arial"/>
                <a:ea typeface="ＭＳ Ｐゴシック" charset="0"/>
                <a:cs typeface="Arial"/>
              </a:rPr>
              <a:t>在耶稣的逾越节座位</a:t>
            </a:r>
            <a:endParaRPr lang="en-US" b="1" dirty="0">
              <a:effectLst>
                <a:glow rad="127000">
                  <a:schemeClr val="accent4">
                    <a:lumMod val="10000"/>
                  </a:schemeClr>
                </a:glow>
              </a:effectLst>
              <a:latin typeface="Arial"/>
              <a:ea typeface="ＭＳ Ｐゴシック" charset="0"/>
              <a:cs typeface="Arial"/>
            </a:endParaRPr>
          </a:p>
        </p:txBody>
      </p:sp>
    </p:spTree>
    <p:extLst>
      <p:ext uri="{BB962C8B-B14F-4D97-AF65-F5344CB8AC3E}">
        <p14:creationId xmlns:p14="http://schemas.microsoft.com/office/powerpoint/2010/main" val="2557155525"/>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4145" name="Picture 2" descr="Purim"/>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
            <a:ext cx="9144000" cy="7400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203" name="Rectangle 3"/>
          <p:cNvSpPr>
            <a:spLocks noGrp="1" noChangeArrowheads="1"/>
          </p:cNvSpPr>
          <p:nvPr>
            <p:ph type="title"/>
          </p:nvPr>
        </p:nvSpPr>
        <p:spPr>
          <a:xfrm>
            <a:off x="457200" y="-304800"/>
            <a:ext cx="3581400" cy="2160588"/>
          </a:xfrm>
        </p:spPr>
        <p:txBody>
          <a:bodyPr/>
          <a:lstStyle/>
          <a:p>
            <a:pPr>
              <a:defRPr/>
            </a:pPr>
            <a:r>
              <a:rPr lang="zh-CN" altLang="en-US" b="1" dirty="0">
                <a:effectLst>
                  <a:glow rad="127000">
                    <a:schemeClr val="accent4">
                      <a:lumMod val="10000"/>
                    </a:schemeClr>
                  </a:glow>
                </a:effectLst>
                <a:latin typeface="Arial"/>
                <a:ea typeface="ＭＳ Ｐゴシック" charset="0"/>
                <a:cs typeface="Arial"/>
              </a:rPr>
              <a:t>现代逾越节</a:t>
            </a:r>
            <a:endParaRPr lang="en-US" b="1" dirty="0">
              <a:effectLst>
                <a:glow rad="127000">
                  <a:schemeClr val="accent4">
                    <a:lumMod val="10000"/>
                  </a:schemeClr>
                </a:glow>
              </a:effectLst>
              <a:latin typeface="Arial"/>
              <a:ea typeface="ＭＳ Ｐゴシック" charset="0"/>
              <a:cs typeface="Arial"/>
            </a:endParaRPr>
          </a:p>
        </p:txBody>
      </p:sp>
    </p:spTree>
    <p:extLst>
      <p:ext uri="{BB962C8B-B14F-4D97-AF65-F5344CB8AC3E}">
        <p14:creationId xmlns:p14="http://schemas.microsoft.com/office/powerpoint/2010/main" val="901120159"/>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2"/>
          <p:cNvSpPr>
            <a:spLocks noGrp="1" noChangeArrowheads="1"/>
          </p:cNvSpPr>
          <p:nvPr>
            <p:ph type="title"/>
          </p:nvPr>
        </p:nvSpPr>
        <p:spPr>
          <a:xfrm>
            <a:off x="933450" y="773113"/>
            <a:ext cx="7239000" cy="1143000"/>
          </a:xfrm>
        </p:spPr>
        <p:txBody>
          <a:bodyPr/>
          <a:lstStyle/>
          <a:p>
            <a:pPr eaLnBrk="1" hangingPunct="1"/>
            <a:r>
              <a:rPr lang="zh-CN" altLang="en-US" sz="4800" b="1" dirty="0">
                <a:latin typeface="黑体"/>
                <a:ea typeface="黑体"/>
                <a:cs typeface="黑体"/>
              </a:rPr>
              <a:t>马太福音</a:t>
            </a:r>
            <a:r>
              <a:rPr lang="en-US" altLang="ja-JP" sz="4800" b="1" dirty="0">
                <a:latin typeface="黑体"/>
                <a:ea typeface="黑体"/>
                <a:cs typeface="黑体"/>
              </a:rPr>
              <a:t> </a:t>
            </a:r>
            <a:r>
              <a:rPr lang="en-US" altLang="ja-JP" sz="4800" b="1" dirty="0">
                <a:latin typeface="SimHei" charset="0"/>
                <a:ea typeface="MS PGothic" charset="0"/>
                <a:cs typeface="SimHei" charset="0"/>
              </a:rPr>
              <a:t>5:23-24</a:t>
            </a:r>
            <a:endParaRPr lang="en-US" altLang="zh-CN" sz="4800" b="1" dirty="0">
              <a:latin typeface="SimHei" charset="0"/>
              <a:ea typeface="MS PGothic" charset="0"/>
              <a:cs typeface="SimHei" charset="0"/>
            </a:endParaRPr>
          </a:p>
        </p:txBody>
      </p:sp>
      <p:sp>
        <p:nvSpPr>
          <p:cNvPr id="320514" name="Rectangle 4"/>
          <p:cNvSpPr>
            <a:spLocks noChangeArrowheads="1"/>
          </p:cNvSpPr>
          <p:nvPr/>
        </p:nvSpPr>
        <p:spPr bwMode="auto">
          <a:xfrm>
            <a:off x="2133600" y="2133600"/>
            <a:ext cx="7010400" cy="449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l">
              <a:lnSpc>
                <a:spcPct val="90000"/>
              </a:lnSpc>
              <a:spcBef>
                <a:spcPct val="20000"/>
              </a:spcBef>
            </a:pPr>
            <a:r>
              <a:rPr lang="ru-RU" altLang="zh-CN" sz="4000" dirty="0">
                <a:solidFill>
                  <a:srgbClr val="000000"/>
                </a:solidFill>
                <a:latin typeface="黑体"/>
                <a:ea typeface="黑体"/>
                <a:cs typeface="黑体"/>
              </a:rPr>
              <a:t>"</a:t>
            </a:r>
            <a:r>
              <a:rPr lang="zh-CN" altLang="en-US" sz="4000" b="0" dirty="0">
                <a:solidFill>
                  <a:srgbClr val="000000"/>
                </a:solidFill>
                <a:latin typeface="黑体"/>
                <a:ea typeface="黑体"/>
                <a:cs typeface="黑体"/>
              </a:rPr>
              <a:t>所以你在祭坛上献礼物的时候，若想起弟兄向你怀怨，就把礼物留在坛前，先去同弟兄和好，然后来献礼物。</a:t>
            </a:r>
            <a:r>
              <a:rPr lang="ru-RU" altLang="zh-CN" sz="4000" b="0" dirty="0">
                <a:solidFill>
                  <a:srgbClr val="000000"/>
                </a:solidFill>
                <a:latin typeface="黑体"/>
                <a:ea typeface="黑体"/>
                <a:cs typeface="黑体"/>
              </a:rPr>
              <a:t>"</a:t>
            </a:r>
            <a:r>
              <a:rPr lang="en-US" altLang="ja-JP" sz="4000" dirty="0">
                <a:solidFill>
                  <a:srgbClr val="000000"/>
                </a:solidFill>
                <a:latin typeface="黑体"/>
                <a:ea typeface="黑体"/>
                <a:cs typeface="黑体"/>
              </a:rPr>
              <a:t> </a:t>
            </a:r>
            <a:endParaRPr lang="zh-CN" altLang="en-US" sz="4000" dirty="0">
              <a:solidFill>
                <a:srgbClr val="000000"/>
              </a:solidFill>
              <a:latin typeface="黑体"/>
              <a:ea typeface="黑体"/>
              <a:cs typeface="黑体"/>
            </a:endParaRPr>
          </a:p>
        </p:txBody>
      </p:sp>
      <p:sp>
        <p:nvSpPr>
          <p:cNvPr id="892934" name="Oval 6"/>
          <p:cNvSpPr>
            <a:spLocks noChangeArrowheads="1"/>
          </p:cNvSpPr>
          <p:nvPr/>
        </p:nvSpPr>
        <p:spPr bwMode="auto">
          <a:xfrm>
            <a:off x="4643438" y="3213100"/>
            <a:ext cx="1584325" cy="769938"/>
          </a:xfrm>
          <a:prstGeom prst="ellipse">
            <a:avLst/>
          </a:prstGeom>
          <a:noFill/>
          <a:ln w="762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0" hangingPunct="0"/>
            <a:endParaRPr lang="zh-CN" altLang="en-US" sz="2800" b="0">
              <a:solidFill>
                <a:srgbClr val="000000"/>
              </a:solidFill>
              <a:ea typeface="MS PGothic" charset="0"/>
              <a:cs typeface="MS PGothic" charset="0"/>
            </a:endParaRPr>
          </a:p>
        </p:txBody>
      </p:sp>
      <p:sp>
        <p:nvSpPr>
          <p:cNvPr id="6" name="Text Box 7"/>
          <p:cNvSpPr txBox="1">
            <a:spLocks noChangeArrowheads="1"/>
          </p:cNvSpPr>
          <p:nvPr/>
        </p:nvSpPr>
        <p:spPr bwMode="auto">
          <a:xfrm>
            <a:off x="6156176" y="3501008"/>
            <a:ext cx="933450" cy="1708150"/>
          </a:xfrm>
          <a:prstGeom prst="rect">
            <a:avLst/>
          </a:prstGeom>
          <a:noFill/>
          <a:ln>
            <a:noFill/>
          </a:ln>
          <a:effectLst/>
        </p:spPr>
        <p:txBody>
          <a:bodyPr wrap="none">
            <a:spAutoFit/>
          </a:bodyPr>
          <a:lstStyle/>
          <a:p>
            <a:pPr algn="l" eaLnBrk="0" hangingPunct="0">
              <a:defRPr/>
            </a:pPr>
            <a:r>
              <a:rPr lang="en-US" sz="10600" b="0" dirty="0">
                <a:solidFill>
                  <a:srgbClr val="FFFFFF"/>
                </a:solidFill>
                <a:effectLst>
                  <a:glow rad="228600">
                    <a:srgbClr val="000000">
                      <a:alpha val="75000"/>
                    </a:srgbClr>
                  </a:glow>
                </a:effectLst>
              </a:rPr>
              <a:t>?</a:t>
            </a:r>
          </a:p>
        </p:txBody>
      </p:sp>
    </p:spTree>
    <p:extLst>
      <p:ext uri="{BB962C8B-B14F-4D97-AF65-F5344CB8AC3E}">
        <p14:creationId xmlns:p14="http://schemas.microsoft.com/office/powerpoint/2010/main" val="3234580498"/>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892934"/>
                                        </p:tgtEl>
                                        <p:attrNameLst>
                                          <p:attrName>style.visibility</p:attrName>
                                        </p:attrNameLst>
                                      </p:cBhvr>
                                      <p:to>
                                        <p:strVal val="visible"/>
                                      </p:to>
                                    </p:set>
                                    <p:animEffect transition="in" filter="wipe(left)">
                                      <p:cBhvr>
                                        <p:cTn id="7" dur="500"/>
                                        <p:tgtEl>
                                          <p:spTgt spid="89293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
                                            <p:txEl>
                                              <p:pRg st="0" end="0"/>
                                            </p:txEl>
                                          </p:spTgt>
                                        </p:tgtEl>
                                        <p:attrNameLst>
                                          <p:attrName>style.visibility</p:attrName>
                                        </p:attrNameLst>
                                      </p:cBhvr>
                                      <p:to>
                                        <p:strVal val="visible"/>
                                      </p:to>
                                    </p:set>
                                    <p:animEffect transition="in" filter="wipe(left)">
                                      <p:cBhvr>
                                        <p:cTn id="11" dur="5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2934" grpId="0" animBg="1"/>
      <p:bldP spid="6" grpId="0" build="p" autoUpdateAnimBg="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1"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wrap="none" lIns="91293" tIns="45647" rIns="91293" bIns="45647" anchor="ctr"/>
          <a:lstStyle/>
          <a:p>
            <a:endParaRPr lang="en-US" sz="1800" b="0">
              <a:solidFill>
                <a:srgbClr val="FFFFFF"/>
              </a:solidFill>
            </a:endParaRPr>
          </a:p>
        </p:txBody>
      </p:sp>
      <p:sp>
        <p:nvSpPr>
          <p:cNvPr id="1347587" name="Rectangle 3"/>
          <p:cNvSpPr>
            <a:spLocks noGrp="1"/>
          </p:cNvSpPr>
          <p:nvPr>
            <p:ph type="title"/>
          </p:nvPr>
        </p:nvSpPr>
        <p:spPr>
          <a:xfrm>
            <a:off x="685831" y="304801"/>
            <a:ext cx="7770813" cy="762000"/>
          </a:xfrm>
        </p:spPr>
        <p:txBody>
          <a:bodyPr>
            <a:normAutofit fontScale="90000"/>
          </a:bodyPr>
          <a:lstStyle/>
          <a:p>
            <a:pPr marL="714835" indent="-714835">
              <a:defRPr/>
            </a:pPr>
            <a:r>
              <a:rPr lang="zh-CN" altLang="en-US" b="1" kern="1200" dirty="0">
                <a:effectLst>
                  <a:glow rad="317500">
                    <a:schemeClr val="bg2">
                      <a:alpha val="90000"/>
                    </a:schemeClr>
                  </a:glow>
                </a:effectLst>
                <a:latin typeface="Arial"/>
                <a:cs typeface="Arial"/>
              </a:rPr>
              <a:t>食物</a:t>
            </a:r>
            <a:endParaRPr lang="en-US" b="1" kern="1200" dirty="0">
              <a:effectLst>
                <a:glow rad="317500">
                  <a:schemeClr val="bg2">
                    <a:alpha val="90000"/>
                  </a:schemeClr>
                </a:glow>
              </a:effectLst>
              <a:latin typeface="Arial"/>
              <a:cs typeface="Arial"/>
            </a:endParaRPr>
          </a:p>
        </p:txBody>
      </p:sp>
      <p:sp>
        <p:nvSpPr>
          <p:cNvPr id="148483" name="Rectangle 4"/>
          <p:cNvSpPr>
            <a:spLocks noChangeArrowheads="1"/>
          </p:cNvSpPr>
          <p:nvPr/>
        </p:nvSpPr>
        <p:spPr bwMode="auto">
          <a:xfrm>
            <a:off x="-234920" y="1397000"/>
            <a:ext cx="184709" cy="37365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lIns="91293" tIns="45647" rIns="91293" bIns="45647">
            <a:spAutoFit/>
          </a:bodyPr>
          <a:lstStyle/>
          <a:p>
            <a:pPr algn="l"/>
            <a:endParaRPr lang="en-US" sz="1800" b="0">
              <a:solidFill>
                <a:srgbClr val="FFFFFF"/>
              </a:solidFill>
            </a:endParaRPr>
          </a:p>
        </p:txBody>
      </p:sp>
      <p:pic>
        <p:nvPicPr>
          <p:cNvPr id="148484" name="Picture 5" descr="mannagatherin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178050" y="1397000"/>
            <a:ext cx="4679950" cy="546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47590" name="Text Box 6"/>
          <p:cNvSpPr txBox="1">
            <a:spLocks noChangeArrowheads="1"/>
          </p:cNvSpPr>
          <p:nvPr/>
        </p:nvSpPr>
        <p:spPr bwMode="auto">
          <a:xfrm>
            <a:off x="3505200" y="5638802"/>
            <a:ext cx="5486400" cy="830997"/>
          </a:xfrm>
          <a:prstGeom prst="rect">
            <a:avLst/>
          </a:prstGeom>
          <a:noFill/>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nchor="ctr">
            <a:normAutofit fontScale="97500"/>
          </a:bodyPr>
          <a:lstStyle>
            <a:lvl1pPr marL="715963" indent="-715963">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algn="r" eaLnBrk="0" hangingPunct="0">
              <a:defRPr/>
            </a:pPr>
            <a:r>
              <a:rPr lang="zh-CN" altLang="en-US" dirty="0">
                <a:solidFill>
                  <a:srgbClr val="FFFFFF"/>
                </a:solidFill>
                <a:effectLst>
                  <a:glow rad="317500">
                    <a:srgbClr val="212121">
                      <a:alpha val="90000"/>
                    </a:srgbClr>
                  </a:glow>
                </a:effectLst>
                <a:ea typeface="ＭＳ Ｐゴシック"/>
              </a:rPr>
              <a:t>出埃及记</a:t>
            </a:r>
            <a:r>
              <a:rPr lang="en-US" dirty="0">
                <a:solidFill>
                  <a:srgbClr val="FFFFFF"/>
                </a:solidFill>
                <a:effectLst>
                  <a:glow rad="317500">
                    <a:srgbClr val="212121">
                      <a:alpha val="90000"/>
                    </a:srgbClr>
                  </a:glow>
                </a:effectLst>
                <a:ea typeface="ＭＳ Ｐゴシック"/>
              </a:rPr>
              <a:t>16</a:t>
            </a:r>
          </a:p>
        </p:txBody>
      </p:sp>
    </p:spTree>
    <p:extLst>
      <p:ext uri="{BB962C8B-B14F-4D97-AF65-F5344CB8AC3E}">
        <p14:creationId xmlns:p14="http://schemas.microsoft.com/office/powerpoint/2010/main" val="660378886"/>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9809"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9859" name="Title 1"/>
          <p:cNvSpPr>
            <a:spLocks noGrp="1"/>
          </p:cNvSpPr>
          <p:nvPr>
            <p:ph type="ctrTitle" idx="4294967295"/>
          </p:nvPr>
        </p:nvSpPr>
        <p:spPr>
          <a:xfrm>
            <a:off x="0" y="5661056"/>
            <a:ext cx="9144000" cy="1120775"/>
          </a:xfrm>
          <a:effectLst>
            <a:outerShdw blurRad="63500" dist="35921" dir="2700000" algn="ctr" rotWithShape="0">
              <a:srgbClr val="000000">
                <a:alpha val="74998"/>
              </a:srgbClr>
            </a:outerShdw>
          </a:effectLst>
        </p:spPr>
        <p:txBody>
          <a:bodyPr/>
          <a:lstStyle/>
          <a:p>
            <a:pPr marL="538892" indent="-538892" algn="l" eaLnBrk="1" hangingPunct="1">
              <a:defRPr/>
            </a:pPr>
            <a:r>
              <a:rPr lang="en-US" sz="3600" b="1" i="1" dirty="0">
                <a:solidFill>
                  <a:schemeClr val="bg1"/>
                </a:solidFill>
                <a:latin typeface="Aramis Regular" charset="0"/>
                <a:ea typeface="ＭＳ Ｐゴシック" charset="0"/>
                <a:cs typeface="ＭＳ Ｐゴシック" charset="0"/>
              </a:rPr>
              <a:t>I. </a:t>
            </a:r>
            <a:r>
              <a:rPr lang="zh-CN" altLang="en-US" sz="3600" b="1" i="1" dirty="0">
                <a:solidFill>
                  <a:srgbClr val="FFFF00"/>
                </a:solidFill>
                <a:latin typeface="Aramis Regular" charset="0"/>
                <a:ea typeface="ＭＳ Ｐゴシック" charset="0"/>
                <a:cs typeface="ＭＳ Ｐゴシック" charset="0"/>
              </a:rPr>
              <a:t>向外</a:t>
            </a:r>
            <a:r>
              <a:rPr lang="zh-CN" altLang="en-US" sz="3600" b="1" i="1" dirty="0">
                <a:solidFill>
                  <a:schemeClr val="bg1"/>
                </a:solidFill>
                <a:latin typeface="Aramis Regular" charset="0"/>
                <a:ea typeface="ＭＳ Ｐゴシック" charset="0"/>
                <a:cs typeface="ＭＳ Ｐゴシック" charset="0"/>
              </a:rPr>
              <a:t>看时要注意你与其他信徒的关系</a:t>
            </a:r>
            <a:endParaRPr lang="en-US" sz="4000" b="1" dirty="0">
              <a:latin typeface="Calibri" charset="0"/>
              <a:ea typeface="ＭＳ Ｐゴシック" charset="0"/>
              <a:cs typeface="ＭＳ Ｐゴシック" charset="0"/>
            </a:endParaRPr>
          </a:p>
        </p:txBody>
      </p:sp>
      <p:sp>
        <p:nvSpPr>
          <p:cNvPr id="249860" name="Title 1"/>
          <p:cNvSpPr>
            <a:spLocks/>
          </p:cNvSpPr>
          <p:nvPr/>
        </p:nvSpPr>
        <p:spPr bwMode="auto">
          <a:xfrm>
            <a:off x="152401"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293" tIns="45647" rIns="91293" bIns="45647" anchor="ctr"/>
          <a:lstStyle/>
          <a:p>
            <a:pPr algn="l">
              <a:defRPr/>
            </a:pPr>
            <a:r>
              <a:rPr lang="zh-CN" altLang="en-US" sz="3600" b="0" i="1" dirty="0">
                <a:solidFill>
                  <a:srgbClr val="FFFFFF"/>
                </a:solidFill>
                <a:latin typeface="Aramis Regular" charset="0"/>
              </a:rPr>
              <a:t>四个主要方向</a:t>
            </a:r>
          </a:p>
        </p:txBody>
      </p:sp>
      <p:grpSp>
        <p:nvGrpSpPr>
          <p:cNvPr id="2" name="Group 1"/>
          <p:cNvGrpSpPr>
            <a:grpSpLocks/>
          </p:cNvGrpSpPr>
          <p:nvPr/>
        </p:nvGrpSpPr>
        <p:grpSpPr bwMode="auto">
          <a:xfrm>
            <a:off x="3962400" y="0"/>
            <a:ext cx="1371600" cy="2286000"/>
            <a:chOff x="3962400" y="0"/>
            <a:chExt cx="1371600" cy="2286000"/>
          </a:xfrm>
        </p:grpSpPr>
        <p:sp>
          <p:nvSpPr>
            <p:cNvPr id="119813"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249862" name="Text Box 6"/>
            <p:cNvSpPr txBox="1">
              <a:spLocks noChangeArrowheads="1"/>
            </p:cNvSpPr>
            <p:nvPr/>
          </p:nvSpPr>
          <p:spPr bwMode="auto">
            <a:xfrm rot="16200000">
              <a:off x="4012743" y="977970"/>
              <a:ext cx="1210588"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zh-CN" altLang="en-US" sz="4000" b="0" i="1" dirty="0">
                  <a:solidFill>
                    <a:srgbClr val="FFFF00"/>
                  </a:solidFill>
                  <a:latin typeface="Aramis Regular" charset="0"/>
                </a:rPr>
                <a:t>向外</a:t>
              </a:r>
            </a:p>
          </p:txBody>
        </p:sp>
      </p:grpSp>
    </p:spTree>
    <p:extLst>
      <p:ext uri="{BB962C8B-B14F-4D97-AF65-F5344CB8AC3E}">
        <p14:creationId xmlns:p14="http://schemas.microsoft.com/office/powerpoint/2010/main" val="213944535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385"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7507" name="Title 1"/>
          <p:cNvSpPr>
            <a:spLocks noGrp="1"/>
          </p:cNvSpPr>
          <p:nvPr>
            <p:ph type="ctrTitle" idx="4294967295"/>
          </p:nvPr>
        </p:nvSpPr>
        <p:spPr>
          <a:xfrm>
            <a:off x="0" y="6076951"/>
            <a:ext cx="9144000" cy="704850"/>
          </a:xfrm>
          <a:effectLst>
            <a:outerShdw blurRad="63500" dist="35921" dir="2700000" algn="ctr" rotWithShape="0">
              <a:srgbClr val="000000">
                <a:alpha val="74998"/>
              </a:srgbClr>
            </a:outerShdw>
          </a:effectLst>
        </p:spPr>
        <p:txBody>
          <a:bodyPr/>
          <a:lstStyle/>
          <a:p>
            <a:pPr marL="538892" indent="-538892" algn="l" eaLnBrk="1" hangingPunct="1">
              <a:defRPr/>
            </a:pPr>
            <a:r>
              <a:rPr lang="en-US" sz="3600" b="1" i="1" dirty="0">
                <a:solidFill>
                  <a:schemeClr val="bg1"/>
                </a:solidFill>
                <a:latin typeface="Arial"/>
                <a:ea typeface="ＭＳ Ｐゴシック" charset="0"/>
                <a:cs typeface="Arial"/>
              </a:rPr>
              <a:t>II. </a:t>
            </a:r>
            <a:r>
              <a:rPr lang="zh-CN" altLang="en-US" sz="3600" b="1" i="1" dirty="0">
                <a:solidFill>
                  <a:srgbClr val="FFFF00"/>
                </a:solidFill>
                <a:latin typeface="Arial"/>
                <a:ea typeface="ＭＳ Ｐゴシック" charset="0"/>
                <a:cs typeface="Arial"/>
              </a:rPr>
              <a:t>回过头</a:t>
            </a:r>
            <a:r>
              <a:rPr lang="zh-CN" altLang="en-US" sz="3600" b="1" i="1" dirty="0">
                <a:solidFill>
                  <a:schemeClr val="bg1"/>
                </a:solidFill>
                <a:latin typeface="Arial"/>
                <a:ea typeface="ＭＳ Ｐゴシック" charset="0"/>
                <a:cs typeface="Arial"/>
              </a:rPr>
              <a:t>来看基督为你而死</a:t>
            </a:r>
            <a:endParaRPr lang="en-US" sz="3600" b="1" i="1" dirty="0">
              <a:solidFill>
                <a:schemeClr val="bg1"/>
              </a:solidFill>
              <a:latin typeface="Arial"/>
              <a:ea typeface="ＭＳ Ｐゴシック" charset="0"/>
              <a:cs typeface="Arial"/>
            </a:endParaRPr>
          </a:p>
        </p:txBody>
      </p:sp>
      <p:sp>
        <p:nvSpPr>
          <p:cNvPr id="277508" name="Title 1"/>
          <p:cNvSpPr>
            <a:spLocks/>
          </p:cNvSpPr>
          <p:nvPr/>
        </p:nvSpPr>
        <p:spPr bwMode="auto">
          <a:xfrm>
            <a:off x="152401"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293" tIns="45647" rIns="91293" bIns="45647" anchor="ctr"/>
          <a:lstStyle/>
          <a:p>
            <a:pPr algn="l">
              <a:defRPr/>
            </a:pPr>
            <a:r>
              <a:rPr lang="zh-CN" altLang="en-US" sz="3600" b="0" i="1" dirty="0">
                <a:solidFill>
                  <a:srgbClr val="FFFFFF"/>
                </a:solidFill>
                <a:latin typeface="Aramis Regular" charset="0"/>
              </a:rPr>
              <a:t>四个主要方向</a:t>
            </a:r>
          </a:p>
        </p:txBody>
      </p:sp>
      <p:sp>
        <p:nvSpPr>
          <p:cNvPr id="144388"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sp>
        <p:nvSpPr>
          <p:cNvPr id="277510" name="Text Box 6"/>
          <p:cNvSpPr txBox="1">
            <a:spLocks noChangeArrowheads="1"/>
          </p:cNvSpPr>
          <p:nvPr/>
        </p:nvSpPr>
        <p:spPr bwMode="auto">
          <a:xfrm rot="-5400000">
            <a:off x="4012779" y="977992"/>
            <a:ext cx="1210521" cy="707854"/>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zh-CN" altLang="en-US" sz="4000" b="0" i="1" dirty="0">
                <a:solidFill>
                  <a:srgbClr val="FFFF00"/>
                </a:solidFill>
                <a:latin typeface="Aramis Regular" charset="0"/>
              </a:rPr>
              <a:t>向外</a:t>
            </a:r>
          </a:p>
        </p:txBody>
      </p:sp>
      <p:sp>
        <p:nvSpPr>
          <p:cNvPr id="144390" name="AutoShape 7"/>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sp>
        <p:nvSpPr>
          <p:cNvPr id="277512" name="Text Box 8"/>
          <p:cNvSpPr txBox="1">
            <a:spLocks noChangeArrowheads="1"/>
          </p:cNvSpPr>
          <p:nvPr/>
        </p:nvSpPr>
        <p:spPr bwMode="auto">
          <a:xfrm rot="-21600000">
            <a:off x="2697541" y="2267042"/>
            <a:ext cx="1210521" cy="707854"/>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zh-CN" altLang="en-US" sz="4000" b="0" i="1" dirty="0">
                <a:solidFill>
                  <a:srgbClr val="FFFF00"/>
                </a:solidFill>
                <a:latin typeface="Aramis Regular" charset="0"/>
              </a:rPr>
              <a:t>回顾</a:t>
            </a:r>
          </a:p>
        </p:txBody>
      </p:sp>
    </p:spTree>
    <p:extLst>
      <p:ext uri="{BB962C8B-B14F-4D97-AF65-F5344CB8AC3E}">
        <p14:creationId xmlns:p14="http://schemas.microsoft.com/office/powerpoint/2010/main" val="1192775025"/>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6433"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9555" name="Rectangle 3"/>
          <p:cNvSpPr>
            <a:spLocks noGrp="1" noChangeArrowheads="1"/>
          </p:cNvSpPr>
          <p:nvPr>
            <p:ph type="title" idx="4294967295"/>
          </p:nvPr>
        </p:nvSpPr>
        <p:spPr>
          <a:xfrm>
            <a:off x="304800" y="0"/>
            <a:ext cx="7772400" cy="1143000"/>
          </a:xfrm>
          <a:effectLst>
            <a:outerShdw blurRad="63500" dist="35921" dir="2700000" algn="ctr" rotWithShape="0">
              <a:srgbClr val="000000">
                <a:alpha val="74998"/>
              </a:srgbClr>
            </a:outerShdw>
          </a:effectLst>
        </p:spPr>
        <p:txBody>
          <a:bodyPr/>
          <a:lstStyle/>
          <a:p>
            <a:pPr algn="l" eaLnBrk="1" hangingPunct="1">
              <a:defRPr/>
            </a:pPr>
            <a:r>
              <a:rPr lang="zh-CN" altLang="en-US" u="sng" dirty="0">
                <a:solidFill>
                  <a:schemeClr val="bg1"/>
                </a:solidFill>
                <a:latin typeface="Arial" charset="0"/>
                <a:ea typeface="ＭＳ Ｐゴシック" charset="0"/>
                <a:cs typeface="ＭＳ Ｐゴシック" charset="0"/>
              </a:rPr>
              <a:t>格林多前 </a:t>
            </a:r>
            <a:r>
              <a:rPr lang="en-US" u="sng" dirty="0">
                <a:solidFill>
                  <a:schemeClr val="bg1"/>
                </a:solidFill>
                <a:latin typeface="Arial" charset="0"/>
                <a:ea typeface="ＭＳ Ｐゴシック" charset="0"/>
                <a:cs typeface="ＭＳ Ｐゴシック" charset="0"/>
              </a:rPr>
              <a:t>11:23-25</a:t>
            </a:r>
          </a:p>
        </p:txBody>
      </p:sp>
      <p:sp>
        <p:nvSpPr>
          <p:cNvPr id="279556" name="Text Box 4"/>
          <p:cNvSpPr txBox="1">
            <a:spLocks noChangeArrowheads="1"/>
          </p:cNvSpPr>
          <p:nvPr/>
        </p:nvSpPr>
        <p:spPr bwMode="auto">
          <a:xfrm>
            <a:off x="365125" y="1143000"/>
            <a:ext cx="6188075" cy="5638800"/>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293" tIns="45647" rIns="91293" bIns="45647"/>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3200" baseline="30000" dirty="0">
                <a:solidFill>
                  <a:srgbClr val="FFFFFF"/>
                </a:solidFill>
              </a:rPr>
              <a:t>23</a:t>
            </a:r>
            <a:r>
              <a:rPr lang="zh-CN" altLang="en-US" sz="3200" dirty="0">
                <a:solidFill>
                  <a:srgbClr val="FFFFFF"/>
                </a:solidFill>
              </a:rPr>
              <a:t>我当日传交给你们的，原是从主领受的，就是主耶稣被出卖的那一夜，他拿起饼来， </a:t>
            </a:r>
            <a:r>
              <a:rPr lang="en-US" altLang="zh-CN" sz="3200" baseline="30000" dirty="0">
                <a:solidFill>
                  <a:srgbClr val="FFFFFF"/>
                </a:solidFill>
              </a:rPr>
              <a:t>24</a:t>
            </a:r>
            <a:r>
              <a:rPr lang="en-US" altLang="zh-CN" sz="3200" dirty="0">
                <a:solidFill>
                  <a:srgbClr val="FFFFFF"/>
                </a:solidFill>
              </a:rPr>
              <a:t> </a:t>
            </a:r>
            <a:r>
              <a:rPr lang="zh-CN" altLang="en-US" sz="3200" dirty="0">
                <a:solidFill>
                  <a:srgbClr val="FFFFFF"/>
                </a:solidFill>
              </a:rPr>
              <a:t>祝谢了，就擘开，说：“这是我的身体，为你们擘开的；你们应当这样行，为的是记念我。” </a:t>
            </a:r>
            <a:r>
              <a:rPr lang="en-US" altLang="zh-CN" sz="3200" baseline="30000" dirty="0">
                <a:solidFill>
                  <a:srgbClr val="FFFFFF"/>
                </a:solidFill>
              </a:rPr>
              <a:t>25</a:t>
            </a:r>
            <a:r>
              <a:rPr lang="en-US" altLang="zh-CN" sz="3200" dirty="0">
                <a:solidFill>
                  <a:srgbClr val="FFFFFF"/>
                </a:solidFill>
              </a:rPr>
              <a:t> </a:t>
            </a:r>
            <a:r>
              <a:rPr lang="zh-CN" altLang="en-US" sz="3200" dirty="0">
                <a:solidFill>
                  <a:srgbClr val="FFFFFF"/>
                </a:solidFill>
              </a:rPr>
              <a:t>饭后，照样拿起杯来，说：“这杯是用我的血所立的新约，你们每逢喝的时候，应当这样行，为的是记念我。</a:t>
            </a:r>
            <a:r>
              <a:rPr lang="ru-RU" sz="3200" dirty="0">
                <a:solidFill>
                  <a:srgbClr val="FFFFFF"/>
                </a:solidFill>
              </a:rPr>
              <a:t>"</a:t>
            </a:r>
            <a:r>
              <a:rPr lang="en-US" sz="3200" dirty="0">
                <a:solidFill>
                  <a:srgbClr val="FFFFFF"/>
                </a:solidFill>
              </a:rPr>
              <a:t> </a:t>
            </a:r>
          </a:p>
        </p:txBody>
      </p:sp>
    </p:spTree>
    <p:extLst>
      <p:ext uri="{BB962C8B-B14F-4D97-AF65-F5344CB8AC3E}">
        <p14:creationId xmlns:p14="http://schemas.microsoft.com/office/powerpoint/2010/main" val="806818830"/>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8481" name="Picture 2" descr="Passove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010400" y="0"/>
            <a:ext cx="21336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8482" name="Picture 3" descr="Passove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 y="0"/>
            <a:ext cx="2405063" cy="693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483" name="Rectangle 4"/>
          <p:cNvSpPr>
            <a:spLocks noGrp="1" noChangeArrowheads="1"/>
          </p:cNvSpPr>
          <p:nvPr>
            <p:ph type="title"/>
          </p:nvPr>
        </p:nvSpPr>
        <p:spPr>
          <a:xfrm>
            <a:off x="1828800" y="0"/>
            <a:ext cx="6324600" cy="1524000"/>
          </a:xfrm>
          <a:solidFill>
            <a:srgbClr val="0000FF"/>
          </a:solidFill>
        </p:spPr>
        <p:txBody>
          <a:bodyPr/>
          <a:lstStyle/>
          <a:p>
            <a:r>
              <a:rPr lang="zh-CN" altLang="en-US" dirty="0">
                <a:latin typeface="Tahoma" charset="0"/>
                <a:ea typeface="ＭＳ Ｐゴシック" charset="0"/>
                <a:cs typeface="ＭＳ Ｐゴシック" charset="0"/>
              </a:rPr>
              <a:t>逾越节的过去的意义</a:t>
            </a:r>
            <a:endParaRPr lang="en-US" dirty="0">
              <a:latin typeface="Tahoma" charset="0"/>
              <a:ea typeface="ＭＳ Ｐゴシック" charset="0"/>
              <a:cs typeface="ＭＳ Ｐゴシック" charset="0"/>
            </a:endParaRPr>
          </a:p>
        </p:txBody>
      </p:sp>
    </p:spTree>
    <p:extLst>
      <p:ext uri="{BB962C8B-B14F-4D97-AF65-F5344CB8AC3E}">
        <p14:creationId xmlns:p14="http://schemas.microsoft.com/office/powerpoint/2010/main" val="2458453168"/>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0" name="Rectangle 2"/>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lIns="91293" tIns="45647" rIns="91293" bIns="45647" anchor="ctr"/>
          <a:lstStyle/>
          <a:p>
            <a:pPr algn="l" eaLnBrk="0" hangingPunct="0">
              <a:defRPr/>
            </a:pPr>
            <a:endParaRPr lang="en-US" b="0">
              <a:solidFill>
                <a:srgbClr val="2F1311"/>
              </a:solidFill>
            </a:endParaRPr>
          </a:p>
        </p:txBody>
      </p:sp>
      <p:pic>
        <p:nvPicPr>
          <p:cNvPr id="150530" name="Picture 3" descr="Passover Cup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422806" y="0"/>
            <a:ext cx="472122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531" name="Picture 4" descr="j028038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990600"/>
            <a:ext cx="24257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532" name="Picture 5" descr="j028038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17700" y="990600"/>
            <a:ext cx="24257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533" name="Picture 6" descr="j028038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3733801"/>
            <a:ext cx="24257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534" name="Picture 7" descr="j028038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17700" y="3733801"/>
            <a:ext cx="24257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3656" name="Text Box 8"/>
          <p:cNvSpPr txBox="1">
            <a:spLocks noChangeArrowheads="1"/>
          </p:cNvSpPr>
          <p:nvPr/>
        </p:nvSpPr>
        <p:spPr bwMode="auto">
          <a:xfrm>
            <a:off x="228601" y="1981199"/>
            <a:ext cx="1008543" cy="58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r>
              <a:rPr lang="zh-CN" altLang="en-US" sz="3200" dirty="0">
                <a:solidFill>
                  <a:srgbClr val="2F1311"/>
                </a:solidFill>
                <a:latin typeface="Tahoma" charset="0"/>
              </a:rPr>
              <a:t>祝福</a:t>
            </a:r>
          </a:p>
        </p:txBody>
      </p:sp>
      <p:sp>
        <p:nvSpPr>
          <p:cNvPr id="283657" name="Text Box 9"/>
          <p:cNvSpPr txBox="1">
            <a:spLocks noChangeArrowheads="1"/>
          </p:cNvSpPr>
          <p:nvPr/>
        </p:nvSpPr>
        <p:spPr bwMode="auto">
          <a:xfrm>
            <a:off x="2330451" y="1981199"/>
            <a:ext cx="1016404" cy="8713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r>
              <a:rPr lang="zh-CN" altLang="en-US" sz="3200" dirty="0">
                <a:solidFill>
                  <a:srgbClr val="2F1311"/>
                </a:solidFill>
                <a:latin typeface="Tahoma" charset="0"/>
              </a:rPr>
              <a:t>瘟疫</a:t>
            </a:r>
          </a:p>
          <a:p>
            <a:pPr algn="l" eaLnBrk="0" hangingPunct="0"/>
            <a:endParaRPr lang="en-US" sz="1800" b="0" dirty="0">
              <a:solidFill>
                <a:srgbClr val="2F1311"/>
              </a:solidFill>
              <a:latin typeface="Tahoma" charset="0"/>
            </a:endParaRPr>
          </a:p>
        </p:txBody>
      </p:sp>
      <p:sp>
        <p:nvSpPr>
          <p:cNvPr id="283658" name="Text Box 10"/>
          <p:cNvSpPr txBox="1">
            <a:spLocks noChangeArrowheads="1"/>
          </p:cNvSpPr>
          <p:nvPr/>
        </p:nvSpPr>
        <p:spPr bwMode="auto">
          <a:xfrm>
            <a:off x="632379" y="4664762"/>
            <a:ext cx="1016404" cy="8713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r>
              <a:rPr lang="zh-CN" altLang="en-US" sz="3200" dirty="0">
                <a:solidFill>
                  <a:srgbClr val="2F1311"/>
                </a:solidFill>
                <a:latin typeface="Tahoma" charset="0"/>
              </a:rPr>
              <a:t>救赎</a:t>
            </a:r>
          </a:p>
          <a:p>
            <a:pPr algn="l" eaLnBrk="0" hangingPunct="0"/>
            <a:endParaRPr lang="en-US" sz="1800" b="0" dirty="0">
              <a:solidFill>
                <a:srgbClr val="2F1311"/>
              </a:solidFill>
              <a:latin typeface="Tahoma" charset="0"/>
            </a:endParaRPr>
          </a:p>
        </p:txBody>
      </p:sp>
      <p:sp>
        <p:nvSpPr>
          <p:cNvPr id="283659" name="Text Box 11"/>
          <p:cNvSpPr txBox="1">
            <a:spLocks noChangeArrowheads="1"/>
          </p:cNvSpPr>
          <p:nvPr/>
        </p:nvSpPr>
        <p:spPr bwMode="auto">
          <a:xfrm>
            <a:off x="2590802" y="4800601"/>
            <a:ext cx="1008543" cy="58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r>
              <a:rPr lang="zh-CN" altLang="en-US" sz="3200" dirty="0">
                <a:solidFill>
                  <a:srgbClr val="2F1311"/>
                </a:solidFill>
                <a:latin typeface="Tahoma" charset="0"/>
              </a:rPr>
              <a:t>赞美</a:t>
            </a:r>
          </a:p>
        </p:txBody>
      </p:sp>
      <p:sp>
        <p:nvSpPr>
          <p:cNvPr id="283660" name="Rectangle 12"/>
          <p:cNvSpPr>
            <a:spLocks noGrp="1" noChangeArrowheads="1"/>
          </p:cNvSpPr>
          <p:nvPr>
            <p:ph type="title"/>
          </p:nvPr>
        </p:nvSpPr>
        <p:spPr>
          <a:xfrm>
            <a:off x="31" y="0"/>
            <a:ext cx="7705725" cy="1143000"/>
          </a:xfrm>
          <a:solidFill>
            <a:schemeClr val="bg2"/>
          </a:solidFill>
          <a:effectLst>
            <a:outerShdw blurRad="63500" dist="38099" dir="2700000" algn="ctr" rotWithShape="0">
              <a:schemeClr val="bg2">
                <a:alpha val="74998"/>
              </a:schemeClr>
            </a:outerShdw>
          </a:effectLst>
        </p:spPr>
        <p:txBody>
          <a:bodyPr/>
          <a:lstStyle/>
          <a:p>
            <a:pPr algn="ctr" eaLnBrk="1" hangingPunct="1">
              <a:defRPr/>
            </a:pPr>
            <a:r>
              <a:rPr lang="zh-CN" altLang="en-US" dirty="0">
                <a:latin typeface="Arial" charset="0"/>
              </a:rPr>
              <a:t>四杯 </a:t>
            </a:r>
            <a:r>
              <a:rPr lang="en-US" dirty="0">
                <a:latin typeface="Arial" charset="0"/>
              </a:rPr>
              <a:t>(</a:t>
            </a:r>
            <a:r>
              <a:rPr lang="zh-CN" altLang="en-US" dirty="0">
                <a:latin typeface="Arial" charset="0"/>
              </a:rPr>
              <a:t>出</a:t>
            </a:r>
            <a:r>
              <a:rPr lang="en-US" dirty="0">
                <a:latin typeface="Arial" charset="0"/>
              </a:rPr>
              <a:t> 6:6-7)</a:t>
            </a:r>
          </a:p>
        </p:txBody>
      </p:sp>
      <p:sp>
        <p:nvSpPr>
          <p:cNvPr id="283661" name="Oval 13"/>
          <p:cNvSpPr>
            <a:spLocks noChangeArrowheads="1"/>
          </p:cNvSpPr>
          <p:nvPr/>
        </p:nvSpPr>
        <p:spPr bwMode="auto">
          <a:xfrm>
            <a:off x="5943600" y="1600200"/>
            <a:ext cx="2514600" cy="1371600"/>
          </a:xfrm>
          <a:prstGeom prst="ellipse">
            <a:avLst/>
          </a:prstGeom>
          <a:noFill/>
          <a:ln w="762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lIns="91293" tIns="45647" rIns="91293" bIns="45647" anchor="ctr"/>
          <a:lstStyle/>
          <a:p>
            <a:pPr algn="l" eaLnBrk="0" hangingPunct="0"/>
            <a:endParaRPr lang="en-US" b="0">
              <a:solidFill>
                <a:srgbClr val="2F1311"/>
              </a:solidFill>
            </a:endParaRPr>
          </a:p>
        </p:txBody>
      </p:sp>
    </p:spTree>
    <p:extLst>
      <p:ext uri="{BB962C8B-B14F-4D97-AF65-F5344CB8AC3E}">
        <p14:creationId xmlns:p14="http://schemas.microsoft.com/office/powerpoint/2010/main" val="389727300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delay="0"/>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283656"/>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grpId="0" nodeType="afterEffect">
                                  <p:stCondLst>
                                    <p:cond delay="0"/>
                                  </p:stCondLst>
                                  <p:childTnLst>
                                    <p:set>
                                      <p:cBhvr>
                                        <p:cTn id="9" dur="1" fill="hold">
                                          <p:stCondLst>
                                            <p:cond delay="0"/>
                                          </p:stCondLst>
                                        </p:cTn>
                                        <p:tgtEl>
                                          <p:spTgt spid="283657"/>
                                        </p:tgtEl>
                                        <p:attrNameLst>
                                          <p:attrName>style.visibility</p:attrName>
                                        </p:attrNameLst>
                                      </p:cBhvr>
                                      <p:to>
                                        <p:strVal val="visible"/>
                                      </p:to>
                                    </p:set>
                                  </p:childTnLst>
                                </p:cTn>
                              </p:par>
                            </p:childTnLst>
                          </p:cTn>
                        </p:par>
                        <p:par>
                          <p:cTn id="10" fill="hold" nodeType="afterGroup">
                            <p:stCondLst>
                              <p:cond delay="0"/>
                            </p:stCondLst>
                            <p:childTnLst>
                              <p:par>
                                <p:cTn id="11" presetID="1" presetClass="entr" presetSubtype="0" fill="hold" grpId="0" nodeType="afterEffect">
                                  <p:stCondLst>
                                    <p:cond delay="0"/>
                                  </p:stCondLst>
                                  <p:childTnLst>
                                    <p:set>
                                      <p:cBhvr>
                                        <p:cTn id="12" dur="1" fill="hold">
                                          <p:stCondLst>
                                            <p:cond delay="0"/>
                                          </p:stCondLst>
                                        </p:cTn>
                                        <p:tgtEl>
                                          <p:spTgt spid="283658"/>
                                        </p:tgtEl>
                                        <p:attrNameLst>
                                          <p:attrName>style.visibility</p:attrName>
                                        </p:attrNameLst>
                                      </p:cBhvr>
                                      <p:to>
                                        <p:strVal val="visible"/>
                                      </p:to>
                                    </p:set>
                                  </p:childTnLst>
                                </p:cTn>
                              </p:par>
                            </p:childTnLst>
                          </p:cTn>
                        </p:par>
                        <p:par>
                          <p:cTn id="13" fill="hold" nodeType="afterGroup">
                            <p:stCondLst>
                              <p:cond delay="0"/>
                            </p:stCondLst>
                            <p:childTnLst>
                              <p:par>
                                <p:cTn id="14" presetID="1" presetClass="entr" presetSubtype="0" fill="hold" grpId="0" nodeType="afterEffect">
                                  <p:stCondLst>
                                    <p:cond delay="0"/>
                                  </p:stCondLst>
                                  <p:childTnLst>
                                    <p:set>
                                      <p:cBhvr>
                                        <p:cTn id="15" dur="1" fill="hold">
                                          <p:stCondLst>
                                            <p:cond delay="0"/>
                                          </p:stCondLst>
                                        </p:cTn>
                                        <p:tgtEl>
                                          <p:spTgt spid="283659"/>
                                        </p:tgtEl>
                                        <p:attrNameLst>
                                          <p:attrName>style.visibility</p:attrName>
                                        </p:attrNameLst>
                                      </p:cBhvr>
                                      <p:to>
                                        <p:strVal val="visible"/>
                                      </p:to>
                                    </p:set>
                                  </p:childTnLst>
                                </p:cTn>
                              </p:par>
                            </p:childTnLst>
                          </p:cTn>
                        </p:par>
                        <p:par>
                          <p:cTn id="16" fill="hold" nodeType="afterGroup">
                            <p:stCondLst>
                              <p:cond delay="0"/>
                            </p:stCondLst>
                            <p:childTnLst>
                              <p:par>
                                <p:cTn id="17" presetID="51" presetClass="entr" presetSubtype="0" fill="hold" grpId="0" nodeType="afterEffect">
                                  <p:stCondLst>
                                    <p:cond delay="0"/>
                                  </p:stCondLst>
                                  <p:childTnLst>
                                    <p:set>
                                      <p:cBhvr>
                                        <p:cTn id="18" dur="1" fill="hold">
                                          <p:stCondLst>
                                            <p:cond delay="0"/>
                                          </p:stCondLst>
                                        </p:cTn>
                                        <p:tgtEl>
                                          <p:spTgt spid="283661"/>
                                        </p:tgtEl>
                                        <p:attrNameLst>
                                          <p:attrName>style.visibility</p:attrName>
                                        </p:attrNameLst>
                                      </p:cBhvr>
                                      <p:to>
                                        <p:strVal val="visible"/>
                                      </p:to>
                                    </p:set>
                                    <p:animEffect transition="in" filter="fade">
                                      <p:cBhvr>
                                        <p:cTn id="19" dur="770" decel="100000"/>
                                        <p:tgtEl>
                                          <p:spTgt spid="283661"/>
                                        </p:tgtEl>
                                      </p:cBhvr>
                                    </p:animEffect>
                                    <p:animScale>
                                      <p:cBhvr>
                                        <p:cTn id="20" dur="770" decel="100000"/>
                                        <p:tgtEl>
                                          <p:spTgt spid="283661"/>
                                        </p:tgtEl>
                                      </p:cBhvr>
                                      <p:from x="10000" y="10000"/>
                                      <p:to x="200000" y="450000"/>
                                    </p:animScale>
                                    <p:animScale>
                                      <p:cBhvr>
                                        <p:cTn id="21" dur="1230" accel="100000" fill="hold">
                                          <p:stCondLst>
                                            <p:cond delay="770"/>
                                          </p:stCondLst>
                                        </p:cTn>
                                        <p:tgtEl>
                                          <p:spTgt spid="283661"/>
                                        </p:tgtEl>
                                      </p:cBhvr>
                                      <p:from x="200000" y="450000"/>
                                      <p:to x="100000" y="100000"/>
                                    </p:animScale>
                                    <p:set>
                                      <p:cBhvr>
                                        <p:cTn id="22" dur="770" fill="hold"/>
                                        <p:tgtEl>
                                          <p:spTgt spid="283661"/>
                                        </p:tgtEl>
                                        <p:attrNameLst>
                                          <p:attrName>ppt_x</p:attrName>
                                        </p:attrNameLst>
                                      </p:cBhvr>
                                      <p:to>
                                        <p:strVal val="(0.5)"/>
                                      </p:to>
                                    </p:set>
                                    <p:anim from="(0.5)" to="(#ppt_x)" calcmode="lin" valueType="num">
                                      <p:cBhvr>
                                        <p:cTn id="23" dur="1230" accel="100000" fill="hold">
                                          <p:stCondLst>
                                            <p:cond delay="770"/>
                                          </p:stCondLst>
                                        </p:cTn>
                                        <p:tgtEl>
                                          <p:spTgt spid="283661"/>
                                        </p:tgtEl>
                                        <p:attrNameLst>
                                          <p:attrName>ppt_x</p:attrName>
                                        </p:attrNameLst>
                                      </p:cBhvr>
                                    </p:anim>
                                    <p:set>
                                      <p:cBhvr>
                                        <p:cTn id="24" dur="770" fill="hold"/>
                                        <p:tgtEl>
                                          <p:spTgt spid="283661"/>
                                        </p:tgtEl>
                                        <p:attrNameLst>
                                          <p:attrName>ppt_y</p:attrName>
                                        </p:attrNameLst>
                                      </p:cBhvr>
                                      <p:to>
                                        <p:strVal val="(#ppt_y+0.4)"/>
                                      </p:to>
                                    </p:set>
                                    <p:anim from="(#ppt_y+0.4)" to="(#ppt_y)" calcmode="lin" valueType="num">
                                      <p:cBhvr>
                                        <p:cTn id="25" dur="1230" accel="100000" fill="hold">
                                          <p:stCondLst>
                                            <p:cond delay="770"/>
                                          </p:stCondLst>
                                        </p:cTn>
                                        <p:tgtEl>
                                          <p:spTgt spid="283661"/>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3656" grpId="0"/>
      <p:bldP spid="283657" grpId="0"/>
      <p:bldP spid="283658" grpId="0"/>
      <p:bldP spid="283659" grpId="0"/>
      <p:bldP spid="283661" grpId="0" animBg="1"/>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8" name="Rectangle 2"/>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lIns="91293" tIns="45647" rIns="91293" bIns="45647" anchor="ctr"/>
          <a:lstStyle/>
          <a:p>
            <a:pPr algn="l" eaLnBrk="0" hangingPunct="0">
              <a:defRPr/>
            </a:pPr>
            <a:endParaRPr lang="en-US" b="0">
              <a:solidFill>
                <a:srgbClr val="2F1311"/>
              </a:solidFill>
            </a:endParaRPr>
          </a:p>
        </p:txBody>
      </p:sp>
      <p:sp>
        <p:nvSpPr>
          <p:cNvPr id="285699" name="Rectangle 3"/>
          <p:cNvSpPr>
            <a:spLocks noGrp="1" noChangeArrowheads="1"/>
          </p:cNvSpPr>
          <p:nvPr>
            <p:ph type="title"/>
          </p:nvPr>
        </p:nvSpPr>
        <p:spPr>
          <a:effectLst>
            <a:outerShdw blurRad="63500" dist="38099" dir="2700000" algn="ctr" rotWithShape="0">
              <a:schemeClr val="bg2">
                <a:alpha val="74998"/>
              </a:schemeClr>
            </a:outerShdw>
          </a:effectLst>
        </p:spPr>
        <p:txBody>
          <a:bodyPr/>
          <a:lstStyle/>
          <a:p>
            <a:pPr eaLnBrk="1" hangingPunct="1">
              <a:defRPr/>
            </a:pPr>
            <a:r>
              <a:rPr lang="zh-CN" altLang="en-US" dirty="0">
                <a:latin typeface="Arial" charset="0"/>
              </a:rPr>
              <a:t>纪念志庆的秩序</a:t>
            </a:r>
            <a:endParaRPr lang="en-US" dirty="0">
              <a:latin typeface="Arial" charset="0"/>
            </a:endParaRPr>
          </a:p>
        </p:txBody>
      </p:sp>
      <p:graphicFrame>
        <p:nvGraphicFramePr>
          <p:cNvPr id="285700" name="Group 4"/>
          <p:cNvGraphicFramePr>
            <a:graphicFrameLocks noGrp="1"/>
          </p:cNvGraphicFramePr>
          <p:nvPr>
            <p:extLst>
              <p:ext uri="{D42A27DB-BD31-4B8C-83A1-F6EECF244321}">
                <p14:modId xmlns:p14="http://schemas.microsoft.com/office/powerpoint/2010/main" val="336525610"/>
              </p:ext>
            </p:extLst>
          </p:nvPr>
        </p:nvGraphicFramePr>
        <p:xfrm>
          <a:off x="76200" y="1295424"/>
          <a:ext cx="7880350" cy="5661591"/>
        </p:xfrm>
        <a:graphic>
          <a:graphicData uri="http://schemas.openxmlformats.org/drawingml/2006/table">
            <a:tbl>
              <a:tblPr/>
              <a:tblGrid>
                <a:gridCol w="4018979">
                  <a:extLst>
                    <a:ext uri="{9D8B030D-6E8A-4147-A177-3AD203B41FA5}">
                      <a16:colId xmlns:a16="http://schemas.microsoft.com/office/drawing/2014/main" val="20000"/>
                    </a:ext>
                  </a:extLst>
                </a:gridCol>
                <a:gridCol w="3861371">
                  <a:extLst>
                    <a:ext uri="{9D8B030D-6E8A-4147-A177-3AD203B41FA5}">
                      <a16:colId xmlns:a16="http://schemas.microsoft.com/office/drawing/2014/main" val="20001"/>
                    </a:ext>
                  </a:extLst>
                </a:gridCol>
              </a:tblGrid>
              <a:tr h="460349">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20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逾越节 </a:t>
                      </a:r>
                    </a:p>
                  </a:txBody>
                  <a:tcPr marL="91442" marR="91442" marT="45717" marB="457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20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圣餐</a:t>
                      </a:r>
                    </a:p>
                  </a:txBody>
                  <a:tcPr marL="91442" marR="91442" marT="45717" marB="457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377804">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18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点燃蜡烛</a:t>
                      </a:r>
                    </a:p>
                  </a:txBody>
                  <a:tcPr marL="91442" marR="91442" marT="45717" marB="457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18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假定（没有记录）</a:t>
                      </a:r>
                    </a:p>
                  </a:txBody>
                  <a:tcPr marL="91442" marR="91442" marT="45717" marB="457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484466">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2000" b="1" i="0" u="sng"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第一杯 </a:t>
                      </a:r>
                      <a:r>
                        <a:rPr kumimoji="0" lang="en-US" altLang="zh-CN" sz="2000" b="1" i="0" u="sng"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 </a:t>
                      </a:r>
                      <a:r>
                        <a:rPr kumimoji="0" lang="zh-CN" altLang="en-US" sz="20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祝福</a:t>
                      </a:r>
                      <a:r>
                        <a:rPr kumimoji="0" lang="en-US" altLang="zh-CN" sz="20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a:t>
                      </a:r>
                      <a:r>
                        <a:rPr kumimoji="0" lang="zh-CN" altLang="en-US" sz="20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成圣，说：“我会带你们脱离埃及人之重担”（四个中的第</a:t>
                      </a:r>
                      <a:r>
                        <a:rPr kumimoji="0" lang="en-US" altLang="zh-CN" sz="20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1</a:t>
                      </a:r>
                      <a:r>
                        <a:rPr kumimoji="0" lang="zh-CN" altLang="en-US" sz="20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个 “我的意志”从出埃及记 </a:t>
                      </a:r>
                      <a:r>
                        <a:rPr kumimoji="0" lang="en-US" altLang="zh-CN" sz="20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6:6-7</a:t>
                      </a:r>
                      <a:r>
                        <a:rPr kumimoji="0" lang="zh-CN" altLang="en-US" sz="20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a:t>
                      </a:r>
                    </a:p>
                  </a:txBody>
                  <a:tcPr marL="91442" marR="91442" marT="45717" marB="457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18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“你们拿这个，大家分着喝</a:t>
                      </a:r>
                      <a:r>
                        <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a:t>
                      </a:r>
                      <a:r>
                        <a:rPr kumimoji="0" lang="zh-CN" altLang="en-US" sz="18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我不会再喝这葡萄汁了，直到神的国来到。”（路加福音</a:t>
                      </a:r>
                      <a:r>
                        <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22:17 b-18</a:t>
                      </a:r>
                      <a:r>
                        <a:rPr kumimoji="0" lang="zh-CN" altLang="en-US" sz="18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a:t>
                      </a:r>
                    </a:p>
                  </a:txBody>
                  <a:tcPr marL="91442" marR="91442" marT="45717" marB="457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648647">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18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清洗自己的双手</a:t>
                      </a:r>
                    </a:p>
                  </a:txBody>
                  <a:tcPr marL="91442" marR="91442" marT="45717" marB="457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18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吃饭时洗门徒的脚</a:t>
                      </a:r>
                    </a:p>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18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（约</a:t>
                      </a:r>
                      <a:r>
                        <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13:2</a:t>
                      </a:r>
                      <a:r>
                        <a:rPr kumimoji="0" lang="zh-CN" altLang="en-US" sz="18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a:t>
                      </a:r>
                      <a:r>
                        <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4</a:t>
                      </a:r>
                      <a:r>
                        <a:rPr kumimoji="0" lang="zh-CN" altLang="en-US" sz="18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a:t>
                      </a:r>
                    </a:p>
                  </a:txBody>
                  <a:tcPr marL="91442" marR="91442" marT="45717" marB="457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763072">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20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香菜蘸在海水（苦），中间的无酵饼（面包）破碎而可见和</a:t>
                      </a:r>
                      <a:r>
                        <a:rPr kumimoji="0" lang="en-US" altLang="zh-CN" sz="20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1/2</a:t>
                      </a:r>
                      <a:r>
                        <a:rPr kumimoji="0" lang="zh-CN" altLang="en-US" sz="20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被称为“</a:t>
                      </a:r>
                      <a:r>
                        <a:rPr kumimoji="0" lang="en-US" altLang="zh-CN" sz="2000" b="1" i="0" u="none" strike="noStrike" cap="none" normalizeH="0" baseline="0" dirty="0" err="1">
                          <a:ln>
                            <a:noFill/>
                          </a:ln>
                          <a:solidFill>
                            <a:srgbClr val="FFFFFF"/>
                          </a:solidFill>
                          <a:effectLst>
                            <a:outerShdw blurRad="38100" dist="38100" dir="2700000" algn="tl">
                              <a:srgbClr val="000000"/>
                            </a:outerShdw>
                          </a:effectLst>
                          <a:latin typeface="+mn-lt"/>
                          <a:ea typeface="宋体" charset="0"/>
                          <a:cs typeface="Arial"/>
                        </a:rPr>
                        <a:t>afikomen</a:t>
                      </a:r>
                      <a:r>
                        <a:rPr kumimoji="0" lang="en-US" altLang="zh-CN" sz="20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a:t>
                      </a:r>
                      <a:r>
                        <a:rPr kumimoji="0" lang="zh-CN" altLang="en-US" sz="20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（希腊语：“他是后来者”）包裹着餐巾并隐藏 </a:t>
                      </a:r>
                    </a:p>
                  </a:txBody>
                  <a:tcPr marL="91442" marR="91442" marT="45717" marB="457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20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神的儿子（三位一体的第二个成员）变得可见，破碎，全身披挂，葬在坟墓（这个传统被公元一世纪犹太信徒添加到逾越节）</a:t>
                      </a:r>
                    </a:p>
                  </a:txBody>
                  <a:tcPr marL="91442" marR="91442" marT="45717" marB="457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927253">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20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朗读逾越节的故事（出</a:t>
                      </a:r>
                      <a:r>
                        <a:rPr kumimoji="0" lang="en-US" altLang="zh-CN" sz="20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12:1-13</a:t>
                      </a:r>
                      <a:r>
                        <a:rPr kumimoji="0" lang="zh-CN" altLang="en-US" sz="20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a:t>
                      </a:r>
                      <a:r>
                        <a:rPr kumimoji="0" lang="en-US" altLang="zh-CN" sz="20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4</a:t>
                      </a:r>
                      <a:r>
                        <a:rPr kumimoji="0" lang="zh-CN" altLang="en-US" sz="20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题，</a:t>
                      </a:r>
                      <a:r>
                        <a:rPr kumimoji="0" lang="en-US" altLang="zh-CN" sz="20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4</a:t>
                      </a:r>
                      <a:r>
                        <a:rPr kumimoji="0" lang="zh-CN" altLang="en-US" sz="20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个儿子，</a:t>
                      </a:r>
                      <a:r>
                        <a:rPr kumimoji="0" lang="en-US" altLang="zh-CN" sz="20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10</a:t>
                      </a:r>
                      <a:r>
                        <a:rPr kumimoji="0" lang="zh-CN" altLang="en-US" sz="20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瘟疫</a:t>
                      </a:r>
                    </a:p>
                  </a:txBody>
                  <a:tcPr marL="91442" marR="91442" marT="45717" marB="457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20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假定（没有记录）</a:t>
                      </a:r>
                    </a:p>
                  </a:txBody>
                  <a:tcPr marL="91442" marR="91442" marT="45717" marB="457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pic>
        <p:nvPicPr>
          <p:cNvPr id="152602" name="Picture 27" descr="j0287419"/>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035800" y="0"/>
            <a:ext cx="1879600" cy="1754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5724" name="Oval 28"/>
          <p:cNvSpPr>
            <a:spLocks noChangeArrowheads="1"/>
          </p:cNvSpPr>
          <p:nvPr/>
        </p:nvSpPr>
        <p:spPr bwMode="auto">
          <a:xfrm>
            <a:off x="-533400" y="3733800"/>
            <a:ext cx="4648200" cy="2971800"/>
          </a:xfrm>
          <a:prstGeom prst="ellipse">
            <a:avLst/>
          </a:prstGeom>
          <a:noFill/>
          <a:ln w="762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lIns="91293" tIns="45647" rIns="91293" bIns="45647" anchor="ctr"/>
          <a:lstStyle/>
          <a:p>
            <a:pPr algn="l" eaLnBrk="0" hangingPunct="0"/>
            <a:endParaRPr lang="en-US" b="0">
              <a:solidFill>
                <a:srgbClr val="2F1311"/>
              </a:solidFill>
            </a:endParaRPr>
          </a:p>
        </p:txBody>
      </p:sp>
    </p:spTree>
    <p:extLst>
      <p:ext uri="{BB962C8B-B14F-4D97-AF65-F5344CB8AC3E}">
        <p14:creationId xmlns:p14="http://schemas.microsoft.com/office/powerpoint/2010/main" val="23508673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delay="0"/>
                      </p:stCondLst>
                      <p:childTnLst>
                        <p:par>
                          <p:cTn id="4" fill="hold" nodeType="withGroup">
                            <p:stCondLst>
                              <p:cond delay="0"/>
                            </p:stCondLst>
                            <p:childTnLst>
                              <p:par>
                                <p:cTn id="5" presetID="51" presetClass="entr" presetSubtype="0" fill="hold" grpId="0" nodeType="afterEffect">
                                  <p:stCondLst>
                                    <p:cond delay="0"/>
                                  </p:stCondLst>
                                  <p:childTnLst>
                                    <p:set>
                                      <p:cBhvr>
                                        <p:cTn id="6" dur="1" fill="hold">
                                          <p:stCondLst>
                                            <p:cond delay="0"/>
                                          </p:stCondLst>
                                        </p:cTn>
                                        <p:tgtEl>
                                          <p:spTgt spid="285724"/>
                                        </p:tgtEl>
                                        <p:attrNameLst>
                                          <p:attrName>style.visibility</p:attrName>
                                        </p:attrNameLst>
                                      </p:cBhvr>
                                      <p:to>
                                        <p:strVal val="visible"/>
                                      </p:to>
                                    </p:set>
                                    <p:animEffect transition="in" filter="fade">
                                      <p:cBhvr>
                                        <p:cTn id="7" dur="770" decel="100000"/>
                                        <p:tgtEl>
                                          <p:spTgt spid="285724"/>
                                        </p:tgtEl>
                                      </p:cBhvr>
                                    </p:animEffect>
                                    <p:animScale>
                                      <p:cBhvr>
                                        <p:cTn id="8" dur="770" decel="100000"/>
                                        <p:tgtEl>
                                          <p:spTgt spid="285724"/>
                                        </p:tgtEl>
                                      </p:cBhvr>
                                      <p:from x="10000" y="10000"/>
                                      <p:to x="200000" y="450000"/>
                                    </p:animScale>
                                    <p:animScale>
                                      <p:cBhvr>
                                        <p:cTn id="9" dur="1230" accel="100000" fill="hold">
                                          <p:stCondLst>
                                            <p:cond delay="770"/>
                                          </p:stCondLst>
                                        </p:cTn>
                                        <p:tgtEl>
                                          <p:spTgt spid="285724"/>
                                        </p:tgtEl>
                                      </p:cBhvr>
                                      <p:from x="200000" y="450000"/>
                                      <p:to x="100000" y="100000"/>
                                    </p:animScale>
                                    <p:set>
                                      <p:cBhvr>
                                        <p:cTn id="10" dur="770" fill="hold"/>
                                        <p:tgtEl>
                                          <p:spTgt spid="285724"/>
                                        </p:tgtEl>
                                        <p:attrNameLst>
                                          <p:attrName>ppt_x</p:attrName>
                                        </p:attrNameLst>
                                      </p:cBhvr>
                                      <p:to>
                                        <p:strVal val="(0.5)"/>
                                      </p:to>
                                    </p:set>
                                    <p:anim from="(0.5)" to="(#ppt_x)" calcmode="lin" valueType="num">
                                      <p:cBhvr>
                                        <p:cTn id="11" dur="1230" accel="100000" fill="hold">
                                          <p:stCondLst>
                                            <p:cond delay="770"/>
                                          </p:stCondLst>
                                        </p:cTn>
                                        <p:tgtEl>
                                          <p:spTgt spid="285724"/>
                                        </p:tgtEl>
                                        <p:attrNameLst>
                                          <p:attrName>ppt_x</p:attrName>
                                        </p:attrNameLst>
                                      </p:cBhvr>
                                    </p:anim>
                                    <p:set>
                                      <p:cBhvr>
                                        <p:cTn id="12" dur="770" fill="hold"/>
                                        <p:tgtEl>
                                          <p:spTgt spid="285724"/>
                                        </p:tgtEl>
                                        <p:attrNameLst>
                                          <p:attrName>ppt_y</p:attrName>
                                        </p:attrNameLst>
                                      </p:cBhvr>
                                      <p:to>
                                        <p:strVal val="(#ppt_y+0.4)"/>
                                      </p:to>
                                    </p:set>
                                    <p:anim from="(#ppt_y+0.4)" to="(#ppt_y)" calcmode="lin" valueType="num">
                                      <p:cBhvr>
                                        <p:cTn id="13" dur="1230" accel="100000" fill="hold">
                                          <p:stCondLst>
                                            <p:cond delay="770"/>
                                          </p:stCondLst>
                                        </p:cTn>
                                        <p:tgtEl>
                                          <p:spTgt spid="285724"/>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724" grpId="0" animBg="1"/>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6" name="Rectangle 2"/>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lIns="91293" tIns="45647" rIns="91293" bIns="45647" anchor="ctr"/>
          <a:lstStyle/>
          <a:p>
            <a:pPr algn="l" eaLnBrk="0" hangingPunct="0">
              <a:defRPr/>
            </a:pPr>
            <a:endParaRPr lang="en-US" b="0">
              <a:solidFill>
                <a:srgbClr val="2F1311"/>
              </a:solidFill>
            </a:endParaRPr>
          </a:p>
        </p:txBody>
      </p:sp>
      <p:sp>
        <p:nvSpPr>
          <p:cNvPr id="287747" name="Rectangle 3"/>
          <p:cNvSpPr>
            <a:spLocks noGrp="1" noChangeArrowheads="1"/>
          </p:cNvSpPr>
          <p:nvPr>
            <p:ph type="title"/>
          </p:nvPr>
        </p:nvSpPr>
        <p:spPr>
          <a:effectLst>
            <a:outerShdw blurRad="63500" dist="38099" dir="2700000" algn="ctr" rotWithShape="0">
              <a:schemeClr val="bg2">
                <a:alpha val="74998"/>
              </a:schemeClr>
            </a:outerShdw>
          </a:effectLst>
        </p:spPr>
        <p:txBody>
          <a:bodyPr/>
          <a:lstStyle/>
          <a:p>
            <a:pPr eaLnBrk="1" hangingPunct="1">
              <a:defRPr/>
            </a:pPr>
            <a:r>
              <a:rPr lang="zh-CN" altLang="en-US" dirty="0">
                <a:latin typeface="Arial" charset="0"/>
              </a:rPr>
              <a:t>逾越节家宴板</a:t>
            </a:r>
            <a:endParaRPr lang="en-US" dirty="0">
              <a:latin typeface="Arial" charset="0"/>
            </a:endParaRPr>
          </a:p>
        </p:txBody>
      </p:sp>
      <p:pic>
        <p:nvPicPr>
          <p:cNvPr id="154627" name="Picture 4" descr="Feast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81001" y="1447831"/>
            <a:ext cx="6781800" cy="4652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4628" name="Picture 5" descr="Feasts"/>
          <p:cNvPicPr>
            <a:picLocks noChangeAspect="1" noChangeArrowheads="1"/>
          </p:cNvPicPr>
          <p:nvPr/>
        </p:nvPicPr>
        <p:blipFill>
          <a:blip r:embed="rId4" cstate="screen">
            <a:extLst>
              <a:ext uri="{28A0092B-C50C-407E-A947-70E740481C1C}">
                <a14:useLocalDpi xmlns:a14="http://schemas.microsoft.com/office/drawing/2010/main"/>
              </a:ext>
            </a:extLst>
          </a:blip>
          <a:srcRect b="-4079"/>
          <a:stretch>
            <a:fillRect/>
          </a:stretch>
        </p:blipFill>
        <p:spPr bwMode="auto">
          <a:xfrm>
            <a:off x="4419600" y="5486400"/>
            <a:ext cx="2540000"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67075796"/>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2"/>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lIns="91293" tIns="45647" rIns="91293" bIns="45647" anchor="ctr"/>
          <a:lstStyle/>
          <a:p>
            <a:pPr algn="l" eaLnBrk="0" hangingPunct="0">
              <a:defRPr/>
            </a:pPr>
            <a:endParaRPr lang="en-US" b="0">
              <a:solidFill>
                <a:srgbClr val="2F1311"/>
              </a:solidFill>
            </a:endParaRPr>
          </a:p>
        </p:txBody>
      </p:sp>
      <p:sp>
        <p:nvSpPr>
          <p:cNvPr id="289795" name="Rectangle 3"/>
          <p:cNvSpPr>
            <a:spLocks noGrp="1" noChangeArrowheads="1"/>
          </p:cNvSpPr>
          <p:nvPr>
            <p:ph type="title"/>
          </p:nvPr>
        </p:nvSpPr>
        <p:spPr>
          <a:xfrm>
            <a:off x="219105" y="44451"/>
            <a:ext cx="7477125" cy="898525"/>
          </a:xfrm>
          <a:effectLst>
            <a:outerShdw blurRad="63500" dist="38099" dir="2700000" algn="ctr" rotWithShape="0">
              <a:schemeClr val="bg2">
                <a:alpha val="74998"/>
              </a:schemeClr>
            </a:outerShdw>
          </a:effectLst>
        </p:spPr>
        <p:txBody>
          <a:bodyPr/>
          <a:lstStyle/>
          <a:p>
            <a:pPr eaLnBrk="1" hangingPunct="1">
              <a:defRPr/>
            </a:pPr>
            <a:r>
              <a:rPr lang="zh-CN" altLang="en-US" dirty="0">
                <a:latin typeface="Arial" charset="0"/>
              </a:rPr>
              <a:t>纪念志庆的秩序</a:t>
            </a:r>
            <a:endParaRPr lang="en-US" dirty="0">
              <a:latin typeface="Arial" charset="0"/>
            </a:endParaRPr>
          </a:p>
        </p:txBody>
      </p:sp>
      <p:sp>
        <p:nvSpPr>
          <p:cNvPr id="156675" name="Rectangle 4"/>
          <p:cNvSpPr>
            <a:spLocks noChangeArrowheads="1"/>
          </p:cNvSpPr>
          <p:nvPr/>
        </p:nvSpPr>
        <p:spPr bwMode="auto">
          <a:xfrm>
            <a:off x="0" y="7229475"/>
            <a:ext cx="184150" cy="56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93" tIns="45647" rIns="91293" bIns="45647" anchor="ctr">
            <a:spAutoFit/>
          </a:bodyPr>
          <a:lstStyle/>
          <a:p>
            <a:pPr algn="l"/>
            <a:br>
              <a:rPr lang="en-US" altLang="zh-CN" sz="1300">
                <a:solidFill>
                  <a:srgbClr val="2F1311"/>
                </a:solidFill>
                <a:latin typeface="Times" charset="0"/>
                <a:ea typeface="宋体" charset="0"/>
                <a:cs typeface="宋体" charset="0"/>
              </a:rPr>
            </a:br>
            <a:endParaRPr lang="en-US" altLang="zh-CN" sz="1800" b="0">
              <a:solidFill>
                <a:srgbClr val="2F1311"/>
              </a:solidFill>
              <a:ea typeface="宋体" charset="0"/>
              <a:cs typeface="宋体" charset="0"/>
            </a:endParaRPr>
          </a:p>
        </p:txBody>
      </p:sp>
      <p:sp>
        <p:nvSpPr>
          <p:cNvPr id="156676" name="Rectangle 5"/>
          <p:cNvSpPr>
            <a:spLocks noChangeArrowheads="1"/>
          </p:cNvSpPr>
          <p:nvPr/>
        </p:nvSpPr>
        <p:spPr bwMode="auto">
          <a:xfrm>
            <a:off x="0" y="7229475"/>
            <a:ext cx="184150" cy="56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93" tIns="45647" rIns="91293" bIns="45647" anchor="ctr">
            <a:spAutoFit/>
          </a:bodyPr>
          <a:lstStyle/>
          <a:p>
            <a:pPr algn="l"/>
            <a:br>
              <a:rPr lang="en-US" altLang="zh-CN" sz="1300">
                <a:solidFill>
                  <a:srgbClr val="2F1311"/>
                </a:solidFill>
                <a:latin typeface="Times" charset="0"/>
                <a:ea typeface="宋体" charset="0"/>
                <a:cs typeface="宋体" charset="0"/>
              </a:rPr>
            </a:br>
            <a:endParaRPr lang="en-US" altLang="zh-CN" sz="1800" b="0">
              <a:solidFill>
                <a:srgbClr val="2F1311"/>
              </a:solidFill>
              <a:ea typeface="宋体" charset="0"/>
              <a:cs typeface="宋体" charset="0"/>
            </a:endParaRPr>
          </a:p>
        </p:txBody>
      </p:sp>
      <p:sp>
        <p:nvSpPr>
          <p:cNvPr id="156677" name="Rectangle 6"/>
          <p:cNvSpPr>
            <a:spLocks noChangeArrowheads="1"/>
          </p:cNvSpPr>
          <p:nvPr/>
        </p:nvSpPr>
        <p:spPr bwMode="auto">
          <a:xfrm>
            <a:off x="30" y="1096725"/>
            <a:ext cx="184709" cy="7307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93" tIns="45647" rIns="91293" bIns="45647" anchor="ctr">
            <a:spAutoFit/>
          </a:bodyPr>
          <a:lstStyle/>
          <a:p>
            <a:pPr algn="l"/>
            <a:br>
              <a:rPr lang="en-US" altLang="zh-CN" sz="1200" b="0">
                <a:solidFill>
                  <a:srgbClr val="2F1311"/>
                </a:solidFill>
                <a:latin typeface="Times" charset="0"/>
                <a:ea typeface="宋体" charset="0"/>
                <a:cs typeface="宋体" charset="0"/>
              </a:rPr>
            </a:br>
            <a:endParaRPr lang="en-US" altLang="zh-CN" sz="1100" b="0">
              <a:solidFill>
                <a:srgbClr val="2F1311"/>
              </a:solidFill>
              <a:latin typeface="Tahoma" charset="0"/>
              <a:ea typeface="宋体" charset="0"/>
              <a:cs typeface="宋体" charset="0"/>
            </a:endParaRPr>
          </a:p>
          <a:p>
            <a:pPr algn="l" eaLnBrk="0" hangingPunct="0"/>
            <a:endParaRPr lang="en-US" altLang="zh-CN" sz="1800" b="0">
              <a:solidFill>
                <a:srgbClr val="2F1311"/>
              </a:solidFill>
              <a:ea typeface="宋体" charset="0"/>
              <a:cs typeface="宋体" charset="0"/>
            </a:endParaRPr>
          </a:p>
        </p:txBody>
      </p:sp>
      <p:graphicFrame>
        <p:nvGraphicFramePr>
          <p:cNvPr id="289799" name="Group 7"/>
          <p:cNvGraphicFramePr>
            <a:graphicFrameLocks noGrp="1"/>
          </p:cNvGraphicFramePr>
          <p:nvPr>
            <p:extLst>
              <p:ext uri="{D42A27DB-BD31-4B8C-83A1-F6EECF244321}">
                <p14:modId xmlns:p14="http://schemas.microsoft.com/office/powerpoint/2010/main" val="797981407"/>
              </p:ext>
            </p:extLst>
          </p:nvPr>
        </p:nvGraphicFramePr>
        <p:xfrm>
          <a:off x="7938" y="908051"/>
          <a:ext cx="7804150" cy="5936904"/>
        </p:xfrm>
        <a:graphic>
          <a:graphicData uri="http://schemas.openxmlformats.org/drawingml/2006/table">
            <a:tbl>
              <a:tblPr/>
              <a:tblGrid>
                <a:gridCol w="3863054">
                  <a:extLst>
                    <a:ext uri="{9D8B030D-6E8A-4147-A177-3AD203B41FA5}">
                      <a16:colId xmlns:a16="http://schemas.microsoft.com/office/drawing/2014/main" val="20000"/>
                    </a:ext>
                  </a:extLst>
                </a:gridCol>
                <a:gridCol w="3941096">
                  <a:extLst>
                    <a:ext uri="{9D8B030D-6E8A-4147-A177-3AD203B41FA5}">
                      <a16:colId xmlns:a16="http://schemas.microsoft.com/office/drawing/2014/main" val="20001"/>
                    </a:ext>
                  </a:extLst>
                </a:gridCol>
              </a:tblGrid>
              <a:tr h="460449">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21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逾越节 </a:t>
                      </a:r>
                    </a:p>
                  </a:txBody>
                  <a:tcPr marL="91433" marR="91433" marT="45727" marB="457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21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圣餐</a:t>
                      </a:r>
                    </a:p>
                  </a:txBody>
                  <a:tcPr marL="91433" marR="91433" marT="45727" marB="457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960274">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2000" b="1" i="0" u="sng"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第二杯：</a:t>
                      </a:r>
                      <a:r>
                        <a:rPr kumimoji="0" lang="zh-CN" altLang="en-US" sz="20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瘟疫</a:t>
                      </a:r>
                      <a:r>
                        <a:rPr kumimoji="0" lang="en-US" altLang="zh-CN" sz="20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a:t>
                      </a:r>
                      <a:r>
                        <a:rPr kumimoji="0" lang="zh-CN" altLang="en-US" sz="20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判断，他说：“我将摆脱他们对你的奴役”</a:t>
                      </a:r>
                    </a:p>
                  </a:txBody>
                  <a:tcPr marL="91433" marR="91433" marT="45727" marB="457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4400" b="1" i="0" u="none" strike="noStrike" cap="none" normalizeH="0" baseline="0">
                        <a:ln>
                          <a:noFill/>
                        </a:ln>
                        <a:solidFill>
                          <a:srgbClr val="FFFFFF"/>
                        </a:solidFill>
                        <a:effectLst>
                          <a:outerShdw blurRad="38100" dist="38100" dir="2700000" algn="tl">
                            <a:srgbClr val="000000"/>
                          </a:outerShdw>
                        </a:effectLst>
                        <a:latin typeface="Arial"/>
                        <a:ea typeface="ＭＳ Ｐゴシック" charset="0"/>
                        <a:cs typeface="Arial"/>
                      </a:endParaRPr>
                    </a:p>
                  </a:txBody>
                  <a:tcPr marL="91433" marR="91433" marT="45727" marB="457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249881">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20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勤洗手，吃上部和半中间的无酵饼和苦草药同底的无酵饼（奴役） </a:t>
                      </a:r>
                    </a:p>
                  </a:txBody>
                  <a:tcPr marL="91433" marR="91433" marT="45727" marB="457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4400" b="1" i="0" u="none" strike="noStrike" cap="none" normalizeH="0" baseline="0">
                        <a:ln>
                          <a:noFill/>
                        </a:ln>
                        <a:solidFill>
                          <a:srgbClr val="FFFFFF"/>
                        </a:solidFill>
                        <a:effectLst>
                          <a:outerShdw blurRad="38100" dist="38100" dir="2700000" algn="tl">
                            <a:srgbClr val="000000"/>
                          </a:outerShdw>
                        </a:effectLst>
                        <a:latin typeface="Arial"/>
                        <a:ea typeface="ＭＳ Ｐゴシック" charset="0"/>
                        <a:cs typeface="Arial"/>
                      </a:endParaRPr>
                    </a:p>
                  </a:txBody>
                  <a:tcPr marL="91433" marR="91433" marT="45727" marB="457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766538">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20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逾越节的晚餐开始</a:t>
                      </a:r>
                    </a:p>
                  </a:txBody>
                  <a:tcPr marL="91433" marR="91433" marT="45727" marB="457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4400" b="1" i="0" u="none" strike="noStrike" cap="none" normalizeH="0" baseline="0">
                        <a:ln>
                          <a:noFill/>
                        </a:ln>
                        <a:solidFill>
                          <a:srgbClr val="FFFFFF"/>
                        </a:solidFill>
                        <a:effectLst>
                          <a:outerShdw blurRad="38100" dist="38100" dir="2700000" algn="tl">
                            <a:srgbClr val="000000"/>
                          </a:outerShdw>
                        </a:effectLst>
                        <a:latin typeface="Arial"/>
                        <a:ea typeface="ＭＳ Ｐゴシック" charset="0"/>
                        <a:cs typeface="Arial"/>
                      </a:endParaRPr>
                    </a:p>
                  </a:txBody>
                  <a:tcPr marL="91433" marR="91433" marT="45727" marB="457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829094">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20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吃苦草药与赫罗塞思</a:t>
                      </a:r>
                      <a:r>
                        <a:rPr kumimoji="0" lang="en-US" altLang="zh-CN" sz="20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a:t>
                      </a:r>
                      <a:r>
                        <a:rPr kumimoji="0" lang="zh-CN" altLang="en-US" sz="20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由大枣，蜂蜜和杏仁调制的糊状食物（生活的甜蜜与神的救赎），烤蛋（庙祭和破坏，悲伤和新生活），胫骨</a:t>
                      </a:r>
                    </a:p>
                  </a:txBody>
                  <a:tcPr marL="91433" marR="91433" marT="45727" marB="457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20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耶稣与犹大蘸面包片后，犹大 就离开（？）</a:t>
                      </a:r>
                    </a:p>
                  </a:txBody>
                  <a:tcPr marL="91433" marR="91433" marT="45727" marB="457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670668">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吃无酵饼 </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 “</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这是受折磨并痛苦的面包 </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a:t>
                      </a:r>
                    </a:p>
                  </a:txBody>
                  <a:tcPr marL="91433" marR="91433" marT="45727" marB="457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“这是我的身体</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 (</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路加 </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22:19)</a:t>
                      </a:r>
                    </a:p>
                  </a:txBody>
                  <a:tcPr marL="91433" marR="91433" marT="45727" marB="457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
        <p:nvSpPr>
          <p:cNvPr id="156701" name="Rectangle 30"/>
          <p:cNvSpPr>
            <a:spLocks noChangeArrowheads="1"/>
          </p:cNvSpPr>
          <p:nvPr/>
        </p:nvSpPr>
        <p:spPr bwMode="auto">
          <a:xfrm>
            <a:off x="30" y="4955937"/>
            <a:ext cx="184709" cy="7307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93" tIns="45647" rIns="91293" bIns="45647" anchor="ctr">
            <a:spAutoFit/>
          </a:bodyPr>
          <a:lstStyle/>
          <a:p>
            <a:pPr algn="l"/>
            <a:br>
              <a:rPr lang="en-US" altLang="zh-CN" sz="1200" b="0">
                <a:solidFill>
                  <a:srgbClr val="2F1311"/>
                </a:solidFill>
                <a:latin typeface="Times" charset="0"/>
                <a:ea typeface="宋体" charset="0"/>
                <a:cs typeface="宋体" charset="0"/>
              </a:rPr>
            </a:br>
            <a:endParaRPr lang="en-US" altLang="zh-CN" sz="1100" b="0">
              <a:solidFill>
                <a:srgbClr val="2F1311"/>
              </a:solidFill>
              <a:latin typeface="Tahoma" charset="0"/>
              <a:ea typeface="宋体" charset="0"/>
              <a:cs typeface="宋体" charset="0"/>
            </a:endParaRPr>
          </a:p>
          <a:p>
            <a:pPr algn="l" eaLnBrk="0" hangingPunct="0"/>
            <a:endParaRPr lang="en-US" altLang="zh-CN" sz="1800" b="0">
              <a:solidFill>
                <a:srgbClr val="2F1311"/>
              </a:solidFill>
              <a:ea typeface="宋体" charset="0"/>
              <a:cs typeface="宋体" charset="0"/>
            </a:endParaRPr>
          </a:p>
        </p:txBody>
      </p:sp>
      <p:sp>
        <p:nvSpPr>
          <p:cNvPr id="156702" name="Rectangle 31"/>
          <p:cNvSpPr>
            <a:spLocks noChangeArrowheads="1"/>
          </p:cNvSpPr>
          <p:nvPr/>
        </p:nvSpPr>
        <p:spPr bwMode="auto">
          <a:xfrm>
            <a:off x="30" y="8364239"/>
            <a:ext cx="184709"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93" tIns="45647" rIns="91293" bIns="45647" anchor="ctr">
            <a:spAutoFit/>
          </a:bodyPr>
          <a:lstStyle/>
          <a:p>
            <a:pPr algn="l"/>
            <a:endParaRPr lang="en-US" sz="1800" b="0">
              <a:solidFill>
                <a:srgbClr val="2F1311"/>
              </a:solidFill>
            </a:endParaRPr>
          </a:p>
        </p:txBody>
      </p:sp>
      <p:pic>
        <p:nvPicPr>
          <p:cNvPr id="156703" name="Picture 32" descr="j0287419"/>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035800" y="0"/>
            <a:ext cx="1879600" cy="1754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825" name="Oval 33"/>
          <p:cNvSpPr>
            <a:spLocks noChangeArrowheads="1"/>
          </p:cNvSpPr>
          <p:nvPr/>
        </p:nvSpPr>
        <p:spPr bwMode="auto">
          <a:xfrm>
            <a:off x="0" y="5867400"/>
            <a:ext cx="3810000" cy="990600"/>
          </a:xfrm>
          <a:prstGeom prst="ellipse">
            <a:avLst/>
          </a:prstGeom>
          <a:noFill/>
          <a:ln w="762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lIns="91293" tIns="45647" rIns="91293" bIns="45647" anchor="ctr"/>
          <a:lstStyle/>
          <a:p>
            <a:pPr algn="l" eaLnBrk="0" hangingPunct="0"/>
            <a:endParaRPr lang="en-US" b="0">
              <a:solidFill>
                <a:srgbClr val="2F1311"/>
              </a:solidFill>
            </a:endParaRPr>
          </a:p>
        </p:txBody>
      </p:sp>
      <p:sp>
        <p:nvSpPr>
          <p:cNvPr id="289826" name="Oval 34"/>
          <p:cNvSpPr>
            <a:spLocks noChangeArrowheads="1"/>
          </p:cNvSpPr>
          <p:nvPr/>
        </p:nvSpPr>
        <p:spPr bwMode="auto">
          <a:xfrm>
            <a:off x="3886200" y="5867400"/>
            <a:ext cx="3810000" cy="990600"/>
          </a:xfrm>
          <a:prstGeom prst="ellipse">
            <a:avLst/>
          </a:prstGeom>
          <a:noFill/>
          <a:ln w="762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lIns="91293" tIns="45647" rIns="91293" bIns="45647" anchor="ctr"/>
          <a:lstStyle/>
          <a:p>
            <a:pPr algn="l" eaLnBrk="0" hangingPunct="0"/>
            <a:endParaRPr lang="en-US" b="0">
              <a:solidFill>
                <a:srgbClr val="2F1311"/>
              </a:solidFill>
            </a:endParaRPr>
          </a:p>
        </p:txBody>
      </p:sp>
    </p:spTree>
    <p:extLst>
      <p:ext uri="{BB962C8B-B14F-4D97-AF65-F5344CB8AC3E}">
        <p14:creationId xmlns:p14="http://schemas.microsoft.com/office/powerpoint/2010/main" val="256700831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delay="0"/>
                      </p:stCondLst>
                      <p:childTnLst>
                        <p:par>
                          <p:cTn id="4" fill="hold" nodeType="withGroup">
                            <p:stCondLst>
                              <p:cond delay="0"/>
                            </p:stCondLst>
                            <p:childTnLst>
                              <p:par>
                                <p:cTn id="5" presetID="51" presetClass="entr" presetSubtype="0" fill="hold" grpId="0" nodeType="afterEffect">
                                  <p:stCondLst>
                                    <p:cond delay="0"/>
                                  </p:stCondLst>
                                  <p:childTnLst>
                                    <p:set>
                                      <p:cBhvr>
                                        <p:cTn id="6" dur="1" fill="hold">
                                          <p:stCondLst>
                                            <p:cond delay="0"/>
                                          </p:stCondLst>
                                        </p:cTn>
                                        <p:tgtEl>
                                          <p:spTgt spid="289825"/>
                                        </p:tgtEl>
                                        <p:attrNameLst>
                                          <p:attrName>style.visibility</p:attrName>
                                        </p:attrNameLst>
                                      </p:cBhvr>
                                      <p:to>
                                        <p:strVal val="visible"/>
                                      </p:to>
                                    </p:set>
                                    <p:animEffect transition="in" filter="fade">
                                      <p:cBhvr>
                                        <p:cTn id="7" dur="770" decel="100000"/>
                                        <p:tgtEl>
                                          <p:spTgt spid="289825"/>
                                        </p:tgtEl>
                                      </p:cBhvr>
                                    </p:animEffect>
                                    <p:animScale>
                                      <p:cBhvr>
                                        <p:cTn id="8" dur="770" decel="100000"/>
                                        <p:tgtEl>
                                          <p:spTgt spid="289825"/>
                                        </p:tgtEl>
                                      </p:cBhvr>
                                      <p:from x="10000" y="10000"/>
                                      <p:to x="200000" y="450000"/>
                                    </p:animScale>
                                    <p:animScale>
                                      <p:cBhvr>
                                        <p:cTn id="9" dur="1230" accel="100000" fill="hold">
                                          <p:stCondLst>
                                            <p:cond delay="770"/>
                                          </p:stCondLst>
                                        </p:cTn>
                                        <p:tgtEl>
                                          <p:spTgt spid="289825"/>
                                        </p:tgtEl>
                                      </p:cBhvr>
                                      <p:from x="200000" y="450000"/>
                                      <p:to x="100000" y="100000"/>
                                    </p:animScale>
                                    <p:set>
                                      <p:cBhvr>
                                        <p:cTn id="10" dur="770" fill="hold"/>
                                        <p:tgtEl>
                                          <p:spTgt spid="289825"/>
                                        </p:tgtEl>
                                        <p:attrNameLst>
                                          <p:attrName>ppt_x</p:attrName>
                                        </p:attrNameLst>
                                      </p:cBhvr>
                                      <p:to>
                                        <p:strVal val="(0.5)"/>
                                      </p:to>
                                    </p:set>
                                    <p:anim from="(0.5)" to="(#ppt_x)" calcmode="lin" valueType="num">
                                      <p:cBhvr>
                                        <p:cTn id="11" dur="1230" accel="100000" fill="hold">
                                          <p:stCondLst>
                                            <p:cond delay="770"/>
                                          </p:stCondLst>
                                        </p:cTn>
                                        <p:tgtEl>
                                          <p:spTgt spid="289825"/>
                                        </p:tgtEl>
                                        <p:attrNameLst>
                                          <p:attrName>ppt_x</p:attrName>
                                        </p:attrNameLst>
                                      </p:cBhvr>
                                    </p:anim>
                                    <p:set>
                                      <p:cBhvr>
                                        <p:cTn id="12" dur="770" fill="hold"/>
                                        <p:tgtEl>
                                          <p:spTgt spid="289825"/>
                                        </p:tgtEl>
                                        <p:attrNameLst>
                                          <p:attrName>ppt_y</p:attrName>
                                        </p:attrNameLst>
                                      </p:cBhvr>
                                      <p:to>
                                        <p:strVal val="(#ppt_y+0.4)"/>
                                      </p:to>
                                    </p:set>
                                    <p:anim from="(#ppt_y+0.4)" to="(#ppt_y)" calcmode="lin" valueType="num">
                                      <p:cBhvr>
                                        <p:cTn id="13" dur="1230" accel="100000" fill="hold">
                                          <p:stCondLst>
                                            <p:cond delay="770"/>
                                          </p:stCondLst>
                                        </p:cTn>
                                        <p:tgtEl>
                                          <p:spTgt spid="289825"/>
                                        </p:tgtEl>
                                        <p:attrNameLst>
                                          <p:attrName>ppt_y</p:attrName>
                                        </p:attrNameLst>
                                      </p:cBhvr>
                                    </p:anim>
                                  </p:childTnLst>
                                </p:cTn>
                              </p:par>
                            </p:childTnLst>
                          </p:cTn>
                        </p:par>
                        <p:par>
                          <p:cTn id="14" fill="hold" nodeType="afterGroup">
                            <p:stCondLst>
                              <p:cond delay="2000"/>
                            </p:stCondLst>
                            <p:childTnLst>
                              <p:par>
                                <p:cTn id="15" presetID="51" presetClass="entr" presetSubtype="0" fill="hold" grpId="0" nodeType="afterEffect">
                                  <p:stCondLst>
                                    <p:cond delay="0"/>
                                  </p:stCondLst>
                                  <p:childTnLst>
                                    <p:set>
                                      <p:cBhvr>
                                        <p:cTn id="16" dur="1" fill="hold">
                                          <p:stCondLst>
                                            <p:cond delay="0"/>
                                          </p:stCondLst>
                                        </p:cTn>
                                        <p:tgtEl>
                                          <p:spTgt spid="289826"/>
                                        </p:tgtEl>
                                        <p:attrNameLst>
                                          <p:attrName>style.visibility</p:attrName>
                                        </p:attrNameLst>
                                      </p:cBhvr>
                                      <p:to>
                                        <p:strVal val="visible"/>
                                      </p:to>
                                    </p:set>
                                    <p:animEffect transition="in" filter="fade">
                                      <p:cBhvr>
                                        <p:cTn id="17" dur="770" decel="100000"/>
                                        <p:tgtEl>
                                          <p:spTgt spid="289826"/>
                                        </p:tgtEl>
                                      </p:cBhvr>
                                    </p:animEffect>
                                    <p:animScale>
                                      <p:cBhvr>
                                        <p:cTn id="18" dur="770" decel="100000"/>
                                        <p:tgtEl>
                                          <p:spTgt spid="289826"/>
                                        </p:tgtEl>
                                      </p:cBhvr>
                                      <p:from x="10000" y="10000"/>
                                      <p:to x="200000" y="450000"/>
                                    </p:animScale>
                                    <p:animScale>
                                      <p:cBhvr>
                                        <p:cTn id="19" dur="1230" accel="100000" fill="hold">
                                          <p:stCondLst>
                                            <p:cond delay="770"/>
                                          </p:stCondLst>
                                        </p:cTn>
                                        <p:tgtEl>
                                          <p:spTgt spid="289826"/>
                                        </p:tgtEl>
                                      </p:cBhvr>
                                      <p:from x="200000" y="450000"/>
                                      <p:to x="100000" y="100000"/>
                                    </p:animScale>
                                    <p:set>
                                      <p:cBhvr>
                                        <p:cTn id="20" dur="770" fill="hold"/>
                                        <p:tgtEl>
                                          <p:spTgt spid="289826"/>
                                        </p:tgtEl>
                                        <p:attrNameLst>
                                          <p:attrName>ppt_x</p:attrName>
                                        </p:attrNameLst>
                                      </p:cBhvr>
                                      <p:to>
                                        <p:strVal val="(0.5)"/>
                                      </p:to>
                                    </p:set>
                                    <p:anim from="(0.5)" to="(#ppt_x)" calcmode="lin" valueType="num">
                                      <p:cBhvr>
                                        <p:cTn id="21" dur="1230" accel="100000" fill="hold">
                                          <p:stCondLst>
                                            <p:cond delay="770"/>
                                          </p:stCondLst>
                                        </p:cTn>
                                        <p:tgtEl>
                                          <p:spTgt spid="289826"/>
                                        </p:tgtEl>
                                        <p:attrNameLst>
                                          <p:attrName>ppt_x</p:attrName>
                                        </p:attrNameLst>
                                      </p:cBhvr>
                                    </p:anim>
                                    <p:set>
                                      <p:cBhvr>
                                        <p:cTn id="22" dur="770" fill="hold"/>
                                        <p:tgtEl>
                                          <p:spTgt spid="289826"/>
                                        </p:tgtEl>
                                        <p:attrNameLst>
                                          <p:attrName>ppt_y</p:attrName>
                                        </p:attrNameLst>
                                      </p:cBhvr>
                                      <p:to>
                                        <p:strVal val="(#ppt_y+0.4)"/>
                                      </p:to>
                                    </p:set>
                                    <p:anim from="(#ppt_y+0.4)" to="(#ppt_y)" calcmode="lin" valueType="num">
                                      <p:cBhvr>
                                        <p:cTn id="23" dur="1230" accel="100000" fill="hold">
                                          <p:stCondLst>
                                            <p:cond delay="770"/>
                                          </p:stCondLst>
                                        </p:cTn>
                                        <p:tgtEl>
                                          <p:spTgt spid="289826"/>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9825" grpId="0" animBg="1"/>
      <p:bldP spid="289826" grpId="0" animBg="1"/>
    </p:bldLst>
  </p:timing>
</p:sld>
</file>

<file path=ppt/slides/slide1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58722" name="Picture 4" descr="christ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1843" name="Rectangle 2"/>
          <p:cNvSpPr>
            <a:spLocks noGrp="1" noChangeArrowheads="1"/>
          </p:cNvSpPr>
          <p:nvPr>
            <p:ph type="ctrTitle" idx="4294967295"/>
          </p:nvPr>
        </p:nvSpPr>
        <p:spPr>
          <a:xfrm>
            <a:off x="24162" y="5445224"/>
            <a:ext cx="9144000" cy="1143000"/>
          </a:xfrm>
          <a:solidFill>
            <a:schemeClr val="tx1"/>
          </a:solidFill>
          <a:effectLst>
            <a:outerShdw blurRad="63500" dist="35921" dir="2700000" algn="ctr" rotWithShape="0">
              <a:srgbClr val="000000">
                <a:alpha val="74998"/>
              </a:srgbClr>
            </a:outerShdw>
          </a:effectLst>
        </p:spPr>
        <p:txBody>
          <a:bodyPr/>
          <a:lstStyle/>
          <a:p>
            <a:pPr eaLnBrk="1" hangingPunct="1">
              <a:defRPr/>
            </a:pPr>
            <a:r>
              <a:rPr lang="ru-RU" altLang="ja-JP" sz="3600" b="1" dirty="0">
                <a:solidFill>
                  <a:schemeClr val="bg1"/>
                </a:solidFill>
                <a:latin typeface="Arial" charset="0"/>
                <a:ea typeface="ＭＳ Ｐゴシック" charset="0"/>
                <a:cs typeface="ＭＳ Ｐゴシック" charset="0"/>
              </a:rPr>
              <a:t>"</a:t>
            </a:r>
            <a:r>
              <a:rPr lang="zh-CN" altLang="en-US" sz="3600" b="1" dirty="0">
                <a:solidFill>
                  <a:schemeClr val="bg1"/>
                </a:solidFill>
                <a:latin typeface="Arial" charset="0"/>
                <a:ea typeface="ＭＳ Ｐゴシック" charset="0"/>
                <a:cs typeface="ＭＳ Ｐゴシック" charset="0"/>
              </a:rPr>
              <a:t>这是我的身体，为你们舍的</a:t>
            </a:r>
            <a:r>
              <a:rPr lang="en-US" sz="3600" b="1" dirty="0">
                <a:solidFill>
                  <a:schemeClr val="bg1"/>
                </a:solidFill>
                <a:latin typeface="Arial" charset="0"/>
                <a:ea typeface="ＭＳ Ｐゴシック" charset="0"/>
                <a:cs typeface="ＭＳ Ｐゴシック" charset="0"/>
              </a:rPr>
              <a:t>…</a:t>
            </a:r>
            <a:r>
              <a:rPr lang="ru-RU" altLang="ja-JP" sz="3600" b="1" dirty="0">
                <a:solidFill>
                  <a:schemeClr val="bg1"/>
                </a:solidFill>
                <a:latin typeface="Arial" charset="0"/>
                <a:ea typeface="ＭＳ Ｐゴシック" charset="0"/>
                <a:cs typeface="ＭＳ Ｐゴシック" charset="0"/>
              </a:rPr>
              <a:t>"</a:t>
            </a:r>
            <a:endParaRPr lang="en-US" sz="3200" b="1"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1150029947"/>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0" name="Rectangle 2"/>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lIns="91293" tIns="45647" rIns="91293" bIns="45647" anchor="ctr"/>
          <a:lstStyle/>
          <a:p>
            <a:pPr algn="l" eaLnBrk="0" hangingPunct="0">
              <a:defRPr/>
            </a:pPr>
            <a:endParaRPr lang="en-US" b="0">
              <a:solidFill>
                <a:srgbClr val="2F1311"/>
              </a:solidFill>
            </a:endParaRPr>
          </a:p>
        </p:txBody>
      </p:sp>
      <p:pic>
        <p:nvPicPr>
          <p:cNvPr id="150530" name="Picture 3" descr="Passover Cup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422806" y="0"/>
            <a:ext cx="472122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531" name="Picture 4" descr="j028038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990600"/>
            <a:ext cx="24257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532" name="Picture 5" descr="j028038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17700" y="990600"/>
            <a:ext cx="24257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533" name="Picture 6" descr="j028038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3733801"/>
            <a:ext cx="24257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534" name="Picture 7" descr="j028038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17700" y="3733801"/>
            <a:ext cx="24257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3656" name="Text Box 8"/>
          <p:cNvSpPr txBox="1">
            <a:spLocks noChangeArrowheads="1"/>
          </p:cNvSpPr>
          <p:nvPr/>
        </p:nvSpPr>
        <p:spPr bwMode="auto">
          <a:xfrm>
            <a:off x="228601" y="1981199"/>
            <a:ext cx="1008543" cy="58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r>
              <a:rPr lang="zh-CN" altLang="en-US" sz="3200" dirty="0">
                <a:solidFill>
                  <a:srgbClr val="2F1311"/>
                </a:solidFill>
                <a:latin typeface="Tahoma" charset="0"/>
              </a:rPr>
              <a:t>祝福</a:t>
            </a:r>
          </a:p>
        </p:txBody>
      </p:sp>
      <p:sp>
        <p:nvSpPr>
          <p:cNvPr id="283657" name="Text Box 9"/>
          <p:cNvSpPr txBox="1">
            <a:spLocks noChangeArrowheads="1"/>
          </p:cNvSpPr>
          <p:nvPr/>
        </p:nvSpPr>
        <p:spPr bwMode="auto">
          <a:xfrm>
            <a:off x="2330451" y="1981199"/>
            <a:ext cx="1016404" cy="8713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r>
              <a:rPr lang="zh-CN" altLang="en-US" sz="3200" dirty="0">
                <a:solidFill>
                  <a:srgbClr val="2F1311"/>
                </a:solidFill>
                <a:latin typeface="Tahoma" charset="0"/>
              </a:rPr>
              <a:t>瘟疫</a:t>
            </a:r>
          </a:p>
          <a:p>
            <a:pPr algn="l" eaLnBrk="0" hangingPunct="0"/>
            <a:endParaRPr lang="en-US" sz="1800" b="0" dirty="0">
              <a:solidFill>
                <a:srgbClr val="2F1311"/>
              </a:solidFill>
              <a:latin typeface="Tahoma" charset="0"/>
            </a:endParaRPr>
          </a:p>
        </p:txBody>
      </p:sp>
      <p:sp>
        <p:nvSpPr>
          <p:cNvPr id="283658" name="Text Box 10"/>
          <p:cNvSpPr txBox="1">
            <a:spLocks noChangeArrowheads="1"/>
          </p:cNvSpPr>
          <p:nvPr/>
        </p:nvSpPr>
        <p:spPr bwMode="auto">
          <a:xfrm>
            <a:off x="632379" y="4664762"/>
            <a:ext cx="1016404" cy="8713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r>
              <a:rPr lang="zh-CN" altLang="en-US" sz="3200" dirty="0">
                <a:solidFill>
                  <a:srgbClr val="2F1311"/>
                </a:solidFill>
                <a:latin typeface="Tahoma" charset="0"/>
              </a:rPr>
              <a:t>救赎</a:t>
            </a:r>
          </a:p>
          <a:p>
            <a:pPr algn="l" eaLnBrk="0" hangingPunct="0"/>
            <a:endParaRPr lang="en-US" sz="1800" b="0" dirty="0">
              <a:solidFill>
                <a:srgbClr val="2F1311"/>
              </a:solidFill>
              <a:latin typeface="Tahoma" charset="0"/>
            </a:endParaRPr>
          </a:p>
        </p:txBody>
      </p:sp>
      <p:sp>
        <p:nvSpPr>
          <p:cNvPr id="283659" name="Text Box 11"/>
          <p:cNvSpPr txBox="1">
            <a:spLocks noChangeArrowheads="1"/>
          </p:cNvSpPr>
          <p:nvPr/>
        </p:nvSpPr>
        <p:spPr bwMode="auto">
          <a:xfrm>
            <a:off x="2590802" y="4800601"/>
            <a:ext cx="1008543" cy="58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r>
              <a:rPr lang="zh-CN" altLang="en-US" sz="3200" dirty="0">
                <a:solidFill>
                  <a:srgbClr val="2F1311"/>
                </a:solidFill>
                <a:latin typeface="Tahoma" charset="0"/>
              </a:rPr>
              <a:t>赞美</a:t>
            </a:r>
          </a:p>
        </p:txBody>
      </p:sp>
      <p:sp>
        <p:nvSpPr>
          <p:cNvPr id="283660" name="Rectangle 12"/>
          <p:cNvSpPr>
            <a:spLocks noGrp="1" noChangeArrowheads="1"/>
          </p:cNvSpPr>
          <p:nvPr>
            <p:ph type="title"/>
          </p:nvPr>
        </p:nvSpPr>
        <p:spPr>
          <a:xfrm>
            <a:off x="31" y="0"/>
            <a:ext cx="7705725" cy="1143000"/>
          </a:xfrm>
          <a:solidFill>
            <a:schemeClr val="bg2"/>
          </a:solidFill>
          <a:effectLst>
            <a:outerShdw blurRad="63500" dist="38099" dir="2700000" algn="ctr" rotWithShape="0">
              <a:schemeClr val="bg2">
                <a:alpha val="74998"/>
              </a:schemeClr>
            </a:outerShdw>
          </a:effectLst>
        </p:spPr>
        <p:txBody>
          <a:bodyPr/>
          <a:lstStyle/>
          <a:p>
            <a:pPr algn="ctr" eaLnBrk="1" hangingPunct="1">
              <a:defRPr/>
            </a:pPr>
            <a:r>
              <a:rPr lang="zh-CN" altLang="en-US" dirty="0">
                <a:latin typeface="Arial" charset="0"/>
              </a:rPr>
              <a:t>四杯 </a:t>
            </a:r>
            <a:r>
              <a:rPr lang="en-US" dirty="0">
                <a:latin typeface="Arial" charset="0"/>
              </a:rPr>
              <a:t>(</a:t>
            </a:r>
            <a:r>
              <a:rPr lang="zh-CN" altLang="en-US" dirty="0">
                <a:latin typeface="Arial" charset="0"/>
              </a:rPr>
              <a:t>出</a:t>
            </a:r>
            <a:r>
              <a:rPr lang="en-US" dirty="0">
                <a:latin typeface="Arial" charset="0"/>
              </a:rPr>
              <a:t> 6:6-7)</a:t>
            </a:r>
          </a:p>
        </p:txBody>
      </p:sp>
      <p:sp>
        <p:nvSpPr>
          <p:cNvPr id="15" name="Oval 13"/>
          <p:cNvSpPr>
            <a:spLocks noChangeArrowheads="1"/>
          </p:cNvSpPr>
          <p:nvPr/>
        </p:nvSpPr>
        <p:spPr bwMode="auto">
          <a:xfrm>
            <a:off x="-152400" y="4038600"/>
            <a:ext cx="2743200" cy="2819400"/>
          </a:xfrm>
          <a:prstGeom prst="ellipse">
            <a:avLst/>
          </a:prstGeom>
          <a:noFill/>
          <a:ln w="762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lIns="91293" tIns="45647" rIns="91293" bIns="45647" anchor="ctr"/>
          <a:lstStyle/>
          <a:p>
            <a:pPr algn="l" eaLnBrk="0" hangingPunct="0"/>
            <a:endParaRPr lang="en-US" b="0">
              <a:solidFill>
                <a:srgbClr val="2F1311"/>
              </a:solidFill>
            </a:endParaRPr>
          </a:p>
        </p:txBody>
      </p:sp>
    </p:spTree>
    <p:extLst>
      <p:ext uri="{BB962C8B-B14F-4D97-AF65-F5344CB8AC3E}">
        <p14:creationId xmlns:p14="http://schemas.microsoft.com/office/powerpoint/2010/main" val="186439425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delay="0"/>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283656"/>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grpId="0" nodeType="afterEffect">
                                  <p:stCondLst>
                                    <p:cond delay="0"/>
                                  </p:stCondLst>
                                  <p:childTnLst>
                                    <p:set>
                                      <p:cBhvr>
                                        <p:cTn id="9" dur="1" fill="hold">
                                          <p:stCondLst>
                                            <p:cond delay="0"/>
                                          </p:stCondLst>
                                        </p:cTn>
                                        <p:tgtEl>
                                          <p:spTgt spid="283657"/>
                                        </p:tgtEl>
                                        <p:attrNameLst>
                                          <p:attrName>style.visibility</p:attrName>
                                        </p:attrNameLst>
                                      </p:cBhvr>
                                      <p:to>
                                        <p:strVal val="visible"/>
                                      </p:to>
                                    </p:set>
                                  </p:childTnLst>
                                </p:cTn>
                              </p:par>
                            </p:childTnLst>
                          </p:cTn>
                        </p:par>
                        <p:par>
                          <p:cTn id="10" fill="hold" nodeType="afterGroup">
                            <p:stCondLst>
                              <p:cond delay="0"/>
                            </p:stCondLst>
                            <p:childTnLst>
                              <p:par>
                                <p:cTn id="11" presetID="1" presetClass="entr" presetSubtype="0" fill="hold" grpId="0" nodeType="afterEffect">
                                  <p:stCondLst>
                                    <p:cond delay="0"/>
                                  </p:stCondLst>
                                  <p:childTnLst>
                                    <p:set>
                                      <p:cBhvr>
                                        <p:cTn id="12" dur="1" fill="hold">
                                          <p:stCondLst>
                                            <p:cond delay="0"/>
                                          </p:stCondLst>
                                        </p:cTn>
                                        <p:tgtEl>
                                          <p:spTgt spid="283658"/>
                                        </p:tgtEl>
                                        <p:attrNameLst>
                                          <p:attrName>style.visibility</p:attrName>
                                        </p:attrNameLst>
                                      </p:cBhvr>
                                      <p:to>
                                        <p:strVal val="visible"/>
                                      </p:to>
                                    </p:set>
                                  </p:childTnLst>
                                </p:cTn>
                              </p:par>
                            </p:childTnLst>
                          </p:cTn>
                        </p:par>
                        <p:par>
                          <p:cTn id="13" fill="hold" nodeType="afterGroup">
                            <p:stCondLst>
                              <p:cond delay="0"/>
                            </p:stCondLst>
                            <p:childTnLst>
                              <p:par>
                                <p:cTn id="14" presetID="1" presetClass="entr" presetSubtype="0" fill="hold" grpId="0" nodeType="afterEffect">
                                  <p:stCondLst>
                                    <p:cond delay="0"/>
                                  </p:stCondLst>
                                  <p:childTnLst>
                                    <p:set>
                                      <p:cBhvr>
                                        <p:cTn id="15" dur="1" fill="hold">
                                          <p:stCondLst>
                                            <p:cond delay="0"/>
                                          </p:stCondLst>
                                        </p:cTn>
                                        <p:tgtEl>
                                          <p:spTgt spid="283659"/>
                                        </p:tgtEl>
                                        <p:attrNameLst>
                                          <p:attrName>style.visibility</p:attrName>
                                        </p:attrNameLst>
                                      </p:cBhvr>
                                      <p:to>
                                        <p:strVal val="visible"/>
                                      </p:to>
                                    </p:set>
                                  </p:childTnLst>
                                </p:cTn>
                              </p:par>
                            </p:childTnLst>
                          </p:cTn>
                        </p:par>
                        <p:par>
                          <p:cTn id="16" fill="hold">
                            <p:stCondLst>
                              <p:cond delay="0"/>
                            </p:stCondLst>
                            <p:childTnLst>
                              <p:par>
                                <p:cTn id="17" presetID="51" presetClass="entr" presetSubtype="0" fill="hold" grpId="0"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770" decel="100000"/>
                                        <p:tgtEl>
                                          <p:spTgt spid="15"/>
                                        </p:tgtEl>
                                      </p:cBhvr>
                                    </p:animEffect>
                                    <p:animScale>
                                      <p:cBhvr>
                                        <p:cTn id="20" dur="770" decel="100000"/>
                                        <p:tgtEl>
                                          <p:spTgt spid="15"/>
                                        </p:tgtEl>
                                      </p:cBhvr>
                                      <p:from x="10000" y="10000"/>
                                      <p:to x="200000" y="450000"/>
                                    </p:animScale>
                                    <p:animScale>
                                      <p:cBhvr>
                                        <p:cTn id="21" dur="1230" accel="100000" fill="hold">
                                          <p:stCondLst>
                                            <p:cond delay="770"/>
                                          </p:stCondLst>
                                        </p:cTn>
                                        <p:tgtEl>
                                          <p:spTgt spid="15"/>
                                        </p:tgtEl>
                                      </p:cBhvr>
                                      <p:from x="200000" y="450000"/>
                                      <p:to x="100000" y="100000"/>
                                    </p:animScale>
                                    <p:set>
                                      <p:cBhvr>
                                        <p:cTn id="22" dur="770" fill="hold"/>
                                        <p:tgtEl>
                                          <p:spTgt spid="15"/>
                                        </p:tgtEl>
                                        <p:attrNameLst>
                                          <p:attrName>ppt_x</p:attrName>
                                        </p:attrNameLst>
                                      </p:cBhvr>
                                      <p:to>
                                        <p:strVal val="(0.5)"/>
                                      </p:to>
                                    </p:set>
                                    <p:anim from="(0.5)" to="(#ppt_x)" calcmode="lin" valueType="num">
                                      <p:cBhvr>
                                        <p:cTn id="23" dur="1230" accel="100000" fill="hold">
                                          <p:stCondLst>
                                            <p:cond delay="770"/>
                                          </p:stCondLst>
                                        </p:cTn>
                                        <p:tgtEl>
                                          <p:spTgt spid="15"/>
                                        </p:tgtEl>
                                        <p:attrNameLst>
                                          <p:attrName>ppt_x</p:attrName>
                                        </p:attrNameLst>
                                      </p:cBhvr>
                                    </p:anim>
                                    <p:set>
                                      <p:cBhvr>
                                        <p:cTn id="24" dur="770" fill="hold"/>
                                        <p:tgtEl>
                                          <p:spTgt spid="15"/>
                                        </p:tgtEl>
                                        <p:attrNameLst>
                                          <p:attrName>ppt_y</p:attrName>
                                        </p:attrNameLst>
                                      </p:cBhvr>
                                      <p:to>
                                        <p:strVal val="(#ppt_y+0.4)"/>
                                      </p:to>
                                    </p:set>
                                    <p:anim from="(#ppt_y+0.4)" to="(#ppt_y)" calcmode="lin" valueType="num">
                                      <p:cBhvr>
                                        <p:cTn id="25" dur="1230" accel="100000" fill="hold">
                                          <p:stCondLst>
                                            <p:cond delay="770"/>
                                          </p:stCondLst>
                                        </p:cTn>
                                        <p:tgtEl>
                                          <p:spTgt spid="15"/>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3656" grpId="0"/>
      <p:bldP spid="283657" grpId="0"/>
      <p:bldP spid="283658" grpId="0"/>
      <p:bldP spid="283659" grpId="0"/>
      <p:bldP spid="15"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wrap="none" lIns="91293" tIns="45647" rIns="91293" bIns="45647" anchor="ctr"/>
          <a:lstStyle/>
          <a:p>
            <a:endParaRPr lang="en-US" sz="1800" b="0">
              <a:solidFill>
                <a:srgbClr val="FFFFFF"/>
              </a:solidFill>
            </a:endParaRPr>
          </a:p>
        </p:txBody>
      </p:sp>
      <p:pic>
        <p:nvPicPr>
          <p:cNvPr id="150530" name="Picture 3" descr="moses_water_from_rock"/>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089150" y="0"/>
            <a:ext cx="55308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49636" name="Rectangle 4"/>
          <p:cNvSpPr>
            <a:spLocks noGrp="1"/>
          </p:cNvSpPr>
          <p:nvPr>
            <p:ph type="title"/>
          </p:nvPr>
        </p:nvSpPr>
        <p:spPr>
          <a:xfrm>
            <a:off x="685831" y="304801"/>
            <a:ext cx="7770813" cy="762000"/>
          </a:xfrm>
        </p:spPr>
        <p:txBody>
          <a:bodyPr>
            <a:normAutofit fontScale="90000"/>
          </a:bodyPr>
          <a:lstStyle/>
          <a:p>
            <a:pPr marL="714835" indent="-714835" algn="l">
              <a:defRPr/>
            </a:pPr>
            <a:r>
              <a:rPr lang="zh-CN" altLang="en-US" b="1" kern="1200" dirty="0">
                <a:effectLst>
                  <a:glow rad="317500">
                    <a:schemeClr val="bg2">
                      <a:alpha val="90000"/>
                    </a:schemeClr>
                  </a:glow>
                </a:effectLst>
                <a:latin typeface="Arial"/>
                <a:cs typeface="Arial"/>
              </a:rPr>
              <a:t>水</a:t>
            </a:r>
            <a:endParaRPr lang="en-US" b="1" kern="1200" dirty="0">
              <a:effectLst>
                <a:glow rad="317500">
                  <a:schemeClr val="bg2">
                    <a:alpha val="90000"/>
                  </a:schemeClr>
                </a:glow>
              </a:effectLst>
              <a:latin typeface="Arial"/>
              <a:cs typeface="Arial"/>
            </a:endParaRPr>
          </a:p>
        </p:txBody>
      </p:sp>
      <p:sp>
        <p:nvSpPr>
          <p:cNvPr id="150532" name="Rectangle 5"/>
          <p:cNvSpPr>
            <a:spLocks noChangeArrowheads="1"/>
          </p:cNvSpPr>
          <p:nvPr/>
        </p:nvSpPr>
        <p:spPr bwMode="auto">
          <a:xfrm>
            <a:off x="-234920" y="1397000"/>
            <a:ext cx="184709" cy="37365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lIns="91293" tIns="45647" rIns="91293" bIns="45647">
            <a:spAutoFit/>
          </a:bodyPr>
          <a:lstStyle/>
          <a:p>
            <a:pPr algn="l"/>
            <a:endParaRPr lang="en-US" sz="1800" b="0">
              <a:solidFill>
                <a:srgbClr val="FFFFFF"/>
              </a:solidFill>
            </a:endParaRPr>
          </a:p>
        </p:txBody>
      </p:sp>
      <p:sp>
        <p:nvSpPr>
          <p:cNvPr id="1349638" name="Text Box 6"/>
          <p:cNvSpPr txBox="1">
            <a:spLocks noChangeArrowheads="1"/>
          </p:cNvSpPr>
          <p:nvPr/>
        </p:nvSpPr>
        <p:spPr bwMode="auto">
          <a:xfrm>
            <a:off x="3505200" y="5638802"/>
            <a:ext cx="5486400" cy="830997"/>
          </a:xfrm>
          <a:prstGeom prst="rect">
            <a:avLst/>
          </a:prstGeom>
          <a:noFill/>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nchor="ctr">
            <a:normAutofit fontScale="97500"/>
          </a:bodyPr>
          <a:lstStyle>
            <a:defPPr>
              <a:defRPr lang="en-US"/>
            </a:defPPr>
            <a:lvl1pPr marL="715963" indent="-715963" algn="r">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eaLnBrk="0" hangingPunct="0">
              <a:defRPr/>
            </a:pPr>
            <a:r>
              <a:rPr lang="zh-CN" altLang="en-US" dirty="0">
                <a:solidFill>
                  <a:srgbClr val="FFFFFF"/>
                </a:solidFill>
                <a:effectLst>
                  <a:glow rad="317500">
                    <a:srgbClr val="212121">
                      <a:alpha val="90000"/>
                    </a:srgbClr>
                  </a:glow>
                </a:effectLst>
                <a:ea typeface="ＭＳ Ｐゴシック"/>
              </a:rPr>
              <a:t>出埃及记 </a:t>
            </a:r>
            <a:r>
              <a:rPr lang="en-US" dirty="0">
                <a:solidFill>
                  <a:srgbClr val="FFFFFF"/>
                </a:solidFill>
                <a:effectLst>
                  <a:glow rad="317500">
                    <a:srgbClr val="212121">
                      <a:alpha val="90000"/>
                    </a:srgbClr>
                  </a:glow>
                </a:effectLst>
                <a:ea typeface="ＭＳ Ｐゴシック"/>
              </a:rPr>
              <a:t>17</a:t>
            </a:r>
          </a:p>
        </p:txBody>
      </p:sp>
    </p:spTree>
    <p:extLst>
      <p:ext uri="{BB962C8B-B14F-4D97-AF65-F5344CB8AC3E}">
        <p14:creationId xmlns:p14="http://schemas.microsoft.com/office/powerpoint/2010/main" val="3903042228"/>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2"/>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lIns="91293" tIns="45647" rIns="91293" bIns="45647" anchor="ctr"/>
          <a:lstStyle/>
          <a:p>
            <a:pPr algn="l" eaLnBrk="0" hangingPunct="0">
              <a:defRPr/>
            </a:pPr>
            <a:endParaRPr lang="en-US" b="0">
              <a:solidFill>
                <a:srgbClr val="2F1311"/>
              </a:solidFill>
            </a:endParaRPr>
          </a:p>
        </p:txBody>
      </p:sp>
      <p:sp>
        <p:nvSpPr>
          <p:cNvPr id="295939" name="Rectangle 3"/>
          <p:cNvSpPr>
            <a:spLocks noGrp="1" noChangeArrowheads="1"/>
          </p:cNvSpPr>
          <p:nvPr>
            <p:ph type="title"/>
          </p:nvPr>
        </p:nvSpPr>
        <p:spPr>
          <a:xfrm>
            <a:off x="219105" y="-100013"/>
            <a:ext cx="7477125" cy="898526"/>
          </a:xfrm>
          <a:effectLst>
            <a:outerShdw blurRad="63500" dist="38099" dir="2700000" algn="ctr" rotWithShape="0">
              <a:schemeClr val="bg2">
                <a:alpha val="74998"/>
              </a:schemeClr>
            </a:outerShdw>
          </a:effectLst>
        </p:spPr>
        <p:txBody>
          <a:bodyPr/>
          <a:lstStyle/>
          <a:p>
            <a:pPr eaLnBrk="1" hangingPunct="1">
              <a:defRPr/>
            </a:pPr>
            <a:r>
              <a:rPr lang="zh-CN" altLang="en-US" dirty="0">
                <a:latin typeface="Arial" charset="0"/>
              </a:rPr>
              <a:t>纪念志庆的秩序</a:t>
            </a:r>
          </a:p>
        </p:txBody>
      </p:sp>
      <p:graphicFrame>
        <p:nvGraphicFramePr>
          <p:cNvPr id="295940" name="Group 4"/>
          <p:cNvGraphicFramePr>
            <a:graphicFrameLocks noGrp="1"/>
          </p:cNvGraphicFramePr>
          <p:nvPr>
            <p:extLst>
              <p:ext uri="{D42A27DB-BD31-4B8C-83A1-F6EECF244321}">
                <p14:modId xmlns:p14="http://schemas.microsoft.com/office/powerpoint/2010/main" val="2849105704"/>
              </p:ext>
            </p:extLst>
          </p:nvPr>
        </p:nvGraphicFramePr>
        <p:xfrm>
          <a:off x="31" y="836644"/>
          <a:ext cx="7885113" cy="6038849"/>
        </p:xfrm>
        <a:graphic>
          <a:graphicData uri="http://schemas.openxmlformats.org/drawingml/2006/table">
            <a:tbl>
              <a:tblPr/>
              <a:tblGrid>
                <a:gridCol w="3903131">
                  <a:extLst>
                    <a:ext uri="{9D8B030D-6E8A-4147-A177-3AD203B41FA5}">
                      <a16:colId xmlns:a16="http://schemas.microsoft.com/office/drawing/2014/main" val="20000"/>
                    </a:ext>
                  </a:extLst>
                </a:gridCol>
                <a:gridCol w="3981982">
                  <a:extLst>
                    <a:ext uri="{9D8B030D-6E8A-4147-A177-3AD203B41FA5}">
                      <a16:colId xmlns:a16="http://schemas.microsoft.com/office/drawing/2014/main" val="20001"/>
                    </a:ext>
                  </a:extLst>
                </a:gridCol>
              </a:tblGrid>
              <a:tr h="460423">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21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逾越节 </a:t>
                      </a: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21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圣餐</a:t>
                      </a: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1249811">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1900" b="1" i="0" u="sng"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第三杯</a:t>
                      </a:r>
                      <a:r>
                        <a:rPr kumimoji="0" lang="en-US" altLang="zh-CN" sz="1900" b="1" i="0" u="sng"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 </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救赎，他说：“我要用伸出来的膀臂，</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 </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来救赎你们。 </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出埃及记 </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6:6 </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新译本 </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a:t>
                      </a: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“这是我的血 </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 </a:t>
                      </a:r>
                      <a:b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b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路加 </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22:20) </a:t>
                      </a:r>
                    </a:p>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耶稣与犹大蘸面包片后，犹大 就离开（？）</a:t>
                      </a: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249811">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1900" b="1" i="0" u="sng"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第四杯：</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赞美</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重聚集，他说，“我会带你到我的人”和 阅读诗篇 </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113-118</a:t>
                      </a: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“你们每逢吃这饼，喝这杯，就是宣扬主的死，直等到他来。” </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林前</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11:26 </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新译本</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a:t>
                      </a: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60221">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宣言（“明年在耶路撒冷！”），赞歌（诗</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118</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），诗歌或国歌</a:t>
                      </a: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唱赞美诗和去橄榄山。（马太福音</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26:30</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a:t>
                      </a: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118583">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1900" b="1" i="0" u="sng"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以利亚的杯：</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填充，但未触动过</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 </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象征着他在弥赛亚之前回归（玛拉基书</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4:5-6</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，太</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11:13-14</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17:11-12</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，启</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11:3-12;19:11-21</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）。最小的孩子为“以利亚”打开前门</a:t>
                      </a: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假定（没有记录）</a:t>
                      </a: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162839" name="Text Box 24"/>
          <p:cNvSpPr txBox="1">
            <a:spLocks noChangeArrowheads="1"/>
          </p:cNvSpPr>
          <p:nvPr/>
        </p:nvSpPr>
        <p:spPr bwMode="auto">
          <a:xfrm>
            <a:off x="8397875" y="82550"/>
            <a:ext cx="669925" cy="396875"/>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r>
              <a:rPr lang="en-US" sz="2000">
                <a:solidFill>
                  <a:srgbClr val="2F1311"/>
                </a:solidFill>
                <a:latin typeface="Tahoma" charset="0"/>
              </a:rPr>
              <a:t>144</a:t>
            </a:r>
          </a:p>
        </p:txBody>
      </p:sp>
      <p:pic>
        <p:nvPicPr>
          <p:cNvPr id="162840" name="Picture 25" descr="j0287419"/>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035800" y="0"/>
            <a:ext cx="1879600" cy="1754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5962" name="Oval 26"/>
          <p:cNvSpPr>
            <a:spLocks noChangeArrowheads="1"/>
          </p:cNvSpPr>
          <p:nvPr/>
        </p:nvSpPr>
        <p:spPr bwMode="auto">
          <a:xfrm>
            <a:off x="-304800" y="1074738"/>
            <a:ext cx="4114800" cy="1752600"/>
          </a:xfrm>
          <a:prstGeom prst="ellipse">
            <a:avLst/>
          </a:prstGeom>
          <a:noFill/>
          <a:ln w="762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lIns="91293" tIns="45647" rIns="91293" bIns="45647" anchor="ctr"/>
          <a:lstStyle/>
          <a:p>
            <a:pPr algn="l" eaLnBrk="0" hangingPunct="0"/>
            <a:endParaRPr lang="en-US" b="0">
              <a:solidFill>
                <a:srgbClr val="2F1311"/>
              </a:solidFill>
            </a:endParaRPr>
          </a:p>
        </p:txBody>
      </p:sp>
      <p:sp>
        <p:nvSpPr>
          <p:cNvPr id="295963" name="Oval 27"/>
          <p:cNvSpPr>
            <a:spLocks noChangeArrowheads="1"/>
          </p:cNvSpPr>
          <p:nvPr/>
        </p:nvSpPr>
        <p:spPr bwMode="auto">
          <a:xfrm>
            <a:off x="3581400" y="1074738"/>
            <a:ext cx="4114800" cy="1752600"/>
          </a:xfrm>
          <a:prstGeom prst="ellipse">
            <a:avLst/>
          </a:prstGeom>
          <a:noFill/>
          <a:ln w="762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lIns="91293" tIns="45647" rIns="91293" bIns="45647" anchor="ctr"/>
          <a:lstStyle/>
          <a:p>
            <a:pPr algn="l" eaLnBrk="0" hangingPunct="0"/>
            <a:endParaRPr lang="en-US" b="0">
              <a:solidFill>
                <a:srgbClr val="2F1311"/>
              </a:solidFill>
            </a:endParaRPr>
          </a:p>
        </p:txBody>
      </p:sp>
    </p:spTree>
    <p:extLst>
      <p:ext uri="{BB962C8B-B14F-4D97-AF65-F5344CB8AC3E}">
        <p14:creationId xmlns:p14="http://schemas.microsoft.com/office/powerpoint/2010/main" val="350715756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1" presetClass="entr" presetSubtype="0" fill="hold" grpId="0" nodeType="afterEffect">
                                  <p:stCondLst>
                                    <p:cond delay="0"/>
                                  </p:stCondLst>
                                  <p:childTnLst>
                                    <p:set>
                                      <p:cBhvr>
                                        <p:cTn id="6" dur="1" fill="hold">
                                          <p:stCondLst>
                                            <p:cond delay="0"/>
                                          </p:stCondLst>
                                        </p:cTn>
                                        <p:tgtEl>
                                          <p:spTgt spid="295962"/>
                                        </p:tgtEl>
                                        <p:attrNameLst>
                                          <p:attrName>style.visibility</p:attrName>
                                        </p:attrNameLst>
                                      </p:cBhvr>
                                      <p:to>
                                        <p:strVal val="visible"/>
                                      </p:to>
                                    </p:set>
                                    <p:animEffect transition="in" filter="fade">
                                      <p:cBhvr>
                                        <p:cTn id="7" dur="770" decel="100000"/>
                                        <p:tgtEl>
                                          <p:spTgt spid="295962"/>
                                        </p:tgtEl>
                                      </p:cBhvr>
                                    </p:animEffect>
                                    <p:animScale>
                                      <p:cBhvr>
                                        <p:cTn id="8" dur="770" decel="100000"/>
                                        <p:tgtEl>
                                          <p:spTgt spid="295962"/>
                                        </p:tgtEl>
                                      </p:cBhvr>
                                      <p:from x="10000" y="10000"/>
                                      <p:to x="200000" y="450000"/>
                                    </p:animScale>
                                    <p:animScale>
                                      <p:cBhvr>
                                        <p:cTn id="9" dur="1230" accel="100000" fill="hold">
                                          <p:stCondLst>
                                            <p:cond delay="770"/>
                                          </p:stCondLst>
                                        </p:cTn>
                                        <p:tgtEl>
                                          <p:spTgt spid="295962"/>
                                        </p:tgtEl>
                                      </p:cBhvr>
                                      <p:from x="200000" y="450000"/>
                                      <p:to x="100000" y="100000"/>
                                    </p:animScale>
                                    <p:set>
                                      <p:cBhvr>
                                        <p:cTn id="10" dur="770" fill="hold"/>
                                        <p:tgtEl>
                                          <p:spTgt spid="295962"/>
                                        </p:tgtEl>
                                        <p:attrNameLst>
                                          <p:attrName>ppt_x</p:attrName>
                                        </p:attrNameLst>
                                      </p:cBhvr>
                                      <p:to>
                                        <p:strVal val="(0.5)"/>
                                      </p:to>
                                    </p:set>
                                    <p:anim from="(0.5)" to="(#ppt_x)" calcmode="lin" valueType="num">
                                      <p:cBhvr>
                                        <p:cTn id="11" dur="1230" accel="100000" fill="hold">
                                          <p:stCondLst>
                                            <p:cond delay="770"/>
                                          </p:stCondLst>
                                        </p:cTn>
                                        <p:tgtEl>
                                          <p:spTgt spid="295962"/>
                                        </p:tgtEl>
                                        <p:attrNameLst>
                                          <p:attrName>ppt_x</p:attrName>
                                        </p:attrNameLst>
                                      </p:cBhvr>
                                    </p:anim>
                                    <p:set>
                                      <p:cBhvr>
                                        <p:cTn id="12" dur="770" fill="hold"/>
                                        <p:tgtEl>
                                          <p:spTgt spid="295962"/>
                                        </p:tgtEl>
                                        <p:attrNameLst>
                                          <p:attrName>ppt_y</p:attrName>
                                        </p:attrNameLst>
                                      </p:cBhvr>
                                      <p:to>
                                        <p:strVal val="(#ppt_y+0.4)"/>
                                      </p:to>
                                    </p:set>
                                    <p:anim from="(#ppt_y+0.4)" to="(#ppt_y)" calcmode="lin" valueType="num">
                                      <p:cBhvr>
                                        <p:cTn id="13" dur="1230" accel="100000" fill="hold">
                                          <p:stCondLst>
                                            <p:cond delay="770"/>
                                          </p:stCondLst>
                                        </p:cTn>
                                        <p:tgtEl>
                                          <p:spTgt spid="295962"/>
                                        </p:tgtEl>
                                        <p:attrNameLst>
                                          <p:attrName>ppt_y</p:attrName>
                                        </p:attrNameLst>
                                      </p:cBhvr>
                                    </p:anim>
                                  </p:childTnLst>
                                </p:cTn>
                              </p:par>
                            </p:childTnLst>
                          </p:cTn>
                        </p:par>
                        <p:par>
                          <p:cTn id="14" fill="hold" nodeType="afterGroup">
                            <p:stCondLst>
                              <p:cond delay="2000"/>
                            </p:stCondLst>
                            <p:childTnLst>
                              <p:par>
                                <p:cTn id="15" presetID="51" presetClass="entr" presetSubtype="0" fill="hold" grpId="0" nodeType="afterEffect">
                                  <p:stCondLst>
                                    <p:cond delay="0"/>
                                  </p:stCondLst>
                                  <p:childTnLst>
                                    <p:set>
                                      <p:cBhvr>
                                        <p:cTn id="16" dur="1" fill="hold">
                                          <p:stCondLst>
                                            <p:cond delay="0"/>
                                          </p:stCondLst>
                                        </p:cTn>
                                        <p:tgtEl>
                                          <p:spTgt spid="295963"/>
                                        </p:tgtEl>
                                        <p:attrNameLst>
                                          <p:attrName>style.visibility</p:attrName>
                                        </p:attrNameLst>
                                      </p:cBhvr>
                                      <p:to>
                                        <p:strVal val="visible"/>
                                      </p:to>
                                    </p:set>
                                    <p:animEffect transition="in" filter="fade">
                                      <p:cBhvr>
                                        <p:cTn id="17" dur="770" decel="100000"/>
                                        <p:tgtEl>
                                          <p:spTgt spid="295963"/>
                                        </p:tgtEl>
                                      </p:cBhvr>
                                    </p:animEffect>
                                    <p:animScale>
                                      <p:cBhvr>
                                        <p:cTn id="18" dur="770" decel="100000"/>
                                        <p:tgtEl>
                                          <p:spTgt spid="295963"/>
                                        </p:tgtEl>
                                      </p:cBhvr>
                                      <p:from x="10000" y="10000"/>
                                      <p:to x="200000" y="450000"/>
                                    </p:animScale>
                                    <p:animScale>
                                      <p:cBhvr>
                                        <p:cTn id="19" dur="1230" accel="100000" fill="hold">
                                          <p:stCondLst>
                                            <p:cond delay="770"/>
                                          </p:stCondLst>
                                        </p:cTn>
                                        <p:tgtEl>
                                          <p:spTgt spid="295963"/>
                                        </p:tgtEl>
                                      </p:cBhvr>
                                      <p:from x="200000" y="450000"/>
                                      <p:to x="100000" y="100000"/>
                                    </p:animScale>
                                    <p:set>
                                      <p:cBhvr>
                                        <p:cTn id="20" dur="770" fill="hold"/>
                                        <p:tgtEl>
                                          <p:spTgt spid="295963"/>
                                        </p:tgtEl>
                                        <p:attrNameLst>
                                          <p:attrName>ppt_x</p:attrName>
                                        </p:attrNameLst>
                                      </p:cBhvr>
                                      <p:to>
                                        <p:strVal val="(0.5)"/>
                                      </p:to>
                                    </p:set>
                                    <p:anim from="(0.5)" to="(#ppt_x)" calcmode="lin" valueType="num">
                                      <p:cBhvr>
                                        <p:cTn id="21" dur="1230" accel="100000" fill="hold">
                                          <p:stCondLst>
                                            <p:cond delay="770"/>
                                          </p:stCondLst>
                                        </p:cTn>
                                        <p:tgtEl>
                                          <p:spTgt spid="295963"/>
                                        </p:tgtEl>
                                        <p:attrNameLst>
                                          <p:attrName>ppt_x</p:attrName>
                                        </p:attrNameLst>
                                      </p:cBhvr>
                                    </p:anim>
                                    <p:set>
                                      <p:cBhvr>
                                        <p:cTn id="22" dur="770" fill="hold"/>
                                        <p:tgtEl>
                                          <p:spTgt spid="295963"/>
                                        </p:tgtEl>
                                        <p:attrNameLst>
                                          <p:attrName>ppt_y</p:attrName>
                                        </p:attrNameLst>
                                      </p:cBhvr>
                                      <p:to>
                                        <p:strVal val="(#ppt_y+0.4)"/>
                                      </p:to>
                                    </p:set>
                                    <p:anim from="(#ppt_y+0.4)" to="(#ppt_y)" calcmode="lin" valueType="num">
                                      <p:cBhvr>
                                        <p:cTn id="23" dur="1230" accel="100000" fill="hold">
                                          <p:stCondLst>
                                            <p:cond delay="770"/>
                                          </p:stCondLst>
                                        </p:cTn>
                                        <p:tgtEl>
                                          <p:spTgt spid="295963"/>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5962" grpId="0" animBg="1"/>
      <p:bldP spid="295963" grpId="0" animBg="1"/>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35" name="Rectangle 3"/>
          <p:cNvSpPr>
            <a:spLocks noGrp="1" noChangeArrowheads="1"/>
          </p:cNvSpPr>
          <p:nvPr>
            <p:ph type="title" idx="4294967295"/>
          </p:nvPr>
        </p:nvSpPr>
        <p:spPr>
          <a:xfrm>
            <a:off x="152400" y="228600"/>
            <a:ext cx="8534400" cy="1123950"/>
          </a:xfrm>
          <a:effectLst>
            <a:outerShdw blurRad="63500" dist="107763" dir="2700000" algn="ctr" rotWithShape="0">
              <a:srgbClr val="000000">
                <a:alpha val="74998"/>
              </a:srgbClr>
            </a:outerShdw>
          </a:effectLst>
        </p:spPr>
        <p:txBody>
          <a:bodyPr/>
          <a:lstStyle/>
          <a:p>
            <a:pPr eaLnBrk="1" hangingPunct="1">
              <a:defRPr/>
            </a:pPr>
            <a:r>
              <a:rPr lang="zh-CN" altLang="en-US" sz="4000" b="1" dirty="0">
                <a:effectLst>
                  <a:outerShdw blurRad="38100" dist="38100" dir="2700000" algn="tl">
                    <a:srgbClr val="000000"/>
                  </a:outerShdw>
                </a:effectLst>
                <a:latin typeface="Tahoma" charset="0"/>
                <a:ea typeface="ＭＳ Ｐゴシック" charset="0"/>
                <a:cs typeface="ＭＳ Ｐゴシック" charset="0"/>
              </a:rPr>
              <a:t>“这杯是用我的血所立的新约</a:t>
            </a:r>
            <a:r>
              <a:rPr lang="en-US" altLang="zh-CN" sz="4000" b="1" dirty="0">
                <a:effectLst>
                  <a:outerShdw blurRad="38100" dist="38100" dir="2700000" algn="tl">
                    <a:srgbClr val="000000"/>
                  </a:outerShdw>
                </a:effectLst>
                <a:latin typeface="Tahoma" charset="0"/>
                <a:ea typeface="ＭＳ Ｐゴシック" charset="0"/>
                <a:cs typeface="ＭＳ Ｐゴシック" charset="0"/>
              </a:rPr>
              <a:t>…” </a:t>
            </a:r>
            <a:br>
              <a:rPr lang="en-US" altLang="zh-CN" sz="4000" b="1" dirty="0">
                <a:effectLst>
                  <a:outerShdw blurRad="38100" dist="38100" dir="2700000" algn="tl">
                    <a:srgbClr val="000000"/>
                  </a:outerShdw>
                </a:effectLst>
                <a:latin typeface="Tahoma" charset="0"/>
                <a:ea typeface="ＭＳ Ｐゴシック" charset="0"/>
                <a:cs typeface="ＭＳ Ｐゴシック" charset="0"/>
              </a:rPr>
            </a:br>
            <a:r>
              <a:rPr lang="en-US" altLang="zh-CN" sz="1800" b="1" dirty="0">
                <a:effectLst>
                  <a:outerShdw blurRad="38100" dist="38100" dir="2700000" algn="tl">
                    <a:srgbClr val="000000"/>
                  </a:outerShdw>
                </a:effectLst>
                <a:latin typeface="Tahoma" charset="0"/>
                <a:ea typeface="ＭＳ Ｐゴシック" charset="0"/>
                <a:cs typeface="ＭＳ Ｐゴシック" charset="0"/>
              </a:rPr>
              <a:t>(</a:t>
            </a:r>
            <a:r>
              <a:rPr lang="zh-CN" altLang="en-US" sz="1800" b="1" dirty="0">
                <a:effectLst>
                  <a:outerShdw blurRad="38100" dist="38100" dir="2700000" algn="tl">
                    <a:srgbClr val="000000"/>
                  </a:outerShdw>
                </a:effectLst>
                <a:latin typeface="Tahoma" charset="0"/>
                <a:ea typeface="ＭＳ Ｐゴシック" charset="0"/>
                <a:cs typeface="ＭＳ Ｐゴシック" charset="0"/>
              </a:rPr>
              <a:t>林前</a:t>
            </a:r>
            <a:r>
              <a:rPr lang="en-US" altLang="zh-CN" sz="1800" b="1" dirty="0">
                <a:effectLst>
                  <a:outerShdw blurRad="38100" dist="38100" dir="2700000" algn="tl">
                    <a:srgbClr val="000000"/>
                  </a:outerShdw>
                </a:effectLst>
                <a:latin typeface="Tahoma" charset="0"/>
                <a:ea typeface="ＭＳ Ｐゴシック" charset="0"/>
                <a:cs typeface="ＭＳ Ｐゴシック" charset="0"/>
              </a:rPr>
              <a:t>11:25 </a:t>
            </a:r>
            <a:r>
              <a:rPr lang="zh-CN" altLang="en-US" sz="1800" b="1" dirty="0">
                <a:effectLst>
                  <a:outerShdw blurRad="38100" dist="38100" dir="2700000" algn="tl">
                    <a:srgbClr val="000000"/>
                  </a:outerShdw>
                </a:effectLst>
                <a:latin typeface="Tahoma" charset="0"/>
                <a:ea typeface="ＭＳ Ｐゴシック" charset="0"/>
                <a:cs typeface="ＭＳ Ｐゴシック" charset="0"/>
              </a:rPr>
              <a:t>新译本</a:t>
            </a:r>
            <a:r>
              <a:rPr lang="en-US" altLang="zh-CN" sz="1800" b="1" dirty="0">
                <a:effectLst>
                  <a:outerShdw blurRad="38100" dist="38100" dir="2700000" algn="tl">
                    <a:srgbClr val="000000"/>
                  </a:outerShdw>
                </a:effectLst>
                <a:latin typeface="Tahoma" charset="0"/>
                <a:ea typeface="ＭＳ Ｐゴシック" charset="0"/>
                <a:cs typeface="ＭＳ Ｐゴシック" charset="0"/>
              </a:rPr>
              <a:t>) </a:t>
            </a:r>
            <a:r>
              <a:rPr lang="en-US" altLang="zh-CN" sz="4000" b="1" dirty="0">
                <a:effectLst>
                  <a:outerShdw blurRad="38100" dist="38100" dir="2700000" algn="tl">
                    <a:srgbClr val="000000"/>
                  </a:outerShdw>
                </a:effectLst>
                <a:latin typeface="Tahoma" charset="0"/>
                <a:ea typeface="ＭＳ Ｐゴシック" charset="0"/>
                <a:cs typeface="ＭＳ Ｐゴシック" charset="0"/>
              </a:rPr>
              <a:t>(</a:t>
            </a:r>
            <a:r>
              <a:rPr lang="zh-CN" altLang="en-US" sz="4000" b="1" dirty="0">
                <a:effectLst>
                  <a:outerShdw blurRad="38100" dist="38100" dir="2700000" algn="tl">
                    <a:srgbClr val="000000"/>
                  </a:outerShdw>
                </a:effectLst>
                <a:latin typeface="Tahoma" charset="0"/>
                <a:ea typeface="ＭＳ Ｐゴシック" charset="0"/>
                <a:cs typeface="ＭＳ Ｐゴシック" charset="0"/>
              </a:rPr>
              <a:t>耶</a:t>
            </a:r>
            <a:r>
              <a:rPr lang="en-US" altLang="zh-CN" sz="4000" b="1" dirty="0">
                <a:effectLst>
                  <a:outerShdw blurRad="38100" dist="38100" dir="2700000" algn="tl">
                    <a:srgbClr val="000000"/>
                  </a:outerShdw>
                </a:effectLst>
                <a:latin typeface="Tahoma" charset="0"/>
                <a:ea typeface="ＭＳ Ｐゴシック" charset="0"/>
                <a:cs typeface="ＭＳ Ｐゴシック" charset="0"/>
              </a:rPr>
              <a:t>31: 31-34)</a:t>
            </a:r>
            <a:endParaRPr lang="en-US" sz="4000" b="1" dirty="0">
              <a:effectLst>
                <a:outerShdw blurRad="38100" dist="38100" dir="2700000" algn="tl">
                  <a:srgbClr val="000000"/>
                </a:outerShdw>
              </a:effectLst>
              <a:latin typeface="Tahoma" charset="0"/>
              <a:ea typeface="ＭＳ Ｐゴシック" charset="0"/>
              <a:cs typeface="ＭＳ Ｐゴシック" charset="0"/>
            </a:endParaRPr>
          </a:p>
        </p:txBody>
      </p:sp>
      <p:sp>
        <p:nvSpPr>
          <p:cNvPr id="18437" name="Rectangle 5"/>
          <p:cNvSpPr>
            <a:spLocks noChangeArrowheads="1"/>
          </p:cNvSpPr>
          <p:nvPr/>
        </p:nvSpPr>
        <p:spPr bwMode="auto">
          <a:xfrm>
            <a:off x="152400" y="1981200"/>
            <a:ext cx="8991600" cy="4876800"/>
          </a:xfrm>
          <a:prstGeom prst="rect">
            <a:avLst/>
          </a:prstGeom>
          <a:noFill/>
          <a:ln w="9525">
            <a:noFill/>
            <a:miter lim="800000"/>
            <a:headEnd/>
            <a:tailEnd/>
          </a:ln>
          <a:effectLst/>
        </p:spPr>
        <p:txBody>
          <a:bodyPr lIns="91293" tIns="45647" rIns="91293" bIns="45647"/>
          <a:lstStyle/>
          <a:p>
            <a:pPr marL="342363" indent="-342363" algn="l">
              <a:spcBef>
                <a:spcPct val="20000"/>
              </a:spcBef>
              <a:buClr>
                <a:srgbClr val="FFCC66"/>
              </a:buClr>
              <a:buSzPct val="80000"/>
              <a:buFont typeface="Wingdings" charset="0"/>
              <a:buChar char="n"/>
              <a:defRPr/>
            </a:pPr>
            <a:r>
              <a:rPr lang="zh-CN" altLang="en-US" sz="3600" dirty="0">
                <a:solidFill>
                  <a:srgbClr val="FFFFFF"/>
                </a:solidFill>
                <a:effectLst>
                  <a:outerShdw blurRad="50800" dist="63500" dir="2700000" algn="tl" rotWithShape="0">
                    <a:srgbClr val="000000">
                      <a:alpha val="83000"/>
                    </a:srgbClr>
                  </a:outerShdw>
                </a:effectLst>
                <a:latin typeface="Tahoma" charset="0"/>
              </a:rPr>
              <a:t>以色列和犹大重聚（</a:t>
            </a:r>
            <a:r>
              <a:rPr lang="en-US" altLang="zh-CN" sz="3600" dirty="0">
                <a:solidFill>
                  <a:srgbClr val="FFFFFF"/>
                </a:solidFill>
                <a:effectLst>
                  <a:outerShdw blurRad="50800" dist="63500" dir="2700000" algn="tl" rotWithShape="0">
                    <a:srgbClr val="000000">
                      <a:alpha val="83000"/>
                    </a:srgbClr>
                  </a:outerShdw>
                </a:effectLst>
                <a:latin typeface="Tahoma" charset="0"/>
              </a:rPr>
              <a:t>31:31-32</a:t>
            </a:r>
            <a:r>
              <a:rPr lang="zh-CN" altLang="en-US" sz="3600" dirty="0">
                <a:solidFill>
                  <a:srgbClr val="FFFFFF"/>
                </a:solidFill>
                <a:effectLst>
                  <a:outerShdw blurRad="50800" dist="63500" dir="2700000" algn="tl" rotWithShape="0">
                    <a:srgbClr val="000000">
                      <a:alpha val="83000"/>
                    </a:srgbClr>
                  </a:outerShdw>
                </a:effectLst>
                <a:latin typeface="Tahoma" charset="0"/>
              </a:rPr>
              <a:t>）</a:t>
            </a:r>
          </a:p>
          <a:p>
            <a:pPr marL="342363" indent="-342363" algn="l">
              <a:spcBef>
                <a:spcPct val="20000"/>
              </a:spcBef>
              <a:buClr>
                <a:srgbClr val="FFCC66"/>
              </a:buClr>
              <a:buSzPct val="80000"/>
              <a:buFont typeface="Wingdings" charset="0"/>
              <a:buChar char="n"/>
              <a:defRPr/>
            </a:pPr>
            <a:r>
              <a:rPr lang="zh-CN" altLang="en-US" sz="3600" dirty="0">
                <a:solidFill>
                  <a:srgbClr val="FFFFFF"/>
                </a:solidFill>
                <a:effectLst>
                  <a:outerShdw blurRad="50800" dist="63500" dir="2700000" algn="tl" rotWithShape="0">
                    <a:srgbClr val="000000">
                      <a:alpha val="83000"/>
                    </a:srgbClr>
                  </a:outerShdw>
                </a:effectLst>
                <a:latin typeface="Tahoma" charset="0"/>
              </a:rPr>
              <a:t>圣灵内住（</a:t>
            </a:r>
            <a:r>
              <a:rPr lang="en-US" altLang="zh-CN" sz="3600" dirty="0">
                <a:solidFill>
                  <a:srgbClr val="FFFFFF"/>
                </a:solidFill>
                <a:effectLst>
                  <a:outerShdw blurRad="50800" dist="63500" dir="2700000" algn="tl" rotWithShape="0">
                    <a:srgbClr val="000000">
                      <a:alpha val="83000"/>
                    </a:srgbClr>
                  </a:outerShdw>
                </a:effectLst>
                <a:latin typeface="Tahoma" charset="0"/>
              </a:rPr>
              <a:t>31:33</a:t>
            </a:r>
            <a:r>
              <a:rPr lang="zh-CN" altLang="en-US" sz="3600" dirty="0">
                <a:solidFill>
                  <a:srgbClr val="FFFFFF"/>
                </a:solidFill>
                <a:effectLst>
                  <a:outerShdw blurRad="50800" dist="63500" dir="2700000" algn="tl" rotWithShape="0">
                    <a:srgbClr val="000000">
                      <a:alpha val="83000"/>
                    </a:srgbClr>
                  </a:outerShdw>
                </a:effectLst>
                <a:latin typeface="Tahoma" charset="0"/>
              </a:rPr>
              <a:t>） </a:t>
            </a:r>
          </a:p>
          <a:p>
            <a:pPr marL="342363" indent="-342363" algn="l">
              <a:spcBef>
                <a:spcPct val="20000"/>
              </a:spcBef>
              <a:buClr>
                <a:srgbClr val="FFCC66"/>
              </a:buClr>
              <a:buSzPct val="80000"/>
              <a:buFont typeface="Wingdings" charset="0"/>
              <a:buChar char="n"/>
              <a:defRPr/>
            </a:pPr>
            <a:r>
              <a:rPr lang="zh-CN" altLang="en-US" sz="3600" dirty="0">
                <a:solidFill>
                  <a:srgbClr val="FFFFFF"/>
                </a:solidFill>
                <a:effectLst>
                  <a:outerShdw blurRad="50800" dist="63500" dir="2700000" algn="tl" rotWithShape="0">
                    <a:srgbClr val="000000">
                      <a:alpha val="83000"/>
                    </a:srgbClr>
                  </a:outerShdw>
                </a:effectLst>
                <a:latin typeface="Tahoma" charset="0"/>
              </a:rPr>
              <a:t>不需要传福音（</a:t>
            </a:r>
            <a:r>
              <a:rPr lang="en-US" altLang="zh-CN" sz="3600" dirty="0">
                <a:solidFill>
                  <a:srgbClr val="FFFFFF"/>
                </a:solidFill>
                <a:effectLst>
                  <a:outerShdw blurRad="50800" dist="63500" dir="2700000" algn="tl" rotWithShape="0">
                    <a:srgbClr val="000000">
                      <a:alpha val="83000"/>
                    </a:srgbClr>
                  </a:outerShdw>
                </a:effectLst>
                <a:latin typeface="Tahoma" charset="0"/>
              </a:rPr>
              <a:t>31:34a</a:t>
            </a:r>
            <a:r>
              <a:rPr lang="zh-CN" altLang="en-US" sz="3600" dirty="0">
                <a:solidFill>
                  <a:srgbClr val="FFFFFF"/>
                </a:solidFill>
                <a:effectLst>
                  <a:outerShdw blurRad="50800" dist="63500" dir="2700000" algn="tl" rotWithShape="0">
                    <a:srgbClr val="000000">
                      <a:alpha val="83000"/>
                    </a:srgbClr>
                  </a:outerShdw>
                </a:effectLst>
                <a:latin typeface="Tahoma" charset="0"/>
              </a:rPr>
              <a:t>） </a:t>
            </a:r>
          </a:p>
          <a:p>
            <a:pPr marL="342363" indent="-342363" algn="l">
              <a:spcBef>
                <a:spcPct val="20000"/>
              </a:spcBef>
              <a:buClr>
                <a:srgbClr val="FFCC66"/>
              </a:buClr>
              <a:buSzPct val="80000"/>
              <a:buFont typeface="Wingdings" charset="0"/>
              <a:buChar char="n"/>
              <a:defRPr/>
            </a:pPr>
            <a:r>
              <a:rPr lang="zh-CN" altLang="en-US" sz="3600" dirty="0">
                <a:solidFill>
                  <a:srgbClr val="FFFFFF"/>
                </a:solidFill>
                <a:effectLst>
                  <a:outerShdw blurRad="50800" dist="63500" dir="2700000" algn="tl" rotWithShape="0">
                    <a:srgbClr val="000000">
                      <a:alpha val="83000"/>
                    </a:srgbClr>
                  </a:outerShdw>
                </a:effectLst>
                <a:latin typeface="Tahoma" charset="0"/>
              </a:rPr>
              <a:t>以色列被原谅（</a:t>
            </a:r>
            <a:r>
              <a:rPr lang="en-US" altLang="zh-CN" sz="3600" dirty="0">
                <a:solidFill>
                  <a:srgbClr val="FFFFFF"/>
                </a:solidFill>
                <a:effectLst>
                  <a:outerShdw blurRad="50800" dist="63500" dir="2700000" algn="tl" rotWithShape="0">
                    <a:srgbClr val="000000">
                      <a:alpha val="83000"/>
                    </a:srgbClr>
                  </a:outerShdw>
                </a:effectLst>
                <a:latin typeface="Tahoma" charset="0"/>
              </a:rPr>
              <a:t>31:34b</a:t>
            </a:r>
            <a:r>
              <a:rPr lang="zh-CN" altLang="en-US" sz="3600" dirty="0">
                <a:solidFill>
                  <a:srgbClr val="FFFFFF"/>
                </a:solidFill>
                <a:effectLst>
                  <a:outerShdw blurRad="50800" dist="63500" dir="2700000" algn="tl" rotWithShape="0">
                    <a:srgbClr val="000000">
                      <a:alpha val="83000"/>
                    </a:srgbClr>
                  </a:outerShdw>
                </a:effectLst>
                <a:latin typeface="Tahoma" charset="0"/>
              </a:rPr>
              <a:t>）</a:t>
            </a:r>
          </a:p>
          <a:p>
            <a:pPr marL="342363" indent="-342363" algn="l">
              <a:spcBef>
                <a:spcPct val="20000"/>
              </a:spcBef>
              <a:buClr>
                <a:srgbClr val="FFCC66"/>
              </a:buClr>
              <a:buSzPct val="80000"/>
              <a:buFont typeface="Wingdings" charset="0"/>
              <a:buChar char="n"/>
              <a:defRPr/>
            </a:pPr>
            <a:endParaRPr lang="en-US" sz="3600" dirty="0">
              <a:solidFill>
                <a:srgbClr val="FFFFFF"/>
              </a:solidFill>
              <a:effectLst>
                <a:outerShdw blurRad="50800" dist="63500" dir="2700000" algn="tl" rotWithShape="0">
                  <a:srgbClr val="000000">
                    <a:alpha val="83000"/>
                  </a:srgbClr>
                </a:outerShdw>
              </a:effectLst>
              <a:latin typeface="Tahoma" charset="0"/>
            </a:endParaRPr>
          </a:p>
        </p:txBody>
      </p:sp>
    </p:spTree>
    <p:extLst>
      <p:ext uri="{BB962C8B-B14F-4D97-AF65-F5344CB8AC3E}">
        <p14:creationId xmlns:p14="http://schemas.microsoft.com/office/powerpoint/2010/main" val="326024956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8437">
                                            <p:txEl>
                                              <p:pRg st="0" end="0"/>
                                            </p:txEl>
                                          </p:spTgt>
                                        </p:tgtEl>
                                        <p:attrNameLst>
                                          <p:attrName>style.visibility</p:attrName>
                                        </p:attrNameLst>
                                      </p:cBhvr>
                                      <p:to>
                                        <p:strVal val="visible"/>
                                      </p:to>
                                    </p:set>
                                    <p:animEffect transition="in" filter="wipe(down)">
                                      <p:cBhvr>
                                        <p:cTn id="7" dur="500"/>
                                        <p:tgtEl>
                                          <p:spTgt spid="1843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8437">
                                            <p:txEl>
                                              <p:pRg st="1" end="1"/>
                                            </p:txEl>
                                          </p:spTgt>
                                        </p:tgtEl>
                                        <p:attrNameLst>
                                          <p:attrName>style.visibility</p:attrName>
                                        </p:attrNameLst>
                                      </p:cBhvr>
                                      <p:to>
                                        <p:strVal val="visible"/>
                                      </p:to>
                                    </p:set>
                                    <p:animEffect transition="in" filter="wipe(down)">
                                      <p:cBhvr>
                                        <p:cTn id="12" dur="500"/>
                                        <p:tgtEl>
                                          <p:spTgt spid="1843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8437">
                                            <p:txEl>
                                              <p:pRg st="2" end="2"/>
                                            </p:txEl>
                                          </p:spTgt>
                                        </p:tgtEl>
                                        <p:attrNameLst>
                                          <p:attrName>style.visibility</p:attrName>
                                        </p:attrNameLst>
                                      </p:cBhvr>
                                      <p:to>
                                        <p:strVal val="visible"/>
                                      </p:to>
                                    </p:set>
                                    <p:animEffect transition="in" filter="wipe(down)">
                                      <p:cBhvr>
                                        <p:cTn id="17" dur="500"/>
                                        <p:tgtEl>
                                          <p:spTgt spid="18437">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18437">
                                            <p:txEl>
                                              <p:pRg st="3" end="3"/>
                                            </p:txEl>
                                          </p:spTgt>
                                        </p:tgtEl>
                                        <p:attrNameLst>
                                          <p:attrName>style.visibility</p:attrName>
                                        </p:attrNameLst>
                                      </p:cBhvr>
                                      <p:to>
                                        <p:strVal val="visible"/>
                                      </p:to>
                                    </p:set>
                                    <p:animEffect transition="in" filter="wipe(down)">
                                      <p:cBhvr>
                                        <p:cTn id="22" dur="500"/>
                                        <p:tgtEl>
                                          <p:spTgt spid="1843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7" grpId="0" build="p"/>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8961" name="Picture 2" descr="HighlyExalted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8962" name="Rectangle 3"/>
          <p:cNvSpPr>
            <a:spLocks noChangeArrowheads="1"/>
          </p:cNvSpPr>
          <p:nvPr/>
        </p:nvSpPr>
        <p:spPr bwMode="auto">
          <a:xfrm>
            <a:off x="3181381" y="609600"/>
            <a:ext cx="5999163" cy="510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p>
            <a:r>
              <a:rPr lang="ru-RU" altLang="ja-JP" sz="4800" dirty="0">
                <a:solidFill>
                  <a:srgbClr val="000000"/>
                </a:solidFill>
              </a:rPr>
              <a:t>"</a:t>
            </a:r>
            <a:r>
              <a:rPr lang="zh-CN" altLang="en-US" sz="4800" dirty="0">
                <a:solidFill>
                  <a:srgbClr val="000000"/>
                </a:solidFill>
              </a:rPr>
              <a:t>我不是什么</a:t>
            </a:r>
          </a:p>
          <a:p>
            <a:r>
              <a:rPr lang="zh-CN" altLang="en-US" sz="4800" dirty="0">
                <a:solidFill>
                  <a:srgbClr val="000000"/>
                </a:solidFill>
              </a:rPr>
              <a:t>我想要的，</a:t>
            </a:r>
          </a:p>
          <a:p>
            <a:r>
              <a:rPr lang="zh-CN" altLang="en-US" sz="4800" dirty="0">
                <a:solidFill>
                  <a:srgbClr val="000000"/>
                </a:solidFill>
              </a:rPr>
              <a:t>我也不是什么</a:t>
            </a:r>
          </a:p>
          <a:p>
            <a:r>
              <a:rPr lang="zh-CN" altLang="en-US" sz="4800" dirty="0">
                <a:solidFill>
                  <a:srgbClr val="000000"/>
                </a:solidFill>
              </a:rPr>
              <a:t>我将会是的，</a:t>
            </a:r>
          </a:p>
          <a:p>
            <a:r>
              <a:rPr lang="zh-CN" altLang="en-US" sz="4800" dirty="0">
                <a:solidFill>
                  <a:srgbClr val="000000"/>
                </a:solidFill>
              </a:rPr>
              <a:t>但是感谢上帝，</a:t>
            </a:r>
          </a:p>
          <a:p>
            <a:r>
              <a:rPr lang="zh-CN" altLang="en-US" sz="4800" dirty="0">
                <a:solidFill>
                  <a:srgbClr val="000000"/>
                </a:solidFill>
              </a:rPr>
              <a:t>​​我不是</a:t>
            </a:r>
          </a:p>
          <a:p>
            <a:r>
              <a:rPr lang="zh-CN" altLang="en-US" sz="4800" dirty="0">
                <a:solidFill>
                  <a:srgbClr val="000000"/>
                </a:solidFill>
              </a:rPr>
              <a:t>以前的我了！</a:t>
            </a:r>
            <a:r>
              <a:rPr lang="ru-RU" altLang="ja-JP" sz="4800" dirty="0">
                <a:solidFill>
                  <a:srgbClr val="000000"/>
                </a:solidFill>
              </a:rPr>
              <a:t>"</a:t>
            </a:r>
            <a:endParaRPr lang="en-US" sz="4800" dirty="0">
              <a:solidFill>
                <a:srgbClr val="000000"/>
              </a:solidFill>
            </a:endParaRPr>
          </a:p>
        </p:txBody>
      </p:sp>
      <p:sp>
        <p:nvSpPr>
          <p:cNvPr id="168963" name="Rectangle 4"/>
          <p:cNvSpPr>
            <a:spLocks noGrp="1" noChangeArrowheads="1"/>
          </p:cNvSpPr>
          <p:nvPr>
            <p:ph type="title" idx="4294967295"/>
          </p:nvPr>
        </p:nvSpPr>
        <p:spPr>
          <a:xfrm>
            <a:off x="0" y="5562600"/>
            <a:ext cx="2971800" cy="1143000"/>
          </a:xfrm>
        </p:spPr>
        <p:txBody>
          <a:bodyPr/>
          <a:lstStyle/>
          <a:p>
            <a:pPr eaLnBrk="1" hangingPunct="1"/>
            <a:r>
              <a:rPr lang="en-US">
                <a:latin typeface="Arial" charset="0"/>
                <a:ea typeface="ＭＳ Ｐゴシック" charset="0"/>
                <a:cs typeface="ＭＳ Ｐゴシック" charset="0"/>
              </a:rPr>
              <a:t>Song</a:t>
            </a:r>
          </a:p>
        </p:txBody>
      </p:sp>
    </p:spTree>
    <p:extLst>
      <p:ext uri="{BB962C8B-B14F-4D97-AF65-F5344CB8AC3E}">
        <p14:creationId xmlns:p14="http://schemas.microsoft.com/office/powerpoint/2010/main" val="75309932"/>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385"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7507" name="Title 1"/>
          <p:cNvSpPr>
            <a:spLocks noGrp="1"/>
          </p:cNvSpPr>
          <p:nvPr>
            <p:ph type="ctrTitle" idx="4294967295"/>
          </p:nvPr>
        </p:nvSpPr>
        <p:spPr>
          <a:xfrm>
            <a:off x="0" y="6076951"/>
            <a:ext cx="9144000" cy="704850"/>
          </a:xfrm>
          <a:effectLst>
            <a:outerShdw blurRad="63500" dist="35921" dir="2700000" algn="ctr" rotWithShape="0">
              <a:srgbClr val="000000">
                <a:alpha val="74998"/>
              </a:srgbClr>
            </a:outerShdw>
          </a:effectLst>
        </p:spPr>
        <p:txBody>
          <a:bodyPr/>
          <a:lstStyle/>
          <a:p>
            <a:pPr marL="538892" indent="-538892" algn="l" eaLnBrk="1" hangingPunct="1">
              <a:defRPr/>
            </a:pPr>
            <a:r>
              <a:rPr lang="en-US" sz="3600" b="1" i="1" dirty="0">
                <a:solidFill>
                  <a:schemeClr val="bg1"/>
                </a:solidFill>
                <a:latin typeface="Arial"/>
                <a:ea typeface="ＭＳ Ｐゴシック" charset="0"/>
                <a:cs typeface="Arial"/>
              </a:rPr>
              <a:t>II. </a:t>
            </a:r>
            <a:r>
              <a:rPr lang="zh-CN" altLang="en-US" sz="3600" b="1" i="1" dirty="0">
                <a:solidFill>
                  <a:srgbClr val="FFFF00"/>
                </a:solidFill>
                <a:latin typeface="Arial"/>
                <a:ea typeface="ＭＳ Ｐゴシック" charset="0"/>
                <a:cs typeface="Arial"/>
              </a:rPr>
              <a:t>回过头</a:t>
            </a:r>
            <a:r>
              <a:rPr lang="zh-CN" altLang="en-US" sz="3600" b="1" i="1" dirty="0">
                <a:solidFill>
                  <a:schemeClr val="bg1"/>
                </a:solidFill>
                <a:latin typeface="Arial"/>
                <a:ea typeface="ＭＳ Ｐゴシック" charset="0"/>
                <a:cs typeface="Arial"/>
              </a:rPr>
              <a:t>来看基督为你而死</a:t>
            </a:r>
            <a:endParaRPr lang="en-US" sz="3600" b="1" i="1" dirty="0">
              <a:solidFill>
                <a:schemeClr val="bg1"/>
              </a:solidFill>
              <a:latin typeface="Arial"/>
              <a:ea typeface="ＭＳ Ｐゴシック" charset="0"/>
              <a:cs typeface="Arial"/>
            </a:endParaRPr>
          </a:p>
        </p:txBody>
      </p:sp>
      <p:sp>
        <p:nvSpPr>
          <p:cNvPr id="277508" name="Title 1"/>
          <p:cNvSpPr>
            <a:spLocks/>
          </p:cNvSpPr>
          <p:nvPr/>
        </p:nvSpPr>
        <p:spPr bwMode="auto">
          <a:xfrm>
            <a:off x="152401"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293" tIns="45647" rIns="91293" bIns="45647" anchor="ctr"/>
          <a:lstStyle/>
          <a:p>
            <a:pPr algn="l">
              <a:defRPr/>
            </a:pPr>
            <a:r>
              <a:rPr lang="zh-CN" altLang="en-US" sz="3600" b="0" i="1" dirty="0">
                <a:solidFill>
                  <a:srgbClr val="FFFFFF"/>
                </a:solidFill>
                <a:latin typeface="Aramis Regular" charset="0"/>
              </a:rPr>
              <a:t>四个主要方向</a:t>
            </a:r>
          </a:p>
        </p:txBody>
      </p:sp>
      <p:sp>
        <p:nvSpPr>
          <p:cNvPr id="144388"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sp>
        <p:nvSpPr>
          <p:cNvPr id="277510" name="Text Box 6"/>
          <p:cNvSpPr txBox="1">
            <a:spLocks noChangeArrowheads="1"/>
          </p:cNvSpPr>
          <p:nvPr/>
        </p:nvSpPr>
        <p:spPr bwMode="auto">
          <a:xfrm rot="-5400000">
            <a:off x="4012779" y="977992"/>
            <a:ext cx="1210521" cy="707854"/>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zh-CN" altLang="en-US" sz="4000" b="0" i="1" dirty="0">
                <a:solidFill>
                  <a:srgbClr val="FFFF00"/>
                </a:solidFill>
                <a:latin typeface="Aramis Regular" charset="0"/>
              </a:rPr>
              <a:t>向外</a:t>
            </a:r>
          </a:p>
        </p:txBody>
      </p:sp>
      <p:sp>
        <p:nvSpPr>
          <p:cNvPr id="144390" name="AutoShape 7"/>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sp>
        <p:nvSpPr>
          <p:cNvPr id="277512" name="Text Box 8"/>
          <p:cNvSpPr txBox="1">
            <a:spLocks noChangeArrowheads="1"/>
          </p:cNvSpPr>
          <p:nvPr/>
        </p:nvSpPr>
        <p:spPr bwMode="auto">
          <a:xfrm rot="-21600000">
            <a:off x="2697541" y="2267042"/>
            <a:ext cx="1210521" cy="707854"/>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zh-CN" altLang="en-US" sz="4000" b="0" i="1" dirty="0">
                <a:solidFill>
                  <a:srgbClr val="FFFF00"/>
                </a:solidFill>
                <a:latin typeface="Aramis Regular" charset="0"/>
              </a:rPr>
              <a:t>回顾</a:t>
            </a:r>
          </a:p>
        </p:txBody>
      </p:sp>
    </p:spTree>
    <p:extLst>
      <p:ext uri="{BB962C8B-B14F-4D97-AF65-F5344CB8AC3E}">
        <p14:creationId xmlns:p14="http://schemas.microsoft.com/office/powerpoint/2010/main" val="819334366"/>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3057"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6179" name="Title 1"/>
          <p:cNvSpPr>
            <a:spLocks noGrp="1"/>
          </p:cNvSpPr>
          <p:nvPr>
            <p:ph type="ctrTitle" idx="4294967295"/>
          </p:nvPr>
        </p:nvSpPr>
        <p:spPr>
          <a:xfrm>
            <a:off x="0" y="6076951"/>
            <a:ext cx="9144000" cy="704850"/>
          </a:xfrm>
          <a:effectLst>
            <a:outerShdw blurRad="63500" dist="35921" dir="2700000" algn="ctr" rotWithShape="0">
              <a:srgbClr val="000000">
                <a:alpha val="74998"/>
              </a:srgbClr>
            </a:outerShdw>
          </a:effectLst>
        </p:spPr>
        <p:txBody>
          <a:bodyPr/>
          <a:lstStyle/>
          <a:p>
            <a:pPr marL="538892" indent="-538892" algn="l" eaLnBrk="1" hangingPunct="1">
              <a:defRPr/>
            </a:pPr>
            <a:r>
              <a:rPr lang="en-US" sz="3600" b="1" i="1" dirty="0">
                <a:solidFill>
                  <a:schemeClr val="bg1"/>
                </a:solidFill>
                <a:latin typeface="Arial"/>
                <a:ea typeface="ＭＳ Ｐゴシック" charset="0"/>
                <a:cs typeface="Arial"/>
              </a:rPr>
              <a:t>III. </a:t>
            </a:r>
            <a:r>
              <a:rPr lang="zh-CN" altLang="en-US" sz="3600" b="1" i="1" dirty="0">
                <a:solidFill>
                  <a:srgbClr val="FFFF00"/>
                </a:solidFill>
                <a:latin typeface="Arial"/>
                <a:ea typeface="ＭＳ Ｐゴシック" charset="0"/>
                <a:cs typeface="Arial"/>
              </a:rPr>
              <a:t>向前</a:t>
            </a:r>
            <a:r>
              <a:rPr lang="zh-CN" altLang="en-US" sz="3600" b="1" i="1" dirty="0">
                <a:solidFill>
                  <a:schemeClr val="bg1"/>
                </a:solidFill>
                <a:latin typeface="Arial"/>
                <a:ea typeface="ＭＳ Ｐゴシック" charset="0"/>
                <a:cs typeface="Arial"/>
              </a:rPr>
              <a:t>期待着基督再来</a:t>
            </a:r>
            <a:endParaRPr lang="en-US" sz="3600" b="1" i="1" dirty="0">
              <a:solidFill>
                <a:schemeClr val="bg1"/>
              </a:solidFill>
              <a:latin typeface="Arial"/>
              <a:ea typeface="ＭＳ Ｐゴシック" charset="0"/>
              <a:cs typeface="Arial"/>
            </a:endParaRPr>
          </a:p>
        </p:txBody>
      </p:sp>
      <p:sp>
        <p:nvSpPr>
          <p:cNvPr id="306180" name="Title 1"/>
          <p:cNvSpPr>
            <a:spLocks/>
          </p:cNvSpPr>
          <p:nvPr/>
        </p:nvSpPr>
        <p:spPr bwMode="auto">
          <a:xfrm>
            <a:off x="152401"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293" tIns="45647" rIns="91293" bIns="45647" anchor="ctr"/>
          <a:lstStyle/>
          <a:p>
            <a:pPr algn="l">
              <a:defRPr/>
            </a:pPr>
            <a:r>
              <a:rPr lang="zh-CN" altLang="en-US" sz="3600" b="0" i="1" dirty="0">
                <a:solidFill>
                  <a:srgbClr val="FFFFFF"/>
                </a:solidFill>
                <a:latin typeface="Aramis Regular" charset="0"/>
              </a:rPr>
              <a:t>四个主要方向</a:t>
            </a:r>
          </a:p>
        </p:txBody>
      </p:sp>
      <p:sp>
        <p:nvSpPr>
          <p:cNvPr id="173060"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sp>
        <p:nvSpPr>
          <p:cNvPr id="306182" name="Text Box 6"/>
          <p:cNvSpPr txBox="1">
            <a:spLocks noChangeArrowheads="1"/>
          </p:cNvSpPr>
          <p:nvPr/>
        </p:nvSpPr>
        <p:spPr bwMode="auto">
          <a:xfrm rot="-5400000">
            <a:off x="4012779" y="977992"/>
            <a:ext cx="1210521" cy="707854"/>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zh-CN" altLang="en-US" sz="4000" b="0" i="1" dirty="0">
                <a:solidFill>
                  <a:srgbClr val="FFFF00"/>
                </a:solidFill>
                <a:latin typeface="Aramis Regular" charset="0"/>
              </a:rPr>
              <a:t>向外</a:t>
            </a:r>
          </a:p>
        </p:txBody>
      </p:sp>
      <p:sp>
        <p:nvSpPr>
          <p:cNvPr id="173062" name="AutoShape 7"/>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sp>
        <p:nvSpPr>
          <p:cNvPr id="306184" name="Text Box 8"/>
          <p:cNvSpPr txBox="1">
            <a:spLocks noChangeArrowheads="1"/>
          </p:cNvSpPr>
          <p:nvPr/>
        </p:nvSpPr>
        <p:spPr bwMode="auto">
          <a:xfrm rot="-21600000">
            <a:off x="2697541" y="2267042"/>
            <a:ext cx="1210521" cy="707854"/>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zh-CN" altLang="en-US" sz="4000" b="0" i="1" dirty="0">
                <a:solidFill>
                  <a:srgbClr val="FFFF00"/>
                </a:solidFill>
                <a:latin typeface="Aramis Regular" charset="0"/>
              </a:rPr>
              <a:t>回顾</a:t>
            </a:r>
          </a:p>
        </p:txBody>
      </p:sp>
      <p:sp>
        <p:nvSpPr>
          <p:cNvPr id="173064" name="AutoShape 9"/>
          <p:cNvSpPr>
            <a:spLocks noChangeArrowheads="1"/>
          </p:cNvSpPr>
          <p:nvPr/>
        </p:nvSpPr>
        <p:spPr bwMode="auto">
          <a:xfrm rot="5400000">
            <a:off x="5486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sp>
        <p:nvSpPr>
          <p:cNvPr id="306186" name="Text Box 10"/>
          <p:cNvSpPr txBox="1">
            <a:spLocks noChangeArrowheads="1"/>
          </p:cNvSpPr>
          <p:nvPr/>
        </p:nvSpPr>
        <p:spPr bwMode="auto">
          <a:xfrm rot="-21600000">
            <a:off x="5487567" y="2267042"/>
            <a:ext cx="1210521" cy="707854"/>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zh-CN" altLang="en-US" sz="4000" b="0" i="1" dirty="0">
                <a:solidFill>
                  <a:srgbClr val="FFFF00"/>
                </a:solidFill>
                <a:latin typeface="Aramis Regular" charset="0"/>
              </a:rPr>
              <a:t>向前</a:t>
            </a:r>
          </a:p>
        </p:txBody>
      </p:sp>
    </p:spTree>
    <p:extLst>
      <p:ext uri="{BB962C8B-B14F-4D97-AF65-F5344CB8AC3E}">
        <p14:creationId xmlns:p14="http://schemas.microsoft.com/office/powerpoint/2010/main" val="2778952270"/>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5105"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8227" name="Rectangle 3"/>
          <p:cNvSpPr>
            <a:spLocks noGrp="1" noChangeArrowheads="1"/>
          </p:cNvSpPr>
          <p:nvPr>
            <p:ph type="title" idx="4294967295"/>
          </p:nvPr>
        </p:nvSpPr>
        <p:spPr>
          <a:xfrm>
            <a:off x="304800" y="0"/>
            <a:ext cx="7772400" cy="1143000"/>
          </a:xfrm>
          <a:effectLst>
            <a:outerShdw blurRad="63500" dist="35921" dir="2700000" algn="ctr" rotWithShape="0">
              <a:srgbClr val="000000">
                <a:alpha val="74998"/>
              </a:srgbClr>
            </a:outerShdw>
          </a:effectLst>
        </p:spPr>
        <p:txBody>
          <a:bodyPr/>
          <a:lstStyle/>
          <a:p>
            <a:pPr algn="l" eaLnBrk="1" hangingPunct="1">
              <a:defRPr/>
            </a:pPr>
            <a:r>
              <a:rPr lang="zh-CN" altLang="en-US" u="sng" dirty="0">
                <a:solidFill>
                  <a:schemeClr val="bg1"/>
                </a:solidFill>
                <a:latin typeface="Arial" charset="0"/>
                <a:ea typeface="ＭＳ Ｐゴシック" charset="0"/>
                <a:cs typeface="ＭＳ Ｐゴシック" charset="0"/>
              </a:rPr>
              <a:t>格林多前</a:t>
            </a:r>
            <a:r>
              <a:rPr lang="en-US" u="sng" dirty="0">
                <a:solidFill>
                  <a:schemeClr val="bg1"/>
                </a:solidFill>
                <a:latin typeface="Arial" charset="0"/>
                <a:ea typeface="ＭＳ Ｐゴシック" charset="0"/>
                <a:cs typeface="ＭＳ Ｐゴシック" charset="0"/>
              </a:rPr>
              <a:t>11:26</a:t>
            </a:r>
            <a:r>
              <a:rPr lang="en-US" sz="3600" u="sng" dirty="0">
                <a:solidFill>
                  <a:schemeClr val="bg1"/>
                </a:solidFill>
                <a:latin typeface="Arial" charset="0"/>
                <a:ea typeface="ＭＳ Ｐゴシック" charset="0"/>
                <a:cs typeface="ＭＳ Ｐゴシック" charset="0"/>
              </a:rPr>
              <a:t> (</a:t>
            </a:r>
            <a:r>
              <a:rPr lang="en-US" altLang="zh-CN" sz="3600" u="sng" dirty="0">
                <a:solidFill>
                  <a:schemeClr val="bg1"/>
                </a:solidFill>
                <a:latin typeface="Arial" charset="0"/>
                <a:ea typeface="ＭＳ Ｐゴシック" charset="0"/>
                <a:cs typeface="ＭＳ Ｐゴシック" charset="0"/>
              </a:rPr>
              <a:t>CNV</a:t>
            </a:r>
            <a:r>
              <a:rPr lang="en-US" sz="3600" u="sng" dirty="0">
                <a:solidFill>
                  <a:schemeClr val="bg1"/>
                </a:solidFill>
                <a:latin typeface="Arial" charset="0"/>
                <a:ea typeface="ＭＳ Ｐゴシック" charset="0"/>
                <a:cs typeface="ＭＳ Ｐゴシック" charset="0"/>
              </a:rPr>
              <a:t>)</a:t>
            </a:r>
          </a:p>
        </p:txBody>
      </p:sp>
      <p:sp>
        <p:nvSpPr>
          <p:cNvPr id="308228" name="Text Box 4"/>
          <p:cNvSpPr txBox="1">
            <a:spLocks noChangeArrowheads="1"/>
          </p:cNvSpPr>
          <p:nvPr/>
        </p:nvSpPr>
        <p:spPr bwMode="auto">
          <a:xfrm>
            <a:off x="365125" y="2057400"/>
            <a:ext cx="4816475" cy="4724400"/>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293" tIns="45647" rIns="91293" bIns="45647"/>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3600" baseline="30000" dirty="0">
                <a:solidFill>
                  <a:srgbClr val="FFFFFF"/>
                </a:solidFill>
              </a:rPr>
              <a:t>26</a:t>
            </a:r>
            <a:r>
              <a:rPr lang="zh-CN" altLang="en-US" sz="3600" dirty="0">
                <a:solidFill>
                  <a:srgbClr val="FFFFFF"/>
                </a:solidFill>
              </a:rPr>
              <a:t>你们每逢吃这饼，喝这杯，就是宣扬主的死，直等到他来。</a:t>
            </a:r>
            <a:endParaRPr lang="en-US" sz="3600" dirty="0">
              <a:solidFill>
                <a:srgbClr val="FFFFFF"/>
              </a:solidFill>
            </a:endParaRPr>
          </a:p>
        </p:txBody>
      </p:sp>
    </p:spTree>
    <p:extLst>
      <p:ext uri="{BB962C8B-B14F-4D97-AF65-F5344CB8AC3E}">
        <p14:creationId xmlns:p14="http://schemas.microsoft.com/office/powerpoint/2010/main" val="524024482"/>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2"/>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lIns="91293" tIns="45647" rIns="91293" bIns="45647" anchor="ctr"/>
          <a:lstStyle/>
          <a:p>
            <a:pPr algn="l" eaLnBrk="0" hangingPunct="0">
              <a:defRPr/>
            </a:pPr>
            <a:endParaRPr lang="en-US" b="0">
              <a:solidFill>
                <a:srgbClr val="2F1311"/>
              </a:solidFill>
            </a:endParaRPr>
          </a:p>
        </p:txBody>
      </p:sp>
      <p:sp>
        <p:nvSpPr>
          <p:cNvPr id="295939" name="Rectangle 3"/>
          <p:cNvSpPr>
            <a:spLocks noGrp="1" noChangeArrowheads="1"/>
          </p:cNvSpPr>
          <p:nvPr>
            <p:ph type="title"/>
          </p:nvPr>
        </p:nvSpPr>
        <p:spPr>
          <a:xfrm>
            <a:off x="219105" y="-100013"/>
            <a:ext cx="7477125" cy="898526"/>
          </a:xfrm>
          <a:effectLst>
            <a:outerShdw blurRad="63500" dist="38099" dir="2700000" algn="ctr" rotWithShape="0">
              <a:schemeClr val="bg2">
                <a:alpha val="74998"/>
              </a:schemeClr>
            </a:outerShdw>
          </a:effectLst>
        </p:spPr>
        <p:txBody>
          <a:bodyPr/>
          <a:lstStyle/>
          <a:p>
            <a:pPr eaLnBrk="1" hangingPunct="1">
              <a:defRPr/>
            </a:pPr>
            <a:r>
              <a:rPr lang="zh-CN" altLang="en-US" dirty="0">
                <a:latin typeface="Arial" charset="0"/>
              </a:rPr>
              <a:t>纪念志庆的秩序</a:t>
            </a:r>
          </a:p>
        </p:txBody>
      </p:sp>
      <p:graphicFrame>
        <p:nvGraphicFramePr>
          <p:cNvPr id="295940" name="Group 4"/>
          <p:cNvGraphicFramePr>
            <a:graphicFrameLocks noGrp="1"/>
          </p:cNvGraphicFramePr>
          <p:nvPr>
            <p:extLst>
              <p:ext uri="{D42A27DB-BD31-4B8C-83A1-F6EECF244321}">
                <p14:modId xmlns:p14="http://schemas.microsoft.com/office/powerpoint/2010/main" val="1869456856"/>
              </p:ext>
            </p:extLst>
          </p:nvPr>
        </p:nvGraphicFramePr>
        <p:xfrm>
          <a:off x="31" y="836644"/>
          <a:ext cx="7885113" cy="6038849"/>
        </p:xfrm>
        <a:graphic>
          <a:graphicData uri="http://schemas.openxmlformats.org/drawingml/2006/table">
            <a:tbl>
              <a:tblPr/>
              <a:tblGrid>
                <a:gridCol w="3903131">
                  <a:extLst>
                    <a:ext uri="{9D8B030D-6E8A-4147-A177-3AD203B41FA5}">
                      <a16:colId xmlns:a16="http://schemas.microsoft.com/office/drawing/2014/main" val="20000"/>
                    </a:ext>
                  </a:extLst>
                </a:gridCol>
                <a:gridCol w="3981982">
                  <a:extLst>
                    <a:ext uri="{9D8B030D-6E8A-4147-A177-3AD203B41FA5}">
                      <a16:colId xmlns:a16="http://schemas.microsoft.com/office/drawing/2014/main" val="20001"/>
                    </a:ext>
                  </a:extLst>
                </a:gridCol>
              </a:tblGrid>
              <a:tr h="460423">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21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逾越节 </a:t>
                      </a: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21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圣餐</a:t>
                      </a: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1249811">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1900" b="1" i="0" u="sng"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第三杯</a:t>
                      </a:r>
                      <a:r>
                        <a:rPr kumimoji="0" lang="en-US" altLang="zh-CN" sz="1900" b="1" i="0" u="sng"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 </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救赎，他说：“我要用伸出来的膀臂，</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 </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来救赎你们。 </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出埃及记 </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6:6 </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新译本 </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a:t>
                      </a: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“这是我的血 </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 </a:t>
                      </a:r>
                      <a:b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b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路加 </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22:20) </a:t>
                      </a:r>
                    </a:p>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耶稣与犹大蘸面包片后，犹大 就离开（？）</a:t>
                      </a: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249811">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1900" b="1" i="0" u="sng"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第四杯：</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赞美</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重聚集，他说，“我会带你到我的人”和 阅读诗篇 </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113-118</a:t>
                      </a: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“你们每逢吃这饼，喝这杯，就是宣扬主的死，直等到他来。” </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林前</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11:26 </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新译本</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a:t>
                      </a: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60221">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宣言（“明年在耶路撒冷！”），赞歌（诗</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118</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），诗歌或国歌</a:t>
                      </a: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唱赞美诗和去橄榄山。（马太福音</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26:30</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a:t>
                      </a: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118583">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1900" b="1" i="0" u="sng"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以利亚的杯：</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填充，但未触动过</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 </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象征着他在弥赛亚之前回归（玛拉基书</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4:5-6</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，太</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11:13-14</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17:11-12</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，启</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11:3-12;19:11-21</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）。最小的孩子为“以利亚”打开前门</a:t>
                      </a: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假定（没有记录）</a:t>
                      </a: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162839" name="Text Box 24"/>
          <p:cNvSpPr txBox="1">
            <a:spLocks noChangeArrowheads="1"/>
          </p:cNvSpPr>
          <p:nvPr/>
        </p:nvSpPr>
        <p:spPr bwMode="auto">
          <a:xfrm>
            <a:off x="8397875" y="82550"/>
            <a:ext cx="669925" cy="396875"/>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r>
              <a:rPr lang="en-US" sz="2000">
                <a:solidFill>
                  <a:srgbClr val="2F1311"/>
                </a:solidFill>
                <a:latin typeface="Tahoma" charset="0"/>
              </a:rPr>
              <a:t>144</a:t>
            </a:r>
          </a:p>
        </p:txBody>
      </p:sp>
      <p:pic>
        <p:nvPicPr>
          <p:cNvPr id="162840" name="Picture 25" descr="j0287419"/>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035800" y="0"/>
            <a:ext cx="1879600" cy="1754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5962" name="Oval 26"/>
          <p:cNvSpPr>
            <a:spLocks noChangeArrowheads="1"/>
          </p:cNvSpPr>
          <p:nvPr/>
        </p:nvSpPr>
        <p:spPr bwMode="auto">
          <a:xfrm>
            <a:off x="-304800" y="3429000"/>
            <a:ext cx="4114800" cy="1752600"/>
          </a:xfrm>
          <a:prstGeom prst="ellipse">
            <a:avLst/>
          </a:prstGeom>
          <a:noFill/>
          <a:ln w="762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lIns="91293" tIns="45647" rIns="91293" bIns="45647" anchor="ctr"/>
          <a:lstStyle/>
          <a:p>
            <a:pPr algn="l" eaLnBrk="0" hangingPunct="0"/>
            <a:endParaRPr lang="en-US" b="0">
              <a:solidFill>
                <a:srgbClr val="2F1311"/>
              </a:solidFill>
            </a:endParaRPr>
          </a:p>
        </p:txBody>
      </p:sp>
      <p:sp>
        <p:nvSpPr>
          <p:cNvPr id="295963" name="Oval 27"/>
          <p:cNvSpPr>
            <a:spLocks noChangeArrowheads="1"/>
          </p:cNvSpPr>
          <p:nvPr/>
        </p:nvSpPr>
        <p:spPr bwMode="auto">
          <a:xfrm>
            <a:off x="3699294" y="3429000"/>
            <a:ext cx="4114800" cy="1752600"/>
          </a:xfrm>
          <a:prstGeom prst="ellipse">
            <a:avLst/>
          </a:prstGeom>
          <a:noFill/>
          <a:ln w="762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lIns="91293" tIns="45647" rIns="91293" bIns="45647" anchor="ctr"/>
          <a:lstStyle/>
          <a:p>
            <a:pPr algn="l" eaLnBrk="0" hangingPunct="0"/>
            <a:endParaRPr lang="en-US" b="0">
              <a:solidFill>
                <a:srgbClr val="2F1311"/>
              </a:solidFill>
            </a:endParaRPr>
          </a:p>
        </p:txBody>
      </p:sp>
    </p:spTree>
    <p:extLst>
      <p:ext uri="{BB962C8B-B14F-4D97-AF65-F5344CB8AC3E}">
        <p14:creationId xmlns:p14="http://schemas.microsoft.com/office/powerpoint/2010/main" val="76139018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1" presetClass="entr" presetSubtype="0" fill="hold" grpId="0" nodeType="afterEffect">
                                  <p:stCondLst>
                                    <p:cond delay="0"/>
                                  </p:stCondLst>
                                  <p:childTnLst>
                                    <p:set>
                                      <p:cBhvr>
                                        <p:cTn id="6" dur="1" fill="hold">
                                          <p:stCondLst>
                                            <p:cond delay="0"/>
                                          </p:stCondLst>
                                        </p:cTn>
                                        <p:tgtEl>
                                          <p:spTgt spid="295962"/>
                                        </p:tgtEl>
                                        <p:attrNameLst>
                                          <p:attrName>style.visibility</p:attrName>
                                        </p:attrNameLst>
                                      </p:cBhvr>
                                      <p:to>
                                        <p:strVal val="visible"/>
                                      </p:to>
                                    </p:set>
                                    <p:animEffect transition="in" filter="fade">
                                      <p:cBhvr>
                                        <p:cTn id="7" dur="770" decel="100000"/>
                                        <p:tgtEl>
                                          <p:spTgt spid="295962"/>
                                        </p:tgtEl>
                                      </p:cBhvr>
                                    </p:animEffect>
                                    <p:animScale>
                                      <p:cBhvr>
                                        <p:cTn id="8" dur="770" decel="100000"/>
                                        <p:tgtEl>
                                          <p:spTgt spid="295962"/>
                                        </p:tgtEl>
                                      </p:cBhvr>
                                      <p:from x="10000" y="10000"/>
                                      <p:to x="200000" y="450000"/>
                                    </p:animScale>
                                    <p:animScale>
                                      <p:cBhvr>
                                        <p:cTn id="9" dur="1230" accel="100000" fill="hold">
                                          <p:stCondLst>
                                            <p:cond delay="770"/>
                                          </p:stCondLst>
                                        </p:cTn>
                                        <p:tgtEl>
                                          <p:spTgt spid="295962"/>
                                        </p:tgtEl>
                                      </p:cBhvr>
                                      <p:from x="200000" y="450000"/>
                                      <p:to x="100000" y="100000"/>
                                    </p:animScale>
                                    <p:set>
                                      <p:cBhvr>
                                        <p:cTn id="10" dur="770" fill="hold"/>
                                        <p:tgtEl>
                                          <p:spTgt spid="295962"/>
                                        </p:tgtEl>
                                        <p:attrNameLst>
                                          <p:attrName>ppt_x</p:attrName>
                                        </p:attrNameLst>
                                      </p:cBhvr>
                                      <p:to>
                                        <p:strVal val="(0.5)"/>
                                      </p:to>
                                    </p:set>
                                    <p:anim from="(0.5)" to="(#ppt_x)" calcmode="lin" valueType="num">
                                      <p:cBhvr>
                                        <p:cTn id="11" dur="1230" accel="100000" fill="hold">
                                          <p:stCondLst>
                                            <p:cond delay="770"/>
                                          </p:stCondLst>
                                        </p:cTn>
                                        <p:tgtEl>
                                          <p:spTgt spid="295962"/>
                                        </p:tgtEl>
                                        <p:attrNameLst>
                                          <p:attrName>ppt_x</p:attrName>
                                        </p:attrNameLst>
                                      </p:cBhvr>
                                    </p:anim>
                                    <p:set>
                                      <p:cBhvr>
                                        <p:cTn id="12" dur="770" fill="hold"/>
                                        <p:tgtEl>
                                          <p:spTgt spid="295962"/>
                                        </p:tgtEl>
                                        <p:attrNameLst>
                                          <p:attrName>ppt_y</p:attrName>
                                        </p:attrNameLst>
                                      </p:cBhvr>
                                      <p:to>
                                        <p:strVal val="(#ppt_y+0.4)"/>
                                      </p:to>
                                    </p:set>
                                    <p:anim from="(#ppt_y+0.4)" to="(#ppt_y)" calcmode="lin" valueType="num">
                                      <p:cBhvr>
                                        <p:cTn id="13" dur="1230" accel="100000" fill="hold">
                                          <p:stCondLst>
                                            <p:cond delay="770"/>
                                          </p:stCondLst>
                                        </p:cTn>
                                        <p:tgtEl>
                                          <p:spTgt spid="295962"/>
                                        </p:tgtEl>
                                        <p:attrNameLst>
                                          <p:attrName>ppt_y</p:attrName>
                                        </p:attrNameLst>
                                      </p:cBhvr>
                                    </p:anim>
                                  </p:childTnLst>
                                </p:cTn>
                              </p:par>
                            </p:childTnLst>
                          </p:cTn>
                        </p:par>
                        <p:par>
                          <p:cTn id="14" fill="hold" nodeType="afterGroup">
                            <p:stCondLst>
                              <p:cond delay="2000"/>
                            </p:stCondLst>
                            <p:childTnLst>
                              <p:par>
                                <p:cTn id="15" presetID="51" presetClass="entr" presetSubtype="0" fill="hold" grpId="0" nodeType="afterEffect">
                                  <p:stCondLst>
                                    <p:cond delay="0"/>
                                  </p:stCondLst>
                                  <p:childTnLst>
                                    <p:set>
                                      <p:cBhvr>
                                        <p:cTn id="16" dur="1" fill="hold">
                                          <p:stCondLst>
                                            <p:cond delay="0"/>
                                          </p:stCondLst>
                                        </p:cTn>
                                        <p:tgtEl>
                                          <p:spTgt spid="295963"/>
                                        </p:tgtEl>
                                        <p:attrNameLst>
                                          <p:attrName>style.visibility</p:attrName>
                                        </p:attrNameLst>
                                      </p:cBhvr>
                                      <p:to>
                                        <p:strVal val="visible"/>
                                      </p:to>
                                    </p:set>
                                    <p:animEffect transition="in" filter="fade">
                                      <p:cBhvr>
                                        <p:cTn id="17" dur="770" decel="100000"/>
                                        <p:tgtEl>
                                          <p:spTgt spid="295963"/>
                                        </p:tgtEl>
                                      </p:cBhvr>
                                    </p:animEffect>
                                    <p:animScale>
                                      <p:cBhvr>
                                        <p:cTn id="18" dur="770" decel="100000"/>
                                        <p:tgtEl>
                                          <p:spTgt spid="295963"/>
                                        </p:tgtEl>
                                      </p:cBhvr>
                                      <p:from x="10000" y="10000"/>
                                      <p:to x="200000" y="450000"/>
                                    </p:animScale>
                                    <p:animScale>
                                      <p:cBhvr>
                                        <p:cTn id="19" dur="1230" accel="100000" fill="hold">
                                          <p:stCondLst>
                                            <p:cond delay="770"/>
                                          </p:stCondLst>
                                        </p:cTn>
                                        <p:tgtEl>
                                          <p:spTgt spid="295963"/>
                                        </p:tgtEl>
                                      </p:cBhvr>
                                      <p:from x="200000" y="450000"/>
                                      <p:to x="100000" y="100000"/>
                                    </p:animScale>
                                    <p:set>
                                      <p:cBhvr>
                                        <p:cTn id="20" dur="770" fill="hold"/>
                                        <p:tgtEl>
                                          <p:spTgt spid="295963"/>
                                        </p:tgtEl>
                                        <p:attrNameLst>
                                          <p:attrName>ppt_x</p:attrName>
                                        </p:attrNameLst>
                                      </p:cBhvr>
                                      <p:to>
                                        <p:strVal val="(0.5)"/>
                                      </p:to>
                                    </p:set>
                                    <p:anim from="(0.5)" to="(#ppt_x)" calcmode="lin" valueType="num">
                                      <p:cBhvr>
                                        <p:cTn id="21" dur="1230" accel="100000" fill="hold">
                                          <p:stCondLst>
                                            <p:cond delay="770"/>
                                          </p:stCondLst>
                                        </p:cTn>
                                        <p:tgtEl>
                                          <p:spTgt spid="295963"/>
                                        </p:tgtEl>
                                        <p:attrNameLst>
                                          <p:attrName>ppt_x</p:attrName>
                                        </p:attrNameLst>
                                      </p:cBhvr>
                                    </p:anim>
                                    <p:set>
                                      <p:cBhvr>
                                        <p:cTn id="22" dur="770" fill="hold"/>
                                        <p:tgtEl>
                                          <p:spTgt spid="295963"/>
                                        </p:tgtEl>
                                        <p:attrNameLst>
                                          <p:attrName>ppt_y</p:attrName>
                                        </p:attrNameLst>
                                      </p:cBhvr>
                                      <p:to>
                                        <p:strVal val="(#ppt_y+0.4)"/>
                                      </p:to>
                                    </p:set>
                                    <p:anim from="(#ppt_y+0.4)" to="(#ppt_y)" calcmode="lin" valueType="num">
                                      <p:cBhvr>
                                        <p:cTn id="23" dur="1230" accel="100000" fill="hold">
                                          <p:stCondLst>
                                            <p:cond delay="770"/>
                                          </p:stCondLst>
                                        </p:cTn>
                                        <p:tgtEl>
                                          <p:spTgt spid="295963"/>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5962" grpId="0" animBg="1"/>
      <p:bldP spid="295963" grpId="0" animBg="1"/>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9201"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5874"/>
            <a:ext cx="9144000" cy="687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9202" name="Rectangle 3"/>
          <p:cNvSpPr>
            <a:spLocks noGrp="1" noChangeArrowheads="1"/>
          </p:cNvSpPr>
          <p:nvPr>
            <p:ph type="title"/>
          </p:nvPr>
        </p:nvSpPr>
        <p:spPr>
          <a:xfrm>
            <a:off x="457200" y="5029200"/>
            <a:ext cx="8229600" cy="1676400"/>
          </a:xfrm>
          <a:solidFill>
            <a:srgbClr val="000000"/>
          </a:solidFill>
        </p:spPr>
        <p:txBody>
          <a:bodyPr/>
          <a:lstStyle/>
          <a:p>
            <a:r>
              <a:rPr lang="ru-RU" altLang="ja-JP" dirty="0">
                <a:latin typeface="Tahoma" charset="0"/>
                <a:ea typeface="ＭＳ Ｐゴシック" charset="0"/>
                <a:cs typeface="ＭＳ Ｐゴシック" charset="0"/>
              </a:rPr>
              <a:t>"</a:t>
            </a:r>
            <a:r>
              <a:rPr lang="zh-CN" altLang="en-US" dirty="0">
                <a:latin typeface="Tahoma" charset="0"/>
                <a:ea typeface="ＭＳ Ｐゴシック" charset="0"/>
                <a:cs typeface="ＭＳ Ｐゴシック" charset="0"/>
              </a:rPr>
              <a:t>今年</a:t>
            </a:r>
            <a:r>
              <a:rPr lang="en-US" altLang="zh-CN" dirty="0">
                <a:latin typeface="Tahoma" charset="0"/>
                <a:ea typeface="ＭＳ Ｐゴシック" charset="0"/>
                <a:cs typeface="ＭＳ Ｐゴシック" charset="0"/>
              </a:rPr>
              <a:t>,</a:t>
            </a:r>
            <a:r>
              <a:rPr lang="zh-CN" altLang="en-US" dirty="0">
                <a:latin typeface="Tahoma" charset="0"/>
                <a:ea typeface="ＭＳ Ｐゴシック" charset="0"/>
                <a:cs typeface="ＭＳ Ｐゴシック" charset="0"/>
              </a:rPr>
              <a:t>我们在这里。 </a:t>
            </a:r>
            <a:br>
              <a:rPr lang="zh-CN" altLang="en-US" dirty="0">
                <a:latin typeface="Tahoma" charset="0"/>
                <a:ea typeface="ＭＳ Ｐゴシック" charset="0"/>
                <a:cs typeface="ＭＳ Ｐゴシック" charset="0"/>
              </a:rPr>
            </a:br>
            <a:r>
              <a:rPr lang="zh-CN" altLang="en-US" dirty="0">
                <a:latin typeface="Tahoma" charset="0"/>
                <a:ea typeface="ＭＳ Ｐゴシック" charset="0"/>
                <a:cs typeface="ＭＳ Ｐゴシック" charset="0"/>
              </a:rPr>
              <a:t>明年在耶路撒冷</a:t>
            </a:r>
            <a:r>
              <a:rPr lang="en-US" altLang="zh-CN" dirty="0">
                <a:latin typeface="Tahoma" charset="0"/>
                <a:ea typeface="ＭＳ Ｐゴシック" charset="0"/>
                <a:cs typeface="ＭＳ Ｐゴシック" charset="0"/>
              </a:rPr>
              <a:t>!</a:t>
            </a:r>
            <a:r>
              <a:rPr lang="ru-RU" altLang="ja-JP" dirty="0">
                <a:latin typeface="Tahoma" charset="0"/>
                <a:ea typeface="ＭＳ Ｐゴシック" charset="0"/>
                <a:cs typeface="ＭＳ Ｐゴシック" charset="0"/>
              </a:rPr>
              <a:t>"</a:t>
            </a:r>
            <a:endParaRPr lang="en-US" dirty="0">
              <a:latin typeface="Tahoma" charset="0"/>
              <a:ea typeface="ＭＳ Ｐゴシック" charset="0"/>
              <a:cs typeface="ＭＳ Ｐゴシック" charset="0"/>
            </a:endParaRPr>
          </a:p>
        </p:txBody>
      </p:sp>
    </p:spTree>
    <p:extLst>
      <p:ext uri="{BB962C8B-B14F-4D97-AF65-F5344CB8AC3E}">
        <p14:creationId xmlns:p14="http://schemas.microsoft.com/office/powerpoint/2010/main" val="1246678463"/>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3057"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6179" name="Title 1"/>
          <p:cNvSpPr>
            <a:spLocks noGrp="1"/>
          </p:cNvSpPr>
          <p:nvPr>
            <p:ph type="ctrTitle" idx="4294967295"/>
          </p:nvPr>
        </p:nvSpPr>
        <p:spPr>
          <a:xfrm>
            <a:off x="0" y="6076951"/>
            <a:ext cx="9144000" cy="704850"/>
          </a:xfrm>
          <a:effectLst>
            <a:outerShdw blurRad="63500" dist="35921" dir="2700000" algn="ctr" rotWithShape="0">
              <a:srgbClr val="000000">
                <a:alpha val="74998"/>
              </a:srgbClr>
            </a:outerShdw>
          </a:effectLst>
        </p:spPr>
        <p:txBody>
          <a:bodyPr/>
          <a:lstStyle/>
          <a:p>
            <a:pPr marL="538892" indent="-538892" algn="l" eaLnBrk="1" hangingPunct="1">
              <a:defRPr/>
            </a:pPr>
            <a:r>
              <a:rPr lang="en-US" sz="3600" b="1" i="1" dirty="0">
                <a:solidFill>
                  <a:schemeClr val="bg1"/>
                </a:solidFill>
                <a:latin typeface="Arial"/>
                <a:ea typeface="ＭＳ Ｐゴシック" charset="0"/>
                <a:cs typeface="Arial"/>
              </a:rPr>
              <a:t>III. </a:t>
            </a:r>
            <a:r>
              <a:rPr lang="zh-CN" altLang="en-US" sz="3600" b="1" i="1" dirty="0">
                <a:solidFill>
                  <a:srgbClr val="FFFF00"/>
                </a:solidFill>
                <a:latin typeface="Arial"/>
                <a:ea typeface="ＭＳ Ｐゴシック" charset="0"/>
                <a:cs typeface="Arial"/>
              </a:rPr>
              <a:t>向前</a:t>
            </a:r>
            <a:r>
              <a:rPr lang="zh-CN" altLang="en-US" sz="3600" b="1" i="1" dirty="0">
                <a:solidFill>
                  <a:schemeClr val="bg1"/>
                </a:solidFill>
                <a:latin typeface="Arial"/>
                <a:ea typeface="ＭＳ Ｐゴシック" charset="0"/>
                <a:cs typeface="Arial"/>
              </a:rPr>
              <a:t>期待着基督再来</a:t>
            </a:r>
            <a:endParaRPr lang="en-US" sz="3600" b="1" i="1" dirty="0">
              <a:solidFill>
                <a:schemeClr val="bg1"/>
              </a:solidFill>
              <a:latin typeface="Arial"/>
              <a:ea typeface="ＭＳ Ｐゴシック" charset="0"/>
              <a:cs typeface="Arial"/>
            </a:endParaRPr>
          </a:p>
        </p:txBody>
      </p:sp>
      <p:sp>
        <p:nvSpPr>
          <p:cNvPr id="306180" name="Title 1"/>
          <p:cNvSpPr>
            <a:spLocks/>
          </p:cNvSpPr>
          <p:nvPr/>
        </p:nvSpPr>
        <p:spPr bwMode="auto">
          <a:xfrm>
            <a:off x="152401"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293" tIns="45647" rIns="91293" bIns="45647" anchor="ctr"/>
          <a:lstStyle/>
          <a:p>
            <a:pPr algn="l">
              <a:defRPr/>
            </a:pPr>
            <a:r>
              <a:rPr lang="zh-CN" altLang="en-US" sz="3600" b="0" i="1" dirty="0">
                <a:solidFill>
                  <a:srgbClr val="FFFFFF"/>
                </a:solidFill>
                <a:latin typeface="Aramis Regular" charset="0"/>
              </a:rPr>
              <a:t>四个主要方向</a:t>
            </a:r>
          </a:p>
        </p:txBody>
      </p:sp>
      <p:sp>
        <p:nvSpPr>
          <p:cNvPr id="173060"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sp>
        <p:nvSpPr>
          <p:cNvPr id="306182" name="Text Box 6"/>
          <p:cNvSpPr txBox="1">
            <a:spLocks noChangeArrowheads="1"/>
          </p:cNvSpPr>
          <p:nvPr/>
        </p:nvSpPr>
        <p:spPr bwMode="auto">
          <a:xfrm rot="-5400000">
            <a:off x="4012779" y="977992"/>
            <a:ext cx="1210521" cy="707854"/>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zh-CN" altLang="en-US" sz="4000" b="0" i="1" dirty="0">
                <a:solidFill>
                  <a:srgbClr val="FFFF00"/>
                </a:solidFill>
                <a:latin typeface="Aramis Regular" charset="0"/>
              </a:rPr>
              <a:t>向外</a:t>
            </a:r>
          </a:p>
        </p:txBody>
      </p:sp>
      <p:sp>
        <p:nvSpPr>
          <p:cNvPr id="173062" name="AutoShape 7"/>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sp>
        <p:nvSpPr>
          <p:cNvPr id="306184" name="Text Box 8"/>
          <p:cNvSpPr txBox="1">
            <a:spLocks noChangeArrowheads="1"/>
          </p:cNvSpPr>
          <p:nvPr/>
        </p:nvSpPr>
        <p:spPr bwMode="auto">
          <a:xfrm rot="-21600000">
            <a:off x="2697541" y="2267042"/>
            <a:ext cx="1210521" cy="707854"/>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zh-CN" altLang="en-US" sz="4000" b="0" i="1" dirty="0">
                <a:solidFill>
                  <a:srgbClr val="FFFF00"/>
                </a:solidFill>
                <a:latin typeface="Aramis Regular" charset="0"/>
              </a:rPr>
              <a:t>回顾</a:t>
            </a:r>
          </a:p>
        </p:txBody>
      </p:sp>
      <p:sp>
        <p:nvSpPr>
          <p:cNvPr id="173064" name="AutoShape 9"/>
          <p:cNvSpPr>
            <a:spLocks noChangeArrowheads="1"/>
          </p:cNvSpPr>
          <p:nvPr/>
        </p:nvSpPr>
        <p:spPr bwMode="auto">
          <a:xfrm rot="5400000">
            <a:off x="5486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sp>
        <p:nvSpPr>
          <p:cNvPr id="306186" name="Text Box 10"/>
          <p:cNvSpPr txBox="1">
            <a:spLocks noChangeArrowheads="1"/>
          </p:cNvSpPr>
          <p:nvPr/>
        </p:nvSpPr>
        <p:spPr bwMode="auto">
          <a:xfrm rot="-21600000">
            <a:off x="5487567" y="2267042"/>
            <a:ext cx="1210521" cy="707854"/>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zh-CN" altLang="en-US" sz="4000" b="0" i="1" dirty="0">
                <a:solidFill>
                  <a:srgbClr val="FFFF00"/>
                </a:solidFill>
                <a:latin typeface="Aramis Regular" charset="0"/>
              </a:rPr>
              <a:t>向前</a:t>
            </a:r>
          </a:p>
        </p:txBody>
      </p:sp>
    </p:spTree>
    <p:extLst>
      <p:ext uri="{BB962C8B-B14F-4D97-AF65-F5344CB8AC3E}">
        <p14:creationId xmlns:p14="http://schemas.microsoft.com/office/powerpoint/2010/main" val="985065083"/>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3297"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4371" name="Title 1"/>
          <p:cNvSpPr>
            <a:spLocks noGrp="1"/>
          </p:cNvSpPr>
          <p:nvPr>
            <p:ph type="ctrTitle" idx="4294967295"/>
          </p:nvPr>
        </p:nvSpPr>
        <p:spPr>
          <a:xfrm>
            <a:off x="0" y="6076951"/>
            <a:ext cx="9144000" cy="704850"/>
          </a:xfrm>
          <a:effectLst>
            <a:outerShdw blurRad="63500" dist="35921" dir="2700000" algn="ctr" rotWithShape="0">
              <a:srgbClr val="000000">
                <a:alpha val="74998"/>
              </a:srgbClr>
            </a:outerShdw>
          </a:effectLst>
        </p:spPr>
        <p:txBody>
          <a:bodyPr/>
          <a:lstStyle/>
          <a:p>
            <a:pPr marL="538892" indent="-538892" algn="l" eaLnBrk="1" hangingPunct="1">
              <a:defRPr/>
            </a:pPr>
            <a:r>
              <a:rPr lang="en-US" sz="3600" b="1" i="1" dirty="0">
                <a:solidFill>
                  <a:schemeClr val="bg1"/>
                </a:solidFill>
                <a:latin typeface="Arial"/>
                <a:ea typeface="ＭＳ Ｐゴシック" charset="0"/>
                <a:cs typeface="Arial"/>
              </a:rPr>
              <a:t>IV.  </a:t>
            </a:r>
            <a:r>
              <a:rPr lang="zh-CN" altLang="en-US" sz="3600" b="1" i="1" dirty="0">
                <a:solidFill>
                  <a:srgbClr val="FFFF00"/>
                </a:solidFill>
                <a:latin typeface="Arial"/>
                <a:ea typeface="ＭＳ Ｐゴシック" charset="0"/>
                <a:cs typeface="Arial"/>
              </a:rPr>
              <a:t>向内</a:t>
            </a:r>
            <a:r>
              <a:rPr lang="zh-CN" altLang="en-US" sz="3600" b="1" i="1" dirty="0">
                <a:solidFill>
                  <a:schemeClr val="bg1"/>
                </a:solidFill>
                <a:latin typeface="Arial"/>
                <a:ea typeface="ＭＳ Ｐゴシック" charset="0"/>
                <a:cs typeface="Arial"/>
              </a:rPr>
              <a:t>认罪</a:t>
            </a:r>
            <a:endParaRPr lang="en-US" sz="3600" b="1" i="1" dirty="0">
              <a:solidFill>
                <a:schemeClr val="bg1"/>
              </a:solidFill>
              <a:latin typeface="Arial"/>
              <a:ea typeface="ＭＳ Ｐゴシック" charset="0"/>
              <a:cs typeface="Arial"/>
            </a:endParaRPr>
          </a:p>
        </p:txBody>
      </p:sp>
      <p:sp>
        <p:nvSpPr>
          <p:cNvPr id="314372" name="Title 1"/>
          <p:cNvSpPr>
            <a:spLocks/>
          </p:cNvSpPr>
          <p:nvPr/>
        </p:nvSpPr>
        <p:spPr bwMode="auto">
          <a:xfrm>
            <a:off x="152401"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293" tIns="45647" rIns="91293" bIns="45647" anchor="ctr"/>
          <a:lstStyle/>
          <a:p>
            <a:pPr algn="l">
              <a:defRPr/>
            </a:pPr>
            <a:r>
              <a:rPr lang="zh-CN" altLang="en-US" sz="3600" b="0" i="1" dirty="0">
                <a:solidFill>
                  <a:srgbClr val="FFFFFF"/>
                </a:solidFill>
                <a:latin typeface="Aramis Regular" charset="0"/>
              </a:rPr>
              <a:t>四个主要方向</a:t>
            </a:r>
          </a:p>
        </p:txBody>
      </p:sp>
      <p:sp>
        <p:nvSpPr>
          <p:cNvPr id="183300"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sp>
        <p:nvSpPr>
          <p:cNvPr id="314374" name="Text Box 6"/>
          <p:cNvSpPr txBox="1">
            <a:spLocks noChangeArrowheads="1"/>
          </p:cNvSpPr>
          <p:nvPr/>
        </p:nvSpPr>
        <p:spPr bwMode="auto">
          <a:xfrm rot="-5400000">
            <a:off x="4012779" y="977992"/>
            <a:ext cx="1210521" cy="707854"/>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zh-CN" altLang="en-US" sz="4000" b="0" i="1" dirty="0">
                <a:solidFill>
                  <a:srgbClr val="FFFF00"/>
                </a:solidFill>
                <a:latin typeface="Aramis Regular" charset="0"/>
              </a:rPr>
              <a:t>向外</a:t>
            </a:r>
          </a:p>
        </p:txBody>
      </p:sp>
      <p:sp>
        <p:nvSpPr>
          <p:cNvPr id="183302" name="AutoShape 7"/>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sp>
        <p:nvSpPr>
          <p:cNvPr id="314376" name="Text Box 8"/>
          <p:cNvSpPr txBox="1">
            <a:spLocks noChangeArrowheads="1"/>
          </p:cNvSpPr>
          <p:nvPr/>
        </p:nvSpPr>
        <p:spPr bwMode="auto">
          <a:xfrm rot="-21600000">
            <a:off x="2697541" y="2267042"/>
            <a:ext cx="1210521" cy="707854"/>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zh-CN" altLang="en-US" sz="4000" b="0" i="1" dirty="0">
                <a:solidFill>
                  <a:srgbClr val="FFFF00"/>
                </a:solidFill>
                <a:latin typeface="Aramis Regular" charset="0"/>
              </a:rPr>
              <a:t>回顾</a:t>
            </a:r>
          </a:p>
        </p:txBody>
      </p:sp>
      <p:sp>
        <p:nvSpPr>
          <p:cNvPr id="183304" name="AutoShape 9"/>
          <p:cNvSpPr>
            <a:spLocks noChangeArrowheads="1"/>
          </p:cNvSpPr>
          <p:nvPr/>
        </p:nvSpPr>
        <p:spPr bwMode="auto">
          <a:xfrm rot="5400000">
            <a:off x="5486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sp>
        <p:nvSpPr>
          <p:cNvPr id="314378" name="Text Box 10"/>
          <p:cNvSpPr txBox="1">
            <a:spLocks noChangeArrowheads="1"/>
          </p:cNvSpPr>
          <p:nvPr/>
        </p:nvSpPr>
        <p:spPr bwMode="auto">
          <a:xfrm rot="-21600000">
            <a:off x="5487567" y="2267042"/>
            <a:ext cx="1210521" cy="707854"/>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zh-CN" altLang="en-US" sz="4000" b="0" i="1" dirty="0">
                <a:solidFill>
                  <a:srgbClr val="FFFF00"/>
                </a:solidFill>
                <a:latin typeface="Aramis Regular" charset="0"/>
              </a:rPr>
              <a:t>向前</a:t>
            </a:r>
          </a:p>
        </p:txBody>
      </p:sp>
      <p:sp>
        <p:nvSpPr>
          <p:cNvPr id="183306" name="AutoShape 11"/>
          <p:cNvSpPr>
            <a:spLocks noChangeArrowheads="1"/>
          </p:cNvSpPr>
          <p:nvPr/>
        </p:nvSpPr>
        <p:spPr bwMode="auto">
          <a:xfrm rot="10800000">
            <a:off x="3962400" y="2971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sp>
        <p:nvSpPr>
          <p:cNvPr id="314380" name="Text Box 12"/>
          <p:cNvSpPr txBox="1">
            <a:spLocks noChangeArrowheads="1"/>
          </p:cNvSpPr>
          <p:nvPr/>
        </p:nvSpPr>
        <p:spPr bwMode="auto">
          <a:xfrm rot="-5400000">
            <a:off x="4073103" y="3617211"/>
            <a:ext cx="1210521" cy="707854"/>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zh-CN" altLang="en-US" sz="4000" b="0" i="1" dirty="0">
                <a:solidFill>
                  <a:srgbClr val="FFFF00"/>
                </a:solidFill>
                <a:latin typeface="Aramis Regular" charset="0"/>
              </a:rPr>
              <a:t>向内</a:t>
            </a:r>
          </a:p>
        </p:txBody>
      </p:sp>
    </p:spTree>
    <p:extLst>
      <p:ext uri="{BB962C8B-B14F-4D97-AF65-F5344CB8AC3E}">
        <p14:creationId xmlns:p14="http://schemas.microsoft.com/office/powerpoint/2010/main" val="4014251198"/>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2577"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1"/>
            <a:ext cx="9144000" cy="685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31"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zh-CN" altLang="en-US" u="sng" dirty="0">
                <a:effectLst>
                  <a:outerShdw blurRad="38100" dist="38100" dir="2700000" algn="tl">
                    <a:srgbClr val="212121"/>
                  </a:outerShdw>
                </a:effectLst>
                <a:latin typeface="Arial" charset="0"/>
              </a:rPr>
              <a:t>林前</a:t>
            </a:r>
            <a:r>
              <a:rPr lang="en-US" u="sng" dirty="0">
                <a:effectLst>
                  <a:outerShdw blurRad="38100" dist="38100" dir="2700000" algn="tl">
                    <a:srgbClr val="212121"/>
                  </a:outerShdw>
                </a:effectLst>
                <a:latin typeface="Arial" charset="0"/>
              </a:rPr>
              <a:t>10:5 </a:t>
            </a:r>
            <a:r>
              <a:rPr lang="en-US" sz="3600" u="sng" dirty="0">
                <a:effectLst>
                  <a:outerShdw blurRad="38100" dist="38100" dir="2700000" algn="tl">
                    <a:srgbClr val="212121"/>
                  </a:outerShdw>
                </a:effectLst>
                <a:latin typeface="Arial" charset="0"/>
              </a:rPr>
              <a:t>(</a:t>
            </a:r>
            <a:r>
              <a:rPr lang="en-US" altLang="zh-CN" sz="3600" u="sng" dirty="0">
                <a:effectLst>
                  <a:outerShdw blurRad="38100" dist="38100" dir="2700000" algn="tl">
                    <a:srgbClr val="212121"/>
                  </a:outerShdw>
                </a:effectLst>
                <a:latin typeface="Arial" charset="0"/>
              </a:rPr>
              <a:t>CNV</a:t>
            </a:r>
            <a:r>
              <a:rPr lang="en-US" sz="3600" u="sng" dirty="0">
                <a:effectLst>
                  <a:outerShdw blurRad="38100" dist="38100" dir="2700000" algn="tl">
                    <a:srgbClr val="212121"/>
                  </a:outerShdw>
                </a:effectLst>
                <a:latin typeface="Arial" charset="0"/>
              </a:rPr>
              <a:t>)</a:t>
            </a:r>
            <a:endParaRPr lang="en-US" dirty="0">
              <a:effectLst>
                <a:outerShdw blurRad="38100" dist="38100" dir="2700000" algn="tl">
                  <a:srgbClr val="212121"/>
                </a:outerShdw>
              </a:effectLst>
              <a:latin typeface="Arial" charset="0"/>
            </a:endParaRPr>
          </a:p>
        </p:txBody>
      </p:sp>
      <p:sp>
        <p:nvSpPr>
          <p:cNvPr id="1351684" name="Text Box 4"/>
          <p:cNvSpPr txBox="1">
            <a:spLocks noChangeArrowheads="1"/>
          </p:cNvSpPr>
          <p:nvPr/>
        </p:nvSpPr>
        <p:spPr bwMode="auto">
          <a:xfrm>
            <a:off x="228600" y="1295400"/>
            <a:ext cx="6719664" cy="37856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defRPr/>
            </a:pPr>
            <a:r>
              <a:rPr lang="en-US" sz="6000" baseline="30000" dirty="0">
                <a:solidFill>
                  <a:srgbClr val="FFFFFF"/>
                </a:solidFill>
                <a:effectLst>
                  <a:glow rad="190500">
                    <a:srgbClr val="212121"/>
                  </a:glow>
                </a:effectLst>
              </a:rPr>
              <a:t>5</a:t>
            </a:r>
            <a:r>
              <a:rPr lang="zh-CN" altLang="en-US" sz="6000" dirty="0">
                <a:solidFill>
                  <a:srgbClr val="FFFFFF"/>
                </a:solidFill>
                <a:effectLst>
                  <a:glow rad="190500">
                    <a:srgbClr val="212121"/>
                  </a:glow>
                </a:effectLst>
              </a:rPr>
              <a:t>但他们</a:t>
            </a:r>
            <a:r>
              <a:rPr lang="zh-CN" altLang="en-US" sz="6000" dirty="0">
                <a:solidFill>
                  <a:srgbClr val="FFFF00"/>
                </a:solidFill>
                <a:effectLst>
                  <a:glow rad="190500">
                    <a:srgbClr val="212121"/>
                  </a:glow>
                </a:effectLst>
              </a:rPr>
              <a:t>大多数</a:t>
            </a:r>
            <a:r>
              <a:rPr lang="zh-CN" altLang="en-US" sz="6000" dirty="0">
                <a:solidFill>
                  <a:srgbClr val="FFFFFF"/>
                </a:solidFill>
                <a:effectLst>
                  <a:glow rad="190500">
                    <a:srgbClr val="212121"/>
                  </a:glow>
                </a:effectLst>
              </a:rPr>
              <a:t>的人，都得不到　神的喜悦，因此他们都死在旷野。</a:t>
            </a:r>
            <a:endParaRPr lang="en-US" sz="6000" dirty="0">
              <a:solidFill>
                <a:srgbClr val="FFFFFF"/>
              </a:solidFill>
              <a:effectLst>
                <a:glow rad="190500">
                  <a:srgbClr val="212121"/>
                </a:glow>
              </a:effectLst>
            </a:endParaRPr>
          </a:p>
        </p:txBody>
      </p:sp>
    </p:spTree>
    <p:extLst>
      <p:ext uri="{BB962C8B-B14F-4D97-AF65-F5344CB8AC3E}">
        <p14:creationId xmlns:p14="http://schemas.microsoft.com/office/powerpoint/2010/main" val="936717781"/>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5345"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6419" name="Rectangle 3"/>
          <p:cNvSpPr>
            <a:spLocks noGrp="1" noChangeArrowheads="1"/>
          </p:cNvSpPr>
          <p:nvPr>
            <p:ph type="title" idx="4294967295"/>
          </p:nvPr>
        </p:nvSpPr>
        <p:spPr>
          <a:xfrm>
            <a:off x="304800" y="0"/>
            <a:ext cx="7772400" cy="1143000"/>
          </a:xfrm>
          <a:effectLst>
            <a:outerShdw blurRad="63500" dist="35921" dir="2700000" algn="ctr" rotWithShape="0">
              <a:srgbClr val="000000">
                <a:alpha val="74998"/>
              </a:srgbClr>
            </a:outerShdw>
          </a:effectLst>
        </p:spPr>
        <p:txBody>
          <a:bodyPr/>
          <a:lstStyle/>
          <a:p>
            <a:pPr algn="l" eaLnBrk="1" hangingPunct="1">
              <a:defRPr/>
            </a:pPr>
            <a:r>
              <a:rPr lang="zh-CN" altLang="en-US" u="sng" dirty="0">
                <a:solidFill>
                  <a:schemeClr val="bg1"/>
                </a:solidFill>
                <a:latin typeface="Arial" charset="0"/>
                <a:ea typeface="ＭＳ Ｐゴシック" charset="0"/>
                <a:cs typeface="ＭＳ Ｐゴシック" charset="0"/>
              </a:rPr>
              <a:t>哥林多前</a:t>
            </a:r>
            <a:r>
              <a:rPr lang="en-US" u="sng" dirty="0">
                <a:solidFill>
                  <a:schemeClr val="bg1"/>
                </a:solidFill>
                <a:latin typeface="Arial" charset="0"/>
                <a:ea typeface="ＭＳ Ｐゴシック" charset="0"/>
                <a:cs typeface="ＭＳ Ｐゴシック" charset="0"/>
              </a:rPr>
              <a:t>11:27-29</a:t>
            </a:r>
            <a:r>
              <a:rPr lang="en-US" sz="3600" u="sng" dirty="0">
                <a:solidFill>
                  <a:schemeClr val="bg1"/>
                </a:solidFill>
                <a:latin typeface="Arial" charset="0"/>
                <a:ea typeface="ＭＳ Ｐゴシック" charset="0"/>
                <a:cs typeface="ＭＳ Ｐゴシック" charset="0"/>
              </a:rPr>
              <a:t> (</a:t>
            </a:r>
            <a:r>
              <a:rPr lang="en-US" altLang="zh-CN" sz="3600" u="sng" dirty="0">
                <a:solidFill>
                  <a:schemeClr val="bg1"/>
                </a:solidFill>
                <a:latin typeface="Arial" charset="0"/>
                <a:ea typeface="ＭＳ Ｐゴシック" charset="0"/>
                <a:cs typeface="ＭＳ Ｐゴシック" charset="0"/>
              </a:rPr>
              <a:t>CNV</a:t>
            </a:r>
            <a:r>
              <a:rPr lang="en-US" sz="3600" u="sng" dirty="0">
                <a:solidFill>
                  <a:schemeClr val="bg1"/>
                </a:solidFill>
                <a:latin typeface="Arial" charset="0"/>
                <a:ea typeface="ＭＳ Ｐゴシック" charset="0"/>
                <a:cs typeface="ＭＳ Ｐゴシック" charset="0"/>
              </a:rPr>
              <a:t>)</a:t>
            </a:r>
          </a:p>
        </p:txBody>
      </p:sp>
      <p:sp>
        <p:nvSpPr>
          <p:cNvPr id="316420" name="Text Box 4"/>
          <p:cNvSpPr txBox="1">
            <a:spLocks noChangeArrowheads="1"/>
          </p:cNvSpPr>
          <p:nvPr/>
        </p:nvSpPr>
        <p:spPr bwMode="auto">
          <a:xfrm>
            <a:off x="365126" y="1143000"/>
            <a:ext cx="6111875" cy="5638800"/>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293" tIns="45647" rIns="91293" bIns="45647"/>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3600" baseline="30000" dirty="0">
                <a:solidFill>
                  <a:srgbClr val="FFFFFF"/>
                </a:solidFill>
              </a:rPr>
              <a:t>27</a:t>
            </a:r>
            <a:r>
              <a:rPr lang="zh-CN" altLang="en-US" sz="3600" dirty="0">
                <a:solidFill>
                  <a:srgbClr val="FFFFFF"/>
                </a:solidFill>
              </a:rPr>
              <a:t>因此，无论甚么人若用不合适的态度吃主的饼，喝主的杯，就是得罪主的身体、主的血了。 </a:t>
            </a:r>
            <a:r>
              <a:rPr lang="en-US" altLang="zh-CN" sz="3600" baseline="30000" dirty="0">
                <a:solidFill>
                  <a:srgbClr val="FFFFFF"/>
                </a:solidFill>
              </a:rPr>
              <a:t>28</a:t>
            </a:r>
            <a:r>
              <a:rPr lang="en-US" altLang="zh-CN" sz="3600" dirty="0">
                <a:solidFill>
                  <a:srgbClr val="FFFFFF"/>
                </a:solidFill>
              </a:rPr>
              <a:t> </a:t>
            </a:r>
            <a:r>
              <a:rPr lang="zh-CN" altLang="en-US" sz="3600" dirty="0">
                <a:solidFill>
                  <a:srgbClr val="FFFFFF"/>
                </a:solidFill>
              </a:rPr>
              <a:t>所以人应当省察自己，然后才吃这饼，喝这杯。 </a:t>
            </a:r>
            <a:r>
              <a:rPr lang="en-US" altLang="zh-CN" sz="3600" baseline="30000" dirty="0">
                <a:solidFill>
                  <a:srgbClr val="FFFFFF"/>
                </a:solidFill>
              </a:rPr>
              <a:t>29</a:t>
            </a:r>
            <a:r>
              <a:rPr lang="en-US" altLang="zh-CN" sz="3600" dirty="0">
                <a:solidFill>
                  <a:srgbClr val="FFFFFF"/>
                </a:solidFill>
              </a:rPr>
              <a:t> </a:t>
            </a:r>
            <a:r>
              <a:rPr lang="zh-CN" altLang="en-US" sz="3600" dirty="0">
                <a:solidFill>
                  <a:srgbClr val="FFFFFF"/>
                </a:solidFill>
              </a:rPr>
              <a:t>因为那吃喝的人，如果不辨明是主的身体，就是吃喝定在自己的身上的罪了。</a:t>
            </a:r>
            <a:endParaRPr lang="en-US" sz="3200" b="0" dirty="0">
              <a:solidFill>
                <a:srgbClr val="000000"/>
              </a:solidFill>
            </a:endParaRPr>
          </a:p>
        </p:txBody>
      </p:sp>
    </p:spTree>
    <p:extLst>
      <p:ext uri="{BB962C8B-B14F-4D97-AF65-F5344CB8AC3E}">
        <p14:creationId xmlns:p14="http://schemas.microsoft.com/office/powerpoint/2010/main" val="1812071163"/>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7393"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8467" name="Rectangle 3"/>
          <p:cNvSpPr>
            <a:spLocks noGrp="1" noChangeArrowheads="1"/>
          </p:cNvSpPr>
          <p:nvPr>
            <p:ph type="title" idx="4294967295"/>
          </p:nvPr>
        </p:nvSpPr>
        <p:spPr>
          <a:xfrm>
            <a:off x="304800" y="0"/>
            <a:ext cx="7772400" cy="1143000"/>
          </a:xfrm>
          <a:effectLst>
            <a:outerShdw blurRad="63500" dist="35921" dir="2700000" algn="ctr" rotWithShape="0">
              <a:srgbClr val="000000">
                <a:alpha val="74998"/>
              </a:srgbClr>
            </a:outerShdw>
          </a:effectLst>
        </p:spPr>
        <p:txBody>
          <a:bodyPr/>
          <a:lstStyle/>
          <a:p>
            <a:pPr algn="l" eaLnBrk="1" hangingPunct="1">
              <a:defRPr/>
            </a:pPr>
            <a:r>
              <a:rPr lang="zh-CN" altLang="en-US" u="sng" dirty="0">
                <a:solidFill>
                  <a:schemeClr val="bg1"/>
                </a:solidFill>
                <a:latin typeface="Arial" charset="0"/>
                <a:ea typeface="ＭＳ Ｐゴシック" charset="0"/>
                <a:cs typeface="ＭＳ Ｐゴシック" charset="0"/>
              </a:rPr>
              <a:t>格林多前</a:t>
            </a:r>
            <a:r>
              <a:rPr lang="en-US" u="sng" dirty="0">
                <a:solidFill>
                  <a:schemeClr val="bg1"/>
                </a:solidFill>
                <a:latin typeface="Arial" charset="0"/>
                <a:ea typeface="ＭＳ Ｐゴシック" charset="0"/>
                <a:cs typeface="ＭＳ Ｐゴシック" charset="0"/>
              </a:rPr>
              <a:t>11:30-32</a:t>
            </a:r>
            <a:r>
              <a:rPr lang="en-US" sz="3600" u="sng" dirty="0">
                <a:solidFill>
                  <a:schemeClr val="bg1"/>
                </a:solidFill>
                <a:latin typeface="Arial" charset="0"/>
                <a:ea typeface="ＭＳ Ｐゴシック" charset="0"/>
                <a:cs typeface="ＭＳ Ｐゴシック" charset="0"/>
              </a:rPr>
              <a:t> (</a:t>
            </a:r>
            <a:r>
              <a:rPr lang="en-US" altLang="zh-CN" sz="3600" u="sng" dirty="0">
                <a:solidFill>
                  <a:schemeClr val="bg1"/>
                </a:solidFill>
                <a:latin typeface="Arial" charset="0"/>
                <a:ea typeface="ＭＳ Ｐゴシック" charset="0"/>
                <a:cs typeface="ＭＳ Ｐゴシック" charset="0"/>
              </a:rPr>
              <a:t>CNV</a:t>
            </a:r>
            <a:r>
              <a:rPr lang="en-US" sz="3600" u="sng" dirty="0">
                <a:solidFill>
                  <a:schemeClr val="bg1"/>
                </a:solidFill>
                <a:latin typeface="Arial" charset="0"/>
                <a:ea typeface="ＭＳ Ｐゴシック" charset="0"/>
                <a:cs typeface="ＭＳ Ｐゴシック" charset="0"/>
              </a:rPr>
              <a:t>)</a:t>
            </a:r>
          </a:p>
        </p:txBody>
      </p:sp>
      <p:sp>
        <p:nvSpPr>
          <p:cNvPr id="318468" name="Text Box 4"/>
          <p:cNvSpPr txBox="1">
            <a:spLocks noChangeArrowheads="1"/>
          </p:cNvSpPr>
          <p:nvPr/>
        </p:nvSpPr>
        <p:spPr bwMode="auto">
          <a:xfrm>
            <a:off x="212756" y="1219200"/>
            <a:ext cx="4719315" cy="5181600"/>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293" tIns="45647" rIns="91293" bIns="45647"/>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3200" baseline="30000" dirty="0">
                <a:solidFill>
                  <a:srgbClr val="FFFFFF"/>
                </a:solidFill>
              </a:rPr>
              <a:t>30 </a:t>
            </a:r>
            <a:r>
              <a:rPr lang="zh-CN" altLang="en-US" sz="3200" dirty="0">
                <a:solidFill>
                  <a:srgbClr val="FFFFFF"/>
                </a:solidFill>
              </a:rPr>
              <a:t>因此，你们中间有许多人是软弱的，患病的，而且死了（“死了”直译作“睡了”）的也不少。 </a:t>
            </a:r>
            <a:r>
              <a:rPr lang="en-US" altLang="zh-CN" sz="3200" baseline="30000" dirty="0">
                <a:solidFill>
                  <a:srgbClr val="FFFFFF"/>
                </a:solidFill>
              </a:rPr>
              <a:t>31</a:t>
            </a:r>
            <a:r>
              <a:rPr lang="en-US" altLang="zh-CN" sz="3200" dirty="0">
                <a:solidFill>
                  <a:srgbClr val="FFFFFF"/>
                </a:solidFill>
              </a:rPr>
              <a:t> </a:t>
            </a:r>
            <a:r>
              <a:rPr lang="zh-CN" altLang="en-US" sz="3200" dirty="0">
                <a:solidFill>
                  <a:srgbClr val="FFFFFF"/>
                </a:solidFill>
              </a:rPr>
              <a:t>我们若仔细省察自己，就不会受审判了。 </a:t>
            </a:r>
            <a:r>
              <a:rPr lang="en-US" altLang="zh-CN" sz="3200" baseline="30000" dirty="0">
                <a:solidFill>
                  <a:srgbClr val="FFFFFF"/>
                </a:solidFill>
              </a:rPr>
              <a:t>32</a:t>
            </a:r>
            <a:r>
              <a:rPr lang="en-US" altLang="zh-CN" sz="3200" dirty="0">
                <a:solidFill>
                  <a:srgbClr val="FFFFFF"/>
                </a:solidFill>
              </a:rPr>
              <a:t> </a:t>
            </a:r>
            <a:r>
              <a:rPr lang="zh-CN" altLang="en-US" sz="3200" dirty="0">
                <a:solidFill>
                  <a:srgbClr val="FFFFFF"/>
                </a:solidFill>
              </a:rPr>
              <a:t>然而我们被主审判的时候，是受他的管教，免得和世人一同被定罪。</a:t>
            </a:r>
            <a:endParaRPr lang="en-US" sz="3200" dirty="0">
              <a:solidFill>
                <a:srgbClr val="FFFFFF"/>
              </a:solidFill>
            </a:endParaRPr>
          </a:p>
        </p:txBody>
      </p:sp>
    </p:spTree>
    <p:extLst>
      <p:ext uri="{BB962C8B-B14F-4D97-AF65-F5344CB8AC3E}">
        <p14:creationId xmlns:p14="http://schemas.microsoft.com/office/powerpoint/2010/main" val="2716877244"/>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9441"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0515" name="Rectangle 3"/>
          <p:cNvSpPr>
            <a:spLocks noGrp="1" noChangeArrowheads="1"/>
          </p:cNvSpPr>
          <p:nvPr>
            <p:ph type="title" idx="4294967295"/>
          </p:nvPr>
        </p:nvSpPr>
        <p:spPr>
          <a:xfrm>
            <a:off x="304800" y="0"/>
            <a:ext cx="7772400" cy="1143000"/>
          </a:xfrm>
          <a:effectLst>
            <a:outerShdw blurRad="63500" dist="35921" dir="2700000" algn="ctr" rotWithShape="0">
              <a:srgbClr val="000000">
                <a:alpha val="74998"/>
              </a:srgbClr>
            </a:outerShdw>
          </a:effectLst>
        </p:spPr>
        <p:txBody>
          <a:bodyPr/>
          <a:lstStyle/>
          <a:p>
            <a:pPr algn="l" eaLnBrk="1" hangingPunct="1">
              <a:defRPr/>
            </a:pPr>
            <a:r>
              <a:rPr lang="zh-CN" altLang="en-US" u="sng" dirty="0">
                <a:solidFill>
                  <a:schemeClr val="bg1"/>
                </a:solidFill>
                <a:latin typeface="Arial" charset="0"/>
                <a:ea typeface="ＭＳ Ｐゴシック" charset="0"/>
                <a:cs typeface="ＭＳ Ｐゴシック" charset="0"/>
              </a:rPr>
              <a:t>格林多前</a:t>
            </a:r>
            <a:r>
              <a:rPr lang="en-US" u="sng" dirty="0">
                <a:solidFill>
                  <a:schemeClr val="bg1"/>
                </a:solidFill>
                <a:latin typeface="Arial" charset="0"/>
                <a:ea typeface="ＭＳ Ｐゴシック" charset="0"/>
                <a:cs typeface="ＭＳ Ｐゴシック" charset="0"/>
              </a:rPr>
              <a:t>11:33-34</a:t>
            </a:r>
            <a:r>
              <a:rPr lang="en-US" sz="3600" u="sng" dirty="0">
                <a:solidFill>
                  <a:schemeClr val="bg1"/>
                </a:solidFill>
                <a:latin typeface="Arial" charset="0"/>
                <a:ea typeface="ＭＳ Ｐゴシック" charset="0"/>
                <a:cs typeface="ＭＳ Ｐゴシック" charset="0"/>
              </a:rPr>
              <a:t> (</a:t>
            </a:r>
            <a:r>
              <a:rPr lang="en-US" altLang="zh-CN" sz="3600" u="sng" dirty="0">
                <a:solidFill>
                  <a:schemeClr val="bg1"/>
                </a:solidFill>
                <a:latin typeface="Arial" charset="0"/>
                <a:ea typeface="ＭＳ Ｐゴシック" charset="0"/>
                <a:cs typeface="ＭＳ Ｐゴシック" charset="0"/>
              </a:rPr>
              <a:t>CNV</a:t>
            </a:r>
            <a:r>
              <a:rPr lang="en-US" sz="3600" u="sng" dirty="0">
                <a:solidFill>
                  <a:schemeClr val="bg1"/>
                </a:solidFill>
                <a:latin typeface="Arial" charset="0"/>
                <a:ea typeface="ＭＳ Ｐゴシック" charset="0"/>
                <a:cs typeface="ＭＳ Ｐゴシック" charset="0"/>
              </a:rPr>
              <a:t>)</a:t>
            </a:r>
          </a:p>
        </p:txBody>
      </p:sp>
      <p:sp>
        <p:nvSpPr>
          <p:cNvPr id="320516" name="Text Box 4"/>
          <p:cNvSpPr txBox="1">
            <a:spLocks noChangeArrowheads="1"/>
          </p:cNvSpPr>
          <p:nvPr/>
        </p:nvSpPr>
        <p:spPr bwMode="auto">
          <a:xfrm>
            <a:off x="365152" y="1143000"/>
            <a:ext cx="4710931" cy="5638800"/>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293" tIns="45647" rIns="91293" bIns="45647"/>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3600" baseline="30000" dirty="0">
                <a:solidFill>
                  <a:srgbClr val="FFFFFF"/>
                </a:solidFill>
              </a:rPr>
              <a:t>33</a:t>
            </a:r>
            <a:r>
              <a:rPr lang="zh-CN" altLang="en-US" sz="3600" dirty="0">
                <a:solidFill>
                  <a:srgbClr val="FFFFFF"/>
                </a:solidFill>
              </a:rPr>
              <a:t>所以，我的弟兄们，你们聚集在一起吃的时候，要彼此等待。 </a:t>
            </a:r>
            <a:r>
              <a:rPr lang="en-US" altLang="zh-CN" sz="3600" baseline="30000" dirty="0">
                <a:solidFill>
                  <a:srgbClr val="FFFFFF"/>
                </a:solidFill>
              </a:rPr>
              <a:t>34</a:t>
            </a:r>
            <a:r>
              <a:rPr lang="en-US" altLang="zh-CN" sz="3600" dirty="0">
                <a:solidFill>
                  <a:srgbClr val="FFFFFF"/>
                </a:solidFill>
              </a:rPr>
              <a:t> </a:t>
            </a:r>
            <a:r>
              <a:rPr lang="zh-CN" altLang="en-US" sz="3600" dirty="0">
                <a:solidFill>
                  <a:srgbClr val="FFFFFF"/>
                </a:solidFill>
              </a:rPr>
              <a:t>如果有人饿了，就应当在家里先吃，免得你们聚集在一起的时候受到审判。其余的事，我来的时候再作安排。</a:t>
            </a:r>
            <a:endParaRPr lang="en-US" sz="3600" dirty="0">
              <a:solidFill>
                <a:srgbClr val="FFFFFF"/>
              </a:solidFill>
            </a:endParaRPr>
          </a:p>
        </p:txBody>
      </p:sp>
    </p:spTree>
    <p:extLst>
      <p:ext uri="{BB962C8B-B14F-4D97-AF65-F5344CB8AC3E}">
        <p14:creationId xmlns:p14="http://schemas.microsoft.com/office/powerpoint/2010/main" val="3257727160"/>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2"/>
          <p:cNvSpPr>
            <a:spLocks noGrp="1" noChangeArrowheads="1"/>
          </p:cNvSpPr>
          <p:nvPr>
            <p:ph type="title"/>
          </p:nvPr>
        </p:nvSpPr>
        <p:spPr>
          <a:noFill/>
        </p:spPr>
        <p:txBody>
          <a:bodyPr/>
          <a:lstStyle/>
          <a:p>
            <a:r>
              <a:rPr lang="zh-CN" altLang="en-US" dirty="0">
                <a:latin typeface="Tahoma" charset="0"/>
                <a:ea typeface="ＭＳ Ｐゴシック" charset="0"/>
                <a:cs typeface="ＭＳ Ｐゴシック" charset="0"/>
              </a:rPr>
              <a:t>除酵节的盛宴</a:t>
            </a:r>
            <a:endParaRPr lang="en-US" dirty="0">
              <a:latin typeface="Tahoma" charset="0"/>
              <a:ea typeface="ＭＳ Ｐゴシック" charset="0"/>
              <a:cs typeface="ＭＳ Ｐゴシック" charset="0"/>
            </a:endParaRPr>
          </a:p>
        </p:txBody>
      </p:sp>
      <p:pic>
        <p:nvPicPr>
          <p:cNvPr id="191490" name="Picture 3" descr="PesachMatzah">
            <a:hlinkClick r:id="rId3"/>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28600" y="3906838"/>
            <a:ext cx="4495800" cy="295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1491" name="Picture 4" descr="bdyeast">
            <a:hlinkClick r:id="rId5"/>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228600" y="1295400"/>
            <a:ext cx="3048000" cy="2419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1492" name="Picture 5" descr="yeast-breadmachine">
            <a:hlinkClick r:id="rId7"/>
          </p:cNvPr>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5867400" y="1371601"/>
            <a:ext cx="3048000" cy="235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1493" name="Picture 6" descr="yeast">
            <a:hlinkClick r:id="rId9"/>
          </p:cNvPr>
          <p:cNvPicPr>
            <a:picLocks noChangeAspect="1" noChangeArrowheads="1"/>
          </p:cNvPicPr>
          <p:nvPr/>
        </p:nvPicPr>
        <p:blipFill>
          <a:blip r:embed="rId10">
            <a:extLst>
              <a:ext uri="{28A0092B-C50C-407E-A947-70E740481C1C}">
                <a14:useLocalDpi xmlns:a14="http://schemas.microsoft.com/office/drawing/2010/main"/>
              </a:ext>
            </a:extLst>
          </a:blip>
          <a:srcRect/>
          <a:stretch>
            <a:fillRect/>
          </a:stretch>
        </p:blipFill>
        <p:spPr bwMode="auto">
          <a:xfrm>
            <a:off x="3429002" y="1295400"/>
            <a:ext cx="2151063" cy="243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144085255"/>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3537" name="Picture 2" descr="Purim"/>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3538" name="Rectangle 3"/>
          <p:cNvSpPr>
            <a:spLocks noGrp="1" noChangeArrowheads="1"/>
          </p:cNvSpPr>
          <p:nvPr>
            <p:ph type="title"/>
          </p:nvPr>
        </p:nvSpPr>
        <p:spPr>
          <a:xfrm>
            <a:off x="457200" y="76200"/>
            <a:ext cx="8229600" cy="712788"/>
          </a:xfrm>
          <a:gradFill rotWithShape="1">
            <a:gsLst>
              <a:gs pos="0">
                <a:srgbClr val="760000"/>
              </a:gs>
              <a:gs pos="50000">
                <a:srgbClr val="FF0000"/>
              </a:gs>
              <a:gs pos="100000">
                <a:srgbClr val="760000"/>
              </a:gs>
            </a:gsLst>
            <a:lin ang="5400000" scaled="1"/>
          </a:gradFill>
        </p:spPr>
        <p:txBody>
          <a:bodyPr/>
          <a:lstStyle/>
          <a:p>
            <a:r>
              <a:rPr lang="zh-CN" altLang="en-US" sz="4000" dirty="0">
                <a:solidFill>
                  <a:schemeClr val="tx1"/>
                </a:solidFill>
                <a:latin typeface="Tahoma" charset="0"/>
                <a:ea typeface="ＭＳ Ｐゴシック" charset="0"/>
                <a:cs typeface="ＭＳ Ｐゴシック" charset="0"/>
              </a:rPr>
              <a:t>“燃烧所有的酵母！”</a:t>
            </a:r>
            <a:endParaRPr lang="en-US" sz="4000" dirty="0">
              <a:solidFill>
                <a:schemeClr val="tx1"/>
              </a:solidFill>
              <a:latin typeface="Tahoma" charset="0"/>
              <a:ea typeface="ＭＳ Ｐゴシック" charset="0"/>
              <a:cs typeface="ＭＳ Ｐゴシック" charset="0"/>
            </a:endParaRPr>
          </a:p>
        </p:txBody>
      </p:sp>
    </p:spTree>
    <p:extLst>
      <p:ext uri="{BB962C8B-B14F-4D97-AF65-F5344CB8AC3E}">
        <p14:creationId xmlns:p14="http://schemas.microsoft.com/office/powerpoint/2010/main" val="1077974988"/>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97634" name="Rectangle 2"/>
          <p:cNvSpPr>
            <a:spLocks noChangeArrowheads="1"/>
          </p:cNvSpPr>
          <p:nvPr/>
        </p:nvSpPr>
        <p:spPr bwMode="auto">
          <a:xfrm>
            <a:off x="0" y="0"/>
            <a:ext cx="9144000" cy="6858000"/>
          </a:xfrm>
          <a:prstGeom prst="rect">
            <a:avLst/>
          </a:prstGeom>
          <a:solidFill>
            <a:srgbClr val="000000">
              <a:alpha val="2784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293" tIns="45647" rIns="91293" bIns="45647" anchor="ctr"/>
          <a:lstStyle/>
          <a:p>
            <a:pPr algn="l" eaLnBrk="0" hangingPunct="0"/>
            <a:endParaRPr lang="en-US" b="0">
              <a:solidFill>
                <a:srgbClr val="FFFFFF"/>
              </a:solidFill>
            </a:endParaRPr>
          </a:p>
        </p:txBody>
      </p:sp>
      <p:sp>
        <p:nvSpPr>
          <p:cNvPr id="197635" name="AutoShape 3"/>
          <p:cNvSpPr>
            <a:spLocks noChangeArrowheads="1"/>
          </p:cNvSpPr>
          <p:nvPr/>
        </p:nvSpPr>
        <p:spPr bwMode="auto">
          <a:xfrm rot="10800000">
            <a:off x="3048000" y="1295400"/>
            <a:ext cx="1371600" cy="2286000"/>
          </a:xfrm>
          <a:prstGeom prst="upArrow">
            <a:avLst>
              <a:gd name="adj1" fmla="val 50000"/>
              <a:gd name="adj2" fmla="val 41667"/>
            </a:avLst>
          </a:prstGeom>
          <a:solidFill>
            <a:schemeClr val="accent2"/>
          </a:solidFill>
          <a:ln w="9525">
            <a:solidFill>
              <a:schemeClr val="tx1"/>
            </a:solidFill>
            <a:miter lim="800000"/>
            <a:headEnd/>
            <a:tailEnd/>
          </a:ln>
        </p:spPr>
        <p:txBody>
          <a:bodyPr wrap="none" lIns="91293" tIns="45647" rIns="91293" bIns="45647" anchor="ctr"/>
          <a:lstStyle/>
          <a:p>
            <a:pPr algn="l" eaLnBrk="0" hangingPunct="0"/>
            <a:endParaRPr lang="en-US" b="0">
              <a:solidFill>
                <a:srgbClr val="FFFFFF"/>
              </a:solidFill>
            </a:endParaRPr>
          </a:p>
        </p:txBody>
      </p:sp>
      <p:sp>
        <p:nvSpPr>
          <p:cNvPr id="330756" name="Text Box 4"/>
          <p:cNvSpPr txBox="1">
            <a:spLocks noChangeArrowheads="1"/>
          </p:cNvSpPr>
          <p:nvPr/>
        </p:nvSpPr>
        <p:spPr bwMode="auto">
          <a:xfrm rot="-5400000">
            <a:off x="3158703" y="1864612"/>
            <a:ext cx="1210521" cy="707854"/>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zh-CN" altLang="en-US" sz="4000" b="0" i="1" dirty="0">
                <a:solidFill>
                  <a:srgbClr val="FFFF00"/>
                </a:solidFill>
                <a:latin typeface="Aramis Regular" charset="0"/>
              </a:rPr>
              <a:t>向内</a:t>
            </a:r>
          </a:p>
        </p:txBody>
      </p:sp>
      <p:sp>
        <p:nvSpPr>
          <p:cNvPr id="330757" name="Rectangle 5"/>
          <p:cNvSpPr>
            <a:spLocks noGrp="1" noChangeArrowheads="1"/>
          </p:cNvSpPr>
          <p:nvPr>
            <p:ph type="title"/>
          </p:nvPr>
        </p:nvSpPr>
        <p:spPr>
          <a:xfrm>
            <a:off x="-228600" y="3886200"/>
            <a:ext cx="8229600" cy="1874838"/>
          </a:xfrm>
        </p:spPr>
        <p:txBody>
          <a:bodyPr anchor="t">
            <a:spAutoFit/>
          </a:bodyPr>
          <a:lstStyle/>
          <a:p>
            <a:pPr eaLnBrk="1" hangingPunct="1">
              <a:spcBef>
                <a:spcPct val="50000"/>
              </a:spcBef>
              <a:defRPr/>
            </a:pPr>
            <a:r>
              <a:rPr lang="zh-CN" altLang="en-US" sz="11700" b="1" dirty="0">
                <a:solidFill>
                  <a:srgbClr val="FFFFFF"/>
                </a:solidFill>
                <a:latin typeface="Century Gothic" charset="0"/>
                <a:ea typeface="方正水柱简体" charset="0"/>
                <a:cs typeface="方正水柱简体" charset="0"/>
              </a:rPr>
              <a:t>思考！</a:t>
            </a:r>
            <a:endParaRPr lang="en-US" sz="11700" b="1" dirty="0">
              <a:solidFill>
                <a:srgbClr val="FFFFFF"/>
              </a:solidFill>
              <a:latin typeface="Century Gothic" charset="0"/>
              <a:ea typeface="方正水柱简体" charset="0"/>
              <a:cs typeface="方正水柱简体" charset="0"/>
            </a:endParaRPr>
          </a:p>
        </p:txBody>
      </p:sp>
    </p:spTree>
    <p:extLst>
      <p:ext uri="{BB962C8B-B14F-4D97-AF65-F5344CB8AC3E}">
        <p14:creationId xmlns:p14="http://schemas.microsoft.com/office/powerpoint/2010/main" val="3397975545"/>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99682" name="Picture 4" descr="dali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73213"/>
            <a:ext cx="9144000" cy="566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9683" name="Rectangle 2"/>
          <p:cNvSpPr>
            <a:spLocks noGrp="1" noChangeArrowheads="1"/>
          </p:cNvSpPr>
          <p:nvPr>
            <p:ph type="ctrTitle" idx="4294967295"/>
          </p:nvPr>
        </p:nvSpPr>
        <p:spPr>
          <a:xfrm>
            <a:off x="0" y="0"/>
            <a:ext cx="9144000" cy="1447800"/>
          </a:xfrm>
        </p:spPr>
        <p:txBody>
          <a:bodyPr/>
          <a:lstStyle/>
          <a:p>
            <a:pPr eaLnBrk="1" hangingPunct="1"/>
            <a:r>
              <a:rPr lang="zh-CN" altLang="en-US" b="1" i="1" dirty="0">
                <a:solidFill>
                  <a:schemeClr val="bg1"/>
                </a:solidFill>
                <a:latin typeface="Arial Bold" charset="0"/>
                <a:ea typeface="ＭＳ Ｐゴシック" charset="0"/>
                <a:cs typeface="ＭＳ Ｐゴシック" charset="0"/>
              </a:rPr>
              <a:t>在主的圣餐你如何能</a:t>
            </a:r>
            <a:r>
              <a:rPr lang="zh-CN" altLang="en-US" b="1" i="1" dirty="0">
                <a:solidFill>
                  <a:srgbClr val="FFFF00"/>
                </a:solidFill>
                <a:latin typeface="Arial Bold" charset="0"/>
                <a:ea typeface="ＭＳ Ｐゴシック" charset="0"/>
                <a:cs typeface="ＭＳ Ｐゴシック" charset="0"/>
              </a:rPr>
              <a:t>荣耀</a:t>
            </a:r>
            <a:r>
              <a:rPr lang="zh-CN" altLang="en-US" b="1" i="1" dirty="0">
                <a:solidFill>
                  <a:schemeClr val="bg1"/>
                </a:solidFill>
                <a:latin typeface="Arial Bold" charset="0"/>
                <a:ea typeface="ＭＳ Ｐゴシック" charset="0"/>
                <a:cs typeface="ＭＳ Ｐゴシック" charset="0"/>
              </a:rPr>
              <a:t>神？</a:t>
            </a:r>
            <a:endParaRPr lang="en-US" b="1" i="1" dirty="0">
              <a:solidFill>
                <a:schemeClr val="bg1"/>
              </a:solidFill>
              <a:latin typeface="Eraser" charset="0"/>
              <a:ea typeface="ＭＳ Ｐゴシック" charset="0"/>
              <a:cs typeface="ＭＳ Ｐゴシック" charset="0"/>
            </a:endParaRPr>
          </a:p>
        </p:txBody>
      </p:sp>
    </p:spTree>
    <p:extLst>
      <p:ext uri="{BB962C8B-B14F-4D97-AF65-F5344CB8AC3E}">
        <p14:creationId xmlns:p14="http://schemas.microsoft.com/office/powerpoint/2010/main" val="2412628730"/>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3297"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4372" name="Title 1"/>
          <p:cNvSpPr>
            <a:spLocks/>
          </p:cNvSpPr>
          <p:nvPr/>
        </p:nvSpPr>
        <p:spPr bwMode="auto">
          <a:xfrm>
            <a:off x="152401"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293" tIns="45647" rIns="91293" bIns="45647" anchor="ctr"/>
          <a:lstStyle/>
          <a:p>
            <a:pPr algn="l">
              <a:defRPr/>
            </a:pPr>
            <a:r>
              <a:rPr lang="zh-CN" altLang="en-US" sz="3600" b="0" i="1" dirty="0">
                <a:solidFill>
                  <a:srgbClr val="FFFFFF"/>
                </a:solidFill>
                <a:latin typeface="Aramis Regular" charset="0"/>
              </a:rPr>
              <a:t>四个主要方向</a:t>
            </a:r>
          </a:p>
        </p:txBody>
      </p:sp>
      <p:sp>
        <p:nvSpPr>
          <p:cNvPr id="183300"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sp>
        <p:nvSpPr>
          <p:cNvPr id="314374" name="Text Box 6"/>
          <p:cNvSpPr txBox="1">
            <a:spLocks noChangeArrowheads="1"/>
          </p:cNvSpPr>
          <p:nvPr/>
        </p:nvSpPr>
        <p:spPr bwMode="auto">
          <a:xfrm rot="-5400000">
            <a:off x="4012779" y="977992"/>
            <a:ext cx="1210521" cy="707854"/>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zh-CN" altLang="en-US" sz="4000" b="0" i="1" dirty="0">
                <a:solidFill>
                  <a:srgbClr val="FFFF00"/>
                </a:solidFill>
                <a:latin typeface="Aramis Regular" charset="0"/>
              </a:rPr>
              <a:t>向外</a:t>
            </a:r>
          </a:p>
        </p:txBody>
      </p:sp>
      <p:sp>
        <p:nvSpPr>
          <p:cNvPr id="183302" name="AutoShape 7"/>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sp>
        <p:nvSpPr>
          <p:cNvPr id="314376" name="Text Box 8"/>
          <p:cNvSpPr txBox="1">
            <a:spLocks noChangeArrowheads="1"/>
          </p:cNvSpPr>
          <p:nvPr/>
        </p:nvSpPr>
        <p:spPr bwMode="auto">
          <a:xfrm rot="-21600000">
            <a:off x="2697541" y="2267042"/>
            <a:ext cx="1210521" cy="707854"/>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zh-CN" altLang="en-US" sz="4000" b="0" i="1" dirty="0">
                <a:solidFill>
                  <a:srgbClr val="FFFF00"/>
                </a:solidFill>
                <a:latin typeface="Aramis Regular" charset="0"/>
              </a:rPr>
              <a:t>回顾</a:t>
            </a:r>
          </a:p>
        </p:txBody>
      </p:sp>
      <p:sp>
        <p:nvSpPr>
          <p:cNvPr id="183304" name="AutoShape 9"/>
          <p:cNvSpPr>
            <a:spLocks noChangeArrowheads="1"/>
          </p:cNvSpPr>
          <p:nvPr/>
        </p:nvSpPr>
        <p:spPr bwMode="auto">
          <a:xfrm rot="5400000">
            <a:off x="5486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sp>
        <p:nvSpPr>
          <p:cNvPr id="314378" name="Text Box 10"/>
          <p:cNvSpPr txBox="1">
            <a:spLocks noChangeArrowheads="1"/>
          </p:cNvSpPr>
          <p:nvPr/>
        </p:nvSpPr>
        <p:spPr bwMode="auto">
          <a:xfrm rot="-21600000">
            <a:off x="5487567" y="2267042"/>
            <a:ext cx="1210521" cy="707854"/>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zh-CN" altLang="en-US" sz="4000" b="0" i="1" dirty="0">
                <a:solidFill>
                  <a:srgbClr val="FFFF00"/>
                </a:solidFill>
                <a:latin typeface="Aramis Regular" charset="0"/>
              </a:rPr>
              <a:t>向前</a:t>
            </a:r>
          </a:p>
        </p:txBody>
      </p:sp>
      <p:sp>
        <p:nvSpPr>
          <p:cNvPr id="183306" name="AutoShape 11"/>
          <p:cNvSpPr>
            <a:spLocks noChangeArrowheads="1"/>
          </p:cNvSpPr>
          <p:nvPr/>
        </p:nvSpPr>
        <p:spPr bwMode="auto">
          <a:xfrm rot="10800000">
            <a:off x="3962400" y="2971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sp>
        <p:nvSpPr>
          <p:cNvPr id="314380" name="Text Box 12"/>
          <p:cNvSpPr txBox="1">
            <a:spLocks noChangeArrowheads="1"/>
          </p:cNvSpPr>
          <p:nvPr/>
        </p:nvSpPr>
        <p:spPr bwMode="auto">
          <a:xfrm rot="-5400000">
            <a:off x="4073103" y="3617211"/>
            <a:ext cx="1210521" cy="707854"/>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zh-CN" altLang="en-US" sz="4000" b="0" i="1" dirty="0">
                <a:solidFill>
                  <a:srgbClr val="FFFF00"/>
                </a:solidFill>
                <a:latin typeface="Aramis Regular" charset="0"/>
              </a:rPr>
              <a:t>向内</a:t>
            </a:r>
          </a:p>
        </p:txBody>
      </p:sp>
      <p:sp>
        <p:nvSpPr>
          <p:cNvPr id="15" name="Title 1"/>
          <p:cNvSpPr txBox="1">
            <a:spLocks/>
          </p:cNvSpPr>
          <p:nvPr/>
        </p:nvSpPr>
        <p:spPr bwMode="auto">
          <a:xfrm>
            <a:off x="152400" y="6165304"/>
            <a:ext cx="8991599" cy="692696"/>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128937" tIns="64473" rIns="128937" bIns="64473" numCol="1" anchor="ctr" anchorCtr="0" compatLnSpc="1">
            <a:prstTxWarp prst="textNoShape">
              <a:avLst/>
            </a:prstTxWarp>
          </a:bodyPr>
          <a:lstStyle>
            <a:lvl1pPr algn="ctr" defTabSz="1292793" rtl="0" eaLnBrk="0" fontAlgn="base" hangingPunct="0">
              <a:spcBef>
                <a:spcPct val="0"/>
              </a:spcBef>
              <a:spcAft>
                <a:spcPct val="0"/>
              </a:spcAft>
              <a:defRPr sz="6300">
                <a:solidFill>
                  <a:schemeClr val="tx2"/>
                </a:solidFill>
                <a:latin typeface="ＭＳ Ｐゴシック"/>
                <a:ea typeface="ＭＳ Ｐゴシック"/>
                <a:cs typeface="ＭＳ Ｐゴシック"/>
              </a:defRPr>
            </a:lvl1pPr>
            <a:lvl2pPr algn="ctr" defTabSz="1292793" rtl="0" eaLnBrk="0" fontAlgn="base" hangingPunct="0">
              <a:spcBef>
                <a:spcPct val="0"/>
              </a:spcBef>
              <a:spcAft>
                <a:spcPct val="0"/>
              </a:spcAft>
              <a:defRPr sz="6300">
                <a:solidFill>
                  <a:schemeClr val="tx2"/>
                </a:solidFill>
                <a:latin typeface="Times New Roman" charset="0"/>
                <a:ea typeface="ＭＳ Ｐゴシック" charset="0"/>
                <a:cs typeface="ＭＳ Ｐゴシック" charset="0"/>
              </a:defRPr>
            </a:lvl2pPr>
            <a:lvl3pPr algn="ctr" defTabSz="1292793" rtl="0" eaLnBrk="0" fontAlgn="base" hangingPunct="0">
              <a:spcBef>
                <a:spcPct val="0"/>
              </a:spcBef>
              <a:spcAft>
                <a:spcPct val="0"/>
              </a:spcAft>
              <a:defRPr sz="6300">
                <a:solidFill>
                  <a:schemeClr val="tx2"/>
                </a:solidFill>
                <a:latin typeface="Times New Roman" charset="0"/>
                <a:ea typeface="ＭＳ Ｐゴシック" charset="0"/>
                <a:cs typeface="ＭＳ Ｐゴシック" charset="0"/>
              </a:defRPr>
            </a:lvl3pPr>
            <a:lvl4pPr algn="ctr" defTabSz="1292793" rtl="0" eaLnBrk="0" fontAlgn="base" hangingPunct="0">
              <a:spcBef>
                <a:spcPct val="0"/>
              </a:spcBef>
              <a:spcAft>
                <a:spcPct val="0"/>
              </a:spcAft>
              <a:defRPr sz="6300">
                <a:solidFill>
                  <a:schemeClr val="tx2"/>
                </a:solidFill>
                <a:latin typeface="Times New Roman" charset="0"/>
                <a:ea typeface="ＭＳ Ｐゴシック" charset="0"/>
                <a:cs typeface="ＭＳ Ｐゴシック" charset="0"/>
              </a:defRPr>
            </a:lvl4pPr>
            <a:lvl5pPr algn="ctr" defTabSz="1292793" rtl="0" eaLnBrk="0" fontAlgn="base" hangingPunct="0">
              <a:spcBef>
                <a:spcPct val="0"/>
              </a:spcBef>
              <a:spcAft>
                <a:spcPct val="0"/>
              </a:spcAft>
              <a:defRPr sz="6300">
                <a:solidFill>
                  <a:schemeClr val="tx2"/>
                </a:solidFill>
                <a:latin typeface="Times New Roman" charset="0"/>
                <a:ea typeface="ＭＳ Ｐゴシック" charset="0"/>
                <a:cs typeface="ＭＳ Ｐゴシック" charset="0"/>
              </a:defRPr>
            </a:lvl5pPr>
            <a:lvl6pPr marL="454771" algn="ctr" defTabSz="1293315" rtl="0" eaLnBrk="0" fontAlgn="base" hangingPunct="0">
              <a:spcBef>
                <a:spcPct val="0"/>
              </a:spcBef>
              <a:spcAft>
                <a:spcPct val="0"/>
              </a:spcAft>
              <a:defRPr sz="6300">
                <a:solidFill>
                  <a:schemeClr val="tx2"/>
                </a:solidFill>
                <a:latin typeface="Times New Roman" charset="0"/>
                <a:ea typeface="ＭＳ Ｐゴシック" charset="0"/>
                <a:cs typeface="ＭＳ Ｐゴシック" charset="0"/>
              </a:defRPr>
            </a:lvl6pPr>
            <a:lvl7pPr marL="909575" algn="ctr" defTabSz="1293315" rtl="0" eaLnBrk="0" fontAlgn="base" hangingPunct="0">
              <a:spcBef>
                <a:spcPct val="0"/>
              </a:spcBef>
              <a:spcAft>
                <a:spcPct val="0"/>
              </a:spcAft>
              <a:defRPr sz="6300">
                <a:solidFill>
                  <a:schemeClr val="tx2"/>
                </a:solidFill>
                <a:latin typeface="Times New Roman" charset="0"/>
                <a:ea typeface="ＭＳ Ｐゴシック" charset="0"/>
                <a:cs typeface="ＭＳ Ｐゴシック" charset="0"/>
              </a:defRPr>
            </a:lvl7pPr>
            <a:lvl8pPr marL="1364395" algn="ctr" defTabSz="1293315" rtl="0" eaLnBrk="0" fontAlgn="base" hangingPunct="0">
              <a:spcBef>
                <a:spcPct val="0"/>
              </a:spcBef>
              <a:spcAft>
                <a:spcPct val="0"/>
              </a:spcAft>
              <a:defRPr sz="6300">
                <a:solidFill>
                  <a:schemeClr val="tx2"/>
                </a:solidFill>
                <a:latin typeface="Times New Roman" charset="0"/>
                <a:ea typeface="ＭＳ Ｐゴシック" charset="0"/>
                <a:cs typeface="ＭＳ Ｐゴシック" charset="0"/>
              </a:defRPr>
            </a:lvl8pPr>
            <a:lvl9pPr marL="1819164" algn="ctr" defTabSz="1293315" rtl="0" eaLnBrk="0" fontAlgn="base" hangingPunct="0">
              <a:spcBef>
                <a:spcPct val="0"/>
              </a:spcBef>
              <a:spcAft>
                <a:spcPct val="0"/>
              </a:spcAft>
              <a:defRPr sz="6300">
                <a:solidFill>
                  <a:schemeClr val="tx2"/>
                </a:solidFill>
                <a:latin typeface="Times New Roman" charset="0"/>
                <a:ea typeface="ＭＳ Ｐゴシック" charset="0"/>
                <a:cs typeface="ＭＳ Ｐゴシック" charset="0"/>
              </a:defRPr>
            </a:lvl9pPr>
          </a:lstStyle>
          <a:p>
            <a:pPr marL="766418" indent="-766418" defTabSz="1291209" eaLnBrk="1" hangingPunct="1">
              <a:defRPr/>
            </a:pPr>
            <a:r>
              <a:rPr lang="zh-CN" altLang="en-US" b="0" i="1" kern="0">
                <a:solidFill>
                  <a:srgbClr val="FFFFFF"/>
                </a:solidFill>
                <a:latin typeface="Arial"/>
                <a:ea typeface="ＭＳ Ｐゴシック" charset="0"/>
                <a:cs typeface="Arial"/>
              </a:rPr>
              <a:t>看看所有四个方向！</a:t>
            </a:r>
            <a:endParaRPr lang="en-US" b="0" i="1" kern="0" dirty="0">
              <a:solidFill>
                <a:srgbClr val="FFFFFF"/>
              </a:solidFill>
              <a:latin typeface="Microsoft YaHei" pitchFamily="34" charset="-122"/>
              <a:ea typeface="Microsoft YaHei" pitchFamily="34" charset="-122"/>
              <a:cs typeface="Arial"/>
            </a:endParaRPr>
          </a:p>
        </p:txBody>
      </p:sp>
    </p:spTree>
    <p:extLst>
      <p:ext uri="{BB962C8B-B14F-4D97-AF65-F5344CB8AC3E}">
        <p14:creationId xmlns:p14="http://schemas.microsoft.com/office/powerpoint/2010/main" val="4137448309"/>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Rectangle 2"/>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lIns="91293" tIns="45647" rIns="91293" bIns="45647" anchor="ctr"/>
          <a:lstStyle/>
          <a:p>
            <a:pPr algn="l" eaLnBrk="0" hangingPunct="0">
              <a:defRPr/>
            </a:pPr>
            <a:endParaRPr lang="en-US" b="0">
              <a:solidFill>
                <a:srgbClr val="2F1311"/>
              </a:solidFill>
            </a:endParaRPr>
          </a:p>
        </p:txBody>
      </p:sp>
      <p:sp>
        <p:nvSpPr>
          <p:cNvPr id="334851" name="Rectangle 3"/>
          <p:cNvSpPr>
            <a:spLocks noGrp="1" noChangeArrowheads="1"/>
          </p:cNvSpPr>
          <p:nvPr>
            <p:ph type="title"/>
          </p:nvPr>
        </p:nvSpPr>
        <p:spPr>
          <a:xfrm>
            <a:off x="219106" y="227014"/>
            <a:ext cx="4733925" cy="763587"/>
          </a:xfrm>
          <a:effectLst>
            <a:outerShdw blurRad="63500" dist="38099" dir="2700000" algn="ctr" rotWithShape="0">
              <a:schemeClr val="bg2">
                <a:alpha val="74998"/>
              </a:schemeClr>
            </a:outerShdw>
          </a:effectLst>
        </p:spPr>
        <p:txBody>
          <a:bodyPr/>
          <a:lstStyle/>
          <a:p>
            <a:pPr eaLnBrk="1" hangingPunct="1">
              <a:defRPr/>
            </a:pPr>
            <a:r>
              <a:rPr lang="zh-CN" altLang="en-US" dirty="0">
                <a:latin typeface="Arial" charset="0"/>
              </a:rPr>
              <a:t>四个主要方向</a:t>
            </a:r>
          </a:p>
        </p:txBody>
      </p:sp>
      <p:sp>
        <p:nvSpPr>
          <p:cNvPr id="203779" name="Rectangle 4"/>
          <p:cNvSpPr>
            <a:spLocks noChangeArrowheads="1"/>
          </p:cNvSpPr>
          <p:nvPr/>
        </p:nvSpPr>
        <p:spPr bwMode="auto">
          <a:xfrm>
            <a:off x="30" y="1987253"/>
            <a:ext cx="184709"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93" tIns="45647" rIns="91293" bIns="45647" anchor="ctr">
            <a:spAutoFit/>
          </a:bodyPr>
          <a:lstStyle/>
          <a:p>
            <a:pPr algn="l">
              <a:tabLst>
                <a:tab pos="3880033" algn="l"/>
                <a:tab pos="4108270" algn="l"/>
                <a:tab pos="4792983" algn="l"/>
                <a:tab pos="5591818" algn="l"/>
                <a:tab pos="5705942" algn="l"/>
              </a:tabLst>
            </a:pPr>
            <a:endParaRPr lang="en-US" sz="1800" b="0">
              <a:solidFill>
                <a:srgbClr val="2F1311"/>
              </a:solidFill>
            </a:endParaRPr>
          </a:p>
        </p:txBody>
      </p:sp>
      <p:graphicFrame>
        <p:nvGraphicFramePr>
          <p:cNvPr id="334853" name="Group 5"/>
          <p:cNvGraphicFramePr>
            <a:graphicFrameLocks noGrp="1"/>
          </p:cNvGraphicFramePr>
          <p:nvPr>
            <p:extLst>
              <p:ext uri="{D42A27DB-BD31-4B8C-83A1-F6EECF244321}">
                <p14:modId xmlns:p14="http://schemas.microsoft.com/office/powerpoint/2010/main" val="133692239"/>
              </p:ext>
            </p:extLst>
          </p:nvPr>
        </p:nvGraphicFramePr>
        <p:xfrm>
          <a:off x="0" y="1066831"/>
          <a:ext cx="7848600" cy="5791201"/>
        </p:xfrm>
        <a:graphic>
          <a:graphicData uri="http://schemas.openxmlformats.org/drawingml/2006/table">
            <a:tbl>
              <a:tblPr/>
              <a:tblGrid>
                <a:gridCol w="1295400">
                  <a:extLst>
                    <a:ext uri="{9D8B030D-6E8A-4147-A177-3AD203B41FA5}">
                      <a16:colId xmlns:a16="http://schemas.microsoft.com/office/drawing/2014/main" val="20000"/>
                    </a:ext>
                  </a:extLst>
                </a:gridCol>
                <a:gridCol w="3073400">
                  <a:extLst>
                    <a:ext uri="{9D8B030D-6E8A-4147-A177-3AD203B41FA5}">
                      <a16:colId xmlns:a16="http://schemas.microsoft.com/office/drawing/2014/main" val="20001"/>
                    </a:ext>
                  </a:extLst>
                </a:gridCol>
                <a:gridCol w="3479800">
                  <a:extLst>
                    <a:ext uri="{9D8B030D-6E8A-4147-A177-3AD203B41FA5}">
                      <a16:colId xmlns:a16="http://schemas.microsoft.com/office/drawing/2014/main" val="20002"/>
                    </a:ext>
                  </a:extLst>
                </a:gridCol>
              </a:tblGrid>
              <a:tr h="151447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800" b="1" i="1" u="none" strike="noStrike" cap="none" normalizeH="0" baseline="0" dirty="0">
                          <a:ln>
                            <a:noFill/>
                          </a:ln>
                          <a:solidFill>
                            <a:schemeClr val="tx1"/>
                          </a:solidFill>
                          <a:effectLst/>
                          <a:latin typeface="+mn-lt"/>
                          <a:ea typeface="宋体" charset="0"/>
                          <a:cs typeface="Arial"/>
                        </a:rPr>
                        <a:t>看</a:t>
                      </a:r>
                      <a:r>
                        <a:rPr kumimoji="0" lang="en-US" altLang="zh-CN" sz="2000" b="1" i="1" u="none" strike="noStrike" cap="none" normalizeH="0" baseline="0" dirty="0">
                          <a:ln>
                            <a:noFill/>
                          </a:ln>
                          <a:solidFill>
                            <a:schemeClr val="tx1"/>
                          </a:solidFill>
                          <a:effectLst/>
                          <a:latin typeface="Arial"/>
                          <a:ea typeface="宋体" charset="0"/>
                          <a:cs typeface="Arial"/>
                        </a:rPr>
                        <a:t>...</a:t>
                      </a:r>
                      <a:endParaRPr kumimoji="0" lang="en-US" sz="2800" b="1" i="1" u="none" strike="noStrike" cap="none" normalizeH="0" baseline="0" dirty="0">
                        <a:ln>
                          <a:noFill/>
                        </a:ln>
                        <a:solidFill>
                          <a:schemeClr val="tx1"/>
                        </a:solidFill>
                        <a:effectLst/>
                        <a:latin typeface="Arial"/>
                        <a:ea typeface="ＭＳ Ｐゴシック" charset="0"/>
                        <a:cs typeface="Arial"/>
                      </a:endParaRPr>
                    </a:p>
                  </a:txBody>
                  <a:tcPr horzOverflow="overflow">
                    <a:lnL>
                      <a:noFill/>
                    </a:lnL>
                    <a:lnR>
                      <a:noFill/>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CC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3200" b="1" i="1" u="none" strike="noStrike" cap="none" normalizeH="0" baseline="0" dirty="0">
                          <a:ln>
                            <a:noFill/>
                          </a:ln>
                          <a:solidFill>
                            <a:srgbClr val="000000"/>
                          </a:solidFill>
                          <a:effectLst/>
                          <a:latin typeface="+mn-lt"/>
                          <a:ea typeface="宋体" charset="0"/>
                          <a:cs typeface="Arial"/>
                        </a:rPr>
                        <a:t>逾越节 </a:t>
                      </a:r>
                      <a:br>
                        <a:rPr kumimoji="0" lang="zh-CN" altLang="en-US" sz="3200" b="1" i="1" u="none" strike="noStrike" cap="none" normalizeH="0" baseline="0" dirty="0">
                          <a:ln>
                            <a:noFill/>
                          </a:ln>
                          <a:solidFill>
                            <a:srgbClr val="000000"/>
                          </a:solidFill>
                          <a:effectLst/>
                          <a:latin typeface="+mn-lt"/>
                          <a:ea typeface="宋体" charset="0"/>
                          <a:cs typeface="Arial"/>
                        </a:rPr>
                      </a:br>
                      <a:r>
                        <a:rPr kumimoji="0" lang="zh-CN" altLang="en-US" sz="3200" b="1" i="1" u="none" strike="noStrike" cap="none" normalizeH="0" baseline="0" dirty="0">
                          <a:ln>
                            <a:noFill/>
                          </a:ln>
                          <a:solidFill>
                            <a:srgbClr val="000000"/>
                          </a:solidFill>
                          <a:effectLst/>
                          <a:latin typeface="+mn-lt"/>
                          <a:ea typeface="宋体" charset="0"/>
                          <a:cs typeface="Arial"/>
                        </a:rPr>
                        <a:t>（犹太）</a:t>
                      </a:r>
                    </a:p>
                  </a:txBody>
                  <a:tcPr horzOverflow="overflow">
                    <a:lnL>
                      <a:noFill/>
                    </a:lnL>
                    <a:lnR>
                      <a:noFill/>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CC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3200" b="1" i="1" u="none" strike="noStrike" cap="none" normalizeH="0" baseline="0" dirty="0">
                          <a:ln>
                            <a:noFill/>
                          </a:ln>
                          <a:solidFill>
                            <a:srgbClr val="000000"/>
                          </a:solidFill>
                          <a:effectLst/>
                          <a:latin typeface="+mn-lt"/>
                          <a:ea typeface="宋体" charset="0"/>
                          <a:cs typeface="Arial"/>
                        </a:rPr>
                        <a:t>圣餐 </a:t>
                      </a:r>
                      <a:br>
                        <a:rPr kumimoji="0" lang="zh-CN" altLang="en-US" sz="3200" b="1" i="1" u="none" strike="noStrike" cap="none" normalizeH="0" baseline="0" dirty="0">
                          <a:ln>
                            <a:noFill/>
                          </a:ln>
                          <a:solidFill>
                            <a:srgbClr val="000000"/>
                          </a:solidFill>
                          <a:effectLst/>
                          <a:latin typeface="+mn-lt"/>
                          <a:ea typeface="宋体" charset="0"/>
                          <a:cs typeface="Arial"/>
                        </a:rPr>
                      </a:br>
                      <a:r>
                        <a:rPr kumimoji="0" lang="zh-CN" altLang="en-US" sz="3200" b="1" i="1" u="none" strike="noStrike" cap="none" normalizeH="0" baseline="0" dirty="0">
                          <a:ln>
                            <a:noFill/>
                          </a:ln>
                          <a:solidFill>
                            <a:srgbClr val="000000"/>
                          </a:solidFill>
                          <a:effectLst/>
                          <a:latin typeface="+mn-lt"/>
                          <a:ea typeface="宋体" charset="0"/>
                          <a:cs typeface="Arial"/>
                        </a:rPr>
                        <a:t>（基督教）</a:t>
                      </a:r>
                    </a:p>
                  </a:txBody>
                  <a:tcPr horzOverflow="overflow">
                    <a:lnL>
                      <a:noFill/>
                    </a:lnL>
                    <a:lnR>
                      <a:noFill/>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CCCC"/>
                    </a:solidFill>
                  </a:tcPr>
                </a:tc>
                <a:extLst>
                  <a:ext uri="{0D108BD9-81ED-4DB2-BD59-A6C34878D82A}">
                    <a16:rowId xmlns:a16="http://schemas.microsoft.com/office/drawing/2014/main" val="10000"/>
                  </a:ext>
                </a:extLst>
              </a:tr>
              <a:tr h="10699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000" b="1" i="1" u="none" strike="noStrike" cap="none" normalizeH="0" baseline="0" dirty="0">
                          <a:ln>
                            <a:noFill/>
                          </a:ln>
                          <a:solidFill>
                            <a:schemeClr val="tx1"/>
                          </a:solidFill>
                          <a:effectLst/>
                          <a:latin typeface="+mn-lt"/>
                          <a:ea typeface="宋体" charset="0"/>
                          <a:cs typeface="Arial"/>
                        </a:rPr>
                        <a:t>向外</a:t>
                      </a:r>
                    </a:p>
                  </a:txBody>
                  <a:tcPr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solidFill>
                      <a:srgbClr val="CCCC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涉及整个家庭 </a:t>
                      </a:r>
                      <a:b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br>
                      <a: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（出</a:t>
                      </a:r>
                      <a:r>
                        <a:rPr kumimoji="0" lang="en-US" altLang="zh-CN"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12:3-4</a:t>
                      </a:r>
                      <a: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a:t>
                      </a:r>
                      <a:r>
                        <a:rPr kumimoji="0" lang="en-US" altLang="zh-CN"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16</a:t>
                      </a:r>
                      <a: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a:t>
                      </a:r>
                    </a:p>
                  </a:txBody>
                  <a:tcPr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团契和团结</a:t>
                      </a:r>
                      <a:b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br>
                      <a: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（林前</a:t>
                      </a:r>
                      <a:r>
                        <a:rPr kumimoji="0" lang="en-US" altLang="zh-CN"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11:17-22;10:16-17</a:t>
                      </a:r>
                      <a: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a:t>
                      </a:r>
                    </a:p>
                  </a:txBody>
                  <a:tcPr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1"/>
                  </a:ext>
                </a:extLst>
              </a:tr>
              <a:tr h="106838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000" b="1" i="1" u="none" strike="noStrike" cap="none" normalizeH="0" baseline="0" dirty="0">
                          <a:ln>
                            <a:noFill/>
                          </a:ln>
                          <a:solidFill>
                            <a:schemeClr val="tx1"/>
                          </a:solidFill>
                          <a:effectLst/>
                          <a:latin typeface="+mn-lt"/>
                          <a:ea typeface="宋体" charset="0"/>
                          <a:cs typeface="Arial"/>
                        </a:rPr>
                        <a:t>向后</a:t>
                      </a:r>
                    </a:p>
                  </a:txBody>
                  <a:tcPr horzOverflow="overflow">
                    <a:lnL>
                      <a:noFill/>
                    </a:lnL>
                    <a:lnR>
                      <a:noFill/>
                    </a:lnR>
                    <a:lnT>
                      <a:noFill/>
                    </a:lnT>
                    <a:lnB>
                      <a:noFill/>
                    </a:lnB>
                    <a:lnTlToBr>
                      <a:noFill/>
                    </a:lnTlToBr>
                    <a:lnBlToTr>
                      <a:noFill/>
                    </a:lnBlToTr>
                    <a:solidFill>
                      <a:srgbClr val="CCCC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从埃及解救 </a:t>
                      </a:r>
                      <a:b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br>
                      <a: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（出</a:t>
                      </a:r>
                      <a:r>
                        <a:rPr kumimoji="0" lang="en-US" altLang="zh-CN"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12:31-42</a:t>
                      </a:r>
                      <a: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a:t>
                      </a:r>
                    </a:p>
                  </a:txBody>
                  <a:tcPr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从罪恶中得释放</a:t>
                      </a:r>
                      <a:b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br>
                      <a: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（林前</a:t>
                      </a:r>
                      <a:r>
                        <a:rPr kumimoji="0" lang="en-US" altLang="zh-CN"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11:23-25​​</a:t>
                      </a:r>
                      <a: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a:t>
                      </a: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zh-CN" sz="2400" b="0"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endParaRPr>
                    </a:p>
                  </a:txBody>
                  <a:tcPr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10699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000" b="1" i="1" u="none" strike="noStrike" cap="none" normalizeH="0" baseline="0" dirty="0">
                          <a:ln>
                            <a:noFill/>
                          </a:ln>
                          <a:solidFill>
                            <a:schemeClr val="tx1"/>
                          </a:solidFill>
                          <a:effectLst/>
                          <a:latin typeface="+mn-lt"/>
                          <a:ea typeface="宋体" charset="0"/>
                          <a:cs typeface="Arial"/>
                        </a:rPr>
                        <a:t>向前</a:t>
                      </a:r>
                    </a:p>
                  </a:txBody>
                  <a:tcPr horzOverflow="overflow">
                    <a:lnL>
                      <a:noFill/>
                    </a:lnL>
                    <a:lnR>
                      <a:noFill/>
                    </a:lnR>
                    <a:lnT>
                      <a:noFill/>
                    </a:lnT>
                    <a:lnB>
                      <a:noFill/>
                    </a:lnB>
                    <a:lnTlToBr>
                      <a:noFill/>
                    </a:lnTlToBr>
                    <a:lnBlToTr>
                      <a:noFill/>
                    </a:lnBlToTr>
                    <a:solidFill>
                      <a:srgbClr val="CCCC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等待弥赛亚时代 </a:t>
                      </a:r>
                      <a:b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br>
                      <a: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（以西结书</a:t>
                      </a:r>
                      <a:r>
                        <a:rPr kumimoji="0" lang="en-US" altLang="zh-CN"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45:21</a:t>
                      </a:r>
                      <a: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a:t>
                      </a:r>
                    </a:p>
                  </a:txBody>
                  <a:tcPr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预期基督的回归</a:t>
                      </a:r>
                      <a:b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br>
                      <a: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（林前</a:t>
                      </a:r>
                      <a:r>
                        <a:rPr kumimoji="0" lang="en-US" altLang="zh-CN"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11:26</a:t>
                      </a:r>
                      <a: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；马可</a:t>
                      </a:r>
                      <a:r>
                        <a:rPr kumimoji="0" lang="en-US" altLang="zh-CN"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14</a:t>
                      </a:r>
                      <a: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a:t>
                      </a:r>
                      <a:r>
                        <a:rPr kumimoji="0" lang="en-US" altLang="zh-CN"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25</a:t>
                      </a:r>
                      <a: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a:t>
                      </a:r>
                    </a:p>
                  </a:txBody>
                  <a:tcPr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106838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000" b="1" i="1" u="none" strike="noStrike" cap="none" normalizeH="0" baseline="0" dirty="0">
                          <a:ln>
                            <a:noFill/>
                          </a:ln>
                          <a:solidFill>
                            <a:schemeClr val="tx1"/>
                          </a:solidFill>
                          <a:effectLst/>
                          <a:latin typeface="+mn-lt"/>
                          <a:ea typeface="宋体" charset="0"/>
                          <a:cs typeface="Arial"/>
                        </a:rPr>
                        <a:t>向内</a:t>
                      </a:r>
                    </a:p>
                  </a:txBody>
                  <a:tcPr horzOverflow="overflow">
                    <a:lnL>
                      <a:noFill/>
                    </a:lnL>
                    <a:lnR>
                      <a:noFill/>
                    </a:lnR>
                    <a:lnT>
                      <a:noFill/>
                    </a:lnT>
                    <a:lnB w="25400" cap="flat" cmpd="sng" algn="ctr">
                      <a:solidFill>
                        <a:srgbClr val="000000"/>
                      </a:solidFill>
                      <a:prstDash val="solid"/>
                      <a:round/>
                      <a:headEnd type="none" w="med" len="med"/>
                      <a:tailEnd type="none" w="med" len="med"/>
                    </a:lnB>
                    <a:lnTlToBr>
                      <a:noFill/>
                    </a:lnTlToBr>
                    <a:lnBlToTr>
                      <a:noFill/>
                    </a:lnBlToTr>
                    <a:solidFill>
                      <a:srgbClr val="CCCC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净化酵之屋或邪恶（出埃及记</a:t>
                      </a:r>
                      <a:r>
                        <a:rPr kumimoji="0" lang="en-US" altLang="zh-CN"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12:8</a:t>
                      </a:r>
                      <a: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a:t>
                      </a:r>
                      <a:r>
                        <a:rPr kumimoji="0" lang="en-US" altLang="zh-CN"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15</a:t>
                      </a:r>
                      <a: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a:t>
                      </a:r>
                    </a:p>
                  </a:txBody>
                  <a:tcPr horzOverflow="overflow">
                    <a:lnL>
                      <a:noFill/>
                    </a:lnL>
                    <a:lnR>
                      <a:noFill/>
                    </a:lnR>
                    <a:lnT>
                      <a:noFill/>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检查你自内的罪</a:t>
                      </a:r>
                      <a:b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br>
                      <a: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 （林前</a:t>
                      </a:r>
                      <a:r>
                        <a:rPr kumimoji="0" lang="en-US" altLang="zh-CN"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11:27-32;</a:t>
                      </a:r>
                      <a: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比照</a:t>
                      </a:r>
                      <a:r>
                        <a:rPr kumimoji="0" lang="en-US" altLang="zh-CN"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5:6-8</a:t>
                      </a:r>
                      <a: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a:t>
                      </a:r>
                    </a:p>
                  </a:txBody>
                  <a:tcPr horzOverflow="overflow">
                    <a:lnL>
                      <a:noFill/>
                    </a:lnL>
                    <a:lnR>
                      <a:noFill/>
                    </a:lnR>
                    <a:lnT>
                      <a:noFill/>
                    </a:lnT>
                    <a:lnB w="254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203799" name="Rectangle 26"/>
          <p:cNvSpPr>
            <a:spLocks noChangeArrowheads="1"/>
          </p:cNvSpPr>
          <p:nvPr/>
        </p:nvSpPr>
        <p:spPr bwMode="auto">
          <a:xfrm>
            <a:off x="30" y="4145447"/>
            <a:ext cx="184709" cy="5467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93" tIns="45647" rIns="91293" bIns="45647" anchor="ctr">
            <a:spAutoFit/>
          </a:bodyPr>
          <a:lstStyle/>
          <a:p>
            <a:pPr algn="l"/>
            <a:br>
              <a:rPr lang="en-US" altLang="zh-CN" sz="1100" b="0">
                <a:solidFill>
                  <a:srgbClr val="2F1311"/>
                </a:solidFill>
                <a:latin typeface="Times" charset="0"/>
                <a:ea typeface="宋体" charset="0"/>
                <a:cs typeface="宋体" charset="0"/>
              </a:rPr>
            </a:br>
            <a:endParaRPr lang="en-US" altLang="zh-CN" sz="1800" b="0">
              <a:solidFill>
                <a:srgbClr val="2F1311"/>
              </a:solidFill>
              <a:ea typeface="宋体" charset="0"/>
              <a:cs typeface="宋体" charset="0"/>
            </a:endParaRPr>
          </a:p>
        </p:txBody>
      </p:sp>
      <p:sp>
        <p:nvSpPr>
          <p:cNvPr id="203800" name="Text Box 27"/>
          <p:cNvSpPr txBox="1">
            <a:spLocks noChangeArrowheads="1"/>
          </p:cNvSpPr>
          <p:nvPr/>
        </p:nvSpPr>
        <p:spPr bwMode="auto">
          <a:xfrm>
            <a:off x="5181600" y="90519"/>
            <a:ext cx="2590800" cy="936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r>
              <a:rPr lang="en-US" sz="1800" b="0">
                <a:solidFill>
                  <a:srgbClr val="DDDDDD"/>
                </a:solidFill>
                <a:latin typeface="Tahoma" charset="0"/>
              </a:rPr>
              <a:t>(Adapted from David Watson, </a:t>
            </a:r>
            <a:r>
              <a:rPr lang="en-US" sz="1800" b="0" i="1">
                <a:solidFill>
                  <a:srgbClr val="DDDDDD"/>
                </a:solidFill>
                <a:latin typeface="Tahoma" charset="0"/>
              </a:rPr>
              <a:t>I Believe in the Holy Spirit</a:t>
            </a:r>
            <a:r>
              <a:rPr lang="en-US" sz="1800" b="0">
                <a:solidFill>
                  <a:srgbClr val="DDDDDD"/>
                </a:solidFill>
                <a:latin typeface="Tahoma" charset="0"/>
              </a:rPr>
              <a:t>)</a:t>
            </a:r>
          </a:p>
        </p:txBody>
      </p:sp>
      <p:sp>
        <p:nvSpPr>
          <p:cNvPr id="203801" name="Text Box 28"/>
          <p:cNvSpPr txBox="1">
            <a:spLocks noChangeArrowheads="1"/>
          </p:cNvSpPr>
          <p:nvPr/>
        </p:nvSpPr>
        <p:spPr bwMode="auto">
          <a:xfrm>
            <a:off x="8397875" y="82550"/>
            <a:ext cx="669925" cy="396875"/>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r>
              <a:rPr lang="en-US" sz="2000">
                <a:solidFill>
                  <a:srgbClr val="2F1311"/>
                </a:solidFill>
                <a:latin typeface="Tahoma" charset="0"/>
              </a:rPr>
              <a:t>143</a:t>
            </a:r>
          </a:p>
        </p:txBody>
      </p:sp>
      <p:pic>
        <p:nvPicPr>
          <p:cNvPr id="203802" name="Picture 29" descr="j023863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5800" y="1614519"/>
            <a:ext cx="1143000" cy="103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06832346"/>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825" name="Picture 3" descr="Ominous Sky Wallpaper with Cross and Thorns.jpg"/>
          <p:cNvPicPr>
            <a:picLocks noChangeAspect="1"/>
          </p:cNvPicPr>
          <p:nvPr/>
        </p:nvPicPr>
        <p:blipFill>
          <a:blip r:embed="rId3">
            <a:lum bright="-4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6899" name="Title 1"/>
          <p:cNvSpPr>
            <a:spLocks/>
          </p:cNvSpPr>
          <p:nvPr/>
        </p:nvSpPr>
        <p:spPr bwMode="auto">
          <a:xfrm>
            <a:off x="152401"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293" tIns="45647" rIns="91293" bIns="45647" anchor="ctr"/>
          <a:lstStyle/>
          <a:p>
            <a:pPr algn="l">
              <a:defRPr/>
            </a:pPr>
            <a:r>
              <a:rPr lang="zh-CN" altLang="en-US" sz="3600" b="0" i="1" dirty="0">
                <a:solidFill>
                  <a:srgbClr val="FFFFFF"/>
                </a:solidFill>
                <a:latin typeface="Arial"/>
                <a:cs typeface="Arial"/>
              </a:rPr>
              <a:t>主要思想</a:t>
            </a:r>
          </a:p>
        </p:txBody>
      </p:sp>
      <p:sp>
        <p:nvSpPr>
          <p:cNvPr id="205827" name="AutoShape 4"/>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cs typeface="Arial" charset="0"/>
            </a:endParaRPr>
          </a:p>
        </p:txBody>
      </p:sp>
      <p:sp>
        <p:nvSpPr>
          <p:cNvPr id="336901" name="Text Box 5"/>
          <p:cNvSpPr txBox="1">
            <a:spLocks noChangeArrowheads="1"/>
          </p:cNvSpPr>
          <p:nvPr/>
        </p:nvSpPr>
        <p:spPr bwMode="auto">
          <a:xfrm rot="16200000">
            <a:off x="4012779" y="977992"/>
            <a:ext cx="1210521" cy="707854"/>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zh-CN" altLang="en-US" sz="4000" b="0" i="1" dirty="0">
                <a:solidFill>
                  <a:srgbClr val="FFFF00"/>
                </a:solidFill>
                <a:latin typeface="Arial"/>
                <a:cs typeface="Arial"/>
              </a:rPr>
              <a:t>向外</a:t>
            </a:r>
          </a:p>
        </p:txBody>
      </p:sp>
      <p:sp>
        <p:nvSpPr>
          <p:cNvPr id="205829" name="AutoShape 6"/>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cs typeface="Arial" charset="0"/>
            </a:endParaRPr>
          </a:p>
        </p:txBody>
      </p:sp>
      <p:sp>
        <p:nvSpPr>
          <p:cNvPr id="336903" name="Text Box 7"/>
          <p:cNvSpPr txBox="1">
            <a:spLocks noChangeArrowheads="1"/>
          </p:cNvSpPr>
          <p:nvPr/>
        </p:nvSpPr>
        <p:spPr bwMode="auto">
          <a:xfrm>
            <a:off x="2795596" y="2270132"/>
            <a:ext cx="1210521" cy="707854"/>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zh-CN" altLang="en-US" sz="4000" b="0" i="1" dirty="0">
                <a:solidFill>
                  <a:srgbClr val="FFFF00"/>
                </a:solidFill>
                <a:latin typeface="Arial"/>
                <a:cs typeface="Arial"/>
              </a:rPr>
              <a:t>回顾</a:t>
            </a:r>
          </a:p>
        </p:txBody>
      </p:sp>
      <p:sp>
        <p:nvSpPr>
          <p:cNvPr id="205831" name="AutoShape 8"/>
          <p:cNvSpPr>
            <a:spLocks noChangeArrowheads="1"/>
          </p:cNvSpPr>
          <p:nvPr/>
        </p:nvSpPr>
        <p:spPr bwMode="auto">
          <a:xfrm rot="5400000">
            <a:off x="5486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cs typeface="Arial" charset="0"/>
            </a:endParaRPr>
          </a:p>
        </p:txBody>
      </p:sp>
      <p:sp>
        <p:nvSpPr>
          <p:cNvPr id="336905" name="Text Box 9"/>
          <p:cNvSpPr txBox="1">
            <a:spLocks noChangeArrowheads="1"/>
          </p:cNvSpPr>
          <p:nvPr/>
        </p:nvSpPr>
        <p:spPr bwMode="auto">
          <a:xfrm>
            <a:off x="5257801" y="2270132"/>
            <a:ext cx="1210521" cy="707854"/>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zh-CN" altLang="en-US" sz="4000" b="0" i="1" dirty="0">
                <a:solidFill>
                  <a:srgbClr val="FFFF00"/>
                </a:solidFill>
                <a:latin typeface="Arial"/>
                <a:cs typeface="Arial"/>
              </a:rPr>
              <a:t>向前</a:t>
            </a:r>
          </a:p>
        </p:txBody>
      </p:sp>
      <p:sp>
        <p:nvSpPr>
          <p:cNvPr id="205833" name="AutoShape 10"/>
          <p:cNvSpPr>
            <a:spLocks noChangeArrowheads="1"/>
          </p:cNvSpPr>
          <p:nvPr/>
        </p:nvSpPr>
        <p:spPr bwMode="auto">
          <a:xfrm rot="10800000">
            <a:off x="3962400" y="2971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cs typeface="Arial" charset="0"/>
            </a:endParaRPr>
          </a:p>
        </p:txBody>
      </p:sp>
      <p:sp>
        <p:nvSpPr>
          <p:cNvPr id="336907" name="Text Box 11"/>
          <p:cNvSpPr txBox="1">
            <a:spLocks noChangeArrowheads="1"/>
          </p:cNvSpPr>
          <p:nvPr/>
        </p:nvSpPr>
        <p:spPr bwMode="auto">
          <a:xfrm rot="16200000">
            <a:off x="4073103" y="3617211"/>
            <a:ext cx="1210521" cy="707854"/>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zh-CN" altLang="en-US" sz="4000" b="0" i="1" dirty="0">
                <a:solidFill>
                  <a:srgbClr val="FFFF00"/>
                </a:solidFill>
                <a:latin typeface="Arial"/>
                <a:cs typeface="Arial"/>
              </a:rPr>
              <a:t>向内</a:t>
            </a:r>
            <a:endParaRPr lang="en-US" sz="4000" b="0" i="1" dirty="0">
              <a:solidFill>
                <a:srgbClr val="FFFF00"/>
              </a:solidFill>
              <a:latin typeface="Arial"/>
              <a:cs typeface="Arial"/>
            </a:endParaRPr>
          </a:p>
        </p:txBody>
      </p:sp>
      <p:sp>
        <p:nvSpPr>
          <p:cNvPr id="336908" name="Title 1"/>
          <p:cNvSpPr>
            <a:spLocks noGrp="1"/>
          </p:cNvSpPr>
          <p:nvPr>
            <p:ph type="ctrTitle" idx="4294967295"/>
          </p:nvPr>
        </p:nvSpPr>
        <p:spPr>
          <a:xfrm>
            <a:off x="105855" y="3717032"/>
            <a:ext cx="9145016" cy="2808312"/>
          </a:xfrm>
          <a:effectLst>
            <a:outerShdw blurRad="63500" dist="35921" dir="2700000" algn="ctr" rotWithShape="0">
              <a:srgbClr val="000000">
                <a:alpha val="74998"/>
              </a:srgbClr>
            </a:outerShdw>
          </a:effectLst>
        </p:spPr>
        <p:txBody>
          <a:bodyPr/>
          <a:lstStyle/>
          <a:p>
            <a:pPr eaLnBrk="1" hangingPunct="1">
              <a:defRPr/>
            </a:pPr>
            <a:r>
              <a:rPr lang="zh-CN" altLang="en-US" b="1" dirty="0">
                <a:solidFill>
                  <a:schemeClr val="bg1"/>
                </a:solidFill>
                <a:effectLst>
                  <a:glow rad="190500">
                    <a:schemeClr val="tx1"/>
                  </a:glow>
                </a:effectLst>
                <a:latin typeface="Arial"/>
                <a:ea typeface="ＭＳ Ｐゴシック" charset="0"/>
                <a:cs typeface="Arial"/>
              </a:rPr>
              <a:t>要正确地</a:t>
            </a:r>
            <a:r>
              <a:rPr lang="zh-CN" altLang="en-US" b="1" dirty="0">
                <a:solidFill>
                  <a:srgbClr val="FFFF00"/>
                </a:solidFill>
                <a:effectLst>
                  <a:glow rad="190500">
                    <a:schemeClr val="tx1"/>
                  </a:glow>
                </a:effectLst>
                <a:latin typeface="Arial"/>
                <a:ea typeface="ＭＳ Ｐゴシック" charset="0"/>
                <a:cs typeface="Arial"/>
              </a:rPr>
              <a:t>回顾</a:t>
            </a:r>
            <a:r>
              <a:rPr lang="zh-CN" altLang="en-US" b="1" dirty="0">
                <a:solidFill>
                  <a:schemeClr val="bg1"/>
                </a:solidFill>
                <a:effectLst>
                  <a:glow rad="190500">
                    <a:schemeClr val="tx1"/>
                  </a:glow>
                </a:effectLst>
                <a:latin typeface="Arial"/>
                <a:ea typeface="ＭＳ Ｐゴシック" charset="0"/>
                <a:cs typeface="Arial"/>
              </a:rPr>
              <a:t>他的死亡，并</a:t>
            </a:r>
            <a:r>
              <a:rPr lang="zh-CN" altLang="en-US" b="1" dirty="0">
                <a:solidFill>
                  <a:srgbClr val="FFFF00"/>
                </a:solidFill>
                <a:effectLst>
                  <a:glow rad="190500">
                    <a:schemeClr val="tx1"/>
                  </a:glow>
                </a:effectLst>
                <a:latin typeface="Arial"/>
                <a:ea typeface="ＭＳ Ｐゴシック" charset="0"/>
                <a:cs typeface="Arial"/>
              </a:rPr>
              <a:t>向前</a:t>
            </a:r>
            <a:r>
              <a:rPr lang="zh-CN" altLang="en-US" b="1" dirty="0">
                <a:solidFill>
                  <a:schemeClr val="bg1"/>
                </a:solidFill>
                <a:effectLst>
                  <a:glow rad="190500">
                    <a:schemeClr val="tx1"/>
                  </a:glow>
                </a:effectLst>
                <a:latin typeface="Arial"/>
                <a:ea typeface="ＭＳ Ｐゴシック" charset="0"/>
                <a:cs typeface="Arial"/>
              </a:rPr>
              <a:t>期待着他的回归。我们需要</a:t>
            </a:r>
            <a:r>
              <a:rPr lang="zh-CN" altLang="en-US" b="1" dirty="0">
                <a:solidFill>
                  <a:srgbClr val="FFFF00"/>
                </a:solidFill>
                <a:effectLst>
                  <a:glow rad="190500">
                    <a:schemeClr val="tx1"/>
                  </a:glow>
                </a:effectLst>
                <a:latin typeface="Arial"/>
                <a:ea typeface="ＭＳ Ｐゴシック" charset="0"/>
                <a:cs typeface="Arial"/>
              </a:rPr>
              <a:t>向外</a:t>
            </a:r>
            <a:r>
              <a:rPr lang="zh-CN" altLang="en-US" b="1" dirty="0">
                <a:solidFill>
                  <a:schemeClr val="bg1"/>
                </a:solidFill>
                <a:effectLst>
                  <a:glow rad="190500">
                    <a:schemeClr val="tx1"/>
                  </a:glow>
                </a:effectLst>
                <a:latin typeface="Arial"/>
                <a:ea typeface="ＭＳ Ｐゴシック" charset="0"/>
                <a:cs typeface="Arial"/>
              </a:rPr>
              <a:t>看别人，</a:t>
            </a:r>
            <a:r>
              <a:rPr lang="zh-CN" altLang="en-US" b="1" dirty="0">
                <a:solidFill>
                  <a:srgbClr val="FFFF00"/>
                </a:solidFill>
                <a:effectLst>
                  <a:glow rad="190500">
                    <a:schemeClr val="tx1"/>
                  </a:glow>
                </a:effectLst>
                <a:latin typeface="Arial"/>
                <a:ea typeface="ＭＳ Ｐゴシック" charset="0"/>
                <a:cs typeface="Arial"/>
              </a:rPr>
              <a:t>向内</a:t>
            </a:r>
            <a:r>
              <a:rPr lang="zh-CN" altLang="en-US" b="1" dirty="0">
                <a:solidFill>
                  <a:schemeClr val="bg1"/>
                </a:solidFill>
                <a:effectLst>
                  <a:glow rad="190500">
                    <a:schemeClr val="tx1"/>
                  </a:glow>
                </a:effectLst>
                <a:latin typeface="Arial"/>
                <a:ea typeface="ＭＳ Ｐゴシック" charset="0"/>
                <a:cs typeface="Arial"/>
              </a:rPr>
              <a:t>看我们自己的生活。</a:t>
            </a:r>
            <a:endParaRPr lang="en-US" b="1" dirty="0">
              <a:solidFill>
                <a:schemeClr val="bg1"/>
              </a:solidFill>
              <a:effectLst>
                <a:glow rad="190500">
                  <a:schemeClr val="tx1"/>
                </a:glow>
              </a:effectLst>
              <a:latin typeface="Arial"/>
              <a:ea typeface="ＭＳ Ｐゴシック" charset="0"/>
              <a:cs typeface="Arial"/>
            </a:endParaRPr>
          </a:p>
        </p:txBody>
      </p:sp>
    </p:spTree>
    <p:extLst>
      <p:ext uri="{BB962C8B-B14F-4D97-AF65-F5344CB8AC3E}">
        <p14:creationId xmlns:p14="http://schemas.microsoft.com/office/powerpoint/2010/main" val="10337731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 name="Picture 6"/>
          <p:cNvPicPr>
            <a:picLocks noChangeAspect="1"/>
          </p:cNvPicPr>
          <p:nvPr/>
        </p:nvPicPr>
        <p:blipFill>
          <a:blip r:embed="rId3"/>
          <a:stretch>
            <a:fillRect/>
          </a:stretch>
        </p:blipFill>
        <p:spPr>
          <a:xfrm>
            <a:off x="14284" y="620688"/>
            <a:ext cx="8788400" cy="5842000"/>
          </a:xfrm>
          <a:prstGeom prst="rect">
            <a:avLst/>
          </a:prstGeom>
        </p:spPr>
      </p:pic>
      <p:sp>
        <p:nvSpPr>
          <p:cNvPr id="1349636" name="Rectangle 4"/>
          <p:cNvSpPr>
            <a:spLocks noGrp="1"/>
          </p:cNvSpPr>
          <p:nvPr>
            <p:ph type="title"/>
          </p:nvPr>
        </p:nvSpPr>
        <p:spPr>
          <a:xfrm>
            <a:off x="685831" y="304801"/>
            <a:ext cx="7770813" cy="762000"/>
          </a:xfrm>
        </p:spPr>
        <p:txBody>
          <a:bodyPr>
            <a:normAutofit fontScale="90000"/>
          </a:bodyPr>
          <a:lstStyle/>
          <a:p>
            <a:pPr marL="714835" indent="-714835" algn="l">
              <a:defRPr/>
            </a:pPr>
            <a:r>
              <a:rPr lang="zh-CN" altLang="en-US" b="1" kern="1200" dirty="0">
                <a:effectLst>
                  <a:glow rad="317500">
                    <a:schemeClr val="bg2">
                      <a:alpha val="90000"/>
                    </a:schemeClr>
                  </a:glow>
                </a:effectLst>
                <a:latin typeface="Arial"/>
                <a:cs typeface="Arial"/>
              </a:rPr>
              <a:t>探子回报</a:t>
            </a:r>
            <a:endParaRPr lang="en-US" b="1" kern="1200" dirty="0">
              <a:effectLst>
                <a:glow rad="317500">
                  <a:schemeClr val="bg2">
                    <a:alpha val="90000"/>
                  </a:schemeClr>
                </a:glow>
              </a:effectLst>
              <a:latin typeface="Arial"/>
              <a:cs typeface="Arial"/>
            </a:endParaRPr>
          </a:p>
        </p:txBody>
      </p:sp>
      <p:sp>
        <p:nvSpPr>
          <p:cNvPr id="150532" name="Rectangle 5"/>
          <p:cNvSpPr>
            <a:spLocks noChangeArrowheads="1"/>
          </p:cNvSpPr>
          <p:nvPr/>
        </p:nvSpPr>
        <p:spPr bwMode="auto">
          <a:xfrm>
            <a:off x="-234920" y="1397000"/>
            <a:ext cx="184709" cy="37365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lIns="91293" tIns="45647" rIns="91293" bIns="45647">
            <a:spAutoFit/>
          </a:bodyPr>
          <a:lstStyle/>
          <a:p>
            <a:pPr algn="l"/>
            <a:endParaRPr lang="en-US" sz="1800" b="0">
              <a:solidFill>
                <a:srgbClr val="FFFFFF"/>
              </a:solidFill>
            </a:endParaRPr>
          </a:p>
        </p:txBody>
      </p:sp>
      <p:sp>
        <p:nvSpPr>
          <p:cNvPr id="1349638" name="Text Box 6"/>
          <p:cNvSpPr txBox="1">
            <a:spLocks noChangeArrowheads="1"/>
          </p:cNvSpPr>
          <p:nvPr/>
        </p:nvSpPr>
        <p:spPr bwMode="auto">
          <a:xfrm>
            <a:off x="3505200" y="5638802"/>
            <a:ext cx="5486400" cy="830997"/>
          </a:xfrm>
          <a:prstGeom prst="rect">
            <a:avLst/>
          </a:prstGeom>
          <a:noFill/>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nchor="ctr">
            <a:normAutofit fontScale="97500"/>
          </a:bodyPr>
          <a:lstStyle>
            <a:defPPr>
              <a:defRPr lang="en-US"/>
            </a:defPPr>
            <a:lvl1pPr marL="715963" indent="-715963" algn="r">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eaLnBrk="0" hangingPunct="0">
              <a:defRPr/>
            </a:pPr>
            <a:r>
              <a:rPr lang="zh-CN" altLang="en-US" dirty="0">
                <a:solidFill>
                  <a:srgbClr val="FFFFFF"/>
                </a:solidFill>
                <a:effectLst>
                  <a:glow rad="317500">
                    <a:srgbClr val="212121">
                      <a:alpha val="90000"/>
                    </a:srgbClr>
                  </a:glow>
                </a:effectLst>
                <a:ea typeface="ＭＳ Ｐゴシック"/>
              </a:rPr>
              <a:t>民数记</a:t>
            </a:r>
            <a:r>
              <a:rPr lang="en-US" dirty="0">
                <a:solidFill>
                  <a:srgbClr val="FFFFFF"/>
                </a:solidFill>
                <a:effectLst>
                  <a:glow rad="317500">
                    <a:srgbClr val="212121">
                      <a:alpha val="90000"/>
                    </a:srgbClr>
                  </a:glow>
                </a:effectLst>
                <a:ea typeface="ＭＳ Ｐゴシック"/>
              </a:rPr>
              <a:t>13</a:t>
            </a:r>
          </a:p>
        </p:txBody>
      </p:sp>
    </p:spTree>
    <p:extLst>
      <p:ext uri="{BB962C8B-B14F-4D97-AF65-F5344CB8AC3E}">
        <p14:creationId xmlns:p14="http://schemas.microsoft.com/office/powerpoint/2010/main" val="1795021130"/>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2" name="Title 1"/>
          <p:cNvSpPr>
            <a:spLocks noGrp="1"/>
          </p:cNvSpPr>
          <p:nvPr>
            <p:ph type="ctrTitle" idx="4294967295"/>
          </p:nvPr>
        </p:nvSpPr>
        <p:spPr>
          <a:xfrm>
            <a:off x="5715000" y="6096000"/>
            <a:ext cx="3429000" cy="762000"/>
          </a:xfrm>
        </p:spPr>
        <p:txBody>
          <a:bodyPr/>
          <a:lstStyle/>
          <a:p>
            <a:pPr eaLnBrk="1" hangingPunct="1"/>
            <a:r>
              <a:rPr lang="en-US" sz="4000" i="1">
                <a:solidFill>
                  <a:schemeClr val="bg1"/>
                </a:solidFill>
                <a:latin typeface="Aramis Regular" charset="0"/>
                <a:ea typeface="ＭＳ Ｐゴシック" charset="0"/>
                <a:cs typeface="ＭＳ Ｐゴシック" charset="0"/>
              </a:rPr>
              <a:t>John 3:16</a:t>
            </a:r>
            <a:endParaRPr lang="en-US" sz="4000" i="1">
              <a:latin typeface="Aramis Regular" charset="0"/>
              <a:ea typeface="ＭＳ Ｐゴシック" charset="0"/>
              <a:cs typeface="ＭＳ Ｐゴシック" charset="0"/>
            </a:endParaRPr>
          </a:p>
        </p:txBody>
      </p:sp>
      <p:pic>
        <p:nvPicPr>
          <p:cNvPr id="4"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8065" y="1"/>
            <a:ext cx="10305008" cy="7728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itle 1"/>
          <p:cNvSpPr txBox="1">
            <a:spLocks/>
          </p:cNvSpPr>
          <p:nvPr/>
        </p:nvSpPr>
        <p:spPr bwMode="auto">
          <a:xfrm>
            <a:off x="3400305" y="6315869"/>
            <a:ext cx="6912768" cy="1084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128937" tIns="64473" rIns="128937" bIns="64473" numCol="1" anchor="ctr" anchorCtr="0" compatLnSpc="1">
            <a:prstTxWarp prst="textNoShape">
              <a:avLst/>
            </a:prstTxWarp>
          </a:bodyPr>
          <a:lstStyle>
            <a:lvl1pPr algn="ctr" defTabSz="1292793" rtl="0" eaLnBrk="0" fontAlgn="base" hangingPunct="0">
              <a:spcBef>
                <a:spcPct val="0"/>
              </a:spcBef>
              <a:spcAft>
                <a:spcPct val="0"/>
              </a:spcAft>
              <a:defRPr sz="6300">
                <a:solidFill>
                  <a:schemeClr val="tx2"/>
                </a:solidFill>
                <a:latin typeface="ＭＳ Ｐゴシック"/>
                <a:ea typeface="ＭＳ Ｐゴシック"/>
                <a:cs typeface="ＭＳ Ｐゴシック"/>
              </a:defRPr>
            </a:lvl1pPr>
            <a:lvl2pPr algn="ctr" defTabSz="1292793" rtl="0" eaLnBrk="0" fontAlgn="base" hangingPunct="0">
              <a:spcBef>
                <a:spcPct val="0"/>
              </a:spcBef>
              <a:spcAft>
                <a:spcPct val="0"/>
              </a:spcAft>
              <a:defRPr sz="6300">
                <a:solidFill>
                  <a:schemeClr val="tx2"/>
                </a:solidFill>
                <a:latin typeface="Times New Roman" charset="0"/>
                <a:ea typeface="ＭＳ Ｐゴシック" charset="0"/>
                <a:cs typeface="ＭＳ Ｐゴシック" charset="0"/>
              </a:defRPr>
            </a:lvl2pPr>
            <a:lvl3pPr algn="ctr" defTabSz="1292793" rtl="0" eaLnBrk="0" fontAlgn="base" hangingPunct="0">
              <a:spcBef>
                <a:spcPct val="0"/>
              </a:spcBef>
              <a:spcAft>
                <a:spcPct val="0"/>
              </a:spcAft>
              <a:defRPr sz="6300">
                <a:solidFill>
                  <a:schemeClr val="tx2"/>
                </a:solidFill>
                <a:latin typeface="Times New Roman" charset="0"/>
                <a:ea typeface="ＭＳ Ｐゴシック" charset="0"/>
                <a:cs typeface="ＭＳ Ｐゴシック" charset="0"/>
              </a:defRPr>
            </a:lvl3pPr>
            <a:lvl4pPr algn="ctr" defTabSz="1292793" rtl="0" eaLnBrk="0" fontAlgn="base" hangingPunct="0">
              <a:spcBef>
                <a:spcPct val="0"/>
              </a:spcBef>
              <a:spcAft>
                <a:spcPct val="0"/>
              </a:spcAft>
              <a:defRPr sz="6300">
                <a:solidFill>
                  <a:schemeClr val="tx2"/>
                </a:solidFill>
                <a:latin typeface="Times New Roman" charset="0"/>
                <a:ea typeface="ＭＳ Ｐゴシック" charset="0"/>
                <a:cs typeface="ＭＳ Ｐゴシック" charset="0"/>
              </a:defRPr>
            </a:lvl4pPr>
            <a:lvl5pPr algn="ctr" defTabSz="1292793" rtl="0" eaLnBrk="0" fontAlgn="base" hangingPunct="0">
              <a:spcBef>
                <a:spcPct val="0"/>
              </a:spcBef>
              <a:spcAft>
                <a:spcPct val="0"/>
              </a:spcAft>
              <a:defRPr sz="6300">
                <a:solidFill>
                  <a:schemeClr val="tx2"/>
                </a:solidFill>
                <a:latin typeface="Times New Roman" charset="0"/>
                <a:ea typeface="ＭＳ Ｐゴシック" charset="0"/>
                <a:cs typeface="ＭＳ Ｐゴシック" charset="0"/>
              </a:defRPr>
            </a:lvl5pPr>
            <a:lvl6pPr marL="454771" algn="ctr" defTabSz="1293315" rtl="0" eaLnBrk="0" fontAlgn="base" hangingPunct="0">
              <a:spcBef>
                <a:spcPct val="0"/>
              </a:spcBef>
              <a:spcAft>
                <a:spcPct val="0"/>
              </a:spcAft>
              <a:defRPr sz="6300">
                <a:solidFill>
                  <a:schemeClr val="tx2"/>
                </a:solidFill>
                <a:latin typeface="Times New Roman" charset="0"/>
                <a:ea typeface="ＭＳ Ｐゴシック" charset="0"/>
                <a:cs typeface="ＭＳ Ｐゴシック" charset="0"/>
              </a:defRPr>
            </a:lvl6pPr>
            <a:lvl7pPr marL="909575" algn="ctr" defTabSz="1293315" rtl="0" eaLnBrk="0" fontAlgn="base" hangingPunct="0">
              <a:spcBef>
                <a:spcPct val="0"/>
              </a:spcBef>
              <a:spcAft>
                <a:spcPct val="0"/>
              </a:spcAft>
              <a:defRPr sz="6300">
                <a:solidFill>
                  <a:schemeClr val="tx2"/>
                </a:solidFill>
                <a:latin typeface="Times New Roman" charset="0"/>
                <a:ea typeface="ＭＳ Ｐゴシック" charset="0"/>
                <a:cs typeface="ＭＳ Ｐゴシック" charset="0"/>
              </a:defRPr>
            </a:lvl7pPr>
            <a:lvl8pPr marL="1364395" algn="ctr" defTabSz="1293315" rtl="0" eaLnBrk="0" fontAlgn="base" hangingPunct="0">
              <a:spcBef>
                <a:spcPct val="0"/>
              </a:spcBef>
              <a:spcAft>
                <a:spcPct val="0"/>
              </a:spcAft>
              <a:defRPr sz="6300">
                <a:solidFill>
                  <a:schemeClr val="tx2"/>
                </a:solidFill>
                <a:latin typeface="Times New Roman" charset="0"/>
                <a:ea typeface="ＭＳ Ｐゴシック" charset="0"/>
                <a:cs typeface="ＭＳ Ｐゴシック" charset="0"/>
              </a:defRPr>
            </a:lvl8pPr>
            <a:lvl9pPr marL="1819164" algn="ctr" defTabSz="1293315" rtl="0" eaLnBrk="0" fontAlgn="base" hangingPunct="0">
              <a:spcBef>
                <a:spcPct val="0"/>
              </a:spcBef>
              <a:spcAft>
                <a:spcPct val="0"/>
              </a:spcAft>
              <a:defRPr sz="6300">
                <a:solidFill>
                  <a:schemeClr val="tx2"/>
                </a:solidFill>
                <a:latin typeface="Times New Roman" charset="0"/>
                <a:ea typeface="ＭＳ Ｐゴシック" charset="0"/>
                <a:cs typeface="ＭＳ Ｐゴシック" charset="0"/>
              </a:defRPr>
            </a:lvl9pPr>
          </a:lstStyle>
          <a:p>
            <a:pPr defTabSz="1291209" eaLnBrk="1" hangingPunct="1"/>
            <a:r>
              <a:rPr lang="zh-CN" altLang="en-US" sz="3600" b="0" kern="0" dirty="0">
                <a:solidFill>
                  <a:srgbClr val="FFFFFF"/>
                </a:solidFill>
                <a:latin typeface="Microsoft YaHei Light" pitchFamily="34" charset="-122"/>
                <a:ea typeface="Microsoft YaHei Light" pitchFamily="34" charset="-122"/>
              </a:rPr>
              <a:t>约翰福音</a:t>
            </a:r>
            <a:r>
              <a:rPr lang="en-US" altLang="zh-CN" sz="3600" b="0" kern="0" dirty="0">
                <a:solidFill>
                  <a:srgbClr val="FFFFFF"/>
                </a:solidFill>
                <a:latin typeface="Microsoft YaHei Light" pitchFamily="34" charset="-122"/>
                <a:ea typeface="Microsoft YaHei Light" pitchFamily="34" charset="-122"/>
              </a:rPr>
              <a:t>3:16   </a:t>
            </a:r>
            <a:r>
              <a:rPr lang="zh-CN" altLang="en-US" sz="1800" b="0" kern="0" dirty="0">
                <a:solidFill>
                  <a:srgbClr val="FFFFFF"/>
                </a:solidFill>
                <a:latin typeface="Microsoft YaHei Light" pitchFamily="34" charset="-122"/>
                <a:ea typeface="Microsoft YaHei Light" pitchFamily="34" charset="-122"/>
              </a:rPr>
              <a:t>新译本</a:t>
            </a:r>
            <a:endParaRPr lang="en-US" sz="1800" b="0" i="1" kern="0" dirty="0">
              <a:solidFill>
                <a:srgbClr val="FFFFFF"/>
              </a:solidFill>
              <a:latin typeface="Microsoft YaHei Light" pitchFamily="34" charset="-122"/>
              <a:ea typeface="Microsoft YaHei Light" pitchFamily="34" charset="-122"/>
              <a:cs typeface="ＭＳ Ｐゴシック" charset="0"/>
            </a:endParaRPr>
          </a:p>
        </p:txBody>
      </p:sp>
      <p:sp>
        <p:nvSpPr>
          <p:cNvPr id="6" name="Rectangle 5"/>
          <p:cNvSpPr/>
          <p:nvPr/>
        </p:nvSpPr>
        <p:spPr>
          <a:xfrm>
            <a:off x="597755" y="2068498"/>
            <a:ext cx="8546246" cy="2123622"/>
          </a:xfrm>
          <a:prstGeom prst="rect">
            <a:avLst/>
          </a:prstGeom>
        </p:spPr>
        <p:txBody>
          <a:bodyPr wrap="square" lIns="91291" tIns="45645" rIns="91291" bIns="45645">
            <a:spAutoFit/>
          </a:bodyPr>
          <a:lstStyle/>
          <a:p>
            <a:r>
              <a:rPr lang="zh-CN" altLang="en-US" sz="4400" dirty="0">
                <a:solidFill>
                  <a:srgbClr val="FFFFFF"/>
                </a:solidFill>
                <a:effectLst>
                  <a:glow rad="190500">
                    <a:srgbClr val="000000"/>
                  </a:glow>
                </a:effectLst>
                <a:latin typeface="MingLiU" pitchFamily="49" charset="-120"/>
                <a:ea typeface="MingLiU" pitchFamily="49" charset="-120"/>
                <a:sym typeface="Times New Roman" charset="0"/>
              </a:rPr>
              <a:t>神爱世人，甚至把他的独生子赐给他们，叫一切信他的，不至灭亡，反得永生。</a:t>
            </a:r>
            <a:endParaRPr lang="en-SG" sz="4400" dirty="0">
              <a:solidFill>
                <a:srgbClr val="FFFFFF"/>
              </a:solidFill>
              <a:effectLst>
                <a:glow rad="190500">
                  <a:srgbClr val="000000"/>
                </a:glow>
              </a:effectLst>
              <a:latin typeface="MingLiU" pitchFamily="49" charset="-120"/>
              <a:ea typeface="MingLiU" pitchFamily="49" charset="-120"/>
              <a:sym typeface="Times New Roman" charset="0"/>
            </a:endParaRPr>
          </a:p>
        </p:txBody>
      </p:sp>
    </p:spTree>
    <p:extLst>
      <p:ext uri="{BB962C8B-B14F-4D97-AF65-F5344CB8AC3E}">
        <p14:creationId xmlns:p14="http://schemas.microsoft.com/office/powerpoint/2010/main" val="577727467"/>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1969"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3043" name="Title 1"/>
          <p:cNvSpPr>
            <a:spLocks noGrp="1"/>
          </p:cNvSpPr>
          <p:nvPr>
            <p:ph type="ctrTitle" idx="4294967295"/>
          </p:nvPr>
        </p:nvSpPr>
        <p:spPr>
          <a:xfrm>
            <a:off x="0" y="5334000"/>
            <a:ext cx="9144000" cy="1371600"/>
          </a:xfrm>
          <a:effectLst>
            <a:outerShdw blurRad="63500" dist="35921" dir="2700000" algn="ctr" rotWithShape="0">
              <a:srgbClr val="000000">
                <a:alpha val="74998"/>
              </a:srgbClr>
            </a:outerShdw>
          </a:effectLst>
        </p:spPr>
        <p:txBody>
          <a:bodyPr/>
          <a:lstStyle/>
          <a:p>
            <a:pPr eaLnBrk="1" hangingPunct="1">
              <a:defRPr/>
            </a:pPr>
            <a:r>
              <a:rPr lang="zh-CN" altLang="en-US" sz="4000" b="1" i="1" dirty="0">
                <a:solidFill>
                  <a:schemeClr val="bg1"/>
                </a:solidFill>
                <a:effectLst>
                  <a:glow rad="190500">
                    <a:schemeClr val="tx1"/>
                  </a:glow>
                </a:effectLst>
                <a:latin typeface="Arial"/>
                <a:ea typeface="ＭＳ Ｐゴシック" charset="0"/>
                <a:cs typeface="Arial"/>
              </a:rPr>
              <a:t>你有什么样</a:t>
            </a:r>
            <a:r>
              <a:rPr lang="zh-CN" altLang="en-US" sz="4000" b="1" i="1" dirty="0">
                <a:solidFill>
                  <a:srgbClr val="FFFF00"/>
                </a:solidFill>
                <a:effectLst>
                  <a:glow rad="190500">
                    <a:schemeClr val="tx1"/>
                  </a:glow>
                </a:effectLst>
                <a:latin typeface="Arial"/>
                <a:ea typeface="ＭＳ Ｐゴシック" charset="0"/>
                <a:cs typeface="Arial"/>
              </a:rPr>
              <a:t>向外</a:t>
            </a:r>
            <a:r>
              <a:rPr lang="zh-CN" altLang="en-US" sz="4000" b="1" i="1" dirty="0">
                <a:solidFill>
                  <a:schemeClr val="bg1"/>
                </a:solidFill>
                <a:effectLst>
                  <a:glow rad="190500">
                    <a:schemeClr val="tx1"/>
                  </a:glow>
                </a:effectLst>
                <a:latin typeface="Arial"/>
                <a:ea typeface="ＭＳ Ｐゴシック" charset="0"/>
                <a:cs typeface="Arial"/>
              </a:rPr>
              <a:t>或</a:t>
            </a:r>
            <a:r>
              <a:rPr lang="zh-CN" altLang="en-US" sz="4000" b="1" i="1" dirty="0">
                <a:solidFill>
                  <a:srgbClr val="FFFF00"/>
                </a:solidFill>
                <a:effectLst>
                  <a:glow rad="190500">
                    <a:schemeClr val="tx1"/>
                  </a:glow>
                </a:effectLst>
                <a:latin typeface="Arial"/>
                <a:ea typeface="ＭＳ Ｐゴシック" charset="0"/>
                <a:cs typeface="Arial"/>
              </a:rPr>
              <a:t>向内</a:t>
            </a:r>
            <a:r>
              <a:rPr lang="zh-CN" altLang="en-US" sz="4000" b="1" i="1" dirty="0">
                <a:solidFill>
                  <a:schemeClr val="bg1"/>
                </a:solidFill>
                <a:effectLst>
                  <a:glow rad="190500">
                    <a:schemeClr val="tx1"/>
                  </a:glow>
                </a:effectLst>
                <a:latin typeface="Arial"/>
                <a:ea typeface="ＭＳ Ｐゴシック" charset="0"/>
                <a:cs typeface="Arial"/>
              </a:rPr>
              <a:t>的问题</a:t>
            </a:r>
            <a:br>
              <a:rPr lang="zh-CN" altLang="en-US" sz="4000" b="1" i="1" dirty="0">
                <a:solidFill>
                  <a:schemeClr val="bg1"/>
                </a:solidFill>
                <a:effectLst>
                  <a:glow rad="190500">
                    <a:schemeClr val="tx1"/>
                  </a:glow>
                </a:effectLst>
                <a:latin typeface="Arial"/>
                <a:ea typeface="ＭＳ Ｐゴシック" charset="0"/>
                <a:cs typeface="Arial"/>
              </a:rPr>
            </a:br>
            <a:r>
              <a:rPr lang="zh-CN" altLang="en-US" sz="4000" b="1" i="1" dirty="0">
                <a:solidFill>
                  <a:schemeClr val="bg1"/>
                </a:solidFill>
                <a:effectLst>
                  <a:glow rad="190500">
                    <a:schemeClr val="tx1"/>
                  </a:glow>
                </a:effectLst>
                <a:latin typeface="Arial"/>
                <a:ea typeface="ＭＳ Ｐゴシック" charset="0"/>
                <a:cs typeface="Arial"/>
              </a:rPr>
              <a:t>需要</a:t>
            </a:r>
            <a:r>
              <a:rPr lang="zh-CN" altLang="en-US" sz="4000" b="1" i="1" dirty="0">
                <a:solidFill>
                  <a:srgbClr val="FFFF00"/>
                </a:solidFill>
                <a:effectLst>
                  <a:glow rad="190500">
                    <a:schemeClr val="tx1"/>
                  </a:glow>
                </a:effectLst>
                <a:latin typeface="Arial"/>
                <a:ea typeface="ＭＳ Ｐゴシック" charset="0"/>
                <a:cs typeface="Arial"/>
              </a:rPr>
              <a:t>即刻</a:t>
            </a:r>
            <a:r>
              <a:rPr lang="zh-CN" altLang="en-US" sz="4000" b="1" i="1" dirty="0">
                <a:solidFill>
                  <a:schemeClr val="bg1"/>
                </a:solidFill>
                <a:effectLst>
                  <a:glow rad="190500">
                    <a:schemeClr val="tx1"/>
                  </a:glow>
                </a:effectLst>
                <a:latin typeface="Arial"/>
                <a:ea typeface="ＭＳ Ｐゴシック" charset="0"/>
                <a:cs typeface="Arial"/>
              </a:rPr>
              <a:t>处理的吗？</a:t>
            </a:r>
            <a:endParaRPr lang="en-US" sz="4000" b="1" i="1" dirty="0">
              <a:solidFill>
                <a:schemeClr val="bg1"/>
              </a:solidFill>
              <a:effectLst>
                <a:glow rad="190500">
                  <a:schemeClr val="tx1"/>
                </a:glow>
              </a:effectLst>
              <a:latin typeface="Arial"/>
              <a:ea typeface="ＭＳ Ｐゴシック" charset="0"/>
              <a:cs typeface="Arial"/>
            </a:endParaRPr>
          </a:p>
        </p:txBody>
      </p:sp>
      <p:sp>
        <p:nvSpPr>
          <p:cNvPr id="343044" name="Title 1"/>
          <p:cNvSpPr>
            <a:spLocks/>
          </p:cNvSpPr>
          <p:nvPr/>
        </p:nvSpPr>
        <p:spPr bwMode="auto">
          <a:xfrm>
            <a:off x="152401"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293" tIns="45647" rIns="91293" bIns="45647" anchor="ctr"/>
          <a:lstStyle/>
          <a:p>
            <a:pPr algn="l">
              <a:defRPr/>
            </a:pPr>
            <a:r>
              <a:rPr lang="zh-CN" altLang="en-US" sz="3600" b="0" i="1" dirty="0">
                <a:solidFill>
                  <a:srgbClr val="FFFFFF"/>
                </a:solidFill>
                <a:latin typeface="Aramis Regular" charset="0"/>
              </a:rPr>
              <a:t>两个方向</a:t>
            </a:r>
          </a:p>
        </p:txBody>
      </p:sp>
      <p:sp>
        <p:nvSpPr>
          <p:cNvPr id="211972"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sp>
        <p:nvSpPr>
          <p:cNvPr id="343046" name="Text Box 6"/>
          <p:cNvSpPr txBox="1">
            <a:spLocks noChangeArrowheads="1"/>
          </p:cNvSpPr>
          <p:nvPr/>
        </p:nvSpPr>
        <p:spPr bwMode="auto">
          <a:xfrm rot="-5400000">
            <a:off x="4012779" y="977992"/>
            <a:ext cx="1210521" cy="707854"/>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zh-CN" altLang="en-US" sz="4000" b="0" i="1" dirty="0">
                <a:solidFill>
                  <a:srgbClr val="FFFF00"/>
                </a:solidFill>
                <a:latin typeface="Aramis Regular" charset="0"/>
              </a:rPr>
              <a:t>向外</a:t>
            </a:r>
          </a:p>
        </p:txBody>
      </p:sp>
      <p:sp>
        <p:nvSpPr>
          <p:cNvPr id="211974" name="AutoShape 7"/>
          <p:cNvSpPr>
            <a:spLocks noChangeArrowheads="1"/>
          </p:cNvSpPr>
          <p:nvPr/>
        </p:nvSpPr>
        <p:spPr bwMode="auto">
          <a:xfrm rot="10800000">
            <a:off x="3962400" y="2971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sp>
        <p:nvSpPr>
          <p:cNvPr id="343048" name="Text Box 8"/>
          <p:cNvSpPr txBox="1">
            <a:spLocks noChangeArrowheads="1"/>
          </p:cNvSpPr>
          <p:nvPr/>
        </p:nvSpPr>
        <p:spPr bwMode="auto">
          <a:xfrm rot="-5400000">
            <a:off x="4073103" y="3617211"/>
            <a:ext cx="1210521" cy="707854"/>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zh-CN" altLang="en-US" sz="4000" b="0" i="1" dirty="0">
                <a:solidFill>
                  <a:srgbClr val="FFFF00"/>
                </a:solidFill>
                <a:latin typeface="Aramis Regular" charset="0"/>
              </a:rPr>
              <a:t>向内</a:t>
            </a:r>
          </a:p>
        </p:txBody>
      </p:sp>
    </p:spTree>
    <p:extLst>
      <p:ext uri="{BB962C8B-B14F-4D97-AF65-F5344CB8AC3E}">
        <p14:creationId xmlns:p14="http://schemas.microsoft.com/office/powerpoint/2010/main" val="3609745487"/>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lIns="91293" tIns="45647" rIns="91293" bIns="45647"/>
          <a:lstStyle/>
          <a:p>
            <a:endParaRPr lang="en-US">
              <a:solidFill>
                <a:srgbClr val="000000"/>
              </a:solidFill>
            </a:endParaRPr>
          </a:p>
        </p:txBody>
      </p:sp>
      <p:sp>
        <p:nvSpPr>
          <p:cNvPr id="265219" name="Title 2"/>
          <p:cNvSpPr>
            <a:spLocks noGrp="1"/>
          </p:cNvSpPr>
          <p:nvPr>
            <p:ph type="title" idx="4294967295"/>
          </p:nvPr>
        </p:nvSpPr>
        <p:spPr>
          <a:xfrm>
            <a:off x="0" y="1168430"/>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哥林多前</a:t>
            </a:r>
            <a:r>
              <a:rPr lang="en-US" sz="8800" dirty="0">
                <a:latin typeface="Arial" charset="0"/>
                <a:ea typeface="Osaka" charset="0"/>
                <a:cs typeface="Arial" charset="0"/>
              </a:rPr>
              <a:t> 12</a:t>
            </a:r>
          </a:p>
        </p:txBody>
      </p:sp>
    </p:spTree>
    <p:extLst>
      <p:ext uri="{BB962C8B-B14F-4D97-AF65-F5344CB8AC3E}">
        <p14:creationId xmlns:p14="http://schemas.microsoft.com/office/powerpoint/2010/main" val="3836075745"/>
      </p:ext>
    </p:extLst>
  </p:cSld>
  <p:clrMapOvr>
    <a:overrideClrMapping bg1="lt1" tx1="dk1" bg2="lt2" tx2="dk2" accent1="accent1" accent2="accent2" accent3="accent3" accent4="accent4" accent5="accent5" accent6="accent6" hlink="hlink" folHlink="folHlink"/>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65762" name="Picture 2" descr="Holiday 00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2165763" name="Rectangle 3"/>
          <p:cNvSpPr>
            <a:spLocks noGrp="1" noChangeArrowheads="1"/>
          </p:cNvSpPr>
          <p:nvPr>
            <p:ph type="ctrTitle"/>
          </p:nvPr>
        </p:nvSpPr>
        <p:spPr>
          <a:xfrm>
            <a:off x="685800" y="228600"/>
            <a:ext cx="7772400" cy="1143000"/>
          </a:xfrm>
          <a:effectLst>
            <a:outerShdw blurRad="63500" dist="107763" dir="18900000" algn="ctr" rotWithShape="0">
              <a:srgbClr val="000000">
                <a:alpha val="74998"/>
              </a:srgbClr>
            </a:outerShdw>
          </a:effectLst>
        </p:spPr>
        <p:txBody>
          <a:bodyPr/>
          <a:lstStyle/>
          <a:p>
            <a:r>
              <a:rPr lang="zh-CN" altLang="en-US" sz="6000" b="1" dirty="0">
                <a:solidFill>
                  <a:schemeClr val="bg1"/>
                </a:solidFill>
              </a:rPr>
              <a:t>属灵的恩赐</a:t>
            </a:r>
            <a:endParaRPr lang="en-US" sz="6000" b="1" dirty="0">
              <a:solidFill>
                <a:schemeClr val="bg1"/>
              </a:solidFill>
            </a:endParaRPr>
          </a:p>
        </p:txBody>
      </p:sp>
      <p:sp>
        <p:nvSpPr>
          <p:cNvPr id="2165764" name="Rectangle 4"/>
          <p:cNvSpPr>
            <a:spLocks noGrp="1" noChangeArrowheads="1"/>
          </p:cNvSpPr>
          <p:nvPr>
            <p:ph type="subTitle" idx="1"/>
          </p:nvPr>
        </p:nvSpPr>
        <p:spPr>
          <a:xfrm>
            <a:off x="533401" y="5105400"/>
            <a:ext cx="8077200" cy="1524000"/>
          </a:xfrm>
          <a:effectLst>
            <a:outerShdw blurRad="63500" dist="107763" dir="18900000" algn="ctr" rotWithShape="0">
              <a:srgbClr val="000000">
                <a:alpha val="74998"/>
              </a:srgbClr>
            </a:outerShdw>
          </a:effectLst>
        </p:spPr>
        <p:txBody>
          <a:bodyPr/>
          <a:lstStyle/>
          <a:p>
            <a:r>
              <a:rPr lang="zh-CN" altLang="en-US" sz="4800" b="1" i="1" dirty="0">
                <a:solidFill>
                  <a:schemeClr val="bg1"/>
                </a:solidFill>
              </a:rPr>
              <a:t>我们应该从哪里</a:t>
            </a:r>
            <a:r>
              <a:rPr lang="zh-CN" altLang="en-US" sz="4800" b="1" i="1" dirty="0">
                <a:solidFill>
                  <a:srgbClr val="FFFF00"/>
                </a:solidFill>
              </a:rPr>
              <a:t>开始</a:t>
            </a:r>
            <a:r>
              <a:rPr lang="en-US" altLang="zh-CN" sz="4800" b="1" i="1" dirty="0">
                <a:solidFill>
                  <a:schemeClr val="bg1"/>
                </a:solidFill>
              </a:rPr>
              <a:t>?</a:t>
            </a:r>
          </a:p>
        </p:txBody>
      </p:sp>
    </p:spTree>
    <p:extLst>
      <p:ext uri="{BB962C8B-B14F-4D97-AF65-F5344CB8AC3E}">
        <p14:creationId xmlns:p14="http://schemas.microsoft.com/office/powerpoint/2010/main" val="719319338"/>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2167810" name="Group 2"/>
          <p:cNvGrpSpPr>
            <a:grpSpLocks/>
          </p:cNvGrpSpPr>
          <p:nvPr/>
        </p:nvGrpSpPr>
        <p:grpSpPr bwMode="auto">
          <a:xfrm>
            <a:off x="-53939" y="0"/>
            <a:ext cx="9350375" cy="7031038"/>
            <a:chOff x="-34" y="0"/>
            <a:chExt cx="5890" cy="4429"/>
          </a:xfrm>
        </p:grpSpPr>
        <p:sp>
          <p:nvSpPr>
            <p:cNvPr id="2167811" name="Rectangle 3"/>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600" b="0">
                <a:solidFill>
                  <a:srgbClr val="000000"/>
                </a:solidFill>
                <a:latin typeface="Times New Roman" charset="0"/>
                <a:cs typeface="Arial"/>
              </a:endParaRPr>
            </a:p>
          </p:txBody>
        </p:sp>
        <p:sp>
          <p:nvSpPr>
            <p:cNvPr id="2167812" name="Rectangle 4"/>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600" b="0">
                <a:solidFill>
                  <a:srgbClr val="000000"/>
                </a:solidFill>
                <a:latin typeface="Times New Roman" charset="0"/>
                <a:cs typeface="Arial"/>
              </a:endParaRPr>
            </a:p>
          </p:txBody>
        </p:sp>
      </p:grpSp>
      <p:grpSp>
        <p:nvGrpSpPr>
          <p:cNvPr id="2167813" name="Group 5"/>
          <p:cNvGrpSpPr>
            <a:grpSpLocks/>
          </p:cNvGrpSpPr>
          <p:nvPr/>
        </p:nvGrpSpPr>
        <p:grpSpPr bwMode="auto">
          <a:xfrm>
            <a:off x="1905001" y="1181100"/>
            <a:ext cx="5219700" cy="5219700"/>
            <a:chOff x="1200" y="696"/>
            <a:chExt cx="3288" cy="3288"/>
          </a:xfrm>
        </p:grpSpPr>
        <p:sp>
          <p:nvSpPr>
            <p:cNvPr id="2167814" name="Oval 6"/>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anchor="ctr"/>
            <a:lstStyle/>
            <a:p>
              <a:pPr eaLnBrk="0" hangingPunct="0"/>
              <a:endParaRPr lang="en-US" sz="1600" b="0">
                <a:solidFill>
                  <a:srgbClr val="000000"/>
                </a:solidFill>
                <a:latin typeface="Times New Roman" charset="0"/>
                <a:cs typeface="Arial"/>
              </a:endParaRPr>
            </a:p>
          </p:txBody>
        </p:sp>
        <p:sp>
          <p:nvSpPr>
            <p:cNvPr id="2167815" name="Oval 7"/>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anchor="ctr"/>
            <a:lstStyle/>
            <a:p>
              <a:pPr eaLnBrk="0" hangingPunct="0"/>
              <a:endParaRPr lang="en-US" sz="1600" b="0">
                <a:solidFill>
                  <a:srgbClr val="000000"/>
                </a:solidFill>
                <a:latin typeface="Times New Roman" charset="0"/>
                <a:cs typeface="Arial"/>
              </a:endParaRPr>
            </a:p>
          </p:txBody>
        </p:sp>
      </p:grpSp>
      <p:sp>
        <p:nvSpPr>
          <p:cNvPr id="2167816" name="Text Box 8"/>
          <p:cNvSpPr txBox="1">
            <a:spLocks noChangeArrowheads="1"/>
          </p:cNvSpPr>
          <p:nvPr/>
        </p:nvSpPr>
        <p:spPr bwMode="auto">
          <a:xfrm>
            <a:off x="3581400" y="381000"/>
            <a:ext cx="5562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269" tIns="45635" rIns="91269" bIns="45635">
            <a:spAutoFit/>
          </a:bodyPr>
          <a:lstStyle/>
          <a:p>
            <a:pPr algn="l">
              <a:spcBef>
                <a:spcPct val="50000"/>
              </a:spcBef>
              <a:buFontTx/>
              <a:buChar char="•"/>
            </a:pPr>
            <a:endParaRPr lang="en-US" b="0">
              <a:solidFill>
                <a:srgbClr val="000000"/>
              </a:solidFill>
              <a:latin typeface="Times New Roman" charset="0"/>
              <a:cs typeface="Arial"/>
            </a:endParaRPr>
          </a:p>
        </p:txBody>
      </p:sp>
      <p:sp>
        <p:nvSpPr>
          <p:cNvPr id="2167817" name="AutoShape 9"/>
          <p:cNvSpPr>
            <a:spLocks noChangeArrowheads="1"/>
          </p:cNvSpPr>
          <p:nvPr/>
        </p:nvSpPr>
        <p:spPr bwMode="auto">
          <a:xfrm>
            <a:off x="1733551" y="609601"/>
            <a:ext cx="5791200" cy="4773613"/>
          </a:xfrm>
          <a:prstGeom prst="triangle">
            <a:avLst>
              <a:gd name="adj" fmla="val 50000"/>
            </a:avLst>
          </a:prstGeom>
          <a:gradFill rotWithShape="1">
            <a:gsLst>
              <a:gs pos="0">
                <a:srgbClr val="CC0000">
                  <a:gamma/>
                  <a:shade val="46275"/>
                  <a:invGamma/>
                </a:srgbClr>
              </a:gs>
              <a:gs pos="100000">
                <a:srgbClr val="CC0000"/>
              </a:gs>
            </a:gsLst>
            <a:path path="shape">
              <a:fillToRect l="50000" t="50000" r="50000" b="50000"/>
            </a:path>
          </a:gradFill>
          <a:ln>
            <a:noFill/>
          </a:ln>
          <a:effectLst>
            <a:outerShdw blurRad="63500" dist="38099" dir="2700000" algn="ctr" rotWithShape="0">
              <a:schemeClr val="tx1">
                <a:alpha val="74998"/>
              </a:schemeClr>
            </a:outerShdw>
          </a:effectLst>
          <a:extLst>
            <a:ext uri="{91240B29-F687-4F45-9708-019B960494DF}">
              <a14:hiddenLine xmlns:a14="http://schemas.microsoft.com/office/drawing/2010/main" w="76200">
                <a:solidFill>
                  <a:srgbClr val="FF3300"/>
                </a:solidFill>
                <a:miter lim="800000"/>
                <a:headEnd/>
                <a:tailEnd/>
              </a14:hiddenLine>
            </a:ext>
          </a:extLst>
        </p:spPr>
        <p:txBody>
          <a:bodyPr wrap="none" lIns="91269" tIns="45635" rIns="91269" bIns="45635" anchor="ctr"/>
          <a:lstStyle/>
          <a:p>
            <a:pPr eaLnBrk="0" hangingPunct="0"/>
            <a:endParaRPr lang="en-US" sz="1600" b="0">
              <a:solidFill>
                <a:srgbClr val="000000"/>
              </a:solidFill>
              <a:latin typeface="Times New Roman" charset="0"/>
              <a:cs typeface="Arial"/>
            </a:endParaRPr>
          </a:p>
        </p:txBody>
      </p:sp>
      <p:sp>
        <p:nvSpPr>
          <p:cNvPr id="2167818" name="Text Box 10"/>
          <p:cNvSpPr txBox="1">
            <a:spLocks noChangeArrowheads="1"/>
          </p:cNvSpPr>
          <p:nvPr/>
        </p:nvSpPr>
        <p:spPr bwMode="auto">
          <a:xfrm>
            <a:off x="4114800" y="2041561"/>
            <a:ext cx="1066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r>
              <a:rPr lang="zh-CN" altLang="en-US" sz="4000" i="1" dirty="0">
                <a:solidFill>
                  <a:srgbClr val="FFFFFF"/>
                </a:solidFill>
                <a:latin typeface="Times New Roman" charset="0"/>
                <a:cs typeface="Arial"/>
              </a:rPr>
              <a:t>是</a:t>
            </a:r>
            <a:endParaRPr lang="en-US" sz="4000" i="1" dirty="0">
              <a:solidFill>
                <a:srgbClr val="FFFFFF"/>
              </a:solidFill>
              <a:latin typeface="Times New Roman" charset="0"/>
              <a:cs typeface="Arial"/>
            </a:endParaRPr>
          </a:p>
        </p:txBody>
      </p:sp>
      <p:sp>
        <p:nvSpPr>
          <p:cNvPr id="2167819" name="Text Box 11"/>
          <p:cNvSpPr txBox="1">
            <a:spLocks noChangeArrowheads="1"/>
          </p:cNvSpPr>
          <p:nvPr/>
        </p:nvSpPr>
        <p:spPr bwMode="auto">
          <a:xfrm>
            <a:off x="5608638" y="4251360"/>
            <a:ext cx="1066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l"/>
            <a:r>
              <a:rPr lang="zh-CN" altLang="en-US" sz="4000" i="1" dirty="0">
                <a:solidFill>
                  <a:srgbClr val="FFFFFF"/>
                </a:solidFill>
                <a:latin typeface="Times New Roman" charset="0"/>
                <a:cs typeface="Arial"/>
              </a:rPr>
              <a:t>是</a:t>
            </a:r>
            <a:endParaRPr lang="en-US" sz="4000" i="1" dirty="0">
              <a:solidFill>
                <a:srgbClr val="FFFFFF"/>
              </a:solidFill>
              <a:latin typeface="Times New Roman" charset="0"/>
              <a:cs typeface="Arial"/>
            </a:endParaRPr>
          </a:p>
        </p:txBody>
      </p:sp>
      <p:sp>
        <p:nvSpPr>
          <p:cNvPr id="2167820" name="Text Box 12"/>
          <p:cNvSpPr txBox="1">
            <a:spLocks noChangeArrowheads="1"/>
          </p:cNvSpPr>
          <p:nvPr/>
        </p:nvSpPr>
        <p:spPr bwMode="auto">
          <a:xfrm>
            <a:off x="2438401" y="4251360"/>
            <a:ext cx="1066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r"/>
            <a:r>
              <a:rPr lang="zh-CN" altLang="en-US" sz="4000" i="1" dirty="0">
                <a:solidFill>
                  <a:srgbClr val="FFFFFF"/>
                </a:solidFill>
                <a:latin typeface="Times New Roman" charset="0"/>
                <a:cs typeface="Arial"/>
              </a:rPr>
              <a:t>是</a:t>
            </a:r>
            <a:endParaRPr lang="en-US" sz="4000" i="1" dirty="0">
              <a:solidFill>
                <a:srgbClr val="FFFFFF"/>
              </a:solidFill>
              <a:latin typeface="Times New Roman" charset="0"/>
              <a:cs typeface="Arial"/>
            </a:endParaRPr>
          </a:p>
        </p:txBody>
      </p:sp>
      <p:sp>
        <p:nvSpPr>
          <p:cNvPr id="2167821" name="Text Box 13"/>
          <p:cNvSpPr txBox="1">
            <a:spLocks noChangeArrowheads="1"/>
          </p:cNvSpPr>
          <p:nvPr/>
        </p:nvSpPr>
        <p:spPr bwMode="auto">
          <a:xfrm>
            <a:off x="1905000" y="4708560"/>
            <a:ext cx="1828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l"/>
            <a:r>
              <a:rPr lang="zh-CN" altLang="en-US" sz="4000" i="1" dirty="0">
                <a:solidFill>
                  <a:srgbClr val="FFFFFF"/>
                </a:solidFill>
                <a:latin typeface="Times New Roman" charset="0"/>
                <a:cs typeface="Arial"/>
              </a:rPr>
              <a:t>儿子</a:t>
            </a:r>
            <a:endParaRPr lang="en-US" sz="4000" i="1" dirty="0">
              <a:solidFill>
                <a:srgbClr val="FFFFFF"/>
              </a:solidFill>
              <a:latin typeface="Times New Roman" charset="0"/>
              <a:cs typeface="Arial"/>
            </a:endParaRPr>
          </a:p>
        </p:txBody>
      </p:sp>
      <p:grpSp>
        <p:nvGrpSpPr>
          <p:cNvPr id="2167822" name="Group 14"/>
          <p:cNvGrpSpPr>
            <a:grpSpLocks/>
          </p:cNvGrpSpPr>
          <p:nvPr/>
        </p:nvGrpSpPr>
        <p:grpSpPr bwMode="auto">
          <a:xfrm>
            <a:off x="3629025" y="2862263"/>
            <a:ext cx="1981200" cy="1752600"/>
            <a:chOff x="2286" y="1803"/>
            <a:chExt cx="1248" cy="1104"/>
          </a:xfrm>
        </p:grpSpPr>
        <p:sp>
          <p:nvSpPr>
            <p:cNvPr id="2167823" name="Text Box 15"/>
            <p:cNvSpPr txBox="1">
              <a:spLocks noChangeArrowheads="1"/>
            </p:cNvSpPr>
            <p:nvPr/>
          </p:nvSpPr>
          <p:spPr bwMode="auto">
            <a:xfrm>
              <a:off x="2448" y="2112"/>
              <a:ext cx="864" cy="44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r>
                <a:rPr lang="zh-CN" altLang="en-US" sz="4000" i="1" dirty="0">
                  <a:solidFill>
                    <a:srgbClr val="FFFFFF"/>
                  </a:solidFill>
                  <a:latin typeface="Times New Roman" charset="0"/>
                  <a:cs typeface="Arial"/>
                </a:rPr>
                <a:t>神</a:t>
              </a:r>
              <a:endParaRPr lang="en-US" sz="4000" i="1" dirty="0">
                <a:solidFill>
                  <a:srgbClr val="FFFFFF"/>
                </a:solidFill>
                <a:latin typeface="Times New Roman" charset="0"/>
                <a:cs typeface="Arial"/>
              </a:endParaRPr>
            </a:p>
          </p:txBody>
        </p:sp>
        <p:sp>
          <p:nvSpPr>
            <p:cNvPr id="2167824" name="AutoShape 16"/>
            <p:cNvSpPr>
              <a:spLocks noChangeArrowheads="1"/>
            </p:cNvSpPr>
            <p:nvPr/>
          </p:nvSpPr>
          <p:spPr bwMode="auto">
            <a:xfrm>
              <a:off x="2286" y="1803"/>
              <a:ext cx="1248" cy="1104"/>
            </a:xfrm>
            <a:prstGeom prst="irregularSeal1">
              <a:avLst/>
            </a:prstGeom>
            <a:noFill/>
            <a:ln w="57150">
              <a:solidFill>
                <a:schemeClr val="bg1"/>
              </a:solidFill>
              <a:miter lim="800000"/>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anchor="ctr"/>
            <a:lstStyle/>
            <a:p>
              <a:pPr eaLnBrk="0" hangingPunct="0"/>
              <a:endParaRPr lang="en-US" sz="1600" b="0">
                <a:solidFill>
                  <a:srgbClr val="000000"/>
                </a:solidFill>
                <a:latin typeface="Times New Roman" charset="0"/>
                <a:cs typeface="Arial"/>
              </a:endParaRPr>
            </a:p>
          </p:txBody>
        </p:sp>
      </p:grpSp>
      <p:sp>
        <p:nvSpPr>
          <p:cNvPr id="2167825" name="Text Box 17"/>
          <p:cNvSpPr txBox="1">
            <a:spLocks noChangeArrowheads="1"/>
          </p:cNvSpPr>
          <p:nvPr/>
        </p:nvSpPr>
        <p:spPr bwMode="auto">
          <a:xfrm>
            <a:off x="3714750" y="1431961"/>
            <a:ext cx="1828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r>
              <a:rPr lang="zh-CN" altLang="en-US" sz="4000" i="1" dirty="0">
                <a:solidFill>
                  <a:srgbClr val="FFFFFF"/>
                </a:solidFill>
                <a:latin typeface="Times New Roman" charset="0"/>
                <a:cs typeface="Arial"/>
              </a:rPr>
              <a:t>父</a:t>
            </a:r>
            <a:endParaRPr lang="en-US" sz="4000" i="1" dirty="0">
              <a:solidFill>
                <a:srgbClr val="FFFFFF"/>
              </a:solidFill>
              <a:latin typeface="Times New Roman" charset="0"/>
              <a:cs typeface="Arial"/>
            </a:endParaRPr>
          </a:p>
        </p:txBody>
      </p:sp>
      <p:sp>
        <p:nvSpPr>
          <p:cNvPr id="2167826" name="Text Box 18"/>
          <p:cNvSpPr txBox="1">
            <a:spLocks noChangeArrowheads="1"/>
          </p:cNvSpPr>
          <p:nvPr/>
        </p:nvSpPr>
        <p:spPr bwMode="auto">
          <a:xfrm>
            <a:off x="5486400" y="4708560"/>
            <a:ext cx="1828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r"/>
            <a:r>
              <a:rPr lang="zh-CN" altLang="en-US" sz="4000" i="1" dirty="0">
                <a:solidFill>
                  <a:srgbClr val="FFFFFF"/>
                </a:solidFill>
                <a:latin typeface="Times New Roman" charset="0"/>
                <a:cs typeface="Arial"/>
              </a:rPr>
              <a:t>圣灵</a:t>
            </a:r>
            <a:endParaRPr lang="en-US" sz="4000" i="1" dirty="0">
              <a:solidFill>
                <a:srgbClr val="FFFFFF"/>
              </a:solidFill>
              <a:latin typeface="Times New Roman" charset="0"/>
              <a:cs typeface="Arial"/>
            </a:endParaRPr>
          </a:p>
        </p:txBody>
      </p:sp>
      <p:sp>
        <p:nvSpPr>
          <p:cNvPr id="2167827" name="WordArt 19"/>
          <p:cNvSpPr>
            <a:spLocks noChangeArrowheads="1" noChangeShapeType="1" noTextEdit="1"/>
          </p:cNvSpPr>
          <p:nvPr/>
        </p:nvSpPr>
        <p:spPr bwMode="auto">
          <a:xfrm rot="-3731304">
            <a:off x="1997077" y="2557498"/>
            <a:ext cx="1066800" cy="276225"/>
          </a:xfrm>
          <a:prstGeom prst="rect">
            <a:avLst/>
          </a:prstGeom>
          <a:extLst>
            <a:ext uri="{AF507438-7753-43E0-B8FC-AC1667EBCBE1}">
              <a14:hiddenEffects xmlns:a14="http://schemas.microsoft.com/office/drawing/2010/main">
                <a:effectLst/>
              </a14:hiddenEffects>
            </a:ext>
          </a:extLst>
        </p:spPr>
        <p:txBody>
          <a:bodyPr spcFirstLastPara="1" wrap="none" lIns="91269" tIns="45635" rIns="91269" bIns="45635" fromWordArt="1">
            <a:prstTxWarp prst="textArchUp">
              <a:avLst>
                <a:gd name="adj" fmla="val 10800000"/>
              </a:avLst>
            </a:prstTxWarp>
          </a:bodyPr>
          <a:lstStyle/>
          <a:p>
            <a:pPr eaLnBrk="0" hangingPunct="0"/>
            <a:r>
              <a:rPr lang="zh-CN" altLang="en-US" sz="1800" kern="10" dirty="0">
                <a:ln w="9525">
                  <a:solidFill>
                    <a:srgbClr val="000000"/>
                  </a:solidFill>
                  <a:round/>
                  <a:headEnd/>
                  <a:tailEnd/>
                </a:ln>
                <a:solidFill>
                  <a:srgbClr val="FFFFFF"/>
                </a:solidFill>
                <a:latin typeface="Times New Roman"/>
                <a:ea typeface="Times New Roman"/>
                <a:cs typeface="Times New Roman"/>
              </a:rPr>
              <a:t>不是</a:t>
            </a:r>
            <a:endParaRPr lang="en-US" sz="1800" kern="10" dirty="0">
              <a:ln w="9525">
                <a:solidFill>
                  <a:srgbClr val="000000"/>
                </a:solidFill>
                <a:round/>
                <a:headEnd/>
                <a:tailEnd/>
              </a:ln>
              <a:solidFill>
                <a:srgbClr val="FFFFFF"/>
              </a:solidFill>
              <a:latin typeface="Times New Roman"/>
              <a:ea typeface="Times New Roman"/>
              <a:cs typeface="Times New Roman"/>
            </a:endParaRPr>
          </a:p>
        </p:txBody>
      </p:sp>
      <p:sp>
        <p:nvSpPr>
          <p:cNvPr id="2167828" name="WordArt 20"/>
          <p:cNvSpPr>
            <a:spLocks noChangeArrowheads="1" noChangeShapeType="1" noTextEdit="1"/>
          </p:cNvSpPr>
          <p:nvPr/>
        </p:nvSpPr>
        <p:spPr bwMode="auto">
          <a:xfrm rot="3668274">
            <a:off x="5957889" y="2557498"/>
            <a:ext cx="1066800" cy="276225"/>
          </a:xfrm>
          <a:prstGeom prst="rect">
            <a:avLst/>
          </a:prstGeom>
          <a:extLst>
            <a:ext uri="{AF507438-7753-43E0-B8FC-AC1667EBCBE1}">
              <a14:hiddenEffects xmlns:a14="http://schemas.microsoft.com/office/drawing/2010/main">
                <a:effectLst/>
              </a14:hiddenEffects>
            </a:ext>
          </a:extLst>
        </p:spPr>
        <p:txBody>
          <a:bodyPr spcFirstLastPara="1" wrap="none" lIns="91269" tIns="45635" rIns="91269" bIns="45635" fromWordArt="1">
            <a:prstTxWarp prst="textArchUp">
              <a:avLst>
                <a:gd name="adj" fmla="val 10800000"/>
              </a:avLst>
            </a:prstTxWarp>
          </a:bodyPr>
          <a:lstStyle/>
          <a:p>
            <a:pPr eaLnBrk="0" hangingPunct="0"/>
            <a:r>
              <a:rPr lang="zh-CN" altLang="en-US" sz="1800" kern="10" dirty="0">
                <a:ln w="9525">
                  <a:solidFill>
                    <a:srgbClr val="000000"/>
                  </a:solidFill>
                  <a:round/>
                  <a:headEnd/>
                  <a:tailEnd/>
                </a:ln>
                <a:solidFill>
                  <a:srgbClr val="FFFFFF"/>
                </a:solidFill>
                <a:latin typeface="Times New Roman"/>
                <a:ea typeface="Times New Roman"/>
                <a:cs typeface="Times New Roman"/>
              </a:rPr>
              <a:t>不是</a:t>
            </a:r>
            <a:endParaRPr lang="en-US" sz="1800" kern="10" dirty="0">
              <a:ln w="9525">
                <a:solidFill>
                  <a:srgbClr val="000000"/>
                </a:solidFill>
                <a:round/>
                <a:headEnd/>
                <a:tailEnd/>
              </a:ln>
              <a:solidFill>
                <a:srgbClr val="FFFFFF"/>
              </a:solidFill>
              <a:latin typeface="Times New Roman"/>
              <a:ea typeface="Times New Roman"/>
              <a:cs typeface="Times New Roman"/>
            </a:endParaRPr>
          </a:p>
        </p:txBody>
      </p:sp>
      <p:sp>
        <p:nvSpPr>
          <p:cNvPr id="2167829" name="WordArt 21"/>
          <p:cNvSpPr>
            <a:spLocks noChangeArrowheads="1" noChangeShapeType="1" noTextEdit="1"/>
          </p:cNvSpPr>
          <p:nvPr/>
        </p:nvSpPr>
        <p:spPr bwMode="auto">
          <a:xfrm>
            <a:off x="4038600" y="5972175"/>
            <a:ext cx="1119188" cy="204788"/>
          </a:xfrm>
          <a:prstGeom prst="rect">
            <a:avLst/>
          </a:prstGeom>
          <a:extLst>
            <a:ext uri="{AF507438-7753-43E0-B8FC-AC1667EBCBE1}">
              <a14:hiddenEffects xmlns:a14="http://schemas.microsoft.com/office/drawing/2010/main">
                <a:effectLst/>
              </a14:hiddenEffects>
            </a:ext>
          </a:extLst>
        </p:spPr>
        <p:txBody>
          <a:bodyPr spcFirstLastPara="1" wrap="none" lIns="91269" tIns="45635" rIns="91269" bIns="45635" fromWordArt="1">
            <a:prstTxWarp prst="textArchDown">
              <a:avLst>
                <a:gd name="adj" fmla="val 0"/>
              </a:avLst>
            </a:prstTxWarp>
          </a:bodyPr>
          <a:lstStyle/>
          <a:p>
            <a:pPr eaLnBrk="0" hangingPunct="0"/>
            <a:r>
              <a:rPr lang="zh-CN" altLang="en-US" sz="1800" kern="10" dirty="0">
                <a:ln w="9525">
                  <a:solidFill>
                    <a:srgbClr val="000000"/>
                  </a:solidFill>
                  <a:round/>
                  <a:headEnd/>
                  <a:tailEnd/>
                </a:ln>
                <a:solidFill>
                  <a:srgbClr val="FFFFFF"/>
                </a:solidFill>
                <a:latin typeface="Times New Roman"/>
                <a:ea typeface="Times New Roman"/>
                <a:cs typeface="Times New Roman"/>
              </a:rPr>
              <a:t>不是</a:t>
            </a:r>
            <a:endParaRPr lang="en-US" sz="1800" kern="10" dirty="0">
              <a:ln w="9525">
                <a:solidFill>
                  <a:srgbClr val="000000"/>
                </a:solidFill>
                <a:round/>
                <a:headEnd/>
                <a:tailEnd/>
              </a:ln>
              <a:solidFill>
                <a:srgbClr val="FFFFFF"/>
              </a:solidFill>
              <a:latin typeface="Times New Roman"/>
              <a:ea typeface="Times New Roman"/>
              <a:cs typeface="Times New Roman"/>
            </a:endParaRPr>
          </a:p>
        </p:txBody>
      </p:sp>
      <p:sp>
        <p:nvSpPr>
          <p:cNvPr id="2167830" name="Rectangle 22"/>
          <p:cNvSpPr>
            <a:spLocks noGrp="1" noChangeArrowheads="1"/>
          </p:cNvSpPr>
          <p:nvPr>
            <p:ph type="title" idx="4294967295"/>
          </p:nvPr>
        </p:nvSpPr>
        <p:spPr>
          <a:xfrm>
            <a:off x="0" y="228600"/>
            <a:ext cx="9144000" cy="1143000"/>
          </a:xfrm>
          <a:effectLst>
            <a:outerShdw blurRad="63500" dist="35921" dir="2700000" algn="ctr" rotWithShape="0">
              <a:schemeClr val="tx1">
                <a:alpha val="74998"/>
              </a:schemeClr>
            </a:outerShdw>
          </a:effectLst>
        </p:spPr>
        <p:txBody>
          <a:bodyPr/>
          <a:lstStyle/>
          <a:p>
            <a:r>
              <a:rPr lang="en-US" sz="4000" b="1" i="1" dirty="0">
                <a:solidFill>
                  <a:schemeClr val="bg1"/>
                </a:solidFill>
              </a:rPr>
              <a:t>I. </a:t>
            </a:r>
            <a:r>
              <a:rPr lang="zh-CN" altLang="en-US" sz="4000" b="1" i="1" dirty="0">
                <a:solidFill>
                  <a:schemeClr val="bg1"/>
                </a:solidFill>
              </a:rPr>
              <a:t>理解属灵恩赐应当从尊基督为</a:t>
            </a:r>
            <a:r>
              <a:rPr lang="zh-CN" altLang="en-US" sz="4000" b="1" i="1" dirty="0">
                <a:solidFill>
                  <a:srgbClr val="FFFF00"/>
                </a:solidFill>
              </a:rPr>
              <a:t>主</a:t>
            </a:r>
            <a:r>
              <a:rPr lang="zh-CN" altLang="en-US" sz="4000" b="1" i="1" dirty="0">
                <a:solidFill>
                  <a:schemeClr val="bg1"/>
                </a:solidFill>
              </a:rPr>
              <a:t>开始</a:t>
            </a:r>
            <a:r>
              <a:rPr lang="en-US" sz="4000" b="1" i="1" dirty="0">
                <a:solidFill>
                  <a:schemeClr val="bg1"/>
                </a:solidFill>
              </a:rPr>
              <a:t>(12:1-3).</a:t>
            </a:r>
          </a:p>
        </p:txBody>
      </p:sp>
    </p:spTree>
    <p:extLst>
      <p:ext uri="{BB962C8B-B14F-4D97-AF65-F5344CB8AC3E}">
        <p14:creationId xmlns:p14="http://schemas.microsoft.com/office/powerpoint/2010/main" val="3757704803"/>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2167822"/>
                                        </p:tgtEl>
                                        <p:attrNameLst>
                                          <p:attrName>style.visibility</p:attrName>
                                        </p:attrNameLst>
                                      </p:cBhvr>
                                      <p:to>
                                        <p:strVal val="visible"/>
                                      </p:to>
                                    </p:set>
                                    <p:animEffect transition="in" filter="fade">
                                      <p:cBhvr>
                                        <p:cTn id="7" dur="2000"/>
                                        <p:tgtEl>
                                          <p:spTgt spid="216782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167825"/>
                                        </p:tgtEl>
                                        <p:attrNameLst>
                                          <p:attrName>style.visibility</p:attrName>
                                        </p:attrNameLst>
                                      </p:cBhvr>
                                      <p:to>
                                        <p:strVal val="visible"/>
                                      </p:to>
                                    </p:set>
                                    <p:animEffect transition="in" filter="fade">
                                      <p:cBhvr>
                                        <p:cTn id="12" dur="2000"/>
                                        <p:tgtEl>
                                          <p:spTgt spid="2167825"/>
                                        </p:tgtEl>
                                      </p:cBhvr>
                                    </p:animEffect>
                                  </p:childTnLst>
                                </p:cTn>
                              </p:par>
                            </p:childTnLst>
                          </p:cTn>
                        </p:par>
                        <p:par>
                          <p:cTn id="13" fill="hold" nodeType="afterGroup">
                            <p:stCondLst>
                              <p:cond delay="2000"/>
                            </p:stCondLst>
                            <p:childTnLst>
                              <p:par>
                                <p:cTn id="14" presetID="10" presetClass="entr" presetSubtype="0" fill="hold" grpId="0" nodeType="afterEffect">
                                  <p:stCondLst>
                                    <p:cond delay="0"/>
                                  </p:stCondLst>
                                  <p:childTnLst>
                                    <p:set>
                                      <p:cBhvr>
                                        <p:cTn id="15" dur="1" fill="hold">
                                          <p:stCondLst>
                                            <p:cond delay="0"/>
                                          </p:stCondLst>
                                        </p:cTn>
                                        <p:tgtEl>
                                          <p:spTgt spid="2167818"/>
                                        </p:tgtEl>
                                        <p:attrNameLst>
                                          <p:attrName>style.visibility</p:attrName>
                                        </p:attrNameLst>
                                      </p:cBhvr>
                                      <p:to>
                                        <p:strVal val="visible"/>
                                      </p:to>
                                    </p:set>
                                    <p:animEffect transition="in" filter="fade">
                                      <p:cBhvr>
                                        <p:cTn id="16" dur="2000"/>
                                        <p:tgtEl>
                                          <p:spTgt spid="2167818"/>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2167821"/>
                                        </p:tgtEl>
                                        <p:attrNameLst>
                                          <p:attrName>style.visibility</p:attrName>
                                        </p:attrNameLst>
                                      </p:cBhvr>
                                      <p:to>
                                        <p:strVal val="visible"/>
                                      </p:to>
                                    </p:set>
                                    <p:animEffect transition="in" filter="fade">
                                      <p:cBhvr>
                                        <p:cTn id="21" dur="2000"/>
                                        <p:tgtEl>
                                          <p:spTgt spid="2167821"/>
                                        </p:tgtEl>
                                      </p:cBhvr>
                                    </p:animEffect>
                                  </p:childTnLst>
                                </p:cTn>
                              </p:par>
                            </p:childTnLst>
                          </p:cTn>
                        </p:par>
                        <p:par>
                          <p:cTn id="22" fill="hold" nodeType="afterGroup">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2167820"/>
                                        </p:tgtEl>
                                        <p:attrNameLst>
                                          <p:attrName>style.visibility</p:attrName>
                                        </p:attrNameLst>
                                      </p:cBhvr>
                                      <p:to>
                                        <p:strVal val="visible"/>
                                      </p:to>
                                    </p:set>
                                    <p:animEffect transition="in" filter="fade">
                                      <p:cBhvr>
                                        <p:cTn id="25" dur="2000"/>
                                        <p:tgtEl>
                                          <p:spTgt spid="2167820"/>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2167826"/>
                                        </p:tgtEl>
                                        <p:attrNameLst>
                                          <p:attrName>style.visibility</p:attrName>
                                        </p:attrNameLst>
                                      </p:cBhvr>
                                      <p:to>
                                        <p:strVal val="visible"/>
                                      </p:to>
                                    </p:set>
                                    <p:animEffect transition="in" filter="fade">
                                      <p:cBhvr>
                                        <p:cTn id="30" dur="2000"/>
                                        <p:tgtEl>
                                          <p:spTgt spid="2167826"/>
                                        </p:tgtEl>
                                      </p:cBhvr>
                                    </p:animEffect>
                                  </p:childTnLst>
                                </p:cTn>
                              </p:par>
                            </p:childTnLst>
                          </p:cTn>
                        </p:par>
                        <p:par>
                          <p:cTn id="31" fill="hold" nodeType="afterGroup">
                            <p:stCondLst>
                              <p:cond delay="2000"/>
                            </p:stCondLst>
                            <p:childTnLst>
                              <p:par>
                                <p:cTn id="32" presetID="10" presetClass="entr" presetSubtype="0" fill="hold" grpId="0" nodeType="afterEffect">
                                  <p:stCondLst>
                                    <p:cond delay="0"/>
                                  </p:stCondLst>
                                  <p:childTnLst>
                                    <p:set>
                                      <p:cBhvr>
                                        <p:cTn id="33" dur="1" fill="hold">
                                          <p:stCondLst>
                                            <p:cond delay="0"/>
                                          </p:stCondLst>
                                        </p:cTn>
                                        <p:tgtEl>
                                          <p:spTgt spid="2167819"/>
                                        </p:tgtEl>
                                        <p:attrNameLst>
                                          <p:attrName>style.visibility</p:attrName>
                                        </p:attrNameLst>
                                      </p:cBhvr>
                                      <p:to>
                                        <p:strVal val="visible"/>
                                      </p:to>
                                    </p:set>
                                    <p:animEffect transition="in" filter="fade">
                                      <p:cBhvr>
                                        <p:cTn id="34" dur="2000"/>
                                        <p:tgtEl>
                                          <p:spTgt spid="2167819"/>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2167827"/>
                                        </p:tgtEl>
                                        <p:attrNameLst>
                                          <p:attrName>style.visibility</p:attrName>
                                        </p:attrNameLst>
                                      </p:cBhvr>
                                      <p:to>
                                        <p:strVal val="visible"/>
                                      </p:to>
                                    </p:set>
                                    <p:animEffect transition="in" filter="fade">
                                      <p:cBhvr>
                                        <p:cTn id="39" dur="2000"/>
                                        <p:tgtEl>
                                          <p:spTgt spid="2167827"/>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2167829"/>
                                        </p:tgtEl>
                                        <p:attrNameLst>
                                          <p:attrName>style.visibility</p:attrName>
                                        </p:attrNameLst>
                                      </p:cBhvr>
                                      <p:to>
                                        <p:strVal val="visible"/>
                                      </p:to>
                                    </p:set>
                                    <p:animEffect transition="in" filter="fade">
                                      <p:cBhvr>
                                        <p:cTn id="44" dur="2000"/>
                                        <p:tgtEl>
                                          <p:spTgt spid="2167829"/>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2167828"/>
                                        </p:tgtEl>
                                        <p:attrNameLst>
                                          <p:attrName>style.visibility</p:attrName>
                                        </p:attrNameLst>
                                      </p:cBhvr>
                                      <p:to>
                                        <p:strVal val="visible"/>
                                      </p:to>
                                    </p:set>
                                    <p:animEffect transition="in" filter="fade">
                                      <p:cBhvr>
                                        <p:cTn id="49" dur="2000"/>
                                        <p:tgtEl>
                                          <p:spTgt spid="21678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7818" grpId="0"/>
      <p:bldP spid="2167819" grpId="0"/>
      <p:bldP spid="2167820" grpId="0"/>
      <p:bldP spid="2167821" grpId="0"/>
      <p:bldP spid="2167825" grpId="0"/>
      <p:bldP spid="2167826" grpId="0"/>
      <p:bldP spid="2167827" grpId="0" animBg="1"/>
      <p:bldP spid="2167828" grpId="0" animBg="1"/>
      <p:bldP spid="2167829" grpId="0" animBg="1"/>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9858"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269" tIns="45635" rIns="91269" bIns="45635" anchor="ctr"/>
          <a:lstStyle/>
          <a:p>
            <a:pPr eaLnBrk="0" hangingPunct="0"/>
            <a:endParaRPr lang="en-US" sz="1600" b="0">
              <a:solidFill>
                <a:srgbClr val="000000"/>
              </a:solidFill>
              <a:latin typeface="Times New Roman" charset="0"/>
              <a:cs typeface="Arial"/>
            </a:endParaRPr>
          </a:p>
        </p:txBody>
      </p:sp>
      <p:grpSp>
        <p:nvGrpSpPr>
          <p:cNvPr id="2169859" name="Group 3"/>
          <p:cNvGrpSpPr>
            <a:grpSpLocks/>
          </p:cNvGrpSpPr>
          <p:nvPr/>
        </p:nvGrpSpPr>
        <p:grpSpPr bwMode="auto">
          <a:xfrm>
            <a:off x="-53939" y="0"/>
            <a:ext cx="9350375" cy="7031038"/>
            <a:chOff x="-34" y="0"/>
            <a:chExt cx="5890" cy="4429"/>
          </a:xfrm>
        </p:grpSpPr>
        <p:sp>
          <p:nvSpPr>
            <p:cNvPr id="2169860"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600" b="0">
                <a:solidFill>
                  <a:srgbClr val="000000"/>
                </a:solidFill>
                <a:latin typeface="Times New Roman" charset="0"/>
                <a:cs typeface="Arial"/>
              </a:endParaRPr>
            </a:p>
          </p:txBody>
        </p:sp>
        <p:sp>
          <p:nvSpPr>
            <p:cNvPr id="2169861"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600" b="0">
                <a:solidFill>
                  <a:srgbClr val="000000"/>
                </a:solidFill>
                <a:latin typeface="Times New Roman" charset="0"/>
                <a:cs typeface="Arial"/>
              </a:endParaRPr>
            </a:p>
          </p:txBody>
        </p:sp>
      </p:grpSp>
      <p:sp>
        <p:nvSpPr>
          <p:cNvPr id="2169862" name="AutoShape 6"/>
          <p:cNvSpPr>
            <a:spLocks noChangeArrowheads="1"/>
          </p:cNvSpPr>
          <p:nvPr/>
        </p:nvSpPr>
        <p:spPr bwMode="auto">
          <a:xfrm>
            <a:off x="2209800" y="1295401"/>
            <a:ext cx="4876800" cy="4038600"/>
          </a:xfrm>
          <a:prstGeom prst="triangle">
            <a:avLst>
              <a:gd name="adj" fmla="val 50000"/>
            </a:avLst>
          </a:prstGeom>
          <a:noFill/>
          <a:ln w="76200">
            <a:solidFill>
              <a:srgbClr val="FF3300"/>
            </a:solidFill>
            <a:miter lim="800000"/>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lIns="91269" tIns="45635" rIns="91269" bIns="45635" anchor="ctr"/>
          <a:lstStyle/>
          <a:p>
            <a:pPr eaLnBrk="0" hangingPunct="0"/>
            <a:endParaRPr lang="en-US" sz="1600" b="0">
              <a:solidFill>
                <a:srgbClr val="000000"/>
              </a:solidFill>
              <a:latin typeface="Times New Roman" charset="0"/>
              <a:cs typeface="Arial"/>
            </a:endParaRPr>
          </a:p>
        </p:txBody>
      </p:sp>
      <p:sp>
        <p:nvSpPr>
          <p:cNvPr id="2169863" name="Text Box 7"/>
          <p:cNvSpPr txBox="1">
            <a:spLocks noChangeArrowheads="1"/>
          </p:cNvSpPr>
          <p:nvPr/>
        </p:nvSpPr>
        <p:spPr bwMode="auto">
          <a:xfrm>
            <a:off x="3581400" y="381000"/>
            <a:ext cx="5562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269" tIns="45635" rIns="91269" bIns="45635">
            <a:spAutoFit/>
          </a:bodyPr>
          <a:lstStyle/>
          <a:p>
            <a:pPr algn="l">
              <a:spcBef>
                <a:spcPct val="50000"/>
              </a:spcBef>
              <a:buFontTx/>
              <a:buChar char="•"/>
            </a:pPr>
            <a:endParaRPr lang="en-US" b="0">
              <a:solidFill>
                <a:srgbClr val="000000"/>
              </a:solidFill>
              <a:latin typeface="Times New Roman" charset="0"/>
              <a:cs typeface="Arial"/>
            </a:endParaRPr>
          </a:p>
        </p:txBody>
      </p:sp>
      <p:sp>
        <p:nvSpPr>
          <p:cNvPr id="2169864" name="Text Box 8"/>
          <p:cNvSpPr txBox="1">
            <a:spLocks noChangeArrowheads="1"/>
          </p:cNvSpPr>
          <p:nvPr/>
        </p:nvSpPr>
        <p:spPr bwMode="auto">
          <a:xfrm>
            <a:off x="228600" y="381009"/>
            <a:ext cx="8915400" cy="4524144"/>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lvl1pPr marL="919163" indent="-811213" algn="l">
              <a:defRPr sz="2400">
                <a:solidFill>
                  <a:schemeClr val="tx1"/>
                </a:solidFill>
                <a:latin typeface="Times New Roman" charset="0"/>
                <a:ea typeface="ＭＳ Ｐゴシック" charset="0"/>
              </a:defRPr>
            </a:lvl1pPr>
            <a:lvl2pPr marL="1316038" algn="l">
              <a:defRPr sz="2400">
                <a:solidFill>
                  <a:schemeClr val="tx1"/>
                </a:solidFill>
                <a:latin typeface="Times New Roman" charset="0"/>
                <a:ea typeface="ＭＳ Ｐゴシック" charset="0"/>
              </a:defRPr>
            </a:lvl2pPr>
            <a:lvl3pPr marL="1430338" algn="l">
              <a:defRPr sz="2400">
                <a:solidFill>
                  <a:schemeClr val="tx1"/>
                </a:solidFill>
                <a:latin typeface="Times New Roman" charset="0"/>
                <a:ea typeface="ＭＳ Ｐゴシック" charset="0"/>
              </a:defRPr>
            </a:lvl3pPr>
            <a:lvl4pPr marL="1544638" algn="l">
              <a:defRPr sz="2400">
                <a:solidFill>
                  <a:schemeClr val="tx1"/>
                </a:solidFill>
                <a:latin typeface="Times New Roman" charset="0"/>
                <a:ea typeface="ＭＳ Ｐゴシック" charset="0"/>
              </a:defRPr>
            </a:lvl4pPr>
            <a:lvl5pPr algn="l">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r>
              <a:rPr lang="en-US" sz="3600" i="1" baseline="30000" dirty="0">
                <a:solidFill>
                  <a:srgbClr val="FFFFFF"/>
                </a:solidFill>
                <a:latin typeface="Arial"/>
                <a:cs typeface="Arial"/>
              </a:rPr>
              <a:t>1</a:t>
            </a:r>
            <a:r>
              <a:rPr lang="zh-CN" altLang="en-US" sz="3600" i="1" dirty="0">
                <a:solidFill>
                  <a:srgbClr val="FFFFFF"/>
                </a:solidFill>
                <a:latin typeface="Arial"/>
                <a:cs typeface="Arial"/>
              </a:rPr>
              <a:t>弟兄们，论到属灵的恩赐，</a:t>
            </a:r>
            <a:br>
              <a:rPr lang="zh-CN" altLang="en-US" sz="3600" i="1" dirty="0">
                <a:solidFill>
                  <a:srgbClr val="FFFFFF"/>
                </a:solidFill>
                <a:latin typeface="Arial"/>
                <a:cs typeface="Arial"/>
              </a:rPr>
            </a:br>
            <a:r>
              <a:rPr lang="zh-CN" altLang="en-US" sz="3600" i="1" dirty="0">
                <a:solidFill>
                  <a:srgbClr val="FFFFFF"/>
                </a:solidFill>
                <a:latin typeface="Arial"/>
                <a:cs typeface="Arial"/>
              </a:rPr>
              <a:t>我不愿意你们不明白</a:t>
            </a:r>
            <a:r>
              <a:rPr lang="en-US" altLang="zh-CN" sz="3600" i="1" dirty="0">
                <a:solidFill>
                  <a:srgbClr val="FFFFFF"/>
                </a:solidFill>
                <a:latin typeface="Arial"/>
                <a:cs typeface="Arial"/>
              </a:rPr>
              <a:t>. </a:t>
            </a:r>
          </a:p>
          <a:p>
            <a:r>
              <a:rPr lang="en-US" altLang="zh-CN" sz="3600" i="1" baseline="30000" dirty="0">
                <a:solidFill>
                  <a:srgbClr val="FFFFFF"/>
                </a:solidFill>
                <a:latin typeface="Arial"/>
                <a:cs typeface="Arial"/>
              </a:rPr>
              <a:t>2</a:t>
            </a:r>
            <a:r>
              <a:rPr lang="zh-CN" altLang="en-US" sz="3600" i="1" dirty="0">
                <a:solidFill>
                  <a:srgbClr val="FFFFFF"/>
                </a:solidFill>
                <a:latin typeface="Arial"/>
                <a:cs typeface="Arial"/>
              </a:rPr>
              <a:t>你们作为外邦（异教）人的时候，随事被牵引，受迷惑，</a:t>
            </a:r>
            <a:br>
              <a:rPr lang="zh-CN" altLang="en-US" sz="3600" i="1" dirty="0">
                <a:solidFill>
                  <a:srgbClr val="FFFFFF"/>
                </a:solidFill>
                <a:latin typeface="Arial"/>
                <a:cs typeface="Arial"/>
              </a:rPr>
            </a:br>
            <a:r>
              <a:rPr lang="zh-CN" altLang="en-US" sz="3600" i="1" dirty="0">
                <a:solidFill>
                  <a:srgbClr val="FFFFFF"/>
                </a:solidFill>
                <a:latin typeface="Arial"/>
                <a:cs typeface="Arial"/>
              </a:rPr>
              <a:t>去服侍那哑的偶像</a:t>
            </a:r>
            <a:r>
              <a:rPr lang="en-US" altLang="zh-CN" sz="3600" i="1" dirty="0">
                <a:solidFill>
                  <a:srgbClr val="FFFFFF"/>
                </a:solidFill>
                <a:latin typeface="Arial"/>
                <a:cs typeface="Arial"/>
              </a:rPr>
              <a:t>. </a:t>
            </a:r>
          </a:p>
          <a:p>
            <a:r>
              <a:rPr lang="en-US" altLang="zh-CN" sz="3600" i="1" baseline="30000" dirty="0">
                <a:solidFill>
                  <a:srgbClr val="FFFFFF"/>
                </a:solidFill>
                <a:latin typeface="Arial"/>
                <a:cs typeface="Arial"/>
              </a:rPr>
              <a:t>3</a:t>
            </a:r>
            <a:r>
              <a:rPr lang="zh-CN" altLang="en-US" sz="3600" i="1" dirty="0">
                <a:solidFill>
                  <a:srgbClr val="FFFFFF"/>
                </a:solidFill>
                <a:latin typeface="Arial"/>
                <a:cs typeface="Arial"/>
              </a:rPr>
              <a:t>因此我告诉你们， 没有人会被神的灵所感动而说</a:t>
            </a:r>
            <a:r>
              <a:rPr lang="en-US" altLang="zh-CN" sz="3600" i="1" dirty="0">
                <a:solidFill>
                  <a:srgbClr val="FFFFFF"/>
                </a:solidFill>
                <a:latin typeface="Arial"/>
                <a:cs typeface="Arial"/>
              </a:rPr>
              <a:t>, “</a:t>
            </a:r>
            <a:r>
              <a:rPr lang="zh-CN" altLang="en-US" sz="3600" i="1" dirty="0">
                <a:solidFill>
                  <a:srgbClr val="FFFFFF"/>
                </a:solidFill>
                <a:latin typeface="Arial"/>
                <a:cs typeface="Arial"/>
              </a:rPr>
              <a:t>基督是主</a:t>
            </a:r>
            <a:r>
              <a:rPr lang="en-US" altLang="zh-CN" sz="3600" i="1" dirty="0">
                <a:solidFill>
                  <a:srgbClr val="FFFFFF"/>
                </a:solidFill>
                <a:latin typeface="Arial"/>
                <a:cs typeface="Arial"/>
              </a:rPr>
              <a:t>,” </a:t>
            </a:r>
            <a:r>
              <a:rPr lang="zh-CN" altLang="en-US" sz="3600" i="1" dirty="0">
                <a:solidFill>
                  <a:srgbClr val="FFFFFF"/>
                </a:solidFill>
                <a:latin typeface="Arial"/>
                <a:cs typeface="Arial"/>
              </a:rPr>
              <a:t>除非被圣灵所感动</a:t>
            </a:r>
            <a:r>
              <a:rPr lang="en-US" altLang="zh-CN" sz="3600" i="1" dirty="0">
                <a:solidFill>
                  <a:srgbClr val="FFFFFF"/>
                </a:solidFill>
                <a:latin typeface="Arial"/>
                <a:cs typeface="Arial"/>
              </a:rPr>
              <a:t>.</a:t>
            </a:r>
          </a:p>
        </p:txBody>
      </p:sp>
      <p:sp>
        <p:nvSpPr>
          <p:cNvPr id="2169865" name="Rectangle 9"/>
          <p:cNvSpPr>
            <a:spLocks noGrp="1" noChangeArrowheads="1"/>
          </p:cNvSpPr>
          <p:nvPr>
            <p:ph type="title" idx="4294967295"/>
          </p:nvPr>
        </p:nvSpPr>
        <p:spPr>
          <a:xfrm>
            <a:off x="0" y="6278564"/>
            <a:ext cx="8229600" cy="523212"/>
          </a:xfrm>
          <a:noFill/>
          <a:ln/>
          <a:effectLst>
            <a:outerShdw blurRad="63500" dist="38099" dir="2700000" algn="ctr" rotWithShape="0">
              <a:schemeClr val="tx1">
                <a:alpha val="74998"/>
              </a:schemeClr>
            </a:outerShdw>
          </a:effectLst>
          <a:extLst>
            <a:ext uri="{91240B29-F687-4F45-9708-019B960494DF}">
              <a14:hiddenLine xmlns:a14="http://schemas.microsoft.com/office/drawing/2010/main" w="9525" cap="flat" cmpd="sng">
                <a:solidFill>
                  <a:schemeClr val="tx1"/>
                </a:solidFill>
                <a:prstDash val="solid"/>
                <a:miter lim="800000"/>
                <a:headEnd/>
                <a:tailEnd/>
              </a14:hiddenLine>
            </a:ext>
          </a:extLst>
        </p:spPr>
        <p:txBody>
          <a:bodyPr anchor="t">
            <a:spAutoFit/>
          </a:bodyPr>
          <a:lstStyle/>
          <a:p>
            <a:pPr algn="l">
              <a:spcBef>
                <a:spcPct val="50000"/>
              </a:spcBef>
            </a:pPr>
            <a:r>
              <a:rPr lang="zh-CN" altLang="en-US" sz="2800" b="1" dirty="0">
                <a:solidFill>
                  <a:schemeClr val="bg1"/>
                </a:solidFill>
                <a:latin typeface="Arial"/>
                <a:cs typeface="Arial"/>
              </a:rPr>
              <a:t>格林多前 </a:t>
            </a:r>
            <a:r>
              <a:rPr lang="en-US" sz="2800" b="1" dirty="0">
                <a:solidFill>
                  <a:schemeClr val="bg1"/>
                </a:solidFill>
                <a:latin typeface="Arial"/>
                <a:cs typeface="Arial"/>
              </a:rPr>
              <a:t>12:1-3 (</a:t>
            </a:r>
            <a:r>
              <a:rPr lang="en-US" altLang="zh-CN" sz="2800" b="1" dirty="0">
                <a:solidFill>
                  <a:schemeClr val="bg1"/>
                </a:solidFill>
                <a:latin typeface="Arial"/>
                <a:cs typeface="Arial"/>
              </a:rPr>
              <a:t>CNV</a:t>
            </a:r>
            <a:r>
              <a:rPr lang="en-US" sz="2800" b="1" dirty="0">
                <a:solidFill>
                  <a:schemeClr val="bg1"/>
                </a:solidFill>
                <a:latin typeface="Arial"/>
                <a:cs typeface="Arial"/>
              </a:rPr>
              <a:t>)</a:t>
            </a:r>
          </a:p>
        </p:txBody>
      </p:sp>
    </p:spTree>
    <p:extLst>
      <p:ext uri="{BB962C8B-B14F-4D97-AF65-F5344CB8AC3E}">
        <p14:creationId xmlns:p14="http://schemas.microsoft.com/office/powerpoint/2010/main" val="3165618126"/>
      </p:ext>
    </p:extLst>
  </p:cSld>
  <p:clrMapOvr>
    <a:masterClrMapping/>
  </p:clrMapOvr>
  <p:transition spd="slow">
    <p:randomBar dir="vert"/>
  </p:transition>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6002" name="Rectangle 2"/>
          <p:cNvSpPr>
            <a:spLocks noGrp="1" noChangeArrowheads="1"/>
          </p:cNvSpPr>
          <p:nvPr>
            <p:ph type="ctrTitle"/>
          </p:nvPr>
        </p:nvSpPr>
        <p:spPr>
          <a:xfrm>
            <a:off x="1691680" y="368424"/>
            <a:ext cx="7452320" cy="900336"/>
          </a:xfrm>
          <a:noFill/>
        </p:spPr>
        <p:txBody>
          <a:bodyPr/>
          <a:lstStyle/>
          <a:p>
            <a:pPr algn="l"/>
            <a:r>
              <a:rPr lang="zh-CN" altLang="en-US" sz="4800" b="1" dirty="0">
                <a:solidFill>
                  <a:srgbClr val="FFFFFF"/>
                </a:solidFill>
              </a:rPr>
              <a:t>哥林多前</a:t>
            </a:r>
            <a:r>
              <a:rPr lang="en-US" altLang="zh-CN" sz="4800" b="1" dirty="0">
                <a:solidFill>
                  <a:srgbClr val="FFFFFF"/>
                </a:solidFill>
              </a:rPr>
              <a:t>12</a:t>
            </a:r>
            <a:r>
              <a:rPr lang="zh-CN" altLang="en-US" sz="4800" b="1" dirty="0">
                <a:solidFill>
                  <a:srgbClr val="FFFFFF"/>
                </a:solidFill>
              </a:rPr>
              <a:t> 的基本议题</a:t>
            </a:r>
            <a:endParaRPr lang="en-US" sz="5400" dirty="0">
              <a:solidFill>
                <a:schemeClr val="bg1"/>
              </a:solidFill>
            </a:endParaRPr>
          </a:p>
        </p:txBody>
      </p:sp>
      <p:sp>
        <p:nvSpPr>
          <p:cNvPr id="2176003" name="Text Box 3"/>
          <p:cNvSpPr txBox="1">
            <a:spLocks noChangeArrowheads="1"/>
          </p:cNvSpPr>
          <p:nvPr/>
        </p:nvSpPr>
        <p:spPr bwMode="auto">
          <a:xfrm>
            <a:off x="2209803" y="1988840"/>
            <a:ext cx="1729846" cy="4708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lIns="91269" tIns="45635" rIns="91269" bIns="45635">
            <a:spAutoFit/>
          </a:bodyPr>
          <a:lstStyle/>
          <a:p>
            <a:pPr algn="l"/>
            <a:r>
              <a:rPr lang="zh-CN" altLang="en-US" sz="6000" dirty="0">
                <a:solidFill>
                  <a:srgbClr val="FFFF00"/>
                </a:solidFill>
                <a:effectLst>
                  <a:outerShdw blurRad="73025" dist="114300" dir="2700000" algn="tl" rotWithShape="0">
                    <a:srgbClr val="000000">
                      <a:alpha val="88000"/>
                    </a:srgbClr>
                  </a:outerShdw>
                </a:effectLst>
                <a:latin typeface="Sand" charset="0"/>
                <a:cs typeface="Arial" charset="0"/>
              </a:rPr>
              <a:t>什么</a:t>
            </a:r>
          </a:p>
          <a:p>
            <a:pPr algn="l"/>
            <a:r>
              <a:rPr lang="zh-CN" altLang="en-US" sz="6000" dirty="0">
                <a:solidFill>
                  <a:srgbClr val="FFFF00"/>
                </a:solidFill>
                <a:effectLst>
                  <a:outerShdw blurRad="73025" dist="114300" dir="2700000" algn="tl" rotWithShape="0">
                    <a:srgbClr val="000000">
                      <a:alpha val="88000"/>
                    </a:srgbClr>
                  </a:outerShdw>
                </a:effectLst>
                <a:latin typeface="Sand" charset="0"/>
                <a:cs typeface="Arial" charset="0"/>
              </a:rPr>
              <a:t>何人</a:t>
            </a:r>
          </a:p>
          <a:p>
            <a:pPr algn="l"/>
            <a:r>
              <a:rPr lang="zh-CN" altLang="en-US" sz="6000" dirty="0">
                <a:solidFill>
                  <a:srgbClr val="FFFF00"/>
                </a:solidFill>
                <a:effectLst>
                  <a:outerShdw blurRad="73025" dist="114300" dir="2700000" algn="tl" rotWithShape="0">
                    <a:srgbClr val="000000">
                      <a:alpha val="88000"/>
                    </a:srgbClr>
                  </a:outerShdw>
                </a:effectLst>
                <a:latin typeface="Sand" charset="0"/>
                <a:cs typeface="Arial" charset="0"/>
              </a:rPr>
              <a:t>哪里</a:t>
            </a:r>
          </a:p>
          <a:p>
            <a:pPr algn="l"/>
            <a:r>
              <a:rPr lang="zh-CN" altLang="en-US" sz="6000" dirty="0">
                <a:solidFill>
                  <a:srgbClr val="FFFF00"/>
                </a:solidFill>
                <a:effectLst>
                  <a:outerShdw blurRad="73025" dist="114300" dir="2700000" algn="tl" rotWithShape="0">
                    <a:srgbClr val="000000">
                      <a:alpha val="88000"/>
                    </a:srgbClr>
                  </a:outerShdw>
                </a:effectLst>
                <a:latin typeface="Sand" charset="0"/>
                <a:cs typeface="Arial" charset="0"/>
              </a:rPr>
              <a:t>何时</a:t>
            </a:r>
          </a:p>
          <a:p>
            <a:pPr algn="l"/>
            <a:r>
              <a:rPr lang="zh-CN" altLang="en-US" sz="6000" dirty="0">
                <a:solidFill>
                  <a:srgbClr val="FFFF00"/>
                </a:solidFill>
                <a:effectLst>
                  <a:outerShdw blurRad="73025" dist="114300" dir="2700000" algn="tl" rotWithShape="0">
                    <a:srgbClr val="000000">
                      <a:alpha val="88000"/>
                    </a:srgbClr>
                  </a:outerShdw>
                </a:effectLst>
                <a:latin typeface="Sand" charset="0"/>
                <a:cs typeface="Arial" charset="0"/>
              </a:rPr>
              <a:t>为何</a:t>
            </a:r>
          </a:p>
        </p:txBody>
      </p:sp>
      <p:sp>
        <p:nvSpPr>
          <p:cNvPr id="2176004" name="Text Box 4"/>
          <p:cNvSpPr txBox="1">
            <a:spLocks noChangeArrowheads="1"/>
          </p:cNvSpPr>
          <p:nvPr/>
        </p:nvSpPr>
        <p:spPr bwMode="auto">
          <a:xfrm>
            <a:off x="8382000" y="76203"/>
            <a:ext cx="685800" cy="461493"/>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lvl1pPr marL="914400" indent="-914400" algn="l">
              <a:defRPr sz="2400">
                <a:solidFill>
                  <a:schemeClr val="tx1"/>
                </a:solidFill>
                <a:latin typeface="Times New Roman" charset="0"/>
                <a:ea typeface="ＭＳ Ｐゴシック" charset="0"/>
              </a:defRPr>
            </a:lvl1pPr>
            <a:lvl2pPr marL="1260475" algn="l">
              <a:defRPr sz="2400">
                <a:solidFill>
                  <a:schemeClr val="tx1"/>
                </a:solidFill>
                <a:latin typeface="Times New Roman" charset="0"/>
                <a:ea typeface="ＭＳ Ｐゴシック" charset="0"/>
              </a:defRPr>
            </a:lvl2pPr>
            <a:lvl3pPr marL="1374775" algn="l">
              <a:defRPr sz="2400">
                <a:solidFill>
                  <a:schemeClr val="tx1"/>
                </a:solidFill>
                <a:latin typeface="Times New Roman" charset="0"/>
                <a:ea typeface="ＭＳ Ｐゴシック" charset="0"/>
              </a:defRPr>
            </a:lvl3pPr>
            <a:lvl4pPr marL="1489075" algn="l">
              <a:defRPr sz="2400">
                <a:solidFill>
                  <a:schemeClr val="tx1"/>
                </a:solidFill>
                <a:latin typeface="Times New Roman" charset="0"/>
                <a:ea typeface="ＭＳ Ｐゴシック" charset="0"/>
              </a:defRPr>
            </a:lvl4pPr>
            <a:lvl5pPr algn="l">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a:r>
              <a:rPr lang="en-US">
                <a:solidFill>
                  <a:srgbClr val="FFCC99"/>
                </a:solidFill>
                <a:latin typeface="Arial" charset="0"/>
                <a:cs typeface="+mn-cs"/>
              </a:rPr>
              <a:t>2</a:t>
            </a:r>
            <a:endParaRPr lang="en-US" i="1">
              <a:solidFill>
                <a:srgbClr val="FFCC99"/>
              </a:solidFill>
              <a:cs typeface="+mn-cs"/>
            </a:endParaRPr>
          </a:p>
        </p:txBody>
      </p:sp>
    </p:spTree>
    <p:extLst>
      <p:ext uri="{BB962C8B-B14F-4D97-AF65-F5344CB8AC3E}">
        <p14:creationId xmlns:p14="http://schemas.microsoft.com/office/powerpoint/2010/main" val="13222351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17600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17600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17600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17600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17600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76003" grpId="0" build="p"/>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8050" name="Rectangle 2"/>
          <p:cNvSpPr>
            <a:spLocks noGrp="1" noChangeArrowheads="1"/>
          </p:cNvSpPr>
          <p:nvPr>
            <p:ph type="ctrTitle"/>
          </p:nvPr>
        </p:nvSpPr>
        <p:spPr>
          <a:xfrm>
            <a:off x="1371600" y="381000"/>
            <a:ext cx="7772400" cy="1143000"/>
          </a:xfrm>
        </p:spPr>
        <p:txBody>
          <a:bodyPr/>
          <a:lstStyle/>
          <a:p>
            <a:r>
              <a:rPr lang="zh-CN" altLang="en-US" sz="4800" b="1" dirty="0"/>
              <a:t>什么是属灵的恩赐</a:t>
            </a:r>
            <a:r>
              <a:rPr lang="en-US" altLang="zh-CN" sz="4800" b="1" dirty="0"/>
              <a:t>?</a:t>
            </a:r>
            <a:endParaRPr lang="en-US" dirty="0"/>
          </a:p>
        </p:txBody>
      </p:sp>
      <p:sp>
        <p:nvSpPr>
          <p:cNvPr id="2178051" name="Rectangle 3"/>
          <p:cNvSpPr>
            <a:spLocks noChangeArrowheads="1"/>
          </p:cNvSpPr>
          <p:nvPr/>
        </p:nvSpPr>
        <p:spPr bwMode="auto">
          <a:xfrm>
            <a:off x="2123729" y="2514601"/>
            <a:ext cx="6768752" cy="21236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lIns="91269" tIns="45635" rIns="91269" bIns="45635">
            <a:spAutoFit/>
          </a:bodyPr>
          <a:lstStyle/>
          <a:p>
            <a:pPr marL="684610" indent="-684610" algn="l">
              <a:buFont typeface="Arial"/>
              <a:buChar char="•"/>
            </a:pPr>
            <a:r>
              <a:rPr lang="zh-CN" altLang="en-US" sz="4400" dirty="0">
                <a:solidFill>
                  <a:srgbClr val="FFFF00"/>
                </a:solidFill>
                <a:effectLst>
                  <a:outerShdw blurRad="73025" dist="114300" dir="2700000" algn="tl" rotWithShape="0">
                    <a:srgbClr val="000000">
                      <a:alpha val="88000"/>
                    </a:srgbClr>
                  </a:outerShdw>
                </a:effectLst>
                <a:latin typeface="Sand" charset="0"/>
                <a:cs typeface="Arial" charset="0"/>
              </a:rPr>
              <a:t>“神赐的服事的能力” </a:t>
            </a:r>
            <a:r>
              <a:rPr lang="en-US" altLang="zh-CN" sz="4400" dirty="0">
                <a:solidFill>
                  <a:srgbClr val="FFFF00"/>
                </a:solidFill>
                <a:effectLst>
                  <a:outerShdw blurRad="73025" dist="114300" dir="2700000" algn="tl" rotWithShape="0">
                    <a:srgbClr val="000000">
                      <a:alpha val="88000"/>
                    </a:srgbClr>
                  </a:outerShdw>
                </a:effectLst>
                <a:latin typeface="Sand" charset="0"/>
                <a:cs typeface="Arial" charset="0"/>
              </a:rPr>
              <a:t>(</a:t>
            </a:r>
            <a:r>
              <a:rPr lang="zh-CN" altLang="en-US" sz="4400" dirty="0">
                <a:solidFill>
                  <a:srgbClr val="FFFF00"/>
                </a:solidFill>
                <a:effectLst>
                  <a:outerShdw blurRad="73025" dist="114300" dir="2700000" algn="tl" rotWithShape="0">
                    <a:srgbClr val="000000">
                      <a:alpha val="88000"/>
                    </a:srgbClr>
                  </a:outerShdw>
                </a:effectLst>
                <a:latin typeface="Sand" charset="0"/>
                <a:cs typeface="Arial" charset="0"/>
              </a:rPr>
              <a:t>莱瑞</a:t>
            </a:r>
            <a:r>
              <a:rPr lang="en-US" altLang="zh-CN" sz="4400" dirty="0">
                <a:solidFill>
                  <a:srgbClr val="FFFF00"/>
                </a:solidFill>
                <a:effectLst>
                  <a:outerShdw blurRad="73025" dist="114300" dir="2700000" algn="tl" rotWithShape="0">
                    <a:srgbClr val="000000">
                      <a:alpha val="88000"/>
                    </a:srgbClr>
                  </a:outerShdw>
                </a:effectLst>
                <a:latin typeface="Sand" charset="0"/>
                <a:cs typeface="Arial" charset="0"/>
              </a:rPr>
              <a:t>)</a:t>
            </a:r>
          </a:p>
          <a:p>
            <a:pPr marL="684610" indent="-684610" algn="l">
              <a:buFont typeface="Arial"/>
              <a:buChar char="•"/>
            </a:pPr>
            <a:r>
              <a:rPr lang="en-US" altLang="zh-CN" sz="4400" dirty="0">
                <a:solidFill>
                  <a:srgbClr val="FFFF00"/>
                </a:solidFill>
                <a:effectLst>
                  <a:outerShdw blurRad="73025" dist="114300" dir="2700000" algn="tl" rotWithShape="0">
                    <a:srgbClr val="000000">
                      <a:alpha val="88000"/>
                    </a:srgbClr>
                  </a:outerShdw>
                </a:effectLst>
                <a:latin typeface="Sand" charset="0"/>
                <a:cs typeface="Arial" charset="0"/>
              </a:rPr>
              <a:t>“</a:t>
            </a:r>
            <a:r>
              <a:rPr lang="zh-CN" altLang="en-US" sz="4400" dirty="0">
                <a:solidFill>
                  <a:srgbClr val="FFFF00"/>
                </a:solidFill>
                <a:effectLst>
                  <a:outerShdw blurRad="73025" dist="114300" dir="2700000" algn="tl" rotWithShape="0">
                    <a:srgbClr val="000000">
                      <a:alpha val="88000"/>
                    </a:srgbClr>
                  </a:outerShdw>
                </a:effectLst>
                <a:latin typeface="Sand" charset="0"/>
                <a:cs typeface="Arial" charset="0"/>
              </a:rPr>
              <a:t>灵里增长的能力”</a:t>
            </a:r>
          </a:p>
        </p:txBody>
      </p:sp>
    </p:spTree>
    <p:extLst>
      <p:ext uri="{BB962C8B-B14F-4D97-AF65-F5344CB8AC3E}">
        <p14:creationId xmlns:p14="http://schemas.microsoft.com/office/powerpoint/2010/main" val="2195033964"/>
      </p:ext>
    </p:extLst>
  </p:cSld>
  <p:clrMapOvr>
    <a:masterClrMapping/>
  </p:clrMapOvr>
  <p:transition>
    <p:cut/>
  </p:transition>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9074" name="Rectangle 2"/>
          <p:cNvSpPr>
            <a:spLocks noGrp="1" noChangeArrowheads="1"/>
          </p:cNvSpPr>
          <p:nvPr>
            <p:ph type="ctrTitle"/>
          </p:nvPr>
        </p:nvSpPr>
        <p:spPr>
          <a:xfrm>
            <a:off x="1066801" y="381000"/>
            <a:ext cx="8153400" cy="1143000"/>
          </a:xfrm>
        </p:spPr>
        <p:txBody>
          <a:bodyPr/>
          <a:lstStyle/>
          <a:p>
            <a:r>
              <a:rPr lang="zh-CN" altLang="en-US" b="1" dirty="0"/>
              <a:t> 什么     是属灵的恩赐</a:t>
            </a:r>
            <a:r>
              <a:rPr lang="en-US" altLang="zh-CN" b="1" dirty="0"/>
              <a:t>?</a:t>
            </a:r>
            <a:endParaRPr lang="en-US" sz="4000" dirty="0"/>
          </a:p>
        </p:txBody>
      </p:sp>
      <p:sp>
        <p:nvSpPr>
          <p:cNvPr id="2179075" name="Rectangle 3"/>
          <p:cNvSpPr>
            <a:spLocks noChangeArrowheads="1"/>
          </p:cNvSpPr>
          <p:nvPr/>
        </p:nvSpPr>
        <p:spPr bwMode="auto">
          <a:xfrm>
            <a:off x="2195736" y="2514600"/>
            <a:ext cx="6705599" cy="2123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lIns="91269" tIns="45635" rIns="91269" bIns="45635">
            <a:spAutoFit/>
          </a:bodyPr>
          <a:lstStyle/>
          <a:p>
            <a:pPr marL="684610" indent="-684610" algn="l">
              <a:buFont typeface="Arial"/>
              <a:buChar char="•"/>
            </a:pPr>
            <a:r>
              <a:rPr lang="zh-CN" altLang="en-US" sz="4400" dirty="0">
                <a:solidFill>
                  <a:srgbClr val="FFFF00"/>
                </a:solidFill>
                <a:effectLst>
                  <a:outerShdw blurRad="73025" dist="114300" dir="2700000" algn="tl" rotWithShape="0">
                    <a:srgbClr val="000000">
                      <a:alpha val="88000"/>
                    </a:srgbClr>
                  </a:outerShdw>
                </a:effectLst>
                <a:latin typeface="Sand" charset="0"/>
                <a:cs typeface="Arial" charset="0"/>
              </a:rPr>
              <a:t>服事的岗位</a:t>
            </a:r>
          </a:p>
          <a:p>
            <a:pPr marL="684610" indent="-684610" algn="l">
              <a:buFont typeface="Arial"/>
              <a:buChar char="•"/>
            </a:pPr>
            <a:r>
              <a:rPr lang="zh-CN" altLang="en-US" sz="4400" dirty="0">
                <a:solidFill>
                  <a:srgbClr val="FFFF00"/>
                </a:solidFill>
                <a:effectLst>
                  <a:outerShdw blurRad="73025" dist="114300" dir="2700000" algn="tl" rotWithShape="0">
                    <a:srgbClr val="000000">
                      <a:alpha val="88000"/>
                    </a:srgbClr>
                  </a:outerShdw>
                </a:effectLst>
                <a:latin typeface="Sand" charset="0"/>
                <a:cs typeface="Arial" charset="0"/>
              </a:rPr>
              <a:t>服事对象的年龄</a:t>
            </a:r>
          </a:p>
          <a:p>
            <a:pPr marL="684610" indent="-684610" algn="l">
              <a:buFont typeface="Arial"/>
              <a:buChar char="•"/>
            </a:pPr>
            <a:r>
              <a:rPr lang="zh-CN" altLang="en-US" sz="4400" dirty="0">
                <a:solidFill>
                  <a:srgbClr val="FFFF00"/>
                </a:solidFill>
                <a:effectLst>
                  <a:outerShdw blurRad="73025" dist="114300" dir="2700000" algn="tl" rotWithShape="0">
                    <a:srgbClr val="000000">
                      <a:alpha val="88000"/>
                    </a:srgbClr>
                  </a:outerShdw>
                </a:effectLst>
                <a:latin typeface="Sand" charset="0"/>
                <a:cs typeface="Arial" charset="0"/>
              </a:rPr>
              <a:t>天赋</a:t>
            </a:r>
          </a:p>
        </p:txBody>
      </p:sp>
      <p:sp>
        <p:nvSpPr>
          <p:cNvPr id="2179076" name="WordArt 4"/>
          <p:cNvSpPr>
            <a:spLocks noChangeArrowheads="1" noChangeShapeType="1" noTextEdit="1"/>
          </p:cNvSpPr>
          <p:nvPr/>
        </p:nvSpPr>
        <p:spPr bwMode="auto">
          <a:xfrm>
            <a:off x="3419872" y="38100"/>
            <a:ext cx="914400" cy="1562100"/>
          </a:xfrm>
          <a:prstGeom prst="rect">
            <a:avLst/>
          </a:prstGeom>
        </p:spPr>
        <p:txBody>
          <a:bodyPr wrap="none" lIns="91269" tIns="45635" rIns="91269" bIns="45635" fromWordArt="1">
            <a:prstTxWarp prst="textSlantUp">
              <a:avLst>
                <a:gd name="adj" fmla="val 32056"/>
              </a:avLst>
            </a:prstTxWarp>
          </a:bodyPr>
          <a:lstStyle/>
          <a:p>
            <a:pPr eaLnBrk="0" hangingPunct="0"/>
            <a:r>
              <a:rPr lang="zh-CN" altLang="en-US" sz="3600" b="0" kern="10" dirty="0">
                <a:ln w="9525">
                  <a:solidFill>
                    <a:srgbClr val="CC99FF"/>
                  </a:solidFill>
                  <a:round/>
                  <a:headEnd/>
                  <a:tailEnd/>
                </a:ln>
                <a:gradFill rotWithShape="0">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rPr>
              <a:t>不</a:t>
            </a:r>
            <a:endParaRPr lang="en-US" sz="3600" b="0" kern="10" dirty="0">
              <a:ln w="9525">
                <a:solidFill>
                  <a:srgbClr val="CC99FF"/>
                </a:solidFill>
                <a:round/>
                <a:headEnd/>
                <a:tailEnd/>
              </a:ln>
              <a:gradFill rotWithShape="0">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endParaRPr>
          </a:p>
        </p:txBody>
      </p:sp>
    </p:spTree>
    <p:extLst>
      <p:ext uri="{BB962C8B-B14F-4D97-AF65-F5344CB8AC3E}">
        <p14:creationId xmlns:p14="http://schemas.microsoft.com/office/powerpoint/2010/main" val="2418111475"/>
      </p:ext>
    </p:extLst>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17907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217907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2179075">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79075" grpId="0" build="p" autoUpdateAnimBg="0"/>
    </p:bldLst>
  </p:timing>
</p:sld>
</file>

<file path=ppt/slides/slide1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184195" name="Picture 3" descr="image01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55776" y="8077"/>
            <a:ext cx="4536504" cy="6839923"/>
          </a:xfrm>
          <a:prstGeom prst="rect">
            <a:avLst/>
          </a:prstGeom>
          <a:noFill/>
          <a:extLst>
            <a:ext uri="{909E8E84-426E-40DD-AFC4-6F175D3DCCD1}">
              <a14:hiddenFill xmlns:a14="http://schemas.microsoft.com/office/drawing/2010/main">
                <a:solidFill>
                  <a:srgbClr val="FFFFFF"/>
                </a:solidFill>
              </a14:hiddenFill>
            </a:ext>
          </a:extLst>
        </p:spPr>
      </p:pic>
      <p:sp>
        <p:nvSpPr>
          <p:cNvPr id="2184194" name="Rectangle 2"/>
          <p:cNvSpPr>
            <a:spLocks noGrp="1" noChangeArrowheads="1"/>
          </p:cNvSpPr>
          <p:nvPr>
            <p:ph type="title" idx="4294967295"/>
          </p:nvPr>
        </p:nvSpPr>
        <p:spPr>
          <a:xfrm>
            <a:off x="323528" y="457200"/>
            <a:ext cx="8820472" cy="990600"/>
          </a:xfrm>
          <a:noFill/>
          <a:ln/>
          <a:effectLst>
            <a:outerShdw blurRad="63500" dist="35921" dir="2700000" algn="ctr" rotWithShape="0">
              <a:schemeClr val="tx2">
                <a:alpha val="74998"/>
              </a:schemeClr>
            </a:outerShdw>
          </a:effectLst>
          <a:extLst>
            <a:ext uri="{909E8E84-426E-40DD-AFC4-6F175D3DCCD1}">
              <a14:hiddenFill xmlns:a14="http://schemas.microsoft.com/office/drawing/2010/main">
                <a:gradFill rotWithShape="0">
                  <a:gsLst>
                    <a:gs pos="0">
                      <a:schemeClr val="tx2"/>
                    </a:gs>
                    <a:gs pos="100000">
                      <a:schemeClr val="tx2">
                        <a:gamma/>
                        <a:shade val="46275"/>
                        <a:invGamma/>
                        <a:alpha val="3999"/>
                      </a:schemeClr>
                    </a:gs>
                  </a:gsLst>
                  <a:lin ang="5400000" scaled="1"/>
                </a:gradFill>
              </a14:hiddenFill>
            </a:ext>
            <a:ext uri="{91240B29-F687-4F45-9708-019B960494DF}">
              <a14:hiddenLine xmlns:a14="http://schemas.microsoft.com/office/drawing/2010/main" w="9525" cap="flat" cmpd="sng">
                <a:solidFill>
                  <a:schemeClr val="tx1"/>
                </a:solidFill>
                <a:prstDash val="solid"/>
                <a:miter lim="800000"/>
                <a:headEnd/>
                <a:tailEnd/>
              </a14:hiddenLine>
            </a:ext>
          </a:extLst>
        </p:spPr>
        <p:txBody>
          <a:bodyPr/>
          <a:lstStyle/>
          <a:p>
            <a:pPr algn="l"/>
            <a:r>
              <a:rPr lang="zh-CN" altLang="en-US" b="1" dirty="0">
                <a:solidFill>
                  <a:schemeClr val="bg1"/>
                </a:solidFill>
              </a:rPr>
              <a:t>我</a:t>
            </a:r>
            <a:r>
              <a:rPr lang="en-US" altLang="zh-CN" b="1" dirty="0">
                <a:solidFill>
                  <a:schemeClr val="bg1"/>
                </a:solidFill>
              </a:rPr>
              <a:t>?  </a:t>
            </a:r>
            <a:r>
              <a:rPr lang="zh-CN" altLang="en-US" b="1" dirty="0">
                <a:solidFill>
                  <a:schemeClr val="bg1"/>
                </a:solidFill>
              </a:rPr>
              <a:t>天才</a:t>
            </a:r>
            <a:r>
              <a:rPr lang="en-US" altLang="zh-CN" b="1" dirty="0">
                <a:solidFill>
                  <a:schemeClr val="bg1"/>
                </a:solidFill>
              </a:rPr>
              <a:t>?</a:t>
            </a:r>
            <a:endParaRPr lang="en-US" sz="1800" b="1" dirty="0">
              <a:solidFill>
                <a:schemeClr val="bg1"/>
              </a:solidFill>
            </a:endParaRPr>
          </a:p>
        </p:txBody>
      </p:sp>
    </p:spTree>
    <p:extLst>
      <p:ext uri="{BB962C8B-B14F-4D97-AF65-F5344CB8AC3E}">
        <p14:creationId xmlns:p14="http://schemas.microsoft.com/office/powerpoint/2010/main" val="1027271755"/>
      </p:ext>
    </p:extLst>
  </p:cSld>
  <p:clrMapOvr>
    <a:masterClrMapping/>
  </p:clrMapOvr>
  <p:transition spd="med">
    <p:randomBar dir="vert"/>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0770" name="Picture 2" descr="ISRAEL4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31"/>
            <a:ext cx="9144000" cy="6100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4692" name="Text Box 4"/>
          <p:cNvSpPr txBox="1">
            <a:spLocks noChangeArrowheads="1"/>
          </p:cNvSpPr>
          <p:nvPr/>
        </p:nvSpPr>
        <p:spPr bwMode="auto">
          <a:xfrm>
            <a:off x="468313" y="-26987"/>
            <a:ext cx="7620000" cy="110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293" tIns="45647" rIns="91293" bIns="45647">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l">
              <a:spcBef>
                <a:spcPct val="50000"/>
              </a:spcBef>
            </a:pPr>
            <a:r>
              <a:rPr lang="zh-CN" altLang="en-US" sz="6600">
                <a:solidFill>
                  <a:srgbClr val="FF3300"/>
                </a:solidFill>
                <a:latin typeface="Times New Roman" charset="0"/>
              </a:rPr>
              <a:t>地如流奶与蜜</a:t>
            </a:r>
            <a:endParaRPr lang="en-US" altLang="zh-CN" sz="6600">
              <a:solidFill>
                <a:srgbClr val="FF3300"/>
              </a:solidFill>
              <a:latin typeface="Times New Roman" charset="0"/>
            </a:endParaRPr>
          </a:p>
        </p:txBody>
      </p:sp>
      <p:sp>
        <p:nvSpPr>
          <p:cNvPr id="114693" name="Text Box 5"/>
          <p:cNvSpPr txBox="1">
            <a:spLocks noChangeArrowheads="1"/>
          </p:cNvSpPr>
          <p:nvPr/>
        </p:nvSpPr>
        <p:spPr bwMode="auto">
          <a:xfrm>
            <a:off x="2330450" y="6100763"/>
            <a:ext cx="6629400" cy="769441"/>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293" tIns="45647" rIns="91293" bIns="45647">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a:spcBef>
                <a:spcPct val="50000"/>
              </a:spcBef>
            </a:pPr>
            <a:r>
              <a:rPr lang="zh-CN" altLang="en-US" sz="4400" dirty="0">
                <a:solidFill>
                  <a:schemeClr val="bg1"/>
                </a:solidFill>
                <a:effectLst>
                  <a:glow rad="317500">
                    <a:schemeClr val="tx2">
                      <a:alpha val="90000"/>
                    </a:schemeClr>
                  </a:glow>
                </a:effectLst>
                <a:latin typeface="Arial"/>
                <a:ea typeface="+mj-ea"/>
                <a:cs typeface="Arial"/>
              </a:rPr>
              <a:t>民数记</a:t>
            </a:r>
            <a:r>
              <a:rPr lang="en-US" altLang="ja-JP" sz="4400" dirty="0">
                <a:solidFill>
                  <a:schemeClr val="bg1"/>
                </a:solidFill>
                <a:effectLst>
                  <a:glow rad="317500">
                    <a:schemeClr val="tx2">
                      <a:alpha val="90000"/>
                    </a:schemeClr>
                  </a:glow>
                </a:effectLst>
                <a:latin typeface="Arial"/>
                <a:ea typeface="+mj-ea"/>
                <a:cs typeface="Arial"/>
              </a:rPr>
              <a:t> 13:26-33</a:t>
            </a:r>
            <a:endParaRPr lang="en-US" altLang="zh-CN" sz="4400" dirty="0">
              <a:solidFill>
                <a:schemeClr val="bg1"/>
              </a:solidFill>
              <a:effectLst>
                <a:glow rad="317500">
                  <a:schemeClr val="tx2">
                    <a:alpha val="90000"/>
                  </a:schemeClr>
                </a:glow>
              </a:effectLst>
              <a:latin typeface="Arial"/>
              <a:ea typeface="+mj-ea"/>
              <a:cs typeface="Arial"/>
            </a:endParaRPr>
          </a:p>
        </p:txBody>
      </p:sp>
      <p:sp>
        <p:nvSpPr>
          <p:cNvPr id="114694" name="Text Box 6"/>
          <p:cNvSpPr txBox="1">
            <a:spLocks noChangeArrowheads="1"/>
          </p:cNvSpPr>
          <p:nvPr/>
        </p:nvSpPr>
        <p:spPr bwMode="auto">
          <a:xfrm>
            <a:off x="1835150" y="890589"/>
            <a:ext cx="7620000" cy="110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293" tIns="45647" rIns="91293" bIns="45647">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l">
              <a:spcBef>
                <a:spcPct val="50000"/>
              </a:spcBef>
            </a:pPr>
            <a:r>
              <a:rPr lang="zh-CN" altLang="en-US" sz="6600">
                <a:solidFill>
                  <a:srgbClr val="FF3300"/>
                </a:solidFill>
                <a:latin typeface="Times New Roman" charset="0"/>
              </a:rPr>
              <a:t>敌如高大伟人</a:t>
            </a:r>
          </a:p>
        </p:txBody>
      </p:sp>
      <p:sp>
        <p:nvSpPr>
          <p:cNvPr id="114695" name="Text Box 7"/>
          <p:cNvSpPr txBox="1">
            <a:spLocks noChangeArrowheads="1"/>
          </p:cNvSpPr>
          <p:nvPr/>
        </p:nvSpPr>
        <p:spPr bwMode="auto">
          <a:xfrm>
            <a:off x="2771775" y="1898651"/>
            <a:ext cx="7620000" cy="110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293" tIns="45647" rIns="91293" bIns="45647">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l">
              <a:spcBef>
                <a:spcPct val="50000"/>
              </a:spcBef>
            </a:pPr>
            <a:r>
              <a:rPr lang="zh-CN" altLang="en-US" sz="6600">
                <a:solidFill>
                  <a:srgbClr val="FF3300"/>
                </a:solidFill>
                <a:latin typeface="Times New Roman" charset="0"/>
              </a:rPr>
              <a:t>自如微小蚱蜢</a:t>
            </a:r>
          </a:p>
        </p:txBody>
      </p:sp>
      <p:sp>
        <p:nvSpPr>
          <p:cNvPr id="160775" name="Rectangle 8"/>
          <p:cNvSpPr>
            <a:spLocks noGrp="1" noChangeArrowheads="1"/>
          </p:cNvSpPr>
          <p:nvPr>
            <p:ph type="title" idx="4294967295"/>
          </p:nvPr>
        </p:nvSpPr>
        <p:spPr>
          <a:xfrm>
            <a:off x="0" y="5334000"/>
            <a:ext cx="7772400" cy="1143000"/>
          </a:xfrm>
        </p:spPr>
        <p:txBody>
          <a:bodyPr/>
          <a:lstStyle/>
          <a:p>
            <a:pPr eaLnBrk="1" hangingPunct="1"/>
            <a:r>
              <a:rPr lang="zh-CN" altLang="en-US" sz="4700" b="1" kern="1200" dirty="0">
                <a:solidFill>
                  <a:schemeClr val="bg1"/>
                </a:solidFill>
                <a:effectLst>
                  <a:glow rad="317500">
                    <a:schemeClr val="tx2">
                      <a:alpha val="90000"/>
                    </a:schemeClr>
                  </a:glow>
                </a:effectLst>
                <a:latin typeface="Arial"/>
                <a:ea typeface="+mj-ea"/>
                <a:cs typeface="Arial"/>
              </a:rPr>
              <a:t>“多数派”报告</a:t>
            </a:r>
          </a:p>
        </p:txBody>
      </p:sp>
    </p:spTree>
    <p:extLst>
      <p:ext uri="{BB962C8B-B14F-4D97-AF65-F5344CB8AC3E}">
        <p14:creationId xmlns:p14="http://schemas.microsoft.com/office/powerpoint/2010/main" val="419438067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14692"/>
                                        </p:tgtEl>
                                        <p:attrNameLst>
                                          <p:attrName>style.visibility</p:attrName>
                                        </p:attrNameLst>
                                      </p:cBhvr>
                                      <p:to>
                                        <p:strVal val="visible"/>
                                      </p:to>
                                    </p:set>
                                    <p:animEffect transition="in" filter="dissolve">
                                      <p:cBhvr>
                                        <p:cTn id="7" dur="75"/>
                                        <p:tgtEl>
                                          <p:spTgt spid="114692"/>
                                        </p:tgtEl>
                                      </p:cBhvr>
                                    </p:animEffect>
                                  </p:childTnLst>
                                </p:cTn>
                              </p:par>
                            </p:childTnLst>
                          </p:cTn>
                        </p:par>
                        <p:par>
                          <p:cTn id="8" fill="hold" nodeType="afterGroup">
                            <p:stCondLst>
                              <p:cond delay="2450"/>
                            </p:stCondLst>
                            <p:childTnLst>
                              <p:par>
                                <p:cTn id="9" presetID="9" presetClass="entr" presetSubtype="0" fill="hold" grpId="0" nodeType="afterEffect">
                                  <p:stCondLst>
                                    <p:cond delay="4000"/>
                                  </p:stCondLst>
                                  <p:iterate type="lt">
                                    <p:tmPct val="100000"/>
                                  </p:iterate>
                                  <p:childTnLst>
                                    <p:set>
                                      <p:cBhvr>
                                        <p:cTn id="10" dur="1" fill="hold">
                                          <p:stCondLst>
                                            <p:cond delay="0"/>
                                          </p:stCondLst>
                                        </p:cTn>
                                        <p:tgtEl>
                                          <p:spTgt spid="114694"/>
                                        </p:tgtEl>
                                        <p:attrNameLst>
                                          <p:attrName>style.visibility</p:attrName>
                                        </p:attrNameLst>
                                      </p:cBhvr>
                                      <p:to>
                                        <p:strVal val="visible"/>
                                      </p:to>
                                    </p:set>
                                    <p:animEffect transition="in" filter="dissolve">
                                      <p:cBhvr>
                                        <p:cTn id="11" dur="75"/>
                                        <p:tgtEl>
                                          <p:spTgt spid="114694"/>
                                        </p:tgtEl>
                                      </p:cBhvr>
                                    </p:animEffect>
                                  </p:childTnLst>
                                </p:cTn>
                              </p:par>
                            </p:childTnLst>
                          </p:cTn>
                        </p:par>
                        <p:par>
                          <p:cTn id="12" fill="hold" nodeType="afterGroup">
                            <p:stCondLst>
                              <p:cond delay="690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14695"/>
                                        </p:tgtEl>
                                        <p:attrNameLst>
                                          <p:attrName>style.visibility</p:attrName>
                                        </p:attrNameLst>
                                      </p:cBhvr>
                                      <p:to>
                                        <p:strVal val="visible"/>
                                      </p:to>
                                    </p:set>
                                    <p:animEffect transition="in" filter="dissolve">
                                      <p:cBhvr>
                                        <p:cTn id="15" dur="75"/>
                                        <p:tgtEl>
                                          <p:spTgt spid="1146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692" grpId="0" autoUpdateAnimBg="0"/>
      <p:bldP spid="114694" grpId="0" autoUpdateAnimBg="0"/>
      <p:bldP spid="114695" grpId="0" autoUpdateAnimBg="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6002" name="Rectangle 2"/>
          <p:cNvSpPr>
            <a:spLocks noGrp="1" noChangeArrowheads="1"/>
          </p:cNvSpPr>
          <p:nvPr>
            <p:ph type="ctrTitle"/>
          </p:nvPr>
        </p:nvSpPr>
        <p:spPr>
          <a:xfrm>
            <a:off x="1691680" y="368424"/>
            <a:ext cx="7452320" cy="900336"/>
          </a:xfrm>
          <a:noFill/>
        </p:spPr>
        <p:txBody>
          <a:bodyPr/>
          <a:lstStyle/>
          <a:p>
            <a:pPr algn="l"/>
            <a:r>
              <a:rPr lang="zh-CN" altLang="en-US" sz="4800" b="1" dirty="0">
                <a:solidFill>
                  <a:srgbClr val="FFFFFF"/>
                </a:solidFill>
              </a:rPr>
              <a:t>哥林多前</a:t>
            </a:r>
            <a:r>
              <a:rPr lang="en-US" altLang="zh-CN" sz="4800" b="1" dirty="0">
                <a:solidFill>
                  <a:srgbClr val="FFFFFF"/>
                </a:solidFill>
              </a:rPr>
              <a:t>12</a:t>
            </a:r>
            <a:r>
              <a:rPr lang="zh-CN" altLang="en-US" sz="4800" b="1" dirty="0">
                <a:solidFill>
                  <a:srgbClr val="FFFFFF"/>
                </a:solidFill>
              </a:rPr>
              <a:t> 的基本议题</a:t>
            </a:r>
            <a:endParaRPr lang="en-US" sz="5400" dirty="0">
              <a:solidFill>
                <a:schemeClr val="bg1"/>
              </a:solidFill>
            </a:endParaRPr>
          </a:p>
        </p:txBody>
      </p:sp>
      <p:sp>
        <p:nvSpPr>
          <p:cNvPr id="2176003" name="Text Box 3"/>
          <p:cNvSpPr txBox="1">
            <a:spLocks noChangeArrowheads="1"/>
          </p:cNvSpPr>
          <p:nvPr/>
        </p:nvSpPr>
        <p:spPr bwMode="auto">
          <a:xfrm>
            <a:off x="2209803" y="1988840"/>
            <a:ext cx="1729846" cy="4708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lIns="91269" tIns="45635" rIns="91269" bIns="45635">
            <a:spAutoFit/>
          </a:bodyPr>
          <a:lstStyle/>
          <a:p>
            <a:pPr algn="l"/>
            <a:r>
              <a:rPr lang="zh-CN" altLang="en-US" sz="6000" dirty="0">
                <a:solidFill>
                  <a:srgbClr val="FFFF00"/>
                </a:solidFill>
                <a:effectLst>
                  <a:outerShdw blurRad="73025" dist="114300" dir="2700000" algn="tl" rotWithShape="0">
                    <a:srgbClr val="000000">
                      <a:alpha val="88000"/>
                    </a:srgbClr>
                  </a:outerShdw>
                </a:effectLst>
                <a:latin typeface="Sand" charset="0"/>
                <a:cs typeface="Arial" charset="0"/>
              </a:rPr>
              <a:t>什么</a:t>
            </a:r>
          </a:p>
          <a:p>
            <a:pPr algn="l"/>
            <a:r>
              <a:rPr lang="zh-CN" altLang="en-US" sz="6000" dirty="0">
                <a:solidFill>
                  <a:srgbClr val="FFFF00"/>
                </a:solidFill>
                <a:effectLst>
                  <a:outerShdw blurRad="73025" dist="114300" dir="2700000" algn="tl" rotWithShape="0">
                    <a:srgbClr val="000000">
                      <a:alpha val="88000"/>
                    </a:srgbClr>
                  </a:outerShdw>
                </a:effectLst>
                <a:latin typeface="Sand" charset="0"/>
                <a:cs typeface="Arial" charset="0"/>
              </a:rPr>
              <a:t>何人</a:t>
            </a:r>
          </a:p>
          <a:p>
            <a:pPr algn="l"/>
            <a:r>
              <a:rPr lang="zh-CN" altLang="en-US" sz="6000" dirty="0">
                <a:solidFill>
                  <a:srgbClr val="FFFF00"/>
                </a:solidFill>
                <a:effectLst>
                  <a:outerShdw blurRad="73025" dist="114300" dir="2700000" algn="tl" rotWithShape="0">
                    <a:srgbClr val="000000">
                      <a:alpha val="88000"/>
                    </a:srgbClr>
                  </a:outerShdw>
                </a:effectLst>
                <a:latin typeface="Sand" charset="0"/>
                <a:cs typeface="Arial" charset="0"/>
              </a:rPr>
              <a:t>哪里</a:t>
            </a:r>
          </a:p>
          <a:p>
            <a:pPr algn="l"/>
            <a:r>
              <a:rPr lang="zh-CN" altLang="en-US" sz="6000" dirty="0">
                <a:solidFill>
                  <a:srgbClr val="FFFF00"/>
                </a:solidFill>
                <a:effectLst>
                  <a:outerShdw blurRad="73025" dist="114300" dir="2700000" algn="tl" rotWithShape="0">
                    <a:srgbClr val="000000">
                      <a:alpha val="88000"/>
                    </a:srgbClr>
                  </a:outerShdw>
                </a:effectLst>
                <a:latin typeface="Sand" charset="0"/>
                <a:cs typeface="Arial" charset="0"/>
              </a:rPr>
              <a:t>何时</a:t>
            </a:r>
          </a:p>
          <a:p>
            <a:pPr algn="l"/>
            <a:r>
              <a:rPr lang="zh-CN" altLang="en-US" sz="6000" dirty="0">
                <a:solidFill>
                  <a:srgbClr val="FFFF00"/>
                </a:solidFill>
                <a:effectLst>
                  <a:outerShdw blurRad="73025" dist="114300" dir="2700000" algn="tl" rotWithShape="0">
                    <a:srgbClr val="000000">
                      <a:alpha val="88000"/>
                    </a:srgbClr>
                  </a:outerShdw>
                </a:effectLst>
                <a:latin typeface="Sand" charset="0"/>
                <a:cs typeface="Arial" charset="0"/>
              </a:rPr>
              <a:t>为何</a:t>
            </a:r>
          </a:p>
        </p:txBody>
      </p:sp>
      <p:sp>
        <p:nvSpPr>
          <p:cNvPr id="2176004" name="Text Box 4"/>
          <p:cNvSpPr txBox="1">
            <a:spLocks noChangeArrowheads="1"/>
          </p:cNvSpPr>
          <p:nvPr/>
        </p:nvSpPr>
        <p:spPr bwMode="auto">
          <a:xfrm>
            <a:off x="8382000" y="76203"/>
            <a:ext cx="685800" cy="461493"/>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lvl1pPr marL="914400" indent="-914400" algn="l">
              <a:defRPr sz="2400">
                <a:solidFill>
                  <a:schemeClr val="tx1"/>
                </a:solidFill>
                <a:latin typeface="Times New Roman" charset="0"/>
                <a:ea typeface="ＭＳ Ｐゴシック" charset="0"/>
              </a:defRPr>
            </a:lvl1pPr>
            <a:lvl2pPr marL="1260475" algn="l">
              <a:defRPr sz="2400">
                <a:solidFill>
                  <a:schemeClr val="tx1"/>
                </a:solidFill>
                <a:latin typeface="Times New Roman" charset="0"/>
                <a:ea typeface="ＭＳ Ｐゴシック" charset="0"/>
              </a:defRPr>
            </a:lvl2pPr>
            <a:lvl3pPr marL="1374775" algn="l">
              <a:defRPr sz="2400">
                <a:solidFill>
                  <a:schemeClr val="tx1"/>
                </a:solidFill>
                <a:latin typeface="Times New Roman" charset="0"/>
                <a:ea typeface="ＭＳ Ｐゴシック" charset="0"/>
              </a:defRPr>
            </a:lvl3pPr>
            <a:lvl4pPr marL="1489075" algn="l">
              <a:defRPr sz="2400">
                <a:solidFill>
                  <a:schemeClr val="tx1"/>
                </a:solidFill>
                <a:latin typeface="Times New Roman" charset="0"/>
                <a:ea typeface="ＭＳ Ｐゴシック" charset="0"/>
              </a:defRPr>
            </a:lvl4pPr>
            <a:lvl5pPr algn="l">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a:r>
              <a:rPr lang="en-US">
                <a:solidFill>
                  <a:srgbClr val="FFCC99"/>
                </a:solidFill>
                <a:latin typeface="Arial" charset="0"/>
                <a:cs typeface="+mn-cs"/>
              </a:rPr>
              <a:t>2</a:t>
            </a:r>
            <a:endParaRPr lang="en-US" i="1">
              <a:solidFill>
                <a:srgbClr val="FFCC99"/>
              </a:solidFill>
              <a:cs typeface="+mn-cs"/>
            </a:endParaRPr>
          </a:p>
        </p:txBody>
      </p:sp>
      <p:sp>
        <p:nvSpPr>
          <p:cNvPr id="5" name="Oval 5"/>
          <p:cNvSpPr>
            <a:spLocks noChangeArrowheads="1"/>
          </p:cNvSpPr>
          <p:nvPr/>
        </p:nvSpPr>
        <p:spPr bwMode="auto">
          <a:xfrm>
            <a:off x="899592" y="4725145"/>
            <a:ext cx="5094288" cy="1082675"/>
          </a:xfrm>
          <a:prstGeom prst="ellipse">
            <a:avLst/>
          </a:prstGeom>
          <a:noFill/>
          <a:ln w="762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lIns="129165" tIns="64585" rIns="129165" bIns="64585" anchor="ctr"/>
          <a:lstStyle/>
          <a:p>
            <a:pPr defTabSz="1291209" eaLnBrk="0" hangingPunct="0"/>
            <a:endParaRPr lang="zh-CN" altLang="en-US" sz="2300">
              <a:solidFill>
                <a:srgbClr val="FFCC99"/>
              </a:solidFill>
            </a:endParaRPr>
          </a:p>
        </p:txBody>
      </p:sp>
    </p:spTree>
    <p:extLst>
      <p:ext uri="{BB962C8B-B14F-4D97-AF65-F5344CB8AC3E}">
        <p14:creationId xmlns:p14="http://schemas.microsoft.com/office/powerpoint/2010/main" val="32727013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17600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17600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17600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17600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17600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76003" grpId="0" build="p"/>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9858"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269" tIns="45635" rIns="91269" bIns="45635" anchor="ctr"/>
          <a:lstStyle/>
          <a:p>
            <a:pPr eaLnBrk="0" hangingPunct="0"/>
            <a:endParaRPr lang="en-US" sz="1600" b="0">
              <a:solidFill>
                <a:srgbClr val="000000"/>
              </a:solidFill>
              <a:latin typeface="Times New Roman" charset="0"/>
              <a:cs typeface="Arial"/>
            </a:endParaRPr>
          </a:p>
        </p:txBody>
      </p:sp>
      <p:grpSp>
        <p:nvGrpSpPr>
          <p:cNvPr id="2169859" name="Group 3"/>
          <p:cNvGrpSpPr>
            <a:grpSpLocks/>
          </p:cNvGrpSpPr>
          <p:nvPr/>
        </p:nvGrpSpPr>
        <p:grpSpPr bwMode="auto">
          <a:xfrm>
            <a:off x="-53939" y="0"/>
            <a:ext cx="9350375" cy="7031038"/>
            <a:chOff x="-34" y="0"/>
            <a:chExt cx="5890" cy="4429"/>
          </a:xfrm>
        </p:grpSpPr>
        <p:sp>
          <p:nvSpPr>
            <p:cNvPr id="2169860"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600" b="0">
                <a:solidFill>
                  <a:srgbClr val="000000"/>
                </a:solidFill>
                <a:latin typeface="Times New Roman" charset="0"/>
                <a:cs typeface="Arial"/>
              </a:endParaRPr>
            </a:p>
          </p:txBody>
        </p:sp>
        <p:sp>
          <p:nvSpPr>
            <p:cNvPr id="2169861"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600" b="0">
                <a:solidFill>
                  <a:srgbClr val="000000"/>
                </a:solidFill>
                <a:latin typeface="Times New Roman" charset="0"/>
                <a:cs typeface="Arial"/>
              </a:endParaRPr>
            </a:p>
          </p:txBody>
        </p:sp>
      </p:grpSp>
      <p:sp>
        <p:nvSpPr>
          <p:cNvPr id="2169862" name="AutoShape 6"/>
          <p:cNvSpPr>
            <a:spLocks noChangeArrowheads="1"/>
          </p:cNvSpPr>
          <p:nvPr/>
        </p:nvSpPr>
        <p:spPr bwMode="auto">
          <a:xfrm>
            <a:off x="2209800" y="1295401"/>
            <a:ext cx="4876800" cy="4038600"/>
          </a:xfrm>
          <a:prstGeom prst="triangle">
            <a:avLst>
              <a:gd name="adj" fmla="val 50000"/>
            </a:avLst>
          </a:prstGeom>
          <a:noFill/>
          <a:ln w="76200">
            <a:solidFill>
              <a:srgbClr val="FF3300"/>
            </a:solidFill>
            <a:miter lim="800000"/>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lIns="91269" tIns="45635" rIns="91269" bIns="45635" anchor="ctr"/>
          <a:lstStyle/>
          <a:p>
            <a:pPr eaLnBrk="0" hangingPunct="0"/>
            <a:endParaRPr lang="en-US" sz="1600" b="0">
              <a:solidFill>
                <a:srgbClr val="000000"/>
              </a:solidFill>
              <a:latin typeface="Times New Roman" charset="0"/>
              <a:cs typeface="Arial"/>
            </a:endParaRPr>
          </a:p>
        </p:txBody>
      </p:sp>
      <p:sp>
        <p:nvSpPr>
          <p:cNvPr id="2169863" name="Text Box 7"/>
          <p:cNvSpPr txBox="1">
            <a:spLocks noChangeArrowheads="1"/>
          </p:cNvSpPr>
          <p:nvPr/>
        </p:nvSpPr>
        <p:spPr bwMode="auto">
          <a:xfrm>
            <a:off x="3581400" y="381000"/>
            <a:ext cx="5562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269" tIns="45635" rIns="91269" bIns="45635">
            <a:spAutoFit/>
          </a:bodyPr>
          <a:lstStyle/>
          <a:p>
            <a:pPr algn="l">
              <a:spcBef>
                <a:spcPct val="50000"/>
              </a:spcBef>
              <a:buFontTx/>
              <a:buChar char="•"/>
            </a:pPr>
            <a:endParaRPr lang="en-US" b="0">
              <a:solidFill>
                <a:srgbClr val="000000"/>
              </a:solidFill>
              <a:latin typeface="Times New Roman" charset="0"/>
              <a:cs typeface="Arial"/>
            </a:endParaRPr>
          </a:p>
        </p:txBody>
      </p:sp>
      <p:sp>
        <p:nvSpPr>
          <p:cNvPr id="2169864" name="Text Box 8"/>
          <p:cNvSpPr txBox="1">
            <a:spLocks noChangeArrowheads="1"/>
          </p:cNvSpPr>
          <p:nvPr/>
        </p:nvSpPr>
        <p:spPr bwMode="auto">
          <a:xfrm>
            <a:off x="228600" y="381009"/>
            <a:ext cx="8915400" cy="4524144"/>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lvl1pPr marL="919163" indent="-811213" algn="l">
              <a:defRPr sz="2400">
                <a:solidFill>
                  <a:schemeClr val="tx1"/>
                </a:solidFill>
                <a:latin typeface="Times New Roman" charset="0"/>
                <a:ea typeface="ＭＳ Ｐゴシック" charset="0"/>
              </a:defRPr>
            </a:lvl1pPr>
            <a:lvl2pPr marL="1316038" algn="l">
              <a:defRPr sz="2400">
                <a:solidFill>
                  <a:schemeClr val="tx1"/>
                </a:solidFill>
                <a:latin typeface="Times New Roman" charset="0"/>
                <a:ea typeface="ＭＳ Ｐゴシック" charset="0"/>
              </a:defRPr>
            </a:lvl2pPr>
            <a:lvl3pPr marL="1430338" algn="l">
              <a:defRPr sz="2400">
                <a:solidFill>
                  <a:schemeClr val="tx1"/>
                </a:solidFill>
                <a:latin typeface="Times New Roman" charset="0"/>
                <a:ea typeface="ＭＳ Ｐゴシック" charset="0"/>
              </a:defRPr>
            </a:lvl3pPr>
            <a:lvl4pPr marL="1544638" algn="l">
              <a:defRPr sz="2400">
                <a:solidFill>
                  <a:schemeClr val="tx1"/>
                </a:solidFill>
                <a:latin typeface="Times New Roman" charset="0"/>
                <a:ea typeface="ＭＳ Ｐゴシック" charset="0"/>
              </a:defRPr>
            </a:lvl4pPr>
            <a:lvl5pPr algn="l">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r>
              <a:rPr lang="en-US" sz="3600" i="1" baseline="30000" dirty="0">
                <a:solidFill>
                  <a:srgbClr val="FFFFFF"/>
                </a:solidFill>
                <a:latin typeface="Arial"/>
                <a:cs typeface="Arial"/>
              </a:rPr>
              <a:t>1</a:t>
            </a:r>
            <a:r>
              <a:rPr lang="zh-CN" altLang="en-US" sz="3600" i="1" dirty="0">
                <a:solidFill>
                  <a:srgbClr val="FFFFFF"/>
                </a:solidFill>
                <a:latin typeface="Arial"/>
                <a:cs typeface="Arial"/>
              </a:rPr>
              <a:t>弟兄们，论到属灵的恩赐，</a:t>
            </a:r>
            <a:br>
              <a:rPr lang="zh-CN" altLang="en-US" sz="3600" i="1" dirty="0">
                <a:solidFill>
                  <a:srgbClr val="FFFFFF"/>
                </a:solidFill>
                <a:latin typeface="Arial"/>
                <a:cs typeface="Arial"/>
              </a:rPr>
            </a:br>
            <a:r>
              <a:rPr lang="zh-CN" altLang="en-US" sz="3600" i="1" dirty="0">
                <a:solidFill>
                  <a:srgbClr val="FFFFFF"/>
                </a:solidFill>
                <a:latin typeface="Arial"/>
                <a:cs typeface="Arial"/>
              </a:rPr>
              <a:t>我不愿意你们不明白</a:t>
            </a:r>
            <a:r>
              <a:rPr lang="en-US" altLang="zh-CN" sz="3600" i="1" dirty="0">
                <a:solidFill>
                  <a:srgbClr val="FFFFFF"/>
                </a:solidFill>
                <a:latin typeface="Arial"/>
                <a:cs typeface="Arial"/>
              </a:rPr>
              <a:t>. </a:t>
            </a:r>
          </a:p>
          <a:p>
            <a:r>
              <a:rPr lang="en-US" altLang="zh-CN" sz="3600" i="1" baseline="30000" dirty="0">
                <a:solidFill>
                  <a:srgbClr val="FFFFFF"/>
                </a:solidFill>
                <a:latin typeface="Arial"/>
                <a:cs typeface="Arial"/>
              </a:rPr>
              <a:t>2</a:t>
            </a:r>
            <a:r>
              <a:rPr lang="zh-CN" altLang="en-US" sz="3600" i="1" dirty="0">
                <a:solidFill>
                  <a:srgbClr val="FFFFFF"/>
                </a:solidFill>
                <a:latin typeface="Arial"/>
                <a:cs typeface="Arial"/>
              </a:rPr>
              <a:t>你们作为外邦（异教）人的时候，随事被牵引，受迷惑，</a:t>
            </a:r>
            <a:br>
              <a:rPr lang="zh-CN" altLang="en-US" sz="3600" i="1" dirty="0">
                <a:solidFill>
                  <a:srgbClr val="FFFFFF"/>
                </a:solidFill>
                <a:latin typeface="Arial"/>
                <a:cs typeface="Arial"/>
              </a:rPr>
            </a:br>
            <a:r>
              <a:rPr lang="zh-CN" altLang="en-US" sz="3600" i="1" dirty="0">
                <a:solidFill>
                  <a:srgbClr val="FFFFFF"/>
                </a:solidFill>
                <a:latin typeface="Arial"/>
                <a:cs typeface="Arial"/>
              </a:rPr>
              <a:t>去服侍那哑的偶像</a:t>
            </a:r>
            <a:r>
              <a:rPr lang="en-US" altLang="zh-CN" sz="3600" i="1" dirty="0">
                <a:solidFill>
                  <a:srgbClr val="FFFFFF"/>
                </a:solidFill>
                <a:latin typeface="Arial"/>
                <a:cs typeface="Arial"/>
              </a:rPr>
              <a:t>. </a:t>
            </a:r>
          </a:p>
          <a:p>
            <a:r>
              <a:rPr lang="en-US" altLang="zh-CN" sz="3600" i="1" baseline="30000" dirty="0">
                <a:solidFill>
                  <a:srgbClr val="FFFFFF"/>
                </a:solidFill>
                <a:latin typeface="Arial"/>
                <a:cs typeface="Arial"/>
              </a:rPr>
              <a:t>3</a:t>
            </a:r>
            <a:r>
              <a:rPr lang="zh-CN" altLang="en-US" sz="3600" i="1" dirty="0">
                <a:solidFill>
                  <a:srgbClr val="FFFFFF"/>
                </a:solidFill>
                <a:latin typeface="Arial"/>
                <a:cs typeface="Arial"/>
              </a:rPr>
              <a:t>因此我告诉你们， 没有人会被神的灵所感动而说</a:t>
            </a:r>
            <a:r>
              <a:rPr lang="en-US" altLang="zh-CN" sz="3600" i="1" dirty="0">
                <a:solidFill>
                  <a:srgbClr val="FFFFFF"/>
                </a:solidFill>
                <a:latin typeface="Arial"/>
                <a:cs typeface="Arial"/>
              </a:rPr>
              <a:t>, “</a:t>
            </a:r>
            <a:r>
              <a:rPr lang="zh-CN" altLang="en-US" sz="3600" i="1" dirty="0">
                <a:solidFill>
                  <a:srgbClr val="FFFFFF"/>
                </a:solidFill>
                <a:latin typeface="Arial"/>
                <a:cs typeface="Arial"/>
              </a:rPr>
              <a:t>基督是主</a:t>
            </a:r>
            <a:r>
              <a:rPr lang="en-US" altLang="zh-CN" sz="3600" i="1" dirty="0">
                <a:solidFill>
                  <a:srgbClr val="FFFFFF"/>
                </a:solidFill>
                <a:latin typeface="Arial"/>
                <a:cs typeface="Arial"/>
              </a:rPr>
              <a:t>,” </a:t>
            </a:r>
            <a:r>
              <a:rPr lang="zh-CN" altLang="en-US" sz="3600" i="1" dirty="0">
                <a:solidFill>
                  <a:srgbClr val="FFFFFF"/>
                </a:solidFill>
                <a:latin typeface="Arial"/>
                <a:cs typeface="Arial"/>
              </a:rPr>
              <a:t>除非被圣灵所感动</a:t>
            </a:r>
            <a:r>
              <a:rPr lang="en-US" altLang="zh-CN" sz="3600" i="1" dirty="0">
                <a:solidFill>
                  <a:srgbClr val="FFFFFF"/>
                </a:solidFill>
                <a:latin typeface="Arial"/>
                <a:cs typeface="Arial"/>
              </a:rPr>
              <a:t>.</a:t>
            </a:r>
          </a:p>
        </p:txBody>
      </p:sp>
      <p:sp>
        <p:nvSpPr>
          <p:cNvPr id="2169865" name="Rectangle 9"/>
          <p:cNvSpPr>
            <a:spLocks noGrp="1" noChangeArrowheads="1"/>
          </p:cNvSpPr>
          <p:nvPr>
            <p:ph type="title" idx="4294967295"/>
          </p:nvPr>
        </p:nvSpPr>
        <p:spPr>
          <a:xfrm>
            <a:off x="0" y="6278564"/>
            <a:ext cx="8229600" cy="523212"/>
          </a:xfrm>
          <a:noFill/>
          <a:ln/>
          <a:effectLst>
            <a:outerShdw blurRad="63500" dist="38099" dir="2700000" algn="ctr" rotWithShape="0">
              <a:schemeClr val="tx1">
                <a:alpha val="74998"/>
              </a:schemeClr>
            </a:outerShdw>
          </a:effectLst>
          <a:extLst>
            <a:ext uri="{91240B29-F687-4F45-9708-019B960494DF}">
              <a14:hiddenLine xmlns:a14="http://schemas.microsoft.com/office/drawing/2010/main" w="9525" cap="flat" cmpd="sng">
                <a:solidFill>
                  <a:schemeClr val="tx1"/>
                </a:solidFill>
                <a:prstDash val="solid"/>
                <a:miter lim="800000"/>
                <a:headEnd/>
                <a:tailEnd/>
              </a14:hiddenLine>
            </a:ext>
          </a:extLst>
        </p:spPr>
        <p:txBody>
          <a:bodyPr anchor="t">
            <a:spAutoFit/>
          </a:bodyPr>
          <a:lstStyle/>
          <a:p>
            <a:pPr algn="l">
              <a:spcBef>
                <a:spcPct val="50000"/>
              </a:spcBef>
            </a:pPr>
            <a:r>
              <a:rPr lang="zh-CN" altLang="en-US" sz="2800" b="1" dirty="0">
                <a:solidFill>
                  <a:schemeClr val="bg1"/>
                </a:solidFill>
                <a:latin typeface="Arial"/>
                <a:cs typeface="Arial"/>
              </a:rPr>
              <a:t>格林多前 </a:t>
            </a:r>
            <a:r>
              <a:rPr lang="en-US" sz="2800" b="1" dirty="0">
                <a:solidFill>
                  <a:schemeClr val="bg1"/>
                </a:solidFill>
                <a:latin typeface="Arial"/>
                <a:cs typeface="Arial"/>
              </a:rPr>
              <a:t>12:1-3 (</a:t>
            </a:r>
            <a:r>
              <a:rPr lang="en-US" altLang="zh-CN" sz="2800" b="1" dirty="0">
                <a:solidFill>
                  <a:schemeClr val="bg1"/>
                </a:solidFill>
                <a:latin typeface="Arial"/>
                <a:cs typeface="Arial"/>
              </a:rPr>
              <a:t>CNV</a:t>
            </a:r>
            <a:r>
              <a:rPr lang="en-US" sz="2800" b="1" dirty="0">
                <a:solidFill>
                  <a:schemeClr val="bg1"/>
                </a:solidFill>
                <a:latin typeface="Arial"/>
                <a:cs typeface="Arial"/>
              </a:rPr>
              <a:t>)</a:t>
            </a:r>
          </a:p>
        </p:txBody>
      </p:sp>
    </p:spTree>
    <p:extLst>
      <p:ext uri="{BB962C8B-B14F-4D97-AF65-F5344CB8AC3E}">
        <p14:creationId xmlns:p14="http://schemas.microsoft.com/office/powerpoint/2010/main" val="2085680030"/>
      </p:ext>
    </p:extLst>
  </p:cSld>
  <p:clrMapOvr>
    <a:masterClrMapping/>
  </p:clrMapOvr>
  <p:transition spd="slow">
    <p:randomBar dir="vert"/>
  </p:transition>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6482"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269" tIns="45635" rIns="91269" bIns="45635" anchor="ctr"/>
          <a:lstStyle/>
          <a:p>
            <a:pPr eaLnBrk="0" hangingPunct="0"/>
            <a:endParaRPr lang="en-US" sz="1400" b="0">
              <a:solidFill>
                <a:srgbClr val="000000"/>
              </a:solidFill>
              <a:latin typeface="Arial"/>
              <a:cs typeface="Arial"/>
            </a:endParaRPr>
          </a:p>
        </p:txBody>
      </p:sp>
      <p:grpSp>
        <p:nvGrpSpPr>
          <p:cNvPr id="2196483" name="Group 3"/>
          <p:cNvGrpSpPr>
            <a:grpSpLocks/>
          </p:cNvGrpSpPr>
          <p:nvPr/>
        </p:nvGrpSpPr>
        <p:grpSpPr bwMode="auto">
          <a:xfrm>
            <a:off x="-53939" y="0"/>
            <a:ext cx="9350375" cy="7031038"/>
            <a:chOff x="-34" y="0"/>
            <a:chExt cx="5890" cy="4429"/>
          </a:xfrm>
        </p:grpSpPr>
        <p:sp>
          <p:nvSpPr>
            <p:cNvPr id="2196484"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400" b="0">
                <a:solidFill>
                  <a:srgbClr val="000000"/>
                </a:solidFill>
                <a:latin typeface="Arial"/>
                <a:cs typeface="Arial"/>
              </a:endParaRPr>
            </a:p>
          </p:txBody>
        </p:sp>
        <p:sp>
          <p:nvSpPr>
            <p:cNvPr id="2196485"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400" b="0">
                <a:solidFill>
                  <a:srgbClr val="000000"/>
                </a:solidFill>
                <a:latin typeface="Arial"/>
                <a:cs typeface="Arial"/>
              </a:endParaRPr>
            </a:p>
          </p:txBody>
        </p:sp>
      </p:grpSp>
      <p:grpSp>
        <p:nvGrpSpPr>
          <p:cNvPr id="2196486" name="Group 6"/>
          <p:cNvGrpSpPr>
            <a:grpSpLocks/>
          </p:cNvGrpSpPr>
          <p:nvPr/>
        </p:nvGrpSpPr>
        <p:grpSpPr bwMode="auto">
          <a:xfrm>
            <a:off x="2033588" y="1181100"/>
            <a:ext cx="5219700" cy="5219700"/>
            <a:chOff x="1200" y="696"/>
            <a:chExt cx="3288" cy="3288"/>
          </a:xfrm>
        </p:grpSpPr>
        <p:sp>
          <p:nvSpPr>
            <p:cNvPr id="2196487" name="Oval 7"/>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anchor="ctr"/>
            <a:lstStyle/>
            <a:p>
              <a:pPr eaLnBrk="0" hangingPunct="0"/>
              <a:endParaRPr lang="en-US" sz="1400" b="0">
                <a:solidFill>
                  <a:srgbClr val="000000"/>
                </a:solidFill>
                <a:latin typeface="Arial"/>
                <a:cs typeface="Arial"/>
              </a:endParaRPr>
            </a:p>
          </p:txBody>
        </p:sp>
        <p:sp>
          <p:nvSpPr>
            <p:cNvPr id="2196488" name="Oval 8"/>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anchor="ctr"/>
            <a:lstStyle/>
            <a:p>
              <a:pPr eaLnBrk="0" hangingPunct="0"/>
              <a:endParaRPr lang="en-US" sz="1400" b="0">
                <a:solidFill>
                  <a:srgbClr val="000000"/>
                </a:solidFill>
                <a:latin typeface="Arial"/>
                <a:cs typeface="Arial"/>
              </a:endParaRPr>
            </a:p>
          </p:txBody>
        </p:sp>
      </p:grpSp>
      <p:sp>
        <p:nvSpPr>
          <p:cNvPr id="2196489" name="AutoShape 9"/>
          <p:cNvSpPr>
            <a:spLocks noChangeArrowheads="1"/>
          </p:cNvSpPr>
          <p:nvPr/>
        </p:nvSpPr>
        <p:spPr bwMode="auto">
          <a:xfrm>
            <a:off x="1733551"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blurRad="63500" dist="38099" dir="2700000" algn="ctr" rotWithShape="0">
              <a:schemeClr val="tx1">
                <a:alpha val="74998"/>
              </a:schemeClr>
            </a:outerShdw>
          </a:effectLst>
        </p:spPr>
        <p:txBody>
          <a:bodyPr wrap="none" lIns="91269" tIns="45635" rIns="91269" bIns="45635" anchor="ctr"/>
          <a:lstStyle/>
          <a:p>
            <a:pPr eaLnBrk="0" hangingPunct="0"/>
            <a:endParaRPr lang="en-US" sz="1400" b="0">
              <a:solidFill>
                <a:srgbClr val="000000"/>
              </a:solidFill>
              <a:latin typeface="Arial"/>
              <a:cs typeface="Arial"/>
            </a:endParaRPr>
          </a:p>
        </p:txBody>
      </p:sp>
      <p:sp>
        <p:nvSpPr>
          <p:cNvPr id="2196490" name="Rectangle 10"/>
          <p:cNvSpPr>
            <a:spLocks noChangeArrowheads="1"/>
          </p:cNvSpPr>
          <p:nvPr/>
        </p:nvSpPr>
        <p:spPr bwMode="auto">
          <a:xfrm rot="1619911">
            <a:off x="4668838" y="4254604"/>
            <a:ext cx="2133600" cy="307768"/>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269" tIns="45635" rIns="91269" bIns="45635" anchor="ctr">
            <a:spAutoFit/>
          </a:bodyPr>
          <a:lstStyle/>
          <a:p>
            <a:pPr eaLnBrk="0" hangingPunct="0"/>
            <a:endParaRPr lang="en-US" sz="1400" b="0">
              <a:solidFill>
                <a:srgbClr val="000000"/>
              </a:solidFill>
              <a:latin typeface="Arial"/>
              <a:cs typeface="Arial"/>
            </a:endParaRPr>
          </a:p>
        </p:txBody>
      </p:sp>
      <p:sp>
        <p:nvSpPr>
          <p:cNvPr id="2196491" name="Rectangle 11"/>
          <p:cNvSpPr>
            <a:spLocks noChangeArrowheads="1"/>
          </p:cNvSpPr>
          <p:nvPr/>
        </p:nvSpPr>
        <p:spPr bwMode="auto">
          <a:xfrm rot="-1572683">
            <a:off x="3679577" y="4113316"/>
            <a:ext cx="184646" cy="307768"/>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lIns="91269" tIns="45635" rIns="91269" bIns="45635" anchor="ctr">
            <a:spAutoFit/>
          </a:bodyPr>
          <a:lstStyle/>
          <a:p>
            <a:pPr eaLnBrk="0" hangingPunct="0"/>
            <a:endParaRPr lang="en-US" sz="1400" b="0">
              <a:solidFill>
                <a:srgbClr val="000000"/>
              </a:solidFill>
              <a:latin typeface="Arial"/>
              <a:cs typeface="Arial"/>
            </a:endParaRPr>
          </a:p>
        </p:txBody>
      </p:sp>
      <p:sp>
        <p:nvSpPr>
          <p:cNvPr id="2196492" name="Rectangle 12"/>
          <p:cNvSpPr>
            <a:spLocks noChangeArrowheads="1"/>
          </p:cNvSpPr>
          <p:nvPr/>
        </p:nvSpPr>
        <p:spPr bwMode="auto">
          <a:xfrm rot="5400000">
            <a:off x="4555876" y="2398816"/>
            <a:ext cx="184646" cy="307768"/>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lIns="91269" tIns="45635" rIns="91269" bIns="45635" anchor="ctr">
            <a:spAutoFit/>
          </a:bodyPr>
          <a:lstStyle/>
          <a:p>
            <a:pPr eaLnBrk="0" hangingPunct="0"/>
            <a:endParaRPr lang="en-US" sz="1400" b="0">
              <a:solidFill>
                <a:srgbClr val="000000"/>
              </a:solidFill>
              <a:latin typeface="Arial"/>
              <a:cs typeface="Arial"/>
            </a:endParaRPr>
          </a:p>
        </p:txBody>
      </p:sp>
      <p:sp>
        <p:nvSpPr>
          <p:cNvPr id="2196493" name="AutoShape 13"/>
          <p:cNvSpPr>
            <a:spLocks noChangeArrowheads="1"/>
          </p:cNvSpPr>
          <p:nvPr/>
        </p:nvSpPr>
        <p:spPr bwMode="auto">
          <a:xfrm rot="50350481">
            <a:off x="6060283" y="4738437"/>
            <a:ext cx="1695450" cy="613277"/>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269" tIns="45635" rIns="91269" bIns="45635" anchor="ctr">
            <a:spAutoFit/>
          </a:bodyPr>
          <a:lstStyle/>
          <a:p>
            <a:pPr eaLnBrk="0" hangingPunct="0"/>
            <a:endParaRPr lang="en-US" sz="1400" b="0">
              <a:solidFill>
                <a:srgbClr val="000000"/>
              </a:solidFill>
              <a:latin typeface="Arial"/>
              <a:cs typeface="Arial"/>
            </a:endParaRPr>
          </a:p>
        </p:txBody>
      </p:sp>
      <p:sp>
        <p:nvSpPr>
          <p:cNvPr id="2196494" name="Text Box 14"/>
          <p:cNvSpPr txBox="1">
            <a:spLocks noChangeArrowheads="1"/>
          </p:cNvSpPr>
          <p:nvPr/>
        </p:nvSpPr>
        <p:spPr bwMode="auto">
          <a:xfrm>
            <a:off x="4114800" y="2117761"/>
            <a:ext cx="1066800" cy="64632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r>
              <a:rPr lang="zh-CN" altLang="en-US" sz="3600" i="1" dirty="0">
                <a:solidFill>
                  <a:srgbClr val="FFFFFF"/>
                </a:solidFill>
                <a:latin typeface="Arial"/>
                <a:cs typeface="Arial"/>
              </a:rPr>
              <a:t>是</a:t>
            </a:r>
            <a:endParaRPr lang="en-US" sz="3600" i="1" dirty="0">
              <a:solidFill>
                <a:srgbClr val="FFFFFF"/>
              </a:solidFill>
              <a:latin typeface="Arial"/>
              <a:cs typeface="Arial"/>
            </a:endParaRPr>
          </a:p>
        </p:txBody>
      </p:sp>
      <p:sp>
        <p:nvSpPr>
          <p:cNvPr id="2196495" name="AutoShape 15"/>
          <p:cNvSpPr>
            <a:spLocks noChangeArrowheads="1"/>
          </p:cNvSpPr>
          <p:nvPr/>
        </p:nvSpPr>
        <p:spPr bwMode="auto">
          <a:xfrm rot="14452042">
            <a:off x="1507368" y="4721768"/>
            <a:ext cx="1747837" cy="613277"/>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269" tIns="45635" rIns="91269" bIns="45635" anchor="ctr">
            <a:spAutoFit/>
          </a:bodyPr>
          <a:lstStyle/>
          <a:p>
            <a:pPr eaLnBrk="0" hangingPunct="0"/>
            <a:endParaRPr lang="en-US" sz="1400" b="0">
              <a:solidFill>
                <a:srgbClr val="000000"/>
              </a:solidFill>
              <a:latin typeface="Arial"/>
              <a:cs typeface="Arial"/>
            </a:endParaRPr>
          </a:p>
        </p:txBody>
      </p:sp>
      <p:sp>
        <p:nvSpPr>
          <p:cNvPr id="2196496" name="Text Box 16"/>
          <p:cNvSpPr txBox="1">
            <a:spLocks noChangeArrowheads="1"/>
          </p:cNvSpPr>
          <p:nvPr/>
        </p:nvSpPr>
        <p:spPr bwMode="auto">
          <a:xfrm>
            <a:off x="5608638" y="4030699"/>
            <a:ext cx="1066800" cy="64632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l"/>
            <a:r>
              <a:rPr lang="zh-CN" altLang="en-US" sz="3600" i="1" dirty="0">
                <a:solidFill>
                  <a:srgbClr val="FFFFFF"/>
                </a:solidFill>
                <a:latin typeface="Arial"/>
                <a:cs typeface="Arial"/>
              </a:rPr>
              <a:t>是</a:t>
            </a:r>
            <a:endParaRPr lang="en-US" sz="3600" i="1" dirty="0">
              <a:solidFill>
                <a:srgbClr val="FFFFFF"/>
              </a:solidFill>
              <a:latin typeface="Arial"/>
              <a:cs typeface="Arial"/>
            </a:endParaRPr>
          </a:p>
        </p:txBody>
      </p:sp>
      <p:sp>
        <p:nvSpPr>
          <p:cNvPr id="2196497" name="Text Box 17"/>
          <p:cNvSpPr txBox="1">
            <a:spLocks noChangeArrowheads="1"/>
          </p:cNvSpPr>
          <p:nvPr/>
        </p:nvSpPr>
        <p:spPr bwMode="auto">
          <a:xfrm>
            <a:off x="2667001" y="4030699"/>
            <a:ext cx="1066800" cy="64632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r"/>
            <a:r>
              <a:rPr lang="zh-CN" altLang="en-US" sz="3600" i="1" dirty="0">
                <a:solidFill>
                  <a:srgbClr val="FFFFFF"/>
                </a:solidFill>
                <a:latin typeface="Arial"/>
                <a:cs typeface="Arial"/>
              </a:rPr>
              <a:t>是</a:t>
            </a:r>
            <a:endParaRPr lang="en-US" sz="3600" i="1" dirty="0">
              <a:solidFill>
                <a:srgbClr val="FFFFFF"/>
              </a:solidFill>
              <a:latin typeface="Arial"/>
              <a:cs typeface="Arial"/>
            </a:endParaRPr>
          </a:p>
        </p:txBody>
      </p:sp>
      <p:sp>
        <p:nvSpPr>
          <p:cNvPr id="2196498" name="Text Box 18"/>
          <p:cNvSpPr txBox="1">
            <a:spLocks noChangeArrowheads="1"/>
          </p:cNvSpPr>
          <p:nvPr/>
        </p:nvSpPr>
        <p:spPr bwMode="auto">
          <a:xfrm>
            <a:off x="1905000" y="4708560"/>
            <a:ext cx="1828800" cy="64632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l"/>
            <a:r>
              <a:rPr lang="zh-CN" altLang="en-US" sz="3600" i="1" dirty="0">
                <a:solidFill>
                  <a:srgbClr val="FFFFFF"/>
                </a:solidFill>
                <a:latin typeface="Arial"/>
                <a:cs typeface="Arial"/>
              </a:rPr>
              <a:t>儿子</a:t>
            </a:r>
            <a:endParaRPr lang="en-US" sz="3600" i="1" dirty="0">
              <a:solidFill>
                <a:srgbClr val="FFFFFF"/>
              </a:solidFill>
              <a:latin typeface="Arial"/>
              <a:cs typeface="Arial"/>
            </a:endParaRPr>
          </a:p>
        </p:txBody>
      </p:sp>
      <p:sp>
        <p:nvSpPr>
          <p:cNvPr id="2196499" name="AutoShape 19"/>
          <p:cNvSpPr>
            <a:spLocks noChangeArrowheads="1"/>
          </p:cNvSpPr>
          <p:nvPr/>
        </p:nvSpPr>
        <p:spPr bwMode="auto">
          <a:xfrm>
            <a:off x="3624264" y="1115762"/>
            <a:ext cx="2016125" cy="613277"/>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269" tIns="45635" rIns="91269" bIns="45635" anchor="ctr">
            <a:spAutoFit/>
          </a:bodyPr>
          <a:lstStyle/>
          <a:p>
            <a:pPr eaLnBrk="0" hangingPunct="0"/>
            <a:endParaRPr lang="en-US" sz="1400" b="0">
              <a:solidFill>
                <a:srgbClr val="000000"/>
              </a:solidFill>
              <a:latin typeface="Arial"/>
              <a:cs typeface="Arial"/>
            </a:endParaRPr>
          </a:p>
        </p:txBody>
      </p:sp>
      <p:grpSp>
        <p:nvGrpSpPr>
          <p:cNvPr id="2196500" name="Group 20"/>
          <p:cNvGrpSpPr>
            <a:grpSpLocks/>
          </p:cNvGrpSpPr>
          <p:nvPr/>
        </p:nvGrpSpPr>
        <p:grpSpPr bwMode="auto">
          <a:xfrm>
            <a:off x="3629025" y="2862263"/>
            <a:ext cx="1981200" cy="1752600"/>
            <a:chOff x="2286" y="1803"/>
            <a:chExt cx="1248" cy="1104"/>
          </a:xfrm>
        </p:grpSpPr>
        <p:sp>
          <p:nvSpPr>
            <p:cNvPr id="2196501" name="AutoShape 21"/>
            <p:cNvSpPr>
              <a:spLocks noChangeArrowheads="1"/>
            </p:cNvSpPr>
            <p:nvPr/>
          </p:nvSpPr>
          <p:spPr bwMode="auto">
            <a:xfrm>
              <a:off x="2286" y="1803"/>
              <a:ext cx="1248" cy="1104"/>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eaLnBrk="0" hangingPunct="0"/>
              <a:endParaRPr lang="en-US" sz="1400" b="0">
                <a:solidFill>
                  <a:srgbClr val="000000"/>
                </a:solidFill>
                <a:latin typeface="Arial"/>
                <a:cs typeface="Arial"/>
              </a:endParaRPr>
            </a:p>
          </p:txBody>
        </p:sp>
        <p:sp>
          <p:nvSpPr>
            <p:cNvPr id="2196502" name="Text Box 22"/>
            <p:cNvSpPr txBox="1">
              <a:spLocks noChangeArrowheads="1"/>
            </p:cNvSpPr>
            <p:nvPr/>
          </p:nvSpPr>
          <p:spPr bwMode="auto">
            <a:xfrm>
              <a:off x="2448" y="2112"/>
              <a:ext cx="864" cy="40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r>
                <a:rPr lang="zh-CN" altLang="en-US" sz="3600" i="1" dirty="0">
                  <a:solidFill>
                    <a:srgbClr val="FFFFFF"/>
                  </a:solidFill>
                  <a:latin typeface="Arial"/>
                  <a:cs typeface="Arial"/>
                </a:rPr>
                <a:t>神</a:t>
              </a:r>
              <a:endParaRPr lang="en-US" sz="3600" i="1" dirty="0">
                <a:solidFill>
                  <a:srgbClr val="FFFFFF"/>
                </a:solidFill>
                <a:latin typeface="Arial"/>
                <a:cs typeface="Arial"/>
              </a:endParaRPr>
            </a:p>
          </p:txBody>
        </p:sp>
      </p:grpSp>
      <p:sp>
        <p:nvSpPr>
          <p:cNvPr id="2196503" name="Text Box 23"/>
          <p:cNvSpPr txBox="1">
            <a:spLocks noChangeArrowheads="1"/>
          </p:cNvSpPr>
          <p:nvPr/>
        </p:nvSpPr>
        <p:spPr bwMode="auto">
          <a:xfrm>
            <a:off x="3714750" y="1508160"/>
            <a:ext cx="1828800" cy="64632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r>
              <a:rPr lang="zh-CN" altLang="en-US" sz="3600" i="1" dirty="0">
                <a:solidFill>
                  <a:srgbClr val="FFFFFF"/>
                </a:solidFill>
                <a:latin typeface="Arial"/>
                <a:cs typeface="Arial"/>
              </a:rPr>
              <a:t>父</a:t>
            </a:r>
            <a:endParaRPr lang="en-US" sz="3600" i="1" dirty="0">
              <a:solidFill>
                <a:srgbClr val="FFFFFF"/>
              </a:solidFill>
              <a:latin typeface="Arial"/>
              <a:cs typeface="Arial"/>
            </a:endParaRPr>
          </a:p>
        </p:txBody>
      </p:sp>
      <p:sp>
        <p:nvSpPr>
          <p:cNvPr id="2196504" name="Text Box 24"/>
          <p:cNvSpPr txBox="1">
            <a:spLocks noChangeArrowheads="1"/>
          </p:cNvSpPr>
          <p:nvPr/>
        </p:nvSpPr>
        <p:spPr bwMode="auto">
          <a:xfrm>
            <a:off x="5486400" y="4708560"/>
            <a:ext cx="1828800" cy="64632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r"/>
            <a:r>
              <a:rPr lang="zh-CN" altLang="en-US" sz="3600" i="1" dirty="0">
                <a:solidFill>
                  <a:srgbClr val="FFFFFF"/>
                </a:solidFill>
                <a:latin typeface="Arial"/>
                <a:cs typeface="Arial"/>
              </a:rPr>
              <a:t>圣灵</a:t>
            </a:r>
            <a:endParaRPr lang="en-US" sz="3600" i="1" dirty="0">
              <a:solidFill>
                <a:srgbClr val="FFFFFF"/>
              </a:solidFill>
              <a:latin typeface="Arial"/>
              <a:cs typeface="Arial"/>
            </a:endParaRPr>
          </a:p>
        </p:txBody>
      </p:sp>
      <p:sp>
        <p:nvSpPr>
          <p:cNvPr id="2196505" name="WordArt 25"/>
          <p:cNvSpPr>
            <a:spLocks noChangeArrowheads="1" noChangeShapeType="1" noTextEdit="1"/>
          </p:cNvSpPr>
          <p:nvPr/>
        </p:nvSpPr>
        <p:spPr bwMode="auto">
          <a:xfrm rot="-3731304">
            <a:off x="2125663" y="2557498"/>
            <a:ext cx="1066800" cy="276225"/>
          </a:xfrm>
          <a:prstGeom prst="rect">
            <a:avLst/>
          </a:prstGeom>
          <a:extLst>
            <a:ext uri="{AF507438-7753-43E0-B8FC-AC1667EBCBE1}">
              <a14:hiddenEffects xmlns:a14="http://schemas.microsoft.com/office/drawing/2010/main">
                <a:effectLst/>
              </a14:hiddenEffects>
            </a:ext>
          </a:extLst>
        </p:spPr>
        <p:txBody>
          <a:bodyPr spcFirstLastPara="1" wrap="none" lIns="91269" tIns="45635" rIns="91269" bIns="45635" fromWordArt="1">
            <a:prstTxWarp prst="textArchUp">
              <a:avLst>
                <a:gd name="adj" fmla="val 10800000"/>
              </a:avLst>
            </a:prstTxWarp>
          </a:bodyPr>
          <a:lstStyle/>
          <a:p>
            <a:pPr eaLnBrk="0" hangingPunct="0"/>
            <a:r>
              <a:rPr lang="zh-CN" altLang="en-US" sz="1600" kern="10" dirty="0">
                <a:ln w="9525">
                  <a:solidFill>
                    <a:srgbClr val="000000"/>
                  </a:solidFill>
                  <a:round/>
                  <a:headEnd/>
                  <a:tailEnd/>
                </a:ln>
                <a:solidFill>
                  <a:srgbClr val="FFFFFF"/>
                </a:solidFill>
                <a:latin typeface="Arial"/>
                <a:ea typeface="Times New Roman"/>
                <a:cs typeface="Arial"/>
              </a:rPr>
              <a:t>不是</a:t>
            </a:r>
            <a:endParaRPr lang="en-US" sz="1600" kern="10" dirty="0">
              <a:ln w="9525">
                <a:solidFill>
                  <a:srgbClr val="000000"/>
                </a:solidFill>
                <a:round/>
                <a:headEnd/>
                <a:tailEnd/>
              </a:ln>
              <a:solidFill>
                <a:srgbClr val="FFFFFF"/>
              </a:solidFill>
              <a:latin typeface="Arial"/>
              <a:ea typeface="Times New Roman"/>
              <a:cs typeface="Arial"/>
            </a:endParaRPr>
          </a:p>
        </p:txBody>
      </p:sp>
      <p:sp>
        <p:nvSpPr>
          <p:cNvPr id="2196506" name="WordArt 26"/>
          <p:cNvSpPr>
            <a:spLocks noChangeArrowheads="1" noChangeShapeType="1" noTextEdit="1"/>
          </p:cNvSpPr>
          <p:nvPr/>
        </p:nvSpPr>
        <p:spPr bwMode="auto">
          <a:xfrm rot="3668274">
            <a:off x="6086476" y="2557498"/>
            <a:ext cx="1066800" cy="276225"/>
          </a:xfrm>
          <a:prstGeom prst="rect">
            <a:avLst/>
          </a:prstGeom>
          <a:extLst>
            <a:ext uri="{AF507438-7753-43E0-B8FC-AC1667EBCBE1}">
              <a14:hiddenEffects xmlns:a14="http://schemas.microsoft.com/office/drawing/2010/main">
                <a:effectLst/>
              </a14:hiddenEffects>
            </a:ext>
          </a:extLst>
        </p:spPr>
        <p:txBody>
          <a:bodyPr spcFirstLastPara="1" wrap="none" lIns="91269" tIns="45635" rIns="91269" bIns="45635" fromWordArt="1">
            <a:prstTxWarp prst="textArchUp">
              <a:avLst>
                <a:gd name="adj" fmla="val 10800000"/>
              </a:avLst>
            </a:prstTxWarp>
          </a:bodyPr>
          <a:lstStyle/>
          <a:p>
            <a:pPr eaLnBrk="0" hangingPunct="0"/>
            <a:r>
              <a:rPr lang="zh-CN" altLang="en-US" sz="1600" kern="10" dirty="0">
                <a:ln w="9525">
                  <a:solidFill>
                    <a:srgbClr val="000000"/>
                  </a:solidFill>
                  <a:round/>
                  <a:headEnd/>
                  <a:tailEnd/>
                </a:ln>
                <a:solidFill>
                  <a:srgbClr val="FFFFFF"/>
                </a:solidFill>
                <a:latin typeface="Arial"/>
                <a:ea typeface="Times New Roman"/>
                <a:cs typeface="Arial"/>
              </a:rPr>
              <a:t>不是</a:t>
            </a:r>
            <a:endParaRPr lang="en-US" sz="1600" kern="10" dirty="0">
              <a:ln w="9525">
                <a:solidFill>
                  <a:srgbClr val="000000"/>
                </a:solidFill>
                <a:round/>
                <a:headEnd/>
                <a:tailEnd/>
              </a:ln>
              <a:solidFill>
                <a:srgbClr val="FFFFFF"/>
              </a:solidFill>
              <a:latin typeface="Arial"/>
              <a:ea typeface="Times New Roman"/>
              <a:cs typeface="Arial"/>
            </a:endParaRPr>
          </a:p>
        </p:txBody>
      </p:sp>
      <p:sp>
        <p:nvSpPr>
          <p:cNvPr id="2196507" name="WordArt 27"/>
          <p:cNvSpPr>
            <a:spLocks noChangeArrowheads="1" noChangeShapeType="1" noTextEdit="1"/>
          </p:cNvSpPr>
          <p:nvPr/>
        </p:nvSpPr>
        <p:spPr bwMode="auto">
          <a:xfrm>
            <a:off x="4052924" y="5972175"/>
            <a:ext cx="1119187" cy="204788"/>
          </a:xfrm>
          <a:prstGeom prst="rect">
            <a:avLst/>
          </a:prstGeom>
          <a:extLst>
            <a:ext uri="{AF507438-7753-43E0-B8FC-AC1667EBCBE1}">
              <a14:hiddenEffects xmlns:a14="http://schemas.microsoft.com/office/drawing/2010/main">
                <a:effectLst/>
              </a14:hiddenEffects>
            </a:ext>
          </a:extLst>
        </p:spPr>
        <p:txBody>
          <a:bodyPr spcFirstLastPara="1" wrap="none" lIns="91269" tIns="45635" rIns="91269" bIns="45635" fromWordArt="1">
            <a:prstTxWarp prst="textArchDown">
              <a:avLst>
                <a:gd name="adj" fmla="val 0"/>
              </a:avLst>
            </a:prstTxWarp>
          </a:bodyPr>
          <a:lstStyle/>
          <a:p>
            <a:pPr eaLnBrk="0" hangingPunct="0"/>
            <a:r>
              <a:rPr lang="zh-CN" altLang="en-US" sz="1600" kern="10" dirty="0">
                <a:ln w="9525">
                  <a:solidFill>
                    <a:srgbClr val="000000"/>
                  </a:solidFill>
                  <a:round/>
                  <a:headEnd/>
                  <a:tailEnd/>
                </a:ln>
                <a:solidFill>
                  <a:srgbClr val="FFFFFF"/>
                </a:solidFill>
                <a:latin typeface="Arial"/>
                <a:ea typeface="Times New Roman"/>
                <a:cs typeface="Arial"/>
              </a:rPr>
              <a:t>不是</a:t>
            </a:r>
            <a:endParaRPr lang="en-US" sz="1600" kern="10" dirty="0">
              <a:ln w="9525">
                <a:solidFill>
                  <a:srgbClr val="000000"/>
                </a:solidFill>
                <a:round/>
                <a:headEnd/>
                <a:tailEnd/>
              </a:ln>
              <a:solidFill>
                <a:srgbClr val="FFFFFF"/>
              </a:solidFill>
              <a:latin typeface="Arial"/>
              <a:ea typeface="Times New Roman"/>
              <a:cs typeface="Arial"/>
            </a:endParaRPr>
          </a:p>
        </p:txBody>
      </p:sp>
      <p:sp>
        <p:nvSpPr>
          <p:cNvPr id="2196508" name="Text Box 28"/>
          <p:cNvSpPr txBox="1">
            <a:spLocks noChangeArrowheads="1"/>
          </p:cNvSpPr>
          <p:nvPr/>
        </p:nvSpPr>
        <p:spPr bwMode="auto">
          <a:xfrm>
            <a:off x="0" y="6553236"/>
            <a:ext cx="5943600" cy="27699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l">
              <a:spcBef>
                <a:spcPct val="50000"/>
              </a:spcBef>
            </a:pPr>
            <a:r>
              <a:rPr lang="en-US" sz="1200">
                <a:solidFill>
                  <a:srgbClr val="FFFFFF"/>
                </a:solidFill>
                <a:latin typeface="Arial"/>
                <a:cs typeface="Arial"/>
              </a:rPr>
              <a:t>H. Wayne House, </a:t>
            </a:r>
            <a:r>
              <a:rPr lang="en-US" sz="1200" i="1">
                <a:solidFill>
                  <a:srgbClr val="FFFFFF"/>
                </a:solidFill>
                <a:latin typeface="Arial"/>
                <a:cs typeface="Arial"/>
              </a:rPr>
              <a:t>Charts of Christian Theology and Doctrine</a:t>
            </a:r>
            <a:r>
              <a:rPr lang="en-US" sz="1200">
                <a:solidFill>
                  <a:srgbClr val="FFFFFF"/>
                </a:solidFill>
                <a:latin typeface="Arial"/>
                <a:cs typeface="Arial"/>
              </a:rPr>
              <a:t>, 45</a:t>
            </a:r>
          </a:p>
        </p:txBody>
      </p:sp>
      <p:sp>
        <p:nvSpPr>
          <p:cNvPr id="2196509" name="Rectangle 29"/>
          <p:cNvSpPr>
            <a:spLocks noGrp="1" noChangeArrowheads="1"/>
          </p:cNvSpPr>
          <p:nvPr>
            <p:ph type="title" idx="4294967295"/>
          </p:nvPr>
        </p:nvSpPr>
        <p:spPr>
          <a:xfrm>
            <a:off x="381000" y="228600"/>
            <a:ext cx="8229600" cy="1143000"/>
          </a:xfrm>
          <a:effectLst>
            <a:outerShdw blurRad="63500" dist="35921" dir="2700000" algn="ctr" rotWithShape="0">
              <a:schemeClr val="tx1">
                <a:alpha val="74998"/>
              </a:schemeClr>
            </a:outerShdw>
          </a:effectLst>
        </p:spPr>
        <p:txBody>
          <a:bodyPr/>
          <a:lstStyle/>
          <a:p>
            <a:r>
              <a:rPr lang="en-US" sz="3600" b="1" i="1" dirty="0">
                <a:solidFill>
                  <a:schemeClr val="bg1"/>
                </a:solidFill>
                <a:latin typeface="Arial"/>
                <a:cs typeface="Arial"/>
              </a:rPr>
              <a:t>II. </a:t>
            </a:r>
            <a:r>
              <a:rPr lang="zh-CN" altLang="en-US" sz="3600" b="1" i="1" dirty="0">
                <a:solidFill>
                  <a:schemeClr val="bg1"/>
                </a:solidFill>
              </a:rPr>
              <a:t>不同的恩赐在</a:t>
            </a:r>
            <a:r>
              <a:rPr lang="zh-CN" altLang="en-US" sz="3600" b="1" i="1" dirty="0">
                <a:solidFill>
                  <a:srgbClr val="FFFF00"/>
                </a:solidFill>
              </a:rPr>
              <a:t>三位一体</a:t>
            </a:r>
            <a:r>
              <a:rPr lang="zh-CN" altLang="en-US" sz="3600" b="1" i="1" dirty="0">
                <a:solidFill>
                  <a:schemeClr val="bg1"/>
                </a:solidFill>
              </a:rPr>
              <a:t>的神中合一 </a:t>
            </a:r>
            <a:r>
              <a:rPr lang="en-US" sz="3600" b="1" i="1" dirty="0">
                <a:solidFill>
                  <a:schemeClr val="bg1"/>
                </a:solidFill>
                <a:latin typeface="Arial"/>
                <a:cs typeface="Arial"/>
              </a:rPr>
              <a:t> (12:4-6).</a:t>
            </a:r>
            <a:endParaRPr lang="en-US" sz="4000" dirty="0">
              <a:latin typeface="Arial"/>
              <a:cs typeface="Arial"/>
            </a:endParaRPr>
          </a:p>
        </p:txBody>
      </p:sp>
    </p:spTree>
    <p:extLst>
      <p:ext uri="{BB962C8B-B14F-4D97-AF65-F5344CB8AC3E}">
        <p14:creationId xmlns:p14="http://schemas.microsoft.com/office/powerpoint/2010/main" val="4151816764"/>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2196509">
                                            <p:txEl>
                                              <p:pRg st="0" end="0"/>
                                            </p:txEl>
                                          </p:spTgt>
                                        </p:tgtEl>
                                        <p:attrNameLst>
                                          <p:attrName>style.visibility</p:attrName>
                                        </p:attrNameLst>
                                      </p:cBhvr>
                                      <p:to>
                                        <p:strVal val="visible"/>
                                      </p:to>
                                    </p:set>
                                    <p:anim calcmode="lin" valueType="num">
                                      <p:cBhvr additive="base">
                                        <p:cTn id="7" dur="500" fill="hold"/>
                                        <p:tgtEl>
                                          <p:spTgt spid="219650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19650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96509" grpId="0" build="p" autoUpdateAnimBg="0"/>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8530"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269" tIns="45635" rIns="91269" bIns="45635" anchor="ctr"/>
          <a:lstStyle/>
          <a:p>
            <a:pPr eaLnBrk="0" hangingPunct="0"/>
            <a:endParaRPr lang="en-US" sz="1400" b="0">
              <a:solidFill>
                <a:srgbClr val="000000"/>
              </a:solidFill>
              <a:latin typeface="Arial"/>
              <a:cs typeface="Arial"/>
            </a:endParaRPr>
          </a:p>
        </p:txBody>
      </p:sp>
      <p:grpSp>
        <p:nvGrpSpPr>
          <p:cNvPr id="2198531" name="Group 3"/>
          <p:cNvGrpSpPr>
            <a:grpSpLocks/>
          </p:cNvGrpSpPr>
          <p:nvPr/>
        </p:nvGrpSpPr>
        <p:grpSpPr bwMode="auto">
          <a:xfrm>
            <a:off x="-53939" y="0"/>
            <a:ext cx="9350375" cy="7031038"/>
            <a:chOff x="-34" y="0"/>
            <a:chExt cx="5890" cy="4429"/>
          </a:xfrm>
        </p:grpSpPr>
        <p:sp>
          <p:nvSpPr>
            <p:cNvPr id="2198532"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400" b="0">
                <a:solidFill>
                  <a:srgbClr val="000000"/>
                </a:solidFill>
                <a:latin typeface="Arial"/>
                <a:cs typeface="Arial"/>
              </a:endParaRPr>
            </a:p>
          </p:txBody>
        </p:sp>
        <p:sp>
          <p:nvSpPr>
            <p:cNvPr id="2198533"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400" b="0">
                <a:solidFill>
                  <a:srgbClr val="000000"/>
                </a:solidFill>
                <a:latin typeface="Arial"/>
                <a:cs typeface="Arial"/>
              </a:endParaRPr>
            </a:p>
          </p:txBody>
        </p:sp>
      </p:grpSp>
      <p:sp>
        <p:nvSpPr>
          <p:cNvPr id="2198534" name="AutoShape 6"/>
          <p:cNvSpPr>
            <a:spLocks noChangeArrowheads="1"/>
          </p:cNvSpPr>
          <p:nvPr/>
        </p:nvSpPr>
        <p:spPr bwMode="auto">
          <a:xfrm>
            <a:off x="2209800" y="1295401"/>
            <a:ext cx="4876800" cy="4038600"/>
          </a:xfrm>
          <a:prstGeom prst="triangle">
            <a:avLst>
              <a:gd name="adj" fmla="val 50000"/>
            </a:avLst>
          </a:prstGeom>
          <a:noFill/>
          <a:ln w="76200">
            <a:solidFill>
              <a:srgbClr val="FF3300"/>
            </a:solidFill>
            <a:miter lim="800000"/>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lIns="91269" tIns="45635" rIns="91269" bIns="45635" anchor="ctr"/>
          <a:lstStyle/>
          <a:p>
            <a:pPr eaLnBrk="0" hangingPunct="0"/>
            <a:endParaRPr lang="en-US" sz="1400" b="0">
              <a:solidFill>
                <a:srgbClr val="000000"/>
              </a:solidFill>
              <a:latin typeface="Arial"/>
              <a:cs typeface="Arial"/>
            </a:endParaRPr>
          </a:p>
        </p:txBody>
      </p:sp>
      <p:sp>
        <p:nvSpPr>
          <p:cNvPr id="2198535" name="Text Box 7"/>
          <p:cNvSpPr txBox="1">
            <a:spLocks noChangeArrowheads="1"/>
          </p:cNvSpPr>
          <p:nvPr/>
        </p:nvSpPr>
        <p:spPr bwMode="auto">
          <a:xfrm>
            <a:off x="3581400" y="381034"/>
            <a:ext cx="5562600" cy="4001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269" tIns="45635" rIns="91269" bIns="45635">
            <a:spAutoFit/>
          </a:bodyPr>
          <a:lstStyle/>
          <a:p>
            <a:pPr algn="l">
              <a:spcBef>
                <a:spcPct val="50000"/>
              </a:spcBef>
              <a:buFontTx/>
              <a:buChar char="•"/>
            </a:pPr>
            <a:endParaRPr lang="en-US" sz="2000" b="0">
              <a:solidFill>
                <a:srgbClr val="000000"/>
              </a:solidFill>
              <a:latin typeface="Arial"/>
              <a:cs typeface="Arial"/>
            </a:endParaRPr>
          </a:p>
        </p:txBody>
      </p:sp>
      <p:sp>
        <p:nvSpPr>
          <p:cNvPr id="2198536" name="Text Box 8"/>
          <p:cNvSpPr txBox="1">
            <a:spLocks noChangeArrowheads="1"/>
          </p:cNvSpPr>
          <p:nvPr/>
        </p:nvSpPr>
        <p:spPr bwMode="auto">
          <a:xfrm>
            <a:off x="381001" y="212751"/>
            <a:ext cx="8153400" cy="397026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l"/>
            <a:r>
              <a:rPr lang="zh-CN" altLang="en-US" sz="3600" i="1" dirty="0">
                <a:solidFill>
                  <a:srgbClr val="FFFFFF"/>
                </a:solidFill>
                <a:latin typeface="Arial"/>
                <a:cs typeface="Arial"/>
              </a:rPr>
              <a:t>恩赐有许多种，</a:t>
            </a:r>
            <a:endParaRPr lang="en-US" altLang="zh-CN" sz="3600" i="1" dirty="0">
              <a:solidFill>
                <a:srgbClr val="FFFFFF"/>
              </a:solidFill>
              <a:latin typeface="Arial"/>
              <a:cs typeface="Arial"/>
            </a:endParaRPr>
          </a:p>
          <a:p>
            <a:pPr algn="l"/>
            <a:r>
              <a:rPr lang="zh-CN" altLang="en-US" sz="3600" i="1" dirty="0">
                <a:solidFill>
                  <a:srgbClr val="FFFFFF"/>
                </a:solidFill>
                <a:latin typeface="Arial"/>
                <a:cs typeface="Arial"/>
              </a:rPr>
              <a:t>却是同一位</a:t>
            </a:r>
            <a:r>
              <a:rPr lang="zh-CN" altLang="en-US" sz="3600" i="1" dirty="0">
                <a:solidFill>
                  <a:srgbClr val="FFFF00"/>
                </a:solidFill>
                <a:latin typeface="Arial"/>
                <a:cs typeface="Arial"/>
              </a:rPr>
              <a:t>圣灵</a:t>
            </a:r>
            <a:r>
              <a:rPr lang="zh-CN" altLang="en-US" sz="3600" i="1" dirty="0">
                <a:solidFill>
                  <a:srgbClr val="FFFFFF"/>
                </a:solidFill>
                <a:latin typeface="Arial"/>
                <a:cs typeface="Arial"/>
              </a:rPr>
              <a:t>所赐的； </a:t>
            </a:r>
            <a:endParaRPr lang="en-US" altLang="zh-CN" sz="3600" i="1" dirty="0">
              <a:solidFill>
                <a:srgbClr val="FFFFFF"/>
              </a:solidFill>
              <a:latin typeface="Arial"/>
              <a:cs typeface="Arial"/>
            </a:endParaRPr>
          </a:p>
          <a:p>
            <a:pPr algn="l"/>
            <a:r>
              <a:rPr lang="zh-CN" altLang="en-US" sz="3600" i="1" dirty="0">
                <a:solidFill>
                  <a:srgbClr val="FFFFFF"/>
                </a:solidFill>
                <a:latin typeface="Arial"/>
                <a:cs typeface="Arial"/>
              </a:rPr>
              <a:t>服事的职分有许多种，</a:t>
            </a:r>
            <a:endParaRPr lang="en-US" altLang="zh-CN" sz="3600" i="1" dirty="0">
              <a:solidFill>
                <a:srgbClr val="FFFFFF"/>
              </a:solidFill>
              <a:latin typeface="Arial"/>
              <a:cs typeface="Arial"/>
            </a:endParaRPr>
          </a:p>
          <a:p>
            <a:pPr algn="l"/>
            <a:r>
              <a:rPr lang="zh-CN" altLang="en-US" sz="3600" i="1" dirty="0">
                <a:solidFill>
                  <a:srgbClr val="FFFFFF"/>
                </a:solidFill>
                <a:latin typeface="Arial"/>
                <a:cs typeface="Arial"/>
              </a:rPr>
              <a:t>但是同一位</a:t>
            </a:r>
            <a:r>
              <a:rPr lang="zh-CN" altLang="en-US" sz="3600" i="1" dirty="0">
                <a:solidFill>
                  <a:srgbClr val="FFFF00"/>
                </a:solidFill>
                <a:latin typeface="Arial"/>
                <a:cs typeface="Arial"/>
              </a:rPr>
              <a:t>主</a:t>
            </a:r>
            <a:r>
              <a:rPr lang="zh-CN" altLang="en-US" sz="3600" i="1" dirty="0">
                <a:solidFill>
                  <a:srgbClr val="FFFFFF"/>
                </a:solidFill>
                <a:latin typeface="Arial"/>
                <a:cs typeface="Arial"/>
              </a:rPr>
              <a:t>； </a:t>
            </a:r>
            <a:endParaRPr lang="en-US" altLang="zh-CN" sz="3600" i="1" dirty="0">
              <a:solidFill>
                <a:srgbClr val="FFFFFF"/>
              </a:solidFill>
              <a:latin typeface="Arial"/>
              <a:cs typeface="Arial"/>
            </a:endParaRPr>
          </a:p>
          <a:p>
            <a:pPr algn="l"/>
            <a:r>
              <a:rPr lang="zh-CN" altLang="en-US" sz="3600" i="1" dirty="0">
                <a:solidFill>
                  <a:srgbClr val="FFFFFF"/>
                </a:solidFill>
                <a:latin typeface="Arial"/>
                <a:cs typeface="Arial"/>
              </a:rPr>
              <a:t>工作的方式也有许多种，</a:t>
            </a:r>
            <a:endParaRPr lang="en-US" altLang="zh-CN" sz="3600" i="1" dirty="0">
              <a:solidFill>
                <a:srgbClr val="FFFFFF"/>
              </a:solidFill>
              <a:latin typeface="Arial"/>
              <a:cs typeface="Arial"/>
            </a:endParaRPr>
          </a:p>
          <a:p>
            <a:pPr algn="l"/>
            <a:r>
              <a:rPr lang="zh-CN" altLang="en-US" sz="3600" i="1" dirty="0">
                <a:solidFill>
                  <a:srgbClr val="FFFFFF"/>
                </a:solidFill>
                <a:latin typeface="Arial"/>
                <a:cs typeface="Arial"/>
              </a:rPr>
              <a:t>但仍是一位　</a:t>
            </a:r>
            <a:r>
              <a:rPr lang="zh-CN" altLang="en-US" sz="3600" i="1" dirty="0">
                <a:solidFill>
                  <a:srgbClr val="FFFF00"/>
                </a:solidFill>
                <a:latin typeface="Arial"/>
                <a:cs typeface="Arial"/>
              </a:rPr>
              <a:t>神</a:t>
            </a:r>
            <a:r>
              <a:rPr lang="zh-CN" altLang="en-US" sz="3600" i="1" dirty="0">
                <a:solidFill>
                  <a:srgbClr val="FFFFFF"/>
                </a:solidFill>
                <a:latin typeface="Arial"/>
                <a:cs typeface="Arial"/>
              </a:rPr>
              <a:t>，</a:t>
            </a:r>
            <a:endParaRPr lang="en-US" altLang="zh-CN" sz="3600" i="1" dirty="0">
              <a:solidFill>
                <a:srgbClr val="FFFFFF"/>
              </a:solidFill>
              <a:latin typeface="Arial"/>
              <a:cs typeface="Arial"/>
            </a:endParaRPr>
          </a:p>
          <a:p>
            <a:pPr algn="l"/>
            <a:r>
              <a:rPr lang="zh-CN" altLang="en-US" sz="3600" i="1" dirty="0">
                <a:solidFill>
                  <a:srgbClr val="FFFFFF"/>
                </a:solidFill>
                <a:latin typeface="Arial"/>
                <a:cs typeface="Arial"/>
              </a:rPr>
              <a:t>是他在众人里面作成一切。</a:t>
            </a:r>
            <a:endParaRPr lang="en-US" sz="3600" i="1" dirty="0">
              <a:solidFill>
                <a:srgbClr val="FFFFFF"/>
              </a:solidFill>
              <a:latin typeface="Arial"/>
              <a:cs typeface="Arial"/>
            </a:endParaRPr>
          </a:p>
        </p:txBody>
      </p:sp>
      <p:sp>
        <p:nvSpPr>
          <p:cNvPr id="2198537" name="Rectangle 9"/>
          <p:cNvSpPr>
            <a:spLocks noGrp="1" noChangeArrowheads="1"/>
          </p:cNvSpPr>
          <p:nvPr>
            <p:ph type="title" idx="4294967295"/>
          </p:nvPr>
        </p:nvSpPr>
        <p:spPr>
          <a:xfrm>
            <a:off x="0" y="6278564"/>
            <a:ext cx="8229600" cy="523212"/>
          </a:xfrm>
          <a:noFill/>
          <a:ln/>
          <a:effectLst>
            <a:outerShdw blurRad="63500" dist="38099" dir="2700000" algn="ctr" rotWithShape="0">
              <a:schemeClr val="tx1">
                <a:alpha val="74998"/>
              </a:schemeClr>
            </a:outerShdw>
          </a:effectLst>
          <a:extLst>
            <a:ext uri="{91240B29-F687-4F45-9708-019B960494DF}">
              <a14:hiddenLine xmlns:a14="http://schemas.microsoft.com/office/drawing/2010/main" w="9525" cap="flat" cmpd="sng">
                <a:solidFill>
                  <a:schemeClr val="tx1"/>
                </a:solidFill>
                <a:prstDash val="solid"/>
                <a:miter lim="800000"/>
                <a:headEnd/>
                <a:tailEnd/>
              </a14:hiddenLine>
            </a:ext>
          </a:extLst>
        </p:spPr>
        <p:txBody>
          <a:bodyPr anchor="t">
            <a:spAutoFit/>
          </a:bodyPr>
          <a:lstStyle/>
          <a:p>
            <a:pPr algn="l">
              <a:spcBef>
                <a:spcPct val="50000"/>
              </a:spcBef>
            </a:pPr>
            <a:r>
              <a:rPr lang="zh-CN" altLang="en-US" sz="2800" b="1" dirty="0">
                <a:solidFill>
                  <a:schemeClr val="bg1"/>
                </a:solidFill>
                <a:latin typeface="Arial"/>
                <a:cs typeface="Arial"/>
              </a:rPr>
              <a:t>格林多前 </a:t>
            </a:r>
            <a:r>
              <a:rPr lang="en-US" sz="2800" b="1" dirty="0">
                <a:solidFill>
                  <a:schemeClr val="bg1"/>
                </a:solidFill>
                <a:latin typeface="Arial"/>
                <a:cs typeface="Arial"/>
              </a:rPr>
              <a:t>12:4-6 (</a:t>
            </a:r>
            <a:r>
              <a:rPr lang="en-US" altLang="zh-CN" sz="2800" b="1" dirty="0">
                <a:solidFill>
                  <a:schemeClr val="bg1"/>
                </a:solidFill>
                <a:latin typeface="Arial"/>
                <a:cs typeface="Arial"/>
              </a:rPr>
              <a:t>CNV</a:t>
            </a:r>
            <a:r>
              <a:rPr lang="en-US" sz="2800" b="1" dirty="0">
                <a:solidFill>
                  <a:schemeClr val="bg1"/>
                </a:solidFill>
                <a:latin typeface="Arial"/>
                <a:cs typeface="Arial"/>
              </a:rPr>
              <a:t>)</a:t>
            </a:r>
          </a:p>
        </p:txBody>
      </p:sp>
    </p:spTree>
    <p:extLst>
      <p:ext uri="{BB962C8B-B14F-4D97-AF65-F5344CB8AC3E}">
        <p14:creationId xmlns:p14="http://schemas.microsoft.com/office/powerpoint/2010/main" val="4089799318"/>
      </p:ext>
    </p:extLst>
  </p:cSld>
  <p:clrMapOvr>
    <a:masterClrMapping/>
  </p:clrMapOvr>
  <p:transition spd="slow">
    <p:randomBar dir="vert"/>
  </p:transition>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0578"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269" tIns="45635" rIns="91269" bIns="45635" anchor="ctr"/>
          <a:lstStyle/>
          <a:p>
            <a:pPr eaLnBrk="0" hangingPunct="0"/>
            <a:endParaRPr lang="en-US" sz="1400" b="0">
              <a:solidFill>
                <a:srgbClr val="000000"/>
              </a:solidFill>
              <a:latin typeface="Arial"/>
              <a:cs typeface="Arial"/>
            </a:endParaRPr>
          </a:p>
        </p:txBody>
      </p:sp>
      <p:grpSp>
        <p:nvGrpSpPr>
          <p:cNvPr id="2200579" name="Group 3"/>
          <p:cNvGrpSpPr>
            <a:grpSpLocks/>
          </p:cNvGrpSpPr>
          <p:nvPr/>
        </p:nvGrpSpPr>
        <p:grpSpPr bwMode="auto">
          <a:xfrm>
            <a:off x="-53939" y="0"/>
            <a:ext cx="9350375" cy="7031038"/>
            <a:chOff x="-34" y="0"/>
            <a:chExt cx="5890" cy="4429"/>
          </a:xfrm>
        </p:grpSpPr>
        <p:sp>
          <p:nvSpPr>
            <p:cNvPr id="2200580"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400" b="0">
                <a:solidFill>
                  <a:srgbClr val="000000"/>
                </a:solidFill>
                <a:latin typeface="Arial"/>
                <a:cs typeface="Arial"/>
              </a:endParaRPr>
            </a:p>
          </p:txBody>
        </p:sp>
        <p:sp>
          <p:nvSpPr>
            <p:cNvPr id="2200581"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400" b="0">
                <a:solidFill>
                  <a:srgbClr val="000000"/>
                </a:solidFill>
                <a:latin typeface="Arial"/>
                <a:cs typeface="Arial"/>
              </a:endParaRPr>
            </a:p>
          </p:txBody>
        </p:sp>
      </p:grpSp>
      <p:grpSp>
        <p:nvGrpSpPr>
          <p:cNvPr id="2200582" name="Group 6"/>
          <p:cNvGrpSpPr>
            <a:grpSpLocks/>
          </p:cNvGrpSpPr>
          <p:nvPr/>
        </p:nvGrpSpPr>
        <p:grpSpPr bwMode="auto">
          <a:xfrm>
            <a:off x="2033588" y="1181100"/>
            <a:ext cx="5219700" cy="5219700"/>
            <a:chOff x="1200" y="696"/>
            <a:chExt cx="3288" cy="3288"/>
          </a:xfrm>
        </p:grpSpPr>
        <p:sp>
          <p:nvSpPr>
            <p:cNvPr id="2200583" name="Oval 7"/>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anchor="ctr"/>
            <a:lstStyle/>
            <a:p>
              <a:pPr eaLnBrk="0" hangingPunct="0"/>
              <a:endParaRPr lang="en-US" sz="1400" b="0">
                <a:solidFill>
                  <a:srgbClr val="000000"/>
                </a:solidFill>
                <a:latin typeface="Arial"/>
                <a:cs typeface="Arial"/>
              </a:endParaRPr>
            </a:p>
          </p:txBody>
        </p:sp>
        <p:sp>
          <p:nvSpPr>
            <p:cNvPr id="2200584" name="Oval 8"/>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anchor="ctr"/>
            <a:lstStyle/>
            <a:p>
              <a:pPr eaLnBrk="0" hangingPunct="0"/>
              <a:endParaRPr lang="en-US" sz="1400" b="0">
                <a:solidFill>
                  <a:srgbClr val="000000"/>
                </a:solidFill>
                <a:latin typeface="Arial"/>
                <a:cs typeface="Arial"/>
              </a:endParaRPr>
            </a:p>
          </p:txBody>
        </p:sp>
      </p:grpSp>
      <p:sp>
        <p:nvSpPr>
          <p:cNvPr id="2200585" name="AutoShape 9"/>
          <p:cNvSpPr>
            <a:spLocks noChangeArrowheads="1"/>
          </p:cNvSpPr>
          <p:nvPr/>
        </p:nvSpPr>
        <p:spPr bwMode="auto">
          <a:xfrm>
            <a:off x="1733551"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blurRad="63500" dist="38099" dir="2700000" algn="ctr" rotWithShape="0">
              <a:schemeClr val="tx1">
                <a:alpha val="74998"/>
              </a:schemeClr>
            </a:outerShdw>
          </a:effectLst>
        </p:spPr>
        <p:txBody>
          <a:bodyPr wrap="none" lIns="91269" tIns="45635" rIns="91269" bIns="45635" anchor="ctr"/>
          <a:lstStyle/>
          <a:p>
            <a:pPr eaLnBrk="0" hangingPunct="0"/>
            <a:endParaRPr lang="en-US" sz="1400" b="0">
              <a:solidFill>
                <a:srgbClr val="000000"/>
              </a:solidFill>
              <a:latin typeface="Arial"/>
              <a:cs typeface="Arial"/>
            </a:endParaRPr>
          </a:p>
        </p:txBody>
      </p:sp>
      <p:sp>
        <p:nvSpPr>
          <p:cNvPr id="2200586" name="Rectangle 10"/>
          <p:cNvSpPr>
            <a:spLocks noChangeArrowheads="1"/>
          </p:cNvSpPr>
          <p:nvPr/>
        </p:nvSpPr>
        <p:spPr bwMode="auto">
          <a:xfrm rot="1619911">
            <a:off x="4668838" y="4254604"/>
            <a:ext cx="2133600" cy="307768"/>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269" tIns="45635" rIns="91269" bIns="45635" anchor="ctr">
            <a:spAutoFit/>
          </a:bodyPr>
          <a:lstStyle/>
          <a:p>
            <a:pPr eaLnBrk="0" hangingPunct="0"/>
            <a:endParaRPr lang="en-US" sz="1400" b="0">
              <a:solidFill>
                <a:srgbClr val="000000"/>
              </a:solidFill>
              <a:latin typeface="Arial"/>
              <a:cs typeface="Arial"/>
            </a:endParaRPr>
          </a:p>
        </p:txBody>
      </p:sp>
      <p:sp>
        <p:nvSpPr>
          <p:cNvPr id="2200587" name="Rectangle 11"/>
          <p:cNvSpPr>
            <a:spLocks noChangeArrowheads="1"/>
          </p:cNvSpPr>
          <p:nvPr/>
        </p:nvSpPr>
        <p:spPr bwMode="auto">
          <a:xfrm rot="-1572683">
            <a:off x="3679577" y="4113316"/>
            <a:ext cx="184646" cy="307768"/>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lIns="91269" tIns="45635" rIns="91269" bIns="45635" anchor="ctr">
            <a:spAutoFit/>
          </a:bodyPr>
          <a:lstStyle/>
          <a:p>
            <a:pPr eaLnBrk="0" hangingPunct="0"/>
            <a:endParaRPr lang="en-US" sz="1400" b="0">
              <a:solidFill>
                <a:srgbClr val="000000"/>
              </a:solidFill>
              <a:latin typeface="Arial"/>
              <a:cs typeface="Arial"/>
            </a:endParaRPr>
          </a:p>
        </p:txBody>
      </p:sp>
      <p:sp>
        <p:nvSpPr>
          <p:cNvPr id="2200588" name="Rectangle 12"/>
          <p:cNvSpPr>
            <a:spLocks noChangeArrowheads="1"/>
          </p:cNvSpPr>
          <p:nvPr/>
        </p:nvSpPr>
        <p:spPr bwMode="auto">
          <a:xfrm rot="5400000">
            <a:off x="4555876" y="2398816"/>
            <a:ext cx="184646" cy="307768"/>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lIns="91269" tIns="45635" rIns="91269" bIns="45635" anchor="ctr">
            <a:spAutoFit/>
          </a:bodyPr>
          <a:lstStyle/>
          <a:p>
            <a:pPr eaLnBrk="0" hangingPunct="0"/>
            <a:endParaRPr lang="en-US" sz="1400" b="0">
              <a:solidFill>
                <a:srgbClr val="000000"/>
              </a:solidFill>
              <a:latin typeface="Arial"/>
              <a:cs typeface="Arial"/>
            </a:endParaRPr>
          </a:p>
        </p:txBody>
      </p:sp>
      <p:sp>
        <p:nvSpPr>
          <p:cNvPr id="2200589" name="AutoShape 13"/>
          <p:cNvSpPr>
            <a:spLocks noChangeArrowheads="1"/>
          </p:cNvSpPr>
          <p:nvPr/>
        </p:nvSpPr>
        <p:spPr bwMode="auto">
          <a:xfrm rot="50350481">
            <a:off x="6060283" y="4738437"/>
            <a:ext cx="1695450" cy="613277"/>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269" tIns="45635" rIns="91269" bIns="45635" anchor="ctr">
            <a:spAutoFit/>
          </a:bodyPr>
          <a:lstStyle/>
          <a:p>
            <a:pPr eaLnBrk="0" hangingPunct="0"/>
            <a:endParaRPr lang="en-US" sz="1400" b="0">
              <a:solidFill>
                <a:srgbClr val="000000"/>
              </a:solidFill>
              <a:latin typeface="Arial"/>
              <a:cs typeface="Arial"/>
            </a:endParaRPr>
          </a:p>
        </p:txBody>
      </p:sp>
      <p:sp>
        <p:nvSpPr>
          <p:cNvPr id="2200590" name="Text Box 14"/>
          <p:cNvSpPr txBox="1">
            <a:spLocks noChangeArrowheads="1"/>
          </p:cNvSpPr>
          <p:nvPr/>
        </p:nvSpPr>
        <p:spPr bwMode="auto">
          <a:xfrm>
            <a:off x="4114800" y="2117761"/>
            <a:ext cx="1066800" cy="64632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r>
              <a:rPr lang="zh-CN" altLang="en-US" sz="3600" i="1" dirty="0">
                <a:solidFill>
                  <a:srgbClr val="FFFFFF"/>
                </a:solidFill>
                <a:latin typeface="Arial"/>
                <a:cs typeface="Arial"/>
              </a:rPr>
              <a:t>是</a:t>
            </a:r>
            <a:endParaRPr lang="en-US" sz="3600" i="1" dirty="0">
              <a:solidFill>
                <a:srgbClr val="FFFFFF"/>
              </a:solidFill>
              <a:latin typeface="Arial"/>
              <a:cs typeface="Arial"/>
            </a:endParaRPr>
          </a:p>
        </p:txBody>
      </p:sp>
      <p:sp>
        <p:nvSpPr>
          <p:cNvPr id="2200591" name="AutoShape 15"/>
          <p:cNvSpPr>
            <a:spLocks noChangeArrowheads="1"/>
          </p:cNvSpPr>
          <p:nvPr/>
        </p:nvSpPr>
        <p:spPr bwMode="auto">
          <a:xfrm rot="14452042">
            <a:off x="1507368" y="4721768"/>
            <a:ext cx="1747837" cy="613277"/>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269" tIns="45635" rIns="91269" bIns="45635" anchor="ctr">
            <a:spAutoFit/>
          </a:bodyPr>
          <a:lstStyle/>
          <a:p>
            <a:pPr eaLnBrk="0" hangingPunct="0"/>
            <a:endParaRPr lang="en-US" sz="1400" b="0">
              <a:solidFill>
                <a:srgbClr val="000000"/>
              </a:solidFill>
              <a:latin typeface="Arial"/>
              <a:cs typeface="Arial"/>
            </a:endParaRPr>
          </a:p>
        </p:txBody>
      </p:sp>
      <p:sp>
        <p:nvSpPr>
          <p:cNvPr id="2200592" name="Text Box 16"/>
          <p:cNvSpPr txBox="1">
            <a:spLocks noChangeArrowheads="1"/>
          </p:cNvSpPr>
          <p:nvPr/>
        </p:nvSpPr>
        <p:spPr bwMode="auto">
          <a:xfrm>
            <a:off x="5608638" y="4030699"/>
            <a:ext cx="1066800" cy="64632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l"/>
            <a:r>
              <a:rPr lang="zh-CN" altLang="en-US" sz="3600" i="1" dirty="0">
                <a:solidFill>
                  <a:srgbClr val="FFFFFF"/>
                </a:solidFill>
                <a:latin typeface="Arial"/>
                <a:cs typeface="Arial"/>
              </a:rPr>
              <a:t>是</a:t>
            </a:r>
            <a:endParaRPr lang="en-US" sz="3600" i="1" dirty="0">
              <a:solidFill>
                <a:srgbClr val="FFFFFF"/>
              </a:solidFill>
              <a:latin typeface="Arial"/>
              <a:cs typeface="Arial"/>
            </a:endParaRPr>
          </a:p>
        </p:txBody>
      </p:sp>
      <p:sp>
        <p:nvSpPr>
          <p:cNvPr id="2200593" name="Text Box 17"/>
          <p:cNvSpPr txBox="1">
            <a:spLocks noChangeArrowheads="1"/>
          </p:cNvSpPr>
          <p:nvPr/>
        </p:nvSpPr>
        <p:spPr bwMode="auto">
          <a:xfrm>
            <a:off x="2667001" y="4030699"/>
            <a:ext cx="1066800" cy="64632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r"/>
            <a:r>
              <a:rPr lang="zh-CN" altLang="en-US" sz="3600" i="1" dirty="0">
                <a:solidFill>
                  <a:srgbClr val="FFFFFF"/>
                </a:solidFill>
                <a:latin typeface="Arial"/>
                <a:cs typeface="Arial"/>
              </a:rPr>
              <a:t>是</a:t>
            </a:r>
            <a:endParaRPr lang="en-US" sz="3600" i="1" dirty="0">
              <a:solidFill>
                <a:srgbClr val="FFFFFF"/>
              </a:solidFill>
              <a:latin typeface="Arial"/>
              <a:cs typeface="Arial"/>
            </a:endParaRPr>
          </a:p>
        </p:txBody>
      </p:sp>
      <p:sp>
        <p:nvSpPr>
          <p:cNvPr id="2200594" name="Text Box 18"/>
          <p:cNvSpPr txBox="1">
            <a:spLocks noChangeArrowheads="1"/>
          </p:cNvSpPr>
          <p:nvPr/>
        </p:nvSpPr>
        <p:spPr bwMode="auto">
          <a:xfrm>
            <a:off x="1905000" y="4708560"/>
            <a:ext cx="1828800" cy="64632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l"/>
            <a:r>
              <a:rPr lang="zh-CN" altLang="en-US" sz="3600" i="1" dirty="0">
                <a:solidFill>
                  <a:srgbClr val="FFFFFF"/>
                </a:solidFill>
                <a:latin typeface="Arial"/>
                <a:cs typeface="Arial"/>
              </a:rPr>
              <a:t>儿子</a:t>
            </a:r>
            <a:endParaRPr lang="en-US" sz="3600" i="1" dirty="0">
              <a:solidFill>
                <a:srgbClr val="FFFFFF"/>
              </a:solidFill>
              <a:latin typeface="Arial"/>
              <a:cs typeface="Arial"/>
            </a:endParaRPr>
          </a:p>
        </p:txBody>
      </p:sp>
      <p:sp>
        <p:nvSpPr>
          <p:cNvPr id="2200595" name="AutoShape 19"/>
          <p:cNvSpPr>
            <a:spLocks noChangeArrowheads="1"/>
          </p:cNvSpPr>
          <p:nvPr/>
        </p:nvSpPr>
        <p:spPr bwMode="auto">
          <a:xfrm>
            <a:off x="3624264" y="1115762"/>
            <a:ext cx="2016125" cy="613277"/>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269" tIns="45635" rIns="91269" bIns="45635" anchor="ctr">
            <a:spAutoFit/>
          </a:bodyPr>
          <a:lstStyle/>
          <a:p>
            <a:pPr eaLnBrk="0" hangingPunct="0"/>
            <a:endParaRPr lang="en-US" sz="1400" b="0">
              <a:solidFill>
                <a:srgbClr val="000000"/>
              </a:solidFill>
              <a:latin typeface="Arial"/>
              <a:cs typeface="Arial"/>
            </a:endParaRPr>
          </a:p>
        </p:txBody>
      </p:sp>
      <p:grpSp>
        <p:nvGrpSpPr>
          <p:cNvPr id="2200596" name="Group 20"/>
          <p:cNvGrpSpPr>
            <a:grpSpLocks/>
          </p:cNvGrpSpPr>
          <p:nvPr/>
        </p:nvGrpSpPr>
        <p:grpSpPr bwMode="auto">
          <a:xfrm>
            <a:off x="3629025" y="2862263"/>
            <a:ext cx="1981200" cy="1752600"/>
            <a:chOff x="2286" y="1803"/>
            <a:chExt cx="1248" cy="1104"/>
          </a:xfrm>
        </p:grpSpPr>
        <p:sp>
          <p:nvSpPr>
            <p:cNvPr id="2200597" name="AutoShape 21"/>
            <p:cNvSpPr>
              <a:spLocks noChangeArrowheads="1"/>
            </p:cNvSpPr>
            <p:nvPr/>
          </p:nvSpPr>
          <p:spPr bwMode="auto">
            <a:xfrm>
              <a:off x="2286" y="1803"/>
              <a:ext cx="1248" cy="1104"/>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eaLnBrk="0" hangingPunct="0"/>
              <a:endParaRPr lang="en-US" sz="1400" b="0">
                <a:solidFill>
                  <a:srgbClr val="000000"/>
                </a:solidFill>
                <a:latin typeface="Arial"/>
                <a:cs typeface="Arial"/>
              </a:endParaRPr>
            </a:p>
          </p:txBody>
        </p:sp>
        <p:sp>
          <p:nvSpPr>
            <p:cNvPr id="2200598" name="Text Box 22"/>
            <p:cNvSpPr txBox="1">
              <a:spLocks noChangeArrowheads="1"/>
            </p:cNvSpPr>
            <p:nvPr/>
          </p:nvSpPr>
          <p:spPr bwMode="auto">
            <a:xfrm>
              <a:off x="2448" y="2112"/>
              <a:ext cx="864" cy="40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r>
                <a:rPr lang="zh-CN" altLang="en-US" sz="3600" i="1" dirty="0">
                  <a:solidFill>
                    <a:srgbClr val="FFFFFF"/>
                  </a:solidFill>
                  <a:latin typeface="Arial"/>
                  <a:cs typeface="Arial"/>
                </a:rPr>
                <a:t>神</a:t>
              </a:r>
              <a:endParaRPr lang="en-US" sz="3600" i="1" dirty="0">
                <a:solidFill>
                  <a:srgbClr val="FFFFFF"/>
                </a:solidFill>
                <a:latin typeface="Arial"/>
                <a:cs typeface="Arial"/>
              </a:endParaRPr>
            </a:p>
          </p:txBody>
        </p:sp>
      </p:grpSp>
      <p:sp>
        <p:nvSpPr>
          <p:cNvPr id="2200599" name="Text Box 23"/>
          <p:cNvSpPr txBox="1">
            <a:spLocks noChangeArrowheads="1"/>
          </p:cNvSpPr>
          <p:nvPr/>
        </p:nvSpPr>
        <p:spPr bwMode="auto">
          <a:xfrm>
            <a:off x="3714750" y="1508160"/>
            <a:ext cx="1828800" cy="64632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r>
              <a:rPr lang="zh-CN" altLang="en-US" sz="3600" i="1" dirty="0">
                <a:solidFill>
                  <a:srgbClr val="FFFFFF"/>
                </a:solidFill>
                <a:latin typeface="Arial"/>
                <a:cs typeface="Arial"/>
              </a:rPr>
              <a:t>父</a:t>
            </a:r>
            <a:endParaRPr lang="en-US" sz="3600" i="1" dirty="0">
              <a:solidFill>
                <a:srgbClr val="FFFFFF"/>
              </a:solidFill>
              <a:latin typeface="Arial"/>
              <a:cs typeface="Arial"/>
            </a:endParaRPr>
          </a:p>
        </p:txBody>
      </p:sp>
      <p:sp>
        <p:nvSpPr>
          <p:cNvPr id="2200600" name="Text Box 24"/>
          <p:cNvSpPr txBox="1">
            <a:spLocks noChangeArrowheads="1"/>
          </p:cNvSpPr>
          <p:nvPr/>
        </p:nvSpPr>
        <p:spPr bwMode="auto">
          <a:xfrm>
            <a:off x="5486400" y="4708560"/>
            <a:ext cx="1828800" cy="64632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r"/>
            <a:r>
              <a:rPr lang="zh-CN" altLang="en-US" sz="3600" i="1" dirty="0">
                <a:solidFill>
                  <a:srgbClr val="FFFFFF"/>
                </a:solidFill>
                <a:latin typeface="Arial"/>
                <a:cs typeface="Arial"/>
              </a:rPr>
              <a:t>圣灵</a:t>
            </a:r>
            <a:endParaRPr lang="en-US" sz="3600" i="1" dirty="0">
              <a:solidFill>
                <a:srgbClr val="FFFFFF"/>
              </a:solidFill>
              <a:latin typeface="Arial"/>
              <a:cs typeface="Arial"/>
            </a:endParaRPr>
          </a:p>
        </p:txBody>
      </p:sp>
      <p:sp>
        <p:nvSpPr>
          <p:cNvPr id="2200601" name="WordArt 25"/>
          <p:cNvSpPr>
            <a:spLocks noChangeArrowheads="1" noChangeShapeType="1" noTextEdit="1"/>
          </p:cNvSpPr>
          <p:nvPr/>
        </p:nvSpPr>
        <p:spPr bwMode="auto">
          <a:xfrm rot="-3731304">
            <a:off x="2125663" y="2557498"/>
            <a:ext cx="1066800" cy="276225"/>
          </a:xfrm>
          <a:prstGeom prst="rect">
            <a:avLst/>
          </a:prstGeom>
          <a:extLst>
            <a:ext uri="{AF507438-7753-43E0-B8FC-AC1667EBCBE1}">
              <a14:hiddenEffects xmlns:a14="http://schemas.microsoft.com/office/drawing/2010/main">
                <a:effectLst/>
              </a14:hiddenEffects>
            </a:ext>
          </a:extLst>
        </p:spPr>
        <p:txBody>
          <a:bodyPr spcFirstLastPara="1" wrap="none" lIns="91269" tIns="45635" rIns="91269" bIns="45635" fromWordArt="1">
            <a:prstTxWarp prst="textArchUp">
              <a:avLst>
                <a:gd name="adj" fmla="val 10800000"/>
              </a:avLst>
            </a:prstTxWarp>
          </a:bodyPr>
          <a:lstStyle/>
          <a:p>
            <a:pPr eaLnBrk="0" hangingPunct="0"/>
            <a:r>
              <a:rPr lang="zh-CN" altLang="en-US" sz="1600" kern="10" dirty="0">
                <a:ln w="9525">
                  <a:solidFill>
                    <a:srgbClr val="000000"/>
                  </a:solidFill>
                  <a:round/>
                  <a:headEnd/>
                  <a:tailEnd/>
                </a:ln>
                <a:solidFill>
                  <a:srgbClr val="FFFFFF"/>
                </a:solidFill>
                <a:latin typeface="Arial"/>
                <a:ea typeface="Times New Roman"/>
                <a:cs typeface="Arial"/>
              </a:rPr>
              <a:t>不是</a:t>
            </a:r>
            <a:endParaRPr lang="en-US" sz="1600" kern="10" dirty="0">
              <a:ln w="9525">
                <a:solidFill>
                  <a:srgbClr val="000000"/>
                </a:solidFill>
                <a:round/>
                <a:headEnd/>
                <a:tailEnd/>
              </a:ln>
              <a:solidFill>
                <a:srgbClr val="FFFFFF"/>
              </a:solidFill>
              <a:latin typeface="Arial"/>
              <a:ea typeface="Times New Roman"/>
              <a:cs typeface="Arial"/>
            </a:endParaRPr>
          </a:p>
        </p:txBody>
      </p:sp>
      <p:sp>
        <p:nvSpPr>
          <p:cNvPr id="2200602" name="WordArt 26"/>
          <p:cNvSpPr>
            <a:spLocks noChangeArrowheads="1" noChangeShapeType="1" noTextEdit="1"/>
          </p:cNvSpPr>
          <p:nvPr/>
        </p:nvSpPr>
        <p:spPr bwMode="auto">
          <a:xfrm rot="3668274">
            <a:off x="6086476" y="2557498"/>
            <a:ext cx="1066800" cy="276225"/>
          </a:xfrm>
          <a:prstGeom prst="rect">
            <a:avLst/>
          </a:prstGeom>
          <a:extLst>
            <a:ext uri="{AF507438-7753-43E0-B8FC-AC1667EBCBE1}">
              <a14:hiddenEffects xmlns:a14="http://schemas.microsoft.com/office/drawing/2010/main">
                <a:effectLst/>
              </a14:hiddenEffects>
            </a:ext>
          </a:extLst>
        </p:spPr>
        <p:txBody>
          <a:bodyPr spcFirstLastPara="1" wrap="none" lIns="91269" tIns="45635" rIns="91269" bIns="45635" fromWordArt="1">
            <a:prstTxWarp prst="textArchUp">
              <a:avLst>
                <a:gd name="adj" fmla="val 10800000"/>
              </a:avLst>
            </a:prstTxWarp>
          </a:bodyPr>
          <a:lstStyle/>
          <a:p>
            <a:pPr eaLnBrk="0" hangingPunct="0"/>
            <a:r>
              <a:rPr lang="zh-CN" altLang="en-US" sz="1600" kern="10" dirty="0">
                <a:ln w="9525">
                  <a:solidFill>
                    <a:srgbClr val="000000"/>
                  </a:solidFill>
                  <a:round/>
                  <a:headEnd/>
                  <a:tailEnd/>
                </a:ln>
                <a:solidFill>
                  <a:srgbClr val="FFFFFF"/>
                </a:solidFill>
                <a:latin typeface="Arial"/>
                <a:ea typeface="Times New Roman"/>
                <a:cs typeface="Arial"/>
              </a:rPr>
              <a:t>不是</a:t>
            </a:r>
            <a:endParaRPr lang="en-US" sz="1600" kern="10" dirty="0">
              <a:ln w="9525">
                <a:solidFill>
                  <a:srgbClr val="000000"/>
                </a:solidFill>
                <a:round/>
                <a:headEnd/>
                <a:tailEnd/>
              </a:ln>
              <a:solidFill>
                <a:srgbClr val="FFFFFF"/>
              </a:solidFill>
              <a:latin typeface="Arial"/>
              <a:ea typeface="Times New Roman"/>
              <a:cs typeface="Arial"/>
            </a:endParaRPr>
          </a:p>
        </p:txBody>
      </p:sp>
      <p:sp>
        <p:nvSpPr>
          <p:cNvPr id="2200603" name="WordArt 27"/>
          <p:cNvSpPr>
            <a:spLocks noChangeArrowheads="1" noChangeShapeType="1" noTextEdit="1"/>
          </p:cNvSpPr>
          <p:nvPr/>
        </p:nvSpPr>
        <p:spPr bwMode="auto">
          <a:xfrm>
            <a:off x="4052924" y="5972175"/>
            <a:ext cx="1119187" cy="204788"/>
          </a:xfrm>
          <a:prstGeom prst="rect">
            <a:avLst/>
          </a:prstGeom>
          <a:extLst>
            <a:ext uri="{AF507438-7753-43E0-B8FC-AC1667EBCBE1}">
              <a14:hiddenEffects xmlns:a14="http://schemas.microsoft.com/office/drawing/2010/main">
                <a:effectLst/>
              </a14:hiddenEffects>
            </a:ext>
          </a:extLst>
        </p:spPr>
        <p:txBody>
          <a:bodyPr spcFirstLastPara="1" wrap="none" lIns="91269" tIns="45635" rIns="91269" bIns="45635" fromWordArt="1">
            <a:prstTxWarp prst="textArchDown">
              <a:avLst>
                <a:gd name="adj" fmla="val 0"/>
              </a:avLst>
            </a:prstTxWarp>
          </a:bodyPr>
          <a:lstStyle/>
          <a:p>
            <a:pPr eaLnBrk="0" hangingPunct="0"/>
            <a:r>
              <a:rPr lang="zh-CN" altLang="en-US" sz="1600" kern="10" dirty="0">
                <a:ln w="9525">
                  <a:solidFill>
                    <a:srgbClr val="000000"/>
                  </a:solidFill>
                  <a:round/>
                  <a:headEnd/>
                  <a:tailEnd/>
                </a:ln>
                <a:solidFill>
                  <a:srgbClr val="FFFFFF"/>
                </a:solidFill>
                <a:latin typeface="Arial"/>
                <a:ea typeface="Times New Roman"/>
                <a:cs typeface="Arial"/>
              </a:rPr>
              <a:t>不是</a:t>
            </a:r>
            <a:endParaRPr lang="en-US" sz="1600" kern="10" dirty="0">
              <a:ln w="9525">
                <a:solidFill>
                  <a:srgbClr val="000000"/>
                </a:solidFill>
                <a:round/>
                <a:headEnd/>
                <a:tailEnd/>
              </a:ln>
              <a:solidFill>
                <a:srgbClr val="FFFFFF"/>
              </a:solidFill>
              <a:latin typeface="Arial"/>
              <a:ea typeface="Times New Roman"/>
              <a:cs typeface="Arial"/>
            </a:endParaRPr>
          </a:p>
        </p:txBody>
      </p:sp>
      <p:sp>
        <p:nvSpPr>
          <p:cNvPr id="2200604" name="Text Box 28"/>
          <p:cNvSpPr txBox="1">
            <a:spLocks noChangeArrowheads="1"/>
          </p:cNvSpPr>
          <p:nvPr/>
        </p:nvSpPr>
        <p:spPr bwMode="auto">
          <a:xfrm>
            <a:off x="0" y="6553236"/>
            <a:ext cx="5943600" cy="27699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l">
              <a:spcBef>
                <a:spcPct val="50000"/>
              </a:spcBef>
            </a:pPr>
            <a:r>
              <a:rPr lang="en-US" sz="1200">
                <a:solidFill>
                  <a:srgbClr val="FFFFFF"/>
                </a:solidFill>
                <a:latin typeface="Arial"/>
                <a:cs typeface="Arial"/>
              </a:rPr>
              <a:t>H. Wayne House, </a:t>
            </a:r>
            <a:r>
              <a:rPr lang="en-US" sz="1200" i="1">
                <a:solidFill>
                  <a:srgbClr val="FFFFFF"/>
                </a:solidFill>
                <a:latin typeface="Arial"/>
                <a:cs typeface="Arial"/>
              </a:rPr>
              <a:t>Charts of Christian Theology and Doctrine</a:t>
            </a:r>
            <a:r>
              <a:rPr lang="en-US" sz="1200">
                <a:solidFill>
                  <a:srgbClr val="FFFFFF"/>
                </a:solidFill>
                <a:latin typeface="Arial"/>
                <a:cs typeface="Arial"/>
              </a:rPr>
              <a:t>, 45</a:t>
            </a:r>
          </a:p>
        </p:txBody>
      </p:sp>
      <p:sp>
        <p:nvSpPr>
          <p:cNvPr id="2200605" name="Rectangle 29"/>
          <p:cNvSpPr>
            <a:spLocks noGrp="1" noChangeArrowheads="1"/>
          </p:cNvSpPr>
          <p:nvPr>
            <p:ph type="title" idx="4294967295"/>
          </p:nvPr>
        </p:nvSpPr>
        <p:spPr>
          <a:xfrm>
            <a:off x="5867400" y="5562601"/>
            <a:ext cx="3276600" cy="762000"/>
          </a:xfrm>
          <a:effectLst>
            <a:outerShdw blurRad="63500" dist="35921" dir="2700000" algn="ctr" rotWithShape="0">
              <a:schemeClr val="tx1">
                <a:alpha val="74998"/>
              </a:schemeClr>
            </a:outerShdw>
          </a:effectLst>
        </p:spPr>
        <p:txBody>
          <a:bodyPr/>
          <a:lstStyle/>
          <a:p>
            <a:r>
              <a:rPr lang="zh-CN" altLang="en-US" sz="4800" dirty="0">
                <a:latin typeface="Arial"/>
                <a:cs typeface="Arial"/>
              </a:rPr>
              <a:t>给予</a:t>
            </a:r>
            <a:endParaRPr lang="en-US" sz="4800" dirty="0">
              <a:latin typeface="Arial"/>
              <a:cs typeface="Arial"/>
            </a:endParaRPr>
          </a:p>
        </p:txBody>
      </p:sp>
      <p:sp>
        <p:nvSpPr>
          <p:cNvPr id="2200606" name="Oval 30"/>
          <p:cNvSpPr>
            <a:spLocks noChangeArrowheads="1"/>
          </p:cNvSpPr>
          <p:nvPr/>
        </p:nvSpPr>
        <p:spPr bwMode="auto">
          <a:xfrm>
            <a:off x="5562600" y="4343400"/>
            <a:ext cx="3581400" cy="2514600"/>
          </a:xfrm>
          <a:prstGeom prst="ellipse">
            <a:avLst/>
          </a:prstGeom>
          <a:noFill/>
          <a:ln w="7620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91269" tIns="45635" rIns="91269" bIns="45635" anchor="ctr"/>
          <a:lstStyle/>
          <a:p>
            <a:pPr eaLnBrk="0" hangingPunct="0"/>
            <a:endParaRPr lang="en-US" sz="1400" b="0">
              <a:solidFill>
                <a:srgbClr val="000000"/>
              </a:solidFill>
              <a:latin typeface="Arial"/>
              <a:cs typeface="Arial"/>
            </a:endParaRPr>
          </a:p>
        </p:txBody>
      </p:sp>
      <p:sp>
        <p:nvSpPr>
          <p:cNvPr id="2200607" name="Text Box 31"/>
          <p:cNvSpPr txBox="1">
            <a:spLocks noChangeArrowheads="1"/>
          </p:cNvSpPr>
          <p:nvPr/>
        </p:nvSpPr>
        <p:spPr bwMode="auto">
          <a:xfrm>
            <a:off x="381001" y="212760"/>
            <a:ext cx="8153400" cy="120032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l"/>
            <a:r>
              <a:rPr lang="ru-RU" altLang="ja-JP" sz="3600" i="1" dirty="0">
                <a:solidFill>
                  <a:srgbClr val="FFFFFF"/>
                </a:solidFill>
                <a:latin typeface="Arial"/>
                <a:cs typeface="Arial"/>
              </a:rPr>
              <a:t>"</a:t>
            </a:r>
            <a:r>
              <a:rPr lang="zh-CN" altLang="en-US" sz="3600" i="1" dirty="0">
                <a:solidFill>
                  <a:srgbClr val="FFFFFF"/>
                </a:solidFill>
                <a:latin typeface="Arial"/>
                <a:cs typeface="Arial"/>
              </a:rPr>
              <a:t>恩赐原有分别，</a:t>
            </a:r>
            <a:r>
              <a:rPr lang="zh-CN" altLang="en-US" sz="3600" i="1" dirty="0">
                <a:solidFill>
                  <a:srgbClr val="FFFF00"/>
                </a:solidFill>
                <a:latin typeface="Arial"/>
                <a:cs typeface="Arial"/>
              </a:rPr>
              <a:t>圣灵</a:t>
            </a:r>
            <a:r>
              <a:rPr lang="zh-CN" altLang="en-US" sz="3600" i="1" dirty="0">
                <a:solidFill>
                  <a:srgbClr val="FFFFFF"/>
                </a:solidFill>
                <a:latin typeface="Arial"/>
                <a:cs typeface="Arial"/>
              </a:rPr>
              <a:t>却是一位。</a:t>
            </a:r>
            <a:r>
              <a:rPr lang="ru-RU" altLang="ja-JP" sz="3600" i="1" dirty="0">
                <a:solidFill>
                  <a:srgbClr val="FFFFFF"/>
                </a:solidFill>
                <a:latin typeface="Arial"/>
                <a:cs typeface="Arial"/>
              </a:rPr>
              <a:t>"</a:t>
            </a:r>
            <a:r>
              <a:rPr lang="en-US" sz="3600" i="1" dirty="0">
                <a:solidFill>
                  <a:srgbClr val="FFFFFF"/>
                </a:solidFill>
                <a:latin typeface="Arial"/>
                <a:cs typeface="Arial"/>
              </a:rPr>
              <a:t> (12:4).</a:t>
            </a:r>
          </a:p>
        </p:txBody>
      </p:sp>
    </p:spTree>
    <p:extLst>
      <p:ext uri="{BB962C8B-B14F-4D97-AF65-F5344CB8AC3E}">
        <p14:creationId xmlns:p14="http://schemas.microsoft.com/office/powerpoint/2010/main" val="1915348527"/>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2200606"/>
                                        </p:tgtEl>
                                        <p:attrNameLst>
                                          <p:attrName>style.visibility</p:attrName>
                                        </p:attrNameLst>
                                      </p:cBhvr>
                                      <p:to>
                                        <p:strVal val="visible"/>
                                      </p:to>
                                    </p:set>
                                    <p:animEffect transition="in" filter="blinds(horizontal)">
                                      <p:cBhvr>
                                        <p:cTn id="7" dur="500"/>
                                        <p:tgtEl>
                                          <p:spTgt spid="22006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0606" grpId="0" animBg="1"/>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4674" name="Picture 2" descr="MF - Plate 2"/>
          <p:cNvPicPr>
            <a:picLocks noChangeAspect="1" noChangeArrowheads="1"/>
          </p:cNvPicPr>
          <p:nvPr/>
        </p:nvPicPr>
        <p:blipFill>
          <a:blip r:embed="rId3" cstate="screen">
            <a:lum bright="-5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2204675" name="Text Box 3"/>
          <p:cNvSpPr txBox="1">
            <a:spLocks noChangeArrowheads="1"/>
          </p:cNvSpPr>
          <p:nvPr/>
        </p:nvSpPr>
        <p:spPr bwMode="auto">
          <a:xfrm>
            <a:off x="304836" y="1600236"/>
            <a:ext cx="7540101" cy="709087"/>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lIns="91269" tIns="45635" rIns="91269" bIns="45635">
            <a:spAutoFit/>
          </a:bodyPr>
          <a:lstStyle/>
          <a:p>
            <a:pPr algn="l">
              <a:spcBef>
                <a:spcPct val="50000"/>
              </a:spcBef>
            </a:pPr>
            <a:r>
              <a:rPr lang="en-US" sz="4000" dirty="0">
                <a:solidFill>
                  <a:srgbClr val="FFFFFF"/>
                </a:solidFill>
                <a:latin typeface="Arial"/>
                <a:cs typeface="Arial"/>
              </a:rPr>
              <a:t>1)  </a:t>
            </a:r>
            <a:r>
              <a:rPr lang="en-US" sz="4000" dirty="0">
                <a:solidFill>
                  <a:srgbClr val="FFFF00"/>
                </a:solidFill>
                <a:latin typeface="Arial"/>
                <a:cs typeface="Arial"/>
              </a:rPr>
              <a:t>Charisma</a:t>
            </a:r>
            <a:r>
              <a:rPr lang="en-US" sz="4000" dirty="0">
                <a:solidFill>
                  <a:srgbClr val="FFFFFF"/>
                </a:solidFill>
                <a:latin typeface="Arial"/>
                <a:cs typeface="Arial"/>
              </a:rPr>
              <a:t> (</a:t>
            </a:r>
            <a:r>
              <a:rPr lang="en-US" sz="4000" i="1" dirty="0" err="1">
                <a:solidFill>
                  <a:srgbClr val="FFFFFF"/>
                </a:solidFill>
                <a:latin typeface="Bwgrki"/>
                <a:cs typeface="Bwgrki"/>
              </a:rPr>
              <a:t>ca,risma</a:t>
            </a:r>
            <a:r>
              <a:rPr lang="en-US" sz="4000" dirty="0">
                <a:solidFill>
                  <a:srgbClr val="FFFFFF"/>
                </a:solidFill>
                <a:latin typeface="Arial"/>
                <a:cs typeface="Arial"/>
              </a:rPr>
              <a:t>)</a:t>
            </a:r>
          </a:p>
        </p:txBody>
      </p:sp>
      <p:sp>
        <p:nvSpPr>
          <p:cNvPr id="2204676" name="Text Box 4"/>
          <p:cNvSpPr txBox="1">
            <a:spLocks noChangeArrowheads="1"/>
          </p:cNvSpPr>
          <p:nvPr/>
        </p:nvSpPr>
        <p:spPr bwMode="auto">
          <a:xfrm>
            <a:off x="8382000" y="76200"/>
            <a:ext cx="685800" cy="457200"/>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269" tIns="45635" rIns="91269" bIns="45635">
            <a:spAutoFit/>
          </a:bodyPr>
          <a:lstStyle/>
          <a:p>
            <a:r>
              <a:rPr lang="en-US">
                <a:solidFill>
                  <a:srgbClr val="FFFFFF"/>
                </a:solidFill>
                <a:latin typeface="Arial"/>
                <a:cs typeface="Arial"/>
              </a:rPr>
              <a:t>3</a:t>
            </a:r>
          </a:p>
        </p:txBody>
      </p:sp>
      <p:sp>
        <p:nvSpPr>
          <p:cNvPr id="2204677" name="Rectangle 5"/>
          <p:cNvSpPr>
            <a:spLocks noGrp="1" noChangeArrowheads="1"/>
          </p:cNvSpPr>
          <p:nvPr>
            <p:ph type="title" idx="4294967295"/>
          </p:nvPr>
        </p:nvSpPr>
        <p:spPr>
          <a:xfrm>
            <a:off x="457200" y="685800"/>
            <a:ext cx="8229600" cy="731838"/>
          </a:xfrm>
          <a:solidFill>
            <a:schemeClr val="accent1"/>
          </a:solidFill>
        </p:spPr>
        <p:txBody>
          <a:bodyPr/>
          <a:lstStyle/>
          <a:p>
            <a:r>
              <a:rPr lang="zh-CN" altLang="en-US" b="1" dirty="0">
                <a:solidFill>
                  <a:srgbClr val="FF0000"/>
                </a:solidFill>
              </a:rPr>
              <a:t>恩赐的基础与结果</a:t>
            </a:r>
            <a:endParaRPr lang="en-US" dirty="0">
              <a:latin typeface="Arial"/>
              <a:cs typeface="Arial"/>
            </a:endParaRPr>
          </a:p>
        </p:txBody>
      </p:sp>
      <p:sp>
        <p:nvSpPr>
          <p:cNvPr id="2204678" name="Text Box 6"/>
          <p:cNvSpPr txBox="1">
            <a:spLocks noChangeArrowheads="1"/>
          </p:cNvSpPr>
          <p:nvPr/>
        </p:nvSpPr>
        <p:spPr bwMode="auto">
          <a:xfrm>
            <a:off x="609601" y="2667033"/>
            <a:ext cx="8534400" cy="1323383"/>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lIns="91269" tIns="45635" rIns="91269" bIns="45635">
            <a:spAutoFit/>
          </a:bodyPr>
          <a:lstStyle>
            <a:lvl1pPr algn="l">
              <a:tabLst>
                <a:tab pos="1600200" algn="l"/>
              </a:tabLst>
              <a:defRPr sz="2400">
                <a:solidFill>
                  <a:schemeClr val="tx1"/>
                </a:solidFill>
                <a:latin typeface="Times New Roman" charset="0"/>
                <a:ea typeface="ＭＳ Ｐゴシック" charset="0"/>
              </a:defRPr>
            </a:lvl1pPr>
            <a:lvl2pPr algn="l">
              <a:tabLst>
                <a:tab pos="1600200" algn="l"/>
              </a:tabLst>
              <a:defRPr sz="2400">
                <a:solidFill>
                  <a:schemeClr val="tx1"/>
                </a:solidFill>
                <a:latin typeface="Times New Roman" charset="0"/>
                <a:ea typeface="ＭＳ Ｐゴシック" charset="0"/>
              </a:defRPr>
            </a:lvl2pPr>
            <a:lvl3pPr algn="l">
              <a:tabLst>
                <a:tab pos="1600200" algn="l"/>
              </a:tabLst>
              <a:defRPr sz="2400">
                <a:solidFill>
                  <a:schemeClr val="tx1"/>
                </a:solidFill>
                <a:latin typeface="Times New Roman" charset="0"/>
                <a:ea typeface="ＭＳ Ｐゴシック" charset="0"/>
              </a:defRPr>
            </a:lvl3pPr>
            <a:lvl4pPr algn="l">
              <a:tabLst>
                <a:tab pos="1600200" algn="l"/>
              </a:tabLst>
              <a:defRPr sz="2400">
                <a:solidFill>
                  <a:schemeClr val="tx1"/>
                </a:solidFill>
                <a:latin typeface="Times New Roman" charset="0"/>
                <a:ea typeface="ＭＳ Ｐゴシック" charset="0"/>
              </a:defRPr>
            </a:lvl4pPr>
            <a:lvl5pPr algn="l">
              <a:tabLst>
                <a:tab pos="1600200" algn="l"/>
              </a:tabLst>
              <a:defRPr sz="2400">
                <a:solidFill>
                  <a:schemeClr val="tx1"/>
                </a:solidFill>
                <a:latin typeface="Times New Roman" charset="0"/>
                <a:ea typeface="ＭＳ Ｐゴシック" charset="0"/>
              </a:defRPr>
            </a:lvl5pPr>
            <a:lvl6pPr fontAlgn="base">
              <a:spcBef>
                <a:spcPct val="0"/>
              </a:spcBef>
              <a:spcAft>
                <a:spcPct val="0"/>
              </a:spcAft>
              <a:tabLst>
                <a:tab pos="1600200" algn="l"/>
              </a:tabLst>
              <a:defRPr sz="2400">
                <a:solidFill>
                  <a:schemeClr val="tx1"/>
                </a:solidFill>
                <a:latin typeface="Times New Roman" charset="0"/>
                <a:ea typeface="ＭＳ Ｐゴシック" charset="0"/>
              </a:defRPr>
            </a:lvl6pPr>
            <a:lvl7pPr fontAlgn="base">
              <a:spcBef>
                <a:spcPct val="0"/>
              </a:spcBef>
              <a:spcAft>
                <a:spcPct val="0"/>
              </a:spcAft>
              <a:tabLst>
                <a:tab pos="1600200" algn="l"/>
              </a:tabLst>
              <a:defRPr sz="2400">
                <a:solidFill>
                  <a:schemeClr val="tx1"/>
                </a:solidFill>
                <a:latin typeface="Times New Roman" charset="0"/>
                <a:ea typeface="ＭＳ Ｐゴシック" charset="0"/>
              </a:defRPr>
            </a:lvl7pPr>
            <a:lvl8pPr fontAlgn="base">
              <a:spcBef>
                <a:spcPct val="0"/>
              </a:spcBef>
              <a:spcAft>
                <a:spcPct val="0"/>
              </a:spcAft>
              <a:tabLst>
                <a:tab pos="1600200" algn="l"/>
              </a:tabLst>
              <a:defRPr sz="2400">
                <a:solidFill>
                  <a:schemeClr val="tx1"/>
                </a:solidFill>
                <a:latin typeface="Times New Roman" charset="0"/>
                <a:ea typeface="ＭＳ Ｐゴシック" charset="0"/>
              </a:defRPr>
            </a:lvl8pPr>
            <a:lvl9pPr fontAlgn="base">
              <a:spcBef>
                <a:spcPct val="0"/>
              </a:spcBef>
              <a:spcAft>
                <a:spcPct val="0"/>
              </a:spcAft>
              <a:tabLst>
                <a:tab pos="1600200" algn="l"/>
              </a:tabLst>
              <a:defRPr sz="2400">
                <a:solidFill>
                  <a:schemeClr val="tx1"/>
                </a:solidFill>
                <a:latin typeface="Times New Roman" charset="0"/>
                <a:ea typeface="ＭＳ Ｐゴシック" charset="0"/>
              </a:defRPr>
            </a:lvl9pPr>
          </a:lstStyle>
          <a:p>
            <a:pPr>
              <a:spcBef>
                <a:spcPct val="50000"/>
              </a:spcBef>
            </a:pPr>
            <a:r>
              <a:rPr lang="zh-CN" altLang="en-US" sz="4000" dirty="0">
                <a:solidFill>
                  <a:srgbClr val="FFFFFF"/>
                </a:solidFill>
                <a:latin typeface="Arial"/>
                <a:cs typeface="Arial"/>
              </a:rPr>
              <a:t>原文</a:t>
            </a:r>
            <a:r>
              <a:rPr lang="en-US" sz="4000" dirty="0">
                <a:solidFill>
                  <a:srgbClr val="FFFFFF"/>
                </a:solidFill>
                <a:latin typeface="Arial"/>
                <a:cs typeface="Arial"/>
              </a:rPr>
              <a:t>:	</a:t>
            </a:r>
            <a:r>
              <a:rPr lang="en-US" sz="4000" dirty="0" err="1">
                <a:solidFill>
                  <a:srgbClr val="FFFF00"/>
                </a:solidFill>
                <a:latin typeface="Arial"/>
                <a:cs typeface="Arial"/>
              </a:rPr>
              <a:t>charis</a:t>
            </a:r>
            <a:r>
              <a:rPr lang="en-US" sz="4000" dirty="0">
                <a:solidFill>
                  <a:srgbClr val="FFFFFF"/>
                </a:solidFill>
                <a:latin typeface="Arial"/>
                <a:cs typeface="Arial"/>
              </a:rPr>
              <a:t> </a:t>
            </a:r>
            <a:r>
              <a:rPr lang="zh-CN" altLang="en-US" sz="4000" dirty="0">
                <a:solidFill>
                  <a:srgbClr val="FFFFFF"/>
                </a:solidFill>
                <a:latin typeface="Arial"/>
                <a:cs typeface="Arial"/>
              </a:rPr>
              <a:t>的意思是</a:t>
            </a:r>
            <a:r>
              <a:rPr lang="zh-CN" altLang="en-US" sz="4000" dirty="0">
                <a:solidFill>
                  <a:srgbClr val="FFFF00"/>
                </a:solidFill>
                <a:latin typeface="Arial"/>
                <a:cs typeface="Arial"/>
              </a:rPr>
              <a:t>恩典</a:t>
            </a:r>
            <a:r>
              <a:rPr lang="en-US" sz="4000" dirty="0">
                <a:solidFill>
                  <a:srgbClr val="FFFFFF"/>
                </a:solidFill>
                <a:latin typeface="Arial"/>
                <a:cs typeface="Arial"/>
              </a:rPr>
              <a:t>(</a:t>
            </a:r>
            <a:r>
              <a:rPr lang="zh-CN" altLang="en-US" sz="4000" dirty="0">
                <a:solidFill>
                  <a:srgbClr val="FFFFFF"/>
                </a:solidFill>
                <a:latin typeface="Arial"/>
                <a:cs typeface="Arial"/>
              </a:rPr>
              <a:t>基础</a:t>
            </a:r>
            <a:r>
              <a:rPr lang="en-US" sz="4000" dirty="0">
                <a:solidFill>
                  <a:srgbClr val="FFFFFF"/>
                </a:solidFill>
                <a:latin typeface="Arial"/>
                <a:cs typeface="Arial"/>
              </a:rPr>
              <a:t>)</a:t>
            </a:r>
            <a:br>
              <a:rPr lang="en-US" sz="4000" dirty="0">
                <a:solidFill>
                  <a:srgbClr val="FFFFFF"/>
                </a:solidFill>
                <a:latin typeface="Arial"/>
                <a:cs typeface="Arial"/>
              </a:rPr>
            </a:br>
            <a:r>
              <a:rPr lang="en-US" sz="4000" dirty="0">
                <a:solidFill>
                  <a:srgbClr val="FFFFFF"/>
                </a:solidFill>
                <a:latin typeface="Arial"/>
                <a:cs typeface="Arial"/>
              </a:rPr>
              <a:t>	</a:t>
            </a:r>
            <a:r>
              <a:rPr lang="en-US" sz="4000" dirty="0" err="1">
                <a:solidFill>
                  <a:srgbClr val="FFFF00"/>
                </a:solidFill>
                <a:latin typeface="Arial"/>
                <a:cs typeface="Arial"/>
              </a:rPr>
              <a:t>chara</a:t>
            </a:r>
            <a:r>
              <a:rPr lang="en-US" sz="4000" dirty="0">
                <a:solidFill>
                  <a:srgbClr val="FFFFFF"/>
                </a:solidFill>
                <a:latin typeface="Arial"/>
                <a:cs typeface="Arial"/>
              </a:rPr>
              <a:t> </a:t>
            </a:r>
            <a:r>
              <a:rPr lang="zh-CN" altLang="en-US" sz="4000" dirty="0">
                <a:solidFill>
                  <a:srgbClr val="FFFFFF"/>
                </a:solidFill>
                <a:latin typeface="Arial"/>
                <a:cs typeface="Arial"/>
              </a:rPr>
              <a:t>的意思是</a:t>
            </a:r>
            <a:r>
              <a:rPr lang="zh-CN" altLang="en-US" sz="4000" dirty="0">
                <a:solidFill>
                  <a:srgbClr val="FFFF00"/>
                </a:solidFill>
                <a:latin typeface="Arial"/>
                <a:cs typeface="Arial"/>
              </a:rPr>
              <a:t>喜乐</a:t>
            </a:r>
            <a:r>
              <a:rPr lang="en-US" sz="4000" dirty="0">
                <a:solidFill>
                  <a:srgbClr val="FFFFFF"/>
                </a:solidFill>
                <a:latin typeface="Arial"/>
                <a:cs typeface="Arial"/>
              </a:rPr>
              <a:t>(</a:t>
            </a:r>
            <a:r>
              <a:rPr lang="zh-CN" altLang="en-US" sz="4000" dirty="0">
                <a:solidFill>
                  <a:srgbClr val="FFFFFF"/>
                </a:solidFill>
                <a:latin typeface="Arial"/>
                <a:cs typeface="Arial"/>
              </a:rPr>
              <a:t>结果</a:t>
            </a:r>
            <a:r>
              <a:rPr lang="en-US" sz="4000" dirty="0">
                <a:solidFill>
                  <a:srgbClr val="FFFFFF"/>
                </a:solidFill>
                <a:latin typeface="Arial"/>
                <a:cs typeface="Arial"/>
              </a:rPr>
              <a:t>)</a:t>
            </a:r>
          </a:p>
        </p:txBody>
      </p:sp>
    </p:spTree>
    <p:extLst>
      <p:ext uri="{BB962C8B-B14F-4D97-AF65-F5344CB8AC3E}">
        <p14:creationId xmlns:p14="http://schemas.microsoft.com/office/powerpoint/2010/main" val="234479094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2204675"/>
                                        </p:tgtEl>
                                        <p:attrNameLst>
                                          <p:attrName>style.visibility</p:attrName>
                                        </p:attrNameLst>
                                      </p:cBhvr>
                                      <p:to>
                                        <p:strVal val="visible"/>
                                      </p:to>
                                    </p:set>
                                    <p:anim calcmode="lin" valueType="num">
                                      <p:cBhvr>
                                        <p:cTn id="7" dur="500" fill="hold"/>
                                        <p:tgtEl>
                                          <p:spTgt spid="2204675"/>
                                        </p:tgtEl>
                                        <p:attrNameLst>
                                          <p:attrName>ppt_w</p:attrName>
                                        </p:attrNameLst>
                                      </p:cBhvr>
                                      <p:tavLst>
                                        <p:tav tm="0">
                                          <p:val>
                                            <p:fltVal val="0"/>
                                          </p:val>
                                        </p:tav>
                                        <p:tav tm="100000">
                                          <p:val>
                                            <p:strVal val="#ppt_w"/>
                                          </p:val>
                                        </p:tav>
                                      </p:tavLst>
                                    </p:anim>
                                    <p:anim calcmode="lin" valueType="num">
                                      <p:cBhvr>
                                        <p:cTn id="8" dur="500" fill="hold"/>
                                        <p:tgtEl>
                                          <p:spTgt spid="2204675"/>
                                        </p:tgtEl>
                                        <p:attrNameLst>
                                          <p:attrName>ppt_h</p:attrName>
                                        </p:attrNameLst>
                                      </p:cBhvr>
                                      <p:tavLst>
                                        <p:tav tm="0">
                                          <p:val>
                                            <p:strVal val="#ppt_h"/>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7" presetClass="entr" presetSubtype="10" fill="hold" grpId="0" nodeType="clickEffect">
                                  <p:stCondLst>
                                    <p:cond delay="0"/>
                                  </p:stCondLst>
                                  <p:childTnLst>
                                    <p:set>
                                      <p:cBhvr>
                                        <p:cTn id="12" dur="1" fill="hold">
                                          <p:stCondLst>
                                            <p:cond delay="0"/>
                                          </p:stCondLst>
                                        </p:cTn>
                                        <p:tgtEl>
                                          <p:spTgt spid="2204678"/>
                                        </p:tgtEl>
                                        <p:attrNameLst>
                                          <p:attrName>style.visibility</p:attrName>
                                        </p:attrNameLst>
                                      </p:cBhvr>
                                      <p:to>
                                        <p:strVal val="visible"/>
                                      </p:to>
                                    </p:set>
                                    <p:anim calcmode="lin" valueType="num">
                                      <p:cBhvr>
                                        <p:cTn id="13" dur="500" fill="hold"/>
                                        <p:tgtEl>
                                          <p:spTgt spid="2204678"/>
                                        </p:tgtEl>
                                        <p:attrNameLst>
                                          <p:attrName>ppt_w</p:attrName>
                                        </p:attrNameLst>
                                      </p:cBhvr>
                                      <p:tavLst>
                                        <p:tav tm="0">
                                          <p:val>
                                            <p:fltVal val="0"/>
                                          </p:val>
                                        </p:tav>
                                        <p:tav tm="100000">
                                          <p:val>
                                            <p:strVal val="#ppt_w"/>
                                          </p:val>
                                        </p:tav>
                                      </p:tavLst>
                                    </p:anim>
                                    <p:anim calcmode="lin" valueType="num">
                                      <p:cBhvr>
                                        <p:cTn id="14" dur="500" fill="hold"/>
                                        <p:tgtEl>
                                          <p:spTgt spid="220467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4675" grpId="0"/>
      <p:bldP spid="2204678" grpId="0"/>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6722"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269" tIns="45635" rIns="91269" bIns="45635" anchor="ctr"/>
          <a:lstStyle/>
          <a:p>
            <a:pPr eaLnBrk="0" hangingPunct="0"/>
            <a:endParaRPr lang="en-US" sz="1600" b="0">
              <a:solidFill>
                <a:srgbClr val="000000"/>
              </a:solidFill>
              <a:latin typeface="Times New Roman" charset="0"/>
              <a:cs typeface="Arial"/>
            </a:endParaRPr>
          </a:p>
        </p:txBody>
      </p:sp>
      <p:grpSp>
        <p:nvGrpSpPr>
          <p:cNvPr id="2206723" name="Group 3"/>
          <p:cNvGrpSpPr>
            <a:grpSpLocks/>
          </p:cNvGrpSpPr>
          <p:nvPr/>
        </p:nvGrpSpPr>
        <p:grpSpPr bwMode="auto">
          <a:xfrm>
            <a:off x="-53939" y="0"/>
            <a:ext cx="9350375" cy="7031038"/>
            <a:chOff x="-34" y="0"/>
            <a:chExt cx="5890" cy="4429"/>
          </a:xfrm>
        </p:grpSpPr>
        <p:sp>
          <p:nvSpPr>
            <p:cNvPr id="2206724"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600" b="0">
                <a:solidFill>
                  <a:srgbClr val="000000"/>
                </a:solidFill>
                <a:latin typeface="Times New Roman" charset="0"/>
                <a:cs typeface="Arial"/>
              </a:endParaRPr>
            </a:p>
          </p:txBody>
        </p:sp>
        <p:sp>
          <p:nvSpPr>
            <p:cNvPr id="2206725"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600" b="0">
                <a:solidFill>
                  <a:srgbClr val="000000"/>
                </a:solidFill>
                <a:latin typeface="Times New Roman" charset="0"/>
                <a:cs typeface="Arial"/>
              </a:endParaRPr>
            </a:p>
          </p:txBody>
        </p:sp>
      </p:grpSp>
      <p:grpSp>
        <p:nvGrpSpPr>
          <p:cNvPr id="2206726" name="Group 6"/>
          <p:cNvGrpSpPr>
            <a:grpSpLocks/>
          </p:cNvGrpSpPr>
          <p:nvPr/>
        </p:nvGrpSpPr>
        <p:grpSpPr bwMode="auto">
          <a:xfrm>
            <a:off x="2033588" y="1181100"/>
            <a:ext cx="5219700" cy="5219700"/>
            <a:chOff x="1200" y="696"/>
            <a:chExt cx="3288" cy="3288"/>
          </a:xfrm>
        </p:grpSpPr>
        <p:sp>
          <p:nvSpPr>
            <p:cNvPr id="2206727" name="Oval 7"/>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anchor="ctr"/>
            <a:lstStyle/>
            <a:p>
              <a:pPr eaLnBrk="0" hangingPunct="0"/>
              <a:endParaRPr lang="en-US" sz="1600" b="0">
                <a:solidFill>
                  <a:srgbClr val="000000"/>
                </a:solidFill>
                <a:latin typeface="Times New Roman" charset="0"/>
                <a:cs typeface="Arial"/>
              </a:endParaRPr>
            </a:p>
          </p:txBody>
        </p:sp>
        <p:sp>
          <p:nvSpPr>
            <p:cNvPr id="2206728" name="Oval 8"/>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anchor="ctr"/>
            <a:lstStyle/>
            <a:p>
              <a:pPr eaLnBrk="0" hangingPunct="0"/>
              <a:endParaRPr lang="en-US" sz="1600" b="0">
                <a:solidFill>
                  <a:srgbClr val="000000"/>
                </a:solidFill>
                <a:latin typeface="Times New Roman" charset="0"/>
                <a:cs typeface="Arial"/>
              </a:endParaRPr>
            </a:p>
          </p:txBody>
        </p:sp>
      </p:grpSp>
      <p:sp>
        <p:nvSpPr>
          <p:cNvPr id="2206729" name="AutoShape 9"/>
          <p:cNvSpPr>
            <a:spLocks noChangeArrowheads="1"/>
          </p:cNvSpPr>
          <p:nvPr/>
        </p:nvSpPr>
        <p:spPr bwMode="auto">
          <a:xfrm>
            <a:off x="1733551"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blurRad="63500" dist="38099" dir="2700000" algn="ctr" rotWithShape="0">
              <a:schemeClr val="tx1">
                <a:alpha val="74998"/>
              </a:schemeClr>
            </a:outerShdw>
          </a:effectLst>
        </p:spPr>
        <p:txBody>
          <a:bodyPr wrap="none" lIns="91269" tIns="45635" rIns="91269" bIns="45635" anchor="ctr"/>
          <a:lstStyle/>
          <a:p>
            <a:pPr eaLnBrk="0" hangingPunct="0"/>
            <a:endParaRPr lang="en-US" sz="1600" b="0">
              <a:solidFill>
                <a:srgbClr val="000000"/>
              </a:solidFill>
              <a:latin typeface="Times New Roman" charset="0"/>
              <a:cs typeface="Arial"/>
            </a:endParaRPr>
          </a:p>
        </p:txBody>
      </p:sp>
      <p:sp>
        <p:nvSpPr>
          <p:cNvPr id="2206730" name="Rectangle 10"/>
          <p:cNvSpPr>
            <a:spLocks noChangeArrowheads="1"/>
          </p:cNvSpPr>
          <p:nvPr/>
        </p:nvSpPr>
        <p:spPr bwMode="auto">
          <a:xfrm rot="1619911">
            <a:off x="4668838" y="4237889"/>
            <a:ext cx="2133600" cy="341198"/>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269" tIns="45635" rIns="91269" bIns="45635" anchor="ctr">
            <a:spAutoFit/>
          </a:bodyPr>
          <a:lstStyle/>
          <a:p>
            <a:pPr eaLnBrk="0" hangingPunct="0"/>
            <a:endParaRPr lang="en-US" sz="1600" b="0">
              <a:solidFill>
                <a:srgbClr val="000000"/>
              </a:solidFill>
              <a:latin typeface="Times New Roman" charset="0"/>
              <a:cs typeface="Arial"/>
            </a:endParaRPr>
          </a:p>
        </p:txBody>
      </p:sp>
      <p:sp>
        <p:nvSpPr>
          <p:cNvPr id="2206731" name="Rectangle 11"/>
          <p:cNvSpPr>
            <a:spLocks noChangeArrowheads="1"/>
          </p:cNvSpPr>
          <p:nvPr/>
        </p:nvSpPr>
        <p:spPr bwMode="auto">
          <a:xfrm rot="-1572683">
            <a:off x="3679569" y="4096601"/>
            <a:ext cx="184663" cy="341198"/>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lIns="91269" tIns="45635" rIns="91269" bIns="45635" anchor="ctr">
            <a:spAutoFit/>
          </a:bodyPr>
          <a:lstStyle/>
          <a:p>
            <a:pPr eaLnBrk="0" hangingPunct="0"/>
            <a:endParaRPr lang="en-US" sz="1600" b="0">
              <a:solidFill>
                <a:srgbClr val="000000"/>
              </a:solidFill>
              <a:latin typeface="Times New Roman" charset="0"/>
              <a:cs typeface="Arial"/>
            </a:endParaRPr>
          </a:p>
        </p:txBody>
      </p:sp>
      <p:sp>
        <p:nvSpPr>
          <p:cNvPr id="2206732" name="Rectangle 12"/>
          <p:cNvSpPr>
            <a:spLocks noChangeArrowheads="1"/>
          </p:cNvSpPr>
          <p:nvPr/>
        </p:nvSpPr>
        <p:spPr bwMode="auto">
          <a:xfrm rot="5400000">
            <a:off x="4555868" y="2382101"/>
            <a:ext cx="184663" cy="341198"/>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lIns="91269" tIns="45635" rIns="91269" bIns="45635" anchor="ctr">
            <a:spAutoFit/>
          </a:bodyPr>
          <a:lstStyle/>
          <a:p>
            <a:pPr eaLnBrk="0" hangingPunct="0"/>
            <a:endParaRPr lang="en-US" sz="1600" b="0">
              <a:solidFill>
                <a:srgbClr val="000000"/>
              </a:solidFill>
              <a:latin typeface="Times New Roman" charset="0"/>
              <a:cs typeface="Arial"/>
            </a:endParaRPr>
          </a:p>
        </p:txBody>
      </p:sp>
      <p:sp>
        <p:nvSpPr>
          <p:cNvPr id="2206733" name="AutoShape 13"/>
          <p:cNvSpPr>
            <a:spLocks noChangeArrowheads="1"/>
          </p:cNvSpPr>
          <p:nvPr/>
        </p:nvSpPr>
        <p:spPr bwMode="auto">
          <a:xfrm rot="50350481">
            <a:off x="6060283" y="4706187"/>
            <a:ext cx="1695450" cy="677776"/>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269" tIns="45635" rIns="91269" bIns="45635" anchor="ctr">
            <a:spAutoFit/>
          </a:bodyPr>
          <a:lstStyle/>
          <a:p>
            <a:pPr eaLnBrk="0" hangingPunct="0"/>
            <a:endParaRPr lang="en-US" sz="1600" b="0">
              <a:solidFill>
                <a:srgbClr val="000000"/>
              </a:solidFill>
              <a:latin typeface="Times New Roman" charset="0"/>
              <a:cs typeface="Arial"/>
            </a:endParaRPr>
          </a:p>
        </p:txBody>
      </p:sp>
      <p:sp>
        <p:nvSpPr>
          <p:cNvPr id="2206734" name="Text Box 14"/>
          <p:cNvSpPr txBox="1">
            <a:spLocks noChangeArrowheads="1"/>
          </p:cNvSpPr>
          <p:nvPr/>
        </p:nvSpPr>
        <p:spPr bwMode="auto">
          <a:xfrm>
            <a:off x="4114800" y="2117761"/>
            <a:ext cx="1066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r>
              <a:rPr lang="zh-CN" altLang="en-US" sz="4000" i="1" dirty="0">
                <a:solidFill>
                  <a:srgbClr val="FFFFFF"/>
                </a:solidFill>
                <a:latin typeface="Times New Roman" charset="0"/>
                <a:cs typeface="Arial"/>
              </a:rPr>
              <a:t>是</a:t>
            </a:r>
            <a:endParaRPr lang="en-US" sz="4000" i="1" dirty="0">
              <a:solidFill>
                <a:srgbClr val="FFFFFF"/>
              </a:solidFill>
              <a:latin typeface="Times New Roman" charset="0"/>
              <a:cs typeface="Arial"/>
            </a:endParaRPr>
          </a:p>
        </p:txBody>
      </p:sp>
      <p:sp>
        <p:nvSpPr>
          <p:cNvPr id="2206735" name="AutoShape 15"/>
          <p:cNvSpPr>
            <a:spLocks noChangeArrowheads="1"/>
          </p:cNvSpPr>
          <p:nvPr/>
        </p:nvSpPr>
        <p:spPr bwMode="auto">
          <a:xfrm rot="14452042">
            <a:off x="1507368" y="4689519"/>
            <a:ext cx="1747837" cy="677776"/>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269" tIns="45635" rIns="91269" bIns="45635" anchor="ctr">
            <a:spAutoFit/>
          </a:bodyPr>
          <a:lstStyle/>
          <a:p>
            <a:pPr eaLnBrk="0" hangingPunct="0"/>
            <a:endParaRPr lang="en-US" sz="1600" b="0">
              <a:solidFill>
                <a:srgbClr val="000000"/>
              </a:solidFill>
              <a:latin typeface="Times New Roman" charset="0"/>
              <a:cs typeface="Arial"/>
            </a:endParaRPr>
          </a:p>
        </p:txBody>
      </p:sp>
      <p:sp>
        <p:nvSpPr>
          <p:cNvPr id="2206736" name="Text Box 16"/>
          <p:cNvSpPr txBox="1">
            <a:spLocks noChangeArrowheads="1"/>
          </p:cNvSpPr>
          <p:nvPr/>
        </p:nvSpPr>
        <p:spPr bwMode="auto">
          <a:xfrm>
            <a:off x="5608638" y="4030699"/>
            <a:ext cx="1066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l"/>
            <a:r>
              <a:rPr lang="zh-CN" altLang="en-US" sz="4000" i="1" dirty="0">
                <a:solidFill>
                  <a:srgbClr val="FFFFFF"/>
                </a:solidFill>
                <a:latin typeface="Times New Roman" charset="0"/>
                <a:cs typeface="Arial"/>
              </a:rPr>
              <a:t>是</a:t>
            </a:r>
            <a:endParaRPr lang="en-US" sz="4000" i="1" dirty="0">
              <a:solidFill>
                <a:srgbClr val="FFFFFF"/>
              </a:solidFill>
              <a:latin typeface="Times New Roman" charset="0"/>
              <a:cs typeface="Arial"/>
            </a:endParaRPr>
          </a:p>
        </p:txBody>
      </p:sp>
      <p:sp>
        <p:nvSpPr>
          <p:cNvPr id="2206737" name="Text Box 17"/>
          <p:cNvSpPr txBox="1">
            <a:spLocks noChangeArrowheads="1"/>
          </p:cNvSpPr>
          <p:nvPr/>
        </p:nvSpPr>
        <p:spPr bwMode="auto">
          <a:xfrm>
            <a:off x="2667001" y="4030699"/>
            <a:ext cx="1066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r"/>
            <a:r>
              <a:rPr lang="zh-CN" altLang="en-US" sz="4000" i="1" dirty="0">
                <a:solidFill>
                  <a:srgbClr val="FFFFFF"/>
                </a:solidFill>
                <a:latin typeface="Times New Roman" charset="0"/>
                <a:cs typeface="Arial"/>
              </a:rPr>
              <a:t>是</a:t>
            </a:r>
            <a:endParaRPr lang="en-US" sz="4000" i="1" dirty="0">
              <a:solidFill>
                <a:srgbClr val="FFFFFF"/>
              </a:solidFill>
              <a:latin typeface="Times New Roman" charset="0"/>
              <a:cs typeface="Arial"/>
            </a:endParaRPr>
          </a:p>
        </p:txBody>
      </p:sp>
      <p:sp>
        <p:nvSpPr>
          <p:cNvPr id="2206738" name="Text Box 18"/>
          <p:cNvSpPr txBox="1">
            <a:spLocks noChangeArrowheads="1"/>
          </p:cNvSpPr>
          <p:nvPr/>
        </p:nvSpPr>
        <p:spPr bwMode="auto">
          <a:xfrm>
            <a:off x="1905000" y="4708560"/>
            <a:ext cx="1828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l"/>
            <a:r>
              <a:rPr lang="zh-CN" altLang="en-US" sz="4000" i="1" dirty="0">
                <a:solidFill>
                  <a:srgbClr val="FFFFFF"/>
                </a:solidFill>
                <a:latin typeface="Times New Roman" charset="0"/>
                <a:cs typeface="Arial"/>
              </a:rPr>
              <a:t>圣子</a:t>
            </a:r>
            <a:endParaRPr lang="en-US" sz="4000" i="1" dirty="0">
              <a:solidFill>
                <a:srgbClr val="FFFFFF"/>
              </a:solidFill>
              <a:latin typeface="Times New Roman" charset="0"/>
              <a:cs typeface="Arial"/>
            </a:endParaRPr>
          </a:p>
        </p:txBody>
      </p:sp>
      <p:sp>
        <p:nvSpPr>
          <p:cNvPr id="2206739" name="AutoShape 19"/>
          <p:cNvSpPr>
            <a:spLocks noChangeArrowheads="1"/>
          </p:cNvSpPr>
          <p:nvPr/>
        </p:nvSpPr>
        <p:spPr bwMode="auto">
          <a:xfrm>
            <a:off x="3624264" y="1083512"/>
            <a:ext cx="2016125" cy="677776"/>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269" tIns="45635" rIns="91269" bIns="45635" anchor="ctr">
            <a:spAutoFit/>
          </a:bodyPr>
          <a:lstStyle/>
          <a:p>
            <a:pPr eaLnBrk="0" hangingPunct="0"/>
            <a:endParaRPr lang="en-US" sz="1600" b="0">
              <a:solidFill>
                <a:srgbClr val="000000"/>
              </a:solidFill>
              <a:latin typeface="Times New Roman" charset="0"/>
              <a:cs typeface="Arial"/>
            </a:endParaRPr>
          </a:p>
        </p:txBody>
      </p:sp>
      <p:grpSp>
        <p:nvGrpSpPr>
          <p:cNvPr id="2206740" name="Group 20"/>
          <p:cNvGrpSpPr>
            <a:grpSpLocks/>
          </p:cNvGrpSpPr>
          <p:nvPr/>
        </p:nvGrpSpPr>
        <p:grpSpPr bwMode="auto">
          <a:xfrm>
            <a:off x="3629025" y="2862263"/>
            <a:ext cx="1981200" cy="1752600"/>
            <a:chOff x="2286" y="1803"/>
            <a:chExt cx="1248" cy="1104"/>
          </a:xfrm>
        </p:grpSpPr>
        <p:sp>
          <p:nvSpPr>
            <p:cNvPr id="2206741" name="AutoShape 21"/>
            <p:cNvSpPr>
              <a:spLocks noChangeArrowheads="1"/>
            </p:cNvSpPr>
            <p:nvPr/>
          </p:nvSpPr>
          <p:spPr bwMode="auto">
            <a:xfrm>
              <a:off x="2286" y="1803"/>
              <a:ext cx="1248" cy="1104"/>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eaLnBrk="0" hangingPunct="0"/>
              <a:endParaRPr lang="en-US" sz="1600" b="0">
                <a:solidFill>
                  <a:srgbClr val="000000"/>
                </a:solidFill>
                <a:latin typeface="Times New Roman" charset="0"/>
                <a:cs typeface="Arial"/>
              </a:endParaRPr>
            </a:p>
          </p:txBody>
        </p:sp>
        <p:sp>
          <p:nvSpPr>
            <p:cNvPr id="2206742" name="Text Box 22"/>
            <p:cNvSpPr txBox="1">
              <a:spLocks noChangeArrowheads="1"/>
            </p:cNvSpPr>
            <p:nvPr/>
          </p:nvSpPr>
          <p:spPr bwMode="auto">
            <a:xfrm>
              <a:off x="2448" y="2112"/>
              <a:ext cx="864" cy="44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r>
                <a:rPr lang="zh-CN" altLang="en-US" sz="4000" i="1" dirty="0">
                  <a:solidFill>
                    <a:srgbClr val="FFFFFF"/>
                  </a:solidFill>
                  <a:latin typeface="Times New Roman" charset="0"/>
                  <a:cs typeface="Arial"/>
                </a:rPr>
                <a:t>神</a:t>
              </a:r>
              <a:endParaRPr lang="en-US" sz="4000" i="1" dirty="0">
                <a:solidFill>
                  <a:srgbClr val="FFFFFF"/>
                </a:solidFill>
                <a:latin typeface="Times New Roman" charset="0"/>
                <a:cs typeface="Arial"/>
              </a:endParaRPr>
            </a:p>
          </p:txBody>
        </p:sp>
      </p:grpSp>
      <p:sp>
        <p:nvSpPr>
          <p:cNvPr id="2206743" name="Text Box 23"/>
          <p:cNvSpPr txBox="1">
            <a:spLocks noChangeArrowheads="1"/>
          </p:cNvSpPr>
          <p:nvPr/>
        </p:nvSpPr>
        <p:spPr bwMode="auto">
          <a:xfrm>
            <a:off x="3714750" y="1508160"/>
            <a:ext cx="1828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r>
              <a:rPr lang="zh-CN" altLang="en-US" sz="4000" i="1" dirty="0">
                <a:solidFill>
                  <a:srgbClr val="FFFFFF"/>
                </a:solidFill>
                <a:latin typeface="Times New Roman" charset="0"/>
                <a:cs typeface="Arial"/>
              </a:rPr>
              <a:t>天父</a:t>
            </a:r>
            <a:endParaRPr lang="en-US" sz="4000" i="1" dirty="0">
              <a:solidFill>
                <a:srgbClr val="FFFFFF"/>
              </a:solidFill>
              <a:latin typeface="Times New Roman" charset="0"/>
              <a:cs typeface="Arial"/>
            </a:endParaRPr>
          </a:p>
        </p:txBody>
      </p:sp>
      <p:sp>
        <p:nvSpPr>
          <p:cNvPr id="2206744" name="Text Box 24"/>
          <p:cNvSpPr txBox="1">
            <a:spLocks noChangeArrowheads="1"/>
          </p:cNvSpPr>
          <p:nvPr/>
        </p:nvSpPr>
        <p:spPr bwMode="auto">
          <a:xfrm>
            <a:off x="5486400" y="4708560"/>
            <a:ext cx="1828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r"/>
            <a:r>
              <a:rPr lang="zh-CN" altLang="en-US" sz="4000" i="1" dirty="0">
                <a:solidFill>
                  <a:srgbClr val="FFFFFF"/>
                </a:solidFill>
                <a:latin typeface="Times New Roman" charset="0"/>
                <a:cs typeface="Arial"/>
              </a:rPr>
              <a:t>圣灵</a:t>
            </a:r>
            <a:endParaRPr lang="en-US" sz="4000" i="1" dirty="0">
              <a:solidFill>
                <a:srgbClr val="FFFFFF"/>
              </a:solidFill>
              <a:latin typeface="Times New Roman" charset="0"/>
              <a:cs typeface="Arial"/>
            </a:endParaRPr>
          </a:p>
        </p:txBody>
      </p:sp>
      <p:sp>
        <p:nvSpPr>
          <p:cNvPr id="2206745" name="WordArt 25"/>
          <p:cNvSpPr>
            <a:spLocks noChangeArrowheads="1" noChangeShapeType="1" noTextEdit="1"/>
          </p:cNvSpPr>
          <p:nvPr/>
        </p:nvSpPr>
        <p:spPr bwMode="auto">
          <a:xfrm rot="-3731304">
            <a:off x="2125663" y="2557498"/>
            <a:ext cx="1066800" cy="276225"/>
          </a:xfrm>
          <a:prstGeom prst="rect">
            <a:avLst/>
          </a:prstGeom>
          <a:extLst>
            <a:ext uri="{AF507438-7753-43E0-B8FC-AC1667EBCBE1}">
              <a14:hiddenEffects xmlns:a14="http://schemas.microsoft.com/office/drawing/2010/main">
                <a:effectLst/>
              </a14:hiddenEffects>
            </a:ext>
          </a:extLst>
        </p:spPr>
        <p:txBody>
          <a:bodyPr spcFirstLastPara="1" wrap="none" lIns="91269" tIns="45635" rIns="91269" bIns="45635" fromWordArt="1">
            <a:prstTxWarp prst="textArchUp">
              <a:avLst>
                <a:gd name="adj" fmla="val 10800000"/>
              </a:avLst>
            </a:prstTxWarp>
          </a:bodyPr>
          <a:lstStyle/>
          <a:p>
            <a:pPr eaLnBrk="0" hangingPunct="0"/>
            <a:r>
              <a:rPr lang="zh-CN" altLang="en-US" sz="1800" kern="10" dirty="0">
                <a:ln w="9525">
                  <a:solidFill>
                    <a:srgbClr val="000000"/>
                  </a:solidFill>
                  <a:round/>
                  <a:headEnd/>
                  <a:tailEnd/>
                </a:ln>
                <a:solidFill>
                  <a:srgbClr val="FFFFFF"/>
                </a:solidFill>
                <a:latin typeface="Times New Roman"/>
                <a:ea typeface="Times New Roman"/>
                <a:cs typeface="Times New Roman"/>
              </a:rPr>
              <a:t>不是</a:t>
            </a:r>
            <a:endParaRPr lang="en-US" sz="1800" kern="10" dirty="0">
              <a:ln w="9525">
                <a:solidFill>
                  <a:srgbClr val="000000"/>
                </a:solidFill>
                <a:round/>
                <a:headEnd/>
                <a:tailEnd/>
              </a:ln>
              <a:solidFill>
                <a:srgbClr val="FFFFFF"/>
              </a:solidFill>
              <a:latin typeface="Times New Roman"/>
              <a:ea typeface="Times New Roman"/>
              <a:cs typeface="Times New Roman"/>
            </a:endParaRPr>
          </a:p>
        </p:txBody>
      </p:sp>
      <p:sp>
        <p:nvSpPr>
          <p:cNvPr id="2206746" name="WordArt 26"/>
          <p:cNvSpPr>
            <a:spLocks noChangeArrowheads="1" noChangeShapeType="1" noTextEdit="1"/>
          </p:cNvSpPr>
          <p:nvPr/>
        </p:nvSpPr>
        <p:spPr bwMode="auto">
          <a:xfrm rot="3668274">
            <a:off x="6086476" y="2557498"/>
            <a:ext cx="1066800" cy="276225"/>
          </a:xfrm>
          <a:prstGeom prst="rect">
            <a:avLst/>
          </a:prstGeom>
          <a:extLst>
            <a:ext uri="{AF507438-7753-43E0-B8FC-AC1667EBCBE1}">
              <a14:hiddenEffects xmlns:a14="http://schemas.microsoft.com/office/drawing/2010/main">
                <a:effectLst/>
              </a14:hiddenEffects>
            </a:ext>
          </a:extLst>
        </p:spPr>
        <p:txBody>
          <a:bodyPr spcFirstLastPara="1" wrap="none" lIns="91269" tIns="45635" rIns="91269" bIns="45635" fromWordArt="1">
            <a:prstTxWarp prst="textArchUp">
              <a:avLst>
                <a:gd name="adj" fmla="val 10800000"/>
              </a:avLst>
            </a:prstTxWarp>
          </a:bodyPr>
          <a:lstStyle/>
          <a:p>
            <a:pPr eaLnBrk="0" hangingPunct="0"/>
            <a:r>
              <a:rPr lang="zh-CN" altLang="en-US" sz="1800" kern="10" dirty="0">
                <a:ln w="9525">
                  <a:solidFill>
                    <a:srgbClr val="000000"/>
                  </a:solidFill>
                  <a:round/>
                  <a:headEnd/>
                  <a:tailEnd/>
                </a:ln>
                <a:solidFill>
                  <a:srgbClr val="FFFFFF"/>
                </a:solidFill>
                <a:latin typeface="Times New Roman"/>
                <a:ea typeface="Times New Roman"/>
                <a:cs typeface="Times New Roman"/>
              </a:rPr>
              <a:t>不是</a:t>
            </a:r>
            <a:endParaRPr lang="en-US" sz="1800" kern="10" dirty="0">
              <a:ln w="9525">
                <a:solidFill>
                  <a:srgbClr val="000000"/>
                </a:solidFill>
                <a:round/>
                <a:headEnd/>
                <a:tailEnd/>
              </a:ln>
              <a:solidFill>
                <a:srgbClr val="FFFFFF"/>
              </a:solidFill>
              <a:latin typeface="Times New Roman"/>
              <a:ea typeface="Times New Roman"/>
              <a:cs typeface="Times New Roman"/>
            </a:endParaRPr>
          </a:p>
        </p:txBody>
      </p:sp>
      <p:sp>
        <p:nvSpPr>
          <p:cNvPr id="2206747" name="WordArt 27"/>
          <p:cNvSpPr>
            <a:spLocks noChangeArrowheads="1" noChangeShapeType="1" noTextEdit="1"/>
          </p:cNvSpPr>
          <p:nvPr/>
        </p:nvSpPr>
        <p:spPr bwMode="auto">
          <a:xfrm>
            <a:off x="4052924" y="5972175"/>
            <a:ext cx="1119187" cy="204788"/>
          </a:xfrm>
          <a:prstGeom prst="rect">
            <a:avLst/>
          </a:prstGeom>
          <a:extLst>
            <a:ext uri="{AF507438-7753-43E0-B8FC-AC1667EBCBE1}">
              <a14:hiddenEffects xmlns:a14="http://schemas.microsoft.com/office/drawing/2010/main">
                <a:effectLst/>
              </a14:hiddenEffects>
            </a:ext>
          </a:extLst>
        </p:spPr>
        <p:txBody>
          <a:bodyPr spcFirstLastPara="1" wrap="none" lIns="91269" tIns="45635" rIns="91269" bIns="45635" fromWordArt="1">
            <a:prstTxWarp prst="textArchDown">
              <a:avLst>
                <a:gd name="adj" fmla="val 0"/>
              </a:avLst>
            </a:prstTxWarp>
          </a:bodyPr>
          <a:lstStyle/>
          <a:p>
            <a:pPr eaLnBrk="0" hangingPunct="0"/>
            <a:r>
              <a:rPr lang="zh-CN" altLang="en-US" sz="1800" kern="10" dirty="0">
                <a:ln w="9525">
                  <a:solidFill>
                    <a:srgbClr val="000000"/>
                  </a:solidFill>
                  <a:round/>
                  <a:headEnd/>
                  <a:tailEnd/>
                </a:ln>
                <a:solidFill>
                  <a:srgbClr val="FFFFFF"/>
                </a:solidFill>
                <a:latin typeface="Times New Roman"/>
                <a:ea typeface="Times New Roman"/>
                <a:cs typeface="Times New Roman"/>
              </a:rPr>
              <a:t>不是</a:t>
            </a:r>
            <a:endParaRPr lang="en-US" sz="1800" kern="10" dirty="0">
              <a:ln w="9525">
                <a:solidFill>
                  <a:srgbClr val="000000"/>
                </a:solidFill>
                <a:round/>
                <a:headEnd/>
                <a:tailEnd/>
              </a:ln>
              <a:solidFill>
                <a:srgbClr val="FFFFFF"/>
              </a:solidFill>
              <a:latin typeface="Times New Roman"/>
              <a:ea typeface="Times New Roman"/>
              <a:cs typeface="Times New Roman"/>
            </a:endParaRPr>
          </a:p>
        </p:txBody>
      </p:sp>
      <p:sp>
        <p:nvSpPr>
          <p:cNvPr id="2206748" name="Text Box 28"/>
          <p:cNvSpPr txBox="1">
            <a:spLocks noChangeArrowheads="1"/>
          </p:cNvSpPr>
          <p:nvPr/>
        </p:nvSpPr>
        <p:spPr bwMode="auto">
          <a:xfrm>
            <a:off x="0" y="6553236"/>
            <a:ext cx="5943600" cy="30873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l">
              <a:spcBef>
                <a:spcPct val="50000"/>
              </a:spcBef>
            </a:pPr>
            <a:r>
              <a:rPr lang="en-US" sz="1400">
                <a:solidFill>
                  <a:srgbClr val="FFFFFF"/>
                </a:solidFill>
                <a:latin typeface="Times New Roman" charset="0"/>
                <a:cs typeface="Arial"/>
              </a:rPr>
              <a:t>H. Wayne House, </a:t>
            </a:r>
            <a:r>
              <a:rPr lang="en-US" sz="1400" i="1">
                <a:solidFill>
                  <a:srgbClr val="FFFFFF"/>
                </a:solidFill>
                <a:latin typeface="Times New Roman" charset="0"/>
                <a:cs typeface="Arial"/>
              </a:rPr>
              <a:t>Charts of Christian Theology and Doctrine</a:t>
            </a:r>
            <a:r>
              <a:rPr lang="en-US" sz="1400">
                <a:solidFill>
                  <a:srgbClr val="FFFFFF"/>
                </a:solidFill>
                <a:latin typeface="Times New Roman" charset="0"/>
                <a:cs typeface="Arial"/>
              </a:rPr>
              <a:t>, 45</a:t>
            </a:r>
          </a:p>
        </p:txBody>
      </p:sp>
      <p:sp>
        <p:nvSpPr>
          <p:cNvPr id="2206749" name="Rectangle 29"/>
          <p:cNvSpPr>
            <a:spLocks noGrp="1" noChangeArrowheads="1"/>
          </p:cNvSpPr>
          <p:nvPr>
            <p:ph type="title" idx="4294967295"/>
          </p:nvPr>
        </p:nvSpPr>
        <p:spPr>
          <a:xfrm>
            <a:off x="5867400" y="5562601"/>
            <a:ext cx="3276600" cy="762000"/>
          </a:xfrm>
          <a:effectLst>
            <a:outerShdw blurRad="63500" dist="35921" dir="2700000" algn="ctr" rotWithShape="0">
              <a:schemeClr val="tx1">
                <a:alpha val="74998"/>
              </a:schemeClr>
            </a:outerShdw>
          </a:effectLst>
        </p:spPr>
        <p:txBody>
          <a:bodyPr/>
          <a:lstStyle/>
          <a:p>
            <a:r>
              <a:rPr lang="zh-CN" altLang="en-US" sz="5400" dirty="0"/>
              <a:t>给予</a:t>
            </a:r>
            <a:endParaRPr lang="en-US" sz="5400" dirty="0"/>
          </a:p>
        </p:txBody>
      </p:sp>
      <p:sp>
        <p:nvSpPr>
          <p:cNvPr id="2206750" name="Rectangle 30"/>
          <p:cNvSpPr>
            <a:spLocks noChangeArrowheads="1"/>
          </p:cNvSpPr>
          <p:nvPr/>
        </p:nvSpPr>
        <p:spPr bwMode="auto">
          <a:xfrm>
            <a:off x="5867400" y="3581400"/>
            <a:ext cx="3276600" cy="762000"/>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nchor="ctr"/>
          <a:lstStyle/>
          <a:p>
            <a:r>
              <a:rPr lang="ru-RU" altLang="ja-JP" sz="4800" i="1" dirty="0">
                <a:solidFill>
                  <a:srgbClr val="FFFFFF"/>
                </a:solidFill>
                <a:latin typeface="Arial"/>
                <a:cs typeface="Arial" charset="0"/>
              </a:rPr>
              <a:t>“</a:t>
            </a:r>
            <a:r>
              <a:rPr lang="zh-CN" altLang="en-US" sz="4800" i="1" dirty="0">
                <a:solidFill>
                  <a:srgbClr val="FFFFFF"/>
                </a:solidFill>
                <a:latin typeface="Arial"/>
                <a:cs typeface="Arial" charset="0"/>
              </a:rPr>
              <a:t>属灵</a:t>
            </a:r>
            <a:r>
              <a:rPr lang="ru-RU" altLang="ja-JP" sz="4800" i="1" dirty="0">
                <a:solidFill>
                  <a:srgbClr val="FFFFFF"/>
                </a:solidFill>
                <a:latin typeface="Arial"/>
                <a:cs typeface="Arial" charset="0"/>
              </a:rPr>
              <a:t>"</a:t>
            </a:r>
            <a:endParaRPr lang="en-US" sz="5400" b="0" dirty="0">
              <a:solidFill>
                <a:srgbClr val="000000"/>
              </a:solidFill>
              <a:cs typeface="Arial" charset="0"/>
            </a:endParaRPr>
          </a:p>
        </p:txBody>
      </p:sp>
      <p:sp>
        <p:nvSpPr>
          <p:cNvPr id="2206751" name="Oval 31"/>
          <p:cNvSpPr>
            <a:spLocks noChangeArrowheads="1"/>
          </p:cNvSpPr>
          <p:nvPr/>
        </p:nvSpPr>
        <p:spPr bwMode="auto">
          <a:xfrm>
            <a:off x="5791200" y="2819400"/>
            <a:ext cx="3581400" cy="4038600"/>
          </a:xfrm>
          <a:prstGeom prst="ellipse">
            <a:avLst/>
          </a:prstGeom>
          <a:noFill/>
          <a:ln w="7620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91269" tIns="45635" rIns="91269" bIns="45635" anchor="ctr"/>
          <a:lstStyle/>
          <a:p>
            <a:pPr eaLnBrk="0" hangingPunct="0"/>
            <a:endParaRPr lang="en-US" sz="1600" b="0">
              <a:solidFill>
                <a:srgbClr val="000000"/>
              </a:solidFill>
              <a:latin typeface="Times New Roman" charset="0"/>
              <a:cs typeface="Arial"/>
            </a:endParaRPr>
          </a:p>
        </p:txBody>
      </p:sp>
    </p:spTree>
    <p:extLst>
      <p:ext uri="{BB962C8B-B14F-4D97-AF65-F5344CB8AC3E}">
        <p14:creationId xmlns:p14="http://schemas.microsoft.com/office/powerpoint/2010/main" val="270169517"/>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206750"/>
                                        </p:tgtEl>
                                        <p:attrNameLst>
                                          <p:attrName>style.visibility</p:attrName>
                                        </p:attrNameLst>
                                      </p:cBhvr>
                                      <p:to>
                                        <p:strVal val="visible"/>
                                      </p:to>
                                    </p:set>
                                    <p:animEffect transition="in" filter="blinds(horizontal)">
                                      <p:cBhvr>
                                        <p:cTn id="7" dur="500"/>
                                        <p:tgtEl>
                                          <p:spTgt spid="2206750"/>
                                        </p:tgtEl>
                                      </p:cBhvr>
                                    </p:animEffect>
                                  </p:childTnLst>
                                </p:cTn>
                              </p:par>
                            </p:childTnLst>
                          </p:cTn>
                        </p:par>
                        <p:par>
                          <p:cTn id="8" fill="hold" nodeType="afterGroup">
                            <p:stCondLst>
                              <p:cond delay="500"/>
                            </p:stCondLst>
                            <p:childTnLst>
                              <p:par>
                                <p:cTn id="9" presetID="3" presetClass="entr" presetSubtype="10" fill="hold" grpId="0" nodeType="afterEffect">
                                  <p:stCondLst>
                                    <p:cond delay="0"/>
                                  </p:stCondLst>
                                  <p:childTnLst>
                                    <p:set>
                                      <p:cBhvr>
                                        <p:cTn id="10" dur="1" fill="hold">
                                          <p:stCondLst>
                                            <p:cond delay="0"/>
                                          </p:stCondLst>
                                        </p:cTn>
                                        <p:tgtEl>
                                          <p:spTgt spid="2206751"/>
                                        </p:tgtEl>
                                        <p:attrNameLst>
                                          <p:attrName>style.visibility</p:attrName>
                                        </p:attrNameLst>
                                      </p:cBhvr>
                                      <p:to>
                                        <p:strVal val="visible"/>
                                      </p:to>
                                    </p:set>
                                    <p:animEffect transition="in" filter="blinds(horizontal)">
                                      <p:cBhvr>
                                        <p:cTn id="11" dur="500"/>
                                        <p:tgtEl>
                                          <p:spTgt spid="22067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6750" grpId="0"/>
      <p:bldP spid="2206751" grpId="0" animBg="1"/>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0818"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269" tIns="45635" rIns="91269" bIns="45635" anchor="ctr"/>
          <a:lstStyle/>
          <a:p>
            <a:pPr eaLnBrk="0" hangingPunct="0"/>
            <a:endParaRPr lang="en-US" sz="1400" b="0">
              <a:solidFill>
                <a:srgbClr val="000000"/>
              </a:solidFill>
              <a:latin typeface="Arial"/>
              <a:cs typeface="Arial"/>
            </a:endParaRPr>
          </a:p>
        </p:txBody>
      </p:sp>
      <p:grpSp>
        <p:nvGrpSpPr>
          <p:cNvPr id="2210819" name="Group 3"/>
          <p:cNvGrpSpPr>
            <a:grpSpLocks/>
          </p:cNvGrpSpPr>
          <p:nvPr/>
        </p:nvGrpSpPr>
        <p:grpSpPr bwMode="auto">
          <a:xfrm>
            <a:off x="-53939" y="0"/>
            <a:ext cx="9350375" cy="7031038"/>
            <a:chOff x="-34" y="0"/>
            <a:chExt cx="5890" cy="4429"/>
          </a:xfrm>
        </p:grpSpPr>
        <p:sp>
          <p:nvSpPr>
            <p:cNvPr id="2210820"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400" b="0">
                <a:solidFill>
                  <a:srgbClr val="000000"/>
                </a:solidFill>
                <a:latin typeface="Arial"/>
                <a:cs typeface="Arial"/>
              </a:endParaRPr>
            </a:p>
          </p:txBody>
        </p:sp>
        <p:sp>
          <p:nvSpPr>
            <p:cNvPr id="2210821"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400" b="0">
                <a:solidFill>
                  <a:srgbClr val="000000"/>
                </a:solidFill>
                <a:latin typeface="Arial"/>
                <a:cs typeface="Arial"/>
              </a:endParaRPr>
            </a:p>
          </p:txBody>
        </p:sp>
      </p:grpSp>
      <p:grpSp>
        <p:nvGrpSpPr>
          <p:cNvPr id="2210822" name="Group 6"/>
          <p:cNvGrpSpPr>
            <a:grpSpLocks/>
          </p:cNvGrpSpPr>
          <p:nvPr/>
        </p:nvGrpSpPr>
        <p:grpSpPr bwMode="auto">
          <a:xfrm>
            <a:off x="2033588" y="1181100"/>
            <a:ext cx="5219700" cy="5219700"/>
            <a:chOff x="1200" y="696"/>
            <a:chExt cx="3288" cy="3288"/>
          </a:xfrm>
        </p:grpSpPr>
        <p:sp>
          <p:nvSpPr>
            <p:cNvPr id="2210823" name="Oval 7"/>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anchor="ctr"/>
            <a:lstStyle/>
            <a:p>
              <a:pPr eaLnBrk="0" hangingPunct="0"/>
              <a:endParaRPr lang="en-US" sz="1400" b="0">
                <a:solidFill>
                  <a:srgbClr val="000000"/>
                </a:solidFill>
                <a:latin typeface="Arial"/>
                <a:cs typeface="Arial"/>
              </a:endParaRPr>
            </a:p>
          </p:txBody>
        </p:sp>
        <p:sp>
          <p:nvSpPr>
            <p:cNvPr id="2210824" name="Oval 8"/>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anchor="ctr"/>
            <a:lstStyle/>
            <a:p>
              <a:pPr eaLnBrk="0" hangingPunct="0"/>
              <a:endParaRPr lang="en-US" sz="1400" b="0">
                <a:solidFill>
                  <a:srgbClr val="000000"/>
                </a:solidFill>
                <a:latin typeface="Arial"/>
                <a:cs typeface="Arial"/>
              </a:endParaRPr>
            </a:p>
          </p:txBody>
        </p:sp>
      </p:grpSp>
      <p:sp>
        <p:nvSpPr>
          <p:cNvPr id="2210825" name="AutoShape 9"/>
          <p:cNvSpPr>
            <a:spLocks noChangeArrowheads="1"/>
          </p:cNvSpPr>
          <p:nvPr/>
        </p:nvSpPr>
        <p:spPr bwMode="auto">
          <a:xfrm>
            <a:off x="1733551"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blurRad="63500" dist="38099" dir="2700000" algn="ctr" rotWithShape="0">
              <a:schemeClr val="tx1">
                <a:alpha val="74998"/>
              </a:schemeClr>
            </a:outerShdw>
          </a:effectLst>
        </p:spPr>
        <p:txBody>
          <a:bodyPr wrap="none" lIns="91269" tIns="45635" rIns="91269" bIns="45635" anchor="ctr"/>
          <a:lstStyle/>
          <a:p>
            <a:pPr eaLnBrk="0" hangingPunct="0"/>
            <a:endParaRPr lang="en-US" sz="1400" b="0">
              <a:solidFill>
                <a:srgbClr val="000000"/>
              </a:solidFill>
              <a:latin typeface="Arial"/>
              <a:cs typeface="Arial"/>
            </a:endParaRPr>
          </a:p>
        </p:txBody>
      </p:sp>
      <p:sp>
        <p:nvSpPr>
          <p:cNvPr id="2210826" name="Rectangle 10"/>
          <p:cNvSpPr>
            <a:spLocks noChangeArrowheads="1"/>
          </p:cNvSpPr>
          <p:nvPr/>
        </p:nvSpPr>
        <p:spPr bwMode="auto">
          <a:xfrm rot="1619911">
            <a:off x="4668838" y="4254611"/>
            <a:ext cx="2133600" cy="307754"/>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269" tIns="45635" rIns="91269" bIns="45635" anchor="ctr">
            <a:spAutoFit/>
          </a:bodyPr>
          <a:lstStyle/>
          <a:p>
            <a:pPr eaLnBrk="0" hangingPunct="0"/>
            <a:endParaRPr lang="en-US" sz="1400" b="0">
              <a:solidFill>
                <a:srgbClr val="000000"/>
              </a:solidFill>
              <a:latin typeface="Arial"/>
              <a:cs typeface="Arial"/>
            </a:endParaRPr>
          </a:p>
        </p:txBody>
      </p:sp>
      <p:sp>
        <p:nvSpPr>
          <p:cNvPr id="2210827" name="Rectangle 11"/>
          <p:cNvSpPr>
            <a:spLocks noChangeArrowheads="1"/>
          </p:cNvSpPr>
          <p:nvPr/>
        </p:nvSpPr>
        <p:spPr bwMode="auto">
          <a:xfrm rot="-1572683">
            <a:off x="3679592" y="4113323"/>
            <a:ext cx="184617" cy="307754"/>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lIns="91269" tIns="45635" rIns="91269" bIns="45635" anchor="ctr">
            <a:spAutoFit/>
          </a:bodyPr>
          <a:lstStyle/>
          <a:p>
            <a:pPr eaLnBrk="0" hangingPunct="0"/>
            <a:endParaRPr lang="en-US" sz="1400" b="0">
              <a:solidFill>
                <a:srgbClr val="000000"/>
              </a:solidFill>
              <a:latin typeface="Arial"/>
              <a:cs typeface="Arial"/>
            </a:endParaRPr>
          </a:p>
        </p:txBody>
      </p:sp>
      <p:sp>
        <p:nvSpPr>
          <p:cNvPr id="2210828" name="Rectangle 12"/>
          <p:cNvSpPr>
            <a:spLocks noChangeArrowheads="1"/>
          </p:cNvSpPr>
          <p:nvPr/>
        </p:nvSpPr>
        <p:spPr bwMode="auto">
          <a:xfrm rot="5400000">
            <a:off x="4555891" y="2398823"/>
            <a:ext cx="184617" cy="307754"/>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lIns="91269" tIns="45635" rIns="91269" bIns="45635" anchor="ctr">
            <a:spAutoFit/>
          </a:bodyPr>
          <a:lstStyle/>
          <a:p>
            <a:pPr eaLnBrk="0" hangingPunct="0"/>
            <a:endParaRPr lang="en-US" sz="1400" b="0">
              <a:solidFill>
                <a:srgbClr val="000000"/>
              </a:solidFill>
              <a:latin typeface="Arial"/>
              <a:cs typeface="Arial"/>
            </a:endParaRPr>
          </a:p>
        </p:txBody>
      </p:sp>
      <p:sp>
        <p:nvSpPr>
          <p:cNvPr id="2210829" name="AutoShape 13"/>
          <p:cNvSpPr>
            <a:spLocks noChangeArrowheads="1"/>
          </p:cNvSpPr>
          <p:nvPr/>
        </p:nvSpPr>
        <p:spPr bwMode="auto">
          <a:xfrm rot="50350481">
            <a:off x="6060283" y="4738451"/>
            <a:ext cx="1695450" cy="613249"/>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269" tIns="45635" rIns="91269" bIns="45635" anchor="ctr">
            <a:spAutoFit/>
          </a:bodyPr>
          <a:lstStyle/>
          <a:p>
            <a:pPr eaLnBrk="0" hangingPunct="0"/>
            <a:endParaRPr lang="en-US" sz="1400" b="0">
              <a:solidFill>
                <a:srgbClr val="000000"/>
              </a:solidFill>
              <a:latin typeface="Arial"/>
              <a:cs typeface="Arial"/>
            </a:endParaRPr>
          </a:p>
        </p:txBody>
      </p:sp>
      <p:sp>
        <p:nvSpPr>
          <p:cNvPr id="2210830" name="Text Box 14"/>
          <p:cNvSpPr txBox="1">
            <a:spLocks noChangeArrowheads="1"/>
          </p:cNvSpPr>
          <p:nvPr/>
        </p:nvSpPr>
        <p:spPr bwMode="auto">
          <a:xfrm>
            <a:off x="4114800" y="2117761"/>
            <a:ext cx="1066800" cy="64630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r>
              <a:rPr lang="zh-CN" altLang="en-US" sz="3600" i="1" dirty="0">
                <a:solidFill>
                  <a:srgbClr val="FFFFFF"/>
                </a:solidFill>
                <a:latin typeface="Arial"/>
                <a:cs typeface="Arial"/>
              </a:rPr>
              <a:t>是</a:t>
            </a:r>
            <a:endParaRPr lang="en-US" sz="3600" i="1" dirty="0">
              <a:solidFill>
                <a:srgbClr val="FFFFFF"/>
              </a:solidFill>
              <a:latin typeface="Arial"/>
              <a:cs typeface="Arial"/>
            </a:endParaRPr>
          </a:p>
        </p:txBody>
      </p:sp>
      <p:sp>
        <p:nvSpPr>
          <p:cNvPr id="2210831" name="AutoShape 15"/>
          <p:cNvSpPr>
            <a:spLocks noChangeArrowheads="1"/>
          </p:cNvSpPr>
          <p:nvPr/>
        </p:nvSpPr>
        <p:spPr bwMode="auto">
          <a:xfrm rot="14452042">
            <a:off x="1507368" y="4721782"/>
            <a:ext cx="1747837" cy="613249"/>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269" tIns="45635" rIns="91269" bIns="45635" anchor="ctr">
            <a:spAutoFit/>
          </a:bodyPr>
          <a:lstStyle/>
          <a:p>
            <a:pPr eaLnBrk="0" hangingPunct="0"/>
            <a:endParaRPr lang="en-US" sz="1400" b="0">
              <a:solidFill>
                <a:srgbClr val="000000"/>
              </a:solidFill>
              <a:latin typeface="Arial"/>
              <a:cs typeface="Arial"/>
            </a:endParaRPr>
          </a:p>
        </p:txBody>
      </p:sp>
      <p:sp>
        <p:nvSpPr>
          <p:cNvPr id="2210832" name="Text Box 16"/>
          <p:cNvSpPr txBox="1">
            <a:spLocks noChangeArrowheads="1"/>
          </p:cNvSpPr>
          <p:nvPr/>
        </p:nvSpPr>
        <p:spPr bwMode="auto">
          <a:xfrm>
            <a:off x="5608638" y="4030699"/>
            <a:ext cx="1066800" cy="64630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l"/>
            <a:r>
              <a:rPr lang="zh-CN" altLang="en-US" sz="3600" i="1" dirty="0">
                <a:solidFill>
                  <a:srgbClr val="FFFFFF"/>
                </a:solidFill>
                <a:latin typeface="Arial"/>
                <a:cs typeface="Arial"/>
              </a:rPr>
              <a:t>是</a:t>
            </a:r>
            <a:endParaRPr lang="en-US" sz="3600" i="1" dirty="0">
              <a:solidFill>
                <a:srgbClr val="FFFFFF"/>
              </a:solidFill>
              <a:latin typeface="Arial"/>
              <a:cs typeface="Arial"/>
            </a:endParaRPr>
          </a:p>
        </p:txBody>
      </p:sp>
      <p:sp>
        <p:nvSpPr>
          <p:cNvPr id="2210833" name="Text Box 17"/>
          <p:cNvSpPr txBox="1">
            <a:spLocks noChangeArrowheads="1"/>
          </p:cNvSpPr>
          <p:nvPr/>
        </p:nvSpPr>
        <p:spPr bwMode="auto">
          <a:xfrm>
            <a:off x="2667001" y="4030699"/>
            <a:ext cx="1066800" cy="64630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r"/>
            <a:r>
              <a:rPr lang="zh-CN" altLang="en-US" sz="3600" i="1" dirty="0">
                <a:solidFill>
                  <a:srgbClr val="FFFFFF"/>
                </a:solidFill>
                <a:latin typeface="Arial"/>
                <a:cs typeface="Arial"/>
              </a:rPr>
              <a:t>是</a:t>
            </a:r>
            <a:endParaRPr lang="en-US" sz="3600" i="1" dirty="0">
              <a:solidFill>
                <a:srgbClr val="FFFFFF"/>
              </a:solidFill>
              <a:latin typeface="Arial"/>
              <a:cs typeface="Arial"/>
            </a:endParaRPr>
          </a:p>
        </p:txBody>
      </p:sp>
      <p:sp>
        <p:nvSpPr>
          <p:cNvPr id="2210834" name="Text Box 18"/>
          <p:cNvSpPr txBox="1">
            <a:spLocks noChangeArrowheads="1"/>
          </p:cNvSpPr>
          <p:nvPr/>
        </p:nvSpPr>
        <p:spPr bwMode="auto">
          <a:xfrm>
            <a:off x="1905000" y="4708560"/>
            <a:ext cx="1828800" cy="64630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l"/>
            <a:r>
              <a:rPr lang="zh-CN" altLang="en-US" sz="3600" i="1" dirty="0">
                <a:solidFill>
                  <a:srgbClr val="FFFFFF"/>
                </a:solidFill>
                <a:latin typeface="Arial"/>
                <a:cs typeface="Arial"/>
              </a:rPr>
              <a:t>圣子</a:t>
            </a:r>
            <a:endParaRPr lang="en-US" sz="3600" i="1" dirty="0">
              <a:solidFill>
                <a:srgbClr val="FFFFFF"/>
              </a:solidFill>
              <a:latin typeface="Arial"/>
              <a:cs typeface="Arial"/>
            </a:endParaRPr>
          </a:p>
        </p:txBody>
      </p:sp>
      <p:sp>
        <p:nvSpPr>
          <p:cNvPr id="2210835" name="AutoShape 19"/>
          <p:cNvSpPr>
            <a:spLocks noChangeArrowheads="1"/>
          </p:cNvSpPr>
          <p:nvPr/>
        </p:nvSpPr>
        <p:spPr bwMode="auto">
          <a:xfrm>
            <a:off x="3624264" y="1115776"/>
            <a:ext cx="2016125" cy="613249"/>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269" tIns="45635" rIns="91269" bIns="45635" anchor="ctr">
            <a:spAutoFit/>
          </a:bodyPr>
          <a:lstStyle/>
          <a:p>
            <a:pPr eaLnBrk="0" hangingPunct="0"/>
            <a:endParaRPr lang="en-US" sz="1400" b="0">
              <a:solidFill>
                <a:srgbClr val="000000"/>
              </a:solidFill>
              <a:latin typeface="Arial"/>
              <a:cs typeface="Arial"/>
            </a:endParaRPr>
          </a:p>
        </p:txBody>
      </p:sp>
      <p:grpSp>
        <p:nvGrpSpPr>
          <p:cNvPr id="2210836" name="Group 20"/>
          <p:cNvGrpSpPr>
            <a:grpSpLocks/>
          </p:cNvGrpSpPr>
          <p:nvPr/>
        </p:nvGrpSpPr>
        <p:grpSpPr bwMode="auto">
          <a:xfrm>
            <a:off x="3629025" y="2862263"/>
            <a:ext cx="1981200" cy="1752600"/>
            <a:chOff x="2286" y="1803"/>
            <a:chExt cx="1248" cy="1104"/>
          </a:xfrm>
        </p:grpSpPr>
        <p:sp>
          <p:nvSpPr>
            <p:cNvPr id="2210837" name="AutoShape 21"/>
            <p:cNvSpPr>
              <a:spLocks noChangeArrowheads="1"/>
            </p:cNvSpPr>
            <p:nvPr/>
          </p:nvSpPr>
          <p:spPr bwMode="auto">
            <a:xfrm>
              <a:off x="2286" y="1803"/>
              <a:ext cx="1248" cy="1104"/>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eaLnBrk="0" hangingPunct="0"/>
              <a:endParaRPr lang="en-US" sz="1400" b="0">
                <a:solidFill>
                  <a:srgbClr val="000000"/>
                </a:solidFill>
                <a:latin typeface="Arial"/>
                <a:cs typeface="Arial"/>
              </a:endParaRPr>
            </a:p>
          </p:txBody>
        </p:sp>
        <p:sp>
          <p:nvSpPr>
            <p:cNvPr id="2210838" name="Text Box 22"/>
            <p:cNvSpPr txBox="1">
              <a:spLocks noChangeArrowheads="1"/>
            </p:cNvSpPr>
            <p:nvPr/>
          </p:nvSpPr>
          <p:spPr bwMode="auto">
            <a:xfrm>
              <a:off x="2448" y="2112"/>
              <a:ext cx="864" cy="40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r>
                <a:rPr lang="zh-CN" altLang="en-US" sz="3600" i="1" dirty="0">
                  <a:solidFill>
                    <a:srgbClr val="FFFFFF"/>
                  </a:solidFill>
                  <a:latin typeface="Arial"/>
                  <a:cs typeface="Arial"/>
                </a:rPr>
                <a:t>神</a:t>
              </a:r>
              <a:endParaRPr lang="en-US" sz="3600" i="1" dirty="0">
                <a:solidFill>
                  <a:srgbClr val="FFFFFF"/>
                </a:solidFill>
                <a:latin typeface="Arial"/>
                <a:cs typeface="Arial"/>
              </a:endParaRPr>
            </a:p>
          </p:txBody>
        </p:sp>
      </p:grpSp>
      <p:sp>
        <p:nvSpPr>
          <p:cNvPr id="2210839" name="Text Box 23"/>
          <p:cNvSpPr txBox="1">
            <a:spLocks noChangeArrowheads="1"/>
          </p:cNvSpPr>
          <p:nvPr/>
        </p:nvSpPr>
        <p:spPr bwMode="auto">
          <a:xfrm>
            <a:off x="3714750" y="1508160"/>
            <a:ext cx="1828800" cy="64630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r>
              <a:rPr lang="zh-CN" altLang="en-US" sz="3600" i="1" dirty="0">
                <a:solidFill>
                  <a:srgbClr val="FFFFFF"/>
                </a:solidFill>
                <a:latin typeface="Arial"/>
                <a:cs typeface="Arial"/>
              </a:rPr>
              <a:t>天父</a:t>
            </a:r>
            <a:endParaRPr lang="en-US" sz="3600" i="1" dirty="0">
              <a:solidFill>
                <a:srgbClr val="FFFFFF"/>
              </a:solidFill>
              <a:latin typeface="Arial"/>
              <a:cs typeface="Arial"/>
            </a:endParaRPr>
          </a:p>
        </p:txBody>
      </p:sp>
      <p:sp>
        <p:nvSpPr>
          <p:cNvPr id="2210840" name="Text Box 24"/>
          <p:cNvSpPr txBox="1">
            <a:spLocks noChangeArrowheads="1"/>
          </p:cNvSpPr>
          <p:nvPr/>
        </p:nvSpPr>
        <p:spPr bwMode="auto">
          <a:xfrm>
            <a:off x="5486400" y="4708560"/>
            <a:ext cx="1828800" cy="64630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r"/>
            <a:r>
              <a:rPr lang="zh-CN" altLang="en-US" sz="3600" i="1" dirty="0">
                <a:solidFill>
                  <a:srgbClr val="FFFFFF"/>
                </a:solidFill>
                <a:latin typeface="Arial"/>
                <a:cs typeface="Arial"/>
              </a:rPr>
              <a:t>圣灵</a:t>
            </a:r>
            <a:endParaRPr lang="en-US" sz="3600" i="1" dirty="0">
              <a:solidFill>
                <a:srgbClr val="FFFFFF"/>
              </a:solidFill>
              <a:latin typeface="Arial"/>
              <a:cs typeface="Arial"/>
            </a:endParaRPr>
          </a:p>
        </p:txBody>
      </p:sp>
      <p:sp>
        <p:nvSpPr>
          <p:cNvPr id="2210841" name="WordArt 25"/>
          <p:cNvSpPr>
            <a:spLocks noChangeArrowheads="1" noChangeShapeType="1" noTextEdit="1"/>
          </p:cNvSpPr>
          <p:nvPr/>
        </p:nvSpPr>
        <p:spPr bwMode="auto">
          <a:xfrm rot="-3731304">
            <a:off x="2125663" y="2557498"/>
            <a:ext cx="1066800" cy="276225"/>
          </a:xfrm>
          <a:prstGeom prst="rect">
            <a:avLst/>
          </a:prstGeom>
          <a:extLst>
            <a:ext uri="{AF507438-7753-43E0-B8FC-AC1667EBCBE1}">
              <a14:hiddenEffects xmlns:a14="http://schemas.microsoft.com/office/drawing/2010/main">
                <a:effectLst/>
              </a14:hiddenEffects>
            </a:ext>
          </a:extLst>
        </p:spPr>
        <p:txBody>
          <a:bodyPr spcFirstLastPara="1" wrap="none" lIns="91269" tIns="45635" rIns="91269" bIns="45635" fromWordArt="1">
            <a:prstTxWarp prst="textArchUp">
              <a:avLst>
                <a:gd name="adj" fmla="val 10800000"/>
              </a:avLst>
            </a:prstTxWarp>
          </a:bodyPr>
          <a:lstStyle/>
          <a:p>
            <a:pPr eaLnBrk="0" hangingPunct="0"/>
            <a:r>
              <a:rPr lang="zh-CN" altLang="en-US" sz="1600" kern="10" dirty="0">
                <a:ln w="9525">
                  <a:solidFill>
                    <a:srgbClr val="000000"/>
                  </a:solidFill>
                  <a:round/>
                  <a:headEnd/>
                  <a:tailEnd/>
                </a:ln>
                <a:solidFill>
                  <a:srgbClr val="FFFFFF"/>
                </a:solidFill>
                <a:latin typeface="Arial"/>
                <a:ea typeface="Times New Roman"/>
                <a:cs typeface="Arial"/>
              </a:rPr>
              <a:t>不是</a:t>
            </a:r>
            <a:endParaRPr lang="en-US" sz="1600" kern="10" dirty="0">
              <a:ln w="9525">
                <a:solidFill>
                  <a:srgbClr val="000000"/>
                </a:solidFill>
                <a:round/>
                <a:headEnd/>
                <a:tailEnd/>
              </a:ln>
              <a:solidFill>
                <a:srgbClr val="FFFFFF"/>
              </a:solidFill>
              <a:latin typeface="Arial"/>
              <a:ea typeface="Times New Roman"/>
              <a:cs typeface="Arial"/>
            </a:endParaRPr>
          </a:p>
        </p:txBody>
      </p:sp>
      <p:sp>
        <p:nvSpPr>
          <p:cNvPr id="2210842" name="WordArt 26"/>
          <p:cNvSpPr>
            <a:spLocks noChangeArrowheads="1" noChangeShapeType="1" noTextEdit="1"/>
          </p:cNvSpPr>
          <p:nvPr/>
        </p:nvSpPr>
        <p:spPr bwMode="auto">
          <a:xfrm rot="3668274">
            <a:off x="6086476" y="2557498"/>
            <a:ext cx="1066800" cy="276225"/>
          </a:xfrm>
          <a:prstGeom prst="rect">
            <a:avLst/>
          </a:prstGeom>
          <a:extLst>
            <a:ext uri="{AF507438-7753-43E0-B8FC-AC1667EBCBE1}">
              <a14:hiddenEffects xmlns:a14="http://schemas.microsoft.com/office/drawing/2010/main">
                <a:effectLst/>
              </a14:hiddenEffects>
            </a:ext>
          </a:extLst>
        </p:spPr>
        <p:txBody>
          <a:bodyPr spcFirstLastPara="1" wrap="none" lIns="91269" tIns="45635" rIns="91269" bIns="45635" fromWordArt="1">
            <a:prstTxWarp prst="textArchUp">
              <a:avLst>
                <a:gd name="adj" fmla="val 10800000"/>
              </a:avLst>
            </a:prstTxWarp>
          </a:bodyPr>
          <a:lstStyle/>
          <a:p>
            <a:pPr eaLnBrk="0" hangingPunct="0"/>
            <a:r>
              <a:rPr lang="zh-CN" altLang="en-US" sz="1600" kern="10" dirty="0">
                <a:ln w="9525">
                  <a:solidFill>
                    <a:srgbClr val="000000"/>
                  </a:solidFill>
                  <a:round/>
                  <a:headEnd/>
                  <a:tailEnd/>
                </a:ln>
                <a:solidFill>
                  <a:srgbClr val="FFFFFF"/>
                </a:solidFill>
                <a:latin typeface="Arial"/>
                <a:ea typeface="Times New Roman"/>
                <a:cs typeface="Arial"/>
              </a:rPr>
              <a:t>不是</a:t>
            </a:r>
            <a:endParaRPr lang="en-US" sz="1600" kern="10" dirty="0">
              <a:ln w="9525">
                <a:solidFill>
                  <a:srgbClr val="000000"/>
                </a:solidFill>
                <a:round/>
                <a:headEnd/>
                <a:tailEnd/>
              </a:ln>
              <a:solidFill>
                <a:srgbClr val="FFFFFF"/>
              </a:solidFill>
              <a:latin typeface="Arial"/>
              <a:ea typeface="Times New Roman"/>
              <a:cs typeface="Arial"/>
            </a:endParaRPr>
          </a:p>
        </p:txBody>
      </p:sp>
      <p:sp>
        <p:nvSpPr>
          <p:cNvPr id="2210843" name="WordArt 27"/>
          <p:cNvSpPr>
            <a:spLocks noChangeArrowheads="1" noChangeShapeType="1" noTextEdit="1"/>
          </p:cNvSpPr>
          <p:nvPr/>
        </p:nvSpPr>
        <p:spPr bwMode="auto">
          <a:xfrm>
            <a:off x="4052924" y="5972175"/>
            <a:ext cx="1119187" cy="204788"/>
          </a:xfrm>
          <a:prstGeom prst="rect">
            <a:avLst/>
          </a:prstGeom>
          <a:extLst>
            <a:ext uri="{AF507438-7753-43E0-B8FC-AC1667EBCBE1}">
              <a14:hiddenEffects xmlns:a14="http://schemas.microsoft.com/office/drawing/2010/main">
                <a:effectLst/>
              </a14:hiddenEffects>
            </a:ext>
          </a:extLst>
        </p:spPr>
        <p:txBody>
          <a:bodyPr spcFirstLastPara="1" wrap="none" lIns="91269" tIns="45635" rIns="91269" bIns="45635" fromWordArt="1">
            <a:prstTxWarp prst="textArchDown">
              <a:avLst>
                <a:gd name="adj" fmla="val 0"/>
              </a:avLst>
            </a:prstTxWarp>
          </a:bodyPr>
          <a:lstStyle/>
          <a:p>
            <a:pPr eaLnBrk="0" hangingPunct="0"/>
            <a:r>
              <a:rPr lang="zh-CN" altLang="en-US" sz="1600" kern="10" dirty="0">
                <a:ln w="9525">
                  <a:solidFill>
                    <a:srgbClr val="000000"/>
                  </a:solidFill>
                  <a:round/>
                  <a:headEnd/>
                  <a:tailEnd/>
                </a:ln>
                <a:solidFill>
                  <a:srgbClr val="FFFFFF"/>
                </a:solidFill>
                <a:latin typeface="Arial"/>
                <a:ea typeface="Times New Roman"/>
                <a:cs typeface="Arial"/>
              </a:rPr>
              <a:t>不是</a:t>
            </a:r>
            <a:endParaRPr lang="en-US" sz="1600" kern="10" dirty="0">
              <a:ln w="9525">
                <a:solidFill>
                  <a:srgbClr val="000000"/>
                </a:solidFill>
                <a:round/>
                <a:headEnd/>
                <a:tailEnd/>
              </a:ln>
              <a:solidFill>
                <a:srgbClr val="FFFFFF"/>
              </a:solidFill>
              <a:latin typeface="Arial"/>
              <a:ea typeface="Times New Roman"/>
              <a:cs typeface="Arial"/>
            </a:endParaRPr>
          </a:p>
        </p:txBody>
      </p:sp>
      <p:sp>
        <p:nvSpPr>
          <p:cNvPr id="2210844" name="Text Box 28"/>
          <p:cNvSpPr txBox="1">
            <a:spLocks noChangeArrowheads="1"/>
          </p:cNvSpPr>
          <p:nvPr/>
        </p:nvSpPr>
        <p:spPr bwMode="auto">
          <a:xfrm>
            <a:off x="0" y="6553236"/>
            <a:ext cx="5943600" cy="27697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l">
              <a:spcBef>
                <a:spcPct val="50000"/>
              </a:spcBef>
            </a:pPr>
            <a:r>
              <a:rPr lang="en-US" sz="1200">
                <a:solidFill>
                  <a:srgbClr val="FFFFFF"/>
                </a:solidFill>
                <a:latin typeface="Arial"/>
                <a:cs typeface="Arial"/>
              </a:rPr>
              <a:t>H. Wayne House, </a:t>
            </a:r>
            <a:r>
              <a:rPr lang="en-US" sz="1200" i="1">
                <a:solidFill>
                  <a:srgbClr val="FFFFFF"/>
                </a:solidFill>
                <a:latin typeface="Arial"/>
                <a:cs typeface="Arial"/>
              </a:rPr>
              <a:t>Charts of Christian Theology and Doctrine</a:t>
            </a:r>
            <a:r>
              <a:rPr lang="en-US" sz="1200">
                <a:solidFill>
                  <a:srgbClr val="FFFFFF"/>
                </a:solidFill>
                <a:latin typeface="Arial"/>
                <a:cs typeface="Arial"/>
              </a:rPr>
              <a:t>, 45</a:t>
            </a:r>
          </a:p>
        </p:txBody>
      </p:sp>
      <p:sp>
        <p:nvSpPr>
          <p:cNvPr id="2210845" name="Rectangle 29"/>
          <p:cNvSpPr>
            <a:spLocks noGrp="1" noChangeArrowheads="1"/>
          </p:cNvSpPr>
          <p:nvPr>
            <p:ph type="title" idx="4294967295"/>
          </p:nvPr>
        </p:nvSpPr>
        <p:spPr>
          <a:xfrm>
            <a:off x="76201" y="5562601"/>
            <a:ext cx="3962400" cy="762000"/>
          </a:xfrm>
          <a:effectLst>
            <a:outerShdw blurRad="63500" dist="35921" dir="2700000" algn="ctr" rotWithShape="0">
              <a:schemeClr val="tx1">
                <a:alpha val="74998"/>
              </a:schemeClr>
            </a:outerShdw>
          </a:effectLst>
        </p:spPr>
        <p:txBody>
          <a:bodyPr/>
          <a:lstStyle/>
          <a:p>
            <a:r>
              <a:rPr lang="zh-CN" altLang="en-US" b="1" i="1" dirty="0">
                <a:solidFill>
                  <a:schemeClr val="bg1"/>
                </a:solidFill>
              </a:rPr>
              <a:t>委任</a:t>
            </a:r>
            <a:endParaRPr lang="en-US" sz="4800" dirty="0">
              <a:latin typeface="Arial"/>
              <a:cs typeface="Arial"/>
            </a:endParaRPr>
          </a:p>
        </p:txBody>
      </p:sp>
      <p:sp>
        <p:nvSpPr>
          <p:cNvPr id="2210846" name="Oval 30"/>
          <p:cNvSpPr>
            <a:spLocks noChangeArrowheads="1"/>
          </p:cNvSpPr>
          <p:nvPr/>
        </p:nvSpPr>
        <p:spPr bwMode="auto">
          <a:xfrm>
            <a:off x="228600" y="4648201"/>
            <a:ext cx="3581400" cy="2362200"/>
          </a:xfrm>
          <a:prstGeom prst="ellipse">
            <a:avLst/>
          </a:prstGeom>
          <a:noFill/>
          <a:ln w="7620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91269" tIns="45635" rIns="91269" bIns="45635" anchor="ctr"/>
          <a:lstStyle/>
          <a:p>
            <a:pPr eaLnBrk="0" hangingPunct="0"/>
            <a:endParaRPr lang="en-US" sz="1400" b="0">
              <a:solidFill>
                <a:srgbClr val="000000"/>
              </a:solidFill>
              <a:latin typeface="Arial"/>
              <a:cs typeface="Arial"/>
            </a:endParaRPr>
          </a:p>
        </p:txBody>
      </p:sp>
      <p:sp>
        <p:nvSpPr>
          <p:cNvPr id="2210847" name="Text Box 31"/>
          <p:cNvSpPr txBox="1">
            <a:spLocks noChangeArrowheads="1"/>
          </p:cNvSpPr>
          <p:nvPr/>
        </p:nvSpPr>
        <p:spPr bwMode="auto">
          <a:xfrm>
            <a:off x="381001" y="212727"/>
            <a:ext cx="8153400" cy="646274"/>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l"/>
            <a:r>
              <a:rPr lang="ru-RU" altLang="ja-JP" sz="3600" i="1" dirty="0">
                <a:solidFill>
                  <a:srgbClr val="FFFFFF"/>
                </a:solidFill>
                <a:latin typeface="Arial"/>
                <a:cs typeface="Arial"/>
              </a:rPr>
              <a:t>"</a:t>
            </a:r>
            <a:r>
              <a:rPr lang="zh-CN" altLang="en-US" sz="3600" i="1" dirty="0">
                <a:solidFill>
                  <a:srgbClr val="FFFFFF"/>
                </a:solidFill>
                <a:latin typeface="Arial"/>
                <a:cs typeface="Arial"/>
              </a:rPr>
              <a:t>职事也有分别，</a:t>
            </a:r>
            <a:r>
              <a:rPr lang="zh-CN" altLang="en-US" sz="3600" i="1" dirty="0">
                <a:solidFill>
                  <a:srgbClr val="FFFF00"/>
                </a:solidFill>
                <a:latin typeface="Arial"/>
                <a:cs typeface="Arial"/>
              </a:rPr>
              <a:t>主</a:t>
            </a:r>
            <a:r>
              <a:rPr lang="zh-CN" altLang="en-US" sz="3600" i="1" dirty="0">
                <a:solidFill>
                  <a:srgbClr val="FFFFFF"/>
                </a:solidFill>
                <a:latin typeface="Arial"/>
                <a:cs typeface="Arial"/>
              </a:rPr>
              <a:t>却是一位。</a:t>
            </a:r>
            <a:r>
              <a:rPr lang="ru-RU" altLang="ja-JP" sz="3600" i="1" dirty="0">
                <a:solidFill>
                  <a:srgbClr val="FFFFFF"/>
                </a:solidFill>
                <a:latin typeface="Arial"/>
                <a:cs typeface="Arial"/>
              </a:rPr>
              <a:t>"</a:t>
            </a:r>
            <a:r>
              <a:rPr lang="en-US" sz="3600" i="1" dirty="0">
                <a:solidFill>
                  <a:srgbClr val="FFFFFF"/>
                </a:solidFill>
                <a:latin typeface="Arial"/>
                <a:cs typeface="Arial"/>
              </a:rPr>
              <a:t> (12:5).</a:t>
            </a:r>
          </a:p>
        </p:txBody>
      </p:sp>
    </p:spTree>
    <p:extLst>
      <p:ext uri="{BB962C8B-B14F-4D97-AF65-F5344CB8AC3E}">
        <p14:creationId xmlns:p14="http://schemas.microsoft.com/office/powerpoint/2010/main" val="2809973112"/>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2210846"/>
                                        </p:tgtEl>
                                        <p:attrNameLst>
                                          <p:attrName>style.visibility</p:attrName>
                                        </p:attrNameLst>
                                      </p:cBhvr>
                                      <p:to>
                                        <p:strVal val="visible"/>
                                      </p:to>
                                    </p:set>
                                    <p:animEffect transition="in" filter="blinds(horizontal)">
                                      <p:cBhvr>
                                        <p:cTn id="7" dur="500"/>
                                        <p:tgtEl>
                                          <p:spTgt spid="22108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0846" grpId="0" animBg="1"/>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12866" name="Picture 2" descr="MF - Plate 2"/>
          <p:cNvPicPr>
            <a:picLocks noChangeAspect="1" noChangeArrowheads="1"/>
          </p:cNvPicPr>
          <p:nvPr/>
        </p:nvPicPr>
        <p:blipFill>
          <a:blip r:embed="rId3" cstate="screen">
            <a:lum bright="-5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2212867" name="Text Box 3"/>
          <p:cNvSpPr txBox="1">
            <a:spLocks noChangeArrowheads="1"/>
          </p:cNvSpPr>
          <p:nvPr/>
        </p:nvSpPr>
        <p:spPr bwMode="auto">
          <a:xfrm>
            <a:off x="8382000" y="76200"/>
            <a:ext cx="685800" cy="457200"/>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269" tIns="45635" rIns="91269" bIns="45635">
            <a:spAutoFit/>
          </a:bodyPr>
          <a:lstStyle/>
          <a:p>
            <a:r>
              <a:rPr lang="en-US">
                <a:solidFill>
                  <a:srgbClr val="FFFFFF"/>
                </a:solidFill>
                <a:latin typeface="Arial"/>
                <a:cs typeface="Arial"/>
              </a:rPr>
              <a:t>3</a:t>
            </a:r>
          </a:p>
        </p:txBody>
      </p:sp>
      <p:sp>
        <p:nvSpPr>
          <p:cNvPr id="2212868" name="Rectangle 4"/>
          <p:cNvSpPr>
            <a:spLocks noGrp="1" noChangeArrowheads="1"/>
          </p:cNvSpPr>
          <p:nvPr>
            <p:ph type="title" idx="4294967295"/>
          </p:nvPr>
        </p:nvSpPr>
        <p:spPr>
          <a:xfrm>
            <a:off x="457200" y="685800"/>
            <a:ext cx="8229600" cy="731838"/>
          </a:xfrm>
          <a:solidFill>
            <a:schemeClr val="accent1"/>
          </a:solidFill>
        </p:spPr>
        <p:txBody>
          <a:bodyPr/>
          <a:lstStyle/>
          <a:p>
            <a:r>
              <a:rPr lang="zh-CN" altLang="en-US" b="1" dirty="0">
                <a:solidFill>
                  <a:srgbClr val="FF0000"/>
                </a:solidFill>
              </a:rPr>
              <a:t>恩赐的基础与结果</a:t>
            </a:r>
            <a:endParaRPr lang="en-US" dirty="0">
              <a:latin typeface="Arial"/>
              <a:cs typeface="Arial"/>
            </a:endParaRPr>
          </a:p>
        </p:txBody>
      </p:sp>
      <p:sp>
        <p:nvSpPr>
          <p:cNvPr id="2212869" name="Text Box 5"/>
          <p:cNvSpPr txBox="1">
            <a:spLocks noChangeArrowheads="1"/>
          </p:cNvSpPr>
          <p:nvPr/>
        </p:nvSpPr>
        <p:spPr bwMode="auto">
          <a:xfrm>
            <a:off x="381000" y="1676436"/>
            <a:ext cx="6934200" cy="709087"/>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l">
              <a:spcBef>
                <a:spcPct val="50000"/>
              </a:spcBef>
            </a:pPr>
            <a:r>
              <a:rPr lang="en-US" sz="4000" dirty="0">
                <a:solidFill>
                  <a:srgbClr val="FFFFFF"/>
                </a:solidFill>
                <a:latin typeface="Arial"/>
                <a:cs typeface="Arial"/>
              </a:rPr>
              <a:t>2)  </a:t>
            </a:r>
            <a:r>
              <a:rPr lang="en-US" sz="4000" dirty="0" err="1">
                <a:solidFill>
                  <a:srgbClr val="FFFF00"/>
                </a:solidFill>
                <a:latin typeface="Arial"/>
                <a:cs typeface="Arial"/>
              </a:rPr>
              <a:t>Diakonia</a:t>
            </a:r>
            <a:r>
              <a:rPr lang="en-US" sz="4000" dirty="0">
                <a:solidFill>
                  <a:srgbClr val="FFFFFF"/>
                </a:solidFill>
                <a:latin typeface="Arial"/>
                <a:cs typeface="Arial"/>
              </a:rPr>
              <a:t> (</a:t>
            </a:r>
            <a:r>
              <a:rPr lang="en-US" sz="4000" i="1" dirty="0" err="1">
                <a:solidFill>
                  <a:srgbClr val="FFFFFF"/>
                </a:solidFill>
                <a:latin typeface="Bwgrki"/>
                <a:cs typeface="Bwgrki"/>
              </a:rPr>
              <a:t>dia,konia</a:t>
            </a:r>
            <a:r>
              <a:rPr lang="en-US" sz="4000" dirty="0">
                <a:solidFill>
                  <a:srgbClr val="FFFFFF"/>
                </a:solidFill>
                <a:latin typeface="Arial"/>
                <a:cs typeface="Arial"/>
              </a:rPr>
              <a:t>)</a:t>
            </a:r>
          </a:p>
        </p:txBody>
      </p:sp>
      <p:sp>
        <p:nvSpPr>
          <p:cNvPr id="2212870" name="Text Box 6"/>
          <p:cNvSpPr txBox="1">
            <a:spLocks noChangeArrowheads="1"/>
          </p:cNvSpPr>
          <p:nvPr/>
        </p:nvSpPr>
        <p:spPr bwMode="auto">
          <a:xfrm>
            <a:off x="685800" y="2378075"/>
            <a:ext cx="7848600" cy="1754270"/>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lvl1pPr algn="l">
              <a:tabLst>
                <a:tab pos="1600200" algn="l"/>
              </a:tabLst>
              <a:defRPr sz="2400">
                <a:solidFill>
                  <a:schemeClr val="tx1"/>
                </a:solidFill>
                <a:latin typeface="Times New Roman" charset="0"/>
                <a:ea typeface="ＭＳ Ｐゴシック" charset="0"/>
              </a:defRPr>
            </a:lvl1pPr>
            <a:lvl2pPr algn="l">
              <a:tabLst>
                <a:tab pos="1600200" algn="l"/>
              </a:tabLst>
              <a:defRPr sz="2400">
                <a:solidFill>
                  <a:schemeClr val="tx1"/>
                </a:solidFill>
                <a:latin typeface="Times New Roman" charset="0"/>
                <a:ea typeface="ＭＳ Ｐゴシック" charset="0"/>
              </a:defRPr>
            </a:lvl2pPr>
            <a:lvl3pPr algn="l">
              <a:tabLst>
                <a:tab pos="1600200" algn="l"/>
              </a:tabLst>
              <a:defRPr sz="2400">
                <a:solidFill>
                  <a:schemeClr val="tx1"/>
                </a:solidFill>
                <a:latin typeface="Times New Roman" charset="0"/>
                <a:ea typeface="ＭＳ Ｐゴシック" charset="0"/>
              </a:defRPr>
            </a:lvl3pPr>
            <a:lvl4pPr algn="l">
              <a:tabLst>
                <a:tab pos="1600200" algn="l"/>
              </a:tabLst>
              <a:defRPr sz="2400">
                <a:solidFill>
                  <a:schemeClr val="tx1"/>
                </a:solidFill>
                <a:latin typeface="Times New Roman" charset="0"/>
                <a:ea typeface="ＭＳ Ｐゴシック" charset="0"/>
              </a:defRPr>
            </a:lvl4pPr>
            <a:lvl5pPr algn="l">
              <a:tabLst>
                <a:tab pos="1600200" algn="l"/>
              </a:tabLst>
              <a:defRPr sz="2400">
                <a:solidFill>
                  <a:schemeClr val="tx1"/>
                </a:solidFill>
                <a:latin typeface="Times New Roman" charset="0"/>
                <a:ea typeface="ＭＳ Ｐゴシック" charset="0"/>
              </a:defRPr>
            </a:lvl5pPr>
            <a:lvl6pPr fontAlgn="base">
              <a:spcBef>
                <a:spcPct val="0"/>
              </a:spcBef>
              <a:spcAft>
                <a:spcPct val="0"/>
              </a:spcAft>
              <a:tabLst>
                <a:tab pos="1600200" algn="l"/>
              </a:tabLst>
              <a:defRPr sz="2400">
                <a:solidFill>
                  <a:schemeClr val="tx1"/>
                </a:solidFill>
                <a:latin typeface="Times New Roman" charset="0"/>
                <a:ea typeface="ＭＳ Ｐゴシック" charset="0"/>
              </a:defRPr>
            </a:lvl6pPr>
            <a:lvl7pPr fontAlgn="base">
              <a:spcBef>
                <a:spcPct val="0"/>
              </a:spcBef>
              <a:spcAft>
                <a:spcPct val="0"/>
              </a:spcAft>
              <a:tabLst>
                <a:tab pos="1600200" algn="l"/>
              </a:tabLst>
              <a:defRPr sz="2400">
                <a:solidFill>
                  <a:schemeClr val="tx1"/>
                </a:solidFill>
                <a:latin typeface="Times New Roman" charset="0"/>
                <a:ea typeface="ＭＳ Ｐゴシック" charset="0"/>
              </a:defRPr>
            </a:lvl7pPr>
            <a:lvl8pPr fontAlgn="base">
              <a:spcBef>
                <a:spcPct val="0"/>
              </a:spcBef>
              <a:spcAft>
                <a:spcPct val="0"/>
              </a:spcAft>
              <a:tabLst>
                <a:tab pos="1600200" algn="l"/>
              </a:tabLst>
              <a:defRPr sz="2400">
                <a:solidFill>
                  <a:schemeClr val="tx1"/>
                </a:solidFill>
                <a:latin typeface="Times New Roman" charset="0"/>
                <a:ea typeface="ＭＳ Ｐゴシック" charset="0"/>
              </a:defRPr>
            </a:lvl8pPr>
            <a:lvl9pPr fontAlgn="base">
              <a:spcBef>
                <a:spcPct val="0"/>
              </a:spcBef>
              <a:spcAft>
                <a:spcPct val="0"/>
              </a:spcAft>
              <a:tabLst>
                <a:tab pos="1600200" algn="l"/>
              </a:tabLst>
              <a:defRPr sz="2400">
                <a:solidFill>
                  <a:schemeClr val="tx1"/>
                </a:solidFill>
                <a:latin typeface="Times New Roman" charset="0"/>
                <a:ea typeface="ＭＳ Ｐゴシック" charset="0"/>
              </a:defRPr>
            </a:lvl9pPr>
          </a:lstStyle>
          <a:p>
            <a:pPr>
              <a:spcBef>
                <a:spcPct val="50000"/>
              </a:spcBef>
            </a:pPr>
            <a:r>
              <a:rPr lang="en-US" sz="3600" dirty="0">
                <a:solidFill>
                  <a:srgbClr val="FFFFFF"/>
                </a:solidFill>
                <a:latin typeface="Arial"/>
                <a:cs typeface="Arial"/>
              </a:rPr>
              <a:t>• </a:t>
            </a:r>
            <a:r>
              <a:rPr lang="zh-CN" altLang="en-US" sz="3600" dirty="0">
                <a:solidFill>
                  <a:srgbClr val="FFFFFF"/>
                </a:solidFill>
                <a:latin typeface="Arial"/>
                <a:cs typeface="Arial"/>
              </a:rPr>
              <a:t>侍奉的地点</a:t>
            </a:r>
            <a:r>
              <a:rPr lang="en-US" altLang="zh-CN" sz="3600" dirty="0">
                <a:solidFill>
                  <a:srgbClr val="FFFFFF"/>
                </a:solidFill>
                <a:latin typeface="Arial"/>
                <a:cs typeface="Arial"/>
              </a:rPr>
              <a:t>(</a:t>
            </a:r>
            <a:r>
              <a:rPr lang="zh-CN" altLang="en-US" sz="3600" dirty="0">
                <a:solidFill>
                  <a:srgbClr val="FFFFFF"/>
                </a:solidFill>
                <a:latin typeface="Arial"/>
                <a:cs typeface="Arial"/>
              </a:rPr>
              <a:t>林前 </a:t>
            </a:r>
            <a:r>
              <a:rPr lang="en-US" altLang="zh-CN" sz="3600" dirty="0">
                <a:solidFill>
                  <a:srgbClr val="FFFFFF"/>
                </a:solidFill>
                <a:latin typeface="Arial"/>
                <a:cs typeface="Arial"/>
              </a:rPr>
              <a:t>12:5)</a:t>
            </a:r>
            <a:br>
              <a:rPr lang="en-US" altLang="zh-CN" sz="3600" dirty="0">
                <a:solidFill>
                  <a:srgbClr val="FFFFFF"/>
                </a:solidFill>
                <a:latin typeface="Arial"/>
                <a:cs typeface="Arial"/>
              </a:rPr>
            </a:br>
            <a:r>
              <a:rPr lang="en-US" altLang="zh-CN" sz="3600" dirty="0">
                <a:solidFill>
                  <a:srgbClr val="FFFFFF"/>
                </a:solidFill>
                <a:latin typeface="Arial"/>
                <a:cs typeface="Arial"/>
              </a:rPr>
              <a:t>• </a:t>
            </a:r>
            <a:r>
              <a:rPr lang="zh-CN" altLang="en-US" sz="3600" dirty="0">
                <a:solidFill>
                  <a:srgbClr val="FFFFFF"/>
                </a:solidFill>
                <a:latin typeface="Arial"/>
                <a:cs typeface="Arial"/>
              </a:rPr>
              <a:t>恩赐类别</a:t>
            </a:r>
            <a:r>
              <a:rPr lang="en-US" altLang="zh-CN" sz="3600" dirty="0">
                <a:solidFill>
                  <a:srgbClr val="FFFFFF"/>
                </a:solidFill>
                <a:latin typeface="Arial"/>
                <a:cs typeface="Arial"/>
              </a:rPr>
              <a:t>(</a:t>
            </a:r>
            <a:r>
              <a:rPr lang="zh-CN" altLang="en-US" sz="3600" dirty="0">
                <a:solidFill>
                  <a:srgbClr val="FFFFFF"/>
                </a:solidFill>
                <a:latin typeface="Arial"/>
                <a:cs typeface="Arial"/>
              </a:rPr>
              <a:t>彼前</a:t>
            </a:r>
            <a:r>
              <a:rPr lang="en-US" altLang="zh-CN" sz="3600" dirty="0">
                <a:solidFill>
                  <a:srgbClr val="FFFFFF"/>
                </a:solidFill>
                <a:latin typeface="Arial"/>
                <a:cs typeface="Arial"/>
              </a:rPr>
              <a:t>4:11)</a:t>
            </a:r>
            <a:br>
              <a:rPr lang="en-US" altLang="zh-CN" sz="3600" dirty="0">
                <a:solidFill>
                  <a:srgbClr val="FFFFFF"/>
                </a:solidFill>
                <a:latin typeface="Arial"/>
                <a:cs typeface="Arial"/>
              </a:rPr>
            </a:br>
            <a:r>
              <a:rPr lang="en-US" altLang="zh-CN" sz="3600" dirty="0">
                <a:solidFill>
                  <a:srgbClr val="FFFFFF"/>
                </a:solidFill>
                <a:latin typeface="Arial"/>
                <a:cs typeface="Arial"/>
              </a:rPr>
              <a:t>• “</a:t>
            </a:r>
            <a:r>
              <a:rPr lang="zh-CN" altLang="en-US" sz="3600" dirty="0">
                <a:solidFill>
                  <a:srgbClr val="FFFFFF"/>
                </a:solidFill>
                <a:latin typeface="Arial"/>
                <a:cs typeface="Arial"/>
              </a:rPr>
              <a:t>服侍” </a:t>
            </a:r>
            <a:r>
              <a:rPr lang="en-US" altLang="zh-CN" sz="3600" dirty="0">
                <a:solidFill>
                  <a:srgbClr val="FFFFFF"/>
                </a:solidFill>
                <a:latin typeface="Arial"/>
                <a:cs typeface="Arial"/>
              </a:rPr>
              <a:t>(NIV), “</a:t>
            </a:r>
            <a:r>
              <a:rPr lang="zh-CN" altLang="en-US" sz="3600" dirty="0">
                <a:solidFill>
                  <a:srgbClr val="FFFFFF"/>
                </a:solidFill>
                <a:latin typeface="Arial"/>
                <a:cs typeface="Arial"/>
              </a:rPr>
              <a:t>事奉” </a:t>
            </a:r>
            <a:r>
              <a:rPr lang="en-US" altLang="zh-CN" sz="3600" dirty="0">
                <a:solidFill>
                  <a:srgbClr val="FFFFFF"/>
                </a:solidFill>
                <a:latin typeface="Arial"/>
                <a:cs typeface="Arial"/>
              </a:rPr>
              <a:t>(NASB)</a:t>
            </a:r>
          </a:p>
        </p:txBody>
      </p:sp>
    </p:spTree>
    <p:extLst>
      <p:ext uri="{BB962C8B-B14F-4D97-AF65-F5344CB8AC3E}">
        <p14:creationId xmlns:p14="http://schemas.microsoft.com/office/powerpoint/2010/main" val="88853591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2212869"/>
                                        </p:tgtEl>
                                        <p:attrNameLst>
                                          <p:attrName>style.visibility</p:attrName>
                                        </p:attrNameLst>
                                      </p:cBhvr>
                                      <p:to>
                                        <p:strVal val="visible"/>
                                      </p:to>
                                    </p:set>
                                    <p:anim calcmode="lin" valueType="num">
                                      <p:cBhvr>
                                        <p:cTn id="7" dur="500" fill="hold"/>
                                        <p:tgtEl>
                                          <p:spTgt spid="2212869"/>
                                        </p:tgtEl>
                                        <p:attrNameLst>
                                          <p:attrName>ppt_w</p:attrName>
                                        </p:attrNameLst>
                                      </p:cBhvr>
                                      <p:tavLst>
                                        <p:tav tm="0">
                                          <p:val>
                                            <p:fltVal val="0"/>
                                          </p:val>
                                        </p:tav>
                                        <p:tav tm="100000">
                                          <p:val>
                                            <p:strVal val="#ppt_w"/>
                                          </p:val>
                                        </p:tav>
                                      </p:tavLst>
                                    </p:anim>
                                    <p:anim calcmode="lin" valueType="num">
                                      <p:cBhvr>
                                        <p:cTn id="8" dur="500" fill="hold"/>
                                        <p:tgtEl>
                                          <p:spTgt spid="2212869"/>
                                        </p:tgtEl>
                                        <p:attrNameLst>
                                          <p:attrName>ppt_h</p:attrName>
                                        </p:attrNameLst>
                                      </p:cBhvr>
                                      <p:tavLst>
                                        <p:tav tm="0">
                                          <p:val>
                                            <p:strVal val="#ppt_h"/>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7" presetClass="entr" presetSubtype="10" fill="hold" grpId="0" nodeType="clickEffect">
                                  <p:stCondLst>
                                    <p:cond delay="0"/>
                                  </p:stCondLst>
                                  <p:childTnLst>
                                    <p:set>
                                      <p:cBhvr>
                                        <p:cTn id="12" dur="1" fill="hold">
                                          <p:stCondLst>
                                            <p:cond delay="0"/>
                                          </p:stCondLst>
                                        </p:cTn>
                                        <p:tgtEl>
                                          <p:spTgt spid="2212870"/>
                                        </p:tgtEl>
                                        <p:attrNameLst>
                                          <p:attrName>style.visibility</p:attrName>
                                        </p:attrNameLst>
                                      </p:cBhvr>
                                      <p:to>
                                        <p:strVal val="visible"/>
                                      </p:to>
                                    </p:set>
                                    <p:anim calcmode="lin" valueType="num">
                                      <p:cBhvr>
                                        <p:cTn id="13" dur="500" fill="hold"/>
                                        <p:tgtEl>
                                          <p:spTgt spid="2212870"/>
                                        </p:tgtEl>
                                        <p:attrNameLst>
                                          <p:attrName>ppt_w</p:attrName>
                                        </p:attrNameLst>
                                      </p:cBhvr>
                                      <p:tavLst>
                                        <p:tav tm="0">
                                          <p:val>
                                            <p:fltVal val="0"/>
                                          </p:val>
                                        </p:tav>
                                        <p:tav tm="100000">
                                          <p:val>
                                            <p:strVal val="#ppt_w"/>
                                          </p:val>
                                        </p:tav>
                                      </p:tavLst>
                                    </p:anim>
                                    <p:anim calcmode="lin" valueType="num">
                                      <p:cBhvr>
                                        <p:cTn id="14" dur="500" fill="hold"/>
                                        <p:tgtEl>
                                          <p:spTgt spid="221287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2869" grpId="0"/>
      <p:bldP spid="2212870" grpId="0"/>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6962"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269" tIns="45635" rIns="91269" bIns="45635" anchor="ctr"/>
          <a:lstStyle/>
          <a:p>
            <a:pPr eaLnBrk="0" hangingPunct="0"/>
            <a:endParaRPr lang="en-US" sz="1400" b="0">
              <a:solidFill>
                <a:srgbClr val="000000"/>
              </a:solidFill>
              <a:latin typeface="Arial"/>
              <a:cs typeface="Arial"/>
            </a:endParaRPr>
          </a:p>
        </p:txBody>
      </p:sp>
      <p:grpSp>
        <p:nvGrpSpPr>
          <p:cNvPr id="2216963" name="Group 3"/>
          <p:cNvGrpSpPr>
            <a:grpSpLocks/>
          </p:cNvGrpSpPr>
          <p:nvPr/>
        </p:nvGrpSpPr>
        <p:grpSpPr bwMode="auto">
          <a:xfrm>
            <a:off x="-53939" y="0"/>
            <a:ext cx="9350375" cy="7031038"/>
            <a:chOff x="-34" y="0"/>
            <a:chExt cx="5890" cy="4429"/>
          </a:xfrm>
        </p:grpSpPr>
        <p:sp>
          <p:nvSpPr>
            <p:cNvPr id="2216964"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400" b="0">
                <a:solidFill>
                  <a:srgbClr val="000000"/>
                </a:solidFill>
                <a:latin typeface="Arial"/>
                <a:cs typeface="Arial"/>
              </a:endParaRPr>
            </a:p>
          </p:txBody>
        </p:sp>
        <p:sp>
          <p:nvSpPr>
            <p:cNvPr id="2216965"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400" b="0">
                <a:solidFill>
                  <a:srgbClr val="000000"/>
                </a:solidFill>
                <a:latin typeface="Arial"/>
                <a:cs typeface="Arial"/>
              </a:endParaRPr>
            </a:p>
          </p:txBody>
        </p:sp>
      </p:grpSp>
      <p:grpSp>
        <p:nvGrpSpPr>
          <p:cNvPr id="2216966" name="Group 6"/>
          <p:cNvGrpSpPr>
            <a:grpSpLocks/>
          </p:cNvGrpSpPr>
          <p:nvPr/>
        </p:nvGrpSpPr>
        <p:grpSpPr bwMode="auto">
          <a:xfrm>
            <a:off x="2033588" y="1181100"/>
            <a:ext cx="5219700" cy="5219700"/>
            <a:chOff x="1200" y="696"/>
            <a:chExt cx="3288" cy="3288"/>
          </a:xfrm>
        </p:grpSpPr>
        <p:sp>
          <p:nvSpPr>
            <p:cNvPr id="2216967" name="Oval 7"/>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anchor="ctr"/>
            <a:lstStyle/>
            <a:p>
              <a:pPr eaLnBrk="0" hangingPunct="0"/>
              <a:endParaRPr lang="en-US" sz="1400" b="0">
                <a:solidFill>
                  <a:srgbClr val="000000"/>
                </a:solidFill>
                <a:latin typeface="Arial"/>
                <a:cs typeface="Arial"/>
              </a:endParaRPr>
            </a:p>
          </p:txBody>
        </p:sp>
        <p:sp>
          <p:nvSpPr>
            <p:cNvPr id="2216968" name="Oval 8"/>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anchor="ctr"/>
            <a:lstStyle/>
            <a:p>
              <a:pPr eaLnBrk="0" hangingPunct="0"/>
              <a:endParaRPr lang="en-US" sz="1400" b="0">
                <a:solidFill>
                  <a:srgbClr val="000000"/>
                </a:solidFill>
                <a:latin typeface="Arial"/>
                <a:cs typeface="Arial"/>
              </a:endParaRPr>
            </a:p>
          </p:txBody>
        </p:sp>
      </p:grpSp>
      <p:sp>
        <p:nvSpPr>
          <p:cNvPr id="2216969" name="AutoShape 9"/>
          <p:cNvSpPr>
            <a:spLocks noChangeArrowheads="1"/>
          </p:cNvSpPr>
          <p:nvPr/>
        </p:nvSpPr>
        <p:spPr bwMode="auto">
          <a:xfrm>
            <a:off x="1733551"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blurRad="63500" dist="38099" dir="2700000" algn="ctr" rotWithShape="0">
              <a:schemeClr val="tx1">
                <a:alpha val="74998"/>
              </a:schemeClr>
            </a:outerShdw>
          </a:effectLst>
        </p:spPr>
        <p:txBody>
          <a:bodyPr wrap="none" lIns="91269" tIns="45635" rIns="91269" bIns="45635" anchor="ctr"/>
          <a:lstStyle/>
          <a:p>
            <a:pPr eaLnBrk="0" hangingPunct="0"/>
            <a:endParaRPr lang="en-US" sz="1400" b="0">
              <a:solidFill>
                <a:srgbClr val="000000"/>
              </a:solidFill>
              <a:latin typeface="Arial"/>
              <a:cs typeface="Arial"/>
            </a:endParaRPr>
          </a:p>
        </p:txBody>
      </p:sp>
      <p:sp>
        <p:nvSpPr>
          <p:cNvPr id="2216970" name="Rectangle 10"/>
          <p:cNvSpPr>
            <a:spLocks noChangeArrowheads="1"/>
          </p:cNvSpPr>
          <p:nvPr/>
        </p:nvSpPr>
        <p:spPr bwMode="auto">
          <a:xfrm rot="1619911">
            <a:off x="4668838" y="4254611"/>
            <a:ext cx="2133600" cy="307754"/>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269" tIns="45635" rIns="91269" bIns="45635" anchor="ctr">
            <a:spAutoFit/>
          </a:bodyPr>
          <a:lstStyle/>
          <a:p>
            <a:pPr eaLnBrk="0" hangingPunct="0"/>
            <a:endParaRPr lang="en-US" sz="1400" b="0">
              <a:solidFill>
                <a:srgbClr val="000000"/>
              </a:solidFill>
              <a:latin typeface="Arial"/>
              <a:cs typeface="Arial"/>
            </a:endParaRPr>
          </a:p>
        </p:txBody>
      </p:sp>
      <p:sp>
        <p:nvSpPr>
          <p:cNvPr id="2216971" name="Rectangle 11"/>
          <p:cNvSpPr>
            <a:spLocks noChangeArrowheads="1"/>
          </p:cNvSpPr>
          <p:nvPr/>
        </p:nvSpPr>
        <p:spPr bwMode="auto">
          <a:xfrm rot="-1572683">
            <a:off x="3679592" y="4113323"/>
            <a:ext cx="184617" cy="307754"/>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lIns="91269" tIns="45635" rIns="91269" bIns="45635" anchor="ctr">
            <a:spAutoFit/>
          </a:bodyPr>
          <a:lstStyle/>
          <a:p>
            <a:pPr eaLnBrk="0" hangingPunct="0"/>
            <a:endParaRPr lang="en-US" sz="1400" b="0">
              <a:solidFill>
                <a:srgbClr val="000000"/>
              </a:solidFill>
              <a:latin typeface="Arial"/>
              <a:cs typeface="Arial"/>
            </a:endParaRPr>
          </a:p>
        </p:txBody>
      </p:sp>
      <p:sp>
        <p:nvSpPr>
          <p:cNvPr id="2216972" name="Rectangle 12"/>
          <p:cNvSpPr>
            <a:spLocks noChangeArrowheads="1"/>
          </p:cNvSpPr>
          <p:nvPr/>
        </p:nvSpPr>
        <p:spPr bwMode="auto">
          <a:xfrm rot="5400000">
            <a:off x="4555891" y="2398823"/>
            <a:ext cx="184617" cy="307754"/>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lIns="91269" tIns="45635" rIns="91269" bIns="45635" anchor="ctr">
            <a:spAutoFit/>
          </a:bodyPr>
          <a:lstStyle/>
          <a:p>
            <a:pPr eaLnBrk="0" hangingPunct="0"/>
            <a:endParaRPr lang="en-US" sz="1400" b="0">
              <a:solidFill>
                <a:srgbClr val="000000"/>
              </a:solidFill>
              <a:latin typeface="Arial"/>
              <a:cs typeface="Arial"/>
            </a:endParaRPr>
          </a:p>
        </p:txBody>
      </p:sp>
      <p:sp>
        <p:nvSpPr>
          <p:cNvPr id="2216973" name="AutoShape 13"/>
          <p:cNvSpPr>
            <a:spLocks noChangeArrowheads="1"/>
          </p:cNvSpPr>
          <p:nvPr/>
        </p:nvSpPr>
        <p:spPr bwMode="auto">
          <a:xfrm rot="50350481">
            <a:off x="6060283" y="4738451"/>
            <a:ext cx="1695450" cy="613249"/>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269" tIns="45635" rIns="91269" bIns="45635" anchor="ctr">
            <a:spAutoFit/>
          </a:bodyPr>
          <a:lstStyle/>
          <a:p>
            <a:pPr eaLnBrk="0" hangingPunct="0"/>
            <a:endParaRPr lang="en-US" sz="1400" b="0">
              <a:solidFill>
                <a:srgbClr val="000000"/>
              </a:solidFill>
              <a:latin typeface="Arial"/>
              <a:cs typeface="Arial"/>
            </a:endParaRPr>
          </a:p>
        </p:txBody>
      </p:sp>
      <p:sp>
        <p:nvSpPr>
          <p:cNvPr id="2216974" name="Text Box 14"/>
          <p:cNvSpPr txBox="1">
            <a:spLocks noChangeArrowheads="1"/>
          </p:cNvSpPr>
          <p:nvPr/>
        </p:nvSpPr>
        <p:spPr bwMode="auto">
          <a:xfrm>
            <a:off x="4114800" y="2117761"/>
            <a:ext cx="1066800" cy="64630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r>
              <a:rPr lang="zh-CN" altLang="en-US" sz="3600" i="1" dirty="0">
                <a:solidFill>
                  <a:srgbClr val="FFFFFF"/>
                </a:solidFill>
                <a:latin typeface="Arial"/>
                <a:cs typeface="Arial"/>
              </a:rPr>
              <a:t>是</a:t>
            </a:r>
            <a:endParaRPr lang="en-US" sz="3600" i="1" dirty="0">
              <a:solidFill>
                <a:srgbClr val="FFFFFF"/>
              </a:solidFill>
              <a:latin typeface="Arial"/>
              <a:cs typeface="Arial"/>
            </a:endParaRPr>
          </a:p>
        </p:txBody>
      </p:sp>
      <p:sp>
        <p:nvSpPr>
          <p:cNvPr id="2216975" name="AutoShape 15"/>
          <p:cNvSpPr>
            <a:spLocks noChangeArrowheads="1"/>
          </p:cNvSpPr>
          <p:nvPr/>
        </p:nvSpPr>
        <p:spPr bwMode="auto">
          <a:xfrm rot="14452042">
            <a:off x="1507368" y="4721782"/>
            <a:ext cx="1747837" cy="613249"/>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269" tIns="45635" rIns="91269" bIns="45635" anchor="ctr">
            <a:spAutoFit/>
          </a:bodyPr>
          <a:lstStyle/>
          <a:p>
            <a:pPr eaLnBrk="0" hangingPunct="0"/>
            <a:endParaRPr lang="en-US" sz="1400" b="0">
              <a:solidFill>
                <a:srgbClr val="000000"/>
              </a:solidFill>
              <a:latin typeface="Arial"/>
              <a:cs typeface="Arial"/>
            </a:endParaRPr>
          </a:p>
        </p:txBody>
      </p:sp>
      <p:sp>
        <p:nvSpPr>
          <p:cNvPr id="2216976" name="Text Box 16"/>
          <p:cNvSpPr txBox="1">
            <a:spLocks noChangeArrowheads="1"/>
          </p:cNvSpPr>
          <p:nvPr/>
        </p:nvSpPr>
        <p:spPr bwMode="auto">
          <a:xfrm>
            <a:off x="5608638" y="4291732"/>
            <a:ext cx="1066800" cy="64630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l"/>
            <a:r>
              <a:rPr lang="zh-CN" altLang="en-US" sz="3600" i="1" dirty="0">
                <a:solidFill>
                  <a:srgbClr val="FFFFFF"/>
                </a:solidFill>
                <a:latin typeface="Arial"/>
                <a:cs typeface="Arial"/>
              </a:rPr>
              <a:t>是</a:t>
            </a:r>
            <a:endParaRPr lang="en-US" sz="3600" i="1" dirty="0">
              <a:solidFill>
                <a:srgbClr val="FFFFFF"/>
              </a:solidFill>
              <a:latin typeface="Arial"/>
              <a:cs typeface="Arial"/>
            </a:endParaRPr>
          </a:p>
        </p:txBody>
      </p:sp>
      <p:sp>
        <p:nvSpPr>
          <p:cNvPr id="2216977" name="Text Box 17"/>
          <p:cNvSpPr txBox="1">
            <a:spLocks noChangeArrowheads="1"/>
          </p:cNvSpPr>
          <p:nvPr/>
        </p:nvSpPr>
        <p:spPr bwMode="auto">
          <a:xfrm>
            <a:off x="2667001" y="4291732"/>
            <a:ext cx="1066800" cy="64630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r"/>
            <a:r>
              <a:rPr lang="zh-CN" altLang="en-US" sz="3600" i="1" dirty="0">
                <a:solidFill>
                  <a:srgbClr val="FFFFFF"/>
                </a:solidFill>
                <a:latin typeface="Arial"/>
                <a:cs typeface="Arial"/>
              </a:rPr>
              <a:t>是</a:t>
            </a:r>
            <a:endParaRPr lang="en-US" sz="3600" i="1" dirty="0">
              <a:solidFill>
                <a:srgbClr val="FFFFFF"/>
              </a:solidFill>
              <a:latin typeface="Arial"/>
              <a:cs typeface="Arial"/>
            </a:endParaRPr>
          </a:p>
        </p:txBody>
      </p:sp>
      <p:sp>
        <p:nvSpPr>
          <p:cNvPr id="2216978" name="Text Box 18"/>
          <p:cNvSpPr txBox="1">
            <a:spLocks noChangeArrowheads="1"/>
          </p:cNvSpPr>
          <p:nvPr/>
        </p:nvSpPr>
        <p:spPr bwMode="auto">
          <a:xfrm>
            <a:off x="1905000" y="4708560"/>
            <a:ext cx="1828800" cy="64630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l"/>
            <a:r>
              <a:rPr lang="zh-CN" altLang="en-US" sz="3600" i="1" dirty="0">
                <a:solidFill>
                  <a:srgbClr val="FFFFFF"/>
                </a:solidFill>
                <a:latin typeface="Arial"/>
                <a:cs typeface="Arial"/>
              </a:rPr>
              <a:t>圣子</a:t>
            </a:r>
            <a:endParaRPr lang="en-US" sz="3600" i="1" dirty="0">
              <a:solidFill>
                <a:srgbClr val="FFFFFF"/>
              </a:solidFill>
              <a:latin typeface="Arial"/>
              <a:cs typeface="Arial"/>
            </a:endParaRPr>
          </a:p>
        </p:txBody>
      </p:sp>
      <p:sp>
        <p:nvSpPr>
          <p:cNvPr id="2216979" name="AutoShape 19"/>
          <p:cNvSpPr>
            <a:spLocks noChangeArrowheads="1"/>
          </p:cNvSpPr>
          <p:nvPr/>
        </p:nvSpPr>
        <p:spPr bwMode="auto">
          <a:xfrm>
            <a:off x="3624264" y="1115776"/>
            <a:ext cx="2016125" cy="613249"/>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269" tIns="45635" rIns="91269" bIns="45635" anchor="ctr">
            <a:spAutoFit/>
          </a:bodyPr>
          <a:lstStyle/>
          <a:p>
            <a:pPr eaLnBrk="0" hangingPunct="0"/>
            <a:endParaRPr lang="en-US" sz="1400" b="0">
              <a:solidFill>
                <a:srgbClr val="000000"/>
              </a:solidFill>
              <a:latin typeface="Arial"/>
              <a:cs typeface="Arial"/>
            </a:endParaRPr>
          </a:p>
        </p:txBody>
      </p:sp>
      <p:sp>
        <p:nvSpPr>
          <p:cNvPr id="2216980" name="AutoShape 20"/>
          <p:cNvSpPr>
            <a:spLocks noChangeArrowheads="1"/>
          </p:cNvSpPr>
          <p:nvPr/>
        </p:nvSpPr>
        <p:spPr bwMode="auto">
          <a:xfrm>
            <a:off x="3629025" y="2862263"/>
            <a:ext cx="1981200" cy="1752600"/>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blurRad="63500" dist="38099" dir="2700000" algn="ctr" rotWithShape="0">
              <a:schemeClr val="tx1">
                <a:alpha val="74998"/>
              </a:schemeClr>
            </a:outerShdw>
          </a:effectLst>
        </p:spPr>
        <p:txBody>
          <a:bodyPr wrap="none" lIns="91269" tIns="45635" rIns="91269" bIns="45635" anchor="ctr"/>
          <a:lstStyle/>
          <a:p>
            <a:pPr eaLnBrk="0" hangingPunct="0"/>
            <a:endParaRPr lang="en-US" sz="1400" b="0">
              <a:solidFill>
                <a:srgbClr val="000000"/>
              </a:solidFill>
              <a:latin typeface="Arial"/>
              <a:cs typeface="Arial"/>
            </a:endParaRPr>
          </a:p>
        </p:txBody>
      </p:sp>
      <p:sp>
        <p:nvSpPr>
          <p:cNvPr id="2216981" name="Text Box 21"/>
          <p:cNvSpPr txBox="1">
            <a:spLocks noChangeArrowheads="1"/>
          </p:cNvSpPr>
          <p:nvPr/>
        </p:nvSpPr>
        <p:spPr bwMode="auto">
          <a:xfrm>
            <a:off x="3714750" y="1508160"/>
            <a:ext cx="1828800" cy="64630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r>
              <a:rPr lang="zh-CN" altLang="en-US" sz="3600" i="1" dirty="0">
                <a:solidFill>
                  <a:srgbClr val="FFFFFF"/>
                </a:solidFill>
                <a:latin typeface="Arial"/>
                <a:cs typeface="Arial"/>
              </a:rPr>
              <a:t>天父</a:t>
            </a:r>
            <a:endParaRPr lang="en-US" sz="3600" i="1" dirty="0">
              <a:solidFill>
                <a:srgbClr val="FFFFFF"/>
              </a:solidFill>
              <a:latin typeface="Arial"/>
              <a:cs typeface="Arial"/>
            </a:endParaRPr>
          </a:p>
        </p:txBody>
      </p:sp>
      <p:sp>
        <p:nvSpPr>
          <p:cNvPr id="2216982" name="Text Box 22"/>
          <p:cNvSpPr txBox="1">
            <a:spLocks noChangeArrowheads="1"/>
          </p:cNvSpPr>
          <p:nvPr/>
        </p:nvSpPr>
        <p:spPr bwMode="auto">
          <a:xfrm>
            <a:off x="5486400" y="4708560"/>
            <a:ext cx="1828800" cy="64630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r"/>
            <a:r>
              <a:rPr lang="zh-CN" altLang="en-US" sz="3600" i="1" dirty="0">
                <a:solidFill>
                  <a:srgbClr val="FFFFFF"/>
                </a:solidFill>
                <a:latin typeface="Arial"/>
                <a:cs typeface="Arial"/>
              </a:rPr>
              <a:t>圣灵</a:t>
            </a:r>
            <a:endParaRPr lang="en-US" sz="3600" i="1" dirty="0">
              <a:solidFill>
                <a:srgbClr val="FFFFFF"/>
              </a:solidFill>
              <a:latin typeface="Arial"/>
              <a:cs typeface="Arial"/>
            </a:endParaRPr>
          </a:p>
        </p:txBody>
      </p:sp>
      <p:sp>
        <p:nvSpPr>
          <p:cNvPr id="2216983" name="WordArt 23"/>
          <p:cNvSpPr>
            <a:spLocks noChangeArrowheads="1" noChangeShapeType="1" noTextEdit="1"/>
          </p:cNvSpPr>
          <p:nvPr/>
        </p:nvSpPr>
        <p:spPr bwMode="auto">
          <a:xfrm rot="-3731304">
            <a:off x="2125663" y="2557498"/>
            <a:ext cx="1066800" cy="276225"/>
          </a:xfrm>
          <a:prstGeom prst="rect">
            <a:avLst/>
          </a:prstGeom>
          <a:extLst>
            <a:ext uri="{AF507438-7753-43E0-B8FC-AC1667EBCBE1}">
              <a14:hiddenEffects xmlns:a14="http://schemas.microsoft.com/office/drawing/2010/main">
                <a:effectLst/>
              </a14:hiddenEffects>
            </a:ext>
          </a:extLst>
        </p:spPr>
        <p:txBody>
          <a:bodyPr spcFirstLastPara="1" wrap="none" lIns="91269" tIns="45635" rIns="91269" bIns="45635" fromWordArt="1">
            <a:prstTxWarp prst="textArchUp">
              <a:avLst>
                <a:gd name="adj" fmla="val 10800000"/>
              </a:avLst>
            </a:prstTxWarp>
          </a:bodyPr>
          <a:lstStyle/>
          <a:p>
            <a:pPr eaLnBrk="0" hangingPunct="0"/>
            <a:r>
              <a:rPr lang="zh-CN" altLang="en-US" sz="1600" kern="10" dirty="0">
                <a:ln w="9525">
                  <a:solidFill>
                    <a:srgbClr val="000000"/>
                  </a:solidFill>
                  <a:round/>
                  <a:headEnd/>
                  <a:tailEnd/>
                </a:ln>
                <a:solidFill>
                  <a:srgbClr val="FFFFFF"/>
                </a:solidFill>
                <a:latin typeface="Arial"/>
                <a:ea typeface="Times New Roman"/>
                <a:cs typeface="Arial"/>
              </a:rPr>
              <a:t>不是</a:t>
            </a:r>
            <a:endParaRPr lang="en-US" sz="1600" kern="10" dirty="0">
              <a:ln w="9525">
                <a:solidFill>
                  <a:srgbClr val="000000"/>
                </a:solidFill>
                <a:round/>
                <a:headEnd/>
                <a:tailEnd/>
              </a:ln>
              <a:solidFill>
                <a:srgbClr val="FFFFFF"/>
              </a:solidFill>
              <a:latin typeface="Arial"/>
              <a:ea typeface="Times New Roman"/>
              <a:cs typeface="Arial"/>
            </a:endParaRPr>
          </a:p>
        </p:txBody>
      </p:sp>
      <p:sp>
        <p:nvSpPr>
          <p:cNvPr id="2216984" name="WordArt 24"/>
          <p:cNvSpPr>
            <a:spLocks noChangeArrowheads="1" noChangeShapeType="1" noTextEdit="1"/>
          </p:cNvSpPr>
          <p:nvPr/>
        </p:nvSpPr>
        <p:spPr bwMode="auto">
          <a:xfrm rot="3668274">
            <a:off x="6086476" y="2557498"/>
            <a:ext cx="1066800" cy="276225"/>
          </a:xfrm>
          <a:prstGeom prst="rect">
            <a:avLst/>
          </a:prstGeom>
          <a:extLst>
            <a:ext uri="{AF507438-7753-43E0-B8FC-AC1667EBCBE1}">
              <a14:hiddenEffects xmlns:a14="http://schemas.microsoft.com/office/drawing/2010/main">
                <a:effectLst/>
              </a14:hiddenEffects>
            </a:ext>
          </a:extLst>
        </p:spPr>
        <p:txBody>
          <a:bodyPr spcFirstLastPara="1" wrap="none" lIns="91269" tIns="45635" rIns="91269" bIns="45635" fromWordArt="1">
            <a:prstTxWarp prst="textArchUp">
              <a:avLst>
                <a:gd name="adj" fmla="val 10800000"/>
              </a:avLst>
            </a:prstTxWarp>
          </a:bodyPr>
          <a:lstStyle/>
          <a:p>
            <a:pPr eaLnBrk="0" hangingPunct="0"/>
            <a:r>
              <a:rPr lang="zh-CN" altLang="en-US" sz="1600" kern="10" dirty="0">
                <a:ln w="9525">
                  <a:solidFill>
                    <a:srgbClr val="000000"/>
                  </a:solidFill>
                  <a:round/>
                  <a:headEnd/>
                  <a:tailEnd/>
                </a:ln>
                <a:solidFill>
                  <a:srgbClr val="FFFFFF"/>
                </a:solidFill>
                <a:latin typeface="Arial"/>
                <a:ea typeface="Times New Roman"/>
                <a:cs typeface="Arial"/>
              </a:rPr>
              <a:t>不是</a:t>
            </a:r>
            <a:endParaRPr lang="en-US" sz="1600" kern="10" dirty="0">
              <a:ln w="9525">
                <a:solidFill>
                  <a:srgbClr val="000000"/>
                </a:solidFill>
                <a:round/>
                <a:headEnd/>
                <a:tailEnd/>
              </a:ln>
              <a:solidFill>
                <a:srgbClr val="FFFFFF"/>
              </a:solidFill>
              <a:latin typeface="Arial"/>
              <a:ea typeface="Times New Roman"/>
              <a:cs typeface="Arial"/>
            </a:endParaRPr>
          </a:p>
        </p:txBody>
      </p:sp>
      <p:sp>
        <p:nvSpPr>
          <p:cNvPr id="2216985" name="WordArt 25"/>
          <p:cNvSpPr>
            <a:spLocks noChangeArrowheads="1" noChangeShapeType="1" noTextEdit="1"/>
          </p:cNvSpPr>
          <p:nvPr/>
        </p:nvSpPr>
        <p:spPr bwMode="auto">
          <a:xfrm>
            <a:off x="4052924" y="5972175"/>
            <a:ext cx="1119187" cy="204788"/>
          </a:xfrm>
          <a:prstGeom prst="rect">
            <a:avLst/>
          </a:prstGeom>
          <a:extLst>
            <a:ext uri="{AF507438-7753-43E0-B8FC-AC1667EBCBE1}">
              <a14:hiddenEffects xmlns:a14="http://schemas.microsoft.com/office/drawing/2010/main">
                <a:effectLst/>
              </a14:hiddenEffects>
            </a:ext>
          </a:extLst>
        </p:spPr>
        <p:txBody>
          <a:bodyPr spcFirstLastPara="1" wrap="none" lIns="91269" tIns="45635" rIns="91269" bIns="45635" fromWordArt="1">
            <a:prstTxWarp prst="textArchDown">
              <a:avLst>
                <a:gd name="adj" fmla="val 0"/>
              </a:avLst>
            </a:prstTxWarp>
          </a:bodyPr>
          <a:lstStyle/>
          <a:p>
            <a:pPr eaLnBrk="0" hangingPunct="0"/>
            <a:r>
              <a:rPr lang="zh-CN" altLang="en-US" sz="1600" kern="10" dirty="0">
                <a:ln w="9525">
                  <a:solidFill>
                    <a:srgbClr val="000000"/>
                  </a:solidFill>
                  <a:round/>
                  <a:headEnd/>
                  <a:tailEnd/>
                </a:ln>
                <a:solidFill>
                  <a:srgbClr val="FFFFFF"/>
                </a:solidFill>
                <a:latin typeface="Arial"/>
                <a:ea typeface="Times New Roman"/>
                <a:cs typeface="Arial"/>
              </a:rPr>
              <a:t>不是</a:t>
            </a:r>
            <a:endParaRPr lang="en-US" sz="1600" kern="10" dirty="0">
              <a:ln w="9525">
                <a:solidFill>
                  <a:srgbClr val="000000"/>
                </a:solidFill>
                <a:round/>
                <a:headEnd/>
                <a:tailEnd/>
              </a:ln>
              <a:solidFill>
                <a:srgbClr val="FFFFFF"/>
              </a:solidFill>
              <a:latin typeface="Arial"/>
              <a:ea typeface="Times New Roman"/>
              <a:cs typeface="Arial"/>
            </a:endParaRPr>
          </a:p>
        </p:txBody>
      </p:sp>
      <p:sp>
        <p:nvSpPr>
          <p:cNvPr id="2216986" name="Text Box 26"/>
          <p:cNvSpPr txBox="1">
            <a:spLocks noChangeArrowheads="1"/>
          </p:cNvSpPr>
          <p:nvPr/>
        </p:nvSpPr>
        <p:spPr bwMode="auto">
          <a:xfrm>
            <a:off x="0" y="6553236"/>
            <a:ext cx="5943600" cy="27697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l">
              <a:spcBef>
                <a:spcPct val="50000"/>
              </a:spcBef>
            </a:pPr>
            <a:r>
              <a:rPr lang="en-US" sz="1200">
                <a:solidFill>
                  <a:srgbClr val="FFFFFF"/>
                </a:solidFill>
                <a:latin typeface="Arial"/>
                <a:cs typeface="Arial"/>
              </a:rPr>
              <a:t>H. Wayne House, </a:t>
            </a:r>
            <a:r>
              <a:rPr lang="en-US" sz="1200" i="1">
                <a:solidFill>
                  <a:srgbClr val="FFFFFF"/>
                </a:solidFill>
                <a:latin typeface="Arial"/>
                <a:cs typeface="Arial"/>
              </a:rPr>
              <a:t>Charts of Christian Theology and Doctrine</a:t>
            </a:r>
            <a:r>
              <a:rPr lang="en-US" sz="1200">
                <a:solidFill>
                  <a:srgbClr val="FFFFFF"/>
                </a:solidFill>
                <a:latin typeface="Arial"/>
                <a:cs typeface="Arial"/>
              </a:rPr>
              <a:t>, 45</a:t>
            </a:r>
          </a:p>
        </p:txBody>
      </p:sp>
      <p:sp>
        <p:nvSpPr>
          <p:cNvPr id="2216987" name="Rectangle 27"/>
          <p:cNvSpPr>
            <a:spLocks noGrp="1" noChangeArrowheads="1"/>
          </p:cNvSpPr>
          <p:nvPr>
            <p:ph type="title" idx="4294967295"/>
          </p:nvPr>
        </p:nvSpPr>
        <p:spPr>
          <a:xfrm>
            <a:off x="1905000" y="457200"/>
            <a:ext cx="5486400" cy="762000"/>
          </a:xfrm>
          <a:effectLst>
            <a:outerShdw blurRad="63500" dist="35921" dir="2700000" algn="ctr" rotWithShape="0">
              <a:schemeClr val="tx1">
                <a:alpha val="74998"/>
              </a:schemeClr>
            </a:outerShdw>
          </a:effectLst>
        </p:spPr>
        <p:txBody>
          <a:bodyPr/>
          <a:lstStyle/>
          <a:p>
            <a:r>
              <a:rPr lang="zh-CN" altLang="en-US" sz="4800" dirty="0">
                <a:latin typeface="Arial"/>
                <a:cs typeface="Arial"/>
              </a:rPr>
              <a:t>赐能力</a:t>
            </a:r>
            <a:endParaRPr lang="en-US" sz="4800" dirty="0">
              <a:latin typeface="Arial"/>
              <a:cs typeface="Arial"/>
            </a:endParaRPr>
          </a:p>
        </p:txBody>
      </p:sp>
      <p:sp>
        <p:nvSpPr>
          <p:cNvPr id="2216988" name="Oval 28"/>
          <p:cNvSpPr>
            <a:spLocks noChangeArrowheads="1"/>
          </p:cNvSpPr>
          <p:nvPr/>
        </p:nvSpPr>
        <p:spPr bwMode="auto">
          <a:xfrm>
            <a:off x="2362200" y="0"/>
            <a:ext cx="4572000" cy="2286000"/>
          </a:xfrm>
          <a:prstGeom prst="ellipse">
            <a:avLst/>
          </a:prstGeom>
          <a:noFill/>
          <a:ln w="7620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91269" tIns="45635" rIns="91269" bIns="45635" anchor="ctr"/>
          <a:lstStyle/>
          <a:p>
            <a:pPr eaLnBrk="0" hangingPunct="0"/>
            <a:endParaRPr lang="en-US" sz="1400" b="0">
              <a:solidFill>
                <a:srgbClr val="000000"/>
              </a:solidFill>
              <a:latin typeface="Arial"/>
              <a:cs typeface="Arial"/>
            </a:endParaRPr>
          </a:p>
        </p:txBody>
      </p:sp>
      <p:sp>
        <p:nvSpPr>
          <p:cNvPr id="2216989" name="Text Box 29"/>
          <p:cNvSpPr txBox="1">
            <a:spLocks noChangeArrowheads="1"/>
          </p:cNvSpPr>
          <p:nvPr/>
        </p:nvSpPr>
        <p:spPr bwMode="auto">
          <a:xfrm>
            <a:off x="266700" y="3208216"/>
            <a:ext cx="8763000" cy="120027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l"/>
            <a:r>
              <a:rPr lang="ru-RU" altLang="ja-JP" sz="3600" i="1" dirty="0">
                <a:solidFill>
                  <a:srgbClr val="FFFFFF"/>
                </a:solidFill>
                <a:latin typeface="Arial"/>
                <a:cs typeface="Arial"/>
              </a:rPr>
              <a:t>"</a:t>
            </a:r>
            <a:r>
              <a:rPr lang="zh-CN" altLang="en-US" sz="3600" i="1" dirty="0">
                <a:solidFill>
                  <a:srgbClr val="FFFFFF"/>
                </a:solidFill>
                <a:latin typeface="Arial"/>
                <a:cs typeface="Arial"/>
              </a:rPr>
              <a:t>功 用 也 有 分 别 ，</a:t>
            </a:r>
            <a:r>
              <a:rPr lang="zh-CN" altLang="en-US" sz="3600" i="1" dirty="0">
                <a:solidFill>
                  <a:srgbClr val="FFFF00"/>
                </a:solidFill>
                <a:latin typeface="Arial"/>
                <a:cs typeface="Arial"/>
              </a:rPr>
              <a:t>神</a:t>
            </a:r>
            <a:r>
              <a:rPr lang="zh-CN" altLang="en-US" sz="3600" i="1" dirty="0">
                <a:solidFill>
                  <a:srgbClr val="FFFFFF"/>
                </a:solidFill>
                <a:latin typeface="Arial"/>
                <a:cs typeface="Arial"/>
              </a:rPr>
              <a:t>      却 是 一 位 ，</a:t>
            </a:r>
          </a:p>
          <a:p>
            <a:pPr algn="l"/>
            <a:r>
              <a:rPr lang="zh-CN" altLang="en-US" sz="3600" i="1" dirty="0">
                <a:solidFill>
                  <a:srgbClr val="FFFFFF"/>
                </a:solidFill>
                <a:latin typeface="Arial"/>
                <a:cs typeface="Arial"/>
              </a:rPr>
              <a:t>在 众 人 里 运 行 一 切 的 事 。（</a:t>
            </a:r>
            <a:r>
              <a:rPr lang="en-US" altLang="zh-CN" sz="3600" i="1" dirty="0">
                <a:solidFill>
                  <a:srgbClr val="FFFFFF"/>
                </a:solidFill>
                <a:latin typeface="Arial"/>
                <a:cs typeface="Arial"/>
              </a:rPr>
              <a:t>6</a:t>
            </a:r>
            <a:r>
              <a:rPr lang="zh-CN" altLang="en-US" sz="3600" i="1" dirty="0">
                <a:solidFill>
                  <a:srgbClr val="FFFFFF"/>
                </a:solidFill>
                <a:latin typeface="Arial"/>
                <a:cs typeface="Arial"/>
              </a:rPr>
              <a:t>节）</a:t>
            </a:r>
          </a:p>
        </p:txBody>
      </p:sp>
    </p:spTree>
    <p:extLst>
      <p:ext uri="{BB962C8B-B14F-4D97-AF65-F5344CB8AC3E}">
        <p14:creationId xmlns:p14="http://schemas.microsoft.com/office/powerpoint/2010/main" val="3809682075"/>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2216988"/>
                                        </p:tgtEl>
                                        <p:attrNameLst>
                                          <p:attrName>style.visibility</p:attrName>
                                        </p:attrNameLst>
                                      </p:cBhvr>
                                      <p:to>
                                        <p:strVal val="visible"/>
                                      </p:to>
                                    </p:set>
                                    <p:animEffect transition="in" filter="blinds(horizontal)">
                                      <p:cBhvr>
                                        <p:cTn id="7" dur="500"/>
                                        <p:tgtEl>
                                          <p:spTgt spid="22169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6988"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15842" name="Picture 2" descr="goldencalfcloseu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ctrTitle" idx="4294967295"/>
          </p:nvPr>
        </p:nvSpPr>
        <p:spPr>
          <a:xfrm>
            <a:off x="0" y="3170584"/>
            <a:ext cx="9144000" cy="2736304"/>
          </a:xfrm>
          <a:noFill/>
        </p:spPr>
        <p:txBody>
          <a:bodyPr vert="horz" wrap="square" lIns="91269" tIns="45635" rIns="91269" bIns="45635" numCol="1" anchor="ctr" anchorCtr="0" compatLnSpc="1">
            <a:prstTxWarp prst="textNoShape">
              <a:avLst/>
            </a:prstTxWarp>
            <a:noAutofit/>
          </a:bodyPr>
          <a:lstStyle/>
          <a:p>
            <a:r>
              <a:rPr lang="zh-CN" altLang="en-US" sz="8000" b="1" dirty="0">
                <a:effectLst>
                  <a:glow rad="177800">
                    <a:schemeClr val="bg1">
                      <a:alpha val="75000"/>
                    </a:schemeClr>
                  </a:glow>
                </a:effectLst>
                <a:latin typeface="Bizarro Regular" charset="0"/>
              </a:rPr>
              <a:t>不可在拜偶像</a:t>
            </a:r>
            <a:br>
              <a:rPr lang="zh-CN" altLang="en-US" sz="8000" b="1" dirty="0">
                <a:effectLst>
                  <a:glow rad="177800">
                    <a:schemeClr val="bg1">
                      <a:alpha val="75000"/>
                    </a:schemeClr>
                  </a:glow>
                </a:effectLst>
                <a:latin typeface="Bizarro Regular" charset="0"/>
              </a:rPr>
            </a:br>
            <a:r>
              <a:rPr lang="zh-CN" altLang="en-US" sz="8000" b="1" dirty="0">
                <a:effectLst>
                  <a:glow rad="177800">
                    <a:schemeClr val="bg1">
                      <a:alpha val="75000"/>
                    </a:schemeClr>
                  </a:glow>
                </a:effectLst>
                <a:latin typeface="Bizarro Regular" charset="0"/>
              </a:rPr>
              <a:t>的禁忌上倦怠</a:t>
            </a:r>
            <a:endParaRPr lang="en-US" sz="8000" b="1" dirty="0">
              <a:effectLst>
                <a:glow rad="177800">
                  <a:schemeClr val="bg1">
                    <a:alpha val="75000"/>
                  </a:schemeClr>
                </a:glow>
              </a:effectLst>
              <a:latin typeface="Bizarro Regular" charset="0"/>
            </a:endParaRPr>
          </a:p>
        </p:txBody>
      </p:sp>
      <p:sp>
        <p:nvSpPr>
          <p:cNvPr id="3" name="Subtitle 2"/>
          <p:cNvSpPr>
            <a:spLocks noGrp="1"/>
          </p:cNvSpPr>
          <p:nvPr>
            <p:ph type="subTitle" idx="4294967295"/>
          </p:nvPr>
        </p:nvSpPr>
        <p:spPr>
          <a:xfrm>
            <a:off x="685800" y="5863480"/>
            <a:ext cx="7772400" cy="877888"/>
          </a:xfrm>
          <a:noFill/>
        </p:spPr>
        <p:txBody>
          <a:bodyPr vert="horz" wrap="square" lIns="91269" tIns="45635" rIns="91269" bIns="45635" numCol="1" anchor="ctr" anchorCtr="0" compatLnSpc="1">
            <a:prstTxWarp prst="textNoShape">
              <a:avLst/>
            </a:prstTxWarp>
            <a:normAutofit fontScale="90000" lnSpcReduction="20000"/>
          </a:bodyPr>
          <a:lstStyle/>
          <a:p>
            <a:pPr marL="0" indent="0" algn="ctr">
              <a:spcBef>
                <a:spcPct val="0"/>
              </a:spcBef>
              <a:buNone/>
            </a:pPr>
            <a:r>
              <a:rPr lang="zh-CN" altLang="en-US" sz="6600" b="1" dirty="0">
                <a:effectLst>
                  <a:glow rad="177800">
                    <a:schemeClr val="bg1">
                      <a:alpha val="75000"/>
                    </a:schemeClr>
                  </a:glow>
                </a:effectLst>
                <a:latin typeface="Bizarro Regular" charset="0"/>
                <a:ea typeface="+mj-ea"/>
                <a:cs typeface="+mj-cs"/>
              </a:rPr>
              <a:t>格林多前</a:t>
            </a:r>
            <a:r>
              <a:rPr lang="en-US" sz="6600" b="1" dirty="0">
                <a:effectLst>
                  <a:glow rad="177800">
                    <a:schemeClr val="bg1">
                      <a:alpha val="75000"/>
                    </a:schemeClr>
                  </a:glow>
                </a:effectLst>
                <a:latin typeface="Bizarro Regular" charset="0"/>
                <a:ea typeface="+mj-ea"/>
                <a:cs typeface="+mj-cs"/>
              </a:rPr>
              <a:t>10</a:t>
            </a:r>
          </a:p>
        </p:txBody>
      </p:sp>
    </p:spTree>
    <p:extLst>
      <p:ext uri="{BB962C8B-B14F-4D97-AF65-F5344CB8AC3E}">
        <p14:creationId xmlns:p14="http://schemas.microsoft.com/office/powerpoint/2010/main" val="162129981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2818" name="Picture 2" descr="ISRAEL4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31"/>
            <a:ext cx="9144000" cy="6100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715" name="Text Box 3"/>
          <p:cNvSpPr txBox="1">
            <a:spLocks noChangeArrowheads="1"/>
          </p:cNvSpPr>
          <p:nvPr/>
        </p:nvSpPr>
        <p:spPr bwMode="auto">
          <a:xfrm>
            <a:off x="609600" y="-503238"/>
            <a:ext cx="2286000" cy="3932238"/>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293" tIns="45647" rIns="91293" bIns="45647">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l">
              <a:spcBef>
                <a:spcPct val="50000"/>
              </a:spcBef>
            </a:pPr>
            <a:r>
              <a:rPr lang="zh-CN" altLang="en-US" sz="25200">
                <a:solidFill>
                  <a:srgbClr val="FF3300"/>
                </a:solidFill>
                <a:latin typeface="Times New Roman" charset="0"/>
              </a:rPr>
              <a:t>神</a:t>
            </a:r>
            <a:endParaRPr lang="zh-CN" altLang="en-US" sz="18900">
              <a:solidFill>
                <a:srgbClr val="FF3300"/>
              </a:solidFill>
              <a:latin typeface="Times New Roman" charset="0"/>
            </a:endParaRPr>
          </a:p>
        </p:txBody>
      </p:sp>
      <p:sp>
        <p:nvSpPr>
          <p:cNvPr id="115716" name="Text Box 4"/>
          <p:cNvSpPr txBox="1">
            <a:spLocks noChangeArrowheads="1"/>
          </p:cNvSpPr>
          <p:nvPr/>
        </p:nvSpPr>
        <p:spPr bwMode="auto">
          <a:xfrm>
            <a:off x="2514600" y="6278563"/>
            <a:ext cx="66294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293" tIns="45647" rIns="91293" bIns="45647">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a:spcBef>
                <a:spcPct val="50000"/>
              </a:spcBef>
            </a:pPr>
            <a:r>
              <a:rPr lang="zh-CN" altLang="en-US" sz="4000" dirty="0">
                <a:solidFill>
                  <a:schemeClr val="bg1"/>
                </a:solidFill>
                <a:effectLst>
                  <a:glow rad="317500">
                    <a:schemeClr val="tx2">
                      <a:alpha val="90000"/>
                    </a:schemeClr>
                  </a:glow>
                </a:effectLst>
                <a:latin typeface="Arial"/>
                <a:ea typeface="+mj-ea"/>
                <a:cs typeface="Arial"/>
              </a:rPr>
              <a:t>民数记 </a:t>
            </a:r>
            <a:r>
              <a:rPr lang="en-US" altLang="zh-CN" sz="4000" dirty="0">
                <a:solidFill>
                  <a:schemeClr val="bg1"/>
                </a:solidFill>
                <a:effectLst>
                  <a:glow rad="317500">
                    <a:schemeClr val="tx2">
                      <a:alpha val="90000"/>
                    </a:schemeClr>
                  </a:glow>
                </a:effectLst>
                <a:latin typeface="Arial"/>
                <a:ea typeface="+mj-ea"/>
                <a:cs typeface="Arial"/>
              </a:rPr>
              <a:t>13:26-33</a:t>
            </a:r>
          </a:p>
        </p:txBody>
      </p:sp>
      <p:sp>
        <p:nvSpPr>
          <p:cNvPr id="162821" name="Rectangle 7"/>
          <p:cNvSpPr>
            <a:spLocks noGrp="1" noChangeArrowheads="1"/>
          </p:cNvSpPr>
          <p:nvPr>
            <p:ph type="title" idx="4294967295"/>
          </p:nvPr>
        </p:nvSpPr>
        <p:spPr>
          <a:xfrm>
            <a:off x="76200" y="5334000"/>
            <a:ext cx="7772400" cy="1143000"/>
          </a:xfrm>
        </p:spPr>
        <p:txBody>
          <a:bodyPr/>
          <a:lstStyle/>
          <a:p>
            <a:pPr eaLnBrk="1" hangingPunct="1"/>
            <a:r>
              <a:rPr lang="zh-CN" altLang="en-US" sz="4700" b="1" kern="1200" dirty="0">
                <a:solidFill>
                  <a:schemeClr val="bg1"/>
                </a:solidFill>
                <a:effectLst>
                  <a:glow rad="317500">
                    <a:schemeClr val="tx2">
                      <a:alpha val="90000"/>
                    </a:schemeClr>
                  </a:glow>
                </a:effectLst>
                <a:latin typeface="Arial"/>
                <a:ea typeface="+mj-ea"/>
                <a:cs typeface="Arial"/>
              </a:rPr>
              <a:t>“少数派”报告</a:t>
            </a:r>
            <a:endParaRPr lang="en-US" altLang="zh-CN" sz="4700" b="1" kern="1200" dirty="0">
              <a:solidFill>
                <a:schemeClr val="bg1"/>
              </a:solidFill>
              <a:effectLst>
                <a:glow rad="317500">
                  <a:schemeClr val="tx2">
                    <a:alpha val="90000"/>
                  </a:schemeClr>
                </a:glow>
              </a:effectLst>
              <a:latin typeface="Arial"/>
              <a:ea typeface="+mj-ea"/>
              <a:cs typeface="Arial"/>
            </a:endParaRPr>
          </a:p>
        </p:txBody>
      </p:sp>
    </p:spTree>
    <p:extLst>
      <p:ext uri="{BB962C8B-B14F-4D97-AF65-F5344CB8AC3E}">
        <p14:creationId xmlns:p14="http://schemas.microsoft.com/office/powerpoint/2010/main" val="2863678323"/>
      </p:ext>
    </p:extLst>
  </p:cSld>
  <p:clrMapOvr>
    <a:masterClrMapping/>
  </p:clrMapOvr>
  <p:transition spd="med">
    <p:randomBar dir="vert"/>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19010" name="Picture 2" descr="MF - Plate 2"/>
          <p:cNvPicPr>
            <a:picLocks noChangeAspect="1" noChangeArrowheads="1"/>
          </p:cNvPicPr>
          <p:nvPr/>
        </p:nvPicPr>
        <p:blipFill>
          <a:blip r:embed="rId3" cstate="screen">
            <a:lum bright="-5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2219011" name="Text Box 3"/>
          <p:cNvSpPr txBox="1">
            <a:spLocks noChangeArrowheads="1"/>
          </p:cNvSpPr>
          <p:nvPr/>
        </p:nvSpPr>
        <p:spPr bwMode="auto">
          <a:xfrm>
            <a:off x="304800" y="4191036"/>
            <a:ext cx="7674746" cy="709087"/>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lIns="91269" tIns="45635" rIns="91269" bIns="45635">
            <a:spAutoFit/>
          </a:bodyPr>
          <a:lstStyle/>
          <a:p>
            <a:pPr algn="l">
              <a:spcBef>
                <a:spcPct val="50000"/>
              </a:spcBef>
            </a:pPr>
            <a:r>
              <a:rPr lang="en-US" sz="4000" dirty="0">
                <a:solidFill>
                  <a:srgbClr val="FFFFFF"/>
                </a:solidFill>
                <a:latin typeface="Arial"/>
                <a:cs typeface="Arial"/>
              </a:rPr>
              <a:t>3)  </a:t>
            </a:r>
            <a:r>
              <a:rPr lang="en-US" sz="4000" dirty="0" err="1">
                <a:solidFill>
                  <a:srgbClr val="FFFF00"/>
                </a:solidFill>
                <a:latin typeface="Arial"/>
                <a:cs typeface="Arial"/>
              </a:rPr>
              <a:t>Energema</a:t>
            </a:r>
            <a:r>
              <a:rPr lang="en-US" sz="4000" dirty="0">
                <a:solidFill>
                  <a:srgbClr val="FFFFFF"/>
                </a:solidFill>
                <a:latin typeface="Arial"/>
                <a:cs typeface="Arial"/>
              </a:rPr>
              <a:t> (</a:t>
            </a:r>
            <a:r>
              <a:rPr lang="en-US" sz="4000" i="1" dirty="0" err="1">
                <a:solidFill>
                  <a:srgbClr val="FFFFFF"/>
                </a:solidFill>
                <a:latin typeface="Bwgrki"/>
                <a:cs typeface="Bwgrki"/>
              </a:rPr>
              <a:t>e;nerghma</a:t>
            </a:r>
            <a:r>
              <a:rPr lang="en-US" sz="4000" dirty="0">
                <a:solidFill>
                  <a:srgbClr val="FFFFFF"/>
                </a:solidFill>
                <a:latin typeface="Arial"/>
                <a:cs typeface="Arial"/>
              </a:rPr>
              <a:t>)</a:t>
            </a:r>
          </a:p>
        </p:txBody>
      </p:sp>
      <p:sp>
        <p:nvSpPr>
          <p:cNvPr id="2219012" name="Text Box 4"/>
          <p:cNvSpPr txBox="1">
            <a:spLocks noChangeArrowheads="1"/>
          </p:cNvSpPr>
          <p:nvPr/>
        </p:nvSpPr>
        <p:spPr bwMode="auto">
          <a:xfrm>
            <a:off x="8382000" y="76200"/>
            <a:ext cx="685800" cy="457200"/>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269" tIns="45635" rIns="91269" bIns="45635">
            <a:spAutoFit/>
          </a:bodyPr>
          <a:lstStyle/>
          <a:p>
            <a:r>
              <a:rPr lang="en-US">
                <a:solidFill>
                  <a:srgbClr val="FFFFFF"/>
                </a:solidFill>
                <a:latin typeface="Arial"/>
                <a:cs typeface="Arial"/>
              </a:rPr>
              <a:t>3</a:t>
            </a:r>
          </a:p>
        </p:txBody>
      </p:sp>
      <p:sp>
        <p:nvSpPr>
          <p:cNvPr id="2219013" name="Rectangle 5"/>
          <p:cNvSpPr>
            <a:spLocks noGrp="1" noChangeArrowheads="1"/>
          </p:cNvSpPr>
          <p:nvPr>
            <p:ph type="title" idx="4294967295"/>
          </p:nvPr>
        </p:nvSpPr>
        <p:spPr>
          <a:xfrm>
            <a:off x="457200" y="685800"/>
            <a:ext cx="8229600" cy="731838"/>
          </a:xfrm>
          <a:solidFill>
            <a:schemeClr val="accent1"/>
          </a:solidFill>
        </p:spPr>
        <p:txBody>
          <a:bodyPr/>
          <a:lstStyle/>
          <a:p>
            <a:r>
              <a:rPr lang="zh-CN" altLang="en-US" b="1" dirty="0">
                <a:solidFill>
                  <a:srgbClr val="FF0000"/>
                </a:solidFill>
              </a:rPr>
              <a:t>恩赐的基础与性质</a:t>
            </a:r>
          </a:p>
        </p:txBody>
      </p:sp>
      <p:sp>
        <p:nvSpPr>
          <p:cNvPr id="2219014" name="Text Box 6"/>
          <p:cNvSpPr txBox="1">
            <a:spLocks noChangeArrowheads="1"/>
          </p:cNvSpPr>
          <p:nvPr/>
        </p:nvSpPr>
        <p:spPr bwMode="auto">
          <a:xfrm>
            <a:off x="381000" y="1676436"/>
            <a:ext cx="7674746" cy="709087"/>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lIns="91269" tIns="45635" rIns="91269" bIns="45635">
            <a:spAutoFit/>
          </a:bodyPr>
          <a:lstStyle/>
          <a:p>
            <a:pPr algn="l">
              <a:spcBef>
                <a:spcPct val="50000"/>
              </a:spcBef>
            </a:pPr>
            <a:r>
              <a:rPr lang="en-US" sz="4000" dirty="0">
                <a:solidFill>
                  <a:srgbClr val="FFFFFF"/>
                </a:solidFill>
                <a:latin typeface="Arial"/>
                <a:cs typeface="Arial"/>
              </a:rPr>
              <a:t>2)  </a:t>
            </a:r>
            <a:r>
              <a:rPr lang="en-US" sz="4000" dirty="0" err="1">
                <a:solidFill>
                  <a:srgbClr val="FFFF00"/>
                </a:solidFill>
                <a:latin typeface="Arial"/>
                <a:cs typeface="Arial"/>
              </a:rPr>
              <a:t>Diakonia</a:t>
            </a:r>
            <a:r>
              <a:rPr lang="en-US" sz="4000" dirty="0">
                <a:solidFill>
                  <a:srgbClr val="FFFFFF"/>
                </a:solidFill>
                <a:latin typeface="Arial"/>
                <a:cs typeface="Arial"/>
              </a:rPr>
              <a:t> (</a:t>
            </a:r>
            <a:r>
              <a:rPr lang="en-US" sz="4000" i="1" dirty="0" err="1">
                <a:solidFill>
                  <a:srgbClr val="FFFFFF"/>
                </a:solidFill>
                <a:latin typeface="Bwgrki"/>
                <a:cs typeface="Bwgrki"/>
              </a:rPr>
              <a:t>dia,konia</a:t>
            </a:r>
            <a:r>
              <a:rPr lang="en-US" sz="4000" dirty="0">
                <a:solidFill>
                  <a:srgbClr val="FFFFFF"/>
                </a:solidFill>
                <a:latin typeface="Arial"/>
                <a:cs typeface="Arial"/>
              </a:rPr>
              <a:t>)</a:t>
            </a:r>
          </a:p>
        </p:txBody>
      </p:sp>
      <p:sp>
        <p:nvSpPr>
          <p:cNvPr id="2219015" name="Text Box 7"/>
          <p:cNvSpPr txBox="1">
            <a:spLocks noChangeArrowheads="1"/>
          </p:cNvSpPr>
          <p:nvPr/>
        </p:nvSpPr>
        <p:spPr bwMode="auto">
          <a:xfrm>
            <a:off x="685800" y="2378111"/>
            <a:ext cx="8458200" cy="1754327"/>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lIns="91269" tIns="45635" rIns="91269" bIns="45635">
            <a:spAutoFit/>
          </a:bodyPr>
          <a:lstStyle>
            <a:lvl1pPr algn="l">
              <a:tabLst>
                <a:tab pos="1600200" algn="l"/>
              </a:tabLst>
              <a:defRPr sz="2400">
                <a:solidFill>
                  <a:schemeClr val="tx1"/>
                </a:solidFill>
                <a:latin typeface="Times New Roman" charset="0"/>
                <a:ea typeface="ＭＳ Ｐゴシック" charset="0"/>
              </a:defRPr>
            </a:lvl1pPr>
            <a:lvl2pPr algn="l">
              <a:tabLst>
                <a:tab pos="1600200" algn="l"/>
              </a:tabLst>
              <a:defRPr sz="2400">
                <a:solidFill>
                  <a:schemeClr val="tx1"/>
                </a:solidFill>
                <a:latin typeface="Times New Roman" charset="0"/>
                <a:ea typeface="ＭＳ Ｐゴシック" charset="0"/>
              </a:defRPr>
            </a:lvl2pPr>
            <a:lvl3pPr algn="l">
              <a:tabLst>
                <a:tab pos="1600200" algn="l"/>
              </a:tabLst>
              <a:defRPr sz="2400">
                <a:solidFill>
                  <a:schemeClr val="tx1"/>
                </a:solidFill>
                <a:latin typeface="Times New Roman" charset="0"/>
                <a:ea typeface="ＭＳ Ｐゴシック" charset="0"/>
              </a:defRPr>
            </a:lvl3pPr>
            <a:lvl4pPr algn="l">
              <a:tabLst>
                <a:tab pos="1600200" algn="l"/>
              </a:tabLst>
              <a:defRPr sz="2400">
                <a:solidFill>
                  <a:schemeClr val="tx1"/>
                </a:solidFill>
                <a:latin typeface="Times New Roman" charset="0"/>
                <a:ea typeface="ＭＳ Ｐゴシック" charset="0"/>
              </a:defRPr>
            </a:lvl4pPr>
            <a:lvl5pPr algn="l">
              <a:tabLst>
                <a:tab pos="1600200" algn="l"/>
              </a:tabLst>
              <a:defRPr sz="2400">
                <a:solidFill>
                  <a:schemeClr val="tx1"/>
                </a:solidFill>
                <a:latin typeface="Times New Roman" charset="0"/>
                <a:ea typeface="ＭＳ Ｐゴシック" charset="0"/>
              </a:defRPr>
            </a:lvl5pPr>
            <a:lvl6pPr fontAlgn="base">
              <a:spcBef>
                <a:spcPct val="0"/>
              </a:spcBef>
              <a:spcAft>
                <a:spcPct val="0"/>
              </a:spcAft>
              <a:tabLst>
                <a:tab pos="1600200" algn="l"/>
              </a:tabLst>
              <a:defRPr sz="2400">
                <a:solidFill>
                  <a:schemeClr val="tx1"/>
                </a:solidFill>
                <a:latin typeface="Times New Roman" charset="0"/>
                <a:ea typeface="ＭＳ Ｐゴシック" charset="0"/>
              </a:defRPr>
            </a:lvl6pPr>
            <a:lvl7pPr fontAlgn="base">
              <a:spcBef>
                <a:spcPct val="0"/>
              </a:spcBef>
              <a:spcAft>
                <a:spcPct val="0"/>
              </a:spcAft>
              <a:tabLst>
                <a:tab pos="1600200" algn="l"/>
              </a:tabLst>
              <a:defRPr sz="2400">
                <a:solidFill>
                  <a:schemeClr val="tx1"/>
                </a:solidFill>
                <a:latin typeface="Times New Roman" charset="0"/>
                <a:ea typeface="ＭＳ Ｐゴシック" charset="0"/>
              </a:defRPr>
            </a:lvl7pPr>
            <a:lvl8pPr fontAlgn="base">
              <a:spcBef>
                <a:spcPct val="0"/>
              </a:spcBef>
              <a:spcAft>
                <a:spcPct val="0"/>
              </a:spcAft>
              <a:tabLst>
                <a:tab pos="1600200" algn="l"/>
              </a:tabLst>
              <a:defRPr sz="2400">
                <a:solidFill>
                  <a:schemeClr val="tx1"/>
                </a:solidFill>
                <a:latin typeface="Times New Roman" charset="0"/>
                <a:ea typeface="ＭＳ Ｐゴシック" charset="0"/>
              </a:defRPr>
            </a:lvl8pPr>
            <a:lvl9pPr fontAlgn="base">
              <a:spcBef>
                <a:spcPct val="0"/>
              </a:spcBef>
              <a:spcAft>
                <a:spcPct val="0"/>
              </a:spcAft>
              <a:tabLst>
                <a:tab pos="1600200" algn="l"/>
              </a:tabLst>
              <a:defRPr sz="2400">
                <a:solidFill>
                  <a:schemeClr val="tx1"/>
                </a:solidFill>
                <a:latin typeface="Times New Roman" charset="0"/>
                <a:ea typeface="ＭＳ Ｐゴシック" charset="0"/>
              </a:defRPr>
            </a:lvl9pPr>
          </a:lstStyle>
          <a:p>
            <a:pPr>
              <a:spcBef>
                <a:spcPct val="50000"/>
              </a:spcBef>
            </a:pPr>
            <a:r>
              <a:rPr lang="en-US" sz="3600" dirty="0">
                <a:solidFill>
                  <a:srgbClr val="FFFFFF"/>
                </a:solidFill>
                <a:latin typeface="Arial"/>
                <a:cs typeface="Arial"/>
              </a:rPr>
              <a:t>• </a:t>
            </a:r>
            <a:r>
              <a:rPr lang="zh-CN" altLang="en-US" sz="3600" dirty="0">
                <a:solidFill>
                  <a:srgbClr val="FFFFFF"/>
                </a:solidFill>
                <a:latin typeface="Arial"/>
                <a:cs typeface="Arial"/>
              </a:rPr>
              <a:t>侍奉的地点</a:t>
            </a:r>
            <a:r>
              <a:rPr lang="en-US" altLang="zh-CN" sz="3600" dirty="0">
                <a:solidFill>
                  <a:srgbClr val="FFFFFF"/>
                </a:solidFill>
                <a:latin typeface="Arial"/>
                <a:cs typeface="Arial"/>
              </a:rPr>
              <a:t>(</a:t>
            </a:r>
            <a:r>
              <a:rPr lang="zh-CN" altLang="en-US" sz="3600" dirty="0">
                <a:solidFill>
                  <a:srgbClr val="FFFFFF"/>
                </a:solidFill>
                <a:latin typeface="Arial"/>
                <a:cs typeface="Arial"/>
              </a:rPr>
              <a:t>林前 </a:t>
            </a:r>
            <a:r>
              <a:rPr lang="en-US" altLang="zh-CN" sz="3600" dirty="0">
                <a:solidFill>
                  <a:srgbClr val="FFFFFF"/>
                </a:solidFill>
                <a:latin typeface="Arial"/>
                <a:cs typeface="Arial"/>
              </a:rPr>
              <a:t>12:5)</a:t>
            </a:r>
            <a:br>
              <a:rPr lang="en-US" altLang="zh-CN" sz="3600" dirty="0">
                <a:solidFill>
                  <a:srgbClr val="FFFFFF"/>
                </a:solidFill>
                <a:latin typeface="Arial"/>
                <a:cs typeface="Arial"/>
              </a:rPr>
            </a:br>
            <a:r>
              <a:rPr lang="en-US" altLang="zh-CN" sz="3600" dirty="0">
                <a:solidFill>
                  <a:srgbClr val="FFFFFF"/>
                </a:solidFill>
                <a:latin typeface="Arial"/>
                <a:cs typeface="Arial"/>
              </a:rPr>
              <a:t>• </a:t>
            </a:r>
            <a:r>
              <a:rPr lang="zh-CN" altLang="en-US" sz="3600" dirty="0">
                <a:solidFill>
                  <a:srgbClr val="FFFFFF"/>
                </a:solidFill>
                <a:latin typeface="Arial"/>
                <a:cs typeface="Arial"/>
              </a:rPr>
              <a:t>恩赐类别</a:t>
            </a:r>
            <a:r>
              <a:rPr lang="en-US" altLang="zh-CN" sz="3600" dirty="0">
                <a:solidFill>
                  <a:srgbClr val="FFFFFF"/>
                </a:solidFill>
                <a:latin typeface="Arial"/>
                <a:cs typeface="Arial"/>
              </a:rPr>
              <a:t>(</a:t>
            </a:r>
            <a:r>
              <a:rPr lang="zh-CN" altLang="en-US" sz="3600" dirty="0">
                <a:solidFill>
                  <a:srgbClr val="FFFFFF"/>
                </a:solidFill>
                <a:latin typeface="Arial"/>
                <a:cs typeface="Arial"/>
              </a:rPr>
              <a:t>彼前</a:t>
            </a:r>
            <a:r>
              <a:rPr lang="en-US" altLang="zh-CN" sz="3600" dirty="0">
                <a:solidFill>
                  <a:srgbClr val="FFFFFF"/>
                </a:solidFill>
                <a:latin typeface="Arial"/>
                <a:cs typeface="Arial"/>
              </a:rPr>
              <a:t>4:11)</a:t>
            </a:r>
            <a:br>
              <a:rPr lang="en-US" altLang="zh-CN" sz="3600" dirty="0">
                <a:solidFill>
                  <a:srgbClr val="FFFFFF"/>
                </a:solidFill>
                <a:latin typeface="Arial"/>
                <a:cs typeface="Arial"/>
              </a:rPr>
            </a:br>
            <a:r>
              <a:rPr lang="en-US" altLang="zh-CN" sz="3600" dirty="0">
                <a:solidFill>
                  <a:srgbClr val="FFFFFF"/>
                </a:solidFill>
                <a:latin typeface="Arial"/>
                <a:cs typeface="Arial"/>
              </a:rPr>
              <a:t>• “</a:t>
            </a:r>
            <a:r>
              <a:rPr lang="zh-CN" altLang="en-US" sz="3600" dirty="0">
                <a:solidFill>
                  <a:srgbClr val="FFFFFF"/>
                </a:solidFill>
                <a:latin typeface="Arial"/>
                <a:cs typeface="Arial"/>
              </a:rPr>
              <a:t>职事” </a:t>
            </a:r>
            <a:r>
              <a:rPr lang="en-US" altLang="zh-CN" sz="3600" dirty="0">
                <a:solidFill>
                  <a:srgbClr val="FFFFFF"/>
                </a:solidFill>
                <a:latin typeface="Arial"/>
                <a:cs typeface="Arial"/>
              </a:rPr>
              <a:t>(NIV), “</a:t>
            </a:r>
            <a:r>
              <a:rPr lang="zh-CN" altLang="en-US" sz="3600" dirty="0">
                <a:solidFill>
                  <a:srgbClr val="FFFFFF"/>
                </a:solidFill>
                <a:latin typeface="Arial"/>
                <a:cs typeface="Arial"/>
              </a:rPr>
              <a:t>部委” </a:t>
            </a:r>
            <a:r>
              <a:rPr lang="en-US" altLang="zh-CN" sz="3600" dirty="0">
                <a:solidFill>
                  <a:srgbClr val="FFFFFF"/>
                </a:solidFill>
                <a:latin typeface="Arial"/>
                <a:cs typeface="Arial"/>
              </a:rPr>
              <a:t>(NASB)</a:t>
            </a:r>
          </a:p>
        </p:txBody>
      </p:sp>
      <p:sp>
        <p:nvSpPr>
          <p:cNvPr id="2219016" name="Text Box 8"/>
          <p:cNvSpPr txBox="1">
            <a:spLocks noChangeArrowheads="1"/>
          </p:cNvSpPr>
          <p:nvPr/>
        </p:nvSpPr>
        <p:spPr bwMode="auto">
          <a:xfrm>
            <a:off x="685800" y="4953036"/>
            <a:ext cx="8458200" cy="1200329"/>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lIns="91269" tIns="45635" rIns="91269" bIns="45635">
            <a:spAutoFit/>
          </a:bodyPr>
          <a:lstStyle>
            <a:lvl1pPr algn="l">
              <a:tabLst>
                <a:tab pos="1600200" algn="l"/>
              </a:tabLst>
              <a:defRPr sz="2400">
                <a:solidFill>
                  <a:schemeClr val="tx1"/>
                </a:solidFill>
                <a:latin typeface="Times New Roman" charset="0"/>
                <a:ea typeface="ＭＳ Ｐゴシック" charset="0"/>
              </a:defRPr>
            </a:lvl1pPr>
            <a:lvl2pPr algn="l">
              <a:tabLst>
                <a:tab pos="1600200" algn="l"/>
              </a:tabLst>
              <a:defRPr sz="2400">
                <a:solidFill>
                  <a:schemeClr val="tx1"/>
                </a:solidFill>
                <a:latin typeface="Times New Roman" charset="0"/>
                <a:ea typeface="ＭＳ Ｐゴシック" charset="0"/>
              </a:defRPr>
            </a:lvl2pPr>
            <a:lvl3pPr algn="l">
              <a:tabLst>
                <a:tab pos="1600200" algn="l"/>
              </a:tabLst>
              <a:defRPr sz="2400">
                <a:solidFill>
                  <a:schemeClr val="tx1"/>
                </a:solidFill>
                <a:latin typeface="Times New Roman" charset="0"/>
                <a:ea typeface="ＭＳ Ｐゴシック" charset="0"/>
              </a:defRPr>
            </a:lvl3pPr>
            <a:lvl4pPr algn="l">
              <a:tabLst>
                <a:tab pos="1600200" algn="l"/>
              </a:tabLst>
              <a:defRPr sz="2400">
                <a:solidFill>
                  <a:schemeClr val="tx1"/>
                </a:solidFill>
                <a:latin typeface="Times New Roman" charset="0"/>
                <a:ea typeface="ＭＳ Ｐゴシック" charset="0"/>
              </a:defRPr>
            </a:lvl4pPr>
            <a:lvl5pPr algn="l">
              <a:tabLst>
                <a:tab pos="1600200" algn="l"/>
              </a:tabLst>
              <a:defRPr sz="2400">
                <a:solidFill>
                  <a:schemeClr val="tx1"/>
                </a:solidFill>
                <a:latin typeface="Times New Roman" charset="0"/>
                <a:ea typeface="ＭＳ Ｐゴシック" charset="0"/>
              </a:defRPr>
            </a:lvl5pPr>
            <a:lvl6pPr fontAlgn="base">
              <a:spcBef>
                <a:spcPct val="0"/>
              </a:spcBef>
              <a:spcAft>
                <a:spcPct val="0"/>
              </a:spcAft>
              <a:tabLst>
                <a:tab pos="1600200" algn="l"/>
              </a:tabLst>
              <a:defRPr sz="2400">
                <a:solidFill>
                  <a:schemeClr val="tx1"/>
                </a:solidFill>
                <a:latin typeface="Times New Roman" charset="0"/>
                <a:ea typeface="ＭＳ Ｐゴシック" charset="0"/>
              </a:defRPr>
            </a:lvl6pPr>
            <a:lvl7pPr fontAlgn="base">
              <a:spcBef>
                <a:spcPct val="0"/>
              </a:spcBef>
              <a:spcAft>
                <a:spcPct val="0"/>
              </a:spcAft>
              <a:tabLst>
                <a:tab pos="1600200" algn="l"/>
              </a:tabLst>
              <a:defRPr sz="2400">
                <a:solidFill>
                  <a:schemeClr val="tx1"/>
                </a:solidFill>
                <a:latin typeface="Times New Roman" charset="0"/>
                <a:ea typeface="ＭＳ Ｐゴシック" charset="0"/>
              </a:defRPr>
            </a:lvl7pPr>
            <a:lvl8pPr fontAlgn="base">
              <a:spcBef>
                <a:spcPct val="0"/>
              </a:spcBef>
              <a:spcAft>
                <a:spcPct val="0"/>
              </a:spcAft>
              <a:tabLst>
                <a:tab pos="1600200" algn="l"/>
              </a:tabLst>
              <a:defRPr sz="2400">
                <a:solidFill>
                  <a:schemeClr val="tx1"/>
                </a:solidFill>
                <a:latin typeface="Times New Roman" charset="0"/>
                <a:ea typeface="ＭＳ Ｐゴシック" charset="0"/>
              </a:defRPr>
            </a:lvl8pPr>
            <a:lvl9pPr fontAlgn="base">
              <a:spcBef>
                <a:spcPct val="0"/>
              </a:spcBef>
              <a:spcAft>
                <a:spcPct val="0"/>
              </a:spcAft>
              <a:tabLst>
                <a:tab pos="1600200" algn="l"/>
              </a:tabLst>
              <a:defRPr sz="2400">
                <a:solidFill>
                  <a:schemeClr val="tx1"/>
                </a:solidFill>
                <a:latin typeface="Times New Roman" charset="0"/>
                <a:ea typeface="ＭＳ Ｐゴシック" charset="0"/>
              </a:defRPr>
            </a:lvl9pPr>
          </a:lstStyle>
          <a:p>
            <a:pPr>
              <a:spcBef>
                <a:spcPct val="50000"/>
              </a:spcBef>
            </a:pPr>
            <a:r>
              <a:rPr lang="en-US" sz="3600" dirty="0">
                <a:solidFill>
                  <a:srgbClr val="FFFFFF"/>
                </a:solidFill>
                <a:latin typeface="Arial"/>
                <a:cs typeface="Arial"/>
              </a:rPr>
              <a:t>• </a:t>
            </a:r>
            <a:r>
              <a:rPr lang="zh-CN" altLang="en-US" sz="3600" dirty="0">
                <a:solidFill>
                  <a:srgbClr val="FFFFFF"/>
                </a:solidFill>
                <a:latin typeface="Arial"/>
                <a:cs typeface="Arial"/>
              </a:rPr>
              <a:t>需要能力运作的恩赐</a:t>
            </a:r>
            <a:r>
              <a:rPr lang="en-US" altLang="zh-CN" sz="3600" dirty="0">
                <a:solidFill>
                  <a:srgbClr val="FFFFFF"/>
                </a:solidFill>
                <a:latin typeface="Arial"/>
                <a:cs typeface="Arial"/>
              </a:rPr>
              <a:t>(</a:t>
            </a:r>
            <a:r>
              <a:rPr lang="zh-CN" altLang="en-US" sz="3600" dirty="0">
                <a:solidFill>
                  <a:srgbClr val="FFFFFF"/>
                </a:solidFill>
                <a:latin typeface="Arial"/>
                <a:cs typeface="Arial"/>
              </a:rPr>
              <a:t>林前</a:t>
            </a:r>
            <a:r>
              <a:rPr lang="en-US" altLang="zh-CN" sz="3600" dirty="0">
                <a:solidFill>
                  <a:srgbClr val="FFFFFF"/>
                </a:solidFill>
                <a:latin typeface="Arial"/>
                <a:cs typeface="Arial"/>
              </a:rPr>
              <a:t>12:6)</a:t>
            </a:r>
            <a:br>
              <a:rPr lang="en-US" altLang="zh-CN" sz="3600" dirty="0">
                <a:solidFill>
                  <a:srgbClr val="FFFFFF"/>
                </a:solidFill>
                <a:latin typeface="Arial"/>
                <a:cs typeface="Arial"/>
              </a:rPr>
            </a:br>
            <a:r>
              <a:rPr lang="en-US" altLang="zh-CN" sz="3600" dirty="0">
                <a:solidFill>
                  <a:srgbClr val="FFFFFF"/>
                </a:solidFill>
                <a:latin typeface="Arial"/>
                <a:cs typeface="Arial"/>
              </a:rPr>
              <a:t>• “</a:t>
            </a:r>
            <a:r>
              <a:rPr lang="zh-CN" altLang="en-US" sz="3600" dirty="0">
                <a:solidFill>
                  <a:srgbClr val="FFFFFF"/>
                </a:solidFill>
                <a:latin typeface="Arial"/>
                <a:cs typeface="Arial"/>
              </a:rPr>
              <a:t>运行” </a:t>
            </a:r>
            <a:r>
              <a:rPr lang="en-US" altLang="zh-CN" sz="3600" dirty="0">
                <a:solidFill>
                  <a:srgbClr val="FFFFFF"/>
                </a:solidFill>
                <a:latin typeface="Arial"/>
                <a:cs typeface="Arial"/>
              </a:rPr>
              <a:t>(NIV), “</a:t>
            </a:r>
            <a:r>
              <a:rPr lang="zh-CN" altLang="en-US" sz="3600" dirty="0">
                <a:solidFill>
                  <a:srgbClr val="FFFFFF"/>
                </a:solidFill>
                <a:latin typeface="Arial"/>
                <a:cs typeface="Arial"/>
              </a:rPr>
              <a:t>果效” </a:t>
            </a:r>
            <a:r>
              <a:rPr lang="en-US" altLang="zh-CN" sz="3600" dirty="0">
                <a:solidFill>
                  <a:srgbClr val="FFFFFF"/>
                </a:solidFill>
                <a:latin typeface="Arial"/>
                <a:cs typeface="Arial"/>
              </a:rPr>
              <a:t>(NASB)</a:t>
            </a:r>
            <a:endParaRPr lang="en-US" sz="3600" dirty="0">
              <a:solidFill>
                <a:srgbClr val="FFFFFF"/>
              </a:solidFill>
              <a:latin typeface="Arial"/>
              <a:cs typeface="Arial"/>
            </a:endParaRPr>
          </a:p>
        </p:txBody>
      </p:sp>
      <p:sp>
        <p:nvSpPr>
          <p:cNvPr id="2219017" name="Oval 9"/>
          <p:cNvSpPr>
            <a:spLocks noChangeArrowheads="1"/>
          </p:cNvSpPr>
          <p:nvPr/>
        </p:nvSpPr>
        <p:spPr bwMode="auto">
          <a:xfrm>
            <a:off x="0" y="4038600"/>
            <a:ext cx="9677400" cy="2286000"/>
          </a:xfrm>
          <a:prstGeom prst="ellipse">
            <a:avLst/>
          </a:prstGeom>
          <a:noFill/>
          <a:ln w="7620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91269" tIns="45635" rIns="91269" bIns="45635" anchor="ctr"/>
          <a:lstStyle/>
          <a:p>
            <a:pPr eaLnBrk="0" hangingPunct="0"/>
            <a:endParaRPr lang="en-US" sz="1600" b="0">
              <a:solidFill>
                <a:srgbClr val="000000"/>
              </a:solidFill>
              <a:latin typeface="Arial"/>
              <a:cs typeface="Arial"/>
            </a:endParaRPr>
          </a:p>
        </p:txBody>
      </p:sp>
    </p:spTree>
    <p:extLst>
      <p:ext uri="{BB962C8B-B14F-4D97-AF65-F5344CB8AC3E}">
        <p14:creationId xmlns:p14="http://schemas.microsoft.com/office/powerpoint/2010/main" val="280302324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10" fill="hold" grpId="0" nodeType="afterEffect">
                                  <p:stCondLst>
                                    <p:cond delay="0"/>
                                  </p:stCondLst>
                                  <p:childTnLst>
                                    <p:set>
                                      <p:cBhvr>
                                        <p:cTn id="6" dur="1" fill="hold">
                                          <p:stCondLst>
                                            <p:cond delay="0"/>
                                          </p:stCondLst>
                                        </p:cTn>
                                        <p:tgtEl>
                                          <p:spTgt spid="2219011"/>
                                        </p:tgtEl>
                                        <p:attrNameLst>
                                          <p:attrName>style.visibility</p:attrName>
                                        </p:attrNameLst>
                                      </p:cBhvr>
                                      <p:to>
                                        <p:strVal val="visible"/>
                                      </p:to>
                                    </p:set>
                                    <p:anim calcmode="lin" valueType="num">
                                      <p:cBhvr>
                                        <p:cTn id="7" dur="500" fill="hold"/>
                                        <p:tgtEl>
                                          <p:spTgt spid="2219011"/>
                                        </p:tgtEl>
                                        <p:attrNameLst>
                                          <p:attrName>ppt_w</p:attrName>
                                        </p:attrNameLst>
                                      </p:cBhvr>
                                      <p:tavLst>
                                        <p:tav tm="0">
                                          <p:val>
                                            <p:fltVal val="0"/>
                                          </p:val>
                                        </p:tav>
                                        <p:tav tm="100000">
                                          <p:val>
                                            <p:strVal val="#ppt_w"/>
                                          </p:val>
                                        </p:tav>
                                      </p:tavLst>
                                    </p:anim>
                                    <p:anim calcmode="lin" valueType="num">
                                      <p:cBhvr>
                                        <p:cTn id="8" dur="500" fill="hold"/>
                                        <p:tgtEl>
                                          <p:spTgt spid="2219011"/>
                                        </p:tgtEl>
                                        <p:attrNameLst>
                                          <p:attrName>ppt_h</p:attrName>
                                        </p:attrNameLst>
                                      </p:cBhvr>
                                      <p:tavLst>
                                        <p:tav tm="0">
                                          <p:val>
                                            <p:strVal val="#ppt_h"/>
                                          </p:val>
                                        </p:tav>
                                        <p:tav tm="100000">
                                          <p:val>
                                            <p:strVal val="#ppt_h"/>
                                          </p:val>
                                        </p:tav>
                                      </p:tavLst>
                                    </p:anim>
                                  </p:childTnLst>
                                </p:cTn>
                              </p:par>
                            </p:childTnLst>
                          </p:cTn>
                        </p:par>
                        <p:par>
                          <p:cTn id="9" fill="hold" nodeType="afterGroup">
                            <p:stCondLst>
                              <p:cond delay="500"/>
                            </p:stCondLst>
                            <p:childTnLst>
                              <p:par>
                                <p:cTn id="10" presetID="17" presetClass="entr" presetSubtype="10" fill="hold" grpId="0" nodeType="afterEffect">
                                  <p:stCondLst>
                                    <p:cond delay="0"/>
                                  </p:stCondLst>
                                  <p:childTnLst>
                                    <p:set>
                                      <p:cBhvr>
                                        <p:cTn id="11" dur="1" fill="hold">
                                          <p:stCondLst>
                                            <p:cond delay="0"/>
                                          </p:stCondLst>
                                        </p:cTn>
                                        <p:tgtEl>
                                          <p:spTgt spid="2219016"/>
                                        </p:tgtEl>
                                        <p:attrNameLst>
                                          <p:attrName>style.visibility</p:attrName>
                                        </p:attrNameLst>
                                      </p:cBhvr>
                                      <p:to>
                                        <p:strVal val="visible"/>
                                      </p:to>
                                    </p:set>
                                    <p:anim calcmode="lin" valueType="num">
                                      <p:cBhvr>
                                        <p:cTn id="12" dur="500" fill="hold"/>
                                        <p:tgtEl>
                                          <p:spTgt spid="2219016"/>
                                        </p:tgtEl>
                                        <p:attrNameLst>
                                          <p:attrName>ppt_w</p:attrName>
                                        </p:attrNameLst>
                                      </p:cBhvr>
                                      <p:tavLst>
                                        <p:tav tm="0">
                                          <p:val>
                                            <p:fltVal val="0"/>
                                          </p:val>
                                        </p:tav>
                                        <p:tav tm="100000">
                                          <p:val>
                                            <p:strVal val="#ppt_w"/>
                                          </p:val>
                                        </p:tav>
                                      </p:tavLst>
                                    </p:anim>
                                    <p:anim calcmode="lin" valueType="num">
                                      <p:cBhvr>
                                        <p:cTn id="13" dur="500" fill="hold"/>
                                        <p:tgtEl>
                                          <p:spTgt spid="2219016"/>
                                        </p:tgtEl>
                                        <p:attrNameLst>
                                          <p:attrName>ppt_h</p:attrName>
                                        </p:attrNameLst>
                                      </p:cBhvr>
                                      <p:tavLst>
                                        <p:tav tm="0">
                                          <p:val>
                                            <p:strVal val="#ppt_h"/>
                                          </p:val>
                                        </p:tav>
                                        <p:tav tm="100000">
                                          <p:val>
                                            <p:strVal val="#ppt_h"/>
                                          </p:val>
                                        </p:tav>
                                      </p:tavLst>
                                    </p:anim>
                                  </p:childTnLst>
                                </p:cTn>
                              </p:par>
                            </p:childTnLst>
                          </p:cTn>
                        </p:par>
                        <p:par>
                          <p:cTn id="14" fill="hold" nodeType="afterGroup">
                            <p:stCondLst>
                              <p:cond delay="1000"/>
                            </p:stCondLst>
                            <p:childTnLst>
                              <p:par>
                                <p:cTn id="15" presetID="3" presetClass="entr" presetSubtype="10" fill="hold" grpId="0" nodeType="afterEffect">
                                  <p:stCondLst>
                                    <p:cond delay="0"/>
                                  </p:stCondLst>
                                  <p:childTnLst>
                                    <p:set>
                                      <p:cBhvr>
                                        <p:cTn id="16" dur="1" fill="hold">
                                          <p:stCondLst>
                                            <p:cond delay="0"/>
                                          </p:stCondLst>
                                        </p:cTn>
                                        <p:tgtEl>
                                          <p:spTgt spid="2219017"/>
                                        </p:tgtEl>
                                        <p:attrNameLst>
                                          <p:attrName>style.visibility</p:attrName>
                                        </p:attrNameLst>
                                      </p:cBhvr>
                                      <p:to>
                                        <p:strVal val="visible"/>
                                      </p:to>
                                    </p:set>
                                    <p:animEffect transition="in" filter="blinds(horizontal)">
                                      <p:cBhvr>
                                        <p:cTn id="17" dur="500"/>
                                        <p:tgtEl>
                                          <p:spTgt spid="22190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9011" grpId="0"/>
      <p:bldP spid="2219016" grpId="0"/>
      <p:bldP spid="2219017" grpId="0" animBg="1"/>
    </p:bldLst>
  </p:timing>
</p:sld>
</file>

<file path=ppt/slides/slide201.xml><?xml version="1.0" encoding="utf-8"?>
<p:sld xmlns:a="http://schemas.openxmlformats.org/drawingml/2006/main" xmlns:r="http://schemas.openxmlformats.org/officeDocument/2006/relationships" xmlns:p="http://schemas.openxmlformats.org/presentationml/2006/main">
  <p:cSld>
    <p:bg>
      <p:bgPr>
        <a:blipFill dpi="0" rotWithShape="0">
          <a:blip r:embed="rId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223106" name="Rectangle 2"/>
          <p:cNvSpPr>
            <a:spLocks noGrp="1" noChangeArrowheads="1"/>
          </p:cNvSpPr>
          <p:nvPr>
            <p:ph type="title"/>
          </p:nvPr>
        </p:nvSpPr>
        <p:spPr>
          <a:xfrm>
            <a:off x="685800" y="381000"/>
            <a:ext cx="7772400" cy="762000"/>
          </a:xfrm>
          <a:solidFill>
            <a:schemeClr val="tx1"/>
          </a:solidFill>
        </p:spPr>
        <p:txBody>
          <a:bodyPr/>
          <a:lstStyle/>
          <a:p>
            <a:r>
              <a:rPr lang="zh-CN" altLang="en-US" b="1" dirty="0">
                <a:solidFill>
                  <a:schemeClr val="bg1"/>
                </a:solidFill>
              </a:rPr>
              <a:t>重点</a:t>
            </a:r>
            <a:endParaRPr lang="en-US" b="1" dirty="0"/>
          </a:p>
        </p:txBody>
      </p:sp>
      <p:sp>
        <p:nvSpPr>
          <p:cNvPr id="2223107" name="Rectangle 3"/>
          <p:cNvSpPr>
            <a:spLocks noChangeArrowheads="1"/>
          </p:cNvSpPr>
          <p:nvPr/>
        </p:nvSpPr>
        <p:spPr bwMode="auto">
          <a:xfrm>
            <a:off x="457200" y="1905001"/>
            <a:ext cx="8458200" cy="3733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lstStyle/>
          <a:p>
            <a:pPr marL="862010" indent="-862010" algn="l">
              <a:spcBef>
                <a:spcPct val="20000"/>
              </a:spcBef>
            </a:pPr>
            <a:r>
              <a:rPr lang="zh-CN" altLang="en-US" sz="4800" dirty="0">
                <a:solidFill>
                  <a:srgbClr val="000000"/>
                </a:solidFill>
              </a:rPr>
              <a:t>问</a:t>
            </a:r>
            <a:r>
              <a:rPr lang="en-US" altLang="zh-CN" sz="4800" dirty="0">
                <a:solidFill>
                  <a:srgbClr val="000000"/>
                </a:solidFill>
              </a:rPr>
              <a:t>: </a:t>
            </a:r>
            <a:r>
              <a:rPr lang="zh-CN" altLang="en-US" sz="4800" dirty="0">
                <a:solidFill>
                  <a:srgbClr val="000000"/>
                </a:solidFill>
              </a:rPr>
              <a:t>恩赐的重点是什么？</a:t>
            </a:r>
          </a:p>
          <a:p>
            <a:pPr marL="862010" indent="-862010" algn="l">
              <a:spcBef>
                <a:spcPct val="20000"/>
              </a:spcBef>
            </a:pPr>
            <a:endParaRPr lang="zh-CN" altLang="en-US" sz="4800" dirty="0">
              <a:solidFill>
                <a:srgbClr val="000000"/>
              </a:solidFill>
            </a:endParaRPr>
          </a:p>
          <a:p>
            <a:pPr marL="862010" indent="-862010" algn="l">
              <a:spcBef>
                <a:spcPct val="20000"/>
              </a:spcBef>
            </a:pPr>
            <a:r>
              <a:rPr lang="zh-CN" altLang="en-US" sz="4800" dirty="0">
                <a:solidFill>
                  <a:srgbClr val="000000"/>
                </a:solidFill>
              </a:rPr>
              <a:t>答</a:t>
            </a:r>
            <a:r>
              <a:rPr lang="en-US" altLang="zh-CN" sz="4800" dirty="0">
                <a:solidFill>
                  <a:srgbClr val="000000"/>
                </a:solidFill>
              </a:rPr>
              <a:t>: </a:t>
            </a:r>
            <a:r>
              <a:rPr lang="zh-CN" altLang="en-US" sz="4800" dirty="0">
                <a:solidFill>
                  <a:srgbClr val="000000"/>
                </a:solidFill>
              </a:rPr>
              <a:t>恩赐是要用来赞美三位一体的神，而不是我们</a:t>
            </a:r>
            <a:r>
              <a:rPr lang="en-US" altLang="zh-CN" sz="4800" dirty="0">
                <a:solidFill>
                  <a:srgbClr val="000000"/>
                </a:solidFill>
              </a:rPr>
              <a:t>!</a:t>
            </a:r>
          </a:p>
        </p:txBody>
      </p:sp>
    </p:spTree>
    <p:extLst>
      <p:ext uri="{BB962C8B-B14F-4D97-AF65-F5344CB8AC3E}">
        <p14:creationId xmlns:p14="http://schemas.microsoft.com/office/powerpoint/2010/main" val="121806575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223107">
                                            <p:txEl>
                                              <p:pRg st="0" end="0"/>
                                            </p:txEl>
                                          </p:spTgt>
                                        </p:tgtEl>
                                        <p:attrNameLst>
                                          <p:attrName>style.visibility</p:attrName>
                                        </p:attrNameLst>
                                      </p:cBhvr>
                                      <p:to>
                                        <p:strVal val="visible"/>
                                      </p:to>
                                    </p:set>
                                    <p:animEffect transition="in" filter="wipe(left)">
                                      <p:cBhvr>
                                        <p:cTn id="7" dur="500"/>
                                        <p:tgtEl>
                                          <p:spTgt spid="2223107">
                                            <p:txEl>
                                              <p:pRg st="0" end="0"/>
                                            </p:txEl>
                                          </p:spTgt>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223107">
                                            <p:txEl>
                                              <p:pRg st="2" end="2"/>
                                            </p:txEl>
                                          </p:spTgt>
                                        </p:tgtEl>
                                        <p:attrNameLst>
                                          <p:attrName>style.visibility</p:attrName>
                                        </p:attrNameLst>
                                      </p:cBhvr>
                                      <p:to>
                                        <p:strVal val="visible"/>
                                      </p:to>
                                    </p:set>
                                    <p:animEffect transition="in" filter="wipe(left)">
                                      <p:cBhvr>
                                        <p:cTn id="11" dur="500"/>
                                        <p:tgtEl>
                                          <p:spTgt spid="222310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23107" grpId="0" build="p"/>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5154"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269" tIns="45635" rIns="91269" bIns="45635" anchor="ctr"/>
          <a:lstStyle/>
          <a:p>
            <a:pPr eaLnBrk="0" hangingPunct="0"/>
            <a:endParaRPr lang="en-US" sz="1600" b="0">
              <a:solidFill>
                <a:srgbClr val="000000"/>
              </a:solidFill>
              <a:latin typeface="Times New Roman" charset="0"/>
              <a:cs typeface="Arial"/>
            </a:endParaRPr>
          </a:p>
        </p:txBody>
      </p:sp>
      <p:grpSp>
        <p:nvGrpSpPr>
          <p:cNvPr id="2225155" name="Group 3"/>
          <p:cNvGrpSpPr>
            <a:grpSpLocks/>
          </p:cNvGrpSpPr>
          <p:nvPr/>
        </p:nvGrpSpPr>
        <p:grpSpPr bwMode="auto">
          <a:xfrm>
            <a:off x="24" y="0"/>
            <a:ext cx="9350375" cy="7031038"/>
            <a:chOff x="-34" y="0"/>
            <a:chExt cx="5890" cy="4429"/>
          </a:xfrm>
        </p:grpSpPr>
        <p:sp>
          <p:nvSpPr>
            <p:cNvPr id="2225156"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600" b="0">
                <a:solidFill>
                  <a:srgbClr val="000000"/>
                </a:solidFill>
                <a:latin typeface="Times New Roman" charset="0"/>
                <a:cs typeface="Arial"/>
              </a:endParaRPr>
            </a:p>
          </p:txBody>
        </p:sp>
        <p:sp>
          <p:nvSpPr>
            <p:cNvPr id="2225157"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600" b="0">
                <a:solidFill>
                  <a:srgbClr val="000000"/>
                </a:solidFill>
                <a:latin typeface="Times New Roman" charset="0"/>
                <a:cs typeface="Arial"/>
              </a:endParaRPr>
            </a:p>
          </p:txBody>
        </p:sp>
      </p:grpSp>
      <p:grpSp>
        <p:nvGrpSpPr>
          <p:cNvPr id="2225158" name="Group 6"/>
          <p:cNvGrpSpPr>
            <a:grpSpLocks/>
          </p:cNvGrpSpPr>
          <p:nvPr/>
        </p:nvGrpSpPr>
        <p:grpSpPr bwMode="auto">
          <a:xfrm>
            <a:off x="2033588" y="1181100"/>
            <a:ext cx="5219700" cy="5219700"/>
            <a:chOff x="1200" y="696"/>
            <a:chExt cx="3288" cy="3288"/>
          </a:xfrm>
        </p:grpSpPr>
        <p:sp>
          <p:nvSpPr>
            <p:cNvPr id="2225159" name="Oval 7"/>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anchor="ctr"/>
            <a:lstStyle/>
            <a:p>
              <a:pPr eaLnBrk="0" hangingPunct="0"/>
              <a:endParaRPr lang="en-US" sz="1600" b="0">
                <a:solidFill>
                  <a:srgbClr val="000000"/>
                </a:solidFill>
                <a:latin typeface="Times New Roman" charset="0"/>
                <a:cs typeface="Arial"/>
              </a:endParaRPr>
            </a:p>
          </p:txBody>
        </p:sp>
        <p:sp>
          <p:nvSpPr>
            <p:cNvPr id="2225160" name="Oval 8"/>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anchor="ctr"/>
            <a:lstStyle/>
            <a:p>
              <a:pPr eaLnBrk="0" hangingPunct="0"/>
              <a:endParaRPr lang="en-US" sz="1600" b="0">
                <a:solidFill>
                  <a:srgbClr val="000000"/>
                </a:solidFill>
                <a:latin typeface="Times New Roman" charset="0"/>
                <a:cs typeface="Arial"/>
              </a:endParaRPr>
            </a:p>
          </p:txBody>
        </p:sp>
      </p:grpSp>
      <p:sp>
        <p:nvSpPr>
          <p:cNvPr id="2225161" name="AutoShape 9"/>
          <p:cNvSpPr>
            <a:spLocks noChangeArrowheads="1"/>
          </p:cNvSpPr>
          <p:nvPr/>
        </p:nvSpPr>
        <p:spPr bwMode="auto">
          <a:xfrm>
            <a:off x="1733551"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blurRad="63500" dist="38099" dir="2700000" algn="ctr" rotWithShape="0">
              <a:schemeClr val="tx1">
                <a:alpha val="74998"/>
              </a:schemeClr>
            </a:outerShdw>
          </a:effectLst>
        </p:spPr>
        <p:txBody>
          <a:bodyPr wrap="none" lIns="91269" tIns="45635" rIns="91269" bIns="45635" anchor="ctr"/>
          <a:lstStyle/>
          <a:p>
            <a:pPr eaLnBrk="0" hangingPunct="0"/>
            <a:endParaRPr lang="en-US" sz="1600" b="0">
              <a:solidFill>
                <a:srgbClr val="000000"/>
              </a:solidFill>
              <a:latin typeface="Times New Roman" charset="0"/>
              <a:cs typeface="Arial"/>
            </a:endParaRPr>
          </a:p>
        </p:txBody>
      </p:sp>
      <p:sp>
        <p:nvSpPr>
          <p:cNvPr id="2225162" name="Rectangle 10"/>
          <p:cNvSpPr>
            <a:spLocks noChangeArrowheads="1"/>
          </p:cNvSpPr>
          <p:nvPr/>
        </p:nvSpPr>
        <p:spPr bwMode="auto">
          <a:xfrm rot="1619911">
            <a:off x="4668838" y="4237889"/>
            <a:ext cx="2133600" cy="341198"/>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269" tIns="45635" rIns="91269" bIns="45635" anchor="ctr">
            <a:spAutoFit/>
          </a:bodyPr>
          <a:lstStyle/>
          <a:p>
            <a:pPr eaLnBrk="0" hangingPunct="0"/>
            <a:endParaRPr lang="en-US" sz="1600" b="0">
              <a:solidFill>
                <a:srgbClr val="000000"/>
              </a:solidFill>
              <a:latin typeface="Times New Roman" charset="0"/>
              <a:cs typeface="Arial"/>
            </a:endParaRPr>
          </a:p>
        </p:txBody>
      </p:sp>
      <p:sp>
        <p:nvSpPr>
          <p:cNvPr id="2225163" name="Rectangle 11"/>
          <p:cNvSpPr>
            <a:spLocks noChangeArrowheads="1"/>
          </p:cNvSpPr>
          <p:nvPr/>
        </p:nvSpPr>
        <p:spPr bwMode="auto">
          <a:xfrm rot="-1572683">
            <a:off x="3679569" y="4096601"/>
            <a:ext cx="184663" cy="341198"/>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lIns="91269" tIns="45635" rIns="91269" bIns="45635" anchor="ctr">
            <a:spAutoFit/>
          </a:bodyPr>
          <a:lstStyle/>
          <a:p>
            <a:pPr eaLnBrk="0" hangingPunct="0"/>
            <a:endParaRPr lang="en-US" sz="1600" b="0">
              <a:solidFill>
                <a:srgbClr val="000000"/>
              </a:solidFill>
              <a:latin typeface="Times New Roman" charset="0"/>
              <a:cs typeface="Arial"/>
            </a:endParaRPr>
          </a:p>
        </p:txBody>
      </p:sp>
      <p:sp>
        <p:nvSpPr>
          <p:cNvPr id="2225164" name="Rectangle 12"/>
          <p:cNvSpPr>
            <a:spLocks noChangeArrowheads="1"/>
          </p:cNvSpPr>
          <p:nvPr/>
        </p:nvSpPr>
        <p:spPr bwMode="auto">
          <a:xfrm rot="5400000">
            <a:off x="4555868" y="2382101"/>
            <a:ext cx="184663" cy="341198"/>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lIns="91269" tIns="45635" rIns="91269" bIns="45635" anchor="ctr">
            <a:spAutoFit/>
          </a:bodyPr>
          <a:lstStyle/>
          <a:p>
            <a:pPr eaLnBrk="0" hangingPunct="0"/>
            <a:endParaRPr lang="en-US" sz="1600" b="0">
              <a:solidFill>
                <a:srgbClr val="000000"/>
              </a:solidFill>
              <a:latin typeface="Times New Roman" charset="0"/>
              <a:cs typeface="Arial"/>
            </a:endParaRPr>
          </a:p>
        </p:txBody>
      </p:sp>
      <p:sp>
        <p:nvSpPr>
          <p:cNvPr id="2225165" name="AutoShape 13"/>
          <p:cNvSpPr>
            <a:spLocks noChangeArrowheads="1"/>
          </p:cNvSpPr>
          <p:nvPr/>
        </p:nvSpPr>
        <p:spPr bwMode="auto">
          <a:xfrm rot="50350481">
            <a:off x="6060283" y="4706187"/>
            <a:ext cx="1695450" cy="677776"/>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269" tIns="45635" rIns="91269" bIns="45635" anchor="ctr">
            <a:spAutoFit/>
          </a:bodyPr>
          <a:lstStyle/>
          <a:p>
            <a:pPr eaLnBrk="0" hangingPunct="0"/>
            <a:endParaRPr lang="en-US" sz="1600" b="0">
              <a:solidFill>
                <a:srgbClr val="000000"/>
              </a:solidFill>
              <a:latin typeface="Times New Roman" charset="0"/>
              <a:cs typeface="Arial"/>
            </a:endParaRPr>
          </a:p>
        </p:txBody>
      </p:sp>
      <p:sp>
        <p:nvSpPr>
          <p:cNvPr id="2225166" name="Text Box 14"/>
          <p:cNvSpPr txBox="1">
            <a:spLocks noChangeArrowheads="1"/>
          </p:cNvSpPr>
          <p:nvPr/>
        </p:nvSpPr>
        <p:spPr bwMode="auto">
          <a:xfrm>
            <a:off x="4114800" y="2117761"/>
            <a:ext cx="1066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r>
              <a:rPr lang="zh-CN" altLang="en-US" sz="4000" i="1" dirty="0">
                <a:solidFill>
                  <a:srgbClr val="FFFFFF"/>
                </a:solidFill>
                <a:latin typeface="Times New Roman" charset="0"/>
                <a:cs typeface="Arial"/>
              </a:rPr>
              <a:t>是</a:t>
            </a:r>
            <a:endParaRPr lang="en-US" sz="4000" i="1" dirty="0">
              <a:solidFill>
                <a:srgbClr val="FFFFFF"/>
              </a:solidFill>
              <a:latin typeface="Times New Roman" charset="0"/>
              <a:cs typeface="Arial"/>
            </a:endParaRPr>
          </a:p>
        </p:txBody>
      </p:sp>
      <p:sp>
        <p:nvSpPr>
          <p:cNvPr id="2225167" name="AutoShape 15"/>
          <p:cNvSpPr>
            <a:spLocks noChangeArrowheads="1"/>
          </p:cNvSpPr>
          <p:nvPr/>
        </p:nvSpPr>
        <p:spPr bwMode="auto">
          <a:xfrm rot="14452042">
            <a:off x="1507368" y="4689519"/>
            <a:ext cx="1747837" cy="677776"/>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269" tIns="45635" rIns="91269" bIns="45635" anchor="ctr">
            <a:spAutoFit/>
          </a:bodyPr>
          <a:lstStyle/>
          <a:p>
            <a:pPr eaLnBrk="0" hangingPunct="0"/>
            <a:endParaRPr lang="en-US" sz="1600" b="0">
              <a:solidFill>
                <a:srgbClr val="000000"/>
              </a:solidFill>
              <a:latin typeface="Times New Roman" charset="0"/>
              <a:cs typeface="Arial"/>
            </a:endParaRPr>
          </a:p>
        </p:txBody>
      </p:sp>
      <p:sp>
        <p:nvSpPr>
          <p:cNvPr id="2225168" name="Text Box 16"/>
          <p:cNvSpPr txBox="1">
            <a:spLocks noChangeArrowheads="1"/>
          </p:cNvSpPr>
          <p:nvPr/>
        </p:nvSpPr>
        <p:spPr bwMode="auto">
          <a:xfrm>
            <a:off x="5608638" y="4030699"/>
            <a:ext cx="1066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l"/>
            <a:r>
              <a:rPr lang="zh-CN" altLang="en-US" sz="4000" i="1" dirty="0">
                <a:solidFill>
                  <a:srgbClr val="FFFFFF"/>
                </a:solidFill>
                <a:latin typeface="Times New Roman" charset="0"/>
                <a:cs typeface="Arial"/>
              </a:rPr>
              <a:t>是</a:t>
            </a:r>
            <a:endParaRPr lang="en-US" sz="4000" i="1" dirty="0">
              <a:solidFill>
                <a:srgbClr val="FFFFFF"/>
              </a:solidFill>
              <a:latin typeface="Times New Roman" charset="0"/>
              <a:cs typeface="Arial"/>
            </a:endParaRPr>
          </a:p>
        </p:txBody>
      </p:sp>
      <p:sp>
        <p:nvSpPr>
          <p:cNvPr id="2225169" name="Text Box 17"/>
          <p:cNvSpPr txBox="1">
            <a:spLocks noChangeArrowheads="1"/>
          </p:cNvSpPr>
          <p:nvPr/>
        </p:nvSpPr>
        <p:spPr bwMode="auto">
          <a:xfrm>
            <a:off x="2667001" y="4030699"/>
            <a:ext cx="1066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r"/>
            <a:r>
              <a:rPr lang="zh-CN" altLang="en-US" sz="4000" i="1" dirty="0">
                <a:solidFill>
                  <a:srgbClr val="FFFFFF"/>
                </a:solidFill>
                <a:latin typeface="Times New Roman" charset="0"/>
                <a:cs typeface="Arial"/>
              </a:rPr>
              <a:t>是</a:t>
            </a:r>
            <a:endParaRPr lang="en-US" sz="4000" i="1" dirty="0">
              <a:solidFill>
                <a:srgbClr val="FFFFFF"/>
              </a:solidFill>
              <a:latin typeface="Times New Roman" charset="0"/>
              <a:cs typeface="Arial"/>
            </a:endParaRPr>
          </a:p>
        </p:txBody>
      </p:sp>
      <p:sp>
        <p:nvSpPr>
          <p:cNvPr id="2225170" name="Text Box 18"/>
          <p:cNvSpPr txBox="1">
            <a:spLocks noChangeArrowheads="1"/>
          </p:cNvSpPr>
          <p:nvPr/>
        </p:nvSpPr>
        <p:spPr bwMode="auto">
          <a:xfrm>
            <a:off x="1905000" y="4708560"/>
            <a:ext cx="1828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l"/>
            <a:r>
              <a:rPr lang="en-US" sz="4000" i="1">
                <a:solidFill>
                  <a:srgbClr val="FFFFFF"/>
                </a:solidFill>
                <a:latin typeface="Times New Roman" charset="0"/>
                <a:cs typeface="Arial"/>
              </a:rPr>
              <a:t>Son</a:t>
            </a:r>
          </a:p>
        </p:txBody>
      </p:sp>
      <p:sp>
        <p:nvSpPr>
          <p:cNvPr id="2225171" name="AutoShape 19"/>
          <p:cNvSpPr>
            <a:spLocks noChangeArrowheads="1"/>
          </p:cNvSpPr>
          <p:nvPr/>
        </p:nvSpPr>
        <p:spPr bwMode="auto">
          <a:xfrm>
            <a:off x="3624264" y="1083512"/>
            <a:ext cx="2016125" cy="677776"/>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269" tIns="45635" rIns="91269" bIns="45635" anchor="ctr">
            <a:spAutoFit/>
          </a:bodyPr>
          <a:lstStyle/>
          <a:p>
            <a:pPr eaLnBrk="0" hangingPunct="0"/>
            <a:endParaRPr lang="en-US" sz="1600" b="0">
              <a:solidFill>
                <a:srgbClr val="000000"/>
              </a:solidFill>
              <a:latin typeface="Times New Roman" charset="0"/>
              <a:cs typeface="Arial"/>
            </a:endParaRPr>
          </a:p>
        </p:txBody>
      </p:sp>
      <p:grpSp>
        <p:nvGrpSpPr>
          <p:cNvPr id="2225172" name="Group 20"/>
          <p:cNvGrpSpPr>
            <a:grpSpLocks/>
          </p:cNvGrpSpPr>
          <p:nvPr/>
        </p:nvGrpSpPr>
        <p:grpSpPr bwMode="auto">
          <a:xfrm>
            <a:off x="3629025" y="2862263"/>
            <a:ext cx="1981200" cy="1752600"/>
            <a:chOff x="2286" y="1803"/>
            <a:chExt cx="1248" cy="1104"/>
          </a:xfrm>
        </p:grpSpPr>
        <p:sp>
          <p:nvSpPr>
            <p:cNvPr id="2225173" name="AutoShape 21"/>
            <p:cNvSpPr>
              <a:spLocks noChangeArrowheads="1"/>
            </p:cNvSpPr>
            <p:nvPr/>
          </p:nvSpPr>
          <p:spPr bwMode="auto">
            <a:xfrm>
              <a:off x="2286" y="1803"/>
              <a:ext cx="1248" cy="1104"/>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eaLnBrk="0" hangingPunct="0"/>
              <a:endParaRPr lang="en-US" sz="1600" b="0">
                <a:solidFill>
                  <a:srgbClr val="000000"/>
                </a:solidFill>
                <a:latin typeface="Times New Roman" charset="0"/>
                <a:cs typeface="Arial"/>
              </a:endParaRPr>
            </a:p>
          </p:txBody>
        </p:sp>
        <p:sp>
          <p:nvSpPr>
            <p:cNvPr id="2225174" name="Text Box 22"/>
            <p:cNvSpPr txBox="1">
              <a:spLocks noChangeArrowheads="1"/>
            </p:cNvSpPr>
            <p:nvPr/>
          </p:nvSpPr>
          <p:spPr bwMode="auto">
            <a:xfrm>
              <a:off x="2448" y="2112"/>
              <a:ext cx="864" cy="44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r>
                <a:rPr lang="zh-CN" altLang="en-US" sz="4000" i="1" dirty="0">
                  <a:solidFill>
                    <a:srgbClr val="FFFFFF"/>
                  </a:solidFill>
                  <a:latin typeface="Times New Roman" charset="0"/>
                  <a:cs typeface="Arial"/>
                </a:rPr>
                <a:t>神</a:t>
              </a:r>
              <a:endParaRPr lang="en-US" sz="4000" i="1" dirty="0">
                <a:solidFill>
                  <a:srgbClr val="FFFFFF"/>
                </a:solidFill>
                <a:latin typeface="Times New Roman" charset="0"/>
                <a:cs typeface="Arial"/>
              </a:endParaRPr>
            </a:p>
          </p:txBody>
        </p:sp>
      </p:grpSp>
      <p:sp>
        <p:nvSpPr>
          <p:cNvPr id="2225175" name="Text Box 23"/>
          <p:cNvSpPr txBox="1">
            <a:spLocks noChangeArrowheads="1"/>
          </p:cNvSpPr>
          <p:nvPr/>
        </p:nvSpPr>
        <p:spPr bwMode="auto">
          <a:xfrm>
            <a:off x="3714750" y="1508160"/>
            <a:ext cx="1828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r>
              <a:rPr lang="zh-CN" altLang="en-US" sz="4000" i="1" dirty="0">
                <a:solidFill>
                  <a:srgbClr val="FFFFFF"/>
                </a:solidFill>
                <a:latin typeface="Times New Roman" charset="0"/>
                <a:cs typeface="Arial"/>
              </a:rPr>
              <a:t>天父</a:t>
            </a:r>
            <a:endParaRPr lang="en-US" sz="4000" i="1" dirty="0">
              <a:solidFill>
                <a:srgbClr val="FFFFFF"/>
              </a:solidFill>
              <a:latin typeface="Times New Roman" charset="0"/>
              <a:cs typeface="Arial"/>
            </a:endParaRPr>
          </a:p>
        </p:txBody>
      </p:sp>
      <p:sp>
        <p:nvSpPr>
          <p:cNvPr id="2225176" name="Text Box 24"/>
          <p:cNvSpPr txBox="1">
            <a:spLocks noChangeArrowheads="1"/>
          </p:cNvSpPr>
          <p:nvPr/>
        </p:nvSpPr>
        <p:spPr bwMode="auto">
          <a:xfrm>
            <a:off x="5486400" y="4708560"/>
            <a:ext cx="1828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r"/>
            <a:r>
              <a:rPr lang="en-US" sz="4000" i="1">
                <a:solidFill>
                  <a:srgbClr val="FFFFFF"/>
                </a:solidFill>
                <a:latin typeface="Times New Roman" charset="0"/>
                <a:cs typeface="Arial"/>
              </a:rPr>
              <a:t>Spirit</a:t>
            </a:r>
          </a:p>
        </p:txBody>
      </p:sp>
      <p:sp>
        <p:nvSpPr>
          <p:cNvPr id="2225177" name="WordArt 25"/>
          <p:cNvSpPr>
            <a:spLocks noChangeArrowheads="1" noChangeShapeType="1" noTextEdit="1"/>
          </p:cNvSpPr>
          <p:nvPr/>
        </p:nvSpPr>
        <p:spPr bwMode="auto">
          <a:xfrm rot="-3731304">
            <a:off x="2125663" y="2557498"/>
            <a:ext cx="1066800" cy="276225"/>
          </a:xfrm>
          <a:prstGeom prst="rect">
            <a:avLst/>
          </a:prstGeom>
          <a:extLst>
            <a:ext uri="{AF507438-7753-43E0-B8FC-AC1667EBCBE1}">
              <a14:hiddenEffects xmlns:a14="http://schemas.microsoft.com/office/drawing/2010/main">
                <a:effectLst/>
              </a14:hiddenEffects>
            </a:ext>
          </a:extLst>
        </p:spPr>
        <p:txBody>
          <a:bodyPr spcFirstLastPara="1" wrap="none" lIns="91269" tIns="45635" rIns="91269" bIns="45635" fromWordArt="1">
            <a:prstTxWarp prst="textArchUp">
              <a:avLst>
                <a:gd name="adj" fmla="val 10800000"/>
              </a:avLst>
            </a:prstTxWarp>
          </a:bodyPr>
          <a:lstStyle/>
          <a:p>
            <a:pPr eaLnBrk="0" hangingPunct="0"/>
            <a:r>
              <a:rPr lang="zh-CN" altLang="en-US" sz="1800" kern="10" dirty="0">
                <a:ln w="9525">
                  <a:solidFill>
                    <a:srgbClr val="000000"/>
                  </a:solidFill>
                  <a:round/>
                  <a:headEnd/>
                  <a:tailEnd/>
                </a:ln>
                <a:solidFill>
                  <a:srgbClr val="FFFFFF"/>
                </a:solidFill>
                <a:latin typeface="Times New Roman"/>
                <a:ea typeface="Times New Roman"/>
                <a:cs typeface="Times New Roman"/>
              </a:rPr>
              <a:t>不是</a:t>
            </a:r>
            <a:endParaRPr lang="en-US" sz="1800" kern="10" dirty="0">
              <a:ln w="9525">
                <a:solidFill>
                  <a:srgbClr val="000000"/>
                </a:solidFill>
                <a:round/>
                <a:headEnd/>
                <a:tailEnd/>
              </a:ln>
              <a:solidFill>
                <a:srgbClr val="FFFFFF"/>
              </a:solidFill>
              <a:latin typeface="Times New Roman"/>
              <a:ea typeface="Times New Roman"/>
              <a:cs typeface="Times New Roman"/>
            </a:endParaRPr>
          </a:p>
        </p:txBody>
      </p:sp>
      <p:sp>
        <p:nvSpPr>
          <p:cNvPr id="2225178" name="WordArt 26"/>
          <p:cNvSpPr>
            <a:spLocks noChangeArrowheads="1" noChangeShapeType="1" noTextEdit="1"/>
          </p:cNvSpPr>
          <p:nvPr/>
        </p:nvSpPr>
        <p:spPr bwMode="auto">
          <a:xfrm rot="3668274">
            <a:off x="6086476" y="2557498"/>
            <a:ext cx="1066800" cy="276225"/>
          </a:xfrm>
          <a:prstGeom prst="rect">
            <a:avLst/>
          </a:prstGeom>
          <a:extLst>
            <a:ext uri="{AF507438-7753-43E0-B8FC-AC1667EBCBE1}">
              <a14:hiddenEffects xmlns:a14="http://schemas.microsoft.com/office/drawing/2010/main">
                <a:effectLst/>
              </a14:hiddenEffects>
            </a:ext>
          </a:extLst>
        </p:spPr>
        <p:txBody>
          <a:bodyPr spcFirstLastPara="1" wrap="none" lIns="91269" tIns="45635" rIns="91269" bIns="45635" fromWordArt="1">
            <a:prstTxWarp prst="textArchUp">
              <a:avLst>
                <a:gd name="adj" fmla="val 10800000"/>
              </a:avLst>
            </a:prstTxWarp>
          </a:bodyPr>
          <a:lstStyle/>
          <a:p>
            <a:pPr eaLnBrk="0" hangingPunct="0"/>
            <a:r>
              <a:rPr lang="zh-CN" altLang="en-US" sz="1800" kern="10" dirty="0">
                <a:ln w="9525">
                  <a:solidFill>
                    <a:srgbClr val="000000"/>
                  </a:solidFill>
                  <a:round/>
                  <a:headEnd/>
                  <a:tailEnd/>
                </a:ln>
                <a:solidFill>
                  <a:srgbClr val="FFFFFF"/>
                </a:solidFill>
                <a:latin typeface="Times New Roman"/>
                <a:ea typeface="Times New Roman"/>
                <a:cs typeface="Times New Roman"/>
              </a:rPr>
              <a:t>不是</a:t>
            </a:r>
            <a:endParaRPr lang="en-US" sz="1800" kern="10" dirty="0">
              <a:ln w="9525">
                <a:solidFill>
                  <a:srgbClr val="000000"/>
                </a:solidFill>
                <a:round/>
                <a:headEnd/>
                <a:tailEnd/>
              </a:ln>
              <a:solidFill>
                <a:srgbClr val="FFFFFF"/>
              </a:solidFill>
              <a:latin typeface="Times New Roman"/>
              <a:ea typeface="Times New Roman"/>
              <a:cs typeface="Times New Roman"/>
            </a:endParaRPr>
          </a:p>
        </p:txBody>
      </p:sp>
      <p:sp>
        <p:nvSpPr>
          <p:cNvPr id="2225179" name="WordArt 27"/>
          <p:cNvSpPr>
            <a:spLocks noChangeArrowheads="1" noChangeShapeType="1" noTextEdit="1"/>
          </p:cNvSpPr>
          <p:nvPr/>
        </p:nvSpPr>
        <p:spPr bwMode="auto">
          <a:xfrm>
            <a:off x="4052924" y="5972175"/>
            <a:ext cx="1119187" cy="204788"/>
          </a:xfrm>
          <a:prstGeom prst="rect">
            <a:avLst/>
          </a:prstGeom>
          <a:extLst>
            <a:ext uri="{AF507438-7753-43E0-B8FC-AC1667EBCBE1}">
              <a14:hiddenEffects xmlns:a14="http://schemas.microsoft.com/office/drawing/2010/main">
                <a:effectLst/>
              </a14:hiddenEffects>
            </a:ext>
          </a:extLst>
        </p:spPr>
        <p:txBody>
          <a:bodyPr spcFirstLastPara="1" wrap="none" lIns="91269" tIns="45635" rIns="91269" bIns="45635" fromWordArt="1">
            <a:prstTxWarp prst="textArchDown">
              <a:avLst>
                <a:gd name="adj" fmla="val 0"/>
              </a:avLst>
            </a:prstTxWarp>
          </a:bodyPr>
          <a:lstStyle/>
          <a:p>
            <a:pPr eaLnBrk="0" hangingPunct="0"/>
            <a:r>
              <a:rPr lang="zh-CN" altLang="en-US" sz="1800" kern="10" dirty="0">
                <a:ln w="9525">
                  <a:solidFill>
                    <a:srgbClr val="000000"/>
                  </a:solidFill>
                  <a:round/>
                  <a:headEnd/>
                  <a:tailEnd/>
                </a:ln>
                <a:solidFill>
                  <a:srgbClr val="FFFFFF"/>
                </a:solidFill>
                <a:latin typeface="Times New Roman"/>
                <a:ea typeface="Times New Roman"/>
                <a:cs typeface="Times New Roman"/>
              </a:rPr>
              <a:t>不是</a:t>
            </a:r>
            <a:endParaRPr lang="en-US" sz="1800" kern="10" dirty="0">
              <a:ln w="9525">
                <a:solidFill>
                  <a:srgbClr val="000000"/>
                </a:solidFill>
                <a:round/>
                <a:headEnd/>
                <a:tailEnd/>
              </a:ln>
              <a:solidFill>
                <a:srgbClr val="FFFFFF"/>
              </a:solidFill>
              <a:latin typeface="Times New Roman"/>
              <a:ea typeface="Times New Roman"/>
              <a:cs typeface="Times New Roman"/>
            </a:endParaRPr>
          </a:p>
        </p:txBody>
      </p:sp>
      <p:sp>
        <p:nvSpPr>
          <p:cNvPr id="2225180" name="Text Box 28"/>
          <p:cNvSpPr txBox="1">
            <a:spLocks noChangeArrowheads="1"/>
          </p:cNvSpPr>
          <p:nvPr/>
        </p:nvSpPr>
        <p:spPr bwMode="auto">
          <a:xfrm>
            <a:off x="0" y="6553236"/>
            <a:ext cx="5943600" cy="30873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l">
              <a:spcBef>
                <a:spcPct val="50000"/>
              </a:spcBef>
            </a:pPr>
            <a:r>
              <a:rPr lang="en-US" sz="1400">
                <a:solidFill>
                  <a:srgbClr val="FFFFFF"/>
                </a:solidFill>
                <a:latin typeface="Times New Roman" charset="0"/>
                <a:cs typeface="Arial"/>
              </a:rPr>
              <a:t>H. Wayne House, </a:t>
            </a:r>
            <a:r>
              <a:rPr lang="en-US" sz="1400" i="1">
                <a:solidFill>
                  <a:srgbClr val="FFFFFF"/>
                </a:solidFill>
                <a:latin typeface="Times New Roman" charset="0"/>
                <a:cs typeface="Arial"/>
              </a:rPr>
              <a:t>Charts of Christian Theology and Doctrine</a:t>
            </a:r>
            <a:r>
              <a:rPr lang="en-US" sz="1400">
                <a:solidFill>
                  <a:srgbClr val="FFFFFF"/>
                </a:solidFill>
                <a:latin typeface="Times New Roman" charset="0"/>
                <a:cs typeface="Arial"/>
              </a:rPr>
              <a:t>, 45</a:t>
            </a:r>
          </a:p>
        </p:txBody>
      </p:sp>
      <p:grpSp>
        <p:nvGrpSpPr>
          <p:cNvPr id="2225181" name="Group 29"/>
          <p:cNvGrpSpPr>
            <a:grpSpLocks/>
          </p:cNvGrpSpPr>
          <p:nvPr/>
        </p:nvGrpSpPr>
        <p:grpSpPr bwMode="auto">
          <a:xfrm>
            <a:off x="1905000" y="0"/>
            <a:ext cx="5486400" cy="2286000"/>
            <a:chOff x="1200" y="0"/>
            <a:chExt cx="3456" cy="1440"/>
          </a:xfrm>
        </p:grpSpPr>
        <p:sp>
          <p:nvSpPr>
            <p:cNvPr id="2225182" name="Rectangle 30"/>
            <p:cNvSpPr>
              <a:spLocks noChangeArrowheads="1"/>
            </p:cNvSpPr>
            <p:nvPr/>
          </p:nvSpPr>
          <p:spPr bwMode="auto">
            <a:xfrm>
              <a:off x="1200" y="288"/>
              <a:ext cx="3456" cy="480"/>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nchor="ctr"/>
            <a:lstStyle/>
            <a:p>
              <a:r>
                <a:rPr lang="zh-CN" altLang="en-US" sz="4800" i="1" dirty="0">
                  <a:solidFill>
                    <a:srgbClr val="FFFFFF"/>
                  </a:solidFill>
                  <a:cs typeface="Arial" charset="0"/>
                </a:rPr>
                <a:t>授权</a:t>
              </a:r>
            </a:p>
          </p:txBody>
        </p:sp>
        <p:sp>
          <p:nvSpPr>
            <p:cNvPr id="2225183" name="Oval 31"/>
            <p:cNvSpPr>
              <a:spLocks noChangeArrowheads="1"/>
            </p:cNvSpPr>
            <p:nvPr/>
          </p:nvSpPr>
          <p:spPr bwMode="auto">
            <a:xfrm>
              <a:off x="1488" y="0"/>
              <a:ext cx="2880" cy="1440"/>
            </a:xfrm>
            <a:prstGeom prst="ellipse">
              <a:avLst/>
            </a:prstGeom>
            <a:noFill/>
            <a:ln w="7620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600" b="0">
                <a:solidFill>
                  <a:srgbClr val="000000"/>
                </a:solidFill>
                <a:latin typeface="Times New Roman" charset="0"/>
                <a:cs typeface="Arial"/>
              </a:endParaRPr>
            </a:p>
          </p:txBody>
        </p:sp>
      </p:grpSp>
      <p:grpSp>
        <p:nvGrpSpPr>
          <p:cNvPr id="2225184" name="Group 32"/>
          <p:cNvGrpSpPr>
            <a:grpSpLocks/>
          </p:cNvGrpSpPr>
          <p:nvPr/>
        </p:nvGrpSpPr>
        <p:grpSpPr bwMode="auto">
          <a:xfrm>
            <a:off x="5562600" y="4343400"/>
            <a:ext cx="3581400" cy="2514600"/>
            <a:chOff x="3504" y="2736"/>
            <a:chExt cx="2256" cy="1584"/>
          </a:xfrm>
        </p:grpSpPr>
        <p:sp>
          <p:nvSpPr>
            <p:cNvPr id="2225185" name="Rectangle 33"/>
            <p:cNvSpPr>
              <a:spLocks noChangeArrowheads="1"/>
            </p:cNvSpPr>
            <p:nvPr/>
          </p:nvSpPr>
          <p:spPr bwMode="auto">
            <a:xfrm>
              <a:off x="3696" y="3504"/>
              <a:ext cx="2064" cy="480"/>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nchor="ctr"/>
            <a:lstStyle/>
            <a:p>
              <a:r>
                <a:rPr lang="zh-CN" altLang="en-US" sz="4800" i="1" dirty="0">
                  <a:solidFill>
                    <a:srgbClr val="FFFFFF"/>
                  </a:solidFill>
                  <a:cs typeface="Arial" charset="0"/>
                </a:rPr>
                <a:t>给予</a:t>
              </a:r>
            </a:p>
            <a:p>
              <a:endParaRPr lang="en-US" sz="5400" b="0" dirty="0">
                <a:solidFill>
                  <a:srgbClr val="000000"/>
                </a:solidFill>
                <a:cs typeface="Arial" charset="0"/>
              </a:endParaRPr>
            </a:p>
          </p:txBody>
        </p:sp>
        <p:sp>
          <p:nvSpPr>
            <p:cNvPr id="2225186" name="Oval 34"/>
            <p:cNvSpPr>
              <a:spLocks noChangeArrowheads="1"/>
            </p:cNvSpPr>
            <p:nvPr/>
          </p:nvSpPr>
          <p:spPr bwMode="auto">
            <a:xfrm>
              <a:off x="3504" y="2736"/>
              <a:ext cx="2256" cy="1584"/>
            </a:xfrm>
            <a:prstGeom prst="ellipse">
              <a:avLst/>
            </a:prstGeom>
            <a:noFill/>
            <a:ln w="7620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600" b="0">
                <a:solidFill>
                  <a:srgbClr val="000000"/>
                </a:solidFill>
                <a:latin typeface="Times New Roman" charset="0"/>
                <a:cs typeface="Arial"/>
              </a:endParaRPr>
            </a:p>
          </p:txBody>
        </p:sp>
      </p:grpSp>
      <p:grpSp>
        <p:nvGrpSpPr>
          <p:cNvPr id="2225187" name="Group 35"/>
          <p:cNvGrpSpPr>
            <a:grpSpLocks/>
          </p:cNvGrpSpPr>
          <p:nvPr/>
        </p:nvGrpSpPr>
        <p:grpSpPr bwMode="auto">
          <a:xfrm>
            <a:off x="0" y="4648201"/>
            <a:ext cx="3962400" cy="2362200"/>
            <a:chOff x="0" y="2928"/>
            <a:chExt cx="2496" cy="1488"/>
          </a:xfrm>
        </p:grpSpPr>
        <p:sp>
          <p:nvSpPr>
            <p:cNvPr id="2225188" name="Oval 36"/>
            <p:cNvSpPr>
              <a:spLocks noChangeArrowheads="1"/>
            </p:cNvSpPr>
            <p:nvPr/>
          </p:nvSpPr>
          <p:spPr bwMode="auto">
            <a:xfrm>
              <a:off x="144" y="2928"/>
              <a:ext cx="2256" cy="1488"/>
            </a:xfrm>
            <a:prstGeom prst="ellipse">
              <a:avLst/>
            </a:prstGeom>
            <a:noFill/>
            <a:ln w="7620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600" b="0">
                <a:solidFill>
                  <a:srgbClr val="000000"/>
                </a:solidFill>
                <a:latin typeface="Times New Roman" charset="0"/>
                <a:cs typeface="Arial"/>
              </a:endParaRPr>
            </a:p>
          </p:txBody>
        </p:sp>
        <p:sp>
          <p:nvSpPr>
            <p:cNvPr id="2225189" name="Rectangle 37"/>
            <p:cNvSpPr>
              <a:spLocks noChangeArrowheads="1"/>
            </p:cNvSpPr>
            <p:nvPr/>
          </p:nvSpPr>
          <p:spPr bwMode="auto">
            <a:xfrm>
              <a:off x="0" y="3504"/>
              <a:ext cx="2496" cy="480"/>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nchor="ctr"/>
            <a:lstStyle/>
            <a:p>
              <a:r>
                <a:rPr lang="zh-CN" altLang="en-US" sz="5400" b="0" dirty="0">
                  <a:solidFill>
                    <a:schemeClr val="bg1"/>
                  </a:solidFill>
                  <a:cs typeface="Arial" charset="0"/>
                </a:rPr>
                <a:t>委任</a:t>
              </a:r>
              <a:endParaRPr lang="en-US" sz="5400" b="0" dirty="0">
                <a:solidFill>
                  <a:schemeClr val="bg1"/>
                </a:solidFill>
                <a:cs typeface="Arial" charset="0"/>
              </a:endParaRPr>
            </a:p>
          </p:txBody>
        </p:sp>
      </p:grpSp>
      <p:sp>
        <p:nvSpPr>
          <p:cNvPr id="2225190" name="Rectangle 38"/>
          <p:cNvSpPr>
            <a:spLocks noGrp="1" noChangeArrowheads="1"/>
          </p:cNvSpPr>
          <p:nvPr>
            <p:ph type="title" idx="4294967295"/>
          </p:nvPr>
        </p:nvSpPr>
        <p:spPr>
          <a:xfrm>
            <a:off x="0" y="914400"/>
            <a:ext cx="2971800" cy="1143000"/>
          </a:xfrm>
          <a:effectLst>
            <a:outerShdw blurRad="63500" dist="35921" dir="2700000" algn="ctr" rotWithShape="0">
              <a:schemeClr val="tx1">
                <a:alpha val="74998"/>
              </a:schemeClr>
            </a:outerShdw>
          </a:effectLst>
        </p:spPr>
        <p:txBody>
          <a:bodyPr/>
          <a:lstStyle/>
          <a:p>
            <a:r>
              <a:rPr lang="zh-CN" altLang="en-US" sz="4000" dirty="0"/>
              <a:t>三一神的参与</a:t>
            </a:r>
            <a:endParaRPr lang="en-US" sz="4000" dirty="0"/>
          </a:p>
        </p:txBody>
      </p:sp>
    </p:spTree>
    <p:extLst>
      <p:ext uri="{BB962C8B-B14F-4D97-AF65-F5344CB8AC3E}">
        <p14:creationId xmlns:p14="http://schemas.microsoft.com/office/powerpoint/2010/main" val="3644881163"/>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stCondLst>
                      <p:childTnLst>
                        <p:par>
                          <p:cTn id="4" fill="hold" nodeType="withGroup">
                            <p:stCondLst>
                              <p:cond delay="0"/>
                            </p:stCondLst>
                            <p:childTnLst>
                              <p:par>
                                <p:cTn id="5" presetID="55" presetClass="entr" presetSubtype="0" fill="hold" nodeType="afterEffect">
                                  <p:stCondLst>
                                    <p:cond delay="0"/>
                                  </p:stCondLst>
                                  <p:childTnLst>
                                    <p:set>
                                      <p:cBhvr>
                                        <p:cTn id="6" dur="1" fill="hold">
                                          <p:stCondLst>
                                            <p:cond delay="0"/>
                                          </p:stCondLst>
                                        </p:cTn>
                                        <p:tgtEl>
                                          <p:spTgt spid="2225184"/>
                                        </p:tgtEl>
                                        <p:attrNameLst>
                                          <p:attrName>style.visibility</p:attrName>
                                        </p:attrNameLst>
                                      </p:cBhvr>
                                      <p:to>
                                        <p:strVal val="visible"/>
                                      </p:to>
                                    </p:set>
                                    <p:anim calcmode="lin" valueType="num">
                                      <p:cBhvr>
                                        <p:cTn id="7" dur="2000" fill="hold"/>
                                        <p:tgtEl>
                                          <p:spTgt spid="2225184"/>
                                        </p:tgtEl>
                                        <p:attrNameLst>
                                          <p:attrName>ppt_w</p:attrName>
                                        </p:attrNameLst>
                                      </p:cBhvr>
                                      <p:tavLst>
                                        <p:tav tm="0">
                                          <p:val>
                                            <p:strVal val="#ppt_w*0.70"/>
                                          </p:val>
                                        </p:tav>
                                        <p:tav tm="100000">
                                          <p:val>
                                            <p:strVal val="#ppt_w"/>
                                          </p:val>
                                        </p:tav>
                                      </p:tavLst>
                                    </p:anim>
                                    <p:anim calcmode="lin" valueType="num">
                                      <p:cBhvr>
                                        <p:cTn id="8" dur="2000" fill="hold"/>
                                        <p:tgtEl>
                                          <p:spTgt spid="2225184"/>
                                        </p:tgtEl>
                                        <p:attrNameLst>
                                          <p:attrName>ppt_h</p:attrName>
                                        </p:attrNameLst>
                                      </p:cBhvr>
                                      <p:tavLst>
                                        <p:tav tm="0">
                                          <p:val>
                                            <p:strVal val="#ppt_h"/>
                                          </p:val>
                                        </p:tav>
                                        <p:tav tm="100000">
                                          <p:val>
                                            <p:strVal val="#ppt_h"/>
                                          </p:val>
                                        </p:tav>
                                      </p:tavLst>
                                    </p:anim>
                                    <p:animEffect transition="in" filter="fade">
                                      <p:cBhvr>
                                        <p:cTn id="9" dur="2000"/>
                                        <p:tgtEl>
                                          <p:spTgt spid="2225184"/>
                                        </p:tgtEl>
                                      </p:cBhvr>
                                    </p:animEffect>
                                  </p:childTnLst>
                                </p:cTn>
                              </p:par>
                            </p:childTnLst>
                          </p:cTn>
                        </p:par>
                        <p:par>
                          <p:cTn id="10" fill="hold" nodeType="afterGroup">
                            <p:stCondLst>
                              <p:cond delay="2000"/>
                            </p:stCondLst>
                            <p:childTnLst>
                              <p:par>
                                <p:cTn id="11" presetID="55" presetClass="entr" presetSubtype="0" fill="hold" nodeType="afterEffect">
                                  <p:stCondLst>
                                    <p:cond delay="0"/>
                                  </p:stCondLst>
                                  <p:childTnLst>
                                    <p:set>
                                      <p:cBhvr>
                                        <p:cTn id="12" dur="1" fill="hold">
                                          <p:stCondLst>
                                            <p:cond delay="0"/>
                                          </p:stCondLst>
                                        </p:cTn>
                                        <p:tgtEl>
                                          <p:spTgt spid="2225187"/>
                                        </p:tgtEl>
                                        <p:attrNameLst>
                                          <p:attrName>style.visibility</p:attrName>
                                        </p:attrNameLst>
                                      </p:cBhvr>
                                      <p:to>
                                        <p:strVal val="visible"/>
                                      </p:to>
                                    </p:set>
                                    <p:anim calcmode="lin" valueType="num">
                                      <p:cBhvr>
                                        <p:cTn id="13" dur="2000" fill="hold"/>
                                        <p:tgtEl>
                                          <p:spTgt spid="2225187"/>
                                        </p:tgtEl>
                                        <p:attrNameLst>
                                          <p:attrName>ppt_w</p:attrName>
                                        </p:attrNameLst>
                                      </p:cBhvr>
                                      <p:tavLst>
                                        <p:tav tm="0">
                                          <p:val>
                                            <p:strVal val="#ppt_w*0.70"/>
                                          </p:val>
                                        </p:tav>
                                        <p:tav tm="100000">
                                          <p:val>
                                            <p:strVal val="#ppt_w"/>
                                          </p:val>
                                        </p:tav>
                                      </p:tavLst>
                                    </p:anim>
                                    <p:anim calcmode="lin" valueType="num">
                                      <p:cBhvr>
                                        <p:cTn id="14" dur="2000" fill="hold"/>
                                        <p:tgtEl>
                                          <p:spTgt spid="2225187"/>
                                        </p:tgtEl>
                                        <p:attrNameLst>
                                          <p:attrName>ppt_h</p:attrName>
                                        </p:attrNameLst>
                                      </p:cBhvr>
                                      <p:tavLst>
                                        <p:tav tm="0">
                                          <p:val>
                                            <p:strVal val="#ppt_h"/>
                                          </p:val>
                                        </p:tav>
                                        <p:tav tm="100000">
                                          <p:val>
                                            <p:strVal val="#ppt_h"/>
                                          </p:val>
                                        </p:tav>
                                      </p:tavLst>
                                    </p:anim>
                                    <p:animEffect transition="in" filter="fade">
                                      <p:cBhvr>
                                        <p:cTn id="15" dur="2000"/>
                                        <p:tgtEl>
                                          <p:spTgt spid="2225187"/>
                                        </p:tgtEl>
                                      </p:cBhvr>
                                    </p:animEffect>
                                  </p:childTnLst>
                                </p:cTn>
                              </p:par>
                            </p:childTnLst>
                          </p:cTn>
                        </p:par>
                        <p:par>
                          <p:cTn id="16" fill="hold" nodeType="afterGroup">
                            <p:stCondLst>
                              <p:cond delay="4000"/>
                            </p:stCondLst>
                            <p:childTnLst>
                              <p:par>
                                <p:cTn id="17" presetID="55" presetClass="entr" presetSubtype="0" fill="hold" nodeType="afterEffect">
                                  <p:stCondLst>
                                    <p:cond delay="0"/>
                                  </p:stCondLst>
                                  <p:childTnLst>
                                    <p:set>
                                      <p:cBhvr>
                                        <p:cTn id="18" dur="1" fill="hold">
                                          <p:stCondLst>
                                            <p:cond delay="0"/>
                                          </p:stCondLst>
                                        </p:cTn>
                                        <p:tgtEl>
                                          <p:spTgt spid="2225181"/>
                                        </p:tgtEl>
                                        <p:attrNameLst>
                                          <p:attrName>style.visibility</p:attrName>
                                        </p:attrNameLst>
                                      </p:cBhvr>
                                      <p:to>
                                        <p:strVal val="visible"/>
                                      </p:to>
                                    </p:set>
                                    <p:anim calcmode="lin" valueType="num">
                                      <p:cBhvr>
                                        <p:cTn id="19" dur="2000" fill="hold"/>
                                        <p:tgtEl>
                                          <p:spTgt spid="2225181"/>
                                        </p:tgtEl>
                                        <p:attrNameLst>
                                          <p:attrName>ppt_w</p:attrName>
                                        </p:attrNameLst>
                                      </p:cBhvr>
                                      <p:tavLst>
                                        <p:tav tm="0">
                                          <p:val>
                                            <p:strVal val="#ppt_w*0.70"/>
                                          </p:val>
                                        </p:tav>
                                        <p:tav tm="100000">
                                          <p:val>
                                            <p:strVal val="#ppt_w"/>
                                          </p:val>
                                        </p:tav>
                                      </p:tavLst>
                                    </p:anim>
                                    <p:anim calcmode="lin" valueType="num">
                                      <p:cBhvr>
                                        <p:cTn id="20" dur="2000" fill="hold"/>
                                        <p:tgtEl>
                                          <p:spTgt spid="2225181"/>
                                        </p:tgtEl>
                                        <p:attrNameLst>
                                          <p:attrName>ppt_h</p:attrName>
                                        </p:attrNameLst>
                                      </p:cBhvr>
                                      <p:tavLst>
                                        <p:tav tm="0">
                                          <p:val>
                                            <p:strVal val="#ppt_h"/>
                                          </p:val>
                                        </p:tav>
                                        <p:tav tm="100000">
                                          <p:val>
                                            <p:strVal val="#ppt_h"/>
                                          </p:val>
                                        </p:tav>
                                      </p:tavLst>
                                    </p:anim>
                                    <p:animEffect transition="in" filter="fade">
                                      <p:cBhvr>
                                        <p:cTn id="21" dur="2000"/>
                                        <p:tgtEl>
                                          <p:spTgt spid="22251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5890" name="Picture 2" descr="missingpuzzlePiec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805891" name="Rectangle 3"/>
          <p:cNvSpPr>
            <a:spLocks noGrp="1" noChangeArrowheads="1"/>
          </p:cNvSpPr>
          <p:nvPr>
            <p:ph type="title" idx="4294967295"/>
          </p:nvPr>
        </p:nvSpPr>
        <p:spPr>
          <a:xfrm>
            <a:off x="4419600" y="0"/>
            <a:ext cx="4724400" cy="4343400"/>
          </a:xfrm>
        </p:spPr>
        <p:txBody>
          <a:bodyPr/>
          <a:lstStyle/>
          <a:p>
            <a:r>
              <a:rPr lang="zh-CN" altLang="en-US" sz="5400" dirty="0">
                <a:solidFill>
                  <a:srgbClr val="000080"/>
                </a:solidFill>
              </a:rPr>
              <a:t>我们怎么看得出圣灵是否在你的生命中运行</a:t>
            </a:r>
            <a:r>
              <a:rPr lang="en-US" altLang="zh-CN" sz="5400" dirty="0">
                <a:solidFill>
                  <a:srgbClr val="000080"/>
                </a:solidFill>
              </a:rPr>
              <a:t>?</a:t>
            </a:r>
            <a:endParaRPr lang="en-US" sz="4400" dirty="0">
              <a:solidFill>
                <a:srgbClr val="000080"/>
              </a:solidFill>
            </a:endParaRPr>
          </a:p>
        </p:txBody>
      </p:sp>
    </p:spTree>
    <p:extLst>
      <p:ext uri="{BB962C8B-B14F-4D97-AF65-F5344CB8AC3E}">
        <p14:creationId xmlns:p14="http://schemas.microsoft.com/office/powerpoint/2010/main" val="1201869815"/>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1283" name="Picture 3" descr="puzzlepiecema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591050" y="0"/>
            <a:ext cx="4552950" cy="6858000"/>
          </a:xfrm>
          <a:prstGeom prst="rect">
            <a:avLst/>
          </a:prstGeom>
          <a:noFill/>
          <a:extLst>
            <a:ext uri="{909E8E84-426E-40DD-AFC4-6F175D3DCCD1}">
              <a14:hiddenFill xmlns:a14="http://schemas.microsoft.com/office/drawing/2010/main">
                <a:solidFill>
                  <a:srgbClr val="FFFFFF"/>
                </a:solidFill>
              </a14:hiddenFill>
            </a:ext>
          </a:extLst>
        </p:spPr>
      </p:pic>
      <p:pic>
        <p:nvPicPr>
          <p:cNvPr id="481285" name="Picture 5" descr="dove"/>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773988" y="0"/>
            <a:ext cx="1370012" cy="1752600"/>
          </a:xfrm>
          <a:prstGeom prst="rect">
            <a:avLst/>
          </a:prstGeom>
          <a:noFill/>
          <a:extLst>
            <a:ext uri="{909E8E84-426E-40DD-AFC4-6F175D3DCCD1}">
              <a14:hiddenFill xmlns:a14="http://schemas.microsoft.com/office/drawing/2010/main">
                <a:solidFill>
                  <a:srgbClr val="FFFFFF"/>
                </a:solidFill>
              </a14:hiddenFill>
            </a:ext>
          </a:extLst>
        </p:spPr>
      </p:pic>
      <p:sp>
        <p:nvSpPr>
          <p:cNvPr id="481282" name="Rectangle 2"/>
          <p:cNvSpPr>
            <a:spLocks noGrp="1" noChangeArrowheads="1"/>
          </p:cNvSpPr>
          <p:nvPr>
            <p:ph type="title" idx="4294967295"/>
          </p:nvPr>
        </p:nvSpPr>
        <p:spPr>
          <a:xfrm>
            <a:off x="152400" y="457200"/>
            <a:ext cx="4114800" cy="5029200"/>
          </a:xfrm>
        </p:spPr>
        <p:txBody>
          <a:bodyPr/>
          <a:lstStyle/>
          <a:p>
            <a:r>
              <a:rPr lang="zh-CN" altLang="en-US" sz="4400" dirty="0">
                <a:solidFill>
                  <a:srgbClr val="FFFF00"/>
                </a:solidFill>
              </a:rPr>
              <a:t>恩赐</a:t>
            </a:r>
            <a:r>
              <a:rPr lang="zh-CN" altLang="en-US" sz="4400" dirty="0"/>
              <a:t>都是从圣灵来的</a:t>
            </a:r>
            <a:br>
              <a:rPr lang="en-US" sz="4400" dirty="0"/>
            </a:br>
            <a:r>
              <a:rPr lang="en-US" sz="4400" dirty="0"/>
              <a:t>(12:7-11)</a:t>
            </a:r>
            <a:endParaRPr lang="en-US" dirty="0"/>
          </a:p>
        </p:txBody>
      </p:sp>
      <p:sp>
        <p:nvSpPr>
          <p:cNvPr id="481286" name="Rectangle 6"/>
          <p:cNvSpPr>
            <a:spLocks noChangeArrowheads="1"/>
          </p:cNvSpPr>
          <p:nvPr/>
        </p:nvSpPr>
        <p:spPr bwMode="auto">
          <a:xfrm>
            <a:off x="4648200" y="5715000"/>
            <a:ext cx="44958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269" tIns="45635" rIns="91269" bIns="45635" anchor="ctr"/>
          <a:lstStyle/>
          <a:p>
            <a:r>
              <a:rPr lang="ru-RU" altLang="ja-JP" i="1" dirty="0">
                <a:solidFill>
                  <a:srgbClr val="000000"/>
                </a:solidFill>
              </a:rPr>
              <a:t>"</a:t>
            </a:r>
            <a:r>
              <a:rPr lang="zh-CN" altLang="en-US" i="1" dirty="0">
                <a:solidFill>
                  <a:srgbClr val="000000"/>
                </a:solidFill>
              </a:rPr>
              <a:t>圣灵显在各人身上，是叫人得益处。</a:t>
            </a:r>
            <a:r>
              <a:rPr lang="ru-RU" altLang="ja-JP" i="1" dirty="0">
                <a:solidFill>
                  <a:srgbClr val="000000"/>
                </a:solidFill>
              </a:rPr>
              <a:t>"</a:t>
            </a:r>
            <a:r>
              <a:rPr lang="en-US" i="1" dirty="0">
                <a:solidFill>
                  <a:srgbClr val="000000"/>
                </a:solidFill>
              </a:rPr>
              <a:t> (1 Cor. 12:7)</a:t>
            </a:r>
            <a:endParaRPr lang="en-US" sz="2000" i="1" dirty="0">
              <a:solidFill>
                <a:srgbClr val="000000"/>
              </a:solidFill>
            </a:endParaRPr>
          </a:p>
        </p:txBody>
      </p:sp>
    </p:spTree>
    <p:extLst>
      <p:ext uri="{BB962C8B-B14F-4D97-AF65-F5344CB8AC3E}">
        <p14:creationId xmlns:p14="http://schemas.microsoft.com/office/powerpoint/2010/main" val="1702168287"/>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2" descr="Bible1"/>
          <p:cNvPicPr>
            <a:picLocks noChangeAspect="1" noChangeArrowheads="1"/>
          </p:cNvPicPr>
          <p:nvPr/>
        </p:nvPicPr>
        <p:blipFill rotWithShape="1">
          <a:blip r:embed="rId3" cstate="screen">
            <a:lum bright="-30000"/>
            <a:extLst>
              <a:ext uri="{28A0092B-C50C-407E-A947-70E740481C1C}">
                <a14:useLocalDpi xmlns:a14="http://schemas.microsoft.com/office/drawing/2010/main"/>
              </a:ext>
            </a:extLst>
          </a:blip>
          <a:srcRect/>
          <a:stretch/>
        </p:blipFill>
        <p:spPr bwMode="auto">
          <a:xfrm>
            <a:off x="1" y="44624"/>
            <a:ext cx="9144000" cy="67543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4355" name="Rectangle 3"/>
          <p:cNvSpPr>
            <a:spLocks noGrp="1" noChangeArrowheads="1"/>
          </p:cNvSpPr>
          <p:nvPr>
            <p:ph type="ctrTitle"/>
          </p:nvPr>
        </p:nvSpPr>
        <p:spPr>
          <a:xfrm>
            <a:off x="685800" y="152400"/>
            <a:ext cx="7772400" cy="762000"/>
          </a:xfrm>
          <a:effectLst>
            <a:outerShdw blurRad="63500" dist="35921" dir="2700000" algn="ctr" rotWithShape="0">
              <a:schemeClr val="tx1">
                <a:alpha val="74998"/>
              </a:schemeClr>
            </a:outerShdw>
          </a:effectLst>
        </p:spPr>
        <p:txBody>
          <a:bodyPr/>
          <a:lstStyle/>
          <a:p>
            <a:r>
              <a:rPr lang="zh-CN" altLang="en-US" sz="3600" dirty="0">
                <a:solidFill>
                  <a:srgbClr val="FFFFFF"/>
                </a:solidFill>
              </a:rPr>
              <a:t>圣灵给予每种恩赐 </a:t>
            </a:r>
            <a:r>
              <a:rPr lang="en-US" sz="3600" dirty="0">
                <a:solidFill>
                  <a:srgbClr val="FFFFFF"/>
                </a:solidFill>
              </a:rPr>
              <a:t>(12:8)</a:t>
            </a:r>
            <a:endParaRPr lang="en-US" dirty="0"/>
          </a:p>
        </p:txBody>
      </p:sp>
      <p:sp>
        <p:nvSpPr>
          <p:cNvPr id="484357" name="Text Box 5"/>
          <p:cNvSpPr txBox="1">
            <a:spLocks noChangeArrowheads="1"/>
          </p:cNvSpPr>
          <p:nvPr/>
        </p:nvSpPr>
        <p:spPr bwMode="auto">
          <a:xfrm>
            <a:off x="0" y="1066824"/>
            <a:ext cx="9144000" cy="1087739"/>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lvl1pPr marL="392113">
              <a:defRPr sz="2400">
                <a:solidFill>
                  <a:schemeClr val="tx1"/>
                </a:solidFill>
                <a:latin typeface="Arial" charset="0"/>
                <a:ea typeface="ＭＳ Ｐゴシック" charset="0"/>
                <a:cs typeface="ＭＳ Ｐゴシック" charset="0"/>
              </a:defRPr>
            </a:lvl1pPr>
            <a:lvl2pPr marL="577850">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lgn="l"/>
            <a:r>
              <a:rPr lang="en-US" sz="3200" baseline="30000" dirty="0">
                <a:solidFill>
                  <a:srgbClr val="FFFFFF"/>
                </a:solidFill>
                <a:cs typeface="Arial" charset="0"/>
              </a:rPr>
              <a:t>8</a:t>
            </a:r>
            <a:r>
              <a:rPr lang="zh-CN" altLang="en-US" sz="3200" dirty="0">
                <a:solidFill>
                  <a:srgbClr val="FFFFFF"/>
                </a:solidFill>
                <a:cs typeface="Arial" charset="0"/>
              </a:rPr>
              <a:t>有人借着圣灵领受了</a:t>
            </a:r>
            <a:r>
              <a:rPr lang="zh-CN" altLang="en-US" sz="3200" dirty="0">
                <a:solidFill>
                  <a:srgbClr val="FFFF00"/>
                </a:solidFill>
                <a:cs typeface="Arial" charset="0"/>
              </a:rPr>
              <a:t>智慧的言语</a:t>
            </a:r>
            <a:r>
              <a:rPr lang="zh-CN" altLang="en-US" sz="3200" dirty="0">
                <a:solidFill>
                  <a:srgbClr val="FFFFFF"/>
                </a:solidFill>
                <a:cs typeface="Arial" charset="0"/>
              </a:rPr>
              <a:t>，又有人靠着同一位圣灵领受了</a:t>
            </a:r>
            <a:r>
              <a:rPr lang="zh-CN" altLang="en-US" sz="3200" dirty="0">
                <a:solidFill>
                  <a:srgbClr val="FFFF00"/>
                </a:solidFill>
                <a:cs typeface="Arial" charset="0"/>
              </a:rPr>
              <a:t>知识的言语</a:t>
            </a:r>
            <a:endParaRPr lang="en-US" sz="3200" dirty="0">
              <a:solidFill>
                <a:srgbClr val="FFFF00"/>
              </a:solidFill>
              <a:cs typeface="Arial" charset="0"/>
            </a:endParaRPr>
          </a:p>
        </p:txBody>
      </p:sp>
    </p:spTree>
    <p:extLst>
      <p:ext uri="{BB962C8B-B14F-4D97-AF65-F5344CB8AC3E}">
        <p14:creationId xmlns:p14="http://schemas.microsoft.com/office/powerpoint/2010/main" val="217027087"/>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descr="Bible1"/>
          <p:cNvPicPr>
            <a:picLocks noChangeAspect="1" noChangeArrowheads="1"/>
          </p:cNvPicPr>
          <p:nvPr/>
        </p:nvPicPr>
        <p:blipFill rotWithShape="1">
          <a:blip r:embed="rId3" cstate="screen">
            <a:lum bright="-30000"/>
            <a:extLst>
              <a:ext uri="{28A0092B-C50C-407E-A947-70E740481C1C}">
                <a14:useLocalDpi xmlns:a14="http://schemas.microsoft.com/office/drawing/2010/main"/>
              </a:ext>
            </a:extLst>
          </a:blip>
          <a:srcRect/>
          <a:stretch/>
        </p:blipFill>
        <p:spPr bwMode="auto">
          <a:xfrm>
            <a:off x="1" y="44624"/>
            <a:ext cx="9144000" cy="67543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6403" name="Rectangle 3"/>
          <p:cNvSpPr>
            <a:spLocks noGrp="1" noChangeArrowheads="1"/>
          </p:cNvSpPr>
          <p:nvPr>
            <p:ph type="ctrTitle"/>
          </p:nvPr>
        </p:nvSpPr>
        <p:spPr>
          <a:xfrm>
            <a:off x="0" y="152400"/>
            <a:ext cx="9144000" cy="762000"/>
          </a:xfrm>
          <a:effectLst>
            <a:outerShdw blurRad="63500" dist="35921" dir="2700000" algn="ctr" rotWithShape="0">
              <a:schemeClr val="tx1">
                <a:alpha val="74998"/>
              </a:schemeClr>
            </a:outerShdw>
          </a:effectLst>
        </p:spPr>
        <p:txBody>
          <a:bodyPr/>
          <a:lstStyle/>
          <a:p>
            <a:r>
              <a:rPr lang="zh-CN" altLang="en-US" sz="3600" dirty="0">
                <a:solidFill>
                  <a:srgbClr val="FFFFFF"/>
                </a:solidFill>
              </a:rPr>
              <a:t>圣灵给予每种恩赐  </a:t>
            </a:r>
            <a:r>
              <a:rPr lang="en-US" sz="3600" dirty="0">
                <a:solidFill>
                  <a:srgbClr val="FFFFFF"/>
                </a:solidFill>
              </a:rPr>
              <a:t>(12:9-10a)</a:t>
            </a:r>
            <a:endParaRPr lang="en-US" dirty="0"/>
          </a:p>
        </p:txBody>
      </p:sp>
      <p:sp>
        <p:nvSpPr>
          <p:cNvPr id="486404" name="Text Box 4"/>
          <p:cNvSpPr txBox="1">
            <a:spLocks noChangeArrowheads="1"/>
          </p:cNvSpPr>
          <p:nvPr/>
        </p:nvSpPr>
        <p:spPr bwMode="auto">
          <a:xfrm>
            <a:off x="0" y="1066800"/>
            <a:ext cx="9144000" cy="1585472"/>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lvl1pPr marL="392113">
              <a:defRPr sz="2400">
                <a:solidFill>
                  <a:schemeClr val="tx1"/>
                </a:solidFill>
                <a:latin typeface="Arial" charset="0"/>
                <a:ea typeface="ＭＳ Ｐゴシック" charset="0"/>
                <a:cs typeface="ＭＳ Ｐゴシック" charset="0"/>
              </a:defRPr>
            </a:lvl1pPr>
            <a:lvl2pPr marL="577850">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lgn="l"/>
            <a:r>
              <a:rPr lang="en-US" sz="3200" baseline="30000" dirty="0">
                <a:solidFill>
                  <a:srgbClr val="FFFFFF"/>
                </a:solidFill>
                <a:cs typeface="Arial" charset="0"/>
              </a:rPr>
              <a:t>9</a:t>
            </a:r>
            <a:r>
              <a:rPr lang="zh-CN" altLang="en-US" sz="3200" dirty="0">
                <a:solidFill>
                  <a:srgbClr val="FFFFFF"/>
                </a:solidFill>
                <a:cs typeface="Arial" charset="0"/>
              </a:rPr>
              <a:t>又有人因着同一位圣灵领受了</a:t>
            </a:r>
            <a:r>
              <a:rPr lang="zh-CN" altLang="en-US" sz="3200" dirty="0">
                <a:solidFill>
                  <a:srgbClr val="FFFF00"/>
                </a:solidFill>
                <a:cs typeface="Arial" charset="0"/>
              </a:rPr>
              <a:t>信心</a:t>
            </a:r>
            <a:r>
              <a:rPr lang="zh-CN" altLang="en-US" sz="3200" dirty="0">
                <a:solidFill>
                  <a:srgbClr val="FFFFFF"/>
                </a:solidFill>
                <a:cs typeface="Arial" charset="0"/>
              </a:rPr>
              <a:t>，还有人因着这位圣灵领受了</a:t>
            </a:r>
            <a:r>
              <a:rPr lang="zh-CN" altLang="en-US" sz="3200" dirty="0">
                <a:solidFill>
                  <a:srgbClr val="FFFF00"/>
                </a:solidFill>
                <a:cs typeface="Arial" charset="0"/>
              </a:rPr>
              <a:t>医病</a:t>
            </a:r>
            <a:r>
              <a:rPr lang="zh-CN" altLang="en-US" sz="3200" dirty="0">
                <a:solidFill>
                  <a:srgbClr val="FFFFFF"/>
                </a:solidFill>
                <a:cs typeface="Arial" charset="0"/>
              </a:rPr>
              <a:t>的恩赐， </a:t>
            </a:r>
            <a:r>
              <a:rPr lang="en-US" altLang="zh-CN" sz="3200" baseline="30000" dirty="0">
                <a:solidFill>
                  <a:srgbClr val="FFFFFF"/>
                </a:solidFill>
                <a:cs typeface="Arial" charset="0"/>
              </a:rPr>
              <a:t>10 </a:t>
            </a:r>
            <a:r>
              <a:rPr lang="zh-CN" altLang="en-US" sz="3200" dirty="0">
                <a:solidFill>
                  <a:srgbClr val="FFFFFF"/>
                </a:solidFill>
                <a:cs typeface="Arial" charset="0"/>
              </a:rPr>
              <a:t>另有人可以行</a:t>
            </a:r>
            <a:r>
              <a:rPr lang="zh-CN" altLang="en-US" sz="3200" dirty="0">
                <a:solidFill>
                  <a:srgbClr val="FFFF00"/>
                </a:solidFill>
                <a:cs typeface="Arial" charset="0"/>
              </a:rPr>
              <a:t>神迹</a:t>
            </a:r>
            <a:endParaRPr lang="en-US" sz="3200" dirty="0">
              <a:solidFill>
                <a:srgbClr val="FFFF00"/>
              </a:solidFill>
              <a:cs typeface="Arial" charset="0"/>
            </a:endParaRPr>
          </a:p>
        </p:txBody>
      </p:sp>
    </p:spTree>
    <p:extLst>
      <p:ext uri="{BB962C8B-B14F-4D97-AF65-F5344CB8AC3E}">
        <p14:creationId xmlns:p14="http://schemas.microsoft.com/office/powerpoint/2010/main" val="1590357363"/>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descr="Bible1"/>
          <p:cNvPicPr>
            <a:picLocks noChangeAspect="1" noChangeArrowheads="1"/>
          </p:cNvPicPr>
          <p:nvPr/>
        </p:nvPicPr>
        <p:blipFill rotWithShape="1">
          <a:blip r:embed="rId3" cstate="screen">
            <a:lum bright="-30000"/>
            <a:extLst>
              <a:ext uri="{28A0092B-C50C-407E-A947-70E740481C1C}">
                <a14:useLocalDpi xmlns:a14="http://schemas.microsoft.com/office/drawing/2010/main"/>
              </a:ext>
            </a:extLst>
          </a:blip>
          <a:srcRect/>
          <a:stretch/>
        </p:blipFill>
        <p:spPr bwMode="auto">
          <a:xfrm>
            <a:off x="1" y="44624"/>
            <a:ext cx="9144000" cy="67543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8451" name="Rectangle 3"/>
          <p:cNvSpPr>
            <a:spLocks noGrp="1" noChangeArrowheads="1"/>
          </p:cNvSpPr>
          <p:nvPr>
            <p:ph type="ctrTitle"/>
          </p:nvPr>
        </p:nvSpPr>
        <p:spPr>
          <a:xfrm>
            <a:off x="0" y="152400"/>
            <a:ext cx="9144000" cy="762000"/>
          </a:xfrm>
          <a:effectLst>
            <a:outerShdw blurRad="63500" dist="35921" dir="2700000" algn="ctr" rotWithShape="0">
              <a:schemeClr val="tx1">
                <a:alpha val="74998"/>
              </a:schemeClr>
            </a:outerShdw>
          </a:effectLst>
        </p:spPr>
        <p:txBody>
          <a:bodyPr/>
          <a:lstStyle/>
          <a:p>
            <a:r>
              <a:rPr lang="zh-CN" altLang="en-US" sz="3600" dirty="0">
                <a:solidFill>
                  <a:srgbClr val="FFFFFF"/>
                </a:solidFill>
              </a:rPr>
              <a:t>圣灵给予每种恩赐 </a:t>
            </a:r>
            <a:r>
              <a:rPr lang="en-US" sz="3600" dirty="0">
                <a:solidFill>
                  <a:srgbClr val="FFFFFF"/>
                </a:solidFill>
              </a:rPr>
              <a:t>(12:10b-11a)</a:t>
            </a:r>
            <a:endParaRPr lang="en-US" dirty="0"/>
          </a:p>
        </p:txBody>
      </p:sp>
      <p:sp>
        <p:nvSpPr>
          <p:cNvPr id="488452" name="Text Box 4"/>
          <p:cNvSpPr txBox="1">
            <a:spLocks noChangeArrowheads="1"/>
          </p:cNvSpPr>
          <p:nvPr/>
        </p:nvSpPr>
        <p:spPr bwMode="auto">
          <a:xfrm>
            <a:off x="0" y="1066801"/>
            <a:ext cx="9144000" cy="1585472"/>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lvl1pPr marL="392113">
              <a:defRPr sz="2400">
                <a:solidFill>
                  <a:schemeClr val="tx1"/>
                </a:solidFill>
                <a:latin typeface="Arial" charset="0"/>
                <a:ea typeface="ＭＳ Ｐゴシック" charset="0"/>
                <a:cs typeface="ＭＳ Ｐゴシック" charset="0"/>
              </a:defRPr>
            </a:lvl1pPr>
            <a:lvl2pPr marL="577850">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lgn="l"/>
            <a:r>
              <a:rPr lang="zh-CN" altLang="en-US" sz="3200" dirty="0">
                <a:solidFill>
                  <a:srgbClr val="FFFFFF"/>
                </a:solidFill>
                <a:cs typeface="Arial" charset="0"/>
              </a:rPr>
              <a:t>另有人可以</a:t>
            </a:r>
            <a:r>
              <a:rPr lang="zh-CN" altLang="en-US" sz="3200" dirty="0">
                <a:solidFill>
                  <a:srgbClr val="FFFF00"/>
                </a:solidFill>
                <a:cs typeface="Arial" charset="0"/>
              </a:rPr>
              <a:t>讲道</a:t>
            </a:r>
            <a:r>
              <a:rPr lang="zh-CN" altLang="en-US" sz="3200" dirty="0">
                <a:solidFill>
                  <a:srgbClr val="FFFFFF"/>
                </a:solidFill>
                <a:cs typeface="Arial" charset="0"/>
              </a:rPr>
              <a:t>，另有人可以</a:t>
            </a:r>
            <a:r>
              <a:rPr lang="zh-CN" altLang="en-US" sz="3200" dirty="0">
                <a:solidFill>
                  <a:srgbClr val="FFFF00"/>
                </a:solidFill>
                <a:cs typeface="Arial" charset="0"/>
              </a:rPr>
              <a:t>辨别诸灵</a:t>
            </a:r>
            <a:r>
              <a:rPr lang="zh-CN" altLang="en-US" sz="3200" dirty="0">
                <a:solidFill>
                  <a:srgbClr val="FFFFFF"/>
                </a:solidFill>
                <a:cs typeface="Arial" charset="0"/>
              </a:rPr>
              <a:t>，也有人能说</a:t>
            </a:r>
            <a:r>
              <a:rPr lang="zh-CN" altLang="en-US" sz="3200" dirty="0">
                <a:solidFill>
                  <a:srgbClr val="FFFF00"/>
                </a:solidFill>
                <a:cs typeface="Arial" charset="0"/>
              </a:rPr>
              <a:t>各种的方言</a:t>
            </a:r>
            <a:r>
              <a:rPr lang="zh-CN" altLang="en-US" sz="3200" dirty="0">
                <a:solidFill>
                  <a:srgbClr val="FFFFFF"/>
                </a:solidFill>
                <a:cs typeface="Arial" charset="0"/>
              </a:rPr>
              <a:t>，也有人能</a:t>
            </a:r>
            <a:r>
              <a:rPr lang="zh-CN" altLang="en-US" sz="3200" dirty="0">
                <a:solidFill>
                  <a:srgbClr val="FFFF00"/>
                </a:solidFill>
                <a:cs typeface="Arial" charset="0"/>
              </a:rPr>
              <a:t>翻译方言</a:t>
            </a:r>
            <a:r>
              <a:rPr lang="zh-CN" altLang="en-US" sz="3200" dirty="0">
                <a:solidFill>
                  <a:srgbClr val="FFFFFF"/>
                </a:solidFill>
                <a:cs typeface="Arial" charset="0"/>
              </a:rPr>
              <a:t>。 </a:t>
            </a:r>
            <a:r>
              <a:rPr lang="en-US" altLang="zh-CN" sz="3200" baseline="30000" dirty="0">
                <a:solidFill>
                  <a:srgbClr val="FFFFFF"/>
                </a:solidFill>
                <a:cs typeface="Arial" charset="0"/>
              </a:rPr>
              <a:t>11</a:t>
            </a:r>
            <a:r>
              <a:rPr lang="en-US" altLang="zh-CN" sz="3200" dirty="0">
                <a:solidFill>
                  <a:srgbClr val="FFFFFF"/>
                </a:solidFill>
                <a:cs typeface="Arial" charset="0"/>
              </a:rPr>
              <a:t> </a:t>
            </a:r>
            <a:r>
              <a:rPr lang="zh-CN" altLang="en-US" sz="3200" dirty="0">
                <a:solidFill>
                  <a:srgbClr val="FFFFFF"/>
                </a:solidFill>
                <a:cs typeface="Arial" charset="0"/>
              </a:rPr>
              <a:t>这一切都是这同一位圣灵所作的</a:t>
            </a:r>
            <a:endParaRPr lang="en-US" sz="3200" dirty="0">
              <a:solidFill>
                <a:srgbClr val="FFFFFF"/>
              </a:solidFill>
              <a:cs typeface="Arial" charset="0"/>
            </a:endParaRPr>
          </a:p>
        </p:txBody>
      </p:sp>
    </p:spTree>
    <p:extLst>
      <p:ext uri="{BB962C8B-B14F-4D97-AF65-F5344CB8AC3E}">
        <p14:creationId xmlns:p14="http://schemas.microsoft.com/office/powerpoint/2010/main" val="2005783242"/>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descr="Bible1"/>
          <p:cNvPicPr>
            <a:picLocks noChangeAspect="1" noChangeArrowheads="1"/>
          </p:cNvPicPr>
          <p:nvPr/>
        </p:nvPicPr>
        <p:blipFill rotWithShape="1">
          <a:blip r:embed="rId3" cstate="screen">
            <a:lum bright="-30000"/>
            <a:extLst>
              <a:ext uri="{28A0092B-C50C-407E-A947-70E740481C1C}">
                <a14:useLocalDpi xmlns:a14="http://schemas.microsoft.com/office/drawing/2010/main"/>
              </a:ext>
            </a:extLst>
          </a:blip>
          <a:srcRect/>
          <a:stretch/>
        </p:blipFill>
        <p:spPr bwMode="auto">
          <a:xfrm>
            <a:off x="1" y="44624"/>
            <a:ext cx="9144000" cy="67543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0499" name="Rectangle 3"/>
          <p:cNvSpPr>
            <a:spLocks noGrp="1" noChangeArrowheads="1"/>
          </p:cNvSpPr>
          <p:nvPr>
            <p:ph type="ctrTitle"/>
          </p:nvPr>
        </p:nvSpPr>
        <p:spPr>
          <a:xfrm>
            <a:off x="0" y="152400"/>
            <a:ext cx="9144000" cy="762000"/>
          </a:xfrm>
          <a:effectLst>
            <a:outerShdw blurRad="63500" dist="35921" dir="2700000" algn="ctr" rotWithShape="0">
              <a:schemeClr val="tx1">
                <a:alpha val="74998"/>
              </a:schemeClr>
            </a:outerShdw>
          </a:effectLst>
        </p:spPr>
        <p:txBody>
          <a:bodyPr/>
          <a:lstStyle/>
          <a:p>
            <a:r>
              <a:rPr lang="zh-CN" altLang="en-US" sz="3200" dirty="0">
                <a:solidFill>
                  <a:srgbClr val="FFFFFF"/>
                </a:solidFill>
              </a:rPr>
              <a:t>圣灵随己意，把恩赐分给我们 </a:t>
            </a:r>
            <a:r>
              <a:rPr lang="en-US" sz="3200" dirty="0">
                <a:solidFill>
                  <a:srgbClr val="FFFFFF"/>
                </a:solidFill>
              </a:rPr>
              <a:t>(12:11b)</a:t>
            </a:r>
            <a:endParaRPr lang="en-US" sz="3600" dirty="0"/>
          </a:p>
        </p:txBody>
      </p:sp>
      <p:sp>
        <p:nvSpPr>
          <p:cNvPr id="490500" name="Text Box 4"/>
          <p:cNvSpPr txBox="1">
            <a:spLocks noChangeArrowheads="1"/>
          </p:cNvSpPr>
          <p:nvPr/>
        </p:nvSpPr>
        <p:spPr bwMode="auto">
          <a:xfrm>
            <a:off x="0" y="1066802"/>
            <a:ext cx="9144000" cy="584719"/>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lvl1pPr marL="392113">
              <a:defRPr sz="2400">
                <a:solidFill>
                  <a:schemeClr val="tx1"/>
                </a:solidFill>
                <a:latin typeface="Arial" charset="0"/>
                <a:ea typeface="ＭＳ Ｐゴシック" charset="0"/>
                <a:cs typeface="ＭＳ Ｐゴシック" charset="0"/>
              </a:defRPr>
            </a:lvl1pPr>
            <a:lvl2pPr marL="577850">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lgn="l"/>
            <a:r>
              <a:rPr lang="zh-CN" altLang="en-US" sz="3200" i="1" dirty="0">
                <a:solidFill>
                  <a:srgbClr val="FFFF00"/>
                </a:solidFill>
                <a:cs typeface="Arial" charset="0"/>
              </a:rPr>
              <a:t>他按照自己的意思个别地分给各人。</a:t>
            </a:r>
            <a:endParaRPr lang="en-US" sz="3200" b="0" dirty="0">
              <a:solidFill>
                <a:srgbClr val="000000"/>
              </a:solidFill>
            </a:endParaRPr>
          </a:p>
        </p:txBody>
      </p:sp>
    </p:spTree>
    <p:extLst>
      <p:ext uri="{BB962C8B-B14F-4D97-AF65-F5344CB8AC3E}">
        <p14:creationId xmlns:p14="http://schemas.microsoft.com/office/powerpoint/2010/main" val="1319334098"/>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5618" name="Picture 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988" y="0"/>
            <a:ext cx="9170988" cy="739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50" name="Rectangle 2"/>
          <p:cNvSpPr>
            <a:spLocks noGrp="1" noChangeArrowheads="1"/>
          </p:cNvSpPr>
          <p:nvPr>
            <p:ph type="ctrTitle" idx="4294967295"/>
          </p:nvPr>
        </p:nvSpPr>
        <p:spPr>
          <a:xfrm>
            <a:off x="0" y="152401"/>
            <a:ext cx="6172200" cy="1752600"/>
          </a:xfrm>
          <a:effectLst>
            <a:outerShdw blurRad="63500" dist="107763" dir="8100000" algn="ctr" rotWithShape="0">
              <a:schemeClr val="bg1"/>
            </a:outerShdw>
          </a:effectLst>
        </p:spPr>
        <p:txBody>
          <a:bodyPr/>
          <a:lstStyle/>
          <a:p>
            <a:pPr>
              <a:defRPr/>
            </a:pPr>
            <a:r>
              <a:rPr lang="zh-CN" altLang="en-US" sz="6600" b="1" dirty="0"/>
              <a:t>谁比较重要</a:t>
            </a:r>
            <a:r>
              <a:rPr lang="en-US" altLang="zh-CN" sz="6600" b="1" dirty="0"/>
              <a:t>?</a:t>
            </a:r>
            <a:endParaRPr lang="en-US" sz="7200" dirty="0"/>
          </a:p>
        </p:txBody>
      </p:sp>
      <p:sp>
        <p:nvSpPr>
          <p:cNvPr id="6" name="Rectangle 2"/>
          <p:cNvSpPr txBox="1">
            <a:spLocks noChangeArrowheads="1"/>
          </p:cNvSpPr>
          <p:nvPr/>
        </p:nvSpPr>
        <p:spPr bwMode="auto">
          <a:xfrm>
            <a:off x="4572000" y="4724401"/>
            <a:ext cx="4572000" cy="1752600"/>
          </a:xfrm>
          <a:prstGeom prst="rect">
            <a:avLst/>
          </a:prstGeom>
          <a:noFill/>
          <a:ln w="9525">
            <a:noFill/>
            <a:miter lim="800000"/>
            <a:headEnd/>
            <a:tailEnd/>
          </a:ln>
          <a:effectLst>
            <a:outerShdw dist="107763" dir="8100000" algn="ctr" rotWithShape="0">
              <a:schemeClr val="bg1"/>
            </a:outerShdw>
          </a:effectLst>
        </p:spPr>
        <p:txBody>
          <a:bodyPr lIns="91269" tIns="45635" rIns="91269" bIns="45635" anchor="ctr"/>
          <a:lstStyle/>
          <a:p>
            <a:pPr>
              <a:defRPr/>
            </a:pPr>
            <a:r>
              <a:rPr lang="zh-CN" altLang="en-US" sz="6600" dirty="0">
                <a:solidFill>
                  <a:srgbClr val="000000"/>
                </a:solidFill>
                <a:ea typeface="ＭＳ Ｐゴシック" pitchFamily="34" charset="-128"/>
                <a:cs typeface="ＭＳ Ｐゴシック"/>
              </a:rPr>
              <a:t>所有人</a:t>
            </a:r>
            <a:r>
              <a:rPr lang="en-US" altLang="zh-CN" sz="6600" dirty="0">
                <a:solidFill>
                  <a:srgbClr val="000000"/>
                </a:solidFill>
                <a:ea typeface="ＭＳ Ｐゴシック" pitchFamily="34" charset="-128"/>
                <a:cs typeface="ＭＳ Ｐゴシック"/>
              </a:rPr>
              <a:t>!</a:t>
            </a:r>
          </a:p>
        </p:txBody>
      </p:sp>
    </p:spTree>
    <p:extLst>
      <p:ext uri="{BB962C8B-B14F-4D97-AF65-F5344CB8AC3E}">
        <p14:creationId xmlns:p14="http://schemas.microsoft.com/office/powerpoint/2010/main" val="382975878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770" decel="100000"/>
                                        <p:tgtEl>
                                          <p:spTgt spid="6"/>
                                        </p:tgtEl>
                                      </p:cBhvr>
                                    </p:animEffect>
                                    <p:animScale>
                                      <p:cBhvr>
                                        <p:cTn id="8" dur="770" decel="100000"/>
                                        <p:tgtEl>
                                          <p:spTgt spid="6"/>
                                        </p:tgtEl>
                                      </p:cBhvr>
                                      <p:from x="10000" y="10000"/>
                                      <p:to x="200000" y="450000"/>
                                    </p:animScale>
                                    <p:animScale>
                                      <p:cBhvr>
                                        <p:cTn id="9" dur="1230" accel="100000" fill="hold">
                                          <p:stCondLst>
                                            <p:cond delay="770"/>
                                          </p:stCondLst>
                                        </p:cTn>
                                        <p:tgtEl>
                                          <p:spTgt spid="6"/>
                                        </p:tgtEl>
                                      </p:cBhvr>
                                      <p:from x="200000" y="450000"/>
                                      <p:to x="100000" y="100000"/>
                                    </p:animScale>
                                    <p:set>
                                      <p:cBhvr>
                                        <p:cTn id="10" dur="770" fill="hold"/>
                                        <p:tgtEl>
                                          <p:spTgt spid="6"/>
                                        </p:tgtEl>
                                        <p:attrNameLst>
                                          <p:attrName>ppt_x</p:attrName>
                                        </p:attrNameLst>
                                      </p:cBhvr>
                                      <p:to>
                                        <p:strVal val="(0.5)"/>
                                      </p:to>
                                    </p:set>
                                    <p:anim from="(0.5)" to="(#ppt_x)" calcmode="lin" valueType="num">
                                      <p:cBhvr>
                                        <p:cTn id="11" dur="1230" accel="100000" fill="hold">
                                          <p:stCondLst>
                                            <p:cond delay="770"/>
                                          </p:stCondLst>
                                        </p:cTn>
                                        <p:tgtEl>
                                          <p:spTgt spid="6"/>
                                        </p:tgtEl>
                                        <p:attrNameLst>
                                          <p:attrName>ppt_x</p:attrName>
                                        </p:attrNameLst>
                                      </p:cBhvr>
                                    </p:anim>
                                    <p:set>
                                      <p:cBhvr>
                                        <p:cTn id="12" dur="770" fill="hold"/>
                                        <p:tgtEl>
                                          <p:spTgt spid="6"/>
                                        </p:tgtEl>
                                        <p:attrNameLst>
                                          <p:attrName>ppt_y</p:attrName>
                                        </p:attrNameLst>
                                      </p:cBhvr>
                                      <p:to>
                                        <p:strVal val="(#ppt_y+0.4)"/>
                                      </p:to>
                                    </p:set>
                                    <p:anim from="(#ppt_y+0.4)" to="(#ppt_y)" calcmode="lin" valueType="num">
                                      <p:cBhvr>
                                        <p:cTn id="13" dur="1230" accel="100000" fill="hold">
                                          <p:stCondLst>
                                            <p:cond delay="770"/>
                                          </p:stCondLst>
                                        </p:cTn>
                                        <p:tgtEl>
                                          <p:spTgt spid="6"/>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2" name="Rectangle 2"/>
          <p:cNvSpPr>
            <a:spLocks noChangeArrowheads="1"/>
          </p:cNvSpPr>
          <p:nvPr/>
        </p:nvSpPr>
        <p:spPr bwMode="auto">
          <a:xfrm>
            <a:off x="441325" y="166719"/>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1293" tIns="45647" rIns="91293" bIns="45647" anchor="ct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4867" name="Rectangle 3"/>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1293" tIns="45647" rIns="91293" bIns="45647" anchor="ctr"/>
          <a:lstStyle/>
          <a:p>
            <a:pPr algn="l" eaLnBrk="0" hangingPunct="0">
              <a:spcBef>
                <a:spcPct val="50000"/>
              </a:spcBef>
              <a:buFont typeface="Wingdings" charset="0"/>
              <a:buChar char="§"/>
            </a:pPr>
            <a:endParaRPr lang="zh-CN" altLang="en-US">
              <a:solidFill>
                <a:srgbClr val="FFFFFF"/>
              </a:solidFill>
              <a:latin typeface="Times" charset="0"/>
              <a:ea typeface="SimSun" charset="0"/>
              <a:cs typeface="Times New Roman" charset="0"/>
            </a:endParaRPr>
          </a:p>
        </p:txBody>
      </p:sp>
      <p:sp>
        <p:nvSpPr>
          <p:cNvPr id="168964" name="Rectangle 4"/>
          <p:cNvSpPr>
            <a:spLocks noChangeArrowheads="1"/>
          </p:cNvSpPr>
          <p:nvPr/>
        </p:nvSpPr>
        <p:spPr bwMode="auto">
          <a:xfrm>
            <a:off x="76200" y="304802"/>
            <a:ext cx="2825750" cy="828428"/>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341" tIns="44378" rIns="90341" bIns="44378">
            <a:spAutoFit/>
          </a:bodyPr>
          <a:lstStyle/>
          <a:p>
            <a:pPr algn="l" eaLnBrk="0" hangingPunct="0">
              <a:defRPr/>
            </a:pPr>
            <a:r>
              <a:rPr lang="en-US">
                <a:solidFill>
                  <a:srgbClr val="FFD34A"/>
                </a:solidFill>
                <a:latin typeface="Times" charset="0"/>
                <a:ea typeface="Times New Roman" charset="0"/>
                <a:cs typeface="Times New Roman" charset="0"/>
              </a:rPr>
              <a:t> </a:t>
            </a:r>
            <a:r>
              <a:rPr lang="zh-CN" altLang="en-US">
                <a:solidFill>
                  <a:srgbClr val="FFD34A"/>
                </a:solidFill>
                <a:latin typeface="Times" charset="0"/>
                <a:ea typeface="SimSun" charset="-122"/>
                <a:cs typeface="SimSun" charset="-122"/>
              </a:rPr>
              <a:t>修整舞台</a:t>
            </a:r>
          </a:p>
          <a:p>
            <a:pPr algn="l" eaLnBrk="0" hangingPunct="0">
              <a:defRPr/>
            </a:pPr>
            <a:r>
              <a:rPr lang="en-US">
                <a:solidFill>
                  <a:srgbClr val="FFD34A"/>
                </a:solidFill>
                <a:latin typeface="Times" charset="0"/>
                <a:ea typeface="Times New Roman" charset="0"/>
                <a:cs typeface="Times New Roman" charset="0"/>
              </a:rPr>
              <a:t>        </a:t>
            </a:r>
          </a:p>
        </p:txBody>
      </p:sp>
      <p:sp>
        <p:nvSpPr>
          <p:cNvPr id="168965" name="Line 5"/>
          <p:cNvSpPr>
            <a:spLocks noChangeShapeType="1"/>
          </p:cNvSpPr>
          <p:nvPr/>
        </p:nvSpPr>
        <p:spPr bwMode="auto">
          <a:xfrm>
            <a:off x="4114802"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lIns="91293" tIns="45647" rIns="91293" bIns="45647" anchor="ct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4870" name="Text Box 6"/>
          <p:cNvSpPr txBox="1">
            <a:spLocks noChangeArrowheads="1"/>
          </p:cNvSpPr>
          <p:nvPr/>
        </p:nvSpPr>
        <p:spPr bwMode="auto">
          <a:xfrm>
            <a:off x="533400" y="6483359"/>
            <a:ext cx="1993900" cy="338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1293" tIns="45647" rIns="91293" bIns="45647">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l" eaLnBrk="0" hangingPunct="0">
              <a:spcBef>
                <a:spcPct val="50000"/>
              </a:spcBef>
            </a:pPr>
            <a:endParaRPr lang="zh-CN" altLang="en-US">
              <a:solidFill>
                <a:srgbClr val="FFFFFF"/>
              </a:solidFill>
              <a:latin typeface="Comic Sans MS" charset="0"/>
              <a:cs typeface="Times New Roman" charset="0"/>
            </a:endParaRPr>
          </a:p>
        </p:txBody>
      </p:sp>
      <p:sp>
        <p:nvSpPr>
          <p:cNvPr id="168967" name="Text Box 7"/>
          <p:cNvSpPr txBox="1">
            <a:spLocks noChangeArrowheads="1"/>
          </p:cNvSpPr>
          <p:nvPr/>
        </p:nvSpPr>
        <p:spPr bwMode="auto">
          <a:xfrm>
            <a:off x="1765300" y="42894"/>
            <a:ext cx="4160838" cy="274637"/>
          </a:xfrm>
          <a:prstGeom prst="rect">
            <a:avLst/>
          </a:prstGeom>
          <a:noFill/>
          <a:ln w="12700">
            <a:noFill/>
            <a:miter lim="800000"/>
            <a:headEnd/>
            <a:tailEnd/>
          </a:ln>
          <a:effectLst>
            <a:outerShdw blurRad="63500" dist="29783" dir="1514402" algn="ctr" rotWithShape="0">
              <a:schemeClr val="bg2">
                <a:alpha val="74998"/>
              </a:schemeClr>
            </a:outerShdw>
          </a:effectLst>
        </p:spPr>
        <p:txBody>
          <a:bodyPr lIns="91293" tIns="45647" rIns="91293" bIns="45647">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l" eaLnBrk="0" hangingPunct="0">
              <a:spcBef>
                <a:spcPct val="50000"/>
              </a:spcBef>
            </a:pPr>
            <a:r>
              <a:rPr lang="zh-CN" altLang="en-US" sz="1200">
                <a:solidFill>
                  <a:srgbClr val="FFFFFF"/>
                </a:solidFill>
                <a:latin typeface="Comic Sans MS" charset="0"/>
              </a:rPr>
              <a:t>民数记 </a:t>
            </a:r>
            <a:r>
              <a:rPr lang="en-US" altLang="zh-CN" sz="1200">
                <a:solidFill>
                  <a:srgbClr val="FFFFFF"/>
                </a:solidFill>
                <a:latin typeface="Comic Sans MS" charset="0"/>
                <a:cs typeface="Times New Roman" charset="0"/>
              </a:rPr>
              <a:t>13:26-14:9</a:t>
            </a:r>
            <a:endParaRPr lang="en-US" altLang="zh-CN" sz="800" u="sng">
              <a:solidFill>
                <a:srgbClr val="000000"/>
              </a:solidFill>
              <a:latin typeface="Geneva" charset="0"/>
              <a:cs typeface="Times New Roman" charset="0"/>
            </a:endParaRPr>
          </a:p>
        </p:txBody>
      </p:sp>
      <p:grpSp>
        <p:nvGrpSpPr>
          <p:cNvPr id="164872" name="Group 8"/>
          <p:cNvGrpSpPr>
            <a:grpSpLocks/>
          </p:cNvGrpSpPr>
          <p:nvPr/>
        </p:nvGrpSpPr>
        <p:grpSpPr bwMode="auto">
          <a:xfrm>
            <a:off x="1614519" y="90491"/>
            <a:ext cx="7381875" cy="6010276"/>
            <a:chOff x="1008" y="56"/>
            <a:chExt cx="4650" cy="3786"/>
          </a:xfrm>
        </p:grpSpPr>
        <p:sp>
          <p:nvSpPr>
            <p:cNvPr id="168969" name="Freeform 9"/>
            <p:cNvSpPr>
              <a:spLocks/>
            </p:cNvSpPr>
            <p:nvPr/>
          </p:nvSpPr>
          <p:spPr bwMode="auto">
            <a:xfrm>
              <a:off x="1504" y="800"/>
              <a:ext cx="731" cy="2204"/>
            </a:xfrm>
            <a:custGeom>
              <a:avLst/>
              <a:gdLst/>
              <a:ahLst/>
              <a:cxnLst>
                <a:cxn ang="0">
                  <a:pos x="731" y="0"/>
                </a:cxn>
                <a:cxn ang="0">
                  <a:pos x="606" y="71"/>
                </a:cxn>
                <a:cxn ang="0">
                  <a:pos x="590" y="479"/>
                </a:cxn>
                <a:cxn ang="0">
                  <a:pos x="504" y="698"/>
                </a:cxn>
                <a:cxn ang="0">
                  <a:pos x="339" y="1012"/>
                </a:cxn>
                <a:cxn ang="0">
                  <a:pos x="229" y="1184"/>
                </a:cxn>
                <a:cxn ang="0">
                  <a:pos x="80" y="1475"/>
                </a:cxn>
                <a:cxn ang="0">
                  <a:pos x="25" y="1679"/>
                </a:cxn>
                <a:cxn ang="0">
                  <a:pos x="190" y="2157"/>
                </a:cxn>
                <a:cxn ang="0">
                  <a:pos x="308" y="2204"/>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33CC33"/>
              </a:solidFill>
              <a:prstDash val="sysDot"/>
              <a:round/>
              <a:headEnd type="none" w="med" len="med"/>
              <a:tailEnd type="none" w="med" len="med"/>
            </a:ln>
            <a:effectLst>
              <a:outerShdw blurRad="63500" dist="89803" dir="2700000" algn="ctr" rotWithShape="0">
                <a:schemeClr val="bg2">
                  <a:alpha val="74998"/>
                </a:schemeClr>
              </a:outerShdw>
            </a:effectLst>
          </p:spPr>
          <p:txBody>
            <a:bodyPr wrap="none" anchor="ct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4904" name="Rectangle 10"/>
            <p:cNvSpPr>
              <a:spLocks noChangeArrowheads="1"/>
            </p:cNvSpPr>
            <p:nvPr/>
          </p:nvSpPr>
          <p:spPr bwMode="auto">
            <a:xfrm>
              <a:off x="1008" y="500"/>
              <a:ext cx="4320" cy="3312"/>
            </a:xfrm>
            <a:prstGeom prst="rect">
              <a:avLst/>
            </a:prstGeom>
            <a:gradFill rotWithShape="0">
              <a:gsLst>
                <a:gs pos="0">
                  <a:srgbClr val="0331B3"/>
                </a:gs>
                <a:gs pos="100000">
                  <a:srgbClr val="011753"/>
                </a:gs>
              </a:gsLst>
              <a:path path="shape">
                <a:fillToRect l="50000" t="50000" r="50000" b="50000"/>
              </a:path>
            </a:gradFill>
            <a:ln w="76200">
              <a:solidFill>
                <a:schemeClr val="accent2"/>
              </a:solidFill>
              <a:miter lim="800000"/>
              <a:headEnd/>
              <a:tailEnd/>
            </a:ln>
          </p:spPr>
          <p:txBody>
            <a:bodyPr wrap="none" anchor="ctr"/>
            <a:lstStyle/>
            <a:p>
              <a:pPr eaLnBrk="0" hangingPunct="0"/>
              <a:endParaRPr lang="zh-CN" altLang="en-US" sz="1600" b="0">
                <a:solidFill>
                  <a:srgbClr val="FF0000"/>
                </a:solidFill>
                <a:latin typeface="Comic Sans MS" charset="0"/>
                <a:ea typeface="SimSun" charset="0"/>
                <a:cs typeface="Times New Roman" charset="0"/>
              </a:endParaRPr>
            </a:p>
          </p:txBody>
        </p:sp>
        <p:sp>
          <p:nvSpPr>
            <p:cNvPr id="164905" name="Freeform 11"/>
            <p:cNvSpPr>
              <a:spLocks/>
            </p:cNvSpPr>
            <p:nvPr/>
          </p:nvSpPr>
          <p:spPr bwMode="auto">
            <a:xfrm>
              <a:off x="1018" y="541"/>
              <a:ext cx="1021" cy="1921"/>
            </a:xfrm>
            <a:custGeom>
              <a:avLst/>
              <a:gdLst>
                <a:gd name="T0" fmla="*/ 984 w 1021"/>
                <a:gd name="T1" fmla="*/ 24 h 1921"/>
                <a:gd name="T2" fmla="*/ 996 w 1021"/>
                <a:gd name="T3" fmla="*/ 72 h 1921"/>
                <a:gd name="T4" fmla="*/ 1008 w 1021"/>
                <a:gd name="T5" fmla="*/ 120 h 1921"/>
                <a:gd name="T6" fmla="*/ 1020 w 1021"/>
                <a:gd name="T7" fmla="*/ 180 h 1921"/>
                <a:gd name="T8" fmla="*/ 1020 w 1021"/>
                <a:gd name="T9" fmla="*/ 240 h 1921"/>
                <a:gd name="T10" fmla="*/ 1020 w 1021"/>
                <a:gd name="T11" fmla="*/ 300 h 1921"/>
                <a:gd name="T12" fmla="*/ 1020 w 1021"/>
                <a:gd name="T13" fmla="*/ 348 h 1921"/>
                <a:gd name="T14" fmla="*/ 1020 w 1021"/>
                <a:gd name="T15" fmla="*/ 396 h 1921"/>
                <a:gd name="T16" fmla="*/ 1008 w 1021"/>
                <a:gd name="T17" fmla="*/ 456 h 1921"/>
                <a:gd name="T18" fmla="*/ 996 w 1021"/>
                <a:gd name="T19" fmla="*/ 516 h 1921"/>
                <a:gd name="T20" fmla="*/ 996 w 1021"/>
                <a:gd name="T21" fmla="*/ 564 h 1921"/>
                <a:gd name="T22" fmla="*/ 972 w 1021"/>
                <a:gd name="T23" fmla="*/ 636 h 1921"/>
                <a:gd name="T24" fmla="*/ 972 w 1021"/>
                <a:gd name="T25" fmla="*/ 696 h 1921"/>
                <a:gd name="T26" fmla="*/ 948 w 1021"/>
                <a:gd name="T27" fmla="*/ 744 h 1921"/>
                <a:gd name="T28" fmla="*/ 936 w 1021"/>
                <a:gd name="T29" fmla="*/ 792 h 1921"/>
                <a:gd name="T30" fmla="*/ 924 w 1021"/>
                <a:gd name="T31" fmla="*/ 864 h 1921"/>
                <a:gd name="T32" fmla="*/ 900 w 1021"/>
                <a:gd name="T33" fmla="*/ 912 h 1921"/>
                <a:gd name="T34" fmla="*/ 888 w 1021"/>
                <a:gd name="T35" fmla="*/ 960 h 1921"/>
                <a:gd name="T36" fmla="*/ 864 w 1021"/>
                <a:gd name="T37" fmla="*/ 1020 h 1921"/>
                <a:gd name="T38" fmla="*/ 840 w 1021"/>
                <a:gd name="T39" fmla="*/ 1068 h 1921"/>
                <a:gd name="T40" fmla="*/ 828 w 1021"/>
                <a:gd name="T41" fmla="*/ 1116 h 1921"/>
                <a:gd name="T42" fmla="*/ 792 w 1021"/>
                <a:gd name="T43" fmla="*/ 1176 h 1921"/>
                <a:gd name="T44" fmla="*/ 768 w 1021"/>
                <a:gd name="T45" fmla="*/ 1224 h 1921"/>
                <a:gd name="T46" fmla="*/ 732 w 1021"/>
                <a:gd name="T47" fmla="*/ 1284 h 1921"/>
                <a:gd name="T48" fmla="*/ 696 w 1021"/>
                <a:gd name="T49" fmla="*/ 1332 h 1921"/>
                <a:gd name="T50" fmla="*/ 660 w 1021"/>
                <a:gd name="T51" fmla="*/ 1380 h 1921"/>
                <a:gd name="T52" fmla="*/ 636 w 1021"/>
                <a:gd name="T53" fmla="*/ 1428 h 1921"/>
                <a:gd name="T54" fmla="*/ 600 w 1021"/>
                <a:gd name="T55" fmla="*/ 1476 h 1921"/>
                <a:gd name="T56" fmla="*/ 564 w 1021"/>
                <a:gd name="T57" fmla="*/ 1524 h 1921"/>
                <a:gd name="T58" fmla="*/ 540 w 1021"/>
                <a:gd name="T59" fmla="*/ 1560 h 1921"/>
                <a:gd name="T60" fmla="*/ 516 w 1021"/>
                <a:gd name="T61" fmla="*/ 1608 h 1921"/>
                <a:gd name="T62" fmla="*/ 480 w 1021"/>
                <a:gd name="T63" fmla="*/ 1644 h 1921"/>
                <a:gd name="T64" fmla="*/ 432 w 1021"/>
                <a:gd name="T65" fmla="*/ 1692 h 1921"/>
                <a:gd name="T66" fmla="*/ 396 w 1021"/>
                <a:gd name="T67" fmla="*/ 1728 h 1921"/>
                <a:gd name="T68" fmla="*/ 336 w 1021"/>
                <a:gd name="T69" fmla="*/ 1764 h 1921"/>
                <a:gd name="T70" fmla="*/ 288 w 1021"/>
                <a:gd name="T71" fmla="*/ 1800 h 1921"/>
                <a:gd name="T72" fmla="*/ 228 w 1021"/>
                <a:gd name="T73" fmla="*/ 1836 h 1921"/>
                <a:gd name="T74" fmla="*/ 168 w 1021"/>
                <a:gd name="T75" fmla="*/ 1860 h 1921"/>
                <a:gd name="T76" fmla="*/ 96 w 1021"/>
                <a:gd name="T77" fmla="*/ 1884 h 1921"/>
                <a:gd name="T78" fmla="*/ 48 w 1021"/>
                <a:gd name="T79" fmla="*/ 1908 h 1921"/>
                <a:gd name="T80" fmla="*/ 0 w 1021"/>
                <a:gd name="T81" fmla="*/ 1920 h 19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1"/>
                <a:gd name="T124" fmla="*/ 0 h 1921"/>
                <a:gd name="T125" fmla="*/ 1021 w 1021"/>
                <a:gd name="T126" fmla="*/ 1921 h 192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1" h="1921">
                  <a:moveTo>
                    <a:pt x="984" y="0"/>
                  </a:moveTo>
                  <a:lnTo>
                    <a:pt x="984" y="24"/>
                  </a:lnTo>
                  <a:lnTo>
                    <a:pt x="996" y="48"/>
                  </a:lnTo>
                  <a:lnTo>
                    <a:pt x="996" y="72"/>
                  </a:lnTo>
                  <a:lnTo>
                    <a:pt x="1008" y="96"/>
                  </a:lnTo>
                  <a:lnTo>
                    <a:pt x="1008" y="120"/>
                  </a:lnTo>
                  <a:lnTo>
                    <a:pt x="1020" y="156"/>
                  </a:lnTo>
                  <a:lnTo>
                    <a:pt x="1020" y="180"/>
                  </a:lnTo>
                  <a:lnTo>
                    <a:pt x="1020" y="216"/>
                  </a:lnTo>
                  <a:lnTo>
                    <a:pt x="1020" y="240"/>
                  </a:lnTo>
                  <a:lnTo>
                    <a:pt x="1020" y="264"/>
                  </a:lnTo>
                  <a:lnTo>
                    <a:pt x="1020" y="300"/>
                  </a:lnTo>
                  <a:lnTo>
                    <a:pt x="1020" y="324"/>
                  </a:lnTo>
                  <a:lnTo>
                    <a:pt x="1020" y="348"/>
                  </a:lnTo>
                  <a:lnTo>
                    <a:pt x="1020" y="372"/>
                  </a:lnTo>
                  <a:lnTo>
                    <a:pt x="1020" y="396"/>
                  </a:lnTo>
                  <a:lnTo>
                    <a:pt x="1020" y="432"/>
                  </a:lnTo>
                  <a:lnTo>
                    <a:pt x="1008" y="456"/>
                  </a:lnTo>
                  <a:lnTo>
                    <a:pt x="1008" y="492"/>
                  </a:lnTo>
                  <a:lnTo>
                    <a:pt x="996" y="516"/>
                  </a:lnTo>
                  <a:lnTo>
                    <a:pt x="996" y="540"/>
                  </a:lnTo>
                  <a:lnTo>
                    <a:pt x="996" y="564"/>
                  </a:lnTo>
                  <a:lnTo>
                    <a:pt x="984" y="600"/>
                  </a:lnTo>
                  <a:lnTo>
                    <a:pt x="972" y="636"/>
                  </a:lnTo>
                  <a:lnTo>
                    <a:pt x="972" y="672"/>
                  </a:lnTo>
                  <a:lnTo>
                    <a:pt x="972" y="696"/>
                  </a:lnTo>
                  <a:lnTo>
                    <a:pt x="960" y="720"/>
                  </a:lnTo>
                  <a:lnTo>
                    <a:pt x="948" y="744"/>
                  </a:lnTo>
                  <a:lnTo>
                    <a:pt x="936" y="768"/>
                  </a:lnTo>
                  <a:lnTo>
                    <a:pt x="936" y="792"/>
                  </a:lnTo>
                  <a:lnTo>
                    <a:pt x="924" y="828"/>
                  </a:lnTo>
                  <a:lnTo>
                    <a:pt x="924" y="864"/>
                  </a:lnTo>
                  <a:lnTo>
                    <a:pt x="912" y="888"/>
                  </a:lnTo>
                  <a:lnTo>
                    <a:pt x="900" y="912"/>
                  </a:lnTo>
                  <a:lnTo>
                    <a:pt x="900" y="936"/>
                  </a:lnTo>
                  <a:lnTo>
                    <a:pt x="888" y="960"/>
                  </a:lnTo>
                  <a:lnTo>
                    <a:pt x="876" y="984"/>
                  </a:lnTo>
                  <a:lnTo>
                    <a:pt x="864" y="1020"/>
                  </a:lnTo>
                  <a:lnTo>
                    <a:pt x="852" y="1044"/>
                  </a:lnTo>
                  <a:lnTo>
                    <a:pt x="840" y="1068"/>
                  </a:lnTo>
                  <a:lnTo>
                    <a:pt x="828" y="1092"/>
                  </a:lnTo>
                  <a:lnTo>
                    <a:pt x="828" y="1116"/>
                  </a:lnTo>
                  <a:lnTo>
                    <a:pt x="804" y="1152"/>
                  </a:lnTo>
                  <a:lnTo>
                    <a:pt x="792" y="1176"/>
                  </a:lnTo>
                  <a:lnTo>
                    <a:pt x="780" y="1200"/>
                  </a:lnTo>
                  <a:lnTo>
                    <a:pt x="768" y="1224"/>
                  </a:lnTo>
                  <a:lnTo>
                    <a:pt x="744" y="1236"/>
                  </a:lnTo>
                  <a:lnTo>
                    <a:pt x="732" y="1284"/>
                  </a:lnTo>
                  <a:lnTo>
                    <a:pt x="708" y="1296"/>
                  </a:lnTo>
                  <a:lnTo>
                    <a:pt x="696" y="1332"/>
                  </a:lnTo>
                  <a:lnTo>
                    <a:pt x="684" y="1356"/>
                  </a:lnTo>
                  <a:lnTo>
                    <a:pt x="660" y="1380"/>
                  </a:lnTo>
                  <a:lnTo>
                    <a:pt x="648" y="1404"/>
                  </a:lnTo>
                  <a:lnTo>
                    <a:pt x="636" y="1428"/>
                  </a:lnTo>
                  <a:lnTo>
                    <a:pt x="624" y="1452"/>
                  </a:lnTo>
                  <a:lnTo>
                    <a:pt x="600" y="1476"/>
                  </a:lnTo>
                  <a:lnTo>
                    <a:pt x="588" y="1500"/>
                  </a:lnTo>
                  <a:lnTo>
                    <a:pt x="564" y="1524"/>
                  </a:lnTo>
                  <a:lnTo>
                    <a:pt x="564" y="1548"/>
                  </a:lnTo>
                  <a:lnTo>
                    <a:pt x="540" y="1560"/>
                  </a:lnTo>
                  <a:lnTo>
                    <a:pt x="528" y="1584"/>
                  </a:lnTo>
                  <a:lnTo>
                    <a:pt x="516" y="1608"/>
                  </a:lnTo>
                  <a:lnTo>
                    <a:pt x="492" y="1620"/>
                  </a:lnTo>
                  <a:lnTo>
                    <a:pt x="480" y="1644"/>
                  </a:lnTo>
                  <a:lnTo>
                    <a:pt x="456" y="1668"/>
                  </a:lnTo>
                  <a:lnTo>
                    <a:pt x="432" y="1692"/>
                  </a:lnTo>
                  <a:lnTo>
                    <a:pt x="408" y="1704"/>
                  </a:lnTo>
                  <a:lnTo>
                    <a:pt x="396" y="1728"/>
                  </a:lnTo>
                  <a:lnTo>
                    <a:pt x="360" y="1752"/>
                  </a:lnTo>
                  <a:lnTo>
                    <a:pt x="336" y="1764"/>
                  </a:lnTo>
                  <a:lnTo>
                    <a:pt x="312" y="1788"/>
                  </a:lnTo>
                  <a:lnTo>
                    <a:pt x="288" y="1800"/>
                  </a:lnTo>
                  <a:lnTo>
                    <a:pt x="252" y="1824"/>
                  </a:lnTo>
                  <a:lnTo>
                    <a:pt x="228" y="1836"/>
                  </a:lnTo>
                  <a:lnTo>
                    <a:pt x="192" y="1848"/>
                  </a:lnTo>
                  <a:lnTo>
                    <a:pt x="168" y="1860"/>
                  </a:lnTo>
                  <a:lnTo>
                    <a:pt x="132" y="1884"/>
                  </a:lnTo>
                  <a:lnTo>
                    <a:pt x="96" y="1884"/>
                  </a:lnTo>
                  <a:lnTo>
                    <a:pt x="72" y="1896"/>
                  </a:lnTo>
                  <a:lnTo>
                    <a:pt x="48" y="1908"/>
                  </a:lnTo>
                  <a:lnTo>
                    <a:pt x="24" y="1920"/>
                  </a:lnTo>
                  <a:lnTo>
                    <a:pt x="0" y="1920"/>
                  </a:lnTo>
                </a:path>
              </a:pathLst>
            </a:custGeom>
            <a:noFill/>
            <a:ln w="25400" cap="rnd">
              <a:solidFill>
                <a:srgbClr val="008000"/>
              </a:solidFill>
              <a:round/>
              <a:headEnd/>
              <a:tailEnd/>
            </a:ln>
            <a:extLst>
              <a:ext uri="{909E8E84-426E-40DD-AFC4-6F175D3DCCD1}">
                <a14:hiddenFill xmlns:a14="http://schemas.microsoft.com/office/drawing/2010/main">
                  <a:solidFill>
                    <a:srgbClr val="FFFFFF"/>
                  </a:solidFill>
                </a14:hiddenFill>
              </a:ext>
            </a:extLst>
          </p:spPr>
          <p:txBody>
            <a:bodyPr/>
            <a:lstStyle/>
            <a:p>
              <a:pPr algn="l" eaLnBrk="0" hangingPunct="0">
                <a:spcBef>
                  <a:spcPct val="50000"/>
                </a:spcBef>
                <a:buFont typeface="Wingdings" charset="0"/>
                <a:buChar char="§"/>
              </a:pPr>
              <a:endParaRPr lang="zh-CN" altLang="en-US">
                <a:solidFill>
                  <a:srgbClr val="FFFFFF"/>
                </a:solidFill>
                <a:latin typeface="Times" charset="0"/>
                <a:ea typeface="SimSun" charset="0"/>
                <a:cs typeface="Times New Roman" charset="0"/>
              </a:endParaRPr>
            </a:p>
          </p:txBody>
        </p:sp>
        <p:sp>
          <p:nvSpPr>
            <p:cNvPr id="164906" name="Freeform 12"/>
            <p:cNvSpPr>
              <a:spLocks/>
            </p:cNvSpPr>
            <p:nvPr/>
          </p:nvSpPr>
          <p:spPr bwMode="auto">
            <a:xfrm>
              <a:off x="4404" y="2506"/>
              <a:ext cx="901" cy="1321"/>
            </a:xfrm>
            <a:custGeom>
              <a:avLst/>
              <a:gdLst>
                <a:gd name="T0" fmla="*/ 900 w 901"/>
                <a:gd name="T1" fmla="*/ 0 h 1321"/>
                <a:gd name="T2" fmla="*/ 876 w 901"/>
                <a:gd name="T3" fmla="*/ 12 h 1321"/>
                <a:gd name="T4" fmla="*/ 852 w 901"/>
                <a:gd name="T5" fmla="*/ 24 h 1321"/>
                <a:gd name="T6" fmla="*/ 828 w 901"/>
                <a:gd name="T7" fmla="*/ 36 h 1321"/>
                <a:gd name="T8" fmla="*/ 804 w 901"/>
                <a:gd name="T9" fmla="*/ 48 h 1321"/>
                <a:gd name="T10" fmla="*/ 780 w 901"/>
                <a:gd name="T11" fmla="*/ 60 h 1321"/>
                <a:gd name="T12" fmla="*/ 768 w 901"/>
                <a:gd name="T13" fmla="*/ 84 h 1321"/>
                <a:gd name="T14" fmla="*/ 744 w 901"/>
                <a:gd name="T15" fmla="*/ 96 h 1321"/>
                <a:gd name="T16" fmla="*/ 720 w 901"/>
                <a:gd name="T17" fmla="*/ 120 h 1321"/>
                <a:gd name="T18" fmla="*/ 696 w 901"/>
                <a:gd name="T19" fmla="*/ 132 h 1321"/>
                <a:gd name="T20" fmla="*/ 684 w 901"/>
                <a:gd name="T21" fmla="*/ 156 h 1321"/>
                <a:gd name="T22" fmla="*/ 660 w 901"/>
                <a:gd name="T23" fmla="*/ 168 h 1321"/>
                <a:gd name="T24" fmla="*/ 648 w 901"/>
                <a:gd name="T25" fmla="*/ 192 h 1321"/>
                <a:gd name="T26" fmla="*/ 624 w 901"/>
                <a:gd name="T27" fmla="*/ 216 h 1321"/>
                <a:gd name="T28" fmla="*/ 612 w 901"/>
                <a:gd name="T29" fmla="*/ 240 h 1321"/>
                <a:gd name="T30" fmla="*/ 588 w 901"/>
                <a:gd name="T31" fmla="*/ 252 h 1321"/>
                <a:gd name="T32" fmla="*/ 576 w 901"/>
                <a:gd name="T33" fmla="*/ 276 h 1321"/>
                <a:gd name="T34" fmla="*/ 552 w 901"/>
                <a:gd name="T35" fmla="*/ 288 h 1321"/>
                <a:gd name="T36" fmla="*/ 528 w 901"/>
                <a:gd name="T37" fmla="*/ 312 h 1321"/>
                <a:gd name="T38" fmla="*/ 516 w 901"/>
                <a:gd name="T39" fmla="*/ 336 h 1321"/>
                <a:gd name="T40" fmla="*/ 492 w 901"/>
                <a:gd name="T41" fmla="*/ 360 h 1321"/>
                <a:gd name="T42" fmla="*/ 468 w 901"/>
                <a:gd name="T43" fmla="*/ 372 h 1321"/>
                <a:gd name="T44" fmla="*/ 456 w 901"/>
                <a:gd name="T45" fmla="*/ 396 h 1321"/>
                <a:gd name="T46" fmla="*/ 432 w 901"/>
                <a:gd name="T47" fmla="*/ 420 h 1321"/>
                <a:gd name="T48" fmla="*/ 408 w 901"/>
                <a:gd name="T49" fmla="*/ 444 h 1321"/>
                <a:gd name="T50" fmla="*/ 396 w 901"/>
                <a:gd name="T51" fmla="*/ 468 h 1321"/>
                <a:gd name="T52" fmla="*/ 372 w 901"/>
                <a:gd name="T53" fmla="*/ 492 h 1321"/>
                <a:gd name="T54" fmla="*/ 360 w 901"/>
                <a:gd name="T55" fmla="*/ 516 h 1321"/>
                <a:gd name="T56" fmla="*/ 336 w 901"/>
                <a:gd name="T57" fmla="*/ 540 h 1321"/>
                <a:gd name="T58" fmla="*/ 324 w 901"/>
                <a:gd name="T59" fmla="*/ 564 h 1321"/>
                <a:gd name="T60" fmla="*/ 312 w 901"/>
                <a:gd name="T61" fmla="*/ 588 h 1321"/>
                <a:gd name="T62" fmla="*/ 288 w 901"/>
                <a:gd name="T63" fmla="*/ 624 h 1321"/>
                <a:gd name="T64" fmla="*/ 276 w 901"/>
                <a:gd name="T65" fmla="*/ 648 h 1321"/>
                <a:gd name="T66" fmla="*/ 264 w 901"/>
                <a:gd name="T67" fmla="*/ 684 h 1321"/>
                <a:gd name="T68" fmla="*/ 240 w 901"/>
                <a:gd name="T69" fmla="*/ 708 h 1321"/>
                <a:gd name="T70" fmla="*/ 228 w 901"/>
                <a:gd name="T71" fmla="*/ 732 h 1321"/>
                <a:gd name="T72" fmla="*/ 216 w 901"/>
                <a:gd name="T73" fmla="*/ 756 h 1321"/>
                <a:gd name="T74" fmla="*/ 204 w 901"/>
                <a:gd name="T75" fmla="*/ 780 h 1321"/>
                <a:gd name="T76" fmla="*/ 192 w 901"/>
                <a:gd name="T77" fmla="*/ 804 h 1321"/>
                <a:gd name="T78" fmla="*/ 180 w 901"/>
                <a:gd name="T79" fmla="*/ 828 h 1321"/>
                <a:gd name="T80" fmla="*/ 168 w 901"/>
                <a:gd name="T81" fmla="*/ 852 h 1321"/>
                <a:gd name="T82" fmla="*/ 156 w 901"/>
                <a:gd name="T83" fmla="*/ 876 h 1321"/>
                <a:gd name="T84" fmla="*/ 144 w 901"/>
                <a:gd name="T85" fmla="*/ 900 h 1321"/>
                <a:gd name="T86" fmla="*/ 132 w 901"/>
                <a:gd name="T87" fmla="*/ 924 h 1321"/>
                <a:gd name="T88" fmla="*/ 120 w 901"/>
                <a:gd name="T89" fmla="*/ 948 h 1321"/>
                <a:gd name="T90" fmla="*/ 120 w 901"/>
                <a:gd name="T91" fmla="*/ 972 h 1321"/>
                <a:gd name="T92" fmla="*/ 108 w 901"/>
                <a:gd name="T93" fmla="*/ 996 h 1321"/>
                <a:gd name="T94" fmla="*/ 96 w 901"/>
                <a:gd name="T95" fmla="*/ 1020 h 1321"/>
                <a:gd name="T96" fmla="*/ 96 w 901"/>
                <a:gd name="T97" fmla="*/ 1044 h 1321"/>
                <a:gd name="T98" fmla="*/ 84 w 901"/>
                <a:gd name="T99" fmla="*/ 1068 h 1321"/>
                <a:gd name="T100" fmla="*/ 72 w 901"/>
                <a:gd name="T101" fmla="*/ 1092 h 1321"/>
                <a:gd name="T102" fmla="*/ 60 w 901"/>
                <a:gd name="T103" fmla="*/ 1116 h 1321"/>
                <a:gd name="T104" fmla="*/ 60 w 901"/>
                <a:gd name="T105" fmla="*/ 1140 h 1321"/>
                <a:gd name="T106" fmla="*/ 48 w 901"/>
                <a:gd name="T107" fmla="*/ 1164 h 1321"/>
                <a:gd name="T108" fmla="*/ 36 w 901"/>
                <a:gd name="T109" fmla="*/ 1188 h 1321"/>
                <a:gd name="T110" fmla="*/ 36 w 901"/>
                <a:gd name="T111" fmla="*/ 1212 h 1321"/>
                <a:gd name="T112" fmla="*/ 24 w 901"/>
                <a:gd name="T113" fmla="*/ 1236 h 1321"/>
                <a:gd name="T114" fmla="*/ 12 w 901"/>
                <a:gd name="T115" fmla="*/ 1260 h 1321"/>
                <a:gd name="T116" fmla="*/ 12 w 901"/>
                <a:gd name="T117" fmla="*/ 1296 h 1321"/>
                <a:gd name="T118" fmla="*/ 0 w 901"/>
                <a:gd name="T119" fmla="*/ 1320 h 13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01"/>
                <a:gd name="T181" fmla="*/ 0 h 1321"/>
                <a:gd name="T182" fmla="*/ 901 w 901"/>
                <a:gd name="T183" fmla="*/ 1321 h 13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01" h="1321">
                  <a:moveTo>
                    <a:pt x="900" y="0"/>
                  </a:moveTo>
                  <a:lnTo>
                    <a:pt x="876" y="12"/>
                  </a:lnTo>
                  <a:lnTo>
                    <a:pt x="852" y="24"/>
                  </a:lnTo>
                  <a:lnTo>
                    <a:pt x="828" y="36"/>
                  </a:lnTo>
                  <a:lnTo>
                    <a:pt x="804" y="48"/>
                  </a:lnTo>
                  <a:lnTo>
                    <a:pt x="780" y="60"/>
                  </a:lnTo>
                  <a:lnTo>
                    <a:pt x="768" y="84"/>
                  </a:lnTo>
                  <a:lnTo>
                    <a:pt x="744" y="96"/>
                  </a:lnTo>
                  <a:lnTo>
                    <a:pt x="720" y="120"/>
                  </a:lnTo>
                  <a:lnTo>
                    <a:pt x="696" y="132"/>
                  </a:lnTo>
                  <a:lnTo>
                    <a:pt x="684" y="156"/>
                  </a:lnTo>
                  <a:lnTo>
                    <a:pt x="660" y="168"/>
                  </a:lnTo>
                  <a:lnTo>
                    <a:pt x="648" y="192"/>
                  </a:lnTo>
                  <a:lnTo>
                    <a:pt x="624" y="216"/>
                  </a:lnTo>
                  <a:lnTo>
                    <a:pt x="612" y="240"/>
                  </a:lnTo>
                  <a:lnTo>
                    <a:pt x="588" y="252"/>
                  </a:lnTo>
                  <a:lnTo>
                    <a:pt x="576" y="276"/>
                  </a:lnTo>
                  <a:lnTo>
                    <a:pt x="552" y="288"/>
                  </a:lnTo>
                  <a:lnTo>
                    <a:pt x="528" y="312"/>
                  </a:lnTo>
                  <a:lnTo>
                    <a:pt x="516" y="336"/>
                  </a:lnTo>
                  <a:lnTo>
                    <a:pt x="492" y="360"/>
                  </a:lnTo>
                  <a:lnTo>
                    <a:pt x="468" y="372"/>
                  </a:lnTo>
                  <a:lnTo>
                    <a:pt x="456" y="396"/>
                  </a:lnTo>
                  <a:lnTo>
                    <a:pt x="432" y="420"/>
                  </a:lnTo>
                  <a:lnTo>
                    <a:pt x="408" y="444"/>
                  </a:lnTo>
                  <a:lnTo>
                    <a:pt x="396" y="468"/>
                  </a:lnTo>
                  <a:lnTo>
                    <a:pt x="372" y="492"/>
                  </a:lnTo>
                  <a:lnTo>
                    <a:pt x="360" y="516"/>
                  </a:lnTo>
                  <a:lnTo>
                    <a:pt x="336" y="540"/>
                  </a:lnTo>
                  <a:lnTo>
                    <a:pt x="324" y="564"/>
                  </a:lnTo>
                  <a:lnTo>
                    <a:pt x="312" y="588"/>
                  </a:lnTo>
                  <a:lnTo>
                    <a:pt x="288" y="624"/>
                  </a:lnTo>
                  <a:lnTo>
                    <a:pt x="276" y="648"/>
                  </a:lnTo>
                  <a:lnTo>
                    <a:pt x="264" y="684"/>
                  </a:lnTo>
                  <a:lnTo>
                    <a:pt x="240" y="708"/>
                  </a:lnTo>
                  <a:lnTo>
                    <a:pt x="228" y="732"/>
                  </a:lnTo>
                  <a:lnTo>
                    <a:pt x="216" y="756"/>
                  </a:lnTo>
                  <a:lnTo>
                    <a:pt x="204" y="780"/>
                  </a:lnTo>
                  <a:lnTo>
                    <a:pt x="192" y="804"/>
                  </a:lnTo>
                  <a:lnTo>
                    <a:pt x="180" y="828"/>
                  </a:lnTo>
                  <a:lnTo>
                    <a:pt x="168" y="852"/>
                  </a:lnTo>
                  <a:lnTo>
                    <a:pt x="156" y="876"/>
                  </a:lnTo>
                  <a:lnTo>
                    <a:pt x="144" y="900"/>
                  </a:lnTo>
                  <a:lnTo>
                    <a:pt x="132" y="924"/>
                  </a:lnTo>
                  <a:lnTo>
                    <a:pt x="120" y="948"/>
                  </a:lnTo>
                  <a:lnTo>
                    <a:pt x="120" y="972"/>
                  </a:lnTo>
                  <a:lnTo>
                    <a:pt x="108" y="996"/>
                  </a:lnTo>
                  <a:lnTo>
                    <a:pt x="96" y="1020"/>
                  </a:lnTo>
                  <a:lnTo>
                    <a:pt x="96" y="1044"/>
                  </a:lnTo>
                  <a:lnTo>
                    <a:pt x="84" y="1068"/>
                  </a:lnTo>
                  <a:lnTo>
                    <a:pt x="72" y="1092"/>
                  </a:lnTo>
                  <a:lnTo>
                    <a:pt x="60" y="1116"/>
                  </a:lnTo>
                  <a:lnTo>
                    <a:pt x="60" y="1140"/>
                  </a:lnTo>
                  <a:lnTo>
                    <a:pt x="48" y="1164"/>
                  </a:lnTo>
                  <a:lnTo>
                    <a:pt x="36" y="1188"/>
                  </a:lnTo>
                  <a:lnTo>
                    <a:pt x="36" y="1212"/>
                  </a:lnTo>
                  <a:lnTo>
                    <a:pt x="24" y="1236"/>
                  </a:lnTo>
                  <a:lnTo>
                    <a:pt x="12" y="1260"/>
                  </a:lnTo>
                  <a:lnTo>
                    <a:pt x="12" y="1296"/>
                  </a:lnTo>
                  <a:lnTo>
                    <a:pt x="0" y="1320"/>
                  </a:lnTo>
                </a:path>
              </a:pathLst>
            </a:custGeom>
            <a:noFill/>
            <a:ln w="25400" cap="rnd">
              <a:solidFill>
                <a:srgbClr val="008000"/>
              </a:solidFill>
              <a:round/>
              <a:headEnd/>
              <a:tailEnd/>
            </a:ln>
            <a:extLst>
              <a:ext uri="{909E8E84-426E-40DD-AFC4-6F175D3DCCD1}">
                <a14:hiddenFill xmlns:a14="http://schemas.microsoft.com/office/drawing/2010/main">
                  <a:solidFill>
                    <a:srgbClr val="FFFFFF"/>
                  </a:solidFill>
                </a14:hiddenFill>
              </a:ext>
            </a:extLst>
          </p:spPr>
          <p:txBody>
            <a:bodyPr/>
            <a:lstStyle/>
            <a:p>
              <a:pPr algn="l" eaLnBrk="0" hangingPunct="0">
                <a:spcBef>
                  <a:spcPct val="50000"/>
                </a:spcBef>
                <a:buFont typeface="Wingdings" charset="0"/>
                <a:buChar char="§"/>
              </a:pPr>
              <a:endParaRPr lang="zh-CN" altLang="en-US">
                <a:solidFill>
                  <a:srgbClr val="FFFFFF"/>
                </a:solidFill>
                <a:latin typeface="Times" charset="0"/>
                <a:ea typeface="SimSun" charset="0"/>
                <a:cs typeface="Times New Roman" charset="0"/>
              </a:endParaRPr>
            </a:p>
          </p:txBody>
        </p:sp>
        <p:sp>
          <p:nvSpPr>
            <p:cNvPr id="164907" name="Freeform 13"/>
            <p:cNvSpPr>
              <a:spLocks/>
            </p:cNvSpPr>
            <p:nvPr/>
          </p:nvSpPr>
          <p:spPr bwMode="auto">
            <a:xfrm>
              <a:off x="2244" y="1068"/>
              <a:ext cx="2581" cy="1837"/>
            </a:xfrm>
            <a:custGeom>
              <a:avLst/>
              <a:gdLst>
                <a:gd name="T0" fmla="*/ 2555 w 2581"/>
                <a:gd name="T1" fmla="*/ 1824 h 1837"/>
                <a:gd name="T2" fmla="*/ 2494 w 2581"/>
                <a:gd name="T3" fmla="*/ 1800 h 1837"/>
                <a:gd name="T4" fmla="*/ 2444 w 2581"/>
                <a:gd name="T5" fmla="*/ 1787 h 1837"/>
                <a:gd name="T6" fmla="*/ 2395 w 2581"/>
                <a:gd name="T7" fmla="*/ 1763 h 1837"/>
                <a:gd name="T8" fmla="*/ 2345 w 2581"/>
                <a:gd name="T9" fmla="*/ 1727 h 1837"/>
                <a:gd name="T10" fmla="*/ 2296 w 2581"/>
                <a:gd name="T11" fmla="*/ 1702 h 1837"/>
                <a:gd name="T12" fmla="*/ 2247 w 2581"/>
                <a:gd name="T13" fmla="*/ 1678 h 1837"/>
                <a:gd name="T14" fmla="*/ 2185 w 2581"/>
                <a:gd name="T15" fmla="*/ 1641 h 1837"/>
                <a:gd name="T16" fmla="*/ 2123 w 2581"/>
                <a:gd name="T17" fmla="*/ 1605 h 1837"/>
                <a:gd name="T18" fmla="*/ 2074 w 2581"/>
                <a:gd name="T19" fmla="*/ 1581 h 1837"/>
                <a:gd name="T20" fmla="*/ 2024 w 2581"/>
                <a:gd name="T21" fmla="*/ 1556 h 1837"/>
                <a:gd name="T22" fmla="*/ 1975 w 2581"/>
                <a:gd name="T23" fmla="*/ 1520 h 1837"/>
                <a:gd name="T24" fmla="*/ 1926 w 2581"/>
                <a:gd name="T25" fmla="*/ 1496 h 1837"/>
                <a:gd name="T26" fmla="*/ 1889 w 2581"/>
                <a:gd name="T27" fmla="*/ 1471 h 1837"/>
                <a:gd name="T28" fmla="*/ 1827 w 2581"/>
                <a:gd name="T29" fmla="*/ 1423 h 1837"/>
                <a:gd name="T30" fmla="*/ 1778 w 2581"/>
                <a:gd name="T31" fmla="*/ 1410 h 1837"/>
                <a:gd name="T32" fmla="*/ 1728 w 2581"/>
                <a:gd name="T33" fmla="*/ 1362 h 1837"/>
                <a:gd name="T34" fmla="*/ 1679 w 2581"/>
                <a:gd name="T35" fmla="*/ 1337 h 1837"/>
                <a:gd name="T36" fmla="*/ 1629 w 2581"/>
                <a:gd name="T37" fmla="*/ 1301 h 1837"/>
                <a:gd name="T38" fmla="*/ 1555 w 2581"/>
                <a:gd name="T39" fmla="*/ 1240 h 1837"/>
                <a:gd name="T40" fmla="*/ 1506 w 2581"/>
                <a:gd name="T41" fmla="*/ 1216 h 1837"/>
                <a:gd name="T42" fmla="*/ 1457 w 2581"/>
                <a:gd name="T43" fmla="*/ 1167 h 1837"/>
                <a:gd name="T44" fmla="*/ 1395 w 2581"/>
                <a:gd name="T45" fmla="*/ 1106 h 1837"/>
                <a:gd name="T46" fmla="*/ 1358 w 2581"/>
                <a:gd name="T47" fmla="*/ 1058 h 1837"/>
                <a:gd name="T48" fmla="*/ 1333 w 2581"/>
                <a:gd name="T49" fmla="*/ 1009 h 1837"/>
                <a:gd name="T50" fmla="*/ 1296 w 2581"/>
                <a:gd name="T51" fmla="*/ 961 h 1837"/>
                <a:gd name="T52" fmla="*/ 1234 w 2581"/>
                <a:gd name="T53" fmla="*/ 912 h 1837"/>
                <a:gd name="T54" fmla="*/ 1173 w 2581"/>
                <a:gd name="T55" fmla="*/ 851 h 1837"/>
                <a:gd name="T56" fmla="*/ 1136 w 2581"/>
                <a:gd name="T57" fmla="*/ 815 h 1837"/>
                <a:gd name="T58" fmla="*/ 1099 w 2581"/>
                <a:gd name="T59" fmla="*/ 766 h 1837"/>
                <a:gd name="T60" fmla="*/ 1062 w 2581"/>
                <a:gd name="T61" fmla="*/ 730 h 1837"/>
                <a:gd name="T62" fmla="*/ 1012 w 2581"/>
                <a:gd name="T63" fmla="*/ 681 h 1837"/>
                <a:gd name="T64" fmla="*/ 963 w 2581"/>
                <a:gd name="T65" fmla="*/ 644 h 1837"/>
                <a:gd name="T66" fmla="*/ 938 w 2581"/>
                <a:gd name="T67" fmla="*/ 596 h 1837"/>
                <a:gd name="T68" fmla="*/ 901 w 2581"/>
                <a:gd name="T69" fmla="*/ 559 h 1837"/>
                <a:gd name="T70" fmla="*/ 876 w 2581"/>
                <a:gd name="T71" fmla="*/ 511 h 1837"/>
                <a:gd name="T72" fmla="*/ 852 w 2581"/>
                <a:gd name="T73" fmla="*/ 462 h 1837"/>
                <a:gd name="T74" fmla="*/ 815 w 2581"/>
                <a:gd name="T75" fmla="*/ 413 h 1837"/>
                <a:gd name="T76" fmla="*/ 790 w 2581"/>
                <a:gd name="T77" fmla="*/ 365 h 1837"/>
                <a:gd name="T78" fmla="*/ 753 w 2581"/>
                <a:gd name="T79" fmla="*/ 328 h 1837"/>
                <a:gd name="T80" fmla="*/ 704 w 2581"/>
                <a:gd name="T81" fmla="*/ 267 h 1837"/>
                <a:gd name="T82" fmla="*/ 667 w 2581"/>
                <a:gd name="T83" fmla="*/ 219 h 1837"/>
                <a:gd name="T84" fmla="*/ 630 w 2581"/>
                <a:gd name="T85" fmla="*/ 182 h 1837"/>
                <a:gd name="T86" fmla="*/ 580 w 2581"/>
                <a:gd name="T87" fmla="*/ 146 h 1837"/>
                <a:gd name="T88" fmla="*/ 543 w 2581"/>
                <a:gd name="T89" fmla="*/ 122 h 1837"/>
                <a:gd name="T90" fmla="*/ 494 w 2581"/>
                <a:gd name="T91" fmla="*/ 73 h 1837"/>
                <a:gd name="T92" fmla="*/ 444 w 2581"/>
                <a:gd name="T93" fmla="*/ 61 h 1837"/>
                <a:gd name="T94" fmla="*/ 383 w 2581"/>
                <a:gd name="T95" fmla="*/ 36 h 1837"/>
                <a:gd name="T96" fmla="*/ 321 w 2581"/>
                <a:gd name="T97" fmla="*/ 24 h 1837"/>
                <a:gd name="T98" fmla="*/ 272 w 2581"/>
                <a:gd name="T99" fmla="*/ 12 h 1837"/>
                <a:gd name="T100" fmla="*/ 222 w 2581"/>
                <a:gd name="T101" fmla="*/ 0 h 1837"/>
                <a:gd name="T102" fmla="*/ 173 w 2581"/>
                <a:gd name="T103" fmla="*/ 0 h 1837"/>
                <a:gd name="T104" fmla="*/ 123 w 2581"/>
                <a:gd name="T105" fmla="*/ 12 h 1837"/>
                <a:gd name="T106" fmla="*/ 74 w 2581"/>
                <a:gd name="T107" fmla="*/ 24 h 1837"/>
                <a:gd name="T108" fmla="*/ 25 w 2581"/>
                <a:gd name="T109" fmla="*/ 49 h 1837"/>
                <a:gd name="T110" fmla="*/ 0 w 2581"/>
                <a:gd name="T111" fmla="*/ 97 h 1837"/>
                <a:gd name="T112" fmla="*/ 0 w 2581"/>
                <a:gd name="T113" fmla="*/ 146 h 1837"/>
                <a:gd name="T114" fmla="*/ 12 w 2581"/>
                <a:gd name="T115" fmla="*/ 195 h 1837"/>
                <a:gd name="T116" fmla="*/ 37 w 2581"/>
                <a:gd name="T117" fmla="*/ 243 h 1837"/>
                <a:gd name="T118" fmla="*/ 74 w 2581"/>
                <a:gd name="T119" fmla="*/ 280 h 1837"/>
                <a:gd name="T120" fmla="*/ 136 w 2581"/>
                <a:gd name="T121" fmla="*/ 304 h 1837"/>
                <a:gd name="T122" fmla="*/ 185 w 2581"/>
                <a:gd name="T123" fmla="*/ 316 h 1837"/>
                <a:gd name="T124" fmla="*/ 235 w 2581"/>
                <a:gd name="T125" fmla="*/ 328 h 183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581"/>
                <a:gd name="T190" fmla="*/ 0 h 1837"/>
                <a:gd name="T191" fmla="*/ 2581 w 2581"/>
                <a:gd name="T192" fmla="*/ 1837 h 183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581" h="1837">
                  <a:moveTo>
                    <a:pt x="2580" y="1836"/>
                  </a:moveTo>
                  <a:lnTo>
                    <a:pt x="2555" y="1824"/>
                  </a:lnTo>
                  <a:lnTo>
                    <a:pt x="2518" y="1812"/>
                  </a:lnTo>
                  <a:lnTo>
                    <a:pt x="2494" y="1800"/>
                  </a:lnTo>
                  <a:lnTo>
                    <a:pt x="2469" y="1800"/>
                  </a:lnTo>
                  <a:lnTo>
                    <a:pt x="2444" y="1787"/>
                  </a:lnTo>
                  <a:lnTo>
                    <a:pt x="2420" y="1763"/>
                  </a:lnTo>
                  <a:lnTo>
                    <a:pt x="2395" y="1763"/>
                  </a:lnTo>
                  <a:lnTo>
                    <a:pt x="2370" y="1739"/>
                  </a:lnTo>
                  <a:lnTo>
                    <a:pt x="2345" y="1727"/>
                  </a:lnTo>
                  <a:lnTo>
                    <a:pt x="2321" y="1714"/>
                  </a:lnTo>
                  <a:lnTo>
                    <a:pt x="2296" y="1702"/>
                  </a:lnTo>
                  <a:lnTo>
                    <a:pt x="2271" y="1690"/>
                  </a:lnTo>
                  <a:lnTo>
                    <a:pt x="2247" y="1678"/>
                  </a:lnTo>
                  <a:lnTo>
                    <a:pt x="2222" y="1654"/>
                  </a:lnTo>
                  <a:lnTo>
                    <a:pt x="2185" y="1641"/>
                  </a:lnTo>
                  <a:lnTo>
                    <a:pt x="2160" y="1617"/>
                  </a:lnTo>
                  <a:lnTo>
                    <a:pt x="2123" y="1605"/>
                  </a:lnTo>
                  <a:lnTo>
                    <a:pt x="2099" y="1593"/>
                  </a:lnTo>
                  <a:lnTo>
                    <a:pt x="2074" y="1581"/>
                  </a:lnTo>
                  <a:lnTo>
                    <a:pt x="2049" y="1569"/>
                  </a:lnTo>
                  <a:lnTo>
                    <a:pt x="2024" y="1556"/>
                  </a:lnTo>
                  <a:lnTo>
                    <a:pt x="2000" y="1544"/>
                  </a:lnTo>
                  <a:lnTo>
                    <a:pt x="1975" y="1520"/>
                  </a:lnTo>
                  <a:lnTo>
                    <a:pt x="1950" y="1508"/>
                  </a:lnTo>
                  <a:lnTo>
                    <a:pt x="1926" y="1496"/>
                  </a:lnTo>
                  <a:lnTo>
                    <a:pt x="1913" y="1471"/>
                  </a:lnTo>
                  <a:lnTo>
                    <a:pt x="1889" y="1471"/>
                  </a:lnTo>
                  <a:lnTo>
                    <a:pt x="1852" y="1447"/>
                  </a:lnTo>
                  <a:lnTo>
                    <a:pt x="1827" y="1423"/>
                  </a:lnTo>
                  <a:lnTo>
                    <a:pt x="1802" y="1423"/>
                  </a:lnTo>
                  <a:lnTo>
                    <a:pt x="1778" y="1410"/>
                  </a:lnTo>
                  <a:lnTo>
                    <a:pt x="1753" y="1386"/>
                  </a:lnTo>
                  <a:lnTo>
                    <a:pt x="1728" y="1362"/>
                  </a:lnTo>
                  <a:lnTo>
                    <a:pt x="1704" y="1350"/>
                  </a:lnTo>
                  <a:lnTo>
                    <a:pt x="1679" y="1337"/>
                  </a:lnTo>
                  <a:lnTo>
                    <a:pt x="1654" y="1313"/>
                  </a:lnTo>
                  <a:lnTo>
                    <a:pt x="1629" y="1301"/>
                  </a:lnTo>
                  <a:lnTo>
                    <a:pt x="1592" y="1265"/>
                  </a:lnTo>
                  <a:lnTo>
                    <a:pt x="1555" y="1240"/>
                  </a:lnTo>
                  <a:lnTo>
                    <a:pt x="1531" y="1228"/>
                  </a:lnTo>
                  <a:lnTo>
                    <a:pt x="1506" y="1216"/>
                  </a:lnTo>
                  <a:lnTo>
                    <a:pt x="1494" y="1192"/>
                  </a:lnTo>
                  <a:lnTo>
                    <a:pt x="1457" y="1167"/>
                  </a:lnTo>
                  <a:lnTo>
                    <a:pt x="1432" y="1131"/>
                  </a:lnTo>
                  <a:lnTo>
                    <a:pt x="1395" y="1106"/>
                  </a:lnTo>
                  <a:lnTo>
                    <a:pt x="1383" y="1082"/>
                  </a:lnTo>
                  <a:lnTo>
                    <a:pt x="1358" y="1058"/>
                  </a:lnTo>
                  <a:lnTo>
                    <a:pt x="1358" y="1034"/>
                  </a:lnTo>
                  <a:lnTo>
                    <a:pt x="1333" y="1009"/>
                  </a:lnTo>
                  <a:lnTo>
                    <a:pt x="1321" y="985"/>
                  </a:lnTo>
                  <a:lnTo>
                    <a:pt x="1296" y="961"/>
                  </a:lnTo>
                  <a:lnTo>
                    <a:pt x="1259" y="924"/>
                  </a:lnTo>
                  <a:lnTo>
                    <a:pt x="1234" y="912"/>
                  </a:lnTo>
                  <a:lnTo>
                    <a:pt x="1197" y="875"/>
                  </a:lnTo>
                  <a:lnTo>
                    <a:pt x="1173" y="851"/>
                  </a:lnTo>
                  <a:lnTo>
                    <a:pt x="1160" y="827"/>
                  </a:lnTo>
                  <a:lnTo>
                    <a:pt x="1136" y="815"/>
                  </a:lnTo>
                  <a:lnTo>
                    <a:pt x="1123" y="790"/>
                  </a:lnTo>
                  <a:lnTo>
                    <a:pt x="1099" y="766"/>
                  </a:lnTo>
                  <a:lnTo>
                    <a:pt x="1086" y="742"/>
                  </a:lnTo>
                  <a:lnTo>
                    <a:pt x="1062" y="730"/>
                  </a:lnTo>
                  <a:lnTo>
                    <a:pt x="1025" y="705"/>
                  </a:lnTo>
                  <a:lnTo>
                    <a:pt x="1012" y="681"/>
                  </a:lnTo>
                  <a:lnTo>
                    <a:pt x="988" y="657"/>
                  </a:lnTo>
                  <a:lnTo>
                    <a:pt x="963" y="644"/>
                  </a:lnTo>
                  <a:lnTo>
                    <a:pt x="951" y="620"/>
                  </a:lnTo>
                  <a:lnTo>
                    <a:pt x="938" y="596"/>
                  </a:lnTo>
                  <a:lnTo>
                    <a:pt x="926" y="571"/>
                  </a:lnTo>
                  <a:lnTo>
                    <a:pt x="901" y="559"/>
                  </a:lnTo>
                  <a:lnTo>
                    <a:pt x="889" y="535"/>
                  </a:lnTo>
                  <a:lnTo>
                    <a:pt x="876" y="511"/>
                  </a:lnTo>
                  <a:lnTo>
                    <a:pt x="864" y="486"/>
                  </a:lnTo>
                  <a:lnTo>
                    <a:pt x="852" y="462"/>
                  </a:lnTo>
                  <a:lnTo>
                    <a:pt x="827" y="438"/>
                  </a:lnTo>
                  <a:lnTo>
                    <a:pt x="815" y="413"/>
                  </a:lnTo>
                  <a:lnTo>
                    <a:pt x="802" y="389"/>
                  </a:lnTo>
                  <a:lnTo>
                    <a:pt x="790" y="365"/>
                  </a:lnTo>
                  <a:lnTo>
                    <a:pt x="778" y="340"/>
                  </a:lnTo>
                  <a:lnTo>
                    <a:pt x="753" y="328"/>
                  </a:lnTo>
                  <a:lnTo>
                    <a:pt x="728" y="292"/>
                  </a:lnTo>
                  <a:lnTo>
                    <a:pt x="704" y="267"/>
                  </a:lnTo>
                  <a:lnTo>
                    <a:pt x="679" y="243"/>
                  </a:lnTo>
                  <a:lnTo>
                    <a:pt x="667" y="219"/>
                  </a:lnTo>
                  <a:lnTo>
                    <a:pt x="642" y="207"/>
                  </a:lnTo>
                  <a:lnTo>
                    <a:pt x="630" y="182"/>
                  </a:lnTo>
                  <a:lnTo>
                    <a:pt x="605" y="158"/>
                  </a:lnTo>
                  <a:lnTo>
                    <a:pt x="580" y="146"/>
                  </a:lnTo>
                  <a:lnTo>
                    <a:pt x="568" y="122"/>
                  </a:lnTo>
                  <a:lnTo>
                    <a:pt x="543" y="122"/>
                  </a:lnTo>
                  <a:lnTo>
                    <a:pt x="531" y="97"/>
                  </a:lnTo>
                  <a:lnTo>
                    <a:pt x="494" y="73"/>
                  </a:lnTo>
                  <a:lnTo>
                    <a:pt x="469" y="73"/>
                  </a:lnTo>
                  <a:lnTo>
                    <a:pt x="444" y="61"/>
                  </a:lnTo>
                  <a:lnTo>
                    <a:pt x="407" y="49"/>
                  </a:lnTo>
                  <a:lnTo>
                    <a:pt x="383" y="36"/>
                  </a:lnTo>
                  <a:lnTo>
                    <a:pt x="358" y="36"/>
                  </a:lnTo>
                  <a:lnTo>
                    <a:pt x="321" y="24"/>
                  </a:lnTo>
                  <a:lnTo>
                    <a:pt x="296" y="12"/>
                  </a:lnTo>
                  <a:lnTo>
                    <a:pt x="272" y="12"/>
                  </a:lnTo>
                  <a:lnTo>
                    <a:pt x="247" y="12"/>
                  </a:lnTo>
                  <a:lnTo>
                    <a:pt x="222" y="0"/>
                  </a:lnTo>
                  <a:lnTo>
                    <a:pt x="198" y="0"/>
                  </a:lnTo>
                  <a:lnTo>
                    <a:pt x="173" y="0"/>
                  </a:lnTo>
                  <a:lnTo>
                    <a:pt x="148" y="12"/>
                  </a:lnTo>
                  <a:lnTo>
                    <a:pt x="123" y="12"/>
                  </a:lnTo>
                  <a:lnTo>
                    <a:pt x="99" y="12"/>
                  </a:lnTo>
                  <a:lnTo>
                    <a:pt x="74" y="24"/>
                  </a:lnTo>
                  <a:lnTo>
                    <a:pt x="49" y="36"/>
                  </a:lnTo>
                  <a:lnTo>
                    <a:pt x="25" y="49"/>
                  </a:lnTo>
                  <a:lnTo>
                    <a:pt x="12" y="73"/>
                  </a:lnTo>
                  <a:lnTo>
                    <a:pt x="0" y="97"/>
                  </a:lnTo>
                  <a:lnTo>
                    <a:pt x="0" y="122"/>
                  </a:lnTo>
                  <a:lnTo>
                    <a:pt x="0" y="146"/>
                  </a:lnTo>
                  <a:lnTo>
                    <a:pt x="0" y="170"/>
                  </a:lnTo>
                  <a:lnTo>
                    <a:pt x="12" y="195"/>
                  </a:lnTo>
                  <a:lnTo>
                    <a:pt x="25" y="219"/>
                  </a:lnTo>
                  <a:lnTo>
                    <a:pt x="37" y="243"/>
                  </a:lnTo>
                  <a:lnTo>
                    <a:pt x="62" y="255"/>
                  </a:lnTo>
                  <a:lnTo>
                    <a:pt x="74" y="280"/>
                  </a:lnTo>
                  <a:lnTo>
                    <a:pt x="99" y="280"/>
                  </a:lnTo>
                  <a:lnTo>
                    <a:pt x="136" y="304"/>
                  </a:lnTo>
                  <a:lnTo>
                    <a:pt x="160" y="316"/>
                  </a:lnTo>
                  <a:lnTo>
                    <a:pt x="185" y="316"/>
                  </a:lnTo>
                  <a:lnTo>
                    <a:pt x="210" y="316"/>
                  </a:lnTo>
                  <a:lnTo>
                    <a:pt x="235" y="328"/>
                  </a:lnTo>
                </a:path>
              </a:pathLst>
            </a:custGeom>
            <a:noFill/>
            <a:ln w="25400" cap="rnd">
              <a:solidFill>
                <a:srgbClr val="008000"/>
              </a:solidFill>
              <a:round/>
              <a:headEnd/>
              <a:tailEnd/>
            </a:ln>
            <a:extLst>
              <a:ext uri="{909E8E84-426E-40DD-AFC4-6F175D3DCCD1}">
                <a14:hiddenFill xmlns:a14="http://schemas.microsoft.com/office/drawing/2010/main">
                  <a:solidFill>
                    <a:srgbClr val="FFFFFF"/>
                  </a:solidFill>
                </a14:hiddenFill>
              </a:ext>
            </a:extLst>
          </p:spPr>
          <p:txBody>
            <a:bodyPr/>
            <a:lstStyle/>
            <a:p>
              <a:pPr algn="l" eaLnBrk="0" hangingPunct="0">
                <a:spcBef>
                  <a:spcPct val="50000"/>
                </a:spcBef>
                <a:buFont typeface="Wingdings" charset="0"/>
                <a:buChar char="§"/>
              </a:pPr>
              <a:endParaRPr lang="zh-CN" altLang="en-US">
                <a:solidFill>
                  <a:srgbClr val="FFFFFF"/>
                </a:solidFill>
                <a:latin typeface="Times" charset="0"/>
                <a:ea typeface="SimSun" charset="0"/>
                <a:cs typeface="Times New Roman" charset="0"/>
              </a:endParaRPr>
            </a:p>
          </p:txBody>
        </p:sp>
        <p:sp>
          <p:nvSpPr>
            <p:cNvPr id="164908" name="Rectangle 14"/>
            <p:cNvSpPr>
              <a:spLocks noChangeArrowheads="1"/>
            </p:cNvSpPr>
            <p:nvPr/>
          </p:nvSpPr>
          <p:spPr bwMode="auto">
            <a:xfrm>
              <a:off x="2917" y="1669"/>
              <a:ext cx="958" cy="2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p>
              <a:pPr algn="l" eaLnBrk="0" hangingPunct="0">
                <a:spcBef>
                  <a:spcPct val="50000"/>
                </a:spcBef>
              </a:pPr>
              <a:r>
                <a:rPr lang="en-US" altLang="zh-CN">
                  <a:solidFill>
                    <a:srgbClr val="0331B3"/>
                  </a:solidFill>
                  <a:latin typeface="Times" charset="0"/>
                  <a:ea typeface="SimSun" charset="0"/>
                  <a:cs typeface="Times New Roman" charset="0"/>
                </a:rPr>
                <a:t>ER</a:t>
              </a:r>
            </a:p>
          </p:txBody>
        </p:sp>
        <p:sp>
          <p:nvSpPr>
            <p:cNvPr id="164909" name="Freeform 15"/>
            <p:cNvSpPr>
              <a:spLocks/>
            </p:cNvSpPr>
            <p:nvPr/>
          </p:nvSpPr>
          <p:spPr bwMode="auto">
            <a:xfrm>
              <a:off x="1284" y="2892"/>
              <a:ext cx="1189" cy="937"/>
            </a:xfrm>
            <a:custGeom>
              <a:avLst/>
              <a:gdLst>
                <a:gd name="T0" fmla="*/ 276 w 1189"/>
                <a:gd name="T1" fmla="*/ 888 h 937"/>
                <a:gd name="T2" fmla="*/ 276 w 1189"/>
                <a:gd name="T3" fmla="*/ 816 h 937"/>
                <a:gd name="T4" fmla="*/ 264 w 1189"/>
                <a:gd name="T5" fmla="*/ 744 h 937"/>
                <a:gd name="T6" fmla="*/ 240 w 1189"/>
                <a:gd name="T7" fmla="*/ 672 h 937"/>
                <a:gd name="T8" fmla="*/ 204 w 1189"/>
                <a:gd name="T9" fmla="*/ 612 h 937"/>
                <a:gd name="T10" fmla="*/ 168 w 1189"/>
                <a:gd name="T11" fmla="*/ 540 h 937"/>
                <a:gd name="T12" fmla="*/ 132 w 1189"/>
                <a:gd name="T13" fmla="*/ 468 h 937"/>
                <a:gd name="T14" fmla="*/ 84 w 1189"/>
                <a:gd name="T15" fmla="*/ 384 h 937"/>
                <a:gd name="T16" fmla="*/ 24 w 1189"/>
                <a:gd name="T17" fmla="*/ 312 h 937"/>
                <a:gd name="T18" fmla="*/ 0 w 1189"/>
                <a:gd name="T19" fmla="*/ 240 h 937"/>
                <a:gd name="T20" fmla="*/ 0 w 1189"/>
                <a:gd name="T21" fmla="*/ 168 h 937"/>
                <a:gd name="T22" fmla="*/ 24 w 1189"/>
                <a:gd name="T23" fmla="*/ 96 h 937"/>
                <a:gd name="T24" fmla="*/ 84 w 1189"/>
                <a:gd name="T25" fmla="*/ 36 h 937"/>
                <a:gd name="T26" fmla="*/ 144 w 1189"/>
                <a:gd name="T27" fmla="*/ 12 h 937"/>
                <a:gd name="T28" fmla="*/ 228 w 1189"/>
                <a:gd name="T29" fmla="*/ 24 h 937"/>
                <a:gd name="T30" fmla="*/ 300 w 1189"/>
                <a:gd name="T31" fmla="*/ 60 h 937"/>
                <a:gd name="T32" fmla="*/ 348 w 1189"/>
                <a:gd name="T33" fmla="*/ 132 h 937"/>
                <a:gd name="T34" fmla="*/ 384 w 1189"/>
                <a:gd name="T35" fmla="*/ 204 h 937"/>
                <a:gd name="T36" fmla="*/ 408 w 1189"/>
                <a:gd name="T37" fmla="*/ 276 h 937"/>
                <a:gd name="T38" fmla="*/ 432 w 1189"/>
                <a:gd name="T39" fmla="*/ 348 h 937"/>
                <a:gd name="T40" fmla="*/ 444 w 1189"/>
                <a:gd name="T41" fmla="*/ 420 h 937"/>
                <a:gd name="T42" fmla="*/ 456 w 1189"/>
                <a:gd name="T43" fmla="*/ 492 h 937"/>
                <a:gd name="T44" fmla="*/ 480 w 1189"/>
                <a:gd name="T45" fmla="*/ 564 h 937"/>
                <a:gd name="T46" fmla="*/ 516 w 1189"/>
                <a:gd name="T47" fmla="*/ 636 h 937"/>
                <a:gd name="T48" fmla="*/ 600 w 1189"/>
                <a:gd name="T49" fmla="*/ 672 h 937"/>
                <a:gd name="T50" fmla="*/ 672 w 1189"/>
                <a:gd name="T51" fmla="*/ 684 h 937"/>
                <a:gd name="T52" fmla="*/ 744 w 1189"/>
                <a:gd name="T53" fmla="*/ 660 h 937"/>
                <a:gd name="T54" fmla="*/ 804 w 1189"/>
                <a:gd name="T55" fmla="*/ 588 h 937"/>
                <a:gd name="T56" fmla="*/ 828 w 1189"/>
                <a:gd name="T57" fmla="*/ 504 h 937"/>
                <a:gd name="T58" fmla="*/ 840 w 1189"/>
                <a:gd name="T59" fmla="*/ 432 h 937"/>
                <a:gd name="T60" fmla="*/ 876 w 1189"/>
                <a:gd name="T61" fmla="*/ 360 h 937"/>
                <a:gd name="T62" fmla="*/ 924 w 1189"/>
                <a:gd name="T63" fmla="*/ 288 h 937"/>
                <a:gd name="T64" fmla="*/ 984 w 1189"/>
                <a:gd name="T65" fmla="*/ 252 h 937"/>
                <a:gd name="T66" fmla="*/ 1056 w 1189"/>
                <a:gd name="T67" fmla="*/ 240 h 937"/>
                <a:gd name="T68" fmla="*/ 1128 w 1189"/>
                <a:gd name="T69" fmla="*/ 264 h 937"/>
                <a:gd name="T70" fmla="*/ 1176 w 1189"/>
                <a:gd name="T71" fmla="*/ 324 h 937"/>
                <a:gd name="T72" fmla="*/ 1188 w 1189"/>
                <a:gd name="T73" fmla="*/ 396 h 937"/>
                <a:gd name="T74" fmla="*/ 1164 w 1189"/>
                <a:gd name="T75" fmla="*/ 468 h 937"/>
                <a:gd name="T76" fmla="*/ 1128 w 1189"/>
                <a:gd name="T77" fmla="*/ 540 h 937"/>
                <a:gd name="T78" fmla="*/ 1080 w 1189"/>
                <a:gd name="T79" fmla="*/ 612 h 937"/>
                <a:gd name="T80" fmla="*/ 1020 w 1189"/>
                <a:gd name="T81" fmla="*/ 672 h 937"/>
                <a:gd name="T82" fmla="*/ 984 w 1189"/>
                <a:gd name="T83" fmla="*/ 744 h 937"/>
                <a:gd name="T84" fmla="*/ 936 w 1189"/>
                <a:gd name="T85" fmla="*/ 816 h 937"/>
                <a:gd name="T86" fmla="*/ 900 w 1189"/>
                <a:gd name="T87" fmla="*/ 888 h 93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89"/>
                <a:gd name="T133" fmla="*/ 0 h 937"/>
                <a:gd name="T134" fmla="*/ 1189 w 1189"/>
                <a:gd name="T135" fmla="*/ 937 h 93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89" h="937">
                  <a:moveTo>
                    <a:pt x="300" y="936"/>
                  </a:moveTo>
                  <a:lnTo>
                    <a:pt x="288" y="912"/>
                  </a:lnTo>
                  <a:lnTo>
                    <a:pt x="276" y="888"/>
                  </a:lnTo>
                  <a:lnTo>
                    <a:pt x="276" y="864"/>
                  </a:lnTo>
                  <a:lnTo>
                    <a:pt x="276" y="840"/>
                  </a:lnTo>
                  <a:lnTo>
                    <a:pt x="276" y="816"/>
                  </a:lnTo>
                  <a:lnTo>
                    <a:pt x="276" y="792"/>
                  </a:lnTo>
                  <a:lnTo>
                    <a:pt x="264" y="768"/>
                  </a:lnTo>
                  <a:lnTo>
                    <a:pt x="264" y="744"/>
                  </a:lnTo>
                  <a:lnTo>
                    <a:pt x="252" y="720"/>
                  </a:lnTo>
                  <a:lnTo>
                    <a:pt x="252" y="696"/>
                  </a:lnTo>
                  <a:lnTo>
                    <a:pt x="240" y="672"/>
                  </a:lnTo>
                  <a:lnTo>
                    <a:pt x="216" y="660"/>
                  </a:lnTo>
                  <a:lnTo>
                    <a:pt x="216" y="636"/>
                  </a:lnTo>
                  <a:lnTo>
                    <a:pt x="204" y="612"/>
                  </a:lnTo>
                  <a:lnTo>
                    <a:pt x="192" y="588"/>
                  </a:lnTo>
                  <a:lnTo>
                    <a:pt x="180" y="564"/>
                  </a:lnTo>
                  <a:lnTo>
                    <a:pt x="168" y="540"/>
                  </a:lnTo>
                  <a:lnTo>
                    <a:pt x="156" y="516"/>
                  </a:lnTo>
                  <a:lnTo>
                    <a:pt x="144" y="492"/>
                  </a:lnTo>
                  <a:lnTo>
                    <a:pt x="132" y="468"/>
                  </a:lnTo>
                  <a:lnTo>
                    <a:pt x="120" y="432"/>
                  </a:lnTo>
                  <a:lnTo>
                    <a:pt x="96" y="408"/>
                  </a:lnTo>
                  <a:lnTo>
                    <a:pt x="84" y="384"/>
                  </a:lnTo>
                  <a:lnTo>
                    <a:pt x="60" y="360"/>
                  </a:lnTo>
                  <a:lnTo>
                    <a:pt x="48" y="336"/>
                  </a:lnTo>
                  <a:lnTo>
                    <a:pt x="24" y="312"/>
                  </a:lnTo>
                  <a:lnTo>
                    <a:pt x="12" y="288"/>
                  </a:lnTo>
                  <a:lnTo>
                    <a:pt x="0" y="264"/>
                  </a:lnTo>
                  <a:lnTo>
                    <a:pt x="0" y="240"/>
                  </a:lnTo>
                  <a:lnTo>
                    <a:pt x="0" y="216"/>
                  </a:lnTo>
                  <a:lnTo>
                    <a:pt x="0" y="192"/>
                  </a:lnTo>
                  <a:lnTo>
                    <a:pt x="0" y="168"/>
                  </a:lnTo>
                  <a:lnTo>
                    <a:pt x="0" y="144"/>
                  </a:lnTo>
                  <a:lnTo>
                    <a:pt x="12" y="120"/>
                  </a:lnTo>
                  <a:lnTo>
                    <a:pt x="24" y="96"/>
                  </a:lnTo>
                  <a:lnTo>
                    <a:pt x="36" y="72"/>
                  </a:lnTo>
                  <a:lnTo>
                    <a:pt x="60" y="48"/>
                  </a:lnTo>
                  <a:lnTo>
                    <a:pt x="84" y="36"/>
                  </a:lnTo>
                  <a:lnTo>
                    <a:pt x="96" y="12"/>
                  </a:lnTo>
                  <a:lnTo>
                    <a:pt x="120" y="12"/>
                  </a:lnTo>
                  <a:lnTo>
                    <a:pt x="144" y="12"/>
                  </a:lnTo>
                  <a:lnTo>
                    <a:pt x="168" y="0"/>
                  </a:lnTo>
                  <a:lnTo>
                    <a:pt x="192" y="12"/>
                  </a:lnTo>
                  <a:lnTo>
                    <a:pt x="228" y="24"/>
                  </a:lnTo>
                  <a:lnTo>
                    <a:pt x="252" y="24"/>
                  </a:lnTo>
                  <a:lnTo>
                    <a:pt x="276" y="48"/>
                  </a:lnTo>
                  <a:lnTo>
                    <a:pt x="300" y="60"/>
                  </a:lnTo>
                  <a:lnTo>
                    <a:pt x="324" y="84"/>
                  </a:lnTo>
                  <a:lnTo>
                    <a:pt x="336" y="108"/>
                  </a:lnTo>
                  <a:lnTo>
                    <a:pt x="348" y="132"/>
                  </a:lnTo>
                  <a:lnTo>
                    <a:pt x="360" y="156"/>
                  </a:lnTo>
                  <a:lnTo>
                    <a:pt x="372" y="180"/>
                  </a:lnTo>
                  <a:lnTo>
                    <a:pt x="384" y="204"/>
                  </a:lnTo>
                  <a:lnTo>
                    <a:pt x="384" y="228"/>
                  </a:lnTo>
                  <a:lnTo>
                    <a:pt x="396" y="252"/>
                  </a:lnTo>
                  <a:lnTo>
                    <a:pt x="408" y="276"/>
                  </a:lnTo>
                  <a:lnTo>
                    <a:pt x="408" y="300"/>
                  </a:lnTo>
                  <a:lnTo>
                    <a:pt x="420" y="324"/>
                  </a:lnTo>
                  <a:lnTo>
                    <a:pt x="432" y="348"/>
                  </a:lnTo>
                  <a:lnTo>
                    <a:pt x="432" y="372"/>
                  </a:lnTo>
                  <a:lnTo>
                    <a:pt x="432" y="396"/>
                  </a:lnTo>
                  <a:lnTo>
                    <a:pt x="444" y="420"/>
                  </a:lnTo>
                  <a:lnTo>
                    <a:pt x="444" y="444"/>
                  </a:lnTo>
                  <a:lnTo>
                    <a:pt x="444" y="468"/>
                  </a:lnTo>
                  <a:lnTo>
                    <a:pt x="456" y="492"/>
                  </a:lnTo>
                  <a:lnTo>
                    <a:pt x="456" y="516"/>
                  </a:lnTo>
                  <a:lnTo>
                    <a:pt x="468" y="540"/>
                  </a:lnTo>
                  <a:lnTo>
                    <a:pt x="480" y="564"/>
                  </a:lnTo>
                  <a:lnTo>
                    <a:pt x="480" y="588"/>
                  </a:lnTo>
                  <a:lnTo>
                    <a:pt x="504" y="612"/>
                  </a:lnTo>
                  <a:lnTo>
                    <a:pt x="516" y="636"/>
                  </a:lnTo>
                  <a:lnTo>
                    <a:pt x="540" y="648"/>
                  </a:lnTo>
                  <a:lnTo>
                    <a:pt x="564" y="660"/>
                  </a:lnTo>
                  <a:lnTo>
                    <a:pt x="600" y="672"/>
                  </a:lnTo>
                  <a:lnTo>
                    <a:pt x="624" y="684"/>
                  </a:lnTo>
                  <a:lnTo>
                    <a:pt x="648" y="684"/>
                  </a:lnTo>
                  <a:lnTo>
                    <a:pt x="672" y="684"/>
                  </a:lnTo>
                  <a:lnTo>
                    <a:pt x="696" y="684"/>
                  </a:lnTo>
                  <a:lnTo>
                    <a:pt x="720" y="672"/>
                  </a:lnTo>
                  <a:lnTo>
                    <a:pt x="744" y="660"/>
                  </a:lnTo>
                  <a:lnTo>
                    <a:pt x="768" y="636"/>
                  </a:lnTo>
                  <a:lnTo>
                    <a:pt x="780" y="612"/>
                  </a:lnTo>
                  <a:lnTo>
                    <a:pt x="804" y="588"/>
                  </a:lnTo>
                  <a:lnTo>
                    <a:pt x="804" y="564"/>
                  </a:lnTo>
                  <a:lnTo>
                    <a:pt x="816" y="540"/>
                  </a:lnTo>
                  <a:lnTo>
                    <a:pt x="828" y="504"/>
                  </a:lnTo>
                  <a:lnTo>
                    <a:pt x="828" y="480"/>
                  </a:lnTo>
                  <a:lnTo>
                    <a:pt x="840" y="456"/>
                  </a:lnTo>
                  <a:lnTo>
                    <a:pt x="840" y="432"/>
                  </a:lnTo>
                  <a:lnTo>
                    <a:pt x="852" y="408"/>
                  </a:lnTo>
                  <a:lnTo>
                    <a:pt x="864" y="384"/>
                  </a:lnTo>
                  <a:lnTo>
                    <a:pt x="876" y="360"/>
                  </a:lnTo>
                  <a:lnTo>
                    <a:pt x="900" y="336"/>
                  </a:lnTo>
                  <a:lnTo>
                    <a:pt x="912" y="312"/>
                  </a:lnTo>
                  <a:lnTo>
                    <a:pt x="924" y="288"/>
                  </a:lnTo>
                  <a:lnTo>
                    <a:pt x="948" y="276"/>
                  </a:lnTo>
                  <a:lnTo>
                    <a:pt x="960" y="252"/>
                  </a:lnTo>
                  <a:lnTo>
                    <a:pt x="984" y="252"/>
                  </a:lnTo>
                  <a:lnTo>
                    <a:pt x="1008" y="240"/>
                  </a:lnTo>
                  <a:lnTo>
                    <a:pt x="1032" y="240"/>
                  </a:lnTo>
                  <a:lnTo>
                    <a:pt x="1056" y="240"/>
                  </a:lnTo>
                  <a:lnTo>
                    <a:pt x="1080" y="240"/>
                  </a:lnTo>
                  <a:lnTo>
                    <a:pt x="1104" y="252"/>
                  </a:lnTo>
                  <a:lnTo>
                    <a:pt x="1128" y="264"/>
                  </a:lnTo>
                  <a:lnTo>
                    <a:pt x="1152" y="276"/>
                  </a:lnTo>
                  <a:lnTo>
                    <a:pt x="1164" y="300"/>
                  </a:lnTo>
                  <a:lnTo>
                    <a:pt x="1176" y="324"/>
                  </a:lnTo>
                  <a:lnTo>
                    <a:pt x="1176" y="348"/>
                  </a:lnTo>
                  <a:lnTo>
                    <a:pt x="1188" y="372"/>
                  </a:lnTo>
                  <a:lnTo>
                    <a:pt x="1188" y="396"/>
                  </a:lnTo>
                  <a:lnTo>
                    <a:pt x="1188" y="420"/>
                  </a:lnTo>
                  <a:lnTo>
                    <a:pt x="1176" y="444"/>
                  </a:lnTo>
                  <a:lnTo>
                    <a:pt x="1164" y="468"/>
                  </a:lnTo>
                  <a:lnTo>
                    <a:pt x="1152" y="492"/>
                  </a:lnTo>
                  <a:lnTo>
                    <a:pt x="1140" y="516"/>
                  </a:lnTo>
                  <a:lnTo>
                    <a:pt x="1128" y="540"/>
                  </a:lnTo>
                  <a:lnTo>
                    <a:pt x="1116" y="564"/>
                  </a:lnTo>
                  <a:lnTo>
                    <a:pt x="1092" y="588"/>
                  </a:lnTo>
                  <a:lnTo>
                    <a:pt x="1080" y="612"/>
                  </a:lnTo>
                  <a:lnTo>
                    <a:pt x="1056" y="624"/>
                  </a:lnTo>
                  <a:lnTo>
                    <a:pt x="1044" y="660"/>
                  </a:lnTo>
                  <a:lnTo>
                    <a:pt x="1020" y="672"/>
                  </a:lnTo>
                  <a:lnTo>
                    <a:pt x="1020" y="696"/>
                  </a:lnTo>
                  <a:lnTo>
                    <a:pt x="996" y="720"/>
                  </a:lnTo>
                  <a:lnTo>
                    <a:pt x="984" y="744"/>
                  </a:lnTo>
                  <a:lnTo>
                    <a:pt x="960" y="768"/>
                  </a:lnTo>
                  <a:lnTo>
                    <a:pt x="948" y="792"/>
                  </a:lnTo>
                  <a:lnTo>
                    <a:pt x="936" y="816"/>
                  </a:lnTo>
                  <a:lnTo>
                    <a:pt x="924" y="840"/>
                  </a:lnTo>
                  <a:lnTo>
                    <a:pt x="912" y="864"/>
                  </a:lnTo>
                  <a:lnTo>
                    <a:pt x="900" y="888"/>
                  </a:lnTo>
                  <a:lnTo>
                    <a:pt x="900" y="912"/>
                  </a:lnTo>
                  <a:lnTo>
                    <a:pt x="888" y="936"/>
                  </a:lnTo>
                </a:path>
              </a:pathLst>
            </a:custGeom>
            <a:noFill/>
            <a:ln w="25400" cap="rnd">
              <a:solidFill>
                <a:srgbClr val="008000"/>
              </a:solidFill>
              <a:round/>
              <a:headEnd/>
              <a:tailEnd/>
            </a:ln>
            <a:extLst>
              <a:ext uri="{909E8E84-426E-40DD-AFC4-6F175D3DCCD1}">
                <a14:hiddenFill xmlns:a14="http://schemas.microsoft.com/office/drawing/2010/main">
                  <a:solidFill>
                    <a:srgbClr val="FFFFFF"/>
                  </a:solidFill>
                </a14:hiddenFill>
              </a:ext>
            </a:extLst>
          </p:spPr>
          <p:txBody>
            <a:bodyPr/>
            <a:lstStyle/>
            <a:p>
              <a:pPr algn="l" eaLnBrk="0" hangingPunct="0">
                <a:spcBef>
                  <a:spcPct val="50000"/>
                </a:spcBef>
                <a:buFont typeface="Wingdings" charset="0"/>
                <a:buChar char="§"/>
              </a:pPr>
              <a:endParaRPr lang="zh-CN" altLang="en-US">
                <a:solidFill>
                  <a:srgbClr val="FFFFFF"/>
                </a:solidFill>
                <a:latin typeface="Times" charset="0"/>
                <a:ea typeface="SimSun" charset="0"/>
                <a:cs typeface="Times New Roman" charset="0"/>
              </a:endParaRPr>
            </a:p>
          </p:txBody>
        </p:sp>
        <p:sp>
          <p:nvSpPr>
            <p:cNvPr id="168976" name="Rectangle 16"/>
            <p:cNvSpPr>
              <a:spLocks noChangeArrowheads="1"/>
            </p:cNvSpPr>
            <p:nvPr/>
          </p:nvSpPr>
          <p:spPr bwMode="auto">
            <a:xfrm>
              <a:off x="4573" y="3313"/>
              <a:ext cx="826"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gn="l" eaLnBrk="0" hangingPunct="0">
                <a:spcBef>
                  <a:spcPct val="50000"/>
                </a:spcBef>
                <a:defRPr/>
              </a:pPr>
              <a:r>
                <a:rPr lang="en-US">
                  <a:solidFill>
                    <a:srgbClr val="008000"/>
                  </a:solidFill>
                  <a:latin typeface="Times" pitchFamily="-111" charset="0"/>
                  <a:ea typeface="Times New Roman" pitchFamily="-111" charset="0"/>
                  <a:cs typeface="Times New Roman" pitchFamily="-111" charset="0"/>
                </a:rPr>
                <a:t>PG</a:t>
              </a:r>
            </a:p>
          </p:txBody>
        </p:sp>
        <p:sp>
          <p:nvSpPr>
            <p:cNvPr id="164911" name="Freeform 17"/>
            <p:cNvSpPr>
              <a:spLocks/>
            </p:cNvSpPr>
            <p:nvPr/>
          </p:nvSpPr>
          <p:spPr bwMode="auto">
            <a:xfrm>
              <a:off x="2052" y="1656"/>
              <a:ext cx="169" cy="193"/>
            </a:xfrm>
            <a:custGeom>
              <a:avLst/>
              <a:gdLst>
                <a:gd name="T0" fmla="*/ 108 w 169"/>
                <a:gd name="T1" fmla="*/ 12 h 193"/>
                <a:gd name="T2" fmla="*/ 84 w 169"/>
                <a:gd name="T3" fmla="*/ 24 h 193"/>
                <a:gd name="T4" fmla="*/ 60 w 169"/>
                <a:gd name="T5" fmla="*/ 36 h 193"/>
                <a:gd name="T6" fmla="*/ 36 w 169"/>
                <a:gd name="T7" fmla="*/ 48 h 193"/>
                <a:gd name="T8" fmla="*/ 24 w 169"/>
                <a:gd name="T9" fmla="*/ 72 h 193"/>
                <a:gd name="T10" fmla="*/ 0 w 169"/>
                <a:gd name="T11" fmla="*/ 96 h 193"/>
                <a:gd name="T12" fmla="*/ 0 w 169"/>
                <a:gd name="T13" fmla="*/ 120 h 193"/>
                <a:gd name="T14" fmla="*/ 0 w 169"/>
                <a:gd name="T15" fmla="*/ 144 h 193"/>
                <a:gd name="T16" fmla="*/ 24 w 169"/>
                <a:gd name="T17" fmla="*/ 156 h 193"/>
                <a:gd name="T18" fmla="*/ 36 w 169"/>
                <a:gd name="T19" fmla="*/ 180 h 193"/>
                <a:gd name="T20" fmla="*/ 60 w 169"/>
                <a:gd name="T21" fmla="*/ 192 h 193"/>
                <a:gd name="T22" fmla="*/ 84 w 169"/>
                <a:gd name="T23" fmla="*/ 192 h 193"/>
                <a:gd name="T24" fmla="*/ 108 w 169"/>
                <a:gd name="T25" fmla="*/ 192 h 193"/>
                <a:gd name="T26" fmla="*/ 132 w 169"/>
                <a:gd name="T27" fmla="*/ 180 h 193"/>
                <a:gd name="T28" fmla="*/ 144 w 169"/>
                <a:gd name="T29" fmla="*/ 156 h 193"/>
                <a:gd name="T30" fmla="*/ 156 w 169"/>
                <a:gd name="T31" fmla="*/ 132 h 193"/>
                <a:gd name="T32" fmla="*/ 168 w 169"/>
                <a:gd name="T33" fmla="*/ 108 h 193"/>
                <a:gd name="T34" fmla="*/ 168 w 169"/>
                <a:gd name="T35" fmla="*/ 84 h 193"/>
                <a:gd name="T36" fmla="*/ 168 w 169"/>
                <a:gd name="T37" fmla="*/ 60 h 193"/>
                <a:gd name="T38" fmla="*/ 156 w 169"/>
                <a:gd name="T39" fmla="*/ 36 h 193"/>
                <a:gd name="T40" fmla="*/ 144 w 169"/>
                <a:gd name="T41" fmla="*/ 12 h 193"/>
                <a:gd name="T42" fmla="*/ 120 w 169"/>
                <a:gd name="T43" fmla="*/ 0 h 193"/>
                <a:gd name="T44" fmla="*/ 108 w 169"/>
                <a:gd name="T45" fmla="*/ 12 h 19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9"/>
                <a:gd name="T70" fmla="*/ 0 h 193"/>
                <a:gd name="T71" fmla="*/ 169 w 169"/>
                <a:gd name="T72" fmla="*/ 193 h 19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9" h="193">
                  <a:moveTo>
                    <a:pt x="108" y="12"/>
                  </a:moveTo>
                  <a:lnTo>
                    <a:pt x="84" y="24"/>
                  </a:lnTo>
                  <a:lnTo>
                    <a:pt x="60" y="36"/>
                  </a:lnTo>
                  <a:lnTo>
                    <a:pt x="36" y="48"/>
                  </a:lnTo>
                  <a:lnTo>
                    <a:pt x="24" y="72"/>
                  </a:lnTo>
                  <a:lnTo>
                    <a:pt x="0" y="96"/>
                  </a:lnTo>
                  <a:lnTo>
                    <a:pt x="0" y="120"/>
                  </a:lnTo>
                  <a:lnTo>
                    <a:pt x="0" y="144"/>
                  </a:lnTo>
                  <a:lnTo>
                    <a:pt x="24" y="156"/>
                  </a:lnTo>
                  <a:lnTo>
                    <a:pt x="36" y="180"/>
                  </a:lnTo>
                  <a:lnTo>
                    <a:pt x="60" y="192"/>
                  </a:lnTo>
                  <a:lnTo>
                    <a:pt x="84" y="192"/>
                  </a:lnTo>
                  <a:lnTo>
                    <a:pt x="108" y="192"/>
                  </a:lnTo>
                  <a:lnTo>
                    <a:pt x="132" y="180"/>
                  </a:lnTo>
                  <a:lnTo>
                    <a:pt x="144" y="156"/>
                  </a:lnTo>
                  <a:lnTo>
                    <a:pt x="156" y="132"/>
                  </a:lnTo>
                  <a:lnTo>
                    <a:pt x="168" y="108"/>
                  </a:lnTo>
                  <a:lnTo>
                    <a:pt x="168" y="84"/>
                  </a:lnTo>
                  <a:lnTo>
                    <a:pt x="168" y="60"/>
                  </a:lnTo>
                  <a:lnTo>
                    <a:pt x="156" y="36"/>
                  </a:lnTo>
                  <a:lnTo>
                    <a:pt x="144" y="12"/>
                  </a:lnTo>
                  <a:lnTo>
                    <a:pt x="120" y="0"/>
                  </a:lnTo>
                  <a:lnTo>
                    <a:pt x="108" y="12"/>
                  </a:lnTo>
                </a:path>
              </a:pathLst>
            </a:custGeom>
            <a:noFill/>
            <a:ln w="25400" cap="rnd">
              <a:solidFill>
                <a:srgbClr val="008000"/>
              </a:solidFill>
              <a:round/>
              <a:headEnd/>
              <a:tailEnd/>
            </a:ln>
            <a:extLst>
              <a:ext uri="{909E8E84-426E-40DD-AFC4-6F175D3DCCD1}">
                <a14:hiddenFill xmlns:a14="http://schemas.microsoft.com/office/drawing/2010/main">
                  <a:solidFill>
                    <a:srgbClr val="FFFFFF"/>
                  </a:solidFill>
                </a14:hiddenFill>
              </a:ext>
            </a:extLst>
          </p:spPr>
          <p:txBody>
            <a:bodyPr/>
            <a:lstStyle/>
            <a:p>
              <a:pPr algn="l" eaLnBrk="0" hangingPunct="0">
                <a:spcBef>
                  <a:spcPct val="50000"/>
                </a:spcBef>
                <a:buFont typeface="Wingdings" charset="0"/>
                <a:buChar char="§"/>
              </a:pPr>
              <a:endParaRPr lang="zh-CN" altLang="en-US">
                <a:solidFill>
                  <a:srgbClr val="FFFFFF"/>
                </a:solidFill>
                <a:latin typeface="Times" charset="0"/>
                <a:ea typeface="SimSun" charset="0"/>
                <a:cs typeface="Times New Roman" charset="0"/>
              </a:endParaRPr>
            </a:p>
          </p:txBody>
        </p:sp>
        <p:sp>
          <p:nvSpPr>
            <p:cNvPr id="164912" name="Freeform 18"/>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77"/>
                <a:gd name="T166" fmla="*/ 0 h 577"/>
                <a:gd name="T167" fmla="*/ 277 w 277"/>
                <a:gd name="T168" fmla="*/ 577 h 57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a:solidFill>
                <a:srgbClr val="00AE00"/>
              </a:solidFill>
              <a:round/>
              <a:headEnd/>
              <a:tailEnd/>
            </a:ln>
            <a:extLst>
              <a:ext uri="{909E8E84-426E-40DD-AFC4-6F175D3DCCD1}">
                <a14:hiddenFill xmlns:a14="http://schemas.microsoft.com/office/drawing/2010/main">
                  <a:solidFill>
                    <a:srgbClr val="FFFFFF"/>
                  </a:solidFill>
                </a14:hiddenFill>
              </a:ext>
            </a:extLst>
          </p:spPr>
          <p:txBody>
            <a:bodyPr/>
            <a:lstStyle/>
            <a:p>
              <a:pPr algn="l" eaLnBrk="0" hangingPunct="0">
                <a:spcBef>
                  <a:spcPct val="50000"/>
                </a:spcBef>
                <a:buFont typeface="Wingdings" charset="0"/>
                <a:buChar char="§"/>
              </a:pPr>
              <a:endParaRPr lang="zh-CN" altLang="en-US">
                <a:solidFill>
                  <a:srgbClr val="FFFFFF"/>
                </a:solidFill>
                <a:latin typeface="Times" charset="0"/>
                <a:ea typeface="SimSun" charset="0"/>
                <a:cs typeface="Times New Roman" charset="0"/>
              </a:endParaRPr>
            </a:p>
          </p:txBody>
        </p:sp>
        <p:sp>
          <p:nvSpPr>
            <p:cNvPr id="164913" name="Freeform 19"/>
            <p:cNvSpPr>
              <a:spLocks/>
            </p:cNvSpPr>
            <p:nvPr/>
          </p:nvSpPr>
          <p:spPr bwMode="auto">
            <a:xfrm>
              <a:off x="2100" y="1848"/>
              <a:ext cx="37" cy="265"/>
            </a:xfrm>
            <a:custGeom>
              <a:avLst/>
              <a:gdLst>
                <a:gd name="T0" fmla="*/ 12 w 37"/>
                <a:gd name="T1" fmla="*/ 12 h 265"/>
                <a:gd name="T2" fmla="*/ 36 w 37"/>
                <a:gd name="T3" fmla="*/ 0 h 265"/>
                <a:gd name="T4" fmla="*/ 36 w 37"/>
                <a:gd name="T5" fmla="*/ 24 h 265"/>
                <a:gd name="T6" fmla="*/ 36 w 37"/>
                <a:gd name="T7" fmla="*/ 48 h 265"/>
                <a:gd name="T8" fmla="*/ 36 w 37"/>
                <a:gd name="T9" fmla="*/ 72 h 265"/>
                <a:gd name="T10" fmla="*/ 36 w 37"/>
                <a:gd name="T11" fmla="*/ 96 h 265"/>
                <a:gd name="T12" fmla="*/ 24 w 37"/>
                <a:gd name="T13" fmla="*/ 120 h 265"/>
                <a:gd name="T14" fmla="*/ 12 w 37"/>
                <a:gd name="T15" fmla="*/ 144 h 265"/>
                <a:gd name="T16" fmla="*/ 0 w 37"/>
                <a:gd name="T17" fmla="*/ 168 h 265"/>
                <a:gd name="T18" fmla="*/ 0 w 37"/>
                <a:gd name="T19" fmla="*/ 192 h 265"/>
                <a:gd name="T20" fmla="*/ 0 w 37"/>
                <a:gd name="T21" fmla="*/ 216 h 265"/>
                <a:gd name="T22" fmla="*/ 0 w 37"/>
                <a:gd name="T23" fmla="*/ 240 h 265"/>
                <a:gd name="T24" fmla="*/ 12 w 37"/>
                <a:gd name="T25" fmla="*/ 264 h 2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
                <a:gd name="T40" fmla="*/ 0 h 265"/>
                <a:gd name="T41" fmla="*/ 37 w 37"/>
                <a:gd name="T42" fmla="*/ 265 h 26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 h="265">
                  <a:moveTo>
                    <a:pt x="12" y="12"/>
                  </a:moveTo>
                  <a:lnTo>
                    <a:pt x="36" y="0"/>
                  </a:lnTo>
                  <a:lnTo>
                    <a:pt x="36" y="24"/>
                  </a:lnTo>
                  <a:lnTo>
                    <a:pt x="36" y="48"/>
                  </a:lnTo>
                  <a:lnTo>
                    <a:pt x="36" y="72"/>
                  </a:lnTo>
                  <a:lnTo>
                    <a:pt x="36" y="96"/>
                  </a:lnTo>
                  <a:lnTo>
                    <a:pt x="24" y="120"/>
                  </a:lnTo>
                  <a:lnTo>
                    <a:pt x="12" y="144"/>
                  </a:lnTo>
                  <a:lnTo>
                    <a:pt x="0" y="168"/>
                  </a:lnTo>
                  <a:lnTo>
                    <a:pt x="0" y="192"/>
                  </a:lnTo>
                  <a:lnTo>
                    <a:pt x="0" y="216"/>
                  </a:lnTo>
                  <a:lnTo>
                    <a:pt x="0" y="240"/>
                  </a:lnTo>
                  <a:lnTo>
                    <a:pt x="12" y="264"/>
                  </a:lnTo>
                </a:path>
              </a:pathLst>
            </a:custGeom>
            <a:noFill/>
            <a:ln w="25400" cap="rnd">
              <a:solidFill>
                <a:srgbClr val="008000"/>
              </a:solidFill>
              <a:round/>
              <a:headEnd/>
              <a:tailEnd/>
            </a:ln>
            <a:extLst>
              <a:ext uri="{909E8E84-426E-40DD-AFC4-6F175D3DCCD1}">
                <a14:hiddenFill xmlns:a14="http://schemas.microsoft.com/office/drawing/2010/main">
                  <a:solidFill>
                    <a:srgbClr val="FFFFFF"/>
                  </a:solidFill>
                </a14:hiddenFill>
              </a:ext>
            </a:extLst>
          </p:spPr>
          <p:txBody>
            <a:bodyPr/>
            <a:lstStyle/>
            <a:p>
              <a:pPr algn="l" eaLnBrk="0" hangingPunct="0">
                <a:spcBef>
                  <a:spcPct val="50000"/>
                </a:spcBef>
                <a:buFont typeface="Wingdings" charset="0"/>
                <a:buChar char="§"/>
              </a:pPr>
              <a:endParaRPr lang="zh-CN" altLang="en-US">
                <a:solidFill>
                  <a:srgbClr val="FFFFFF"/>
                </a:solidFill>
                <a:latin typeface="Times" charset="0"/>
                <a:ea typeface="SimSun" charset="0"/>
                <a:cs typeface="Times New Roman" charset="0"/>
              </a:endParaRPr>
            </a:p>
          </p:txBody>
        </p:sp>
        <p:sp>
          <p:nvSpPr>
            <p:cNvPr id="164914" name="Rectangle 20"/>
            <p:cNvSpPr>
              <a:spLocks noChangeArrowheads="1"/>
            </p:cNvSpPr>
            <p:nvPr/>
          </p:nvSpPr>
          <p:spPr bwMode="auto">
            <a:xfrm>
              <a:off x="2173" y="1501"/>
              <a:ext cx="802" cy="2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p>
              <a:pPr algn="l" eaLnBrk="0" hangingPunct="0">
                <a:spcBef>
                  <a:spcPct val="50000"/>
                </a:spcBef>
              </a:pPr>
              <a:r>
                <a:rPr lang="en-US" altLang="zh-CN">
                  <a:solidFill>
                    <a:srgbClr val="022380"/>
                  </a:solidFill>
                  <a:latin typeface="Times" charset="0"/>
                  <a:ea typeface="SimSun" charset="0"/>
                  <a:cs typeface="Times New Roman" charset="0"/>
                </a:rPr>
                <a:t>SG</a:t>
              </a:r>
            </a:p>
          </p:txBody>
        </p:sp>
        <p:sp>
          <p:nvSpPr>
            <p:cNvPr id="168981" name="Rectangle 21"/>
            <p:cNvSpPr>
              <a:spLocks noChangeArrowheads="1"/>
            </p:cNvSpPr>
            <p:nvPr/>
          </p:nvSpPr>
          <p:spPr bwMode="auto">
            <a:xfrm>
              <a:off x="1585" y="3553"/>
              <a:ext cx="442"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gn="l" eaLnBrk="0" hangingPunct="0">
                <a:spcBef>
                  <a:spcPct val="50000"/>
                </a:spcBef>
                <a:defRPr/>
              </a:pPr>
              <a:r>
                <a:rPr lang="en-US">
                  <a:solidFill>
                    <a:srgbClr val="008000"/>
                  </a:solidFill>
                  <a:latin typeface="Times" pitchFamily="-111" charset="0"/>
                  <a:ea typeface="Times New Roman" pitchFamily="-111" charset="0"/>
                  <a:cs typeface="Times New Roman" pitchFamily="-111" charset="0"/>
                </a:rPr>
                <a:t>RS</a:t>
              </a:r>
            </a:p>
          </p:txBody>
        </p:sp>
        <p:sp>
          <p:nvSpPr>
            <p:cNvPr id="168982" name="Rectangle 22"/>
            <p:cNvSpPr>
              <a:spLocks noChangeArrowheads="1"/>
            </p:cNvSpPr>
            <p:nvPr/>
          </p:nvSpPr>
          <p:spPr bwMode="auto">
            <a:xfrm>
              <a:off x="1273" y="625"/>
              <a:ext cx="526"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gn="l" eaLnBrk="0" hangingPunct="0">
                <a:spcBef>
                  <a:spcPct val="50000"/>
                </a:spcBef>
                <a:defRPr/>
              </a:pPr>
              <a:r>
                <a:rPr lang="en-US">
                  <a:solidFill>
                    <a:srgbClr val="008000"/>
                  </a:solidFill>
                  <a:latin typeface="Times" pitchFamily="-111" charset="0"/>
                  <a:ea typeface="Times New Roman" pitchFamily="-111" charset="0"/>
                  <a:cs typeface="Times New Roman" pitchFamily="-111" charset="0"/>
                </a:rPr>
                <a:t>MS</a:t>
              </a:r>
            </a:p>
          </p:txBody>
        </p:sp>
        <p:sp>
          <p:nvSpPr>
            <p:cNvPr id="164917" name="Rectangle 23"/>
            <p:cNvSpPr>
              <a:spLocks noChangeArrowheads="1"/>
            </p:cNvSpPr>
            <p:nvPr/>
          </p:nvSpPr>
          <p:spPr bwMode="auto">
            <a:xfrm>
              <a:off x="1944" y="2760"/>
              <a:ext cx="1056"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p>
              <a:pPr algn="l" eaLnBrk="0" hangingPunct="0">
                <a:spcBef>
                  <a:spcPct val="50000"/>
                </a:spcBef>
                <a:buFont typeface="Wingdings" charset="0"/>
                <a:buChar char="§"/>
              </a:pPr>
              <a:endParaRPr lang="zh-CN" altLang="en-US">
                <a:solidFill>
                  <a:srgbClr val="FFFFFF"/>
                </a:solidFill>
                <a:latin typeface="Times" charset="0"/>
                <a:ea typeface="SimSun" charset="0"/>
                <a:cs typeface="Times New Roman" charset="0"/>
              </a:endParaRPr>
            </a:p>
          </p:txBody>
        </p:sp>
        <p:sp>
          <p:nvSpPr>
            <p:cNvPr id="164918" name="Line 24"/>
            <p:cNvSpPr>
              <a:spLocks noChangeShapeType="1"/>
            </p:cNvSpPr>
            <p:nvPr/>
          </p:nvSpPr>
          <p:spPr bwMode="auto">
            <a:xfrm>
              <a:off x="1100" y="2208"/>
              <a:ext cx="4124" cy="0"/>
            </a:xfrm>
            <a:prstGeom prst="line">
              <a:avLst/>
            </a:prstGeom>
            <a:noFill/>
            <a:ln w="25400">
              <a:solidFill>
                <a:schemeClr val="accent2"/>
              </a:solidFill>
              <a:prstDash val="dashDot"/>
              <a:round/>
              <a:headEnd/>
              <a:tailEnd/>
            </a:ln>
            <a:extLst>
              <a:ext uri="{909E8E84-426E-40DD-AFC4-6F175D3DCCD1}">
                <a14:hiddenFill xmlns:a14="http://schemas.microsoft.com/office/drawing/2010/main">
                  <a:noFill/>
                </a14:hiddenFill>
              </a:ext>
            </a:extLst>
          </p:spPr>
          <p:txBody>
            <a:bodyPr wrap="none" anchor="ctr"/>
            <a:lstStyle/>
            <a:p>
              <a:pPr algn="l" eaLnBrk="0" hangingPunct="0">
                <a:spcBef>
                  <a:spcPct val="50000"/>
                </a:spcBef>
                <a:buFont typeface="Wingdings" charset="0"/>
                <a:buChar char="§"/>
              </a:pPr>
              <a:endParaRPr lang="en-US" sz="1600">
                <a:solidFill>
                  <a:srgbClr val="FFFFFF"/>
                </a:solidFill>
                <a:latin typeface="Bwhebb" charset="0"/>
                <a:ea typeface="SimSun" charset="0"/>
              </a:endParaRPr>
            </a:p>
          </p:txBody>
        </p:sp>
        <p:sp>
          <p:nvSpPr>
            <p:cNvPr id="164919" name="Line 25"/>
            <p:cNvSpPr>
              <a:spLocks noChangeShapeType="1"/>
            </p:cNvSpPr>
            <p:nvPr/>
          </p:nvSpPr>
          <p:spPr bwMode="auto">
            <a:xfrm>
              <a:off x="3144" y="620"/>
              <a:ext cx="0" cy="3152"/>
            </a:xfrm>
            <a:prstGeom prst="line">
              <a:avLst/>
            </a:prstGeom>
            <a:noFill/>
            <a:ln w="25400">
              <a:solidFill>
                <a:schemeClr val="accent2"/>
              </a:solidFill>
              <a:prstDash val="dashDot"/>
              <a:round/>
              <a:headEnd/>
              <a:tailEnd/>
            </a:ln>
            <a:extLst>
              <a:ext uri="{909E8E84-426E-40DD-AFC4-6F175D3DCCD1}">
                <a14:hiddenFill xmlns:a14="http://schemas.microsoft.com/office/drawing/2010/main">
                  <a:noFill/>
                </a14:hiddenFill>
              </a:ext>
            </a:extLst>
          </p:spPr>
          <p:txBody>
            <a:bodyPr wrap="none" anchor="ctr"/>
            <a:lstStyle/>
            <a:p>
              <a:pPr algn="l" eaLnBrk="0" hangingPunct="0">
                <a:spcBef>
                  <a:spcPct val="50000"/>
                </a:spcBef>
                <a:buFont typeface="Wingdings" charset="0"/>
                <a:buChar char="§"/>
              </a:pPr>
              <a:endParaRPr lang="en-US" sz="1600">
                <a:solidFill>
                  <a:srgbClr val="FFFFFF"/>
                </a:solidFill>
                <a:latin typeface="Bwhebb" charset="0"/>
                <a:ea typeface="SimSun" charset="0"/>
              </a:endParaRPr>
            </a:p>
          </p:txBody>
        </p:sp>
        <p:sp>
          <p:nvSpPr>
            <p:cNvPr id="168986" name="Rectangle 26"/>
            <p:cNvSpPr>
              <a:spLocks noChangeArrowheads="1"/>
            </p:cNvSpPr>
            <p:nvPr/>
          </p:nvSpPr>
          <p:spPr bwMode="auto">
            <a:xfrm>
              <a:off x="1646" y="2276"/>
              <a:ext cx="1090"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gn="l" eaLnBrk="0" hangingPunct="0">
                <a:spcBef>
                  <a:spcPct val="50000"/>
                </a:spcBef>
                <a:defRPr/>
              </a:pPr>
              <a:r>
                <a:rPr lang="en-US">
                  <a:solidFill>
                    <a:srgbClr val="008000"/>
                  </a:solidFill>
                  <a:latin typeface="Times" pitchFamily="-111" charset="0"/>
                  <a:ea typeface="Times New Roman" pitchFamily="-111" charset="0"/>
                  <a:cs typeface="Times New Roman" pitchFamily="-111" charset="0"/>
                </a:rPr>
                <a:t>DS</a:t>
              </a:r>
            </a:p>
          </p:txBody>
        </p:sp>
        <p:sp>
          <p:nvSpPr>
            <p:cNvPr id="164921" name="Oval 27"/>
            <p:cNvSpPr>
              <a:spLocks noChangeArrowheads="1"/>
            </p:cNvSpPr>
            <p:nvPr/>
          </p:nvSpPr>
          <p:spPr bwMode="auto">
            <a:xfrm>
              <a:off x="4243" y="2840"/>
              <a:ext cx="122" cy="118"/>
            </a:xfrm>
            <a:prstGeom prst="ellipse">
              <a:avLst/>
            </a:prstGeom>
            <a:solidFill>
              <a:schemeClr val="accent1"/>
            </a:solidFill>
            <a:ln w="25400">
              <a:solidFill>
                <a:schemeClr val="accent1"/>
              </a:solidFill>
              <a:round/>
              <a:headEnd/>
              <a:tailEnd/>
            </a:ln>
          </p:spPr>
          <p:txBody>
            <a:bodyPr wrap="none" anchor="ctr"/>
            <a:lstStyle/>
            <a:p>
              <a:pPr algn="l" eaLnBrk="0" hangingPunct="0">
                <a:spcBef>
                  <a:spcPct val="50000"/>
                </a:spcBef>
                <a:buFont typeface="Wingdings" charset="0"/>
                <a:buChar char="§"/>
              </a:pPr>
              <a:endParaRPr lang="zh-CN" altLang="en-US">
                <a:solidFill>
                  <a:srgbClr val="FFFFFF"/>
                </a:solidFill>
                <a:latin typeface="Times" charset="0"/>
                <a:ea typeface="SimSun" charset="0"/>
                <a:cs typeface="Times New Roman" charset="0"/>
              </a:endParaRPr>
            </a:p>
          </p:txBody>
        </p:sp>
        <p:sp>
          <p:nvSpPr>
            <p:cNvPr id="168988" name="Rectangle 28"/>
            <p:cNvSpPr>
              <a:spLocks noChangeArrowheads="1"/>
            </p:cNvSpPr>
            <p:nvPr/>
          </p:nvSpPr>
          <p:spPr bwMode="auto">
            <a:xfrm>
              <a:off x="2571" y="709"/>
              <a:ext cx="512" cy="32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4923" name="Rectangle 29"/>
            <p:cNvSpPr>
              <a:spLocks noChangeArrowheads="1"/>
            </p:cNvSpPr>
            <p:nvPr/>
          </p:nvSpPr>
          <p:spPr bwMode="auto">
            <a:xfrm>
              <a:off x="4344" y="2769"/>
              <a:ext cx="526" cy="2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p>
              <a:pPr algn="l" eaLnBrk="0" hangingPunct="0">
                <a:spcBef>
                  <a:spcPct val="50000"/>
                </a:spcBef>
              </a:pPr>
              <a:r>
                <a:rPr lang="en-US" altLang="zh-CN">
                  <a:solidFill>
                    <a:srgbClr val="114FFB"/>
                  </a:solidFill>
                  <a:latin typeface="Times" charset="0"/>
                  <a:ea typeface="SimSun" charset="0"/>
                  <a:cs typeface="Times New Roman" charset="0"/>
                </a:rPr>
                <a:t>U</a:t>
              </a:r>
              <a:endParaRPr lang="en-US" altLang="zh-CN">
                <a:solidFill>
                  <a:srgbClr val="008000"/>
                </a:solidFill>
                <a:latin typeface="Times" charset="0"/>
                <a:ea typeface="SimSun" charset="0"/>
                <a:cs typeface="Times New Roman" charset="0"/>
              </a:endParaRPr>
            </a:p>
          </p:txBody>
        </p:sp>
        <p:sp>
          <p:nvSpPr>
            <p:cNvPr id="168990" name="Rectangle 30"/>
            <p:cNvSpPr>
              <a:spLocks noChangeArrowheads="1"/>
            </p:cNvSpPr>
            <p:nvPr/>
          </p:nvSpPr>
          <p:spPr bwMode="auto">
            <a:xfrm>
              <a:off x="1910" y="1618"/>
              <a:ext cx="255"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spcBef>
                  <a:spcPct val="50000"/>
                </a:spcBef>
                <a:defRPr/>
              </a:pPr>
              <a:r>
                <a:rPr lang="en-US">
                  <a:solidFill>
                    <a:srgbClr val="008000"/>
                  </a:solidFill>
                  <a:latin typeface="Times" pitchFamily="-111" charset="0"/>
                  <a:ea typeface="Times New Roman" pitchFamily="-111" charset="0"/>
                  <a:cs typeface="Times New Roman" pitchFamily="-111" charset="0"/>
                </a:rPr>
                <a:t>C</a:t>
              </a:r>
            </a:p>
          </p:txBody>
        </p:sp>
        <p:sp>
          <p:nvSpPr>
            <p:cNvPr id="164925" name="Oval 31"/>
            <p:cNvSpPr>
              <a:spLocks noChangeArrowheads="1"/>
            </p:cNvSpPr>
            <p:nvPr/>
          </p:nvSpPr>
          <p:spPr bwMode="auto">
            <a:xfrm>
              <a:off x="1874" y="2038"/>
              <a:ext cx="122" cy="118"/>
            </a:xfrm>
            <a:prstGeom prst="ellipse">
              <a:avLst/>
            </a:prstGeom>
            <a:solidFill>
              <a:srgbClr val="008000"/>
            </a:solidFill>
            <a:ln w="25400">
              <a:solidFill>
                <a:srgbClr val="008000"/>
              </a:solidFill>
              <a:round/>
              <a:headEnd/>
              <a:tailEnd/>
            </a:ln>
          </p:spPr>
          <p:txBody>
            <a:bodyPr wrap="none" anchor="ctr"/>
            <a:lstStyle/>
            <a:p>
              <a:pPr algn="l" eaLnBrk="0" hangingPunct="0">
                <a:spcBef>
                  <a:spcPct val="50000"/>
                </a:spcBef>
                <a:buFont typeface="Wingdings" charset="0"/>
                <a:buChar char="§"/>
              </a:pPr>
              <a:endParaRPr lang="zh-CN" altLang="en-US">
                <a:solidFill>
                  <a:srgbClr val="FFFFFF"/>
                </a:solidFill>
                <a:latin typeface="Times" charset="0"/>
                <a:ea typeface="SimSun" charset="0"/>
                <a:cs typeface="Times New Roman" charset="0"/>
              </a:endParaRPr>
            </a:p>
          </p:txBody>
        </p:sp>
        <p:sp>
          <p:nvSpPr>
            <p:cNvPr id="168992" name="Rectangle 32"/>
            <p:cNvSpPr>
              <a:spLocks noChangeArrowheads="1"/>
            </p:cNvSpPr>
            <p:nvPr/>
          </p:nvSpPr>
          <p:spPr bwMode="auto">
            <a:xfrm>
              <a:off x="1686" y="1939"/>
              <a:ext cx="212"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spcBef>
                  <a:spcPct val="50000"/>
                </a:spcBef>
                <a:defRPr/>
              </a:pPr>
              <a:r>
                <a:rPr lang="en-US">
                  <a:solidFill>
                    <a:srgbClr val="008000"/>
                  </a:solidFill>
                  <a:latin typeface="Times" pitchFamily="-111" charset="0"/>
                  <a:ea typeface="Times New Roman" pitchFamily="-111" charset="0"/>
                  <a:cs typeface="Times New Roman" pitchFamily="-111" charset="0"/>
                </a:rPr>
                <a:t>J</a:t>
              </a:r>
            </a:p>
          </p:txBody>
        </p:sp>
        <p:sp>
          <p:nvSpPr>
            <p:cNvPr id="164927" name="Oval 33"/>
            <p:cNvSpPr>
              <a:spLocks noChangeArrowheads="1"/>
            </p:cNvSpPr>
            <p:nvPr/>
          </p:nvSpPr>
          <p:spPr bwMode="auto">
            <a:xfrm>
              <a:off x="2215" y="2017"/>
              <a:ext cx="122" cy="118"/>
            </a:xfrm>
            <a:prstGeom prst="ellipse">
              <a:avLst/>
            </a:prstGeom>
            <a:noFill/>
            <a:ln w="25400">
              <a:solidFill>
                <a:srgbClr val="008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l" eaLnBrk="0" hangingPunct="0">
                <a:spcBef>
                  <a:spcPct val="50000"/>
                </a:spcBef>
                <a:buFont typeface="Wingdings" charset="0"/>
                <a:buChar char="§"/>
              </a:pPr>
              <a:endParaRPr lang="zh-CN" altLang="en-US">
                <a:solidFill>
                  <a:srgbClr val="FFFFFF"/>
                </a:solidFill>
                <a:latin typeface="Times" charset="0"/>
                <a:ea typeface="SimSun" charset="0"/>
                <a:cs typeface="Times New Roman" charset="0"/>
              </a:endParaRPr>
            </a:p>
          </p:txBody>
        </p:sp>
        <p:sp>
          <p:nvSpPr>
            <p:cNvPr id="164928" name="Oval 34"/>
            <p:cNvSpPr>
              <a:spLocks noChangeArrowheads="1"/>
            </p:cNvSpPr>
            <p:nvPr/>
          </p:nvSpPr>
          <p:spPr bwMode="auto">
            <a:xfrm>
              <a:off x="1831" y="2881"/>
              <a:ext cx="122" cy="118"/>
            </a:xfrm>
            <a:prstGeom prst="ellipse">
              <a:avLst/>
            </a:prstGeom>
            <a:solidFill>
              <a:srgbClr val="008000"/>
            </a:solidFill>
            <a:ln w="25400">
              <a:solidFill>
                <a:srgbClr val="008000"/>
              </a:solidFill>
              <a:round/>
              <a:headEnd/>
              <a:tailEnd/>
            </a:ln>
          </p:spPr>
          <p:txBody>
            <a:bodyPr wrap="none" anchor="ctr"/>
            <a:lstStyle/>
            <a:p>
              <a:pPr algn="l" eaLnBrk="0" hangingPunct="0">
                <a:spcBef>
                  <a:spcPct val="50000"/>
                </a:spcBef>
                <a:buFont typeface="Wingdings" charset="0"/>
                <a:buChar char="§"/>
              </a:pPr>
              <a:endParaRPr lang="zh-CN" altLang="en-US">
                <a:solidFill>
                  <a:srgbClr val="FFFFFF"/>
                </a:solidFill>
                <a:latin typeface="Times" charset="0"/>
                <a:ea typeface="SimSun" charset="0"/>
                <a:cs typeface="Times New Roman" charset="0"/>
              </a:endParaRPr>
            </a:p>
          </p:txBody>
        </p:sp>
        <p:sp>
          <p:nvSpPr>
            <p:cNvPr id="168995" name="Rectangle 35"/>
            <p:cNvSpPr>
              <a:spLocks noChangeArrowheads="1"/>
            </p:cNvSpPr>
            <p:nvPr/>
          </p:nvSpPr>
          <p:spPr bwMode="auto">
            <a:xfrm>
              <a:off x="1961" y="2804"/>
              <a:ext cx="395"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spcBef>
                  <a:spcPct val="50000"/>
                </a:spcBef>
                <a:defRPr/>
              </a:pPr>
              <a:r>
                <a:rPr lang="en-US">
                  <a:solidFill>
                    <a:srgbClr val="008000"/>
                  </a:solidFill>
                  <a:latin typeface="Times" pitchFamily="-111" charset="0"/>
                  <a:ea typeface="Times New Roman" pitchFamily="-111" charset="0"/>
                  <a:cs typeface="Times New Roman" pitchFamily="-111" charset="0"/>
                </a:rPr>
                <a:t>KB</a:t>
              </a:r>
            </a:p>
          </p:txBody>
        </p:sp>
        <p:sp>
          <p:nvSpPr>
            <p:cNvPr id="164930" name="Oval 36"/>
            <p:cNvSpPr>
              <a:spLocks noChangeArrowheads="1"/>
            </p:cNvSpPr>
            <p:nvPr/>
          </p:nvSpPr>
          <p:spPr bwMode="auto">
            <a:xfrm>
              <a:off x="1885" y="3330"/>
              <a:ext cx="122" cy="118"/>
            </a:xfrm>
            <a:prstGeom prst="ellipse">
              <a:avLst/>
            </a:prstGeom>
            <a:solidFill>
              <a:srgbClr val="008000"/>
            </a:solidFill>
            <a:ln w="25400">
              <a:solidFill>
                <a:srgbClr val="008000"/>
              </a:solidFill>
              <a:round/>
              <a:headEnd/>
              <a:tailEnd/>
            </a:ln>
          </p:spPr>
          <p:txBody>
            <a:bodyPr wrap="none" anchor="ctr"/>
            <a:lstStyle/>
            <a:p>
              <a:pPr algn="l" eaLnBrk="0" hangingPunct="0">
                <a:spcBef>
                  <a:spcPct val="50000"/>
                </a:spcBef>
                <a:buFont typeface="Wingdings" charset="0"/>
                <a:buChar char="§"/>
              </a:pPr>
              <a:endParaRPr lang="zh-CN" altLang="en-US">
                <a:solidFill>
                  <a:srgbClr val="FFFFFF"/>
                </a:solidFill>
                <a:latin typeface="Times" charset="0"/>
                <a:ea typeface="SimSun" charset="0"/>
                <a:cs typeface="Times New Roman" charset="0"/>
              </a:endParaRPr>
            </a:p>
          </p:txBody>
        </p:sp>
        <p:sp>
          <p:nvSpPr>
            <p:cNvPr id="168997" name="Rectangle 37"/>
            <p:cNvSpPr>
              <a:spLocks noChangeArrowheads="1"/>
            </p:cNvSpPr>
            <p:nvPr/>
          </p:nvSpPr>
          <p:spPr bwMode="auto">
            <a:xfrm>
              <a:off x="2032" y="3253"/>
              <a:ext cx="406"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spcBef>
                  <a:spcPct val="50000"/>
                </a:spcBef>
                <a:defRPr/>
              </a:pPr>
              <a:r>
                <a:rPr lang="en-US">
                  <a:solidFill>
                    <a:srgbClr val="008000"/>
                  </a:solidFill>
                  <a:latin typeface="Times" pitchFamily="-111" charset="0"/>
                  <a:ea typeface="Times New Roman" pitchFamily="-111" charset="0"/>
                  <a:cs typeface="Times New Roman" pitchFamily="-111" charset="0"/>
                </a:rPr>
                <a:t>MS</a:t>
              </a:r>
            </a:p>
          </p:txBody>
        </p:sp>
        <p:sp>
          <p:nvSpPr>
            <p:cNvPr id="164932" name="Oval 38"/>
            <p:cNvSpPr>
              <a:spLocks noChangeArrowheads="1"/>
            </p:cNvSpPr>
            <p:nvPr/>
          </p:nvSpPr>
          <p:spPr bwMode="auto">
            <a:xfrm>
              <a:off x="1053" y="2637"/>
              <a:ext cx="122" cy="118"/>
            </a:xfrm>
            <a:prstGeom prst="ellipse">
              <a:avLst/>
            </a:prstGeom>
            <a:solidFill>
              <a:srgbClr val="008000"/>
            </a:solidFill>
            <a:ln w="25400">
              <a:solidFill>
                <a:srgbClr val="008000"/>
              </a:solidFill>
              <a:round/>
              <a:headEnd/>
              <a:tailEnd/>
            </a:ln>
          </p:spPr>
          <p:txBody>
            <a:bodyPr wrap="none" anchor="ctr"/>
            <a:lstStyle/>
            <a:p>
              <a:pPr algn="l" eaLnBrk="0" hangingPunct="0">
                <a:spcBef>
                  <a:spcPct val="50000"/>
                </a:spcBef>
                <a:buFont typeface="Wingdings" charset="0"/>
                <a:buChar char="§"/>
              </a:pPr>
              <a:endParaRPr lang="zh-CN" altLang="en-US">
                <a:solidFill>
                  <a:srgbClr val="FFFFFF"/>
                </a:solidFill>
                <a:latin typeface="Times" charset="0"/>
                <a:ea typeface="SimSun" charset="0"/>
                <a:cs typeface="Times New Roman" charset="0"/>
              </a:endParaRPr>
            </a:p>
          </p:txBody>
        </p:sp>
        <p:sp>
          <p:nvSpPr>
            <p:cNvPr id="168999" name="Rectangle 39"/>
            <p:cNvSpPr>
              <a:spLocks noChangeArrowheads="1"/>
            </p:cNvSpPr>
            <p:nvPr/>
          </p:nvSpPr>
          <p:spPr bwMode="auto">
            <a:xfrm>
              <a:off x="1108" y="2571"/>
              <a:ext cx="244"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spcBef>
                  <a:spcPct val="50000"/>
                </a:spcBef>
                <a:defRPr/>
              </a:pPr>
              <a:r>
                <a:rPr lang="en-US">
                  <a:solidFill>
                    <a:srgbClr val="008000"/>
                  </a:solidFill>
                  <a:latin typeface="Times" pitchFamily="-111" charset="0"/>
                  <a:ea typeface="Times New Roman" pitchFamily="-111" charset="0"/>
                  <a:cs typeface="Times New Roman" pitchFamily="-111" charset="0"/>
                </a:rPr>
                <a:t>E</a:t>
              </a:r>
            </a:p>
          </p:txBody>
        </p:sp>
        <p:sp>
          <p:nvSpPr>
            <p:cNvPr id="164934" name="Rectangle 40"/>
            <p:cNvSpPr>
              <a:spLocks noChangeArrowheads="1"/>
            </p:cNvSpPr>
            <p:nvPr/>
          </p:nvSpPr>
          <p:spPr bwMode="auto">
            <a:xfrm>
              <a:off x="2361" y="1939"/>
              <a:ext cx="438" cy="2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spcBef>
                  <a:spcPct val="50000"/>
                </a:spcBef>
              </a:pPr>
              <a:r>
                <a:rPr lang="en-US" altLang="zh-CN">
                  <a:solidFill>
                    <a:srgbClr val="022380"/>
                  </a:solidFill>
                  <a:latin typeface="Times" charset="0"/>
                  <a:ea typeface="SimSun" charset="0"/>
                  <a:cs typeface="Times New Roman" charset="0"/>
                </a:rPr>
                <a:t>MN</a:t>
              </a:r>
            </a:p>
          </p:txBody>
        </p:sp>
        <p:sp>
          <p:nvSpPr>
            <p:cNvPr id="169001" name="Oval 41"/>
            <p:cNvSpPr>
              <a:spLocks noChangeArrowheads="1"/>
            </p:cNvSpPr>
            <p:nvPr/>
          </p:nvSpPr>
          <p:spPr bwMode="auto">
            <a:xfrm>
              <a:off x="1776" y="2640"/>
              <a:ext cx="672" cy="624"/>
            </a:xfrm>
            <a:prstGeom prst="ellipse">
              <a:avLst/>
            </a:prstGeom>
            <a:noFill/>
            <a:ln w="57150">
              <a:solidFill>
                <a:srgbClr val="008000"/>
              </a:solidFill>
              <a:round/>
              <a:headEnd/>
              <a:tailEnd/>
            </a:ln>
            <a:effectLst>
              <a:outerShdw blurRad="63500" dist="109250" dir="2132261" algn="ctr" rotWithShape="0">
                <a:schemeClr val="bg2">
                  <a:alpha val="74998"/>
                </a:schemeClr>
              </a:outerShdw>
            </a:effectLst>
          </p:spPr>
          <p:txBody>
            <a:bodyPr wrap="none" anchor="ct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4936" name="Rectangle 42"/>
            <p:cNvSpPr>
              <a:spLocks noChangeArrowheads="1"/>
            </p:cNvSpPr>
            <p:nvPr/>
          </p:nvSpPr>
          <p:spPr bwMode="auto">
            <a:xfrm>
              <a:off x="3673" y="1817"/>
              <a:ext cx="526" cy="2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p>
              <a:pPr algn="l" eaLnBrk="0" hangingPunct="0">
                <a:spcBef>
                  <a:spcPct val="50000"/>
                </a:spcBef>
              </a:pPr>
              <a:r>
                <a:rPr lang="en-US" altLang="zh-CN">
                  <a:solidFill>
                    <a:srgbClr val="114FFB"/>
                  </a:solidFill>
                  <a:latin typeface="Times" charset="0"/>
                  <a:ea typeface="SimSun" charset="0"/>
                  <a:cs typeface="Times New Roman" charset="0"/>
                </a:rPr>
                <a:t>B</a:t>
              </a:r>
            </a:p>
          </p:txBody>
        </p:sp>
        <p:sp>
          <p:nvSpPr>
            <p:cNvPr id="164937" name="Oval 43"/>
            <p:cNvSpPr>
              <a:spLocks noChangeArrowheads="1"/>
            </p:cNvSpPr>
            <p:nvPr/>
          </p:nvSpPr>
          <p:spPr bwMode="auto">
            <a:xfrm>
              <a:off x="3592" y="1911"/>
              <a:ext cx="122" cy="118"/>
            </a:xfrm>
            <a:prstGeom prst="ellipse">
              <a:avLst/>
            </a:prstGeom>
            <a:solidFill>
              <a:schemeClr val="accent1"/>
            </a:solidFill>
            <a:ln>
              <a:noFill/>
            </a:ln>
            <a:extLst>
              <a:ext uri="{91240B29-F687-4F45-9708-019B960494DF}">
                <a14:hiddenLine xmlns:a14="http://schemas.microsoft.com/office/drawing/2010/main" w="25400">
                  <a:solidFill>
                    <a:srgbClr val="000000"/>
                  </a:solidFill>
                  <a:round/>
                  <a:headEnd/>
                  <a:tailEnd/>
                </a14:hiddenLine>
              </a:ext>
            </a:extLst>
          </p:spPr>
          <p:txBody>
            <a:bodyPr wrap="none" anchor="ctr"/>
            <a:lstStyle/>
            <a:p>
              <a:pPr algn="l" eaLnBrk="0" hangingPunct="0">
                <a:spcBef>
                  <a:spcPct val="50000"/>
                </a:spcBef>
                <a:buFont typeface="Wingdings" charset="0"/>
                <a:buChar char="§"/>
              </a:pPr>
              <a:endParaRPr lang="zh-CN" altLang="en-US">
                <a:solidFill>
                  <a:srgbClr val="FFFFFF"/>
                </a:solidFill>
                <a:latin typeface="Times" charset="0"/>
                <a:ea typeface="SimSun" charset="0"/>
                <a:cs typeface="Times New Roman" charset="0"/>
              </a:endParaRPr>
            </a:p>
          </p:txBody>
        </p:sp>
        <p:sp>
          <p:nvSpPr>
            <p:cNvPr id="164938" name="Rectangle 44"/>
            <p:cNvSpPr>
              <a:spLocks noChangeArrowheads="1"/>
            </p:cNvSpPr>
            <p:nvPr/>
          </p:nvSpPr>
          <p:spPr bwMode="auto">
            <a:xfrm>
              <a:off x="3457" y="1141"/>
              <a:ext cx="526" cy="2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p>
              <a:pPr algn="l" eaLnBrk="0" hangingPunct="0">
                <a:spcBef>
                  <a:spcPct val="50000"/>
                </a:spcBef>
              </a:pPr>
              <a:r>
                <a:rPr lang="en-US" altLang="zh-CN">
                  <a:solidFill>
                    <a:srgbClr val="0331B3"/>
                  </a:solidFill>
                  <a:latin typeface="Times" charset="0"/>
                  <a:ea typeface="SimSun" charset="0"/>
                  <a:cs typeface="Times New Roman" charset="0"/>
                </a:rPr>
                <a:t>H</a:t>
              </a:r>
            </a:p>
          </p:txBody>
        </p:sp>
        <p:sp>
          <p:nvSpPr>
            <p:cNvPr id="164939" name="Oval 45"/>
            <p:cNvSpPr>
              <a:spLocks noChangeArrowheads="1"/>
            </p:cNvSpPr>
            <p:nvPr/>
          </p:nvSpPr>
          <p:spPr bwMode="auto">
            <a:xfrm>
              <a:off x="3347" y="1249"/>
              <a:ext cx="122" cy="118"/>
            </a:xfrm>
            <a:prstGeom prst="ellipse">
              <a:avLst/>
            </a:prstGeom>
            <a:solidFill>
              <a:srgbClr val="0331B3"/>
            </a:solidFill>
            <a:ln w="25400">
              <a:solidFill>
                <a:srgbClr val="0331B3"/>
              </a:solidFill>
              <a:round/>
              <a:headEnd/>
              <a:tailEnd/>
            </a:ln>
          </p:spPr>
          <p:txBody>
            <a:bodyPr wrap="none" anchor="ctr"/>
            <a:lstStyle/>
            <a:p>
              <a:pPr algn="l" eaLnBrk="0" hangingPunct="0">
                <a:spcBef>
                  <a:spcPct val="50000"/>
                </a:spcBef>
                <a:buFont typeface="Wingdings" charset="0"/>
                <a:buChar char="§"/>
              </a:pPr>
              <a:endParaRPr lang="zh-CN" altLang="en-US">
                <a:solidFill>
                  <a:srgbClr val="FFFFFF"/>
                </a:solidFill>
                <a:latin typeface="Times" charset="0"/>
                <a:ea typeface="SimSun" charset="0"/>
                <a:cs typeface="Times New Roman" charset="0"/>
              </a:endParaRPr>
            </a:p>
          </p:txBody>
        </p:sp>
        <p:sp>
          <p:nvSpPr>
            <p:cNvPr id="164940" name="Rectangle 46"/>
            <p:cNvSpPr>
              <a:spLocks noChangeArrowheads="1"/>
            </p:cNvSpPr>
            <p:nvPr/>
          </p:nvSpPr>
          <p:spPr bwMode="auto">
            <a:xfrm>
              <a:off x="4465" y="961"/>
              <a:ext cx="814" cy="2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p>
              <a:pPr algn="l" eaLnBrk="0" hangingPunct="0">
                <a:spcBef>
                  <a:spcPct val="50000"/>
                </a:spcBef>
              </a:pPr>
              <a:r>
                <a:rPr lang="en-US" altLang="zh-CN">
                  <a:solidFill>
                    <a:srgbClr val="0331B3"/>
                  </a:solidFill>
                  <a:latin typeface="Times" charset="0"/>
                  <a:ea typeface="SimSun" charset="0"/>
                  <a:cs typeface="Times New Roman" charset="0"/>
                </a:rPr>
                <a:t>N(A)</a:t>
              </a:r>
            </a:p>
          </p:txBody>
        </p:sp>
        <p:sp>
          <p:nvSpPr>
            <p:cNvPr id="164941" name="Oval 47"/>
            <p:cNvSpPr>
              <a:spLocks noChangeArrowheads="1"/>
            </p:cNvSpPr>
            <p:nvPr/>
          </p:nvSpPr>
          <p:spPr bwMode="auto">
            <a:xfrm>
              <a:off x="4360" y="1036"/>
              <a:ext cx="122" cy="118"/>
            </a:xfrm>
            <a:prstGeom prst="ellipse">
              <a:avLst/>
            </a:prstGeom>
            <a:solidFill>
              <a:srgbClr val="0331B3"/>
            </a:solidFill>
            <a:ln w="25400">
              <a:solidFill>
                <a:srgbClr val="0331B3"/>
              </a:solidFill>
              <a:round/>
              <a:headEnd/>
              <a:tailEnd/>
            </a:ln>
          </p:spPr>
          <p:txBody>
            <a:bodyPr wrap="none" anchor="ctr"/>
            <a:lstStyle/>
            <a:p>
              <a:pPr algn="l" eaLnBrk="0" hangingPunct="0">
                <a:spcBef>
                  <a:spcPct val="50000"/>
                </a:spcBef>
                <a:buFont typeface="Wingdings" charset="0"/>
                <a:buChar char="§"/>
              </a:pPr>
              <a:endParaRPr lang="zh-CN" altLang="en-US">
                <a:solidFill>
                  <a:srgbClr val="FFFFFF"/>
                </a:solidFill>
                <a:latin typeface="Times" charset="0"/>
                <a:ea typeface="SimSun" charset="0"/>
                <a:cs typeface="Times New Roman" charset="0"/>
              </a:endParaRPr>
            </a:p>
          </p:txBody>
        </p:sp>
        <p:sp>
          <p:nvSpPr>
            <p:cNvPr id="164942" name="Oval 48"/>
            <p:cNvSpPr>
              <a:spLocks noChangeArrowheads="1"/>
            </p:cNvSpPr>
            <p:nvPr/>
          </p:nvSpPr>
          <p:spPr bwMode="auto">
            <a:xfrm>
              <a:off x="1810" y="1729"/>
              <a:ext cx="122" cy="118"/>
            </a:xfrm>
            <a:prstGeom prst="ellipse">
              <a:avLst/>
            </a:prstGeom>
            <a:solidFill>
              <a:srgbClr val="008000"/>
            </a:solidFill>
            <a:ln w="25400">
              <a:solidFill>
                <a:srgbClr val="008000"/>
              </a:solidFill>
              <a:round/>
              <a:headEnd/>
              <a:tailEnd/>
            </a:ln>
          </p:spPr>
          <p:txBody>
            <a:bodyPr wrap="none" anchor="ctr"/>
            <a:lstStyle/>
            <a:p>
              <a:pPr algn="l" eaLnBrk="0" hangingPunct="0">
                <a:spcBef>
                  <a:spcPct val="50000"/>
                </a:spcBef>
                <a:buFont typeface="Wingdings" charset="0"/>
                <a:buChar char="§"/>
              </a:pPr>
              <a:endParaRPr lang="zh-CN" altLang="en-US">
                <a:solidFill>
                  <a:srgbClr val="FFFFFF"/>
                </a:solidFill>
                <a:latin typeface="Times" charset="0"/>
                <a:ea typeface="SimSun" charset="0"/>
                <a:cs typeface="Times New Roman" charset="0"/>
              </a:endParaRPr>
            </a:p>
          </p:txBody>
        </p:sp>
        <p:sp>
          <p:nvSpPr>
            <p:cNvPr id="169009" name="Freeform 49"/>
            <p:cNvSpPr>
              <a:spLocks/>
            </p:cNvSpPr>
            <p:nvPr/>
          </p:nvSpPr>
          <p:spPr bwMode="auto">
            <a:xfrm>
              <a:off x="1767" y="798"/>
              <a:ext cx="575" cy="2120"/>
            </a:xfrm>
            <a:custGeom>
              <a:avLst/>
              <a:gdLst/>
              <a:ahLst/>
              <a:cxnLst>
                <a:cxn ang="0">
                  <a:pos x="147" y="2120"/>
                </a:cxn>
                <a:cxn ang="0">
                  <a:pos x="100" y="2049"/>
                </a:cxn>
                <a:cxn ang="0">
                  <a:pos x="84" y="2002"/>
                </a:cxn>
                <a:cxn ang="0">
                  <a:pos x="68" y="1971"/>
                </a:cxn>
                <a:cxn ang="0">
                  <a:pos x="53" y="1908"/>
                </a:cxn>
                <a:cxn ang="0">
                  <a:pos x="45" y="1877"/>
                </a:cxn>
                <a:cxn ang="0">
                  <a:pos x="92" y="1257"/>
                </a:cxn>
                <a:cxn ang="0">
                  <a:pos x="162" y="1069"/>
                </a:cxn>
                <a:cxn ang="0">
                  <a:pos x="257" y="888"/>
                </a:cxn>
                <a:cxn ang="0">
                  <a:pos x="312" y="818"/>
                </a:cxn>
                <a:cxn ang="0">
                  <a:pos x="390" y="669"/>
                </a:cxn>
                <a:cxn ang="0">
                  <a:pos x="437" y="575"/>
                </a:cxn>
                <a:cxn ang="0">
                  <a:pos x="500" y="410"/>
                </a:cxn>
                <a:cxn ang="0">
                  <a:pos x="531" y="300"/>
                </a:cxn>
                <a:cxn ang="0">
                  <a:pos x="555" y="182"/>
                </a:cxn>
                <a:cxn ang="0">
                  <a:pos x="492" y="2"/>
                </a:cxn>
                <a:cxn ang="0">
                  <a:pos x="437" y="2"/>
                </a:cxn>
              </a:cxnLst>
              <a:rect l="0" t="0" r="r" b="b"/>
              <a:pathLst>
                <a:path w="575" h="2120">
                  <a:moveTo>
                    <a:pt x="147" y="2120"/>
                  </a:moveTo>
                  <a:cubicBezTo>
                    <a:pt x="131" y="2096"/>
                    <a:pt x="111" y="2075"/>
                    <a:pt x="100" y="2049"/>
                  </a:cubicBezTo>
                  <a:cubicBezTo>
                    <a:pt x="93" y="2033"/>
                    <a:pt x="91" y="2016"/>
                    <a:pt x="84" y="2002"/>
                  </a:cubicBezTo>
                  <a:cubicBezTo>
                    <a:pt x="78" y="1991"/>
                    <a:pt x="73" y="1981"/>
                    <a:pt x="68" y="1971"/>
                  </a:cubicBezTo>
                  <a:cubicBezTo>
                    <a:pt x="63" y="1950"/>
                    <a:pt x="58" y="1928"/>
                    <a:pt x="53" y="1908"/>
                  </a:cubicBezTo>
                  <a:cubicBezTo>
                    <a:pt x="50" y="1897"/>
                    <a:pt x="45" y="1877"/>
                    <a:pt x="45" y="1877"/>
                  </a:cubicBezTo>
                  <a:cubicBezTo>
                    <a:pt x="29" y="1737"/>
                    <a:pt x="0" y="1405"/>
                    <a:pt x="92" y="1257"/>
                  </a:cubicBezTo>
                  <a:cubicBezTo>
                    <a:pt x="103" y="1200"/>
                    <a:pt x="128" y="1114"/>
                    <a:pt x="162" y="1069"/>
                  </a:cubicBezTo>
                  <a:cubicBezTo>
                    <a:pt x="182" y="1008"/>
                    <a:pt x="220" y="941"/>
                    <a:pt x="257" y="888"/>
                  </a:cubicBezTo>
                  <a:cubicBezTo>
                    <a:pt x="273" y="863"/>
                    <a:pt x="298" y="844"/>
                    <a:pt x="312" y="818"/>
                  </a:cubicBezTo>
                  <a:cubicBezTo>
                    <a:pt x="336" y="767"/>
                    <a:pt x="361" y="717"/>
                    <a:pt x="390" y="669"/>
                  </a:cubicBezTo>
                  <a:cubicBezTo>
                    <a:pt x="408" y="637"/>
                    <a:pt x="416" y="604"/>
                    <a:pt x="437" y="575"/>
                  </a:cubicBezTo>
                  <a:cubicBezTo>
                    <a:pt x="450" y="519"/>
                    <a:pt x="473" y="461"/>
                    <a:pt x="500" y="410"/>
                  </a:cubicBezTo>
                  <a:cubicBezTo>
                    <a:pt x="507" y="368"/>
                    <a:pt x="512" y="337"/>
                    <a:pt x="531" y="300"/>
                  </a:cubicBezTo>
                  <a:cubicBezTo>
                    <a:pt x="537" y="260"/>
                    <a:pt x="547" y="221"/>
                    <a:pt x="555" y="182"/>
                  </a:cubicBezTo>
                  <a:cubicBezTo>
                    <a:pt x="552" y="133"/>
                    <a:pt x="575" y="10"/>
                    <a:pt x="492" y="2"/>
                  </a:cubicBezTo>
                  <a:cubicBezTo>
                    <a:pt x="473" y="0"/>
                    <a:pt x="455" y="2"/>
                    <a:pt x="437" y="2"/>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p:spPr>
          <p:txBody>
            <a:bodyPr wrap="none" anchor="ct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9010" name="Freeform 50"/>
            <p:cNvSpPr>
              <a:spLocks/>
            </p:cNvSpPr>
            <p:nvPr/>
          </p:nvSpPr>
          <p:spPr bwMode="auto">
            <a:xfrm>
              <a:off x="1446" y="786"/>
              <a:ext cx="731" cy="2204"/>
            </a:xfrm>
            <a:custGeom>
              <a:avLst/>
              <a:gdLst/>
              <a:ahLst/>
              <a:cxnLst>
                <a:cxn ang="0">
                  <a:pos x="731" y="0"/>
                </a:cxn>
                <a:cxn ang="0">
                  <a:pos x="606" y="71"/>
                </a:cxn>
                <a:cxn ang="0">
                  <a:pos x="590" y="479"/>
                </a:cxn>
                <a:cxn ang="0">
                  <a:pos x="504" y="698"/>
                </a:cxn>
                <a:cxn ang="0">
                  <a:pos x="339" y="1012"/>
                </a:cxn>
                <a:cxn ang="0">
                  <a:pos x="229" y="1184"/>
                </a:cxn>
                <a:cxn ang="0">
                  <a:pos x="80" y="1475"/>
                </a:cxn>
                <a:cxn ang="0">
                  <a:pos x="25" y="1679"/>
                </a:cxn>
                <a:cxn ang="0">
                  <a:pos x="190" y="2157"/>
                </a:cxn>
                <a:cxn ang="0">
                  <a:pos x="308" y="2204"/>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p:spPr>
          <p:txBody>
            <a:bodyPr wrap="none" anchor="ct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4945" name="Freeform 51"/>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77"/>
                <a:gd name="T166" fmla="*/ 0 h 577"/>
                <a:gd name="T167" fmla="*/ 277 w 277"/>
                <a:gd name="T168" fmla="*/ 577 h 57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a:solidFill>
                <a:srgbClr val="008000"/>
              </a:solidFill>
              <a:round/>
              <a:headEnd/>
              <a:tailEnd/>
            </a:ln>
            <a:extLst>
              <a:ext uri="{909E8E84-426E-40DD-AFC4-6F175D3DCCD1}">
                <a14:hiddenFill xmlns:a14="http://schemas.microsoft.com/office/drawing/2010/main">
                  <a:solidFill>
                    <a:srgbClr val="FFFFFF"/>
                  </a:solidFill>
                </a14:hiddenFill>
              </a:ext>
            </a:extLst>
          </p:spPr>
          <p:txBody>
            <a:bodyPr/>
            <a:lstStyle/>
            <a:p>
              <a:pPr algn="l" eaLnBrk="0" hangingPunct="0">
                <a:spcBef>
                  <a:spcPct val="50000"/>
                </a:spcBef>
                <a:buFont typeface="Wingdings" charset="0"/>
                <a:buChar char="§"/>
              </a:pPr>
              <a:endParaRPr lang="zh-CN" altLang="en-US">
                <a:solidFill>
                  <a:srgbClr val="FFFFFF"/>
                </a:solidFill>
                <a:latin typeface="Times" charset="0"/>
                <a:ea typeface="SimSun" charset="0"/>
                <a:cs typeface="Times New Roman" charset="0"/>
              </a:endParaRPr>
            </a:p>
          </p:txBody>
        </p:sp>
        <p:sp>
          <p:nvSpPr>
            <p:cNvPr id="164946" name="Text Box 52"/>
            <p:cNvSpPr txBox="1">
              <a:spLocks noChangeArrowheads="1"/>
            </p:cNvSpPr>
            <p:nvPr/>
          </p:nvSpPr>
          <p:spPr bwMode="auto">
            <a:xfrm>
              <a:off x="5493" y="56"/>
              <a:ext cx="165"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eaLnBrk="0" hangingPunct="0">
                <a:spcBef>
                  <a:spcPct val="50000"/>
                </a:spcBef>
              </a:pPr>
              <a:r>
                <a:rPr lang="zh-CN" altLang="en-US" sz="2000" b="0">
                  <a:solidFill>
                    <a:srgbClr val="FFA27C"/>
                  </a:solidFill>
                  <a:latin typeface="Comic Sans MS" charset="0"/>
                  <a:cs typeface="Times New Roman" charset="0"/>
                </a:rPr>
                <a:t> </a:t>
              </a:r>
            </a:p>
          </p:txBody>
        </p:sp>
      </p:grpSp>
      <p:sp>
        <p:nvSpPr>
          <p:cNvPr id="164873" name="Rectangle 53"/>
          <p:cNvSpPr>
            <a:spLocks noChangeArrowheads="1"/>
          </p:cNvSpPr>
          <p:nvPr/>
        </p:nvSpPr>
        <p:spPr bwMode="auto">
          <a:xfrm>
            <a:off x="1633540" y="792164"/>
            <a:ext cx="6804025" cy="5218112"/>
          </a:xfrm>
          <a:prstGeom prst="rect">
            <a:avLst/>
          </a:prstGeom>
          <a:solidFill>
            <a:schemeClr val="bg2">
              <a:alpha val="50195"/>
            </a:scheme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lIns="91293" tIns="45647" rIns="91293" bIns="45647" anchor="ctr"/>
          <a:lstStyle/>
          <a:p>
            <a:pPr algn="l" eaLnBrk="0" hangingPunct="0">
              <a:spcBef>
                <a:spcPct val="50000"/>
              </a:spcBef>
              <a:buFont typeface="Wingdings" charset="0"/>
              <a:buChar char="§"/>
            </a:pPr>
            <a:endParaRPr lang="zh-CN" altLang="en-US">
              <a:solidFill>
                <a:srgbClr val="FFFFFF"/>
              </a:solidFill>
              <a:latin typeface="Times" charset="0"/>
              <a:ea typeface="SimSun" charset="0"/>
              <a:cs typeface="Times New Roman" charset="0"/>
            </a:endParaRPr>
          </a:p>
        </p:txBody>
      </p:sp>
      <p:sp>
        <p:nvSpPr>
          <p:cNvPr id="169014" name="Text Box 54"/>
          <p:cNvSpPr txBox="1">
            <a:spLocks noChangeArrowheads="1"/>
          </p:cNvSpPr>
          <p:nvPr/>
        </p:nvSpPr>
        <p:spPr bwMode="auto">
          <a:xfrm>
            <a:off x="2922588" y="1262063"/>
            <a:ext cx="4597400" cy="3771224"/>
          </a:xfrm>
          <a:prstGeom prst="rect">
            <a:avLst/>
          </a:prstGeom>
          <a:noFill/>
          <a:ln w="12700">
            <a:noFill/>
            <a:miter lim="800000"/>
            <a:headEnd/>
            <a:tailEnd/>
          </a:ln>
          <a:effectLst>
            <a:outerShdw blurRad="63500" dist="46662" dir="3284183" algn="ctr" rotWithShape="0">
              <a:schemeClr val="bg2">
                <a:alpha val="74998"/>
              </a:schemeClr>
            </a:outerShdw>
          </a:effectLst>
        </p:spPr>
        <p:txBody>
          <a:bodyPr lIns="91293" tIns="45647" rIns="91293" bIns="45647">
            <a:spAutoFit/>
          </a:bodyPr>
          <a:lstStyle>
            <a:lvl1pPr>
              <a:tabLst>
                <a:tab pos="457200" algn="l"/>
              </a:tabLst>
              <a:defRPr sz="1600" b="1">
                <a:solidFill>
                  <a:schemeClr val="tx1"/>
                </a:solidFill>
                <a:latin typeface="Bwhebb" charset="0"/>
                <a:ea typeface="SimSun" charset="0"/>
                <a:cs typeface="SimSun" charset="0"/>
              </a:defRPr>
            </a:lvl1pPr>
            <a:lvl2pPr marL="37931725" indent="-37474525">
              <a:tabLst>
                <a:tab pos="457200" algn="l"/>
              </a:tabLst>
              <a:defRPr sz="1600" b="1">
                <a:solidFill>
                  <a:schemeClr val="tx1"/>
                </a:solidFill>
                <a:latin typeface="Bwhebb" charset="0"/>
                <a:ea typeface="SimSun" charset="0"/>
                <a:cs typeface="SimSun" charset="0"/>
              </a:defRPr>
            </a:lvl2pPr>
            <a:lvl3pPr>
              <a:tabLst>
                <a:tab pos="457200" algn="l"/>
              </a:tabLst>
              <a:defRPr sz="1600" b="1">
                <a:solidFill>
                  <a:schemeClr val="tx1"/>
                </a:solidFill>
                <a:latin typeface="Bwhebb" charset="0"/>
                <a:ea typeface="SimSun" charset="0"/>
                <a:cs typeface="SimSun" charset="0"/>
              </a:defRPr>
            </a:lvl3pPr>
            <a:lvl4pPr>
              <a:tabLst>
                <a:tab pos="457200" algn="l"/>
              </a:tabLst>
              <a:defRPr sz="1600" b="1">
                <a:solidFill>
                  <a:schemeClr val="tx1"/>
                </a:solidFill>
                <a:latin typeface="Bwhebb" charset="0"/>
                <a:ea typeface="SimSun" charset="0"/>
                <a:cs typeface="SimSun" charset="0"/>
              </a:defRPr>
            </a:lvl4pPr>
            <a:lvl5pPr>
              <a:tabLst>
                <a:tab pos="457200" algn="l"/>
              </a:tabLst>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tabLst>
                <a:tab pos="457200" algn="l"/>
              </a:tabLs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tabLst>
                <a:tab pos="457200" algn="l"/>
              </a:tabLs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tabLst>
                <a:tab pos="457200" algn="l"/>
              </a:tabLs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tabLst>
                <a:tab pos="457200" algn="l"/>
              </a:tabLst>
              <a:defRPr sz="1600" b="1">
                <a:solidFill>
                  <a:schemeClr val="tx1"/>
                </a:solidFill>
                <a:latin typeface="Bwhebb" charset="0"/>
                <a:ea typeface="SimSun" charset="0"/>
                <a:cs typeface="SimSun" charset="0"/>
              </a:defRPr>
            </a:lvl9pPr>
          </a:lstStyle>
          <a:p>
            <a:pPr eaLnBrk="0" hangingPunct="0">
              <a:spcBef>
                <a:spcPct val="50000"/>
              </a:spcBef>
            </a:pPr>
            <a:r>
              <a:rPr lang="en-US" altLang="zh-CN" sz="2000">
                <a:solidFill>
                  <a:srgbClr val="FFD34A"/>
                </a:solidFill>
                <a:latin typeface="Comic Sans MS" charset="0"/>
                <a:cs typeface="Times New Roman" charset="0"/>
              </a:rPr>
              <a:t>TWELVE SPIES: TWO REPORTS</a:t>
            </a:r>
            <a:endParaRPr lang="en-US" altLang="zh-CN" sz="1800">
              <a:solidFill>
                <a:srgbClr val="33CC33"/>
              </a:solidFill>
              <a:latin typeface="Comic Sans MS" charset="0"/>
              <a:cs typeface="Times New Roman" charset="0"/>
            </a:endParaRPr>
          </a:p>
          <a:p>
            <a:pPr algn="l" eaLnBrk="0" hangingPunct="0">
              <a:spcBef>
                <a:spcPct val="50000"/>
              </a:spcBef>
            </a:pPr>
            <a:r>
              <a:rPr lang="en-US" altLang="zh-CN" sz="1800">
                <a:solidFill>
                  <a:srgbClr val="FFFFFF"/>
                </a:solidFill>
                <a:latin typeface="Comic Sans MS" charset="0"/>
                <a:cs typeface="Times New Roman" charset="0"/>
              </a:rPr>
              <a:t>10 SPIES: A MAJORITY OPINION</a:t>
            </a:r>
            <a:endParaRPr lang="en-US" altLang="zh-CN" sz="1800">
              <a:solidFill>
                <a:srgbClr val="33CC33"/>
              </a:solidFill>
              <a:latin typeface="Comic Sans MS" charset="0"/>
              <a:cs typeface="Times New Roman" charset="0"/>
            </a:endParaRPr>
          </a:p>
          <a:p>
            <a:pPr algn="l" eaLnBrk="0" hangingPunct="0">
              <a:spcBef>
                <a:spcPct val="50000"/>
              </a:spcBef>
            </a:pPr>
            <a:r>
              <a:rPr lang="en-US" altLang="zh-CN" sz="1800">
                <a:solidFill>
                  <a:srgbClr val="33CC33"/>
                </a:solidFill>
                <a:latin typeface="Comic Sans MS" charset="0"/>
                <a:cs typeface="Times New Roman" charset="0"/>
              </a:rPr>
              <a:t>	</a:t>
            </a:r>
            <a:r>
              <a:rPr lang="en-US" altLang="zh-CN" sz="1800">
                <a:solidFill>
                  <a:srgbClr val="FFD34A"/>
                </a:solidFill>
                <a:latin typeface="Comic Sans MS" charset="0"/>
                <a:cs typeface="Times New Roman" charset="0"/>
              </a:rPr>
              <a:t>LAND OF MILK AND HONEY!</a:t>
            </a:r>
          </a:p>
          <a:p>
            <a:pPr algn="l" eaLnBrk="0" hangingPunct="0">
              <a:spcBef>
                <a:spcPct val="50000"/>
              </a:spcBef>
            </a:pPr>
            <a:r>
              <a:rPr lang="en-US" altLang="zh-CN" sz="1800">
                <a:solidFill>
                  <a:srgbClr val="FFD34A"/>
                </a:solidFill>
                <a:latin typeface="Comic Sans MS" charset="0"/>
                <a:cs typeface="Times New Roman" charset="0"/>
              </a:rPr>
              <a:t>	GIANTS IN THE LAND!</a:t>
            </a:r>
          </a:p>
          <a:p>
            <a:pPr algn="l" eaLnBrk="0" hangingPunct="0">
              <a:spcBef>
                <a:spcPct val="50000"/>
              </a:spcBef>
            </a:pPr>
            <a:r>
              <a:rPr lang="en-US" altLang="zh-CN" sz="1800">
                <a:solidFill>
                  <a:srgbClr val="FFD34A"/>
                </a:solidFill>
                <a:latin typeface="Comic Sans MS" charset="0"/>
                <a:cs typeface="Times New Roman" charset="0"/>
              </a:rPr>
              <a:t>	</a:t>
            </a:r>
            <a:r>
              <a:rPr lang="en-US" altLang="zh-CN" sz="1800">
                <a:solidFill>
                  <a:srgbClr val="FF0000"/>
                </a:solidFill>
                <a:latin typeface="Comic Sans MS" charset="0"/>
                <a:cs typeface="Times New Roman" charset="0"/>
              </a:rPr>
              <a:t>GO BACK TO EGYPT!</a:t>
            </a:r>
            <a:endParaRPr lang="en-US" altLang="zh-CN" sz="1800">
              <a:solidFill>
                <a:srgbClr val="33CC33"/>
              </a:solidFill>
              <a:latin typeface="Comic Sans MS" charset="0"/>
              <a:cs typeface="Times New Roman" charset="0"/>
            </a:endParaRPr>
          </a:p>
          <a:p>
            <a:pPr algn="l" eaLnBrk="0" hangingPunct="0">
              <a:spcBef>
                <a:spcPct val="50000"/>
              </a:spcBef>
            </a:pPr>
            <a:r>
              <a:rPr lang="en-US" altLang="zh-CN" sz="1800">
                <a:solidFill>
                  <a:srgbClr val="FFFFFF"/>
                </a:solidFill>
                <a:latin typeface="Comic Sans MS" charset="0"/>
                <a:cs typeface="Times New Roman" charset="0"/>
              </a:rPr>
              <a:t>2 SPIES: A MINORITY OPINION</a:t>
            </a:r>
            <a:endParaRPr lang="en-US" altLang="zh-CN" sz="1800">
              <a:solidFill>
                <a:srgbClr val="33CC33"/>
              </a:solidFill>
              <a:latin typeface="Comic Sans MS" charset="0"/>
              <a:cs typeface="Times New Roman" charset="0"/>
            </a:endParaRPr>
          </a:p>
          <a:p>
            <a:pPr algn="l" eaLnBrk="0" hangingPunct="0">
              <a:spcBef>
                <a:spcPct val="50000"/>
              </a:spcBef>
            </a:pPr>
            <a:r>
              <a:rPr lang="en-US" altLang="zh-CN" sz="1800">
                <a:solidFill>
                  <a:srgbClr val="33CC33"/>
                </a:solidFill>
                <a:latin typeface="Comic Sans MS" charset="0"/>
                <a:cs typeface="Times New Roman" charset="0"/>
              </a:rPr>
              <a:t>	</a:t>
            </a:r>
            <a:r>
              <a:rPr lang="en-US" altLang="zh-CN" sz="1800">
                <a:solidFill>
                  <a:srgbClr val="FFD34A"/>
                </a:solidFill>
                <a:latin typeface="Comic Sans MS" charset="0"/>
                <a:cs typeface="Times New Roman" charset="0"/>
              </a:rPr>
              <a:t>LAND OF MILK AND HONEY!</a:t>
            </a:r>
          </a:p>
          <a:p>
            <a:pPr algn="l" eaLnBrk="0" hangingPunct="0">
              <a:spcBef>
                <a:spcPct val="50000"/>
              </a:spcBef>
            </a:pPr>
            <a:r>
              <a:rPr lang="en-US" altLang="zh-CN" sz="1800">
                <a:solidFill>
                  <a:srgbClr val="FFD34A"/>
                </a:solidFill>
                <a:latin typeface="Comic Sans MS" charset="0"/>
                <a:cs typeface="Times New Roman" charset="0"/>
              </a:rPr>
              <a:t>	GIANTS IN THE LAND!</a:t>
            </a:r>
          </a:p>
          <a:p>
            <a:pPr algn="l" eaLnBrk="0" hangingPunct="0">
              <a:spcBef>
                <a:spcPct val="50000"/>
              </a:spcBef>
            </a:pPr>
            <a:r>
              <a:rPr lang="en-US" altLang="zh-CN" sz="1800">
                <a:solidFill>
                  <a:srgbClr val="FFD34A"/>
                </a:solidFill>
                <a:latin typeface="Comic Sans MS" charset="0"/>
                <a:cs typeface="Times New Roman" charset="0"/>
              </a:rPr>
              <a:t>	</a:t>
            </a:r>
            <a:r>
              <a:rPr lang="en-US" altLang="zh-CN" sz="1800">
                <a:solidFill>
                  <a:srgbClr val="FF0000"/>
                </a:solidFill>
                <a:latin typeface="Comic Sans MS" charset="0"/>
                <a:cs typeface="Times New Roman" charset="0"/>
              </a:rPr>
              <a:t>GOD IS WITH US!</a:t>
            </a:r>
            <a:endParaRPr lang="en-US" altLang="zh-CN" sz="1800">
              <a:solidFill>
                <a:srgbClr val="33CC33"/>
              </a:solidFill>
              <a:latin typeface="Comic Sans MS" charset="0"/>
              <a:cs typeface="Times New Roman" charset="0"/>
            </a:endParaRPr>
          </a:p>
        </p:txBody>
      </p:sp>
      <p:grpSp>
        <p:nvGrpSpPr>
          <p:cNvPr id="164875" name="Group 55"/>
          <p:cNvGrpSpPr>
            <a:grpSpLocks/>
          </p:cNvGrpSpPr>
          <p:nvPr/>
        </p:nvGrpSpPr>
        <p:grpSpPr bwMode="auto">
          <a:xfrm>
            <a:off x="2286000" y="1762125"/>
            <a:ext cx="5257800" cy="2400300"/>
            <a:chOff x="1440" y="1110"/>
            <a:chExt cx="3312" cy="1512"/>
          </a:xfrm>
        </p:grpSpPr>
        <p:sp>
          <p:nvSpPr>
            <p:cNvPr id="169016" name="Oval 56"/>
            <p:cNvSpPr>
              <a:spLocks noChangeArrowheads="1"/>
            </p:cNvSpPr>
            <p:nvPr/>
          </p:nvSpPr>
          <p:spPr bwMode="auto">
            <a:xfrm>
              <a:off x="1440" y="1110"/>
              <a:ext cx="3312" cy="320"/>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p:spPr>
          <p:txBody>
            <a:bodyPr wrap="none" anchor="ct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9017" name="Oval 57"/>
            <p:cNvSpPr>
              <a:spLocks noChangeArrowheads="1"/>
            </p:cNvSpPr>
            <p:nvPr/>
          </p:nvSpPr>
          <p:spPr bwMode="auto">
            <a:xfrm>
              <a:off x="1440" y="2302"/>
              <a:ext cx="3312" cy="320"/>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p:spPr>
          <p:txBody>
            <a:bodyPr wrap="none" anchor="ct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grpSp>
      <p:sp>
        <p:nvSpPr>
          <p:cNvPr id="169018" name="Oval 58"/>
          <p:cNvSpPr>
            <a:spLocks noChangeArrowheads="1"/>
          </p:cNvSpPr>
          <p:nvPr/>
        </p:nvSpPr>
        <p:spPr bwMode="auto">
          <a:xfrm>
            <a:off x="1754188" y="1579564"/>
            <a:ext cx="6197600" cy="863600"/>
          </a:xfrm>
          <a:prstGeom prst="ellipse">
            <a:avLst/>
          </a:prstGeom>
          <a:noFill/>
          <a:ln w="76200">
            <a:solidFill>
              <a:srgbClr val="FFFF00"/>
            </a:solidFill>
            <a:round/>
            <a:headEnd/>
            <a:tailEnd/>
          </a:ln>
          <a:effectLst>
            <a:outerShdw blurRad="63500" dist="71842" dir="2700000" algn="ctr" rotWithShape="0">
              <a:schemeClr val="bg2">
                <a:alpha val="74998"/>
              </a:schemeClr>
            </a:outerShdw>
          </a:effectLst>
        </p:spPr>
        <p:txBody>
          <a:bodyPr wrap="none" lIns="91293" tIns="45647" rIns="91293" bIns="45647" anchor="ct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9019" name="Text Box 59"/>
          <p:cNvSpPr txBox="1">
            <a:spLocks noChangeArrowheads="1"/>
          </p:cNvSpPr>
          <p:nvPr/>
        </p:nvSpPr>
        <p:spPr bwMode="auto">
          <a:xfrm>
            <a:off x="3127376" y="5389563"/>
            <a:ext cx="4403725" cy="641350"/>
          </a:xfrm>
          <a:prstGeom prst="rect">
            <a:avLst/>
          </a:prstGeom>
          <a:noFill/>
          <a:ln w="12700">
            <a:noFill/>
            <a:miter lim="800000"/>
            <a:headEnd/>
            <a:tailEnd/>
          </a:ln>
          <a:effectLst>
            <a:outerShdw blurRad="63500" dist="81320" dir="2319588" algn="ctr" rotWithShape="0">
              <a:schemeClr val="bg2">
                <a:alpha val="74998"/>
              </a:schemeClr>
            </a:outerShdw>
          </a:effectLst>
        </p:spPr>
        <p:txBody>
          <a:bodyPr lIns="91293" tIns="45647" rIns="91293" bIns="45647">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l" eaLnBrk="0" hangingPunct="0">
              <a:spcBef>
                <a:spcPct val="50000"/>
              </a:spcBef>
            </a:pPr>
            <a:r>
              <a:rPr lang="en-US" altLang="zh-CN" sz="3600">
                <a:solidFill>
                  <a:srgbClr val="54C8F6"/>
                </a:solidFill>
                <a:latin typeface="Comic Sans MS" charset="0"/>
                <a:cs typeface="Times New Roman" charset="0"/>
              </a:rPr>
              <a:t>SO...LET’S GO!!!!!</a:t>
            </a:r>
            <a:endParaRPr lang="en-US" altLang="zh-CN" sz="3600">
              <a:solidFill>
                <a:srgbClr val="FFD34A"/>
              </a:solidFill>
              <a:latin typeface="Comic Sans MS" charset="0"/>
              <a:cs typeface="Times New Roman" charset="0"/>
            </a:endParaRPr>
          </a:p>
        </p:txBody>
      </p:sp>
      <p:sp>
        <p:nvSpPr>
          <p:cNvPr id="169020" name="Text Box 60"/>
          <p:cNvSpPr txBox="1">
            <a:spLocks noChangeArrowheads="1"/>
          </p:cNvSpPr>
          <p:nvPr/>
        </p:nvSpPr>
        <p:spPr bwMode="auto">
          <a:xfrm rot="-26776">
            <a:off x="2114551" y="591587"/>
            <a:ext cx="4930775" cy="590064"/>
          </a:xfrm>
          <a:prstGeom prst="rect">
            <a:avLst/>
          </a:prstGeom>
          <a:noFill/>
          <a:ln w="12700">
            <a:noFill/>
            <a:miter lim="800000"/>
            <a:headEnd/>
            <a:tailEnd/>
          </a:ln>
          <a:effectLst>
            <a:outerShdw blurRad="63500" dist="89803" dir="2700000" algn="ctr" rotWithShape="0">
              <a:schemeClr val="bg2">
                <a:alpha val="74998"/>
              </a:schemeClr>
            </a:outerShdw>
          </a:effectLst>
        </p:spPr>
        <p:txBody>
          <a:bodyPr lIns="91293" tIns="45647" rIns="91293" bIns="45647">
            <a:spAutoFit/>
          </a:bodyPr>
          <a:lstStyle/>
          <a:p>
            <a:pPr eaLnBrk="0" hangingPunct="0">
              <a:spcBef>
                <a:spcPct val="50000"/>
              </a:spcBef>
              <a:defRPr/>
            </a:pPr>
            <a:r>
              <a:rPr lang="en-US" sz="3200">
                <a:solidFill>
                  <a:srgbClr val="66FFCC"/>
                </a:solidFill>
                <a:latin typeface="Comic Sans MS" pitchFamily="-111" charset="0"/>
                <a:ea typeface="Times New Roman" pitchFamily="-111" charset="0"/>
                <a:cs typeface="Times New Roman" pitchFamily="-111" charset="0"/>
              </a:rPr>
              <a:t>Here’s the situation:</a:t>
            </a:r>
          </a:p>
        </p:txBody>
      </p:sp>
      <p:sp>
        <p:nvSpPr>
          <p:cNvPr id="164879" name="Rectangle 61"/>
          <p:cNvSpPr>
            <a:spLocks noChangeArrowheads="1"/>
          </p:cNvSpPr>
          <p:nvPr/>
        </p:nvSpPr>
        <p:spPr bwMode="auto">
          <a:xfrm>
            <a:off x="1646239" y="766763"/>
            <a:ext cx="6804025" cy="5256212"/>
          </a:xfrm>
          <a:prstGeom prst="rect">
            <a:avLst/>
          </a:prstGeom>
          <a:solidFill>
            <a:schemeClr val="bg2">
              <a:alpha val="50195"/>
            </a:scheme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lIns="91293" tIns="45647" rIns="91293" bIns="45647" anchor="ctr"/>
          <a:lstStyle/>
          <a:p>
            <a:pPr algn="l" eaLnBrk="0" hangingPunct="0">
              <a:spcBef>
                <a:spcPct val="50000"/>
              </a:spcBef>
              <a:buFont typeface="Wingdings" charset="0"/>
              <a:buChar char="§"/>
            </a:pPr>
            <a:endParaRPr lang="zh-CN" altLang="en-US">
              <a:solidFill>
                <a:srgbClr val="FFFFFF"/>
              </a:solidFill>
              <a:latin typeface="Times" charset="0"/>
              <a:ea typeface="SimSun" charset="0"/>
              <a:cs typeface="Times New Roman" charset="0"/>
            </a:endParaRPr>
          </a:p>
        </p:txBody>
      </p:sp>
      <p:sp>
        <p:nvSpPr>
          <p:cNvPr id="169022" name="AutoShape 62"/>
          <p:cNvSpPr>
            <a:spLocks noChangeArrowheads="1"/>
          </p:cNvSpPr>
          <p:nvPr/>
        </p:nvSpPr>
        <p:spPr bwMode="auto">
          <a:xfrm>
            <a:off x="2273300" y="774700"/>
            <a:ext cx="5575300" cy="5275263"/>
          </a:xfrm>
          <a:custGeom>
            <a:avLst/>
            <a:gdLst>
              <a:gd name="T0" fmla="*/ 719536345 w 21600"/>
              <a:gd name="T1" fmla="*/ 0 h 21600"/>
              <a:gd name="T2" fmla="*/ 210730853 w 21600"/>
              <a:gd name="T3" fmla="*/ 188660012 h 21600"/>
              <a:gd name="T4" fmla="*/ 0 w 21600"/>
              <a:gd name="T5" fmla="*/ 644176042 h 21600"/>
              <a:gd name="T6" fmla="*/ 210730853 w 21600"/>
              <a:gd name="T7" fmla="*/ 1099691827 h 21600"/>
              <a:gd name="T8" fmla="*/ 719536345 w 21600"/>
              <a:gd name="T9" fmla="*/ 1288351839 h 21600"/>
              <a:gd name="T10" fmla="*/ 1228341836 w 21600"/>
              <a:gd name="T11" fmla="*/ 1099691827 h 21600"/>
              <a:gd name="T12" fmla="*/ 1439072689 w 21600"/>
              <a:gd name="T13" fmla="*/ 644176042 h 21600"/>
              <a:gd name="T14" fmla="*/ 1228341836 w 21600"/>
              <a:gd name="T15" fmla="*/ 188660012 h 21600"/>
              <a:gd name="T16" fmla="*/ 0 60000 65536"/>
              <a:gd name="T17" fmla="*/ 0 60000 65536"/>
              <a:gd name="T18" fmla="*/ 0 60000 65536"/>
              <a:gd name="T19" fmla="*/ 0 60000 65536"/>
              <a:gd name="T20" fmla="*/ 0 60000 65536"/>
              <a:gd name="T21" fmla="*/ 0 60000 65536"/>
              <a:gd name="T22" fmla="*/ 0 60000 65536"/>
              <a:gd name="T23" fmla="*/ 0 60000 65536"/>
              <a:gd name="T24" fmla="*/ 3163 w 21600"/>
              <a:gd name="T25" fmla="*/ 3163 h 21600"/>
              <a:gd name="T26" fmla="*/ 18437 w 21600"/>
              <a:gd name="T27" fmla="*/ 18437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401" y="15493"/>
                </a:moveTo>
                <a:cubicBezTo>
                  <a:pt x="18376" y="14122"/>
                  <a:pt x="18900" y="12482"/>
                  <a:pt x="18900" y="10800"/>
                </a:cubicBezTo>
                <a:cubicBezTo>
                  <a:pt x="18900" y="6326"/>
                  <a:pt x="15273" y="2700"/>
                  <a:pt x="10800" y="2700"/>
                </a:cubicBezTo>
                <a:cubicBezTo>
                  <a:pt x="9117" y="2699"/>
                  <a:pt x="7477" y="3223"/>
                  <a:pt x="6106" y="4198"/>
                </a:cubicBezTo>
                <a:close/>
                <a:moveTo>
                  <a:pt x="4198" y="6106"/>
                </a:moveTo>
                <a:cubicBezTo>
                  <a:pt x="3223" y="7477"/>
                  <a:pt x="2699" y="9117"/>
                  <a:pt x="2699" y="10799"/>
                </a:cubicBezTo>
                <a:cubicBezTo>
                  <a:pt x="2700" y="15273"/>
                  <a:pt x="6326" y="18900"/>
                  <a:pt x="10800" y="18900"/>
                </a:cubicBezTo>
                <a:cubicBezTo>
                  <a:pt x="12482" y="18900"/>
                  <a:pt x="14122" y="18376"/>
                  <a:pt x="15493" y="17401"/>
                </a:cubicBezTo>
                <a:close/>
              </a:path>
            </a:pathLst>
          </a:custGeom>
          <a:solidFill>
            <a:srgbClr val="FF0000"/>
          </a:solidFill>
          <a:ln w="57150">
            <a:solidFill>
              <a:schemeClr val="tx1"/>
            </a:solidFill>
            <a:miter lim="800000"/>
            <a:headEnd/>
            <a:tailEnd/>
          </a:ln>
        </p:spPr>
        <p:txBody>
          <a:bodyPr wrap="none" lIns="91293" tIns="45647" rIns="91293" bIns="45647" anchor="ctr"/>
          <a:lstStyle/>
          <a:p>
            <a:pPr algn="l" eaLnBrk="0" hangingPunct="0">
              <a:spcBef>
                <a:spcPct val="50000"/>
              </a:spcBef>
              <a:buFont typeface="Wingdings" charset="0"/>
              <a:buChar char="§"/>
            </a:pPr>
            <a:endParaRPr lang="zh-CN" altLang="en-US">
              <a:solidFill>
                <a:srgbClr val="FFFFFF"/>
              </a:solidFill>
              <a:latin typeface="Times" charset="0"/>
              <a:ea typeface="SimSun" charset="0"/>
              <a:cs typeface="Times New Roman" charset="0"/>
            </a:endParaRPr>
          </a:p>
        </p:txBody>
      </p:sp>
      <p:sp>
        <p:nvSpPr>
          <p:cNvPr id="169023" name="Text Box 63"/>
          <p:cNvSpPr txBox="1">
            <a:spLocks noChangeArrowheads="1"/>
          </p:cNvSpPr>
          <p:nvPr/>
        </p:nvSpPr>
        <p:spPr bwMode="auto">
          <a:xfrm rot="-2066509">
            <a:off x="2098675" y="1266051"/>
            <a:ext cx="7356475" cy="6627774"/>
          </a:xfrm>
          <a:prstGeom prst="rect">
            <a:avLst/>
          </a:prstGeom>
          <a:noFill/>
          <a:ln w="12700">
            <a:noFill/>
            <a:miter lim="800000"/>
            <a:headEnd/>
            <a:tailEnd/>
          </a:ln>
          <a:effectLst>
            <a:outerShdw blurRad="63500" dist="125724" dir="2700000" algn="ctr" rotWithShape="0">
              <a:schemeClr val="bg2">
                <a:alpha val="74998"/>
              </a:schemeClr>
            </a:outerShdw>
          </a:effectLst>
        </p:spPr>
        <p:txBody>
          <a:bodyPr lIns="91293" tIns="45647" rIns="91293" bIns="45647">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eaLnBrk="0" hangingPunct="0">
              <a:spcBef>
                <a:spcPct val="50000"/>
              </a:spcBef>
            </a:pPr>
            <a:r>
              <a:rPr lang="zh-CN" altLang="en-US" sz="10600">
                <a:solidFill>
                  <a:srgbClr val="FFFF00"/>
                </a:solidFill>
                <a:latin typeface="Comic Sans MS" charset="0"/>
              </a:rPr>
              <a:t>行程</a:t>
            </a:r>
          </a:p>
          <a:p>
            <a:pPr eaLnBrk="0" hangingPunct="0">
              <a:spcBef>
                <a:spcPct val="50000"/>
              </a:spcBef>
            </a:pPr>
            <a:r>
              <a:rPr lang="zh-CN" altLang="en-US" sz="10600">
                <a:solidFill>
                  <a:srgbClr val="FFFF00"/>
                </a:solidFill>
                <a:latin typeface="Comic Sans MS" charset="0"/>
              </a:rPr>
              <a:t>取消</a:t>
            </a:r>
          </a:p>
          <a:p>
            <a:pPr eaLnBrk="0" hangingPunct="0">
              <a:spcBef>
                <a:spcPct val="50000"/>
              </a:spcBef>
            </a:pPr>
            <a:endParaRPr lang="zh-CN" altLang="en-US" sz="10600">
              <a:solidFill>
                <a:srgbClr val="FFFF00"/>
              </a:solidFill>
              <a:latin typeface="Comic Sans MS" charset="0"/>
            </a:endParaRPr>
          </a:p>
        </p:txBody>
      </p:sp>
      <p:sp>
        <p:nvSpPr>
          <p:cNvPr id="164882" name="Rectangle 64"/>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lIns="91293" tIns="45647" rIns="91293" bIns="45647" anchor="ctr"/>
          <a:lstStyle/>
          <a:p>
            <a:pPr algn="l" eaLnBrk="0" hangingPunct="0">
              <a:spcBef>
                <a:spcPct val="50000"/>
              </a:spcBef>
              <a:buFont typeface="Wingdings" charset="0"/>
              <a:buChar char="§"/>
            </a:pPr>
            <a:endParaRPr lang="zh-CN" altLang="en-US">
              <a:solidFill>
                <a:srgbClr val="FFFFFF"/>
              </a:solidFill>
              <a:latin typeface="Times" charset="0"/>
              <a:ea typeface="SimSun" charset="0"/>
              <a:cs typeface="Times New Roman" charset="0"/>
            </a:endParaRPr>
          </a:p>
        </p:txBody>
      </p:sp>
      <p:sp>
        <p:nvSpPr>
          <p:cNvPr id="164883" name="Rectangle 65"/>
          <p:cNvSpPr>
            <a:spLocks noChangeArrowheads="1"/>
          </p:cNvSpPr>
          <p:nvPr/>
        </p:nvSpPr>
        <p:spPr bwMode="auto">
          <a:xfrm>
            <a:off x="8121651" y="4356101"/>
            <a:ext cx="298149" cy="21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341" tIns="44378" rIns="90341" bIns="44378">
            <a:spAutoFit/>
          </a:bodyPr>
          <a:lstStyle/>
          <a:p>
            <a:pPr algn="l" eaLnBrk="0" hangingPunct="0"/>
            <a:r>
              <a:rPr lang="en-US" altLang="zh-CN" sz="800">
                <a:solidFill>
                  <a:srgbClr val="000000"/>
                </a:solidFill>
                <a:latin typeface="Helvetica" charset="0"/>
                <a:ea typeface="SimSun" charset="0"/>
                <a:cs typeface="Times New Roman" charset="0"/>
              </a:rPr>
              <a:t>40</a:t>
            </a:r>
          </a:p>
        </p:txBody>
      </p:sp>
      <p:sp>
        <p:nvSpPr>
          <p:cNvPr id="164884" name="AutoShape 66"/>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lIns="91293" tIns="45647" rIns="91293" bIns="45647" anchor="ctr"/>
          <a:lstStyle/>
          <a:p>
            <a:pPr algn="l" eaLnBrk="0" hangingPunct="0">
              <a:spcBef>
                <a:spcPct val="50000"/>
              </a:spcBef>
              <a:buFont typeface="Wingdings" charset="0"/>
              <a:buChar char="§"/>
            </a:pPr>
            <a:endParaRPr lang="zh-CN" altLang="en-US">
              <a:solidFill>
                <a:srgbClr val="FFFFFF"/>
              </a:solidFill>
              <a:latin typeface="Times" charset="0"/>
              <a:ea typeface="SimSun" charset="0"/>
              <a:cs typeface="Times New Roman" charset="0"/>
            </a:endParaRPr>
          </a:p>
        </p:txBody>
      </p:sp>
      <p:sp>
        <p:nvSpPr>
          <p:cNvPr id="164885" name="Rectangle 67"/>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lIns="91293" tIns="45647" rIns="91293" bIns="45647" anchor="ctr"/>
          <a:lstStyle/>
          <a:p>
            <a:pPr algn="l" eaLnBrk="0" hangingPunct="0">
              <a:spcBef>
                <a:spcPct val="50000"/>
              </a:spcBef>
              <a:buFont typeface="Wingdings" charset="0"/>
              <a:buChar char="§"/>
            </a:pPr>
            <a:endParaRPr lang="zh-CN" altLang="en-US">
              <a:solidFill>
                <a:srgbClr val="FFFFFF"/>
              </a:solidFill>
              <a:latin typeface="Times" charset="0"/>
              <a:ea typeface="SimSun" charset="0"/>
              <a:cs typeface="Times New Roman" charset="0"/>
            </a:endParaRPr>
          </a:p>
        </p:txBody>
      </p:sp>
      <p:sp>
        <p:nvSpPr>
          <p:cNvPr id="164886" name="AutoShape 68"/>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a14="http://schemas.microsoft.com/office/drawing/2010/main" w="38100">
                <a:solidFill>
                  <a:srgbClr val="000000"/>
                </a:solidFill>
                <a:round/>
                <a:headEnd/>
                <a:tailEnd/>
              </a14:hiddenLine>
            </a:ext>
          </a:extLst>
        </p:spPr>
        <p:txBody>
          <a:bodyPr wrap="none" lIns="91293" tIns="45647" rIns="91293" bIns="45647" anchor="ctr"/>
          <a:lstStyle/>
          <a:p>
            <a:pPr algn="l" eaLnBrk="0" hangingPunct="0">
              <a:spcBef>
                <a:spcPct val="50000"/>
              </a:spcBef>
              <a:buFont typeface="Wingdings" charset="0"/>
              <a:buChar char="§"/>
            </a:pPr>
            <a:endParaRPr lang="zh-CN" altLang="en-US">
              <a:solidFill>
                <a:srgbClr val="FFFFFF"/>
              </a:solidFill>
              <a:latin typeface="Times" charset="0"/>
              <a:ea typeface="SimSun" charset="0"/>
              <a:cs typeface="Times New Roman" charset="0"/>
            </a:endParaRPr>
          </a:p>
        </p:txBody>
      </p:sp>
      <p:sp>
        <p:nvSpPr>
          <p:cNvPr id="164887" name="Line 69"/>
          <p:cNvSpPr>
            <a:spLocks noChangeShapeType="1"/>
          </p:cNvSpPr>
          <p:nvPr/>
        </p:nvSpPr>
        <p:spPr bwMode="auto">
          <a:xfrm>
            <a:off x="7993064" y="3838575"/>
            <a:ext cx="8509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91293" tIns="45647" rIns="91293" bIns="45647" anchor="ctr"/>
          <a:lstStyle/>
          <a:p>
            <a:pPr algn="l" eaLnBrk="0" hangingPunct="0">
              <a:spcBef>
                <a:spcPct val="50000"/>
              </a:spcBef>
              <a:buFont typeface="Wingdings" charset="0"/>
              <a:buChar char="§"/>
            </a:pPr>
            <a:endParaRPr lang="en-US" sz="1600">
              <a:solidFill>
                <a:srgbClr val="FFFFFF"/>
              </a:solidFill>
              <a:latin typeface="Bwhebb" charset="0"/>
              <a:ea typeface="SimSun" charset="0"/>
            </a:endParaRPr>
          </a:p>
        </p:txBody>
      </p:sp>
      <p:sp>
        <p:nvSpPr>
          <p:cNvPr id="164888" name="Line 70"/>
          <p:cNvSpPr>
            <a:spLocks noChangeShapeType="1"/>
          </p:cNvSpPr>
          <p:nvPr/>
        </p:nvSpPr>
        <p:spPr bwMode="auto">
          <a:xfrm>
            <a:off x="7993064" y="4016375"/>
            <a:ext cx="8509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91293" tIns="45647" rIns="91293" bIns="45647" anchor="ctr"/>
          <a:lstStyle/>
          <a:p>
            <a:pPr algn="l" eaLnBrk="0" hangingPunct="0">
              <a:spcBef>
                <a:spcPct val="50000"/>
              </a:spcBef>
              <a:buFont typeface="Wingdings" charset="0"/>
              <a:buChar char="§"/>
            </a:pPr>
            <a:endParaRPr lang="en-US" sz="1600">
              <a:solidFill>
                <a:srgbClr val="FFFFFF"/>
              </a:solidFill>
              <a:latin typeface="Bwhebb" charset="0"/>
              <a:ea typeface="SimSun" charset="0"/>
            </a:endParaRPr>
          </a:p>
        </p:txBody>
      </p:sp>
      <p:sp>
        <p:nvSpPr>
          <p:cNvPr id="164889" name="Line 71"/>
          <p:cNvSpPr>
            <a:spLocks noChangeShapeType="1"/>
          </p:cNvSpPr>
          <p:nvPr/>
        </p:nvSpPr>
        <p:spPr bwMode="auto">
          <a:xfrm>
            <a:off x="7993064" y="4194175"/>
            <a:ext cx="8509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91293" tIns="45647" rIns="91293" bIns="45647" anchor="ctr"/>
          <a:lstStyle/>
          <a:p>
            <a:pPr algn="l" eaLnBrk="0" hangingPunct="0">
              <a:spcBef>
                <a:spcPct val="50000"/>
              </a:spcBef>
              <a:buFont typeface="Wingdings" charset="0"/>
              <a:buChar char="§"/>
            </a:pPr>
            <a:endParaRPr lang="en-US" sz="1600">
              <a:solidFill>
                <a:srgbClr val="FFFFFF"/>
              </a:solidFill>
              <a:latin typeface="Bwhebb" charset="0"/>
              <a:ea typeface="SimSun" charset="0"/>
            </a:endParaRPr>
          </a:p>
        </p:txBody>
      </p:sp>
      <p:sp>
        <p:nvSpPr>
          <p:cNvPr id="164890" name="Line 72"/>
          <p:cNvSpPr>
            <a:spLocks noChangeShapeType="1"/>
          </p:cNvSpPr>
          <p:nvPr/>
        </p:nvSpPr>
        <p:spPr bwMode="auto">
          <a:xfrm>
            <a:off x="7993064" y="4371975"/>
            <a:ext cx="8509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91293" tIns="45647" rIns="91293" bIns="45647" anchor="ctr"/>
          <a:lstStyle/>
          <a:p>
            <a:pPr algn="l" eaLnBrk="0" hangingPunct="0">
              <a:spcBef>
                <a:spcPct val="50000"/>
              </a:spcBef>
              <a:buFont typeface="Wingdings" charset="0"/>
              <a:buChar char="§"/>
            </a:pPr>
            <a:endParaRPr lang="en-US" sz="1600">
              <a:solidFill>
                <a:srgbClr val="FFFFFF"/>
              </a:solidFill>
              <a:latin typeface="Bwhebb" charset="0"/>
              <a:ea typeface="SimSun" charset="0"/>
            </a:endParaRPr>
          </a:p>
        </p:txBody>
      </p:sp>
      <p:sp>
        <p:nvSpPr>
          <p:cNvPr id="164891" name="Line 73"/>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91293" tIns="45647" rIns="91293" bIns="45647" anchor="ctr"/>
          <a:lstStyle/>
          <a:p>
            <a:pPr algn="l" eaLnBrk="0" hangingPunct="0">
              <a:spcBef>
                <a:spcPct val="50000"/>
              </a:spcBef>
              <a:buFont typeface="Wingdings" charset="0"/>
              <a:buChar char="§"/>
            </a:pPr>
            <a:endParaRPr lang="en-US" sz="1600">
              <a:solidFill>
                <a:srgbClr val="FFFFFF"/>
              </a:solidFill>
              <a:latin typeface="Bwhebb" charset="0"/>
              <a:ea typeface="SimSun" charset="0"/>
            </a:endParaRPr>
          </a:p>
        </p:txBody>
      </p:sp>
      <p:sp>
        <p:nvSpPr>
          <p:cNvPr id="164892" name="Rectangle 74"/>
          <p:cNvSpPr>
            <a:spLocks noChangeArrowheads="1"/>
          </p:cNvSpPr>
          <p:nvPr/>
        </p:nvSpPr>
        <p:spPr bwMode="auto">
          <a:xfrm>
            <a:off x="8007351" y="3429001"/>
            <a:ext cx="605406" cy="230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341" tIns="44378" rIns="90341" bIns="44378">
            <a:spAutoFit/>
          </a:bodyPr>
          <a:lstStyle/>
          <a:p>
            <a:pPr algn="l" eaLnBrk="0" hangingPunct="0"/>
            <a:r>
              <a:rPr lang="en-US" altLang="zh-CN" sz="900">
                <a:solidFill>
                  <a:srgbClr val="000000"/>
                </a:solidFill>
                <a:latin typeface="Chicago" charset="0"/>
                <a:ea typeface="SimSun" charset="0"/>
                <a:cs typeface="Times New Roman" charset="0"/>
              </a:rPr>
              <a:t>MOSES</a:t>
            </a:r>
          </a:p>
        </p:txBody>
      </p:sp>
      <p:sp>
        <p:nvSpPr>
          <p:cNvPr id="164893" name="Rectangle 75"/>
          <p:cNvSpPr>
            <a:spLocks noChangeArrowheads="1"/>
          </p:cNvSpPr>
          <p:nvPr/>
        </p:nvSpPr>
        <p:spPr bwMode="auto">
          <a:xfrm>
            <a:off x="8156576" y="3841751"/>
            <a:ext cx="463390" cy="230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341" tIns="44378" rIns="90341" bIns="44378">
            <a:spAutoFit/>
          </a:bodyPr>
          <a:lstStyle/>
          <a:p>
            <a:pPr algn="l" eaLnBrk="0" hangingPunct="0"/>
            <a:r>
              <a:rPr lang="en-US" altLang="zh-CN" sz="900">
                <a:solidFill>
                  <a:srgbClr val="000000"/>
                </a:solidFill>
                <a:latin typeface="Helvetica" charset="0"/>
                <a:ea typeface="SimSun" charset="0"/>
                <a:cs typeface="Times New Roman" charset="0"/>
              </a:rPr>
              <a:t>Sinai</a:t>
            </a:r>
          </a:p>
        </p:txBody>
      </p:sp>
      <p:sp>
        <p:nvSpPr>
          <p:cNvPr id="164894" name="Rectangle 76"/>
          <p:cNvSpPr>
            <a:spLocks noChangeArrowheads="1"/>
          </p:cNvSpPr>
          <p:nvPr/>
        </p:nvSpPr>
        <p:spPr bwMode="auto">
          <a:xfrm>
            <a:off x="8075614" y="4025902"/>
            <a:ext cx="659507" cy="230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341" tIns="44378" rIns="90341" bIns="44378">
            <a:spAutoFit/>
          </a:bodyPr>
          <a:lstStyle/>
          <a:p>
            <a:pPr algn="l" eaLnBrk="0" hangingPunct="0"/>
            <a:r>
              <a:rPr lang="en-US" altLang="zh-CN" sz="900">
                <a:solidFill>
                  <a:srgbClr val="000000"/>
                </a:solidFill>
                <a:latin typeface="Helvetica" charset="0"/>
                <a:ea typeface="SimSun" charset="0"/>
                <a:cs typeface="Times New Roman" charset="0"/>
              </a:rPr>
              <a:t>M - C - C</a:t>
            </a:r>
          </a:p>
        </p:txBody>
      </p:sp>
      <p:sp>
        <p:nvSpPr>
          <p:cNvPr id="164895" name="Rectangle 77"/>
          <p:cNvSpPr>
            <a:spLocks noChangeArrowheads="1"/>
          </p:cNvSpPr>
          <p:nvPr/>
        </p:nvSpPr>
        <p:spPr bwMode="auto">
          <a:xfrm>
            <a:off x="7912131" y="4197352"/>
            <a:ext cx="1038217" cy="230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341" tIns="44378" rIns="90341" bIns="44378">
            <a:spAutoFit/>
          </a:bodyPr>
          <a:lstStyle/>
          <a:p>
            <a:pPr algn="l" eaLnBrk="0" hangingPunct="0"/>
            <a:r>
              <a:rPr lang="en-US" altLang="zh-CN" sz="900">
                <a:solidFill>
                  <a:srgbClr val="000000"/>
                </a:solidFill>
                <a:latin typeface="Helvetica" charset="0"/>
                <a:ea typeface="SimSun" charset="0"/>
                <a:cs typeface="Times New Roman" charset="0"/>
              </a:rPr>
              <a:t>Kadesh Barnea</a:t>
            </a:r>
          </a:p>
        </p:txBody>
      </p:sp>
      <p:sp>
        <p:nvSpPr>
          <p:cNvPr id="164896" name="Line 78"/>
          <p:cNvSpPr>
            <a:spLocks noChangeShapeType="1"/>
          </p:cNvSpPr>
          <p:nvPr/>
        </p:nvSpPr>
        <p:spPr bwMode="auto">
          <a:xfrm>
            <a:off x="7986714" y="4727575"/>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91293" tIns="45647" rIns="91293" bIns="45647" anchor="ctr"/>
          <a:lstStyle/>
          <a:p>
            <a:pPr algn="l" eaLnBrk="0" hangingPunct="0">
              <a:spcBef>
                <a:spcPct val="50000"/>
              </a:spcBef>
              <a:buFont typeface="Wingdings" charset="0"/>
              <a:buChar char="§"/>
            </a:pPr>
            <a:endParaRPr lang="en-US" sz="1600">
              <a:solidFill>
                <a:srgbClr val="FFFFFF"/>
              </a:solidFill>
              <a:latin typeface="Bwhebb" charset="0"/>
              <a:ea typeface="SimSun" charset="0"/>
            </a:endParaRPr>
          </a:p>
        </p:txBody>
      </p:sp>
      <p:sp>
        <p:nvSpPr>
          <p:cNvPr id="164897" name="Rectangle 79"/>
          <p:cNvSpPr>
            <a:spLocks noChangeArrowheads="1"/>
          </p:cNvSpPr>
          <p:nvPr/>
        </p:nvSpPr>
        <p:spPr bwMode="auto">
          <a:xfrm>
            <a:off x="8120064" y="3670301"/>
            <a:ext cx="607660" cy="230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341" tIns="44378" rIns="90341" bIns="44378">
            <a:spAutoFit/>
          </a:bodyPr>
          <a:lstStyle/>
          <a:p>
            <a:pPr algn="l" eaLnBrk="0" hangingPunct="0"/>
            <a:r>
              <a:rPr lang="en-US" altLang="zh-CN" sz="900">
                <a:solidFill>
                  <a:srgbClr val="000000"/>
                </a:solidFill>
                <a:latin typeface="Helvetica" charset="0"/>
                <a:ea typeface="SimSun" charset="0"/>
                <a:cs typeface="Times New Roman" charset="0"/>
              </a:rPr>
              <a:t>Exodus</a:t>
            </a:r>
          </a:p>
        </p:txBody>
      </p:sp>
      <p:sp>
        <p:nvSpPr>
          <p:cNvPr id="169040" name="Rectangle 80"/>
          <p:cNvSpPr>
            <a:spLocks noChangeArrowheads="1"/>
          </p:cNvSpPr>
          <p:nvPr/>
        </p:nvSpPr>
        <p:spPr bwMode="auto">
          <a:xfrm>
            <a:off x="8093075" y="6526214"/>
            <a:ext cx="339725" cy="244475"/>
          </a:xfrm>
          <a:prstGeom prst="rect">
            <a:avLst/>
          </a:prstGeom>
          <a:noFill/>
          <a:ln w="12700">
            <a:noFill/>
            <a:miter lim="800000"/>
            <a:headEnd/>
            <a:tailEnd/>
          </a:ln>
          <a:effectLst/>
        </p:spPr>
        <p:txBody>
          <a:bodyPr wrap="none" lIns="91293" tIns="45647" rIns="91293" bIns="45647" anchor="ctr">
            <a:spAutoFit/>
          </a:bodyPr>
          <a:lstStyle/>
          <a:p>
            <a:pPr eaLnBrk="0" hangingPunct="0"/>
            <a:r>
              <a:rPr lang="en-US" altLang="zh-CN" sz="1000">
                <a:solidFill>
                  <a:srgbClr val="FFFFFF"/>
                </a:solidFill>
                <a:effectLst>
                  <a:outerShdw blurRad="38100" dist="38100" dir="2700000" algn="tl">
                    <a:srgbClr val="000000"/>
                  </a:outerShdw>
                </a:effectLst>
                <a:latin typeface="Comic Sans MS" charset="0"/>
                <a:ea typeface="SimSun" charset="0"/>
                <a:cs typeface="Times New Roman" charset="0"/>
              </a:rPr>
              <a:t>21</a:t>
            </a:r>
          </a:p>
        </p:txBody>
      </p:sp>
      <p:sp>
        <p:nvSpPr>
          <p:cNvPr id="164899" name="Text Box 81"/>
          <p:cNvSpPr txBox="1">
            <a:spLocks noChangeArrowheads="1"/>
          </p:cNvSpPr>
          <p:nvPr/>
        </p:nvSpPr>
        <p:spPr bwMode="auto">
          <a:xfrm>
            <a:off x="6986401" y="6283735"/>
            <a:ext cx="1648198" cy="276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1293" tIns="45647" rIns="91293" bIns="45647" anchor="ct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eaLnBrk="0" hangingPunct="0">
              <a:spcBef>
                <a:spcPct val="50000"/>
              </a:spcBef>
            </a:pPr>
            <a:r>
              <a:rPr lang="en-US" altLang="zh-CN" sz="1200">
                <a:solidFill>
                  <a:srgbClr val="FFFFFF"/>
                </a:solidFill>
                <a:latin typeface="Arial" charset="0"/>
                <a:cs typeface="Times New Roman" charset="0"/>
              </a:rPr>
              <a:t>Handbook pg. 26-29</a:t>
            </a:r>
          </a:p>
        </p:txBody>
      </p:sp>
      <p:sp>
        <p:nvSpPr>
          <p:cNvPr id="169042" name="Rectangle 82"/>
          <p:cNvSpPr>
            <a:spLocks noGrp="1" noChangeArrowheads="1"/>
          </p:cNvSpPr>
          <p:nvPr>
            <p:ph type="title" idx="4294967295"/>
          </p:nvPr>
        </p:nvSpPr>
        <p:spPr bwMode="auto">
          <a:xfrm>
            <a:off x="0" y="6019800"/>
            <a:ext cx="9144000" cy="838200"/>
          </a:xfrm>
          <a:prstGeom prst="rect">
            <a:avLst/>
          </a:prstGeom>
          <a:ln>
            <a:miter lim="800000"/>
            <a:headEnd/>
            <a:tailEnd/>
          </a:ln>
        </p:spPr>
        <p:txBody>
          <a:bodyPr lIns="91293" tIns="45647" rIns="91293" bIns="45647"/>
          <a:lstStyle/>
          <a:p>
            <a:pPr algn="ctr" eaLnBrk="1" hangingPunct="1"/>
            <a:r>
              <a:rPr lang="zh-CN" altLang="en-US" sz="4700" b="1" kern="1200" dirty="0">
                <a:solidFill>
                  <a:schemeClr val="bg1"/>
                </a:solidFill>
                <a:effectLst>
                  <a:glow rad="317500">
                    <a:schemeClr val="tx2">
                      <a:alpha val="90000"/>
                    </a:schemeClr>
                  </a:glow>
                </a:effectLst>
                <a:latin typeface="Arial"/>
                <a:ea typeface="+mj-ea"/>
                <a:cs typeface="Arial"/>
              </a:rPr>
              <a:t>神的决定</a:t>
            </a:r>
          </a:p>
        </p:txBody>
      </p:sp>
    </p:spTree>
    <p:extLst>
      <p:ext uri="{BB962C8B-B14F-4D97-AF65-F5344CB8AC3E}">
        <p14:creationId xmlns:p14="http://schemas.microsoft.com/office/powerpoint/2010/main" val="3852404917"/>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169022"/>
                                        </p:tgtEl>
                                        <p:attrNameLst>
                                          <p:attrName>style.visibility</p:attrName>
                                        </p:attrNameLst>
                                      </p:cBhvr>
                                      <p:to>
                                        <p:strVal val="visible"/>
                                      </p:to>
                                    </p:set>
                                    <p:anim calcmode="lin" valueType="num">
                                      <p:cBhvr>
                                        <p:cTn id="7" dur="500" fill="hold"/>
                                        <p:tgtEl>
                                          <p:spTgt spid="169022"/>
                                        </p:tgtEl>
                                        <p:attrNameLst>
                                          <p:attrName>ppt_w</p:attrName>
                                        </p:attrNameLst>
                                      </p:cBhvr>
                                      <p:tavLst>
                                        <p:tav tm="0">
                                          <p:val>
                                            <p:fltVal val="0"/>
                                          </p:val>
                                        </p:tav>
                                        <p:tav tm="100000">
                                          <p:val>
                                            <p:strVal val="#ppt_w"/>
                                          </p:val>
                                        </p:tav>
                                      </p:tavLst>
                                    </p:anim>
                                    <p:anim calcmode="lin" valueType="num">
                                      <p:cBhvr>
                                        <p:cTn id="8" dur="500" fill="hold"/>
                                        <p:tgtEl>
                                          <p:spTgt spid="169022"/>
                                        </p:tgtEl>
                                        <p:attrNameLst>
                                          <p:attrName>ppt_h</p:attrName>
                                        </p:attrNameLst>
                                      </p:cBhvr>
                                      <p:tavLst>
                                        <p:tav tm="0">
                                          <p:val>
                                            <p:fltVal val="0"/>
                                          </p:val>
                                        </p:tav>
                                        <p:tav tm="100000">
                                          <p:val>
                                            <p:strVal val="#ppt_h"/>
                                          </p:val>
                                        </p:tav>
                                      </p:tavLst>
                                    </p:anim>
                                    <p:anim calcmode="lin" valueType="num">
                                      <p:cBhvr>
                                        <p:cTn id="9" dur="500" fill="hold"/>
                                        <p:tgtEl>
                                          <p:spTgt spid="169022"/>
                                        </p:tgtEl>
                                        <p:attrNameLst>
                                          <p:attrName>ppt_x</p:attrName>
                                        </p:attrNameLst>
                                      </p:cBhvr>
                                      <p:tavLst>
                                        <p:tav tm="0">
                                          <p:val>
                                            <p:fltVal val="0.5"/>
                                          </p:val>
                                        </p:tav>
                                        <p:tav tm="100000">
                                          <p:val>
                                            <p:strVal val="#ppt_x"/>
                                          </p:val>
                                        </p:tav>
                                      </p:tavLst>
                                    </p:anim>
                                    <p:anim calcmode="lin" valueType="num">
                                      <p:cBhvr>
                                        <p:cTn id="10" dur="500" fill="hold"/>
                                        <p:tgtEl>
                                          <p:spTgt spid="169022"/>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169023"/>
                                        </p:tgtEl>
                                        <p:attrNameLst>
                                          <p:attrName>style.visibility</p:attrName>
                                        </p:attrNameLst>
                                      </p:cBhvr>
                                      <p:to>
                                        <p:strVal val="visible"/>
                                      </p:to>
                                    </p:set>
                                    <p:anim calcmode="lin" valueType="num">
                                      <p:cBhvr>
                                        <p:cTn id="14" dur="500" fill="hold"/>
                                        <p:tgtEl>
                                          <p:spTgt spid="169023"/>
                                        </p:tgtEl>
                                        <p:attrNameLst>
                                          <p:attrName>ppt_w</p:attrName>
                                        </p:attrNameLst>
                                      </p:cBhvr>
                                      <p:tavLst>
                                        <p:tav tm="0">
                                          <p:val>
                                            <p:fltVal val="0"/>
                                          </p:val>
                                        </p:tav>
                                        <p:tav tm="100000">
                                          <p:val>
                                            <p:strVal val="#ppt_w"/>
                                          </p:val>
                                        </p:tav>
                                      </p:tavLst>
                                    </p:anim>
                                    <p:anim calcmode="lin" valueType="num">
                                      <p:cBhvr>
                                        <p:cTn id="15" dur="500" fill="hold"/>
                                        <p:tgtEl>
                                          <p:spTgt spid="169023"/>
                                        </p:tgtEl>
                                        <p:attrNameLst>
                                          <p:attrName>ppt_h</p:attrName>
                                        </p:attrNameLst>
                                      </p:cBhvr>
                                      <p:tavLst>
                                        <p:tav tm="0">
                                          <p:val>
                                            <p:fltVal val="0"/>
                                          </p:val>
                                        </p:tav>
                                        <p:tav tm="100000">
                                          <p:val>
                                            <p:strVal val="#ppt_h"/>
                                          </p:val>
                                        </p:tav>
                                      </p:tavLst>
                                    </p:anim>
                                    <p:anim calcmode="lin" valueType="num">
                                      <p:cBhvr>
                                        <p:cTn id="16" dur="500" fill="hold"/>
                                        <p:tgtEl>
                                          <p:spTgt spid="169023"/>
                                        </p:tgtEl>
                                        <p:attrNameLst>
                                          <p:attrName>ppt_x</p:attrName>
                                        </p:attrNameLst>
                                      </p:cBhvr>
                                      <p:tavLst>
                                        <p:tav tm="0">
                                          <p:val>
                                            <p:fltVal val="0.5"/>
                                          </p:val>
                                        </p:tav>
                                        <p:tav tm="100000">
                                          <p:val>
                                            <p:strVal val="#ppt_x"/>
                                          </p:val>
                                        </p:tav>
                                      </p:tavLst>
                                    </p:anim>
                                    <p:anim calcmode="lin" valueType="num">
                                      <p:cBhvr>
                                        <p:cTn id="17" dur="500" fill="hold"/>
                                        <p:tgtEl>
                                          <p:spTgt spid="169023"/>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9022" grpId="0" animBg="1"/>
      <p:bldP spid="169023" grpId="0" autoUpdateAnimBg="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7666" name="Rectangle 2"/>
          <p:cNvSpPr>
            <a:spLocks noGrp="1" noChangeArrowheads="1"/>
          </p:cNvSpPr>
          <p:nvPr>
            <p:ph type="title" idx="4294967295"/>
          </p:nvPr>
        </p:nvSpPr>
        <p:spPr>
          <a:xfrm>
            <a:off x="5181600" y="1131168"/>
            <a:ext cx="3276600" cy="3810000"/>
          </a:xfrm>
        </p:spPr>
        <p:txBody>
          <a:bodyPr/>
          <a:lstStyle/>
          <a:p>
            <a:r>
              <a:rPr lang="zh-CN" altLang="en-US" sz="4000" b="1" dirty="0"/>
              <a:t>在教会里，谁比较重要呢</a:t>
            </a:r>
            <a:r>
              <a:rPr lang="en-US" altLang="zh-CN" sz="4000" b="1" dirty="0"/>
              <a:t>? </a:t>
            </a:r>
            <a:r>
              <a:rPr lang="en-US" sz="4000" b="1" dirty="0"/>
              <a:t>(12:12-31)</a:t>
            </a:r>
          </a:p>
        </p:txBody>
      </p:sp>
      <p:pic>
        <p:nvPicPr>
          <p:cNvPr id="497667" name="Picture 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50371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ctangle 2"/>
          <p:cNvSpPr txBox="1">
            <a:spLocks noChangeArrowheads="1"/>
          </p:cNvSpPr>
          <p:nvPr/>
        </p:nvSpPr>
        <p:spPr bwMode="auto">
          <a:xfrm>
            <a:off x="7596336" y="0"/>
            <a:ext cx="1547664" cy="6926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ＭＳ Ｐゴシック" charset="0"/>
              </a:defRPr>
            </a:lvl2pPr>
            <a:lvl3pPr algn="ctr" rtl="0" fontAlgn="base">
              <a:spcBef>
                <a:spcPct val="0"/>
              </a:spcBef>
              <a:spcAft>
                <a:spcPct val="0"/>
              </a:spcAft>
              <a:defRPr sz="4400">
                <a:solidFill>
                  <a:schemeClr val="tx2"/>
                </a:solidFill>
                <a:latin typeface="Arial" charset="0"/>
                <a:ea typeface="ＭＳ Ｐゴシック" charset="0"/>
                <a:cs typeface="ＭＳ Ｐゴシック" charset="0"/>
              </a:defRPr>
            </a:lvl3pPr>
            <a:lvl4pPr algn="ctr" rtl="0" fontAlgn="base">
              <a:spcBef>
                <a:spcPct val="0"/>
              </a:spcBef>
              <a:spcAft>
                <a:spcPct val="0"/>
              </a:spcAft>
              <a:defRPr sz="4400">
                <a:solidFill>
                  <a:schemeClr val="tx2"/>
                </a:solidFill>
                <a:latin typeface="Arial" charset="0"/>
                <a:ea typeface="ＭＳ Ｐゴシック" charset="0"/>
                <a:cs typeface="ＭＳ Ｐゴシック" charset="0"/>
              </a:defRPr>
            </a:lvl4pPr>
            <a:lvl5pPr algn="ctr" rtl="0" fontAlgn="base">
              <a:spcBef>
                <a:spcPct val="0"/>
              </a:spcBef>
              <a:spcAft>
                <a:spcPct val="0"/>
              </a:spcAft>
              <a:defRPr sz="4400">
                <a:solidFill>
                  <a:schemeClr val="tx2"/>
                </a:solidFill>
                <a:latin typeface="Arial" charset="0"/>
                <a:ea typeface="ＭＳ Ｐゴシック" charset="0"/>
                <a:cs typeface="ＭＳ Ｐゴシック" charset="0"/>
              </a:defRPr>
            </a:lvl5pPr>
            <a:lvl6pPr marL="457082"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165"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25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332" algn="ctr" rtl="0" fontAlgn="base">
              <a:spcBef>
                <a:spcPct val="0"/>
              </a:spcBef>
              <a:spcAft>
                <a:spcPct val="0"/>
              </a:spcAft>
              <a:defRPr sz="4400">
                <a:solidFill>
                  <a:schemeClr val="tx2"/>
                </a:solidFill>
                <a:latin typeface="Arial" charset="0"/>
                <a:ea typeface="ＭＳ Ｐゴシック" charset="0"/>
                <a:cs typeface="ＭＳ Ｐゴシック" charset="0"/>
              </a:defRPr>
            </a:lvl9pPr>
          </a:lstStyle>
          <a:p>
            <a:r>
              <a:rPr lang="en-US" sz="2400" dirty="0"/>
              <a:t>155dd</a:t>
            </a:r>
          </a:p>
        </p:txBody>
      </p:sp>
    </p:spTree>
    <p:extLst>
      <p:ext uri="{BB962C8B-B14F-4D97-AF65-F5344CB8AC3E}">
        <p14:creationId xmlns:p14="http://schemas.microsoft.com/office/powerpoint/2010/main" val="3838748054"/>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1762" name="Picture 3" descr="1corinthians12_27.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0" y="0"/>
            <a:ext cx="533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763" name="Rectangle 2"/>
          <p:cNvSpPr>
            <a:spLocks noGrp="1" noChangeArrowheads="1"/>
          </p:cNvSpPr>
          <p:nvPr>
            <p:ph type="ctrTitle" idx="4294967295"/>
          </p:nvPr>
        </p:nvSpPr>
        <p:spPr>
          <a:xfrm>
            <a:off x="3276600" y="0"/>
            <a:ext cx="4724400" cy="3733800"/>
          </a:xfrm>
        </p:spPr>
        <p:txBody>
          <a:bodyPr/>
          <a:lstStyle/>
          <a:p>
            <a:pPr eaLnBrk="1" hangingPunct="1"/>
            <a:r>
              <a:rPr lang="en-US" dirty="0">
                <a:solidFill>
                  <a:schemeClr val="bg1"/>
                </a:solidFill>
                <a:latin typeface="Arial Rounded MT Bold" charset="0"/>
              </a:rPr>
              <a:t>I.	</a:t>
            </a:r>
            <a:r>
              <a:rPr lang="zh-CN" altLang="en-US" dirty="0">
                <a:solidFill>
                  <a:schemeClr val="bg1"/>
                </a:solidFill>
                <a:latin typeface="Arial Rounded MT Bold" charset="0"/>
              </a:rPr>
              <a:t>教会需要所有不同的恩赐来</a:t>
            </a:r>
            <a:r>
              <a:rPr lang="zh-CN" altLang="en-US" dirty="0">
                <a:solidFill>
                  <a:srgbClr val="FFFF00"/>
                </a:solidFill>
                <a:latin typeface="Arial Rounded MT Bold" charset="0"/>
              </a:rPr>
              <a:t>成型</a:t>
            </a:r>
            <a:r>
              <a:rPr lang="zh-CN" altLang="en-US" dirty="0">
                <a:solidFill>
                  <a:schemeClr val="bg1"/>
                </a:solidFill>
                <a:latin typeface="Arial Rounded MT Bold" charset="0"/>
              </a:rPr>
              <a:t>。 </a:t>
            </a:r>
            <a:r>
              <a:rPr lang="en-US" dirty="0">
                <a:solidFill>
                  <a:schemeClr val="bg1"/>
                </a:solidFill>
                <a:latin typeface="Arial Rounded MT Bold" charset="0"/>
              </a:rPr>
              <a:t>(12:12-13).</a:t>
            </a:r>
          </a:p>
        </p:txBody>
      </p:sp>
    </p:spTree>
    <p:extLst>
      <p:ext uri="{BB962C8B-B14F-4D97-AF65-F5344CB8AC3E}">
        <p14:creationId xmlns:p14="http://schemas.microsoft.com/office/powerpoint/2010/main" val="2541673225"/>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11" name="Title 10"/>
          <p:cNvSpPr>
            <a:spLocks noGrp="1"/>
          </p:cNvSpPr>
          <p:nvPr>
            <p:ph type="title" idx="4294967295"/>
          </p:nvPr>
        </p:nvSpPr>
        <p:spPr>
          <a:xfrm>
            <a:off x="0" y="304800"/>
            <a:ext cx="9144000" cy="1143000"/>
          </a:xfrm>
        </p:spPr>
        <p:txBody>
          <a:bodyPr/>
          <a:lstStyle/>
          <a:p>
            <a:r>
              <a:rPr lang="en-US" sz="3200" b="1" dirty="0">
                <a:effectLst>
                  <a:outerShdw blurRad="38100" dist="38100" dir="2700000" algn="tl">
                    <a:srgbClr val="000000"/>
                  </a:outerShdw>
                </a:effectLst>
              </a:rPr>
              <a:t>A. </a:t>
            </a:r>
            <a:r>
              <a:rPr lang="zh-CN" altLang="en-US" sz="3200" b="1" dirty="0">
                <a:effectLst>
                  <a:outerShdw blurRad="38100" dist="38100" dir="2700000" algn="tl">
                    <a:srgbClr val="000000"/>
                  </a:outerShdw>
                </a:effectLst>
              </a:rPr>
              <a:t>一个身体有许多肢体</a:t>
            </a:r>
            <a:r>
              <a:rPr lang="en-US" sz="3200" b="1" dirty="0">
                <a:effectLst>
                  <a:outerShdw blurRad="38100" dist="38100" dir="2700000" algn="tl">
                    <a:srgbClr val="000000"/>
                  </a:outerShdw>
                </a:effectLst>
              </a:rPr>
              <a:t>(12:12).</a:t>
            </a:r>
          </a:p>
        </p:txBody>
      </p:sp>
      <p:pic>
        <p:nvPicPr>
          <p:cNvPr id="504835" name="Picture 11" descr="manonbeach.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914400" y="1524000"/>
            <a:ext cx="3079750" cy="4762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0"/>
          <p:cNvSpPr txBox="1">
            <a:spLocks/>
          </p:cNvSpPr>
          <p:nvPr/>
        </p:nvSpPr>
        <p:spPr bwMode="auto">
          <a:xfrm>
            <a:off x="4114800" y="1295400"/>
            <a:ext cx="4343400" cy="5105400"/>
          </a:xfrm>
          <a:prstGeom prst="rect">
            <a:avLst/>
          </a:prstGeom>
          <a:noFill/>
          <a:ln w="9525">
            <a:noFill/>
            <a:miter lim="800000"/>
            <a:headEnd/>
            <a:tailEnd/>
          </a:ln>
          <a:effectLst/>
        </p:spPr>
        <p:txBody>
          <a:bodyPr lIns="91904" tIns="45953" rIns="91904" bIns="45953" anchor="ct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r>
              <a:rPr lang="ru-RU" altLang="ja-JP" sz="3200" b="0" dirty="0">
                <a:solidFill>
                  <a:srgbClr val="DDDDDD"/>
                </a:solidFill>
                <a:effectLst>
                  <a:outerShdw blurRad="38100" dist="38100" dir="2700000" algn="tl">
                    <a:srgbClr val="000000"/>
                  </a:outerShdw>
                </a:effectLst>
                <a:latin typeface="Arial" charset="0"/>
                <a:cs typeface="ＭＳ Ｐゴシック" charset="0"/>
              </a:rPr>
              <a:t>"</a:t>
            </a:r>
            <a:r>
              <a:rPr lang="zh-CN" altLang="en-US" sz="3200" b="0" dirty="0">
                <a:solidFill>
                  <a:srgbClr val="DDDDDD"/>
                </a:solidFill>
                <a:effectLst>
                  <a:outerShdw blurRad="38100" dist="38100" dir="2700000" algn="tl">
                    <a:srgbClr val="000000"/>
                  </a:outerShdw>
                </a:effectLst>
                <a:latin typeface="Arial" charset="0"/>
                <a:cs typeface="ＭＳ Ｐゴシック" charset="0"/>
              </a:rPr>
              <a:t>就 如 身 子 是 一 个 ， 却 有 许 多 肢 体 ； 而 且 肢 体 虽 多 ， 仍 是 一 个 身 子 ； 基 督 也 是 这 样 。</a:t>
            </a:r>
            <a:r>
              <a:rPr lang="ru-RU" altLang="ja-JP" sz="3200" b="0" dirty="0">
                <a:solidFill>
                  <a:srgbClr val="DDDDDD"/>
                </a:solidFill>
                <a:effectLst>
                  <a:outerShdw blurRad="38100" dist="38100" dir="2700000" algn="tl">
                    <a:srgbClr val="000000"/>
                  </a:outerShdw>
                </a:effectLst>
                <a:latin typeface="Arial" charset="0"/>
                <a:cs typeface="ＭＳ Ｐゴシック" charset="0"/>
              </a:rPr>
              <a:t>"</a:t>
            </a:r>
            <a:r>
              <a:rPr lang="en-US" sz="3200" b="0" dirty="0">
                <a:solidFill>
                  <a:srgbClr val="DDDDDD"/>
                </a:solidFill>
                <a:effectLst>
                  <a:outerShdw blurRad="38100" dist="38100" dir="2700000" algn="tl">
                    <a:srgbClr val="000000"/>
                  </a:outerShdw>
                </a:effectLst>
                <a:latin typeface="Arial" charset="0"/>
                <a:cs typeface="ＭＳ Ｐゴシック" charset="0"/>
              </a:rPr>
              <a:t> </a:t>
            </a:r>
            <a:br>
              <a:rPr lang="en-US" sz="3200" b="0" dirty="0">
                <a:solidFill>
                  <a:srgbClr val="DDDDDD"/>
                </a:solidFill>
                <a:effectLst>
                  <a:outerShdw blurRad="38100" dist="38100" dir="2700000" algn="tl">
                    <a:srgbClr val="000000"/>
                  </a:outerShdw>
                </a:effectLst>
                <a:latin typeface="Arial" charset="0"/>
                <a:cs typeface="ＭＳ Ｐゴシック" charset="0"/>
              </a:rPr>
            </a:br>
            <a:r>
              <a:rPr lang="en-US" sz="3200" b="0" dirty="0">
                <a:solidFill>
                  <a:srgbClr val="DDDDDD"/>
                </a:solidFill>
                <a:effectLst>
                  <a:outerShdw blurRad="38100" dist="38100" dir="2700000" algn="tl">
                    <a:srgbClr val="000000"/>
                  </a:outerShdw>
                </a:effectLst>
                <a:latin typeface="Arial" charset="0"/>
                <a:cs typeface="ＭＳ Ｐゴシック" charset="0"/>
              </a:rPr>
              <a:t>(12:12)</a:t>
            </a:r>
          </a:p>
        </p:txBody>
      </p:sp>
    </p:spTree>
    <p:extLst>
      <p:ext uri="{BB962C8B-B14F-4D97-AF65-F5344CB8AC3E}">
        <p14:creationId xmlns:p14="http://schemas.microsoft.com/office/powerpoint/2010/main" val="2973525660"/>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pic>
        <p:nvPicPr>
          <p:cNvPr id="509954" name="Picture 5" descr="CRBAP03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4800600" cy="421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50" name="Rectangle 2"/>
          <p:cNvSpPr>
            <a:spLocks noGrp="1" noChangeArrowheads="1"/>
          </p:cNvSpPr>
          <p:nvPr>
            <p:ph type="ctrTitle" idx="4294967295"/>
          </p:nvPr>
        </p:nvSpPr>
        <p:spPr>
          <a:xfrm>
            <a:off x="3810000" y="1524000"/>
            <a:ext cx="5334000" cy="2133600"/>
          </a:xfrm>
        </p:spPr>
        <p:txBody>
          <a:bodyPr/>
          <a:lstStyle/>
          <a:p>
            <a:r>
              <a:rPr lang="en-US" sz="4000" b="1" dirty="0">
                <a:solidFill>
                  <a:srgbClr val="FD1E07"/>
                </a:solidFill>
                <a:effectLst>
                  <a:outerShdw blurRad="38100" dist="38100" dir="2700000" algn="tl">
                    <a:srgbClr val="000000"/>
                  </a:outerShdw>
                </a:effectLst>
              </a:rPr>
              <a:t>B. </a:t>
            </a:r>
            <a:r>
              <a:rPr lang="zh-CN" altLang="en-US" sz="4000" b="1" dirty="0">
                <a:solidFill>
                  <a:srgbClr val="FD1E07"/>
                </a:solidFill>
                <a:effectLst>
                  <a:outerShdw blurRad="38100" dist="38100" dir="2700000" algn="tl">
                    <a:srgbClr val="000000"/>
                  </a:outerShdw>
                </a:effectLst>
              </a:rPr>
              <a:t>信徒虽不同，仍然组成一个身体 </a:t>
            </a:r>
            <a:r>
              <a:rPr lang="en-US" sz="4000" b="1" dirty="0">
                <a:solidFill>
                  <a:srgbClr val="FD1E07"/>
                </a:solidFill>
                <a:effectLst>
                  <a:outerShdw blurRad="38100" dist="38100" dir="2700000" algn="tl">
                    <a:srgbClr val="000000"/>
                  </a:outerShdw>
                </a:effectLst>
              </a:rPr>
              <a:t>(12:13)</a:t>
            </a:r>
          </a:p>
        </p:txBody>
      </p:sp>
      <p:sp>
        <p:nvSpPr>
          <p:cNvPr id="4" name="Rectangle 2"/>
          <p:cNvSpPr txBox="1">
            <a:spLocks noChangeArrowheads="1"/>
          </p:cNvSpPr>
          <p:nvPr/>
        </p:nvSpPr>
        <p:spPr bwMode="auto">
          <a:xfrm>
            <a:off x="0" y="4495800"/>
            <a:ext cx="9144000" cy="2133600"/>
          </a:xfrm>
          <a:prstGeom prst="rect">
            <a:avLst/>
          </a:prstGeom>
          <a:noFill/>
          <a:ln w="9525">
            <a:noFill/>
            <a:miter lim="800000"/>
            <a:headEnd/>
            <a:tailEnd/>
          </a:ln>
          <a:effectLst/>
        </p:spPr>
        <p:txBody>
          <a:bodyPr lIns="91904" tIns="45953" rIns="91904" bIns="45953" anchor="ct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r>
              <a:rPr lang="ru-RU" altLang="ja-JP" sz="3600" dirty="0">
                <a:solidFill>
                  <a:srgbClr val="000066"/>
                </a:solidFill>
                <a:effectLst>
                  <a:outerShdw blurRad="38100" dist="38100" dir="2700000" algn="tl">
                    <a:srgbClr val="000000"/>
                  </a:outerShdw>
                </a:effectLst>
                <a:latin typeface="Arial"/>
                <a:cs typeface="Arial"/>
              </a:rPr>
              <a:t>“</a:t>
            </a:r>
            <a:r>
              <a:rPr lang="zh-CN" altLang="en-US" sz="3600" dirty="0">
                <a:solidFill>
                  <a:srgbClr val="000066"/>
                </a:solidFill>
                <a:effectLst>
                  <a:outerShdw blurRad="38100" dist="38100" dir="2700000" algn="tl">
                    <a:srgbClr val="000000"/>
                  </a:outerShdw>
                </a:effectLst>
                <a:latin typeface="Arial"/>
                <a:cs typeface="Arial"/>
              </a:rPr>
              <a:t>我们不拘是犹太人，是希利尼人，是为奴的，是自主的，都从一位圣灵受洗，成了一个身</a:t>
            </a:r>
            <a:endParaRPr lang="en-US" altLang="zh-CN" sz="3600" dirty="0">
              <a:solidFill>
                <a:srgbClr val="000066"/>
              </a:solidFill>
              <a:effectLst>
                <a:outerShdw blurRad="38100" dist="38100" dir="2700000" algn="tl">
                  <a:srgbClr val="000000"/>
                </a:outerShdw>
              </a:effectLst>
              <a:latin typeface="Arial"/>
              <a:cs typeface="Arial"/>
            </a:endParaRPr>
          </a:p>
          <a:p>
            <a:r>
              <a:rPr lang="zh-CN" altLang="en-US" sz="3600" dirty="0">
                <a:solidFill>
                  <a:srgbClr val="000066"/>
                </a:solidFill>
                <a:effectLst>
                  <a:outerShdw blurRad="38100" dist="38100" dir="2700000" algn="tl">
                    <a:srgbClr val="000000"/>
                  </a:outerShdw>
                </a:effectLst>
                <a:latin typeface="Arial"/>
                <a:cs typeface="Arial"/>
              </a:rPr>
              <a:t>体，饮於一位圣灵。”</a:t>
            </a:r>
            <a:r>
              <a:rPr lang="en-US" sz="3600" dirty="0">
                <a:solidFill>
                  <a:srgbClr val="000066"/>
                </a:solidFill>
                <a:effectLst>
                  <a:outerShdw blurRad="38100" dist="38100" dir="2700000" algn="tl">
                    <a:srgbClr val="000000"/>
                  </a:outerShdw>
                </a:effectLst>
                <a:latin typeface="Arial"/>
                <a:cs typeface="Arial"/>
              </a:rPr>
              <a:t> (</a:t>
            </a:r>
            <a:r>
              <a:rPr lang="zh-CN" altLang="en-US" sz="3600" dirty="0">
                <a:solidFill>
                  <a:srgbClr val="000066"/>
                </a:solidFill>
                <a:effectLst>
                  <a:outerShdw blurRad="38100" dist="38100" dir="2700000" algn="tl">
                    <a:srgbClr val="000000"/>
                  </a:outerShdw>
                </a:effectLst>
                <a:latin typeface="Arial"/>
                <a:cs typeface="Arial"/>
              </a:rPr>
              <a:t>林前</a:t>
            </a:r>
            <a:r>
              <a:rPr lang="en-US" sz="3600" dirty="0">
                <a:solidFill>
                  <a:srgbClr val="000066"/>
                </a:solidFill>
                <a:effectLst>
                  <a:outerShdw blurRad="38100" dist="38100" dir="2700000" algn="tl">
                    <a:srgbClr val="000000"/>
                  </a:outerShdw>
                </a:effectLst>
                <a:latin typeface="Arial"/>
                <a:cs typeface="Arial"/>
              </a:rPr>
              <a:t>12:13) </a:t>
            </a:r>
          </a:p>
        </p:txBody>
      </p:sp>
    </p:spTree>
    <p:extLst>
      <p:ext uri="{BB962C8B-B14F-4D97-AF65-F5344CB8AC3E}">
        <p14:creationId xmlns:p14="http://schemas.microsoft.com/office/powerpoint/2010/main" val="4003033737"/>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02" name="Rectangle 2"/>
          <p:cNvSpPr>
            <a:spLocks noGrp="1" noChangeArrowheads="1"/>
          </p:cNvSpPr>
          <p:nvPr>
            <p:ph type="ctrTitle" idx="4294967295"/>
          </p:nvPr>
        </p:nvSpPr>
        <p:spPr>
          <a:xfrm>
            <a:off x="2743200" y="152400"/>
            <a:ext cx="3429000" cy="685800"/>
          </a:xfrm>
        </p:spPr>
        <p:txBody>
          <a:bodyPr/>
          <a:lstStyle/>
          <a:p>
            <a:pPr eaLnBrk="1" hangingPunct="1"/>
            <a:r>
              <a:rPr lang="en-US" sz="3600">
                <a:solidFill>
                  <a:schemeClr val="bg1"/>
                </a:solidFill>
              </a:rPr>
              <a:t>ATHENS</a:t>
            </a:r>
            <a:endParaRPr lang="en-US" sz="4000">
              <a:solidFill>
                <a:schemeClr val="bg1"/>
              </a:solidFill>
            </a:endParaRPr>
          </a:p>
        </p:txBody>
      </p:sp>
      <p:pic>
        <p:nvPicPr>
          <p:cNvPr id="8" name="Picture 7" descr="athensagora.gif"/>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85423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6" descr="greece_athens.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5105400" y="3313149"/>
            <a:ext cx="4038600" cy="3544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8" descr="Acropolis-Asklepieion-artist-reconstruction.gif"/>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3276600" y="0"/>
            <a:ext cx="5867400" cy="422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rved Down Arrow 9"/>
          <p:cNvSpPr>
            <a:spLocks noChangeArrowheads="1"/>
          </p:cNvSpPr>
          <p:nvPr/>
        </p:nvSpPr>
        <p:spPr bwMode="auto">
          <a:xfrm rot="-2178425">
            <a:off x="1233488" y="1841500"/>
            <a:ext cx="6704012" cy="1474788"/>
          </a:xfrm>
          <a:prstGeom prst="curvedDownArrow">
            <a:avLst>
              <a:gd name="adj1" fmla="val 25002"/>
              <a:gd name="adj2" fmla="val 50003"/>
              <a:gd name="adj3" fmla="val 41069"/>
            </a:avLst>
          </a:prstGeom>
          <a:solidFill>
            <a:schemeClr val="accent1"/>
          </a:solidFill>
          <a:ln w="9525">
            <a:solidFill>
              <a:schemeClr val="tx1"/>
            </a:solidFill>
            <a:round/>
            <a:headEnd/>
            <a:tailEnd/>
          </a:ln>
        </p:spPr>
        <p:txBody>
          <a:bodyPr lIns="91269" tIns="45635" rIns="91269" bIns="45635"/>
          <a:lstStyle/>
          <a:p>
            <a:pPr algn="l" eaLnBrk="0" hangingPunct="0"/>
            <a:endParaRPr lang="en-US" sz="2000" b="0">
              <a:solidFill>
                <a:srgbClr val="000000"/>
              </a:solidFill>
              <a:latin typeface="Arial"/>
              <a:cs typeface="Arial"/>
            </a:endParaRPr>
          </a:p>
        </p:txBody>
      </p:sp>
      <p:sp>
        <p:nvSpPr>
          <p:cNvPr id="4" name="Rectangle 3"/>
          <p:cNvSpPr txBox="1">
            <a:spLocks noChangeArrowheads="1"/>
          </p:cNvSpPr>
          <p:nvPr/>
        </p:nvSpPr>
        <p:spPr bwMode="auto">
          <a:xfrm>
            <a:off x="0" y="1447800"/>
            <a:ext cx="3505200" cy="10668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269" tIns="45635" rIns="91269" bIns="45635"/>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eaLnBrk="1" hangingPunct="1">
              <a:spcBef>
                <a:spcPct val="20000"/>
              </a:spcBef>
            </a:pPr>
            <a:r>
              <a:rPr lang="en-US" sz="2800" i="1" dirty="0">
                <a:solidFill>
                  <a:srgbClr val="000000"/>
                </a:solidFill>
                <a:latin typeface="Arial"/>
                <a:cs typeface="Arial"/>
              </a:rPr>
              <a:t>Ecclesia</a:t>
            </a:r>
            <a:br>
              <a:rPr lang="en-US" sz="2800" i="1" dirty="0">
                <a:solidFill>
                  <a:srgbClr val="000000"/>
                </a:solidFill>
                <a:latin typeface="Arial"/>
                <a:cs typeface="Arial"/>
              </a:rPr>
            </a:br>
            <a:r>
              <a:rPr lang="ru-RU" altLang="ja-JP" sz="2800" dirty="0">
                <a:solidFill>
                  <a:srgbClr val="000000"/>
                </a:solidFill>
                <a:latin typeface="Arial"/>
                <a:cs typeface="Arial"/>
              </a:rPr>
              <a:t>"</a:t>
            </a:r>
            <a:r>
              <a:rPr lang="zh-CN" altLang="en-US" sz="2800" dirty="0">
                <a:solidFill>
                  <a:srgbClr val="000000"/>
                </a:solidFill>
                <a:latin typeface="Arial"/>
                <a:cs typeface="Arial"/>
              </a:rPr>
              <a:t>被呼招</a:t>
            </a:r>
            <a:r>
              <a:rPr lang="ru-RU" altLang="ja-JP" sz="2800" dirty="0">
                <a:solidFill>
                  <a:srgbClr val="000000"/>
                </a:solidFill>
                <a:latin typeface="Arial"/>
                <a:cs typeface="Arial"/>
              </a:rPr>
              <a:t>"</a:t>
            </a:r>
            <a:endParaRPr lang="en-US" sz="2800" dirty="0">
              <a:solidFill>
                <a:srgbClr val="000000"/>
              </a:solidFill>
              <a:latin typeface="Arial"/>
              <a:cs typeface="Arial"/>
            </a:endParaRPr>
          </a:p>
        </p:txBody>
      </p:sp>
      <p:sp>
        <p:nvSpPr>
          <p:cNvPr id="6" name="Rectangle 3"/>
          <p:cNvSpPr txBox="1">
            <a:spLocks noChangeArrowheads="1"/>
          </p:cNvSpPr>
          <p:nvPr/>
        </p:nvSpPr>
        <p:spPr bwMode="auto">
          <a:xfrm>
            <a:off x="0" y="3352801"/>
            <a:ext cx="3505200" cy="15240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269" tIns="45635" rIns="91269" bIns="45635"/>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eaLnBrk="1" hangingPunct="1">
              <a:spcBef>
                <a:spcPct val="20000"/>
              </a:spcBef>
            </a:pPr>
            <a:r>
              <a:rPr lang="en-US" sz="2800" i="1" dirty="0" err="1">
                <a:solidFill>
                  <a:srgbClr val="000000"/>
                </a:solidFill>
                <a:latin typeface="Arial"/>
                <a:cs typeface="Arial"/>
              </a:rPr>
              <a:t>Idiotes</a:t>
            </a:r>
            <a:br>
              <a:rPr lang="en-US" sz="2800" i="1" dirty="0">
                <a:solidFill>
                  <a:srgbClr val="000000"/>
                </a:solidFill>
                <a:latin typeface="Arial"/>
                <a:cs typeface="Arial"/>
              </a:rPr>
            </a:br>
            <a:r>
              <a:rPr lang="ru-RU" altLang="ja-JP" sz="2800" dirty="0">
                <a:solidFill>
                  <a:srgbClr val="000000"/>
                </a:solidFill>
                <a:latin typeface="Arial"/>
                <a:cs typeface="Arial"/>
              </a:rPr>
              <a:t>"</a:t>
            </a:r>
            <a:r>
              <a:rPr lang="zh-CN" altLang="en-US" sz="2800" dirty="0">
                <a:solidFill>
                  <a:srgbClr val="000000"/>
                </a:solidFill>
                <a:latin typeface="Arial"/>
                <a:cs typeface="Arial"/>
              </a:rPr>
              <a:t>随己意行事</a:t>
            </a:r>
            <a:r>
              <a:rPr lang="ru-RU" altLang="ja-JP" sz="2800" dirty="0">
                <a:solidFill>
                  <a:srgbClr val="000000"/>
                </a:solidFill>
                <a:latin typeface="Arial"/>
                <a:cs typeface="Arial"/>
              </a:rPr>
              <a:t>"</a:t>
            </a:r>
            <a:endParaRPr lang="en-US" sz="2800" dirty="0">
              <a:solidFill>
                <a:srgbClr val="000000"/>
              </a:solidFill>
              <a:latin typeface="Arial"/>
              <a:cs typeface="Arial"/>
            </a:endParaRPr>
          </a:p>
        </p:txBody>
      </p:sp>
      <p:sp>
        <p:nvSpPr>
          <p:cNvPr id="11" name="Rectangle 3"/>
          <p:cNvSpPr txBox="1">
            <a:spLocks noChangeArrowheads="1"/>
          </p:cNvSpPr>
          <p:nvPr/>
        </p:nvSpPr>
        <p:spPr bwMode="auto">
          <a:xfrm>
            <a:off x="0" y="5334000"/>
            <a:ext cx="3886200" cy="15240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269" tIns="45635" rIns="91269" bIns="45635"/>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eaLnBrk="1" hangingPunct="1">
              <a:spcBef>
                <a:spcPct val="20000"/>
              </a:spcBef>
            </a:pPr>
            <a:r>
              <a:rPr lang="en-US" sz="2800" i="1" dirty="0" err="1">
                <a:solidFill>
                  <a:srgbClr val="000000"/>
                </a:solidFill>
                <a:latin typeface="Arial"/>
                <a:cs typeface="Arial"/>
              </a:rPr>
              <a:t>Kurioikos</a:t>
            </a:r>
            <a:br>
              <a:rPr lang="en-US" sz="2800" i="1" dirty="0">
                <a:solidFill>
                  <a:srgbClr val="000000"/>
                </a:solidFill>
                <a:latin typeface="Arial"/>
                <a:cs typeface="Arial"/>
              </a:rPr>
            </a:br>
            <a:r>
              <a:rPr lang="ru-RU" altLang="ja-JP" sz="2800" dirty="0">
                <a:solidFill>
                  <a:srgbClr val="000000"/>
                </a:solidFill>
                <a:latin typeface="Arial"/>
                <a:cs typeface="Arial"/>
              </a:rPr>
              <a:t>“</a:t>
            </a:r>
            <a:r>
              <a:rPr lang="zh-CN" altLang="en-US" sz="2800" dirty="0">
                <a:solidFill>
                  <a:srgbClr val="000000"/>
                </a:solidFill>
                <a:latin typeface="Arial"/>
                <a:cs typeface="Arial"/>
              </a:rPr>
              <a:t>神的家</a:t>
            </a:r>
            <a:r>
              <a:rPr lang="ru-RU" altLang="ja-JP" sz="2800" dirty="0">
                <a:solidFill>
                  <a:srgbClr val="000000"/>
                </a:solidFill>
                <a:latin typeface="Arial"/>
                <a:cs typeface="Arial"/>
              </a:rPr>
              <a:t>”</a:t>
            </a:r>
            <a:br>
              <a:rPr lang="en-US" sz="2800" dirty="0">
                <a:solidFill>
                  <a:srgbClr val="000000"/>
                </a:solidFill>
                <a:latin typeface="Arial"/>
                <a:cs typeface="Arial"/>
              </a:rPr>
            </a:br>
            <a:r>
              <a:rPr lang="ru-RU" altLang="ja-JP" sz="2800" dirty="0">
                <a:solidFill>
                  <a:srgbClr val="000000"/>
                </a:solidFill>
                <a:latin typeface="Arial"/>
                <a:cs typeface="Arial"/>
              </a:rPr>
              <a:t>“</a:t>
            </a:r>
            <a:r>
              <a:rPr lang="zh-CN" altLang="en-US" sz="2800" dirty="0">
                <a:solidFill>
                  <a:srgbClr val="000000"/>
                </a:solidFill>
                <a:latin typeface="Arial"/>
                <a:cs typeface="Arial"/>
              </a:rPr>
              <a:t>教会</a:t>
            </a:r>
            <a:r>
              <a:rPr lang="ru-RU" altLang="ja-JP" sz="2800" dirty="0">
                <a:solidFill>
                  <a:srgbClr val="000000"/>
                </a:solidFill>
                <a:latin typeface="Arial"/>
                <a:cs typeface="Arial"/>
              </a:rPr>
              <a:t>”</a:t>
            </a:r>
            <a:r>
              <a:rPr lang="en-US" sz="2800" dirty="0">
                <a:solidFill>
                  <a:srgbClr val="000000"/>
                </a:solidFill>
                <a:latin typeface="Arial"/>
                <a:cs typeface="Arial"/>
              </a:rPr>
              <a:t> </a:t>
            </a:r>
            <a:r>
              <a:rPr lang="zh-CN" altLang="en-US" sz="2800" dirty="0">
                <a:solidFill>
                  <a:srgbClr val="000000"/>
                </a:solidFill>
                <a:latin typeface="Arial"/>
                <a:cs typeface="Arial"/>
              </a:rPr>
              <a:t>拉丁文</a:t>
            </a:r>
            <a:endParaRPr lang="en-US" sz="2800" dirty="0">
              <a:solidFill>
                <a:srgbClr val="000000"/>
              </a:solidFill>
              <a:latin typeface="Arial"/>
              <a:cs typeface="Arial"/>
            </a:endParaRPr>
          </a:p>
        </p:txBody>
      </p:sp>
    </p:spTree>
    <p:extLst>
      <p:ext uri="{BB962C8B-B14F-4D97-AF65-F5344CB8AC3E}">
        <p14:creationId xmlns:p14="http://schemas.microsoft.com/office/powerpoint/2010/main" val="417659926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stCondLst>
                      <p:childTnLst>
                        <p:par>
                          <p:cTn id="4" fill="hold" nodeType="withGroup">
                            <p:stCondLst>
                              <p:cond delay="0"/>
                            </p:stCondLst>
                            <p:childTnLst>
                              <p:par>
                                <p:cTn id="5" presetID="5" presetClass="entr" presetSubtype="10"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16"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box(in)">
                                      <p:cBhvr>
                                        <p:cTn id="12" dur="500"/>
                                        <p:tgtEl>
                                          <p:spTgt spid="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linds(horizontal)">
                                      <p:cBhvr>
                                        <p:cTn id="17" dur="500"/>
                                        <p:tgtEl>
                                          <p:spTgt spid="9"/>
                                        </p:tgtEl>
                                      </p:cBhvr>
                                    </p:animEffect>
                                  </p:childTnLst>
                                </p:cTn>
                              </p:par>
                            </p:childTnLst>
                          </p:cTn>
                        </p:par>
                        <p:par>
                          <p:cTn id="18" fill="hold" nodeType="afterGroup">
                            <p:stCondLst>
                              <p:cond delay="500"/>
                            </p:stCondLst>
                            <p:childTnLst>
                              <p:par>
                                <p:cTn id="19" presetID="22" presetClass="entr" presetSubtype="4"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wipe(down)">
                                      <p:cBhvr>
                                        <p:cTn id="21" dur="500"/>
                                        <p:tgtEl>
                                          <p:spTgt spid="10"/>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3" presetClass="entr" presetSubtype="10" fill="hold" grpId="0" nodeType="click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blinds(horizontal)">
                                      <p:cBhvr>
                                        <p:cTn id="26" dur="500"/>
                                        <p:tgtEl>
                                          <p:spTgt spid="4"/>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blinds(horizontal)">
                                      <p:cBhvr>
                                        <p:cTn id="31" dur="500"/>
                                        <p:tgtEl>
                                          <p:spTgt spid="6"/>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11"/>
                                        </p:tgtEl>
                                        <p:attrNameLst>
                                          <p:attrName>style.visibility</p:attrName>
                                        </p:attrNameLst>
                                      </p:cBhvr>
                                      <p:to>
                                        <p:strVal val="visible"/>
                                      </p:to>
                                    </p:set>
                                    <p:animEffect transition="in" filter="blinds(horizontal)">
                                      <p:cBhvr>
                                        <p:cTn id="36"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4" grpId="0" animBg="1"/>
      <p:bldP spid="6" grpId="0" animBg="1"/>
      <p:bldP spid="11" grpId="0" animBg="1"/>
    </p:bldLst>
  </p:timing>
</p:sld>
</file>

<file path=ppt/slides/slide21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20194" name="Picture 2" descr="18-7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192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0195" name="Rectangle 3"/>
          <p:cNvSpPr>
            <a:spLocks noGrp="1" noChangeArrowheads="1"/>
          </p:cNvSpPr>
          <p:nvPr>
            <p:ph type="title" idx="4294967295"/>
          </p:nvPr>
        </p:nvSpPr>
        <p:spPr>
          <a:xfrm>
            <a:off x="762000" y="6096000"/>
            <a:ext cx="7772400" cy="762000"/>
          </a:xfrm>
        </p:spPr>
        <p:txBody>
          <a:bodyPr/>
          <a:lstStyle/>
          <a:p>
            <a:pPr algn="l"/>
            <a:r>
              <a:rPr lang="zh-CN" altLang="en-US" sz="2400" b="1" dirty="0">
                <a:solidFill>
                  <a:schemeClr val="bg1"/>
                </a:solidFill>
                <a:ea typeface="ＭＳ Ｐゴシック" charset="0"/>
                <a:cs typeface="ＭＳ Ｐゴシック" charset="0"/>
              </a:rPr>
              <a:t>什么是圣灵的洗礼</a:t>
            </a:r>
            <a:r>
              <a:rPr lang="en-US" altLang="zh-CN" sz="2400" b="1" dirty="0">
                <a:solidFill>
                  <a:schemeClr val="bg1"/>
                </a:solidFill>
                <a:ea typeface="ＭＳ Ｐゴシック" charset="0"/>
                <a:cs typeface="ＭＳ Ｐゴシック" charset="0"/>
              </a:rPr>
              <a:t>?</a:t>
            </a:r>
            <a:endParaRPr lang="en-US" sz="2400" dirty="0">
              <a:solidFill>
                <a:schemeClr val="tx1"/>
              </a:solidFill>
              <a:ea typeface="ＭＳ Ｐゴシック" charset="0"/>
              <a:cs typeface="ＭＳ Ｐゴシック" charset="0"/>
            </a:endParaRPr>
          </a:p>
        </p:txBody>
      </p:sp>
      <p:sp>
        <p:nvSpPr>
          <p:cNvPr id="520196" name="Text Box 4"/>
          <p:cNvSpPr txBox="1">
            <a:spLocks noChangeArrowheads="1"/>
          </p:cNvSpPr>
          <p:nvPr/>
        </p:nvSpPr>
        <p:spPr bwMode="auto">
          <a:xfrm>
            <a:off x="0" y="47625"/>
            <a:ext cx="50244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69" tIns="45635" rIns="91269" bIns="45635">
            <a:spAutoFit/>
          </a:bodyP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l"/>
            <a:r>
              <a:rPr lang="en-US" sz="2000">
                <a:solidFill>
                  <a:srgbClr val="FFFFFF"/>
                </a:solidFill>
                <a:latin typeface="Arial" charset="0"/>
                <a:cs typeface="ＭＳ Ｐゴシック" charset="0"/>
              </a:rPr>
              <a:t>www.ohiem.org/ photo-album/index.htm</a:t>
            </a:r>
          </a:p>
        </p:txBody>
      </p:sp>
    </p:spTree>
    <p:extLst>
      <p:ext uri="{BB962C8B-B14F-4D97-AF65-F5344CB8AC3E}">
        <p14:creationId xmlns:p14="http://schemas.microsoft.com/office/powerpoint/2010/main" val="1840745278"/>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242" name="Picture 2" descr="02-7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192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243" name="Rectangle 3"/>
          <p:cNvSpPr>
            <a:spLocks noGrp="1" noChangeArrowheads="1"/>
          </p:cNvSpPr>
          <p:nvPr>
            <p:ph type="title" idx="4294967295"/>
          </p:nvPr>
        </p:nvSpPr>
        <p:spPr>
          <a:xfrm>
            <a:off x="0" y="6248400"/>
            <a:ext cx="9144000" cy="609600"/>
          </a:xfrm>
        </p:spPr>
        <p:txBody>
          <a:bodyPr/>
          <a:lstStyle/>
          <a:p>
            <a:pPr eaLnBrk="1" hangingPunct="1"/>
            <a:r>
              <a:rPr lang="zh-CN" altLang="en-US" sz="2400" b="1" dirty="0">
                <a:solidFill>
                  <a:srgbClr val="000000"/>
                </a:solidFill>
                <a:cs typeface="Arial"/>
              </a:rPr>
              <a:t>在灵里畅游 </a:t>
            </a:r>
            <a:r>
              <a:rPr lang="en-US" altLang="zh-CN" sz="2400" b="1" dirty="0">
                <a:solidFill>
                  <a:srgbClr val="000000"/>
                </a:solidFill>
                <a:cs typeface="Arial"/>
              </a:rPr>
              <a:t>- </a:t>
            </a:r>
            <a:r>
              <a:rPr lang="zh-CN" altLang="en-US" sz="2400" b="1" dirty="0">
                <a:solidFill>
                  <a:srgbClr val="000000"/>
                </a:solidFill>
                <a:cs typeface="Arial"/>
              </a:rPr>
              <a:t>珀斯</a:t>
            </a:r>
            <a:r>
              <a:rPr lang="en-US" altLang="zh-CN" sz="2400" b="1" dirty="0">
                <a:solidFill>
                  <a:srgbClr val="000000"/>
                </a:solidFill>
                <a:cs typeface="Arial"/>
              </a:rPr>
              <a:t>,</a:t>
            </a:r>
            <a:r>
              <a:rPr lang="zh-CN" altLang="en-US" sz="2400" b="1" dirty="0">
                <a:solidFill>
                  <a:srgbClr val="000000"/>
                </a:solidFill>
                <a:cs typeface="Arial"/>
              </a:rPr>
              <a:t>西澳大利亚州</a:t>
            </a:r>
            <a:endParaRPr lang="en-US" sz="6000" b="1" dirty="0">
              <a:latin typeface="Arial"/>
              <a:cs typeface="Arial"/>
            </a:endParaRPr>
          </a:p>
        </p:txBody>
      </p:sp>
      <p:sp>
        <p:nvSpPr>
          <p:cNvPr id="522244" name="Text Box 4"/>
          <p:cNvSpPr txBox="1">
            <a:spLocks noChangeArrowheads="1"/>
          </p:cNvSpPr>
          <p:nvPr/>
        </p:nvSpPr>
        <p:spPr bwMode="auto">
          <a:xfrm>
            <a:off x="0" y="47625"/>
            <a:ext cx="50244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69" tIns="45635" rIns="91269" bIns="45635">
            <a:spAutoFit/>
          </a:bodyP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l"/>
            <a:r>
              <a:rPr lang="en-US" sz="2000">
                <a:solidFill>
                  <a:srgbClr val="FFFFFF"/>
                </a:solidFill>
                <a:latin typeface="Arial" charset="0"/>
                <a:cs typeface="ＭＳ Ｐゴシック" charset="0"/>
              </a:rPr>
              <a:t>www.ohiem.org/ photo-album/index.htm</a:t>
            </a:r>
          </a:p>
        </p:txBody>
      </p:sp>
    </p:spTree>
    <p:extLst>
      <p:ext uri="{BB962C8B-B14F-4D97-AF65-F5344CB8AC3E}">
        <p14:creationId xmlns:p14="http://schemas.microsoft.com/office/powerpoint/2010/main" val="3548141469"/>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4290" name="Picture 3" descr="Holy Spirit Lr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039849"/>
            <a:ext cx="9144000" cy="581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4291" name="Rectangle 4"/>
          <p:cNvSpPr>
            <a:spLocks noGrp="1" noChangeArrowheads="1"/>
          </p:cNvSpPr>
          <p:nvPr>
            <p:ph type="title" idx="4294967295"/>
          </p:nvPr>
        </p:nvSpPr>
        <p:spPr>
          <a:xfrm>
            <a:off x="228600" y="0"/>
            <a:ext cx="3048000" cy="1905000"/>
          </a:xfrm>
        </p:spPr>
        <p:txBody>
          <a:bodyPr/>
          <a:lstStyle/>
          <a:p>
            <a:pPr algn="l" eaLnBrk="1" hangingPunct="1"/>
            <a:r>
              <a:rPr lang="zh-CN" altLang="en-US" sz="3600" dirty="0"/>
              <a:t>在五旬节，到底发生了什么事？</a:t>
            </a:r>
            <a:endParaRPr lang="en-US" sz="3600" dirty="0"/>
          </a:p>
        </p:txBody>
      </p:sp>
      <p:sp>
        <p:nvSpPr>
          <p:cNvPr id="6" name="Rectangle 4"/>
          <p:cNvSpPr txBox="1">
            <a:spLocks noChangeArrowheads="1"/>
          </p:cNvSpPr>
          <p:nvPr/>
        </p:nvSpPr>
        <p:spPr bwMode="auto">
          <a:xfrm>
            <a:off x="3505200" y="0"/>
            <a:ext cx="5638800" cy="2057400"/>
          </a:xfrm>
          <a:prstGeom prst="rect">
            <a:avLst/>
          </a:prstGeom>
          <a:noFill/>
          <a:ln w="9525">
            <a:noFill/>
            <a:miter lim="800000"/>
            <a:headEnd/>
            <a:tailEnd/>
          </a:ln>
          <a:effectLst/>
        </p:spPr>
        <p:txBody>
          <a:bodyPr lIns="91269" tIns="45635" rIns="91269" bIns="45635" anchor="ctr"/>
          <a:lstStyle/>
          <a:p>
            <a:pPr marL="741582" indent="-741582" algn="l" eaLnBrk="0" hangingPunct="0">
              <a:buFontTx/>
              <a:buAutoNum type="alphaLcPeriod"/>
              <a:defRPr/>
            </a:pPr>
            <a:r>
              <a:rPr lang="zh-CN" altLang="en-US" sz="2800" b="0" dirty="0">
                <a:solidFill>
                  <a:srgbClr val="000000"/>
                </a:solidFill>
                <a:latin typeface="Arial"/>
                <a:ea typeface="Osaka"/>
                <a:cs typeface="Osaka"/>
              </a:rPr>
              <a:t>圣灵的洗礼</a:t>
            </a:r>
          </a:p>
          <a:p>
            <a:pPr marL="741582" indent="-741582" algn="l" eaLnBrk="0" hangingPunct="0">
              <a:buFontTx/>
              <a:buAutoNum type="alphaLcPeriod"/>
              <a:defRPr/>
            </a:pPr>
            <a:r>
              <a:rPr lang="zh-CN" altLang="en-US" sz="2800" b="0" dirty="0">
                <a:solidFill>
                  <a:srgbClr val="FF0000"/>
                </a:solidFill>
                <a:latin typeface="Arial"/>
                <a:ea typeface="Osaka"/>
                <a:cs typeface="Osaka"/>
              </a:rPr>
              <a:t>与</a:t>
            </a:r>
            <a:r>
              <a:rPr lang="zh-CN" altLang="en-US" sz="2800" b="0" dirty="0">
                <a:solidFill>
                  <a:srgbClr val="000000"/>
                </a:solidFill>
                <a:latin typeface="Arial"/>
                <a:ea typeface="Osaka"/>
                <a:cs typeface="Osaka"/>
              </a:rPr>
              <a:t>圣灵的洗礼</a:t>
            </a:r>
          </a:p>
          <a:p>
            <a:pPr marL="741582" indent="-741582" algn="l" eaLnBrk="0" hangingPunct="0">
              <a:buFontTx/>
              <a:buAutoNum type="alphaLcPeriod"/>
              <a:defRPr/>
            </a:pPr>
            <a:r>
              <a:rPr lang="zh-CN" altLang="en-US" sz="2800" b="0" dirty="0">
                <a:solidFill>
                  <a:srgbClr val="FF0000"/>
                </a:solidFill>
                <a:latin typeface="Arial"/>
                <a:ea typeface="Osaka"/>
                <a:cs typeface="Osaka"/>
              </a:rPr>
              <a:t>在</a:t>
            </a:r>
            <a:r>
              <a:rPr lang="zh-CN" altLang="en-US" sz="2800" b="0" dirty="0">
                <a:solidFill>
                  <a:srgbClr val="000000"/>
                </a:solidFill>
                <a:latin typeface="Arial"/>
                <a:ea typeface="Osaka"/>
                <a:cs typeface="Osaka"/>
              </a:rPr>
              <a:t>圣灵的洗礼</a:t>
            </a:r>
          </a:p>
          <a:p>
            <a:pPr marL="741582" indent="-741582" algn="l" eaLnBrk="0" hangingPunct="0">
              <a:buFontTx/>
              <a:buAutoNum type="alphaLcPeriod"/>
              <a:defRPr/>
            </a:pPr>
            <a:r>
              <a:rPr lang="zh-CN" altLang="en-US" sz="2800" b="0" dirty="0">
                <a:solidFill>
                  <a:srgbClr val="FF0000"/>
                </a:solidFill>
                <a:latin typeface="Arial"/>
                <a:ea typeface="Osaka"/>
                <a:cs typeface="Osaka"/>
              </a:rPr>
              <a:t>受在</a:t>
            </a:r>
            <a:r>
              <a:rPr lang="zh-CN" altLang="en-US" sz="2800" b="0" dirty="0">
                <a:solidFill>
                  <a:srgbClr val="000000"/>
                </a:solidFill>
                <a:latin typeface="Arial"/>
                <a:ea typeface="Osaka"/>
                <a:cs typeface="Osaka"/>
              </a:rPr>
              <a:t>圣灵的洗礼</a:t>
            </a:r>
          </a:p>
        </p:txBody>
      </p:sp>
      <p:sp>
        <p:nvSpPr>
          <p:cNvPr id="7" name="Rectangle 4"/>
          <p:cNvSpPr txBox="1">
            <a:spLocks noChangeArrowheads="1"/>
          </p:cNvSpPr>
          <p:nvPr/>
        </p:nvSpPr>
        <p:spPr bwMode="auto">
          <a:xfrm>
            <a:off x="2133601" y="3352800"/>
            <a:ext cx="6019800" cy="990600"/>
          </a:xfrm>
          <a:prstGeom prst="rect">
            <a:avLst/>
          </a:prstGeom>
          <a:solidFill>
            <a:schemeClr val="bg1"/>
          </a:solidFill>
          <a:ln w="9525">
            <a:noFill/>
            <a:miter lim="800000"/>
            <a:headEnd/>
            <a:tailEnd/>
          </a:ln>
          <a:effectLst/>
        </p:spPr>
        <p:txBody>
          <a:bodyPr lIns="91269" tIns="45635" rIns="91269" bIns="45635" anchor="ctr"/>
          <a:lstStyle/>
          <a:p>
            <a:pPr marL="741582" indent="-741582" eaLnBrk="0" hangingPunct="0">
              <a:defRPr/>
            </a:pPr>
            <a:r>
              <a:rPr lang="en-US" sz="4800" b="0" i="1" dirty="0" err="1">
                <a:solidFill>
                  <a:srgbClr val="000000"/>
                </a:solidFill>
                <a:latin typeface="Arial"/>
                <a:ea typeface="Osaka"/>
                <a:cs typeface="Osaka"/>
              </a:rPr>
              <a:t>baptizo</a:t>
            </a:r>
            <a:r>
              <a:rPr lang="en-US" sz="4800" b="0" i="1" dirty="0">
                <a:solidFill>
                  <a:srgbClr val="000000"/>
                </a:solidFill>
                <a:latin typeface="Arial"/>
                <a:ea typeface="Osaka"/>
                <a:cs typeface="Osaka"/>
              </a:rPr>
              <a:t> en </a:t>
            </a:r>
            <a:r>
              <a:rPr lang="en-US" sz="4800" b="0" i="1" dirty="0" err="1">
                <a:solidFill>
                  <a:srgbClr val="000000"/>
                </a:solidFill>
                <a:latin typeface="Arial"/>
                <a:ea typeface="Osaka"/>
                <a:cs typeface="Osaka"/>
              </a:rPr>
              <a:t>pneumati</a:t>
            </a:r>
            <a:endParaRPr lang="en-US" sz="4800" b="0" i="1" dirty="0">
              <a:solidFill>
                <a:srgbClr val="000000"/>
              </a:solidFill>
              <a:latin typeface="Arial"/>
              <a:ea typeface="Osaka"/>
              <a:cs typeface="Osaka"/>
            </a:endParaRPr>
          </a:p>
        </p:txBody>
      </p:sp>
      <p:cxnSp>
        <p:nvCxnSpPr>
          <p:cNvPr id="9" name="Straight Connector 8"/>
          <p:cNvCxnSpPr>
            <a:cxnSpLocks noChangeShapeType="1"/>
          </p:cNvCxnSpPr>
          <p:nvPr/>
        </p:nvCxnSpPr>
        <p:spPr bwMode="auto">
          <a:xfrm>
            <a:off x="3962400" y="381000"/>
            <a:ext cx="4495800" cy="1588"/>
          </a:xfrm>
          <a:prstGeom prst="line">
            <a:avLst/>
          </a:prstGeom>
          <a:noFill/>
          <a:ln w="38100">
            <a:solidFill>
              <a:srgbClr val="000000"/>
            </a:solidFill>
            <a:round/>
            <a:headEnd/>
            <a:tailEnd/>
          </a:ln>
          <a:effectLst>
            <a:outerShdw blurRad="63500" dist="23000" dir="5400000" rotWithShape="0">
              <a:srgbClr val="000000">
                <a:alpha val="34999"/>
              </a:srgbClr>
            </a:outerShdw>
          </a:effectLst>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112702099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00"/>
                                        <p:tgtEl>
                                          <p:spTgt spid="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6">
                                            <p:txEl>
                                              <p:pRg st="0" end="0"/>
                                            </p:txEl>
                                          </p:spTgt>
                                        </p:tgtEl>
                                        <p:attrNameLst>
                                          <p:attrName>style.visibility</p:attrName>
                                        </p:attrNameLst>
                                      </p:cBhvr>
                                      <p:to>
                                        <p:strVal val="visible"/>
                                      </p:to>
                                    </p:set>
                                    <p:animEffect transition="in" filter="wipe(down)">
                                      <p:cBhvr>
                                        <p:cTn id="12" dur="500"/>
                                        <p:tgtEl>
                                          <p:spTgt spid="6">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6">
                                            <p:txEl>
                                              <p:pRg st="1" end="1"/>
                                            </p:txEl>
                                          </p:spTgt>
                                        </p:tgtEl>
                                        <p:attrNameLst>
                                          <p:attrName>style.visibility</p:attrName>
                                        </p:attrNameLst>
                                      </p:cBhvr>
                                      <p:to>
                                        <p:strVal val="visible"/>
                                      </p:to>
                                    </p:set>
                                    <p:animEffect transition="in" filter="wipe(down)">
                                      <p:cBhvr>
                                        <p:cTn id="17" dur="500"/>
                                        <p:tgtEl>
                                          <p:spTgt spid="6">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6">
                                            <p:txEl>
                                              <p:pRg st="2" end="2"/>
                                            </p:txEl>
                                          </p:spTgt>
                                        </p:tgtEl>
                                        <p:attrNameLst>
                                          <p:attrName>style.visibility</p:attrName>
                                        </p:attrNameLst>
                                      </p:cBhvr>
                                      <p:to>
                                        <p:strVal val="visible"/>
                                      </p:to>
                                    </p:set>
                                    <p:animEffect transition="in" filter="wipe(down)">
                                      <p:cBhvr>
                                        <p:cTn id="22" dur="500"/>
                                        <p:tgtEl>
                                          <p:spTgt spid="6">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6">
                                            <p:txEl>
                                              <p:pRg st="3" end="3"/>
                                            </p:txEl>
                                          </p:spTgt>
                                        </p:tgtEl>
                                        <p:attrNameLst>
                                          <p:attrName>style.visibility</p:attrName>
                                        </p:attrNameLst>
                                      </p:cBhvr>
                                      <p:to>
                                        <p:strVal val="visible"/>
                                      </p:to>
                                    </p:set>
                                    <p:animEffect transition="in" filter="wipe(down)">
                                      <p:cBhvr>
                                        <p:cTn id="27" dur="500"/>
                                        <p:tgtEl>
                                          <p:spTgt spid="6">
                                            <p:txEl>
                                              <p:pRg st="3" end="3"/>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8" fill="hold" nodeType="click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wipe(left)">
                                      <p:cBhvr>
                                        <p:cTn id="3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P spid="7" grpId="0" animBg="1"/>
    </p:bldLst>
  </p:timing>
</p:sld>
</file>

<file path=ppt/slides/slide21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27362" name="Rectangle 47"/>
          <p:cNvSpPr>
            <a:spLocks noChangeArrowheads="1"/>
          </p:cNvSpPr>
          <p:nvPr/>
        </p:nvSpPr>
        <p:spPr bwMode="auto">
          <a:xfrm>
            <a:off x="3429000" y="685800"/>
            <a:ext cx="5715000" cy="5562600"/>
          </a:xfrm>
          <a:prstGeom prst="rect">
            <a:avLst/>
          </a:prstGeom>
          <a:solidFill>
            <a:schemeClr val="accent1"/>
          </a:solidFill>
          <a:ln w="9525">
            <a:solidFill>
              <a:schemeClr val="tx1"/>
            </a:solidFill>
            <a:miter lim="800000"/>
            <a:headEnd/>
            <a:tailEnd/>
          </a:ln>
        </p:spPr>
        <p:txBody>
          <a:bodyPr wrap="none" lIns="91269" tIns="45635" rIns="91269" bIns="45635" anchor="ctr"/>
          <a:lstStyle/>
          <a:p>
            <a:pPr algn="l" eaLnBrk="0" hangingPunct="0"/>
            <a:endParaRPr lang="en-US" b="0">
              <a:solidFill>
                <a:srgbClr val="000000"/>
              </a:solidFill>
            </a:endParaRPr>
          </a:p>
        </p:txBody>
      </p:sp>
      <p:sp>
        <p:nvSpPr>
          <p:cNvPr id="527363" name="Rectangle 45"/>
          <p:cNvSpPr>
            <a:spLocks noChangeArrowheads="1"/>
          </p:cNvSpPr>
          <p:nvPr/>
        </p:nvSpPr>
        <p:spPr bwMode="auto">
          <a:xfrm>
            <a:off x="1524000" y="685800"/>
            <a:ext cx="1905000" cy="5562600"/>
          </a:xfrm>
          <a:prstGeom prst="rect">
            <a:avLst/>
          </a:prstGeom>
          <a:solidFill>
            <a:schemeClr val="accent2"/>
          </a:solidFill>
          <a:ln w="9525">
            <a:solidFill>
              <a:schemeClr val="tx1"/>
            </a:solidFill>
            <a:miter lim="800000"/>
            <a:headEnd/>
            <a:tailEnd/>
          </a:ln>
        </p:spPr>
        <p:txBody>
          <a:bodyPr wrap="none" lIns="91269" tIns="45635" rIns="91269" bIns="45635" anchor="ctr"/>
          <a:lstStyle/>
          <a:p>
            <a:pPr eaLnBrk="0" hangingPunct="0"/>
            <a:endParaRPr lang="en-US" b="0">
              <a:solidFill>
                <a:srgbClr val="000000"/>
              </a:solidFill>
            </a:endParaRPr>
          </a:p>
        </p:txBody>
      </p:sp>
      <p:sp>
        <p:nvSpPr>
          <p:cNvPr id="527365" name="Rectangle 3"/>
          <p:cNvSpPr>
            <a:spLocks noChangeArrowheads="1"/>
          </p:cNvSpPr>
          <p:nvPr/>
        </p:nvSpPr>
        <p:spPr bwMode="auto">
          <a:xfrm>
            <a:off x="1524000" y="1295402"/>
            <a:ext cx="1841500" cy="417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zh-CN" altLang="en-US" sz="2000" b="0" dirty="0">
                <a:solidFill>
                  <a:srgbClr val="000000"/>
                </a:solidFill>
              </a:rPr>
              <a:t>“与圣灵”</a:t>
            </a:r>
          </a:p>
        </p:txBody>
      </p:sp>
      <p:sp>
        <p:nvSpPr>
          <p:cNvPr id="527366" name="Line 4"/>
          <p:cNvSpPr>
            <a:spLocks noChangeShapeType="1"/>
          </p:cNvSpPr>
          <p:nvPr/>
        </p:nvSpPr>
        <p:spPr bwMode="auto">
          <a:xfrm>
            <a:off x="4333875" y="3541715"/>
            <a:ext cx="0" cy="668337"/>
          </a:xfrm>
          <a:prstGeom prst="line">
            <a:avLst/>
          </a:prstGeom>
          <a:noFill/>
          <a:ln w="25400">
            <a:solidFill>
              <a:srgbClr val="0000FF"/>
            </a:solidFill>
            <a:round/>
            <a:headEnd type="none" w="lg" len="sm"/>
            <a:tailEnd type="triangle" w="lg" len="sm"/>
          </a:ln>
          <a:extLst>
            <a:ext uri="{909E8E84-426E-40DD-AFC4-6F175D3DCCD1}">
              <a14:hiddenFill xmlns:a14="http://schemas.microsoft.com/office/drawing/2010/main">
                <a:noFill/>
              </a14:hiddenFill>
            </a:ext>
          </a:extLst>
        </p:spPr>
        <p:txBody>
          <a:bodyPr lIns="0" tIns="0" rIns="0" bIns="45635" anchor="ctr" anchorCtr="1"/>
          <a:lstStyle/>
          <a:p>
            <a:pPr algn="l"/>
            <a:endParaRPr lang="en-US" sz="1600">
              <a:solidFill>
                <a:srgbClr val="000000"/>
              </a:solidFill>
              <a:latin typeface="Times New Roman" charset="0"/>
              <a:cs typeface="Arial" charset="0"/>
            </a:endParaRPr>
          </a:p>
        </p:txBody>
      </p:sp>
      <p:sp>
        <p:nvSpPr>
          <p:cNvPr id="527367" name="Line 5"/>
          <p:cNvSpPr>
            <a:spLocks noChangeShapeType="1"/>
          </p:cNvSpPr>
          <p:nvPr/>
        </p:nvSpPr>
        <p:spPr bwMode="auto">
          <a:xfrm>
            <a:off x="6184900" y="3541715"/>
            <a:ext cx="0" cy="668337"/>
          </a:xfrm>
          <a:prstGeom prst="line">
            <a:avLst/>
          </a:prstGeom>
          <a:noFill/>
          <a:ln w="25400">
            <a:solidFill>
              <a:srgbClr val="0000FF"/>
            </a:solidFill>
            <a:round/>
            <a:headEnd type="none" w="lg" len="sm"/>
            <a:tailEnd type="triangle" w="lg" len="sm"/>
          </a:ln>
          <a:extLst>
            <a:ext uri="{909E8E84-426E-40DD-AFC4-6F175D3DCCD1}">
              <a14:hiddenFill xmlns:a14="http://schemas.microsoft.com/office/drawing/2010/main">
                <a:noFill/>
              </a14:hiddenFill>
            </a:ext>
          </a:extLst>
        </p:spPr>
        <p:txBody>
          <a:bodyPr lIns="0" tIns="0" rIns="0" bIns="45635" anchor="ctr" anchorCtr="1"/>
          <a:lstStyle/>
          <a:p>
            <a:pPr algn="l"/>
            <a:endParaRPr lang="en-US" sz="1600">
              <a:solidFill>
                <a:srgbClr val="000000"/>
              </a:solidFill>
              <a:latin typeface="Times New Roman" charset="0"/>
              <a:cs typeface="Arial" charset="0"/>
            </a:endParaRPr>
          </a:p>
        </p:txBody>
      </p:sp>
      <p:sp>
        <p:nvSpPr>
          <p:cNvPr id="527368" name="Oval 6"/>
          <p:cNvSpPr>
            <a:spLocks noChangeArrowheads="1"/>
          </p:cNvSpPr>
          <p:nvPr/>
        </p:nvSpPr>
        <p:spPr bwMode="auto">
          <a:xfrm>
            <a:off x="1676400" y="3903663"/>
            <a:ext cx="1612900" cy="1220787"/>
          </a:xfrm>
          <a:prstGeom prst="ellipse">
            <a:avLst/>
          </a:prstGeom>
          <a:noFill/>
          <a:ln w="25400">
            <a:solidFill>
              <a:srgbClr val="0000FF"/>
            </a:solidFill>
            <a:round/>
            <a:headEnd/>
            <a:tailEnd/>
          </a:ln>
          <a:extLst>
            <a:ext uri="{909E8E84-426E-40DD-AFC4-6F175D3DCCD1}">
              <a14:hiddenFill xmlns:a14="http://schemas.microsoft.com/office/drawing/2010/main">
                <a:solidFill>
                  <a:srgbClr val="FFFFFF"/>
                </a:solidFill>
              </a14:hiddenFill>
            </a:ext>
          </a:extLst>
        </p:spPr>
        <p:txBody>
          <a:bodyPr lIns="0" tIns="0" rIns="0" bIns="45635" anchor="ctr" anchorCtr="1"/>
          <a:lstStyle/>
          <a:p>
            <a:pPr algn="l" eaLnBrk="0" hangingPunct="0"/>
            <a:endParaRPr lang="en-US" b="0">
              <a:solidFill>
                <a:srgbClr val="000000"/>
              </a:solidFill>
            </a:endParaRPr>
          </a:p>
        </p:txBody>
      </p:sp>
      <p:sp>
        <p:nvSpPr>
          <p:cNvPr id="527369" name="Rectangle 7"/>
          <p:cNvSpPr>
            <a:spLocks noChangeArrowheads="1"/>
          </p:cNvSpPr>
          <p:nvPr/>
        </p:nvSpPr>
        <p:spPr bwMode="auto">
          <a:xfrm>
            <a:off x="1987586" y="4291013"/>
            <a:ext cx="1063625"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zh-CN" altLang="en-US" sz="2000" dirty="0">
                <a:solidFill>
                  <a:srgbClr val="000000"/>
                </a:solidFill>
              </a:rPr>
              <a:t>身体</a:t>
            </a:r>
            <a:r>
              <a:rPr lang="en-US" sz="2000" dirty="0">
                <a:solidFill>
                  <a:srgbClr val="000000"/>
                </a:solidFill>
              </a:rPr>
              <a:t>?</a:t>
            </a:r>
            <a:endParaRPr lang="en-US" sz="2000" b="0" dirty="0">
              <a:solidFill>
                <a:srgbClr val="000000"/>
              </a:solidFill>
            </a:endParaRPr>
          </a:p>
        </p:txBody>
      </p:sp>
      <p:sp>
        <p:nvSpPr>
          <p:cNvPr id="527370" name="Rectangle 8"/>
          <p:cNvSpPr>
            <a:spLocks noChangeArrowheads="1"/>
          </p:cNvSpPr>
          <p:nvPr/>
        </p:nvSpPr>
        <p:spPr bwMode="auto">
          <a:xfrm>
            <a:off x="1768511" y="3070225"/>
            <a:ext cx="1484313" cy="417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zh-CN" altLang="en-US" sz="2000" b="0" dirty="0">
                <a:solidFill>
                  <a:srgbClr val="000000"/>
                </a:solidFill>
              </a:rPr>
              <a:t>圣灵</a:t>
            </a:r>
            <a:endParaRPr lang="en-US" sz="2000" b="0" dirty="0">
              <a:solidFill>
                <a:srgbClr val="000000"/>
              </a:solidFill>
            </a:endParaRPr>
          </a:p>
        </p:txBody>
      </p:sp>
      <p:sp>
        <p:nvSpPr>
          <p:cNvPr id="527371" name="Rectangle 9"/>
          <p:cNvSpPr>
            <a:spLocks noChangeArrowheads="1"/>
          </p:cNvSpPr>
          <p:nvPr/>
        </p:nvSpPr>
        <p:spPr bwMode="auto">
          <a:xfrm>
            <a:off x="1768511" y="2100264"/>
            <a:ext cx="1484313"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zh-CN" altLang="en-US" sz="2000" dirty="0">
                <a:solidFill>
                  <a:srgbClr val="000000"/>
                </a:solidFill>
              </a:rPr>
              <a:t>基督</a:t>
            </a:r>
            <a:endParaRPr lang="en-US" sz="2000" b="0" dirty="0">
              <a:solidFill>
                <a:srgbClr val="000000"/>
              </a:solidFill>
            </a:endParaRPr>
          </a:p>
        </p:txBody>
      </p:sp>
      <p:sp>
        <p:nvSpPr>
          <p:cNvPr id="527372" name="Rectangle 10"/>
          <p:cNvSpPr>
            <a:spLocks noChangeArrowheads="1"/>
          </p:cNvSpPr>
          <p:nvPr/>
        </p:nvSpPr>
        <p:spPr bwMode="auto">
          <a:xfrm>
            <a:off x="1768511" y="5678489"/>
            <a:ext cx="1484313"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en-US" sz="2000">
                <a:solidFill>
                  <a:srgbClr val="000000"/>
                </a:solidFill>
              </a:rPr>
              <a:t>?</a:t>
            </a:r>
            <a:endParaRPr lang="en-US" sz="2000" b="0">
              <a:solidFill>
                <a:srgbClr val="000000"/>
              </a:solidFill>
            </a:endParaRPr>
          </a:p>
        </p:txBody>
      </p:sp>
      <p:sp>
        <p:nvSpPr>
          <p:cNvPr id="527373" name="Rectangle 11"/>
          <p:cNvSpPr>
            <a:spLocks noChangeArrowheads="1"/>
          </p:cNvSpPr>
          <p:nvPr/>
        </p:nvSpPr>
        <p:spPr bwMode="auto">
          <a:xfrm>
            <a:off x="19050" y="4291013"/>
            <a:ext cx="1319213"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zh-CN" altLang="en-US" sz="2000" i="1" dirty="0">
                <a:solidFill>
                  <a:srgbClr val="000000"/>
                </a:solidFill>
              </a:rPr>
              <a:t>范围</a:t>
            </a:r>
            <a:r>
              <a:rPr lang="en-US" altLang="zh-CN" sz="2000" i="1" dirty="0">
                <a:solidFill>
                  <a:srgbClr val="000000"/>
                </a:solidFill>
              </a:rPr>
              <a:t>: </a:t>
            </a:r>
            <a:r>
              <a:rPr lang="zh-CN" altLang="en-US" sz="2000" dirty="0">
                <a:solidFill>
                  <a:srgbClr val="000000"/>
                </a:solidFill>
              </a:rPr>
              <a:t>进入</a:t>
            </a:r>
          </a:p>
        </p:txBody>
      </p:sp>
      <p:sp>
        <p:nvSpPr>
          <p:cNvPr id="527374" name="Rectangle 12"/>
          <p:cNvSpPr>
            <a:spLocks noChangeArrowheads="1"/>
          </p:cNvSpPr>
          <p:nvPr/>
        </p:nvSpPr>
        <p:spPr bwMode="auto">
          <a:xfrm>
            <a:off x="76200" y="3070225"/>
            <a:ext cx="1524000" cy="417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zh-CN" altLang="en-US" sz="2000" i="1" dirty="0">
                <a:solidFill>
                  <a:srgbClr val="000000"/>
                </a:solidFill>
              </a:rPr>
              <a:t>器皿</a:t>
            </a:r>
            <a:r>
              <a:rPr lang="en-US" altLang="zh-CN" sz="2000" i="1" dirty="0">
                <a:solidFill>
                  <a:srgbClr val="000000"/>
                </a:solidFill>
              </a:rPr>
              <a:t>: </a:t>
            </a:r>
            <a:r>
              <a:rPr lang="zh-CN" altLang="en-US" sz="2000" dirty="0">
                <a:solidFill>
                  <a:srgbClr val="000000"/>
                </a:solidFill>
              </a:rPr>
              <a:t>用</a:t>
            </a:r>
          </a:p>
        </p:txBody>
      </p:sp>
      <p:sp>
        <p:nvSpPr>
          <p:cNvPr id="527375" name="Rectangle 13"/>
          <p:cNvSpPr>
            <a:spLocks noChangeArrowheads="1"/>
          </p:cNvSpPr>
          <p:nvPr/>
        </p:nvSpPr>
        <p:spPr bwMode="auto">
          <a:xfrm>
            <a:off x="55563" y="2100264"/>
            <a:ext cx="1484312"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zh-CN" altLang="en-US" sz="2000" i="1" dirty="0">
                <a:solidFill>
                  <a:srgbClr val="000000"/>
                </a:solidFill>
              </a:rPr>
              <a:t>媒体</a:t>
            </a:r>
            <a:r>
              <a:rPr lang="en-US" altLang="zh-CN" sz="2000" i="1" dirty="0">
                <a:solidFill>
                  <a:srgbClr val="000000"/>
                </a:solidFill>
              </a:rPr>
              <a:t>: </a:t>
            </a:r>
            <a:r>
              <a:rPr lang="zh-CN" altLang="en-US" sz="2000" dirty="0">
                <a:solidFill>
                  <a:srgbClr val="000000"/>
                </a:solidFill>
              </a:rPr>
              <a:t>靠</a:t>
            </a:r>
          </a:p>
        </p:txBody>
      </p:sp>
      <p:sp>
        <p:nvSpPr>
          <p:cNvPr id="527376" name="Rectangle 14"/>
          <p:cNvSpPr>
            <a:spLocks noChangeArrowheads="1"/>
          </p:cNvSpPr>
          <p:nvPr/>
        </p:nvSpPr>
        <p:spPr bwMode="auto">
          <a:xfrm>
            <a:off x="19051" y="5678489"/>
            <a:ext cx="1504950"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zh-CN" altLang="en-US" sz="2000" i="1" dirty="0">
                <a:solidFill>
                  <a:srgbClr val="000000"/>
                </a:solidFill>
              </a:rPr>
              <a:t>目的</a:t>
            </a:r>
            <a:r>
              <a:rPr lang="en-US" altLang="zh-CN" sz="2000" i="1" dirty="0">
                <a:solidFill>
                  <a:srgbClr val="000000"/>
                </a:solidFill>
              </a:rPr>
              <a:t>: </a:t>
            </a:r>
            <a:r>
              <a:rPr lang="zh-CN" altLang="en-US" sz="2000" dirty="0">
                <a:solidFill>
                  <a:srgbClr val="000000"/>
                </a:solidFill>
              </a:rPr>
              <a:t>将成为</a:t>
            </a:r>
          </a:p>
        </p:txBody>
      </p:sp>
      <p:sp>
        <p:nvSpPr>
          <p:cNvPr id="527377" name="Rectangle 15"/>
          <p:cNvSpPr>
            <a:spLocks noChangeArrowheads="1"/>
          </p:cNvSpPr>
          <p:nvPr/>
        </p:nvSpPr>
        <p:spPr bwMode="auto">
          <a:xfrm>
            <a:off x="55563" y="1295402"/>
            <a:ext cx="1374775" cy="417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zh-CN" altLang="en-US" sz="2000" i="1" dirty="0">
                <a:solidFill>
                  <a:srgbClr val="000000"/>
                </a:solidFill>
              </a:rPr>
              <a:t>翻译</a:t>
            </a:r>
          </a:p>
        </p:txBody>
      </p:sp>
      <p:sp>
        <p:nvSpPr>
          <p:cNvPr id="527378" name="Line 16"/>
          <p:cNvSpPr>
            <a:spLocks noChangeShapeType="1"/>
          </p:cNvSpPr>
          <p:nvPr/>
        </p:nvSpPr>
        <p:spPr bwMode="auto">
          <a:xfrm>
            <a:off x="2500349" y="3541715"/>
            <a:ext cx="1587" cy="668337"/>
          </a:xfrm>
          <a:prstGeom prst="line">
            <a:avLst/>
          </a:prstGeom>
          <a:noFill/>
          <a:ln w="25400">
            <a:solidFill>
              <a:srgbClr val="0000FF"/>
            </a:solidFill>
            <a:round/>
            <a:headEnd type="none" w="lg" len="sm"/>
            <a:tailEnd type="triangle" w="lg" len="sm"/>
          </a:ln>
          <a:extLst>
            <a:ext uri="{909E8E84-426E-40DD-AFC4-6F175D3DCCD1}">
              <a14:hiddenFill xmlns:a14="http://schemas.microsoft.com/office/drawing/2010/main">
                <a:noFill/>
              </a14:hiddenFill>
            </a:ext>
          </a:extLst>
        </p:spPr>
        <p:txBody>
          <a:bodyPr lIns="0" tIns="0" rIns="0" bIns="45635" anchor="ctr" anchorCtr="1"/>
          <a:lstStyle/>
          <a:p>
            <a:pPr algn="l"/>
            <a:endParaRPr lang="en-US" sz="1600">
              <a:solidFill>
                <a:srgbClr val="000000"/>
              </a:solidFill>
              <a:latin typeface="Times New Roman" charset="0"/>
              <a:cs typeface="Arial" charset="0"/>
            </a:endParaRPr>
          </a:p>
        </p:txBody>
      </p:sp>
      <p:sp>
        <p:nvSpPr>
          <p:cNvPr id="527379" name="Line 17"/>
          <p:cNvSpPr>
            <a:spLocks noChangeShapeType="1"/>
          </p:cNvSpPr>
          <p:nvPr/>
        </p:nvSpPr>
        <p:spPr bwMode="auto">
          <a:xfrm>
            <a:off x="2500349" y="5124452"/>
            <a:ext cx="1587" cy="417513"/>
          </a:xfrm>
          <a:prstGeom prst="line">
            <a:avLst/>
          </a:prstGeom>
          <a:noFill/>
          <a:ln w="25400">
            <a:solidFill>
              <a:srgbClr val="0000FF"/>
            </a:solidFill>
            <a:round/>
            <a:headEnd type="none" w="lg" len="sm"/>
            <a:tailEnd type="triangle" w="lg" len="sm"/>
          </a:ln>
          <a:extLst>
            <a:ext uri="{909E8E84-426E-40DD-AFC4-6F175D3DCCD1}">
              <a14:hiddenFill xmlns:a14="http://schemas.microsoft.com/office/drawing/2010/main">
                <a:noFill/>
              </a14:hiddenFill>
            </a:ext>
          </a:extLst>
        </p:spPr>
        <p:txBody>
          <a:bodyPr lIns="0" tIns="0" rIns="0" bIns="45635" anchor="ctr" anchorCtr="1"/>
          <a:lstStyle/>
          <a:p>
            <a:pPr algn="l"/>
            <a:endParaRPr lang="en-US" sz="1600">
              <a:solidFill>
                <a:srgbClr val="000000"/>
              </a:solidFill>
              <a:latin typeface="Times New Roman" charset="0"/>
              <a:cs typeface="Arial" charset="0"/>
            </a:endParaRPr>
          </a:p>
        </p:txBody>
      </p:sp>
      <p:sp>
        <p:nvSpPr>
          <p:cNvPr id="527380" name="Line 18"/>
          <p:cNvSpPr>
            <a:spLocks noChangeShapeType="1"/>
          </p:cNvSpPr>
          <p:nvPr/>
        </p:nvSpPr>
        <p:spPr bwMode="auto">
          <a:xfrm>
            <a:off x="2500349" y="2543211"/>
            <a:ext cx="1587" cy="390525"/>
          </a:xfrm>
          <a:prstGeom prst="line">
            <a:avLst/>
          </a:prstGeom>
          <a:noFill/>
          <a:ln w="25400">
            <a:solidFill>
              <a:srgbClr val="0000FF"/>
            </a:solidFill>
            <a:round/>
            <a:headEnd type="none" w="lg" len="sm"/>
            <a:tailEnd type="none" w="lg" len="sm"/>
          </a:ln>
          <a:extLst>
            <a:ext uri="{909E8E84-426E-40DD-AFC4-6F175D3DCCD1}">
              <a14:hiddenFill xmlns:a14="http://schemas.microsoft.com/office/drawing/2010/main">
                <a:noFill/>
              </a14:hiddenFill>
            </a:ext>
          </a:extLst>
        </p:spPr>
        <p:txBody>
          <a:bodyPr lIns="0" tIns="0" rIns="0" bIns="45635" anchor="ctr" anchorCtr="1"/>
          <a:lstStyle/>
          <a:p>
            <a:pPr algn="l"/>
            <a:endParaRPr lang="en-US" sz="1600">
              <a:solidFill>
                <a:srgbClr val="000000"/>
              </a:solidFill>
              <a:latin typeface="Times New Roman" charset="0"/>
              <a:cs typeface="Arial" charset="0"/>
            </a:endParaRPr>
          </a:p>
        </p:txBody>
      </p:sp>
      <p:sp>
        <p:nvSpPr>
          <p:cNvPr id="527381" name="Oval 19"/>
          <p:cNvSpPr>
            <a:spLocks noChangeArrowheads="1"/>
          </p:cNvSpPr>
          <p:nvPr/>
        </p:nvSpPr>
        <p:spPr bwMode="auto">
          <a:xfrm>
            <a:off x="3508376" y="3903663"/>
            <a:ext cx="1614488" cy="1220787"/>
          </a:xfrm>
          <a:prstGeom prst="ellipse">
            <a:avLst/>
          </a:prstGeom>
          <a:noFill/>
          <a:ln w="25400">
            <a:solidFill>
              <a:srgbClr val="0000FF"/>
            </a:solidFill>
            <a:round/>
            <a:headEnd/>
            <a:tailEnd/>
          </a:ln>
          <a:extLst>
            <a:ext uri="{909E8E84-426E-40DD-AFC4-6F175D3DCCD1}">
              <a14:hiddenFill xmlns:a14="http://schemas.microsoft.com/office/drawing/2010/main">
                <a:solidFill>
                  <a:srgbClr val="FFFFFF"/>
                </a:solidFill>
              </a14:hiddenFill>
            </a:ext>
          </a:extLst>
        </p:spPr>
        <p:txBody>
          <a:bodyPr lIns="0" tIns="0" rIns="0" bIns="45635" anchor="ctr" anchorCtr="1"/>
          <a:lstStyle/>
          <a:p>
            <a:pPr algn="l" eaLnBrk="0" hangingPunct="0"/>
            <a:endParaRPr lang="en-US" b="0">
              <a:solidFill>
                <a:srgbClr val="000000"/>
              </a:solidFill>
            </a:endParaRPr>
          </a:p>
        </p:txBody>
      </p:sp>
      <p:sp>
        <p:nvSpPr>
          <p:cNvPr id="527382" name="Rectangle 20"/>
          <p:cNvSpPr>
            <a:spLocks noChangeArrowheads="1"/>
          </p:cNvSpPr>
          <p:nvPr/>
        </p:nvSpPr>
        <p:spPr bwMode="auto">
          <a:xfrm>
            <a:off x="3429000" y="1295402"/>
            <a:ext cx="1843088" cy="417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zh-CN" altLang="en-US" sz="2000" b="0" dirty="0">
                <a:solidFill>
                  <a:srgbClr val="000000"/>
                </a:solidFill>
              </a:rPr>
              <a:t>“在一位圣灵里”</a:t>
            </a:r>
          </a:p>
        </p:txBody>
      </p:sp>
      <p:sp>
        <p:nvSpPr>
          <p:cNvPr id="527383" name="Rectangle 21"/>
          <p:cNvSpPr>
            <a:spLocks noChangeArrowheads="1"/>
          </p:cNvSpPr>
          <p:nvPr/>
        </p:nvSpPr>
        <p:spPr bwMode="auto">
          <a:xfrm>
            <a:off x="3819526" y="4291013"/>
            <a:ext cx="1065213"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zh-CN" altLang="en-US" sz="2000" b="0" dirty="0">
                <a:solidFill>
                  <a:srgbClr val="000000"/>
                </a:solidFill>
              </a:rPr>
              <a:t>圣灵</a:t>
            </a:r>
            <a:endParaRPr lang="en-US" sz="2000" b="0" dirty="0">
              <a:solidFill>
                <a:srgbClr val="000000"/>
              </a:solidFill>
            </a:endParaRPr>
          </a:p>
        </p:txBody>
      </p:sp>
      <p:sp>
        <p:nvSpPr>
          <p:cNvPr id="527384" name="Rectangle 22"/>
          <p:cNvSpPr>
            <a:spLocks noChangeArrowheads="1"/>
          </p:cNvSpPr>
          <p:nvPr/>
        </p:nvSpPr>
        <p:spPr bwMode="auto">
          <a:xfrm>
            <a:off x="3600486" y="3070225"/>
            <a:ext cx="1484313" cy="417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en-US" sz="2000">
                <a:solidFill>
                  <a:srgbClr val="000000"/>
                </a:solidFill>
              </a:rPr>
              <a:t>?</a:t>
            </a:r>
            <a:endParaRPr lang="en-US" sz="2000" b="0">
              <a:solidFill>
                <a:srgbClr val="000000"/>
              </a:solidFill>
            </a:endParaRPr>
          </a:p>
        </p:txBody>
      </p:sp>
      <p:sp>
        <p:nvSpPr>
          <p:cNvPr id="527385" name="Rectangle 23"/>
          <p:cNvSpPr>
            <a:spLocks noChangeArrowheads="1"/>
          </p:cNvSpPr>
          <p:nvPr/>
        </p:nvSpPr>
        <p:spPr bwMode="auto">
          <a:xfrm>
            <a:off x="3600486" y="2071689"/>
            <a:ext cx="1484313"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zh-CN" altLang="en-US" sz="2000" dirty="0">
                <a:solidFill>
                  <a:srgbClr val="000000"/>
                </a:solidFill>
              </a:rPr>
              <a:t>基督</a:t>
            </a:r>
            <a:r>
              <a:rPr lang="en-US" sz="2000" dirty="0">
                <a:solidFill>
                  <a:srgbClr val="000000"/>
                </a:solidFill>
              </a:rPr>
              <a:t>?</a:t>
            </a:r>
            <a:endParaRPr lang="en-US" sz="2000" b="0" dirty="0">
              <a:solidFill>
                <a:srgbClr val="000000"/>
              </a:solidFill>
            </a:endParaRPr>
          </a:p>
        </p:txBody>
      </p:sp>
      <p:sp>
        <p:nvSpPr>
          <p:cNvPr id="527386" name="Rectangle 24"/>
          <p:cNvSpPr>
            <a:spLocks noChangeArrowheads="1"/>
          </p:cNvSpPr>
          <p:nvPr/>
        </p:nvSpPr>
        <p:spPr bwMode="auto">
          <a:xfrm>
            <a:off x="3600486" y="5678489"/>
            <a:ext cx="1484313"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zh-CN" altLang="en-US" sz="2000" b="0" dirty="0">
                <a:solidFill>
                  <a:srgbClr val="000000"/>
                </a:solidFill>
              </a:rPr>
              <a:t>一体</a:t>
            </a:r>
            <a:endParaRPr lang="en-US" sz="2000" b="0" dirty="0">
              <a:solidFill>
                <a:srgbClr val="000000"/>
              </a:solidFill>
            </a:endParaRPr>
          </a:p>
        </p:txBody>
      </p:sp>
      <p:sp>
        <p:nvSpPr>
          <p:cNvPr id="527387" name="Line 25"/>
          <p:cNvSpPr>
            <a:spLocks noChangeShapeType="1"/>
          </p:cNvSpPr>
          <p:nvPr/>
        </p:nvSpPr>
        <p:spPr bwMode="auto">
          <a:xfrm>
            <a:off x="4333875" y="5124452"/>
            <a:ext cx="0" cy="417513"/>
          </a:xfrm>
          <a:prstGeom prst="line">
            <a:avLst/>
          </a:prstGeom>
          <a:noFill/>
          <a:ln w="25400">
            <a:solidFill>
              <a:srgbClr val="0000FF"/>
            </a:solidFill>
            <a:round/>
            <a:headEnd type="none" w="lg" len="sm"/>
            <a:tailEnd type="triangle" w="lg" len="sm"/>
          </a:ln>
          <a:extLst>
            <a:ext uri="{909E8E84-426E-40DD-AFC4-6F175D3DCCD1}">
              <a14:hiddenFill xmlns:a14="http://schemas.microsoft.com/office/drawing/2010/main">
                <a:noFill/>
              </a14:hiddenFill>
            </a:ext>
          </a:extLst>
        </p:spPr>
        <p:txBody>
          <a:bodyPr lIns="0" tIns="0" rIns="0" bIns="45635" anchor="ctr" anchorCtr="1"/>
          <a:lstStyle/>
          <a:p>
            <a:pPr algn="l"/>
            <a:endParaRPr lang="en-US" sz="1600">
              <a:solidFill>
                <a:srgbClr val="000000"/>
              </a:solidFill>
              <a:latin typeface="Times New Roman" charset="0"/>
              <a:cs typeface="Arial" charset="0"/>
            </a:endParaRPr>
          </a:p>
        </p:txBody>
      </p:sp>
      <p:sp>
        <p:nvSpPr>
          <p:cNvPr id="527388" name="Line 26"/>
          <p:cNvSpPr>
            <a:spLocks noChangeShapeType="1"/>
          </p:cNvSpPr>
          <p:nvPr/>
        </p:nvSpPr>
        <p:spPr bwMode="auto">
          <a:xfrm>
            <a:off x="4333875" y="2543211"/>
            <a:ext cx="0" cy="390525"/>
          </a:xfrm>
          <a:prstGeom prst="line">
            <a:avLst/>
          </a:prstGeom>
          <a:noFill/>
          <a:ln w="25400">
            <a:solidFill>
              <a:srgbClr val="0000FF"/>
            </a:solidFill>
            <a:round/>
            <a:headEnd type="none" w="lg" len="sm"/>
            <a:tailEnd type="none" w="lg" len="sm"/>
          </a:ln>
          <a:extLst>
            <a:ext uri="{909E8E84-426E-40DD-AFC4-6F175D3DCCD1}">
              <a14:hiddenFill xmlns:a14="http://schemas.microsoft.com/office/drawing/2010/main">
                <a:noFill/>
              </a14:hiddenFill>
            </a:ext>
          </a:extLst>
        </p:spPr>
        <p:txBody>
          <a:bodyPr lIns="0" tIns="0" rIns="0" bIns="45635" anchor="ctr" anchorCtr="1"/>
          <a:lstStyle/>
          <a:p>
            <a:pPr algn="l"/>
            <a:endParaRPr lang="en-US" sz="1600">
              <a:solidFill>
                <a:srgbClr val="000000"/>
              </a:solidFill>
              <a:latin typeface="Times New Roman" charset="0"/>
              <a:cs typeface="Arial" charset="0"/>
            </a:endParaRPr>
          </a:p>
        </p:txBody>
      </p:sp>
      <p:sp>
        <p:nvSpPr>
          <p:cNvPr id="527389" name="Oval 27"/>
          <p:cNvSpPr>
            <a:spLocks noChangeArrowheads="1"/>
          </p:cNvSpPr>
          <p:nvPr/>
        </p:nvSpPr>
        <p:spPr bwMode="auto">
          <a:xfrm>
            <a:off x="5359400" y="3903663"/>
            <a:ext cx="1612900" cy="1220787"/>
          </a:xfrm>
          <a:prstGeom prst="ellipse">
            <a:avLst/>
          </a:prstGeom>
          <a:noFill/>
          <a:ln w="25400">
            <a:solidFill>
              <a:srgbClr val="0000FF"/>
            </a:solidFill>
            <a:round/>
            <a:headEnd/>
            <a:tailEnd/>
          </a:ln>
          <a:extLst>
            <a:ext uri="{909E8E84-426E-40DD-AFC4-6F175D3DCCD1}">
              <a14:hiddenFill xmlns:a14="http://schemas.microsoft.com/office/drawing/2010/main">
                <a:solidFill>
                  <a:srgbClr val="FFFFFF"/>
                </a:solidFill>
              </a14:hiddenFill>
            </a:ext>
          </a:extLst>
        </p:spPr>
        <p:txBody>
          <a:bodyPr lIns="0" tIns="0" rIns="0" bIns="45635" anchor="ctr" anchorCtr="1"/>
          <a:lstStyle/>
          <a:p>
            <a:pPr algn="l" eaLnBrk="0" hangingPunct="0"/>
            <a:endParaRPr lang="en-US" b="0">
              <a:solidFill>
                <a:srgbClr val="000000"/>
              </a:solidFill>
            </a:endParaRPr>
          </a:p>
        </p:txBody>
      </p:sp>
      <p:sp>
        <p:nvSpPr>
          <p:cNvPr id="527390" name="Rectangle 28"/>
          <p:cNvSpPr>
            <a:spLocks noChangeArrowheads="1"/>
          </p:cNvSpPr>
          <p:nvPr/>
        </p:nvSpPr>
        <p:spPr bwMode="auto">
          <a:xfrm>
            <a:off x="5359400" y="1295402"/>
            <a:ext cx="1841500" cy="417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zh-CN" altLang="en-US" sz="2000" b="0" dirty="0">
                <a:solidFill>
                  <a:srgbClr val="000000"/>
                </a:solidFill>
              </a:rPr>
              <a:t>“靠一位圣灵”</a:t>
            </a:r>
          </a:p>
        </p:txBody>
      </p:sp>
      <p:sp>
        <p:nvSpPr>
          <p:cNvPr id="527391" name="Rectangle 29"/>
          <p:cNvSpPr>
            <a:spLocks noChangeArrowheads="1"/>
          </p:cNvSpPr>
          <p:nvPr/>
        </p:nvSpPr>
        <p:spPr bwMode="auto">
          <a:xfrm>
            <a:off x="5670586" y="4291013"/>
            <a:ext cx="1063625"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zh-CN" altLang="en-US" sz="2000" b="0" dirty="0">
                <a:solidFill>
                  <a:srgbClr val="000000"/>
                </a:solidFill>
              </a:rPr>
              <a:t>身体</a:t>
            </a:r>
            <a:endParaRPr lang="en-US" sz="2000" b="0" dirty="0">
              <a:solidFill>
                <a:srgbClr val="000000"/>
              </a:solidFill>
            </a:endParaRPr>
          </a:p>
        </p:txBody>
      </p:sp>
      <p:sp>
        <p:nvSpPr>
          <p:cNvPr id="527392" name="Rectangle 30"/>
          <p:cNvSpPr>
            <a:spLocks noChangeArrowheads="1"/>
          </p:cNvSpPr>
          <p:nvPr/>
        </p:nvSpPr>
        <p:spPr bwMode="auto">
          <a:xfrm>
            <a:off x="5451511" y="3070225"/>
            <a:ext cx="1484313" cy="417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en-US" sz="2000">
                <a:solidFill>
                  <a:srgbClr val="000000"/>
                </a:solidFill>
              </a:rPr>
              <a:t>?</a:t>
            </a:r>
            <a:endParaRPr lang="en-US" sz="2000" b="0">
              <a:solidFill>
                <a:srgbClr val="000000"/>
              </a:solidFill>
            </a:endParaRPr>
          </a:p>
        </p:txBody>
      </p:sp>
      <p:sp>
        <p:nvSpPr>
          <p:cNvPr id="527393" name="Rectangle 31"/>
          <p:cNvSpPr>
            <a:spLocks noChangeArrowheads="1"/>
          </p:cNvSpPr>
          <p:nvPr/>
        </p:nvSpPr>
        <p:spPr bwMode="auto">
          <a:xfrm>
            <a:off x="5451511" y="2071689"/>
            <a:ext cx="1484313"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zh-CN" altLang="en-US" sz="2000" b="0" dirty="0">
                <a:solidFill>
                  <a:srgbClr val="000000"/>
                </a:solidFill>
              </a:rPr>
              <a:t>圣灵</a:t>
            </a:r>
            <a:endParaRPr lang="en-US" sz="2000" b="0" dirty="0">
              <a:solidFill>
                <a:srgbClr val="000000"/>
              </a:solidFill>
            </a:endParaRPr>
          </a:p>
        </p:txBody>
      </p:sp>
      <p:sp>
        <p:nvSpPr>
          <p:cNvPr id="527394" name="Rectangle 32"/>
          <p:cNvSpPr>
            <a:spLocks noChangeArrowheads="1"/>
          </p:cNvSpPr>
          <p:nvPr/>
        </p:nvSpPr>
        <p:spPr bwMode="auto">
          <a:xfrm>
            <a:off x="5451511" y="5678489"/>
            <a:ext cx="1484313"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en-US" sz="2000">
                <a:solidFill>
                  <a:srgbClr val="000000"/>
                </a:solidFill>
              </a:rPr>
              <a:t>?</a:t>
            </a:r>
            <a:endParaRPr lang="en-US" sz="2000" b="0">
              <a:solidFill>
                <a:srgbClr val="000000"/>
              </a:solidFill>
            </a:endParaRPr>
          </a:p>
        </p:txBody>
      </p:sp>
      <p:sp>
        <p:nvSpPr>
          <p:cNvPr id="527395" name="Line 33"/>
          <p:cNvSpPr>
            <a:spLocks noChangeShapeType="1"/>
          </p:cNvSpPr>
          <p:nvPr/>
        </p:nvSpPr>
        <p:spPr bwMode="auto">
          <a:xfrm>
            <a:off x="6184900" y="5124452"/>
            <a:ext cx="0" cy="417513"/>
          </a:xfrm>
          <a:prstGeom prst="line">
            <a:avLst/>
          </a:prstGeom>
          <a:noFill/>
          <a:ln w="25400">
            <a:solidFill>
              <a:srgbClr val="0000FF"/>
            </a:solidFill>
            <a:round/>
            <a:headEnd type="none" w="lg" len="sm"/>
            <a:tailEnd type="triangle" w="lg" len="sm"/>
          </a:ln>
          <a:extLst>
            <a:ext uri="{909E8E84-426E-40DD-AFC4-6F175D3DCCD1}">
              <a14:hiddenFill xmlns:a14="http://schemas.microsoft.com/office/drawing/2010/main">
                <a:noFill/>
              </a14:hiddenFill>
            </a:ext>
          </a:extLst>
        </p:spPr>
        <p:txBody>
          <a:bodyPr lIns="0" tIns="0" rIns="0" bIns="45635" anchor="ctr" anchorCtr="1"/>
          <a:lstStyle/>
          <a:p>
            <a:pPr algn="l"/>
            <a:endParaRPr lang="en-US" sz="1600">
              <a:solidFill>
                <a:srgbClr val="000000"/>
              </a:solidFill>
              <a:latin typeface="Times New Roman" charset="0"/>
              <a:cs typeface="Arial" charset="0"/>
            </a:endParaRPr>
          </a:p>
        </p:txBody>
      </p:sp>
      <p:sp>
        <p:nvSpPr>
          <p:cNvPr id="527396" name="Line 34"/>
          <p:cNvSpPr>
            <a:spLocks noChangeShapeType="1"/>
          </p:cNvSpPr>
          <p:nvPr/>
        </p:nvSpPr>
        <p:spPr bwMode="auto">
          <a:xfrm>
            <a:off x="6184900" y="2543211"/>
            <a:ext cx="0" cy="390525"/>
          </a:xfrm>
          <a:prstGeom prst="line">
            <a:avLst/>
          </a:prstGeom>
          <a:noFill/>
          <a:ln w="25400">
            <a:solidFill>
              <a:srgbClr val="0000FF"/>
            </a:solidFill>
            <a:round/>
            <a:headEnd type="none" w="lg" len="sm"/>
            <a:tailEnd type="none" w="lg" len="sm"/>
          </a:ln>
          <a:extLst>
            <a:ext uri="{909E8E84-426E-40DD-AFC4-6F175D3DCCD1}">
              <a14:hiddenFill xmlns:a14="http://schemas.microsoft.com/office/drawing/2010/main">
                <a:noFill/>
              </a14:hiddenFill>
            </a:ext>
          </a:extLst>
        </p:spPr>
        <p:txBody>
          <a:bodyPr lIns="0" tIns="0" rIns="0" bIns="45635" anchor="ctr" anchorCtr="1"/>
          <a:lstStyle/>
          <a:p>
            <a:pPr algn="l"/>
            <a:endParaRPr lang="en-US" sz="1600">
              <a:solidFill>
                <a:srgbClr val="000000"/>
              </a:solidFill>
              <a:latin typeface="Times New Roman" charset="0"/>
              <a:cs typeface="Arial" charset="0"/>
            </a:endParaRPr>
          </a:p>
        </p:txBody>
      </p:sp>
      <p:sp>
        <p:nvSpPr>
          <p:cNvPr id="527397" name="Oval 35"/>
          <p:cNvSpPr>
            <a:spLocks noChangeArrowheads="1"/>
          </p:cNvSpPr>
          <p:nvPr/>
        </p:nvSpPr>
        <p:spPr bwMode="auto">
          <a:xfrm>
            <a:off x="7302500" y="3903663"/>
            <a:ext cx="1612900" cy="1220787"/>
          </a:xfrm>
          <a:prstGeom prst="ellipse">
            <a:avLst/>
          </a:prstGeom>
          <a:noFill/>
          <a:ln w="25400">
            <a:solidFill>
              <a:srgbClr val="0000FF"/>
            </a:solidFill>
            <a:round/>
            <a:headEnd/>
            <a:tailEnd/>
          </a:ln>
          <a:extLst>
            <a:ext uri="{909E8E84-426E-40DD-AFC4-6F175D3DCCD1}">
              <a14:hiddenFill xmlns:a14="http://schemas.microsoft.com/office/drawing/2010/main">
                <a:solidFill>
                  <a:srgbClr val="FFFFFF"/>
                </a:solidFill>
              </a14:hiddenFill>
            </a:ext>
          </a:extLst>
        </p:spPr>
        <p:txBody>
          <a:bodyPr lIns="0" tIns="0" rIns="0" bIns="45635" anchor="ctr" anchorCtr="1"/>
          <a:lstStyle/>
          <a:p>
            <a:pPr algn="l" eaLnBrk="0" hangingPunct="0"/>
            <a:endParaRPr lang="en-US" b="0">
              <a:solidFill>
                <a:srgbClr val="000000"/>
              </a:solidFill>
            </a:endParaRPr>
          </a:p>
        </p:txBody>
      </p:sp>
      <p:sp>
        <p:nvSpPr>
          <p:cNvPr id="527398" name="Rectangle 36"/>
          <p:cNvSpPr>
            <a:spLocks noChangeArrowheads="1"/>
          </p:cNvSpPr>
          <p:nvPr/>
        </p:nvSpPr>
        <p:spPr bwMode="auto">
          <a:xfrm>
            <a:off x="7300949" y="1295402"/>
            <a:ext cx="1843087" cy="417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zh-CN" altLang="en-US" sz="2000" b="0" dirty="0">
                <a:solidFill>
                  <a:srgbClr val="000000"/>
                </a:solidFill>
              </a:rPr>
              <a:t>“与一位圣灵”</a:t>
            </a:r>
          </a:p>
        </p:txBody>
      </p:sp>
      <p:sp>
        <p:nvSpPr>
          <p:cNvPr id="527399" name="Rectangle 37"/>
          <p:cNvSpPr>
            <a:spLocks noChangeArrowheads="1"/>
          </p:cNvSpPr>
          <p:nvPr/>
        </p:nvSpPr>
        <p:spPr bwMode="auto">
          <a:xfrm>
            <a:off x="7613686" y="4291013"/>
            <a:ext cx="1063625"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zh-CN" altLang="en-US" sz="2000" b="0" dirty="0">
                <a:solidFill>
                  <a:srgbClr val="000000"/>
                </a:solidFill>
              </a:rPr>
              <a:t>身体</a:t>
            </a:r>
            <a:endParaRPr lang="en-US" sz="2000" b="0" dirty="0">
              <a:solidFill>
                <a:srgbClr val="000000"/>
              </a:solidFill>
            </a:endParaRPr>
          </a:p>
        </p:txBody>
      </p:sp>
      <p:sp>
        <p:nvSpPr>
          <p:cNvPr id="527400" name="Rectangle 38"/>
          <p:cNvSpPr>
            <a:spLocks noChangeArrowheads="1"/>
          </p:cNvSpPr>
          <p:nvPr/>
        </p:nvSpPr>
        <p:spPr bwMode="auto">
          <a:xfrm>
            <a:off x="7392988" y="3070225"/>
            <a:ext cx="1485900" cy="417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zh-CN" altLang="en-US" sz="2000" b="0" dirty="0">
                <a:solidFill>
                  <a:srgbClr val="000000"/>
                </a:solidFill>
              </a:rPr>
              <a:t>圣灵</a:t>
            </a:r>
            <a:endParaRPr lang="en-US" sz="2000" b="0" dirty="0">
              <a:solidFill>
                <a:srgbClr val="000000"/>
              </a:solidFill>
            </a:endParaRPr>
          </a:p>
        </p:txBody>
      </p:sp>
      <p:sp>
        <p:nvSpPr>
          <p:cNvPr id="527401" name="Rectangle 39"/>
          <p:cNvSpPr>
            <a:spLocks noChangeArrowheads="1"/>
          </p:cNvSpPr>
          <p:nvPr/>
        </p:nvSpPr>
        <p:spPr bwMode="auto">
          <a:xfrm>
            <a:off x="7392988" y="2071689"/>
            <a:ext cx="1485900"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zh-CN" altLang="en-US" sz="2000" dirty="0">
                <a:solidFill>
                  <a:srgbClr val="000000"/>
                </a:solidFill>
              </a:rPr>
              <a:t>基督</a:t>
            </a:r>
            <a:r>
              <a:rPr lang="en-US" sz="2000" dirty="0">
                <a:solidFill>
                  <a:srgbClr val="000000"/>
                </a:solidFill>
              </a:rPr>
              <a:t>?</a:t>
            </a:r>
            <a:endParaRPr lang="en-US" sz="2000" b="0" dirty="0">
              <a:solidFill>
                <a:srgbClr val="000000"/>
              </a:solidFill>
            </a:endParaRPr>
          </a:p>
        </p:txBody>
      </p:sp>
      <p:sp>
        <p:nvSpPr>
          <p:cNvPr id="527402" name="Rectangle 40"/>
          <p:cNvSpPr>
            <a:spLocks noChangeArrowheads="1"/>
          </p:cNvSpPr>
          <p:nvPr/>
        </p:nvSpPr>
        <p:spPr bwMode="auto">
          <a:xfrm>
            <a:off x="7392988" y="5678489"/>
            <a:ext cx="1485900"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en-US" sz="2000">
                <a:solidFill>
                  <a:srgbClr val="000000"/>
                </a:solidFill>
              </a:rPr>
              <a:t>?</a:t>
            </a:r>
            <a:endParaRPr lang="en-US" sz="2000" b="0">
              <a:solidFill>
                <a:srgbClr val="000000"/>
              </a:solidFill>
            </a:endParaRPr>
          </a:p>
        </p:txBody>
      </p:sp>
      <p:sp>
        <p:nvSpPr>
          <p:cNvPr id="527403" name="Line 41"/>
          <p:cNvSpPr>
            <a:spLocks noChangeShapeType="1"/>
          </p:cNvSpPr>
          <p:nvPr/>
        </p:nvSpPr>
        <p:spPr bwMode="auto">
          <a:xfrm>
            <a:off x="8126449" y="3541715"/>
            <a:ext cx="1587" cy="668337"/>
          </a:xfrm>
          <a:prstGeom prst="line">
            <a:avLst/>
          </a:prstGeom>
          <a:noFill/>
          <a:ln w="25400">
            <a:solidFill>
              <a:srgbClr val="0000FF"/>
            </a:solidFill>
            <a:round/>
            <a:headEnd type="none" w="lg" len="sm"/>
            <a:tailEnd type="triangle" w="lg" len="sm"/>
          </a:ln>
          <a:extLst>
            <a:ext uri="{909E8E84-426E-40DD-AFC4-6F175D3DCCD1}">
              <a14:hiddenFill xmlns:a14="http://schemas.microsoft.com/office/drawing/2010/main">
                <a:noFill/>
              </a14:hiddenFill>
            </a:ext>
          </a:extLst>
        </p:spPr>
        <p:txBody>
          <a:bodyPr lIns="0" tIns="0" rIns="0" bIns="45635" anchor="ctr" anchorCtr="1"/>
          <a:lstStyle/>
          <a:p>
            <a:pPr algn="l"/>
            <a:endParaRPr lang="en-US" sz="1600">
              <a:solidFill>
                <a:srgbClr val="000000"/>
              </a:solidFill>
              <a:latin typeface="Times New Roman" charset="0"/>
              <a:cs typeface="Arial" charset="0"/>
            </a:endParaRPr>
          </a:p>
        </p:txBody>
      </p:sp>
      <p:sp>
        <p:nvSpPr>
          <p:cNvPr id="527404" name="Line 42"/>
          <p:cNvSpPr>
            <a:spLocks noChangeShapeType="1"/>
          </p:cNvSpPr>
          <p:nvPr/>
        </p:nvSpPr>
        <p:spPr bwMode="auto">
          <a:xfrm>
            <a:off x="8126449" y="5124452"/>
            <a:ext cx="1587" cy="417513"/>
          </a:xfrm>
          <a:prstGeom prst="line">
            <a:avLst/>
          </a:prstGeom>
          <a:noFill/>
          <a:ln w="25400">
            <a:solidFill>
              <a:srgbClr val="0000FF"/>
            </a:solidFill>
            <a:round/>
            <a:headEnd type="none" w="lg" len="sm"/>
            <a:tailEnd type="triangle" w="lg" len="sm"/>
          </a:ln>
          <a:extLst>
            <a:ext uri="{909E8E84-426E-40DD-AFC4-6F175D3DCCD1}">
              <a14:hiddenFill xmlns:a14="http://schemas.microsoft.com/office/drawing/2010/main">
                <a:noFill/>
              </a14:hiddenFill>
            </a:ext>
          </a:extLst>
        </p:spPr>
        <p:txBody>
          <a:bodyPr lIns="0" tIns="0" rIns="0" bIns="45635" anchor="ctr" anchorCtr="1"/>
          <a:lstStyle/>
          <a:p>
            <a:pPr algn="l"/>
            <a:endParaRPr lang="en-US" sz="1600">
              <a:solidFill>
                <a:srgbClr val="000000"/>
              </a:solidFill>
              <a:latin typeface="Times New Roman" charset="0"/>
              <a:cs typeface="Arial" charset="0"/>
            </a:endParaRPr>
          </a:p>
        </p:txBody>
      </p:sp>
      <p:sp>
        <p:nvSpPr>
          <p:cNvPr id="527405" name="Line 43"/>
          <p:cNvSpPr>
            <a:spLocks noChangeShapeType="1"/>
          </p:cNvSpPr>
          <p:nvPr/>
        </p:nvSpPr>
        <p:spPr bwMode="auto">
          <a:xfrm>
            <a:off x="8126449" y="2543211"/>
            <a:ext cx="1587" cy="390525"/>
          </a:xfrm>
          <a:prstGeom prst="line">
            <a:avLst/>
          </a:prstGeom>
          <a:noFill/>
          <a:ln w="25400">
            <a:solidFill>
              <a:srgbClr val="0000FF"/>
            </a:solidFill>
            <a:round/>
            <a:headEnd type="none" w="lg" len="sm"/>
            <a:tailEnd type="none" w="lg" len="sm"/>
          </a:ln>
          <a:extLst>
            <a:ext uri="{909E8E84-426E-40DD-AFC4-6F175D3DCCD1}">
              <a14:hiddenFill xmlns:a14="http://schemas.microsoft.com/office/drawing/2010/main">
                <a:noFill/>
              </a14:hiddenFill>
            </a:ext>
          </a:extLst>
        </p:spPr>
        <p:txBody>
          <a:bodyPr lIns="0" tIns="0" rIns="0" bIns="45635" anchor="ctr" anchorCtr="1"/>
          <a:lstStyle/>
          <a:p>
            <a:pPr algn="l"/>
            <a:endParaRPr lang="en-US" sz="1600">
              <a:solidFill>
                <a:srgbClr val="000000"/>
              </a:solidFill>
              <a:latin typeface="Times New Roman" charset="0"/>
              <a:cs typeface="Arial" charset="0"/>
            </a:endParaRPr>
          </a:p>
        </p:txBody>
      </p:sp>
      <p:sp>
        <p:nvSpPr>
          <p:cNvPr id="20524" name="Rectangle 44"/>
          <p:cNvSpPr>
            <a:spLocks noGrp="1" noChangeArrowheads="1"/>
          </p:cNvSpPr>
          <p:nvPr>
            <p:ph type="title" idx="4294967295"/>
          </p:nvPr>
        </p:nvSpPr>
        <p:spPr>
          <a:xfrm>
            <a:off x="381000" y="152401"/>
            <a:ext cx="7772400" cy="525142"/>
          </a:xfrm>
          <a:gradFill rotWithShape="0">
            <a:gsLst>
              <a:gs pos="0">
                <a:schemeClr val="hlink"/>
              </a:gs>
              <a:gs pos="50000">
                <a:schemeClr val="hlink">
                  <a:gamma/>
                  <a:shade val="46275"/>
                  <a:invGamma/>
                </a:schemeClr>
              </a:gs>
              <a:gs pos="100000">
                <a:schemeClr val="hlink"/>
              </a:gs>
            </a:gsLst>
            <a:lin ang="5400000" scaled="1"/>
          </a:gradFill>
        </p:spPr>
        <p:txBody>
          <a:bodyPr anchor="t">
            <a:spAutoFit/>
          </a:bodyPr>
          <a:lstStyle/>
          <a:p>
            <a:pPr algn="ctr" eaLnBrk="1" hangingPunct="1">
              <a:defRPr/>
            </a:pPr>
            <a:r>
              <a:rPr lang="zh-CN" altLang="en-US" sz="2800" b="1" dirty="0">
                <a:solidFill>
                  <a:srgbClr val="FFFFFF"/>
                </a:solidFill>
                <a:latin typeface="Arial" pitchFamily="34" charset="0"/>
                <a:ea typeface="SimSun" pitchFamily="2" charset="-122"/>
                <a:cs typeface="SimSun" pitchFamily="2" charset="-122"/>
              </a:rPr>
              <a:t>几种对圣灵洗礼的不同理解</a:t>
            </a:r>
            <a:endParaRPr lang="en-US" sz="2800" b="1" dirty="0">
              <a:solidFill>
                <a:srgbClr val="FFFFFF"/>
              </a:solidFill>
              <a:latin typeface="Arial" pitchFamily="34" charset="0"/>
              <a:ea typeface="SimSun" pitchFamily="2" charset="-122"/>
              <a:cs typeface="SimSun" pitchFamily="2" charset="-122"/>
            </a:endParaRPr>
          </a:p>
        </p:txBody>
      </p:sp>
      <p:sp>
        <p:nvSpPr>
          <p:cNvPr id="527407" name="Text Box 46"/>
          <p:cNvSpPr txBox="1">
            <a:spLocks noChangeArrowheads="1"/>
          </p:cNvSpPr>
          <p:nvPr/>
        </p:nvSpPr>
        <p:spPr bwMode="auto">
          <a:xfrm>
            <a:off x="1524001" y="589060"/>
            <a:ext cx="1882775" cy="707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69" tIns="45635" rIns="91269" bIns="45635" anchor="ctr">
            <a:spAutoFit/>
          </a:bodyP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spcBef>
                <a:spcPct val="50000"/>
              </a:spcBef>
            </a:pPr>
            <a:r>
              <a:rPr lang="zh-CN" altLang="en-US" sz="2000" dirty="0">
                <a:solidFill>
                  <a:srgbClr val="000000"/>
                </a:solidFill>
                <a:latin typeface="Arial" charset="0"/>
                <a:cs typeface="ＭＳ Ｐゴシック" charset="0"/>
              </a:rPr>
              <a:t>福音书</a:t>
            </a:r>
            <a:r>
              <a:rPr lang="en-US" altLang="zh-CN" sz="2000" dirty="0">
                <a:solidFill>
                  <a:srgbClr val="000000"/>
                </a:solidFill>
                <a:latin typeface="Arial" charset="0"/>
                <a:cs typeface="ＭＳ Ｐゴシック" charset="0"/>
              </a:rPr>
              <a:t>/</a:t>
            </a:r>
            <a:r>
              <a:rPr lang="zh-CN" altLang="en-US" sz="2000" dirty="0">
                <a:solidFill>
                  <a:srgbClr val="000000"/>
                </a:solidFill>
                <a:latin typeface="Arial" charset="0"/>
                <a:cs typeface="ＭＳ Ｐゴシック" charset="0"/>
              </a:rPr>
              <a:t>使徒行传</a:t>
            </a:r>
          </a:p>
        </p:txBody>
      </p:sp>
      <p:sp>
        <p:nvSpPr>
          <p:cNvPr id="527408" name="Text Box 46"/>
          <p:cNvSpPr txBox="1">
            <a:spLocks noChangeArrowheads="1"/>
          </p:cNvSpPr>
          <p:nvPr/>
        </p:nvSpPr>
        <p:spPr bwMode="auto">
          <a:xfrm>
            <a:off x="3429000" y="762000"/>
            <a:ext cx="57150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69" tIns="45635" rIns="91269" bIns="45635" anchor="ctr">
            <a:spAutoFit/>
          </a:bodyP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spcBef>
                <a:spcPct val="50000"/>
              </a:spcBef>
            </a:pPr>
            <a:r>
              <a:rPr lang="zh-CN" altLang="en-US" sz="2000" dirty="0">
                <a:solidFill>
                  <a:srgbClr val="000000"/>
                </a:solidFill>
                <a:latin typeface="Arial" charset="0"/>
                <a:cs typeface="ＭＳ Ｐゴシック" charset="0"/>
              </a:rPr>
              <a:t>林前十二</a:t>
            </a:r>
            <a:r>
              <a:rPr lang="en-US" altLang="zh-CN" sz="2000" dirty="0">
                <a:solidFill>
                  <a:srgbClr val="000000"/>
                </a:solidFill>
                <a:latin typeface="Arial" charset="0"/>
                <a:cs typeface="ＭＳ Ｐゴシック" charset="0"/>
              </a:rPr>
              <a:t>13</a:t>
            </a:r>
            <a:r>
              <a:rPr lang="zh-CN" altLang="en-US" sz="2000" dirty="0">
                <a:solidFill>
                  <a:srgbClr val="000000"/>
                </a:solidFill>
                <a:latin typeface="Arial" charset="0"/>
                <a:cs typeface="ＭＳ Ｐゴシック" charset="0"/>
              </a:rPr>
              <a:t>节中的几种理解</a:t>
            </a:r>
          </a:p>
        </p:txBody>
      </p:sp>
      <p:sp>
        <p:nvSpPr>
          <p:cNvPr id="49" name="Text Box 2"/>
          <p:cNvSpPr txBox="1">
            <a:spLocks noChangeArrowheads="1"/>
          </p:cNvSpPr>
          <p:nvPr/>
        </p:nvSpPr>
        <p:spPr bwMode="auto">
          <a:xfrm>
            <a:off x="8219148" y="76203"/>
            <a:ext cx="852773" cy="461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69" tIns="45635" rIns="91269" bIns="45635">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dirty="0"/>
              <a:t>161z</a:t>
            </a:r>
          </a:p>
        </p:txBody>
      </p:sp>
    </p:spTree>
    <p:extLst>
      <p:ext uri="{BB962C8B-B14F-4D97-AF65-F5344CB8AC3E}">
        <p14:creationId xmlns:p14="http://schemas.microsoft.com/office/powerpoint/2010/main" val="2250304722"/>
      </p:ext>
    </p:extLst>
  </p:cSld>
  <p:clrMapOvr>
    <a:masterClrMapping/>
  </p:clrMapOvr>
  <p:transition/>
</p:sld>
</file>

<file path=ppt/slides/slide21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721345" name="Text Box 2"/>
          <p:cNvSpPr txBox="1">
            <a:spLocks noChangeArrowheads="1"/>
          </p:cNvSpPr>
          <p:nvPr/>
        </p:nvSpPr>
        <p:spPr bwMode="auto">
          <a:xfrm>
            <a:off x="8201703" y="75923"/>
            <a:ext cx="887891" cy="4815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843" tIns="45422" rIns="90843" bIns="45422">
            <a:spAutoFit/>
          </a:bodyPr>
          <a:lstStyle>
            <a:lvl1pPr defTabSz="1300163"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defTabSz="1300163" eaLnBrk="0" hangingPunct="0">
              <a:defRPr sz="3400">
                <a:solidFill>
                  <a:srgbClr val="000000"/>
                </a:solidFill>
                <a:latin typeface="Times New Roman" charset="0"/>
                <a:ea typeface="ＭＳ Ｐゴシック" charset="0"/>
                <a:sym typeface="Times New Roman" charset="0"/>
              </a:defRPr>
            </a:lvl2pPr>
            <a:lvl3pPr marL="1143000" indent="-228600" defTabSz="1300163" eaLnBrk="0" hangingPunct="0">
              <a:defRPr sz="3400">
                <a:solidFill>
                  <a:srgbClr val="000000"/>
                </a:solidFill>
                <a:latin typeface="Times New Roman" charset="0"/>
                <a:ea typeface="ＭＳ Ｐゴシック" charset="0"/>
                <a:sym typeface="Times New Roman" charset="0"/>
              </a:defRPr>
            </a:lvl3pPr>
            <a:lvl4pPr marL="1600200" indent="-228600" defTabSz="1300163" eaLnBrk="0" hangingPunct="0">
              <a:defRPr sz="3400">
                <a:solidFill>
                  <a:srgbClr val="000000"/>
                </a:solidFill>
                <a:latin typeface="Times New Roman" charset="0"/>
                <a:ea typeface="ＭＳ Ｐゴシック" charset="0"/>
                <a:sym typeface="Times New Roman" charset="0"/>
              </a:defRPr>
            </a:lvl4pPr>
            <a:lvl5pPr marL="2057400" indent="-228600" defTabSz="1300163" eaLnBrk="0" hangingPunct="0">
              <a:defRPr sz="3400">
                <a:solidFill>
                  <a:srgbClr val="000000"/>
                </a:solidFill>
                <a:latin typeface="Times New Roman" charset="0"/>
                <a:ea typeface="ＭＳ Ｐゴシック" charset="0"/>
                <a:sym typeface="Times New Roman" charset="0"/>
              </a:defRPr>
            </a:lvl5pPr>
            <a:lvl6pPr marL="25146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eaLnBrk="1" hangingPunct="1"/>
            <a:r>
              <a:rPr lang="en-US" altLang="zh-CN" sz="2500">
                <a:latin typeface="Arial" charset="0"/>
              </a:rPr>
              <a:t>161z</a:t>
            </a:r>
          </a:p>
        </p:txBody>
      </p:sp>
      <p:grpSp>
        <p:nvGrpSpPr>
          <p:cNvPr id="2" name="Group 150"/>
          <p:cNvGrpSpPr>
            <a:grpSpLocks/>
          </p:cNvGrpSpPr>
          <p:nvPr/>
        </p:nvGrpSpPr>
        <p:grpSpPr bwMode="auto">
          <a:xfrm>
            <a:off x="0" y="533624"/>
            <a:ext cx="9144000" cy="6324451"/>
            <a:chOff x="0" y="336"/>
            <a:chExt cx="5760" cy="3984"/>
          </a:xfrm>
        </p:grpSpPr>
        <p:sp>
          <p:nvSpPr>
            <p:cNvPr id="33941" name="Rectangle 149"/>
            <p:cNvSpPr>
              <a:spLocks noChangeArrowheads="1"/>
            </p:cNvSpPr>
            <p:nvPr/>
          </p:nvSpPr>
          <p:spPr bwMode="auto">
            <a:xfrm>
              <a:off x="0" y="432"/>
              <a:ext cx="5760" cy="3888"/>
            </a:xfrm>
            <a:prstGeom prst="rect">
              <a:avLst/>
            </a:prstGeom>
            <a:solidFill>
              <a:srgbClr val="FFFFCC"/>
            </a:solidFill>
            <a:ln w="9525">
              <a:solidFill>
                <a:schemeClr val="tx1"/>
              </a:solidFill>
              <a:miter lim="800000"/>
              <a:headEnd/>
              <a:tailEnd/>
            </a:ln>
          </p:spPr>
          <p:txBody>
            <a:bodyPr wrap="none" lIns="130019" tIns="65010" rIns="130019" bIns="65010" anchor="ctr"/>
            <a:lstStyle/>
            <a:p>
              <a:pPr defTabSz="908488">
                <a:defRPr/>
              </a:pPr>
              <a:endParaRPr lang="zh-CN" altLang="en-US" sz="2500">
                <a:solidFill>
                  <a:srgbClr val="000000"/>
                </a:solidFill>
                <a:effectLst>
                  <a:outerShdw blurRad="38100" dist="38100" dir="2700000" algn="tl">
                    <a:srgbClr val="FFFFFF"/>
                  </a:outerShdw>
                </a:effectLst>
                <a:sym typeface="Times New Roman" charset="0"/>
              </a:endParaRPr>
            </a:p>
          </p:txBody>
        </p:sp>
        <p:grpSp>
          <p:nvGrpSpPr>
            <p:cNvPr id="1721349" name="Group 148"/>
            <p:cNvGrpSpPr>
              <a:grpSpLocks/>
            </p:cNvGrpSpPr>
            <p:nvPr/>
          </p:nvGrpSpPr>
          <p:grpSpPr bwMode="auto">
            <a:xfrm>
              <a:off x="0" y="336"/>
              <a:ext cx="5760" cy="3954"/>
              <a:chOff x="0" y="336"/>
              <a:chExt cx="5760" cy="3954"/>
            </a:xfrm>
          </p:grpSpPr>
          <p:grpSp>
            <p:nvGrpSpPr>
              <p:cNvPr id="1721350" name="Group 143"/>
              <p:cNvGrpSpPr>
                <a:grpSpLocks/>
              </p:cNvGrpSpPr>
              <p:nvPr/>
            </p:nvGrpSpPr>
            <p:grpSpPr bwMode="auto">
              <a:xfrm>
                <a:off x="0" y="336"/>
                <a:ext cx="5760" cy="3936"/>
                <a:chOff x="0" y="480"/>
                <a:chExt cx="5760" cy="3648"/>
              </a:xfrm>
            </p:grpSpPr>
            <p:sp>
              <p:nvSpPr>
                <p:cNvPr id="1721355" name="Rectangle 73"/>
                <p:cNvSpPr>
                  <a:spLocks noChangeArrowheads="1"/>
                </p:cNvSpPr>
                <p:nvPr/>
              </p:nvSpPr>
              <p:spPr bwMode="auto">
                <a:xfrm>
                  <a:off x="46" y="480"/>
                  <a:ext cx="833" cy="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zh-CN" altLang="en-US" sz="1300">
                      <a:solidFill>
                        <a:srgbClr val="000000"/>
                      </a:solidFill>
                      <a:latin typeface="Arial Narrow" charset="0"/>
                      <a:cs typeface="Times New Roman" charset="0"/>
                      <a:sym typeface="Times New Roman" charset="0"/>
                    </a:rPr>
                    <a:t> </a:t>
                  </a:r>
                </a:p>
                <a:p>
                  <a:pPr defTabSz="908122" eaLnBrk="0" hangingPunct="0"/>
                  <a:endParaRPr lang="zh-CN" altLang="en-US" sz="1300">
                    <a:solidFill>
                      <a:srgbClr val="000000"/>
                    </a:solidFill>
                    <a:latin typeface="Arial Narrow" charset="0"/>
                    <a:cs typeface="Times New Roman" charset="0"/>
                    <a:sym typeface="Times New Roman" charset="0"/>
                  </a:endParaRPr>
                </a:p>
              </p:txBody>
            </p:sp>
            <p:sp>
              <p:nvSpPr>
                <p:cNvPr id="1721356" name="Rectangle 74"/>
                <p:cNvSpPr>
                  <a:spLocks noChangeArrowheads="1"/>
                </p:cNvSpPr>
                <p:nvPr/>
              </p:nvSpPr>
              <p:spPr bwMode="auto">
                <a:xfrm>
                  <a:off x="864" y="480"/>
                  <a:ext cx="1200" cy="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zh-CN" altLang="en-US">
                      <a:solidFill>
                        <a:srgbClr val="000000"/>
                      </a:solidFill>
                      <a:latin typeface="Arial Narrow" charset="0"/>
                      <a:ea typeface="宋体" charset="0"/>
                      <a:cs typeface="宋体" charset="0"/>
                      <a:sym typeface="Times New Roman" charset="0"/>
                    </a:rPr>
                    <a:t>福音 </a:t>
                  </a:r>
                  <a:r>
                    <a:rPr lang="en-US" altLang="zh-CN">
                      <a:solidFill>
                        <a:srgbClr val="000000"/>
                      </a:solidFill>
                      <a:latin typeface="Arial Narrow" charset="0"/>
                      <a:cs typeface="Times New Roman" charset="0"/>
                      <a:sym typeface="Times New Roman" charset="0"/>
                    </a:rPr>
                    <a:t>/ </a:t>
                  </a:r>
                  <a:r>
                    <a:rPr lang="zh-CN" altLang="en-US">
                      <a:solidFill>
                        <a:srgbClr val="000000"/>
                      </a:solidFill>
                      <a:latin typeface="Arial Narrow" charset="0"/>
                      <a:ea typeface="宋体" charset="0"/>
                      <a:cs typeface="宋体" charset="0"/>
                      <a:sym typeface="Times New Roman" charset="0"/>
                    </a:rPr>
                    <a:t>使徒行传</a:t>
                  </a:r>
                </a:p>
              </p:txBody>
            </p:sp>
            <p:sp>
              <p:nvSpPr>
                <p:cNvPr id="1721357" name="Rectangle 75"/>
                <p:cNvSpPr>
                  <a:spLocks noChangeArrowheads="1"/>
                </p:cNvSpPr>
                <p:nvPr/>
              </p:nvSpPr>
              <p:spPr bwMode="auto">
                <a:xfrm>
                  <a:off x="2064" y="480"/>
                  <a:ext cx="3627" cy="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zh-CN" altLang="en-US">
                      <a:solidFill>
                        <a:srgbClr val="000000"/>
                      </a:solidFill>
                      <a:latin typeface="Arial Narrow" charset="0"/>
                      <a:ea typeface="宋体" charset="0"/>
                      <a:cs typeface="宋体" charset="0"/>
                      <a:sym typeface="Times New Roman" charset="0"/>
                    </a:rPr>
                    <a:t>林前</a:t>
                  </a:r>
                  <a:r>
                    <a:rPr lang="en-US" altLang="ja-JP">
                      <a:solidFill>
                        <a:srgbClr val="000000"/>
                      </a:solidFill>
                      <a:latin typeface="Arial Narrow" charset="0"/>
                      <a:cs typeface="Times New Roman" charset="0"/>
                      <a:sym typeface="Times New Roman" charset="0"/>
                    </a:rPr>
                    <a:t>12:13</a:t>
                  </a:r>
                  <a:endParaRPr lang="en-US" altLang="zh-CN" sz="1300">
                    <a:solidFill>
                      <a:srgbClr val="000000"/>
                    </a:solidFill>
                    <a:latin typeface="Arial Narrow" charset="0"/>
                    <a:cs typeface="Times New Roman" charset="0"/>
                    <a:sym typeface="Times New Roman" charset="0"/>
                  </a:endParaRPr>
                </a:p>
              </p:txBody>
            </p:sp>
            <p:sp>
              <p:nvSpPr>
                <p:cNvPr id="1721358" name="Rectangle 81"/>
                <p:cNvSpPr>
                  <a:spLocks noChangeArrowheads="1"/>
                </p:cNvSpPr>
                <p:nvPr/>
              </p:nvSpPr>
              <p:spPr bwMode="auto">
                <a:xfrm>
                  <a:off x="46" y="1116"/>
                  <a:ext cx="878" cy="3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zh-CN" altLang="en-US" sz="1300">
                      <a:solidFill>
                        <a:srgbClr val="000000"/>
                      </a:solidFill>
                      <a:latin typeface="Arial Narrow" charset="0"/>
                      <a:ea typeface="宋体" charset="0"/>
                      <a:cs typeface="宋体" charset="0"/>
                      <a:sym typeface="Times New Roman" charset="0"/>
                    </a:rPr>
                    <a:t>翻译</a:t>
                  </a:r>
                  <a:r>
                    <a:rPr lang="en-US" altLang="ja-JP" sz="1300">
                      <a:solidFill>
                        <a:srgbClr val="000000"/>
                      </a:solidFill>
                      <a:latin typeface="Arial Narrow" charset="0"/>
                      <a:cs typeface="Times New Roman" charset="0"/>
                      <a:sym typeface="Times New Roman" charset="0"/>
                    </a:rPr>
                    <a:t>: </a:t>
                  </a:r>
                  <a:r>
                    <a:rPr lang="en-US" altLang="zh-CN" sz="1300">
                      <a:solidFill>
                        <a:srgbClr val="000000"/>
                      </a:solidFill>
                      <a:latin typeface="Arial Narrow" charset="0"/>
                      <a:cs typeface="Times New Roman" charset="0"/>
                      <a:sym typeface="Times New Roman" charset="0"/>
                    </a:rPr>
                    <a:t>“</a:t>
                  </a:r>
                  <a:r>
                    <a:rPr lang="en-US" altLang="ja-JP" sz="1300" i="1">
                      <a:solidFill>
                        <a:srgbClr val="000000"/>
                      </a:solidFill>
                      <a:latin typeface="Arial Narrow" charset="0"/>
                      <a:cs typeface="Times New Roman" charset="0"/>
                      <a:sym typeface="Times New Roman" charset="0"/>
                    </a:rPr>
                    <a:t>baptizo en pneumati</a:t>
                  </a:r>
                  <a:r>
                    <a:rPr lang="en-US" altLang="zh-CN" sz="1300" i="1">
                      <a:solidFill>
                        <a:srgbClr val="000000"/>
                      </a:solidFill>
                      <a:latin typeface="Arial Narrow" charset="0"/>
                      <a:cs typeface="Times New Roman" charset="0"/>
                      <a:sym typeface="Times New Roman" charset="0"/>
                    </a:rPr>
                    <a:t>”</a:t>
                  </a:r>
                  <a:r>
                    <a:rPr lang="en-US" altLang="ja-JP" sz="1300">
                      <a:solidFill>
                        <a:srgbClr val="000000"/>
                      </a:solidFill>
                      <a:latin typeface="Arial Narrow" charset="0"/>
                      <a:cs typeface="Times New Roman" charset="0"/>
                      <a:sym typeface="Times New Roman" charset="0"/>
                    </a:rPr>
                    <a:t> </a:t>
                  </a:r>
                  <a:r>
                    <a:rPr lang="en-US" altLang="zh-CN" sz="1300">
                      <a:solidFill>
                        <a:srgbClr val="000000"/>
                      </a:solidFill>
                      <a:latin typeface="Arial Narrow" charset="0"/>
                      <a:cs typeface="Times New Roman" charset="0"/>
                      <a:sym typeface="Times New Roman" charset="0"/>
                    </a:rPr>
                    <a:t>(</a:t>
                  </a:r>
                  <a:r>
                    <a:rPr lang="zh-CN" altLang="en-US" sz="1300">
                      <a:solidFill>
                        <a:srgbClr val="000000"/>
                      </a:solidFill>
                      <a:latin typeface="Arial Narrow" charset="0"/>
                      <a:ea typeface="宋体" charset="0"/>
                      <a:cs typeface="宋体" charset="0"/>
                      <a:sym typeface="Times New Roman" charset="0"/>
                    </a:rPr>
                    <a:t>希腊文</a:t>
                  </a:r>
                  <a:r>
                    <a:rPr lang="en-US" altLang="zh-CN" sz="1300">
                      <a:solidFill>
                        <a:srgbClr val="000000"/>
                      </a:solidFill>
                      <a:latin typeface="Arial Narrow" charset="0"/>
                      <a:sym typeface="Times New Roman" charset="0"/>
                    </a:rPr>
                    <a:t>)</a:t>
                  </a:r>
                </a:p>
                <a:p>
                  <a:pPr defTabSz="908122"/>
                  <a:r>
                    <a:rPr lang="zh-CN" altLang="en-US" sz="1300">
                      <a:solidFill>
                        <a:srgbClr val="000000"/>
                      </a:solidFill>
                      <a:latin typeface="Arial Narrow" charset="0"/>
                      <a:ea typeface="宋体" charset="0"/>
                      <a:cs typeface="宋体" charset="0"/>
                      <a:sym typeface="Times New Roman" charset="0"/>
                    </a:rPr>
                    <a:t>如何翻译？</a:t>
                  </a:r>
                </a:p>
              </p:txBody>
            </p:sp>
            <p:sp>
              <p:nvSpPr>
                <p:cNvPr id="1721359" name="Rectangle 82"/>
                <p:cNvSpPr>
                  <a:spLocks noChangeArrowheads="1"/>
                </p:cNvSpPr>
                <p:nvPr/>
              </p:nvSpPr>
              <p:spPr bwMode="auto">
                <a:xfrm>
                  <a:off x="924" y="1116"/>
                  <a:ext cx="1140" cy="3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en-US" altLang="zh-CN" sz="1300">
                      <a:solidFill>
                        <a:srgbClr val="000000"/>
                      </a:solidFill>
                      <a:latin typeface="Arial Narrow" charset="0"/>
                      <a:cs typeface="Times New Roman" charset="0"/>
                      <a:sym typeface="Times New Roman" charset="0"/>
                    </a:rPr>
                    <a:t>“</a:t>
                  </a:r>
                  <a:r>
                    <a:rPr lang="zh-CN" altLang="en-US" sz="1300">
                      <a:solidFill>
                        <a:srgbClr val="000000"/>
                      </a:solidFill>
                      <a:latin typeface="Arial Narrow" charset="0"/>
                      <a:ea typeface="宋体" charset="0"/>
                      <a:cs typeface="宋体" charset="0"/>
                      <a:sym typeface="Times New Roman" charset="0"/>
                    </a:rPr>
                    <a:t>用圣灵给你们施洗”</a:t>
                  </a:r>
                </a:p>
              </p:txBody>
            </p:sp>
            <p:sp>
              <p:nvSpPr>
                <p:cNvPr id="1721360" name="Rectangle 83"/>
                <p:cNvSpPr>
                  <a:spLocks noChangeArrowheads="1"/>
                </p:cNvSpPr>
                <p:nvPr/>
              </p:nvSpPr>
              <p:spPr bwMode="auto">
                <a:xfrm>
                  <a:off x="2064" y="1116"/>
                  <a:ext cx="1163" cy="3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zh-CN" altLang="en-US" sz="1300">
                      <a:solidFill>
                        <a:srgbClr val="000000"/>
                      </a:solidFill>
                      <a:latin typeface="Arial Narrow" charset="0"/>
                      <a:cs typeface="Times New Roman" charset="0"/>
                      <a:sym typeface="Times New Roman" charset="0"/>
                    </a:rPr>
                    <a:t>“</a:t>
                  </a:r>
                  <a:r>
                    <a:rPr lang="zh-CN" altLang="en-US" sz="1300">
                      <a:solidFill>
                        <a:srgbClr val="000000"/>
                      </a:solidFill>
                      <a:latin typeface="Arial Narrow" charset="0"/>
                      <a:ea typeface="宋体" charset="0"/>
                      <a:cs typeface="宋体" charset="0"/>
                      <a:sym typeface="Times New Roman" charset="0"/>
                    </a:rPr>
                    <a:t>我们都在一位灵里</a:t>
                  </a:r>
                </a:p>
                <a:p>
                  <a:pPr defTabSz="908122"/>
                  <a:r>
                    <a:rPr lang="zh-CN" altLang="en-US" sz="1300">
                      <a:solidFill>
                        <a:srgbClr val="000000"/>
                      </a:solidFill>
                      <a:latin typeface="Arial Narrow" charset="0"/>
                      <a:ea typeface="宋体" charset="0"/>
                      <a:cs typeface="宋体" charset="0"/>
                      <a:sym typeface="Times New Roman" charset="0"/>
                    </a:rPr>
                    <a:t>受洗而成为一体</a:t>
                  </a:r>
                  <a:r>
                    <a:rPr lang="en-US" altLang="ja-JP" sz="1300">
                      <a:solidFill>
                        <a:srgbClr val="000000"/>
                      </a:solidFill>
                      <a:latin typeface="Arial Narrow" charset="0"/>
                      <a:cs typeface="Times New Roman" charset="0"/>
                      <a:sym typeface="Times New Roman" charset="0"/>
                    </a:rPr>
                    <a:t>”</a:t>
                  </a:r>
                  <a:endParaRPr lang="zh-CN" altLang="en-US" sz="1300">
                    <a:solidFill>
                      <a:srgbClr val="000000"/>
                    </a:solidFill>
                    <a:latin typeface="Arial Narrow" charset="0"/>
                    <a:sym typeface="Times New Roman" charset="0"/>
                  </a:endParaRPr>
                </a:p>
              </p:txBody>
            </p:sp>
            <p:sp>
              <p:nvSpPr>
                <p:cNvPr id="1721361" name="Rectangle 84"/>
                <p:cNvSpPr>
                  <a:spLocks noChangeArrowheads="1"/>
                </p:cNvSpPr>
                <p:nvPr/>
              </p:nvSpPr>
              <p:spPr bwMode="auto">
                <a:xfrm>
                  <a:off x="3227" y="1116"/>
                  <a:ext cx="1163" cy="3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zh-CN" altLang="en-US" sz="1300">
                      <a:solidFill>
                        <a:srgbClr val="000000"/>
                      </a:solidFill>
                      <a:latin typeface="Arial Narrow" charset="0"/>
                      <a:cs typeface="Times New Roman" charset="0"/>
                      <a:sym typeface="Times New Roman" charset="0"/>
                    </a:rPr>
                    <a:t>“</a:t>
                  </a:r>
                  <a:r>
                    <a:rPr lang="zh-CN" altLang="en-US" sz="1300">
                      <a:solidFill>
                        <a:srgbClr val="000000"/>
                      </a:solidFill>
                      <a:latin typeface="Arial Narrow" charset="0"/>
                      <a:ea typeface="宋体" charset="0"/>
                      <a:cs typeface="宋体" charset="0"/>
                      <a:sym typeface="Times New Roman" charset="0"/>
                    </a:rPr>
                    <a:t>我们都被一位灵</a:t>
                  </a:r>
                </a:p>
                <a:p>
                  <a:pPr defTabSz="908122"/>
                  <a:r>
                    <a:rPr lang="zh-CN" altLang="en-US" sz="1300">
                      <a:solidFill>
                        <a:srgbClr val="000000"/>
                      </a:solidFill>
                      <a:latin typeface="Arial Narrow" charset="0"/>
                      <a:ea typeface="宋体" charset="0"/>
                      <a:cs typeface="宋体" charset="0"/>
                      <a:sym typeface="Times New Roman" charset="0"/>
                    </a:rPr>
                    <a:t>受洗而进入一体</a:t>
                  </a:r>
                  <a:r>
                    <a:rPr lang="en-US" altLang="ja-JP" sz="1300">
                      <a:solidFill>
                        <a:srgbClr val="000000"/>
                      </a:solidFill>
                      <a:latin typeface="Arial Narrow" charset="0"/>
                      <a:cs typeface="Times New Roman" charset="0"/>
                      <a:sym typeface="Times New Roman" charset="0"/>
                    </a:rPr>
                    <a:t>”</a:t>
                  </a:r>
                  <a:endParaRPr lang="zh-CN" altLang="en-US" sz="1300">
                    <a:solidFill>
                      <a:srgbClr val="000000"/>
                    </a:solidFill>
                    <a:latin typeface="Arial Narrow" charset="0"/>
                    <a:sym typeface="Times New Roman" charset="0"/>
                  </a:endParaRPr>
                </a:p>
              </p:txBody>
            </p:sp>
            <p:sp>
              <p:nvSpPr>
                <p:cNvPr id="1721362" name="Rectangle 85"/>
                <p:cNvSpPr>
                  <a:spLocks noChangeArrowheads="1"/>
                </p:cNvSpPr>
                <p:nvPr/>
              </p:nvSpPr>
              <p:spPr bwMode="auto">
                <a:xfrm>
                  <a:off x="4390" y="1116"/>
                  <a:ext cx="1312" cy="3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zh-CN" altLang="en-US" sz="1300">
                      <a:solidFill>
                        <a:srgbClr val="000000"/>
                      </a:solidFill>
                      <a:latin typeface="Arial Narrow" charset="0"/>
                      <a:cs typeface="Times New Roman" charset="0"/>
                      <a:sym typeface="Times New Roman" charset="0"/>
                    </a:rPr>
                    <a:t>“</a:t>
                  </a:r>
                  <a:r>
                    <a:rPr lang="zh-CN" altLang="en-US" sz="1300">
                      <a:solidFill>
                        <a:srgbClr val="000000"/>
                      </a:solidFill>
                      <a:latin typeface="Arial Narrow" charset="0"/>
                      <a:ea typeface="宋体" charset="0"/>
                      <a:cs typeface="宋体" charset="0"/>
                      <a:sym typeface="Times New Roman" charset="0"/>
                    </a:rPr>
                    <a:t>我们都是以一位灵</a:t>
                  </a:r>
                </a:p>
                <a:p>
                  <a:pPr defTabSz="908122"/>
                  <a:r>
                    <a:rPr lang="zh-CN" altLang="en-US" sz="1300">
                      <a:solidFill>
                        <a:srgbClr val="000000"/>
                      </a:solidFill>
                      <a:latin typeface="Arial Narrow" charset="0"/>
                      <a:ea typeface="宋体" charset="0"/>
                      <a:cs typeface="宋体" charset="0"/>
                      <a:sym typeface="Times New Roman" charset="0"/>
                    </a:rPr>
                    <a:t>受洗而进入一体</a:t>
                  </a:r>
                  <a:r>
                    <a:rPr lang="en-US" altLang="ja-JP" sz="1300">
                      <a:solidFill>
                        <a:srgbClr val="000000"/>
                      </a:solidFill>
                      <a:latin typeface="Arial Narrow" charset="0"/>
                      <a:cs typeface="Times New Roman" charset="0"/>
                      <a:sym typeface="Times New Roman" charset="0"/>
                    </a:rPr>
                    <a:t>”</a:t>
                  </a:r>
                  <a:endParaRPr lang="zh-CN" altLang="en-US" sz="1300">
                    <a:solidFill>
                      <a:srgbClr val="000000"/>
                    </a:solidFill>
                    <a:latin typeface="Arial Narrow" charset="0"/>
                    <a:sym typeface="Times New Roman" charset="0"/>
                  </a:endParaRPr>
                </a:p>
              </p:txBody>
            </p:sp>
            <p:sp>
              <p:nvSpPr>
                <p:cNvPr id="1721363" name="Rectangle 86"/>
                <p:cNvSpPr>
                  <a:spLocks noChangeArrowheads="1"/>
                </p:cNvSpPr>
                <p:nvPr/>
              </p:nvSpPr>
              <p:spPr bwMode="auto">
                <a:xfrm>
                  <a:off x="46" y="1494"/>
                  <a:ext cx="878" cy="3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zh-CN" altLang="en-US" sz="1300">
                      <a:solidFill>
                        <a:srgbClr val="000000"/>
                      </a:solidFill>
                      <a:latin typeface="Arial Narrow" charset="0"/>
                      <a:ea typeface="宋体" charset="0"/>
                      <a:cs typeface="宋体" charset="0"/>
                      <a:sym typeface="Times New Roman" charset="0"/>
                    </a:rPr>
                    <a:t>媒介</a:t>
                  </a:r>
                  <a:r>
                    <a:rPr lang="en-US" altLang="ja-JP" sz="1300">
                      <a:solidFill>
                        <a:srgbClr val="000000"/>
                      </a:solidFill>
                      <a:latin typeface="Arial Narrow" charset="0"/>
                      <a:cs typeface="Times New Roman" charset="0"/>
                      <a:sym typeface="Times New Roman" charset="0"/>
                    </a:rPr>
                    <a:t>: </a:t>
                  </a:r>
                  <a:r>
                    <a:rPr lang="zh-CN" altLang="en-US" sz="1300">
                      <a:solidFill>
                        <a:srgbClr val="000000"/>
                      </a:solidFill>
                      <a:latin typeface="Arial Narrow" charset="0"/>
                      <a:ea typeface="宋体" charset="0"/>
                      <a:cs typeface="宋体" charset="0"/>
                      <a:sym typeface="Times New Roman" charset="0"/>
                    </a:rPr>
                    <a:t>谁施洗？</a:t>
                  </a:r>
                  <a:r>
                    <a:rPr lang="en-US" altLang="zh-CN" sz="1300">
                      <a:solidFill>
                        <a:srgbClr val="000000"/>
                      </a:solidFill>
                      <a:latin typeface="Arial Narrow" charset="0"/>
                      <a:sym typeface="Times New Roman" charset="0"/>
                    </a:rPr>
                    <a:t>(“</a:t>
                  </a:r>
                  <a:r>
                    <a:rPr lang="zh-CN" altLang="en-US" sz="1300">
                      <a:solidFill>
                        <a:srgbClr val="000000"/>
                      </a:solidFill>
                      <a:latin typeface="Arial Narrow" charset="0"/>
                      <a:ea typeface="宋体" charset="0"/>
                      <a:cs typeface="宋体" charset="0"/>
                      <a:sym typeface="Times New Roman" charset="0"/>
                    </a:rPr>
                    <a:t>被</a:t>
                  </a:r>
                  <a:r>
                    <a:rPr lang="en-US" altLang="zh-CN" sz="1300">
                      <a:solidFill>
                        <a:srgbClr val="000000"/>
                      </a:solidFill>
                      <a:latin typeface="Arial Narrow" charset="0"/>
                      <a:sym typeface="Times New Roman" charset="0"/>
                    </a:rPr>
                    <a:t>…”)</a:t>
                  </a:r>
                </a:p>
              </p:txBody>
            </p:sp>
            <p:sp>
              <p:nvSpPr>
                <p:cNvPr id="1721364" name="Rectangle 87"/>
                <p:cNvSpPr>
                  <a:spLocks noChangeArrowheads="1"/>
                </p:cNvSpPr>
                <p:nvPr/>
              </p:nvSpPr>
              <p:spPr bwMode="auto">
                <a:xfrm>
                  <a:off x="924" y="1494"/>
                  <a:ext cx="1140" cy="3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zh-CN" altLang="en-US" sz="1300">
                      <a:solidFill>
                        <a:srgbClr val="000000"/>
                      </a:solidFill>
                      <a:latin typeface="Arial Narrow" charset="0"/>
                      <a:ea typeface="宋体" charset="0"/>
                      <a:cs typeface="宋体" charset="0"/>
                      <a:sym typeface="Times New Roman" charset="0"/>
                    </a:rPr>
                    <a:t>基督</a:t>
                  </a:r>
                </a:p>
              </p:txBody>
            </p:sp>
            <p:sp>
              <p:nvSpPr>
                <p:cNvPr id="1721365" name="Rectangle 88"/>
                <p:cNvSpPr>
                  <a:spLocks noChangeArrowheads="1"/>
                </p:cNvSpPr>
                <p:nvPr/>
              </p:nvSpPr>
              <p:spPr bwMode="auto">
                <a:xfrm>
                  <a:off x="2064" y="1494"/>
                  <a:ext cx="1163" cy="3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en-US" altLang="zh-CN" sz="1300">
                      <a:solidFill>
                        <a:srgbClr val="000000"/>
                      </a:solidFill>
                      <a:latin typeface="Arial Narrow" charset="0"/>
                      <a:cs typeface="Times New Roman" charset="0"/>
                      <a:sym typeface="Times New Roman" charset="0"/>
                    </a:rPr>
                    <a:t>(</a:t>
                  </a:r>
                  <a:r>
                    <a:rPr lang="zh-CN" altLang="en-US" sz="1300">
                      <a:solidFill>
                        <a:srgbClr val="000000"/>
                      </a:solidFill>
                      <a:latin typeface="Arial Narrow" charset="0"/>
                      <a:ea typeface="宋体" charset="0"/>
                      <a:cs typeface="宋体" charset="0"/>
                      <a:sym typeface="Times New Roman" charset="0"/>
                    </a:rPr>
                    <a:t>没提到</a:t>
                  </a:r>
                  <a:r>
                    <a:rPr lang="en-US" altLang="zh-CN" sz="1300">
                      <a:solidFill>
                        <a:srgbClr val="000000"/>
                      </a:solidFill>
                      <a:latin typeface="Arial Narrow" charset="0"/>
                      <a:cs typeface="Times New Roman" charset="0"/>
                      <a:sym typeface="Times New Roman" charset="0"/>
                    </a:rPr>
                    <a:t>)</a:t>
                  </a:r>
                </a:p>
              </p:txBody>
            </p:sp>
            <p:sp>
              <p:nvSpPr>
                <p:cNvPr id="1721366" name="Rectangle 89"/>
                <p:cNvSpPr>
                  <a:spLocks noChangeArrowheads="1"/>
                </p:cNvSpPr>
                <p:nvPr/>
              </p:nvSpPr>
              <p:spPr bwMode="auto">
                <a:xfrm>
                  <a:off x="3227" y="1494"/>
                  <a:ext cx="1163" cy="3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zh-CN" altLang="en-US" sz="1300">
                      <a:solidFill>
                        <a:srgbClr val="000000"/>
                      </a:solidFill>
                      <a:latin typeface="Arial Narrow" charset="0"/>
                      <a:ea typeface="宋体" charset="0"/>
                      <a:cs typeface="宋体" charset="0"/>
                      <a:sym typeface="Times New Roman" charset="0"/>
                    </a:rPr>
                    <a:t>圣灵  </a:t>
                  </a:r>
                </a:p>
                <a:p>
                  <a:pPr defTabSz="908122" eaLnBrk="0" hangingPunct="0"/>
                  <a:r>
                    <a:rPr lang="en-US" altLang="zh-CN" sz="1300">
                      <a:solidFill>
                        <a:srgbClr val="000000"/>
                      </a:solidFill>
                      <a:latin typeface="Arial Narrow" charset="0"/>
                      <a:cs typeface="Times New Roman" charset="0"/>
                      <a:sym typeface="Times New Roman" charset="0"/>
                    </a:rPr>
                    <a:t>(</a:t>
                  </a:r>
                  <a:r>
                    <a:rPr lang="zh-CN" altLang="en-US" sz="1300">
                      <a:solidFill>
                        <a:srgbClr val="000000"/>
                      </a:solidFill>
                      <a:latin typeface="Arial Narrow" charset="0"/>
                      <a:ea typeface="宋体" charset="0"/>
                      <a:cs typeface="宋体" charset="0"/>
                      <a:sym typeface="Times New Roman" charset="0"/>
                    </a:rPr>
                    <a:t>在基督之下</a:t>
                  </a:r>
                  <a:r>
                    <a:rPr lang="en-US" altLang="zh-CN" sz="1300">
                      <a:solidFill>
                        <a:srgbClr val="000000"/>
                      </a:solidFill>
                      <a:latin typeface="Arial Narrow" charset="0"/>
                      <a:sym typeface="Times New Roman" charset="0"/>
                    </a:rPr>
                    <a:t>)</a:t>
                  </a:r>
                </a:p>
              </p:txBody>
            </p:sp>
            <p:sp>
              <p:nvSpPr>
                <p:cNvPr id="1721367" name="Rectangle 90"/>
                <p:cNvSpPr>
                  <a:spLocks noChangeArrowheads="1"/>
                </p:cNvSpPr>
                <p:nvPr/>
              </p:nvSpPr>
              <p:spPr bwMode="auto">
                <a:xfrm>
                  <a:off x="4390" y="1494"/>
                  <a:ext cx="1312" cy="3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en-US" altLang="zh-CN" sz="1300">
                      <a:solidFill>
                        <a:srgbClr val="000000"/>
                      </a:solidFill>
                      <a:latin typeface="Arial Narrow" charset="0"/>
                      <a:cs typeface="Times New Roman" charset="0"/>
                      <a:sym typeface="Times New Roman" charset="0"/>
                    </a:rPr>
                    <a:t>(</a:t>
                  </a:r>
                  <a:r>
                    <a:rPr lang="ja-JP" altLang="en-US" sz="1300">
                      <a:solidFill>
                        <a:srgbClr val="000000"/>
                      </a:solidFill>
                      <a:latin typeface="Arial Narrow" charset="0"/>
                      <a:cs typeface="Times New Roman" charset="0"/>
                      <a:sym typeface="Times New Roman" charset="0"/>
                    </a:rPr>
                    <a:t>没提到</a:t>
                  </a:r>
                  <a:r>
                    <a:rPr lang="en-US" altLang="ja-JP" sz="1300">
                      <a:solidFill>
                        <a:srgbClr val="000000"/>
                      </a:solidFill>
                      <a:latin typeface="Arial Narrow" charset="0"/>
                      <a:cs typeface="Times New Roman" charset="0"/>
                      <a:sym typeface="Times New Roman" charset="0"/>
                    </a:rPr>
                    <a:t>)—</a:t>
                  </a:r>
                  <a:r>
                    <a:rPr lang="zh-CN" altLang="en-US" sz="1300">
                      <a:solidFill>
                        <a:srgbClr val="000000"/>
                      </a:solidFill>
                      <a:latin typeface="Arial Narrow" charset="0"/>
                      <a:ea typeface="宋体" charset="0"/>
                      <a:cs typeface="宋体" charset="0"/>
                      <a:sym typeface="Times New Roman" charset="0"/>
                    </a:rPr>
                    <a:t>但福音显示</a:t>
                  </a:r>
                </a:p>
                <a:p>
                  <a:pPr defTabSz="908122"/>
                  <a:r>
                    <a:rPr lang="zh-CN" altLang="en-US" sz="1300">
                      <a:solidFill>
                        <a:srgbClr val="000000"/>
                      </a:solidFill>
                      <a:latin typeface="Arial Narrow" charset="0"/>
                      <a:ea typeface="宋体" charset="0"/>
                      <a:cs typeface="宋体" charset="0"/>
                      <a:sym typeface="Times New Roman" charset="0"/>
                    </a:rPr>
                    <a:t>他是基督</a:t>
                  </a:r>
                  <a:endParaRPr lang="zh-CN" altLang="en-US" sz="1300">
                    <a:solidFill>
                      <a:srgbClr val="000000"/>
                    </a:solidFill>
                    <a:latin typeface="Arial Narrow" charset="0"/>
                    <a:cs typeface="Times New Roman" charset="0"/>
                    <a:sym typeface="Times New Roman" charset="0"/>
                  </a:endParaRPr>
                </a:p>
              </p:txBody>
            </p:sp>
            <p:sp>
              <p:nvSpPr>
                <p:cNvPr id="1721368" name="Rectangle 91"/>
                <p:cNvSpPr>
                  <a:spLocks noChangeArrowheads="1"/>
                </p:cNvSpPr>
                <p:nvPr/>
              </p:nvSpPr>
              <p:spPr bwMode="auto">
                <a:xfrm>
                  <a:off x="46" y="1829"/>
                  <a:ext cx="878" cy="4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zh-CN" altLang="en-US" sz="1300">
                      <a:solidFill>
                        <a:srgbClr val="000000"/>
                      </a:solidFill>
                      <a:latin typeface="Arial Narrow" charset="0"/>
                      <a:ea typeface="宋体" charset="0"/>
                      <a:cs typeface="宋体" charset="0"/>
                      <a:sym typeface="Times New Roman" charset="0"/>
                    </a:rPr>
                    <a:t>器皿</a:t>
                  </a:r>
                  <a:r>
                    <a:rPr lang="en-US" altLang="ja-JP" sz="1300">
                      <a:solidFill>
                        <a:srgbClr val="000000"/>
                      </a:solidFill>
                      <a:latin typeface="Arial Narrow" charset="0"/>
                      <a:cs typeface="Times New Roman" charset="0"/>
                      <a:sym typeface="Times New Roman" charset="0"/>
                    </a:rPr>
                    <a:t>: </a:t>
                  </a:r>
                  <a:r>
                    <a:rPr lang="zh-CN" altLang="en-US" sz="1300">
                      <a:solidFill>
                        <a:srgbClr val="000000"/>
                      </a:solidFill>
                      <a:latin typeface="Arial Narrow" charset="0"/>
                      <a:ea typeface="宋体" charset="0"/>
                      <a:cs typeface="宋体" charset="0"/>
                      <a:sym typeface="Times New Roman" charset="0"/>
                    </a:rPr>
                    <a:t>信徒被什么</a:t>
                  </a:r>
                  <a:r>
                    <a:rPr lang="en-US" altLang="zh-CN" sz="1300">
                      <a:solidFill>
                        <a:srgbClr val="000000"/>
                      </a:solidFill>
                      <a:latin typeface="Arial Narrow" charset="0"/>
                      <a:sym typeface="Times New Roman" charset="0"/>
                    </a:rPr>
                    <a:t>/</a:t>
                  </a:r>
                </a:p>
                <a:p>
                  <a:pPr defTabSz="908122"/>
                  <a:r>
                    <a:rPr lang="zh-CN" altLang="en-US" sz="1300">
                      <a:solidFill>
                        <a:srgbClr val="000000"/>
                      </a:solidFill>
                      <a:latin typeface="Arial Narrow" charset="0"/>
                      <a:ea typeface="宋体" charset="0"/>
                      <a:cs typeface="宋体" charset="0"/>
                      <a:sym typeface="Times New Roman" charset="0"/>
                    </a:rPr>
                    <a:t>谁施洗？</a:t>
                  </a:r>
                </a:p>
              </p:txBody>
            </p:sp>
            <p:sp>
              <p:nvSpPr>
                <p:cNvPr id="1721369" name="Rectangle 92"/>
                <p:cNvSpPr>
                  <a:spLocks noChangeArrowheads="1"/>
                </p:cNvSpPr>
                <p:nvPr/>
              </p:nvSpPr>
              <p:spPr bwMode="auto">
                <a:xfrm>
                  <a:off x="924" y="1829"/>
                  <a:ext cx="1140" cy="4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zh-CN" altLang="en-US" sz="1300">
                      <a:solidFill>
                        <a:srgbClr val="000000"/>
                      </a:solidFill>
                      <a:latin typeface="Arial Narrow" charset="0"/>
                      <a:ea typeface="宋体" charset="0"/>
                      <a:cs typeface="宋体" charset="0"/>
                      <a:sym typeface="Times New Roman" charset="0"/>
                    </a:rPr>
                    <a:t>圣灵</a:t>
                  </a:r>
                  <a:r>
                    <a:rPr lang="en-US" altLang="ja-JP" sz="1300">
                      <a:solidFill>
                        <a:srgbClr val="000000"/>
                      </a:solidFill>
                      <a:latin typeface="Arial Narrow" charset="0"/>
                      <a:cs typeface="Times New Roman" charset="0"/>
                      <a:sym typeface="Times New Roman" charset="0"/>
                    </a:rPr>
                    <a:t> — </a:t>
                  </a:r>
                  <a:r>
                    <a:rPr lang="zh-CN" altLang="en-US" sz="1300">
                      <a:solidFill>
                        <a:srgbClr val="000000"/>
                      </a:solidFill>
                      <a:latin typeface="Arial Narrow" charset="0"/>
                      <a:ea typeface="宋体" charset="0"/>
                      <a:cs typeface="宋体" charset="0"/>
                      <a:sym typeface="Times New Roman" charset="0"/>
                    </a:rPr>
                    <a:t>太</a:t>
                  </a:r>
                  <a:r>
                    <a:rPr lang="en-US" altLang="ja-JP" sz="1300">
                      <a:solidFill>
                        <a:srgbClr val="000000"/>
                      </a:solidFill>
                      <a:latin typeface="Arial Narrow" charset="0"/>
                      <a:sym typeface="Times New Roman" charset="0"/>
                    </a:rPr>
                    <a:t>3 </a:t>
                  </a:r>
                  <a:r>
                    <a:rPr lang="zh-CN" altLang="en-US" sz="1300">
                      <a:solidFill>
                        <a:srgbClr val="000000"/>
                      </a:solidFill>
                      <a:latin typeface="Arial Narrow" charset="0"/>
                      <a:ea typeface="宋体" charset="0"/>
                      <a:cs typeface="宋体" charset="0"/>
                      <a:sym typeface="Times New Roman" charset="0"/>
                    </a:rPr>
                    <a:t>提到每个人都被圣灵</a:t>
                  </a:r>
                  <a:r>
                    <a:rPr lang="en-US" altLang="ja-JP" sz="1300">
                      <a:solidFill>
                        <a:srgbClr val="000000"/>
                      </a:solidFill>
                      <a:latin typeface="Arial Narrow" charset="0"/>
                      <a:sym typeface="Times New Roman" charset="0"/>
                    </a:rPr>
                    <a:t>(11</a:t>
                  </a:r>
                  <a:r>
                    <a:rPr lang="zh-CN" altLang="en-US" sz="1300">
                      <a:solidFill>
                        <a:srgbClr val="000000"/>
                      </a:solidFill>
                      <a:latin typeface="Arial Narrow" charset="0"/>
                      <a:ea typeface="宋体" charset="0"/>
                      <a:cs typeface="宋体" charset="0"/>
                      <a:sym typeface="Times New Roman" charset="0"/>
                    </a:rPr>
                    <a:t>节</a:t>
                  </a:r>
                  <a:r>
                    <a:rPr lang="en-US" altLang="ja-JP" sz="1300">
                      <a:solidFill>
                        <a:srgbClr val="000000"/>
                      </a:solidFill>
                      <a:latin typeface="Arial Narrow" charset="0"/>
                      <a:sym typeface="Times New Roman" charset="0"/>
                    </a:rPr>
                    <a:t>, </a:t>
                  </a:r>
                  <a:r>
                    <a:rPr lang="zh-CN" altLang="en-US" sz="1300">
                      <a:solidFill>
                        <a:srgbClr val="000000"/>
                      </a:solidFill>
                      <a:latin typeface="Arial Narrow" charset="0"/>
                      <a:ea typeface="宋体" charset="0"/>
                      <a:cs typeface="宋体" charset="0"/>
                      <a:sym typeface="Times New Roman" charset="0"/>
                    </a:rPr>
                    <a:t>信徒</a:t>
                  </a:r>
                  <a:r>
                    <a:rPr lang="en-US" altLang="ja-JP" sz="1300">
                      <a:solidFill>
                        <a:srgbClr val="000000"/>
                      </a:solidFill>
                      <a:latin typeface="Arial Narrow" charset="0"/>
                      <a:sym typeface="Times New Roman" charset="0"/>
                    </a:rPr>
                    <a:t>)</a:t>
                  </a:r>
                  <a:r>
                    <a:rPr lang="zh-CN" altLang="en-US" sz="1300">
                      <a:solidFill>
                        <a:srgbClr val="000000"/>
                      </a:solidFill>
                      <a:latin typeface="Arial Narrow" charset="0"/>
                      <a:ea typeface="宋体" charset="0"/>
                      <a:cs typeface="宋体" charset="0"/>
                      <a:sym typeface="Times New Roman" charset="0"/>
                    </a:rPr>
                    <a:t>或火施洗</a:t>
                  </a:r>
                  <a:r>
                    <a:rPr lang="en-US" altLang="ja-JP" sz="1300">
                      <a:solidFill>
                        <a:srgbClr val="000000"/>
                      </a:solidFill>
                      <a:latin typeface="Arial Narrow" charset="0"/>
                      <a:sym typeface="Times New Roman" charset="0"/>
                    </a:rPr>
                    <a:t>(12</a:t>
                  </a:r>
                  <a:r>
                    <a:rPr lang="zh-CN" altLang="en-US" sz="1300">
                      <a:solidFill>
                        <a:srgbClr val="000000"/>
                      </a:solidFill>
                      <a:latin typeface="Arial Narrow" charset="0"/>
                      <a:ea typeface="宋体" charset="0"/>
                      <a:cs typeface="宋体" charset="0"/>
                      <a:sym typeface="Times New Roman" charset="0"/>
                    </a:rPr>
                    <a:t>节，非信徒</a:t>
                  </a:r>
                  <a:r>
                    <a:rPr lang="en-US" altLang="ja-JP" sz="1300">
                      <a:solidFill>
                        <a:srgbClr val="000000"/>
                      </a:solidFill>
                      <a:latin typeface="Arial Narrow" charset="0"/>
                      <a:sym typeface="Times New Roman" charset="0"/>
                    </a:rPr>
                    <a:t>)</a:t>
                  </a:r>
                  <a:endParaRPr lang="en-US" altLang="zh-CN" sz="1300">
                    <a:solidFill>
                      <a:srgbClr val="000000"/>
                    </a:solidFill>
                    <a:latin typeface="Arial Narrow" charset="0"/>
                    <a:sym typeface="Times New Roman" charset="0"/>
                  </a:endParaRPr>
                </a:p>
              </p:txBody>
            </p:sp>
            <p:sp>
              <p:nvSpPr>
                <p:cNvPr id="1721370" name="Rectangle 93"/>
                <p:cNvSpPr>
                  <a:spLocks noChangeArrowheads="1"/>
                </p:cNvSpPr>
                <p:nvPr/>
              </p:nvSpPr>
              <p:spPr bwMode="auto">
                <a:xfrm>
                  <a:off x="2064" y="1829"/>
                  <a:ext cx="1163" cy="4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en-US" altLang="zh-CN" sz="1300">
                      <a:solidFill>
                        <a:srgbClr val="000000"/>
                      </a:solidFill>
                      <a:latin typeface="Arial Narrow" charset="0"/>
                      <a:cs typeface="Times New Roman" charset="0"/>
                      <a:sym typeface="Times New Roman" charset="0"/>
                    </a:rPr>
                    <a:t>(</a:t>
                  </a:r>
                  <a:r>
                    <a:rPr lang="zh-CN" altLang="en-US" sz="1300">
                      <a:solidFill>
                        <a:srgbClr val="000000"/>
                      </a:solidFill>
                      <a:latin typeface="Arial Narrow" charset="0"/>
                      <a:ea typeface="宋体" charset="0"/>
                      <a:cs typeface="宋体" charset="0"/>
                      <a:sym typeface="Times New Roman" charset="0"/>
                    </a:rPr>
                    <a:t>没提到</a:t>
                  </a:r>
                  <a:r>
                    <a:rPr lang="en-US" altLang="zh-CN" sz="1300">
                      <a:solidFill>
                        <a:srgbClr val="000000"/>
                      </a:solidFill>
                      <a:latin typeface="Arial Narrow" charset="0"/>
                      <a:cs typeface="Times New Roman" charset="0"/>
                      <a:sym typeface="Times New Roman" charset="0"/>
                    </a:rPr>
                    <a:t>)</a:t>
                  </a:r>
                </a:p>
              </p:txBody>
            </p:sp>
            <p:sp>
              <p:nvSpPr>
                <p:cNvPr id="1721371" name="Rectangle 94"/>
                <p:cNvSpPr>
                  <a:spLocks noChangeArrowheads="1"/>
                </p:cNvSpPr>
                <p:nvPr/>
              </p:nvSpPr>
              <p:spPr bwMode="auto">
                <a:xfrm>
                  <a:off x="3227" y="1829"/>
                  <a:ext cx="1163" cy="4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en-US" altLang="zh-CN" sz="1300">
                      <a:solidFill>
                        <a:srgbClr val="000000"/>
                      </a:solidFill>
                      <a:latin typeface="Arial Narrow" charset="0"/>
                      <a:cs typeface="Times New Roman" charset="0"/>
                      <a:sym typeface="Times New Roman" charset="0"/>
                    </a:rPr>
                    <a:t>(</a:t>
                  </a:r>
                  <a:r>
                    <a:rPr lang="ja-JP" altLang="en-US" sz="1300">
                      <a:solidFill>
                        <a:srgbClr val="000000"/>
                      </a:solidFill>
                      <a:latin typeface="Arial Narrow" charset="0"/>
                      <a:cs typeface="Times New Roman" charset="0"/>
                      <a:sym typeface="Times New Roman" charset="0"/>
                    </a:rPr>
                    <a:t>没提到</a:t>
                  </a:r>
                  <a:r>
                    <a:rPr lang="en-US" altLang="ja-JP" sz="1300">
                      <a:solidFill>
                        <a:srgbClr val="000000"/>
                      </a:solidFill>
                      <a:latin typeface="Arial Narrow" charset="0"/>
                      <a:cs typeface="Times New Roman" charset="0"/>
                      <a:sym typeface="Times New Roman" charset="0"/>
                    </a:rPr>
                    <a:t>)</a:t>
                  </a:r>
                  <a:endParaRPr lang="en-US" altLang="zh-CN" sz="1300">
                    <a:solidFill>
                      <a:srgbClr val="000000"/>
                    </a:solidFill>
                    <a:latin typeface="Arial Narrow" charset="0"/>
                    <a:cs typeface="Times New Roman" charset="0"/>
                    <a:sym typeface="Times New Roman" charset="0"/>
                  </a:endParaRPr>
                </a:p>
              </p:txBody>
            </p:sp>
            <p:sp>
              <p:nvSpPr>
                <p:cNvPr id="1721372" name="Rectangle 95"/>
                <p:cNvSpPr>
                  <a:spLocks noChangeArrowheads="1"/>
                </p:cNvSpPr>
                <p:nvPr/>
              </p:nvSpPr>
              <p:spPr bwMode="auto">
                <a:xfrm>
                  <a:off x="4390" y="1829"/>
                  <a:ext cx="1312" cy="4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zh-CN" altLang="en-US" sz="1300">
                      <a:solidFill>
                        <a:srgbClr val="000000"/>
                      </a:solidFill>
                      <a:latin typeface="Arial Narrow" charset="0"/>
                      <a:ea typeface="宋体" charset="0"/>
                      <a:cs typeface="宋体" charset="0"/>
                      <a:sym typeface="Times New Roman" charset="0"/>
                    </a:rPr>
                    <a:t>圣灵</a:t>
                  </a:r>
                </a:p>
              </p:txBody>
            </p:sp>
            <p:sp>
              <p:nvSpPr>
                <p:cNvPr id="1721373" name="Rectangle 96"/>
                <p:cNvSpPr>
                  <a:spLocks noChangeArrowheads="1"/>
                </p:cNvSpPr>
                <p:nvPr/>
              </p:nvSpPr>
              <p:spPr bwMode="auto">
                <a:xfrm>
                  <a:off x="46" y="2295"/>
                  <a:ext cx="878" cy="3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zh-CN" altLang="en-US" sz="1300">
                      <a:solidFill>
                        <a:srgbClr val="000000"/>
                      </a:solidFill>
                      <a:latin typeface="Arial Narrow" charset="0"/>
                      <a:ea typeface="宋体" charset="0"/>
                      <a:cs typeface="宋体" charset="0"/>
                      <a:sym typeface="Times New Roman" charset="0"/>
                    </a:rPr>
                    <a:t>范围</a:t>
                  </a:r>
                  <a:r>
                    <a:rPr lang="en-US" altLang="ja-JP" sz="1300">
                      <a:solidFill>
                        <a:srgbClr val="000000"/>
                      </a:solidFill>
                      <a:latin typeface="Arial Narrow" charset="0"/>
                      <a:cs typeface="Times New Roman" charset="0"/>
                      <a:sym typeface="Times New Roman" charset="0"/>
                    </a:rPr>
                    <a:t>: </a:t>
                  </a:r>
                  <a:endParaRPr lang="en-US" altLang="zh-CN" sz="1300">
                    <a:solidFill>
                      <a:srgbClr val="000000"/>
                    </a:solidFill>
                    <a:latin typeface="Arial Narrow" charset="0"/>
                    <a:cs typeface="Times New Roman" charset="0"/>
                    <a:sym typeface="Times New Roman" charset="0"/>
                  </a:endParaRPr>
                </a:p>
                <a:p>
                  <a:pPr defTabSz="908122"/>
                  <a:r>
                    <a:rPr lang="zh-CN" altLang="en-US" sz="1300">
                      <a:solidFill>
                        <a:srgbClr val="000000"/>
                      </a:solidFill>
                      <a:latin typeface="Arial Narrow" charset="0"/>
                      <a:ea typeface="宋体" charset="0"/>
                      <a:cs typeface="宋体" charset="0"/>
                      <a:sym typeface="Times New Roman" charset="0"/>
                    </a:rPr>
                    <a:t>洗礼有什么元素？</a:t>
                  </a:r>
                </a:p>
              </p:txBody>
            </p:sp>
            <p:sp>
              <p:nvSpPr>
                <p:cNvPr id="1721374" name="Rectangle 97"/>
                <p:cNvSpPr>
                  <a:spLocks noChangeArrowheads="1"/>
                </p:cNvSpPr>
                <p:nvPr/>
              </p:nvSpPr>
              <p:spPr bwMode="auto">
                <a:xfrm>
                  <a:off x="924" y="2295"/>
                  <a:ext cx="1140" cy="3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en-US" altLang="zh-CN" sz="1300">
                      <a:solidFill>
                        <a:srgbClr val="000000"/>
                      </a:solidFill>
                      <a:latin typeface="Arial Narrow" charset="0"/>
                      <a:cs typeface="Times New Roman" charset="0"/>
                      <a:sym typeface="Times New Roman" charset="0"/>
                    </a:rPr>
                    <a:t>(</a:t>
                  </a:r>
                  <a:r>
                    <a:rPr lang="ja-JP" altLang="en-US" sz="1300">
                      <a:solidFill>
                        <a:srgbClr val="000000"/>
                      </a:solidFill>
                      <a:latin typeface="Arial Narrow" charset="0"/>
                      <a:cs typeface="Times New Roman" charset="0"/>
                      <a:sym typeface="Times New Roman" charset="0"/>
                    </a:rPr>
                    <a:t>没提到</a:t>
                  </a:r>
                  <a:r>
                    <a:rPr lang="en-US" altLang="ja-JP" sz="1300">
                      <a:solidFill>
                        <a:srgbClr val="000000"/>
                      </a:solidFill>
                      <a:latin typeface="Arial Narrow" charset="0"/>
                      <a:cs typeface="Times New Roman" charset="0"/>
                      <a:sym typeface="Times New Roman" charset="0"/>
                    </a:rPr>
                    <a:t>)</a:t>
                  </a:r>
                  <a:endParaRPr lang="en-US" altLang="zh-CN" sz="1300">
                    <a:solidFill>
                      <a:srgbClr val="000000"/>
                    </a:solidFill>
                    <a:latin typeface="Arial Narrow" charset="0"/>
                    <a:cs typeface="Times New Roman" charset="0"/>
                    <a:sym typeface="Times New Roman" charset="0"/>
                  </a:endParaRPr>
                </a:p>
              </p:txBody>
            </p:sp>
            <p:sp>
              <p:nvSpPr>
                <p:cNvPr id="1721375" name="Rectangle 98"/>
                <p:cNvSpPr>
                  <a:spLocks noChangeArrowheads="1"/>
                </p:cNvSpPr>
                <p:nvPr/>
              </p:nvSpPr>
              <p:spPr bwMode="auto">
                <a:xfrm>
                  <a:off x="2064" y="2295"/>
                  <a:ext cx="1163" cy="3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ja-JP" altLang="en-US" sz="1300">
                      <a:solidFill>
                        <a:srgbClr val="000000"/>
                      </a:solidFill>
                      <a:latin typeface="Arial Narrow" charset="0"/>
                      <a:cs typeface="Times New Roman" charset="0"/>
                      <a:sym typeface="Times New Roman" charset="0"/>
                    </a:rPr>
                    <a:t>圣灵</a:t>
                  </a:r>
                  <a:endParaRPr lang="zh-CN" altLang="en-US" sz="1300">
                    <a:solidFill>
                      <a:srgbClr val="000000"/>
                    </a:solidFill>
                    <a:latin typeface="Arial Narrow" charset="0"/>
                    <a:cs typeface="Times New Roman" charset="0"/>
                    <a:sym typeface="Times New Roman" charset="0"/>
                  </a:endParaRPr>
                </a:p>
              </p:txBody>
            </p:sp>
            <p:sp>
              <p:nvSpPr>
                <p:cNvPr id="1721376" name="Rectangle 99"/>
                <p:cNvSpPr>
                  <a:spLocks noChangeArrowheads="1"/>
                </p:cNvSpPr>
                <p:nvPr/>
              </p:nvSpPr>
              <p:spPr bwMode="auto">
                <a:xfrm>
                  <a:off x="3227" y="2295"/>
                  <a:ext cx="1163" cy="3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zh-CN" altLang="en-US" sz="1300">
                      <a:solidFill>
                        <a:srgbClr val="000000"/>
                      </a:solidFill>
                      <a:latin typeface="Arial Narrow" charset="0"/>
                      <a:ea typeface="宋体" charset="0"/>
                      <a:cs typeface="宋体" charset="0"/>
                      <a:sym typeface="Times New Roman" charset="0"/>
                    </a:rPr>
                    <a:t>基督的身体</a:t>
                  </a:r>
                </a:p>
              </p:txBody>
            </p:sp>
            <p:sp>
              <p:nvSpPr>
                <p:cNvPr id="1721377" name="Rectangle 100"/>
                <p:cNvSpPr>
                  <a:spLocks noChangeArrowheads="1"/>
                </p:cNvSpPr>
                <p:nvPr/>
              </p:nvSpPr>
              <p:spPr bwMode="auto">
                <a:xfrm>
                  <a:off x="4390" y="2295"/>
                  <a:ext cx="1312" cy="3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ja-JP" altLang="en-US" sz="1300">
                      <a:solidFill>
                        <a:srgbClr val="000000"/>
                      </a:solidFill>
                      <a:latin typeface="Arial Narrow" charset="0"/>
                      <a:sym typeface="Times New Roman" charset="0"/>
                    </a:rPr>
                    <a:t>基督的身体</a:t>
                  </a:r>
                  <a:endParaRPr lang="zh-CN" altLang="en-US" sz="1300">
                    <a:solidFill>
                      <a:srgbClr val="000000"/>
                    </a:solidFill>
                    <a:latin typeface="Arial Narrow" charset="0"/>
                    <a:sym typeface="Times New Roman" charset="0"/>
                  </a:endParaRPr>
                </a:p>
              </p:txBody>
            </p:sp>
            <p:sp>
              <p:nvSpPr>
                <p:cNvPr id="1721378" name="Rectangle 101"/>
                <p:cNvSpPr>
                  <a:spLocks noChangeArrowheads="1"/>
                </p:cNvSpPr>
                <p:nvPr/>
              </p:nvSpPr>
              <p:spPr bwMode="auto">
                <a:xfrm>
                  <a:off x="46" y="2630"/>
                  <a:ext cx="878" cy="3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zh-CN" altLang="en-US" sz="1300">
                      <a:solidFill>
                        <a:srgbClr val="000000"/>
                      </a:solidFill>
                      <a:latin typeface="Arial Narrow" charset="0"/>
                      <a:ea typeface="宋体" charset="0"/>
                      <a:cs typeface="宋体" charset="0"/>
                      <a:sym typeface="Times New Roman" charset="0"/>
                    </a:rPr>
                    <a:t>目标</a:t>
                  </a:r>
                  <a:r>
                    <a:rPr lang="en-US" altLang="ja-JP" sz="1300">
                      <a:solidFill>
                        <a:srgbClr val="000000"/>
                      </a:solidFill>
                      <a:latin typeface="Arial Narrow" charset="0"/>
                      <a:cs typeface="Times New Roman" charset="0"/>
                      <a:sym typeface="Times New Roman" charset="0"/>
                    </a:rPr>
                    <a:t>: </a:t>
                  </a:r>
                  <a:endParaRPr lang="en-US" altLang="zh-CN" sz="1300">
                    <a:solidFill>
                      <a:srgbClr val="000000"/>
                    </a:solidFill>
                    <a:latin typeface="Arial Narrow" charset="0"/>
                    <a:cs typeface="Times New Roman" charset="0"/>
                    <a:sym typeface="Times New Roman" charset="0"/>
                  </a:endParaRPr>
                </a:p>
                <a:p>
                  <a:pPr defTabSz="908122"/>
                  <a:r>
                    <a:rPr lang="zh-CN" altLang="en-US" sz="1300">
                      <a:solidFill>
                        <a:srgbClr val="000000"/>
                      </a:solidFill>
                      <a:latin typeface="Arial Narrow" charset="0"/>
                      <a:ea typeface="宋体" charset="0"/>
                      <a:cs typeface="宋体" charset="0"/>
                      <a:sym typeface="Times New Roman" charset="0"/>
                    </a:rPr>
                    <a:t>洗礼的目的是？</a:t>
                  </a:r>
                </a:p>
              </p:txBody>
            </p:sp>
            <p:sp>
              <p:nvSpPr>
                <p:cNvPr id="1721379" name="Rectangle 102"/>
                <p:cNvSpPr>
                  <a:spLocks noChangeArrowheads="1"/>
                </p:cNvSpPr>
                <p:nvPr/>
              </p:nvSpPr>
              <p:spPr bwMode="auto">
                <a:xfrm>
                  <a:off x="924" y="2630"/>
                  <a:ext cx="1140" cy="3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en-US" altLang="zh-CN" sz="1300">
                      <a:solidFill>
                        <a:srgbClr val="000000"/>
                      </a:solidFill>
                      <a:latin typeface="Arial Narrow" charset="0"/>
                      <a:cs typeface="Times New Roman" charset="0"/>
                      <a:sym typeface="Times New Roman" charset="0"/>
                    </a:rPr>
                    <a:t>(</a:t>
                  </a:r>
                  <a:r>
                    <a:rPr lang="ja-JP" altLang="en-US" sz="1300">
                      <a:solidFill>
                        <a:srgbClr val="000000"/>
                      </a:solidFill>
                      <a:latin typeface="Arial Narrow" charset="0"/>
                      <a:cs typeface="Times New Roman" charset="0"/>
                      <a:sym typeface="Times New Roman" charset="0"/>
                    </a:rPr>
                    <a:t>没提到</a:t>
                  </a:r>
                  <a:r>
                    <a:rPr lang="en-US" altLang="ja-JP" sz="1300">
                      <a:solidFill>
                        <a:srgbClr val="000000"/>
                      </a:solidFill>
                      <a:latin typeface="Arial Narrow" charset="0"/>
                      <a:cs typeface="Times New Roman" charset="0"/>
                      <a:sym typeface="Times New Roman" charset="0"/>
                    </a:rPr>
                    <a:t>)</a:t>
                  </a:r>
                  <a:endParaRPr lang="en-US" altLang="zh-CN" sz="1300">
                    <a:solidFill>
                      <a:srgbClr val="000000"/>
                    </a:solidFill>
                    <a:latin typeface="Arial Narrow" charset="0"/>
                    <a:cs typeface="Times New Roman" charset="0"/>
                    <a:sym typeface="Times New Roman" charset="0"/>
                  </a:endParaRPr>
                </a:p>
              </p:txBody>
            </p:sp>
            <p:sp>
              <p:nvSpPr>
                <p:cNvPr id="1721380" name="Rectangle 103"/>
                <p:cNvSpPr>
                  <a:spLocks noChangeArrowheads="1"/>
                </p:cNvSpPr>
                <p:nvPr/>
              </p:nvSpPr>
              <p:spPr bwMode="auto">
                <a:xfrm>
                  <a:off x="2064" y="2630"/>
                  <a:ext cx="1163" cy="3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ja-JP" altLang="en-US" sz="1300">
                      <a:solidFill>
                        <a:srgbClr val="000000"/>
                      </a:solidFill>
                      <a:latin typeface="Arial Narrow" charset="0"/>
                      <a:sym typeface="Times New Roman" charset="0"/>
                    </a:rPr>
                    <a:t>基督的身体</a:t>
                  </a:r>
                  <a:endParaRPr lang="zh-CN" altLang="en-US" sz="1300">
                    <a:solidFill>
                      <a:srgbClr val="000000"/>
                    </a:solidFill>
                    <a:latin typeface="Arial Narrow" charset="0"/>
                    <a:sym typeface="Times New Roman" charset="0"/>
                  </a:endParaRPr>
                </a:p>
              </p:txBody>
            </p:sp>
            <p:sp>
              <p:nvSpPr>
                <p:cNvPr id="1721381" name="Rectangle 104"/>
                <p:cNvSpPr>
                  <a:spLocks noChangeArrowheads="1"/>
                </p:cNvSpPr>
                <p:nvPr/>
              </p:nvSpPr>
              <p:spPr bwMode="auto">
                <a:xfrm>
                  <a:off x="3227" y="2630"/>
                  <a:ext cx="1163" cy="3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en-US" altLang="zh-CN" sz="1300" dirty="0">
                      <a:solidFill>
                        <a:srgbClr val="000000"/>
                      </a:solidFill>
                      <a:latin typeface="Arial Narrow" charset="0"/>
                      <a:cs typeface="Times New Roman" charset="0"/>
                      <a:sym typeface="Times New Roman" charset="0"/>
                    </a:rPr>
                    <a:t>(</a:t>
                  </a:r>
                  <a:r>
                    <a:rPr lang="ja-JP" altLang="en-US" sz="1300" dirty="0">
                      <a:solidFill>
                        <a:srgbClr val="000000"/>
                      </a:solidFill>
                      <a:latin typeface="Arial Narrow" charset="0"/>
                      <a:cs typeface="Times New Roman" charset="0"/>
                      <a:sym typeface="Times New Roman" charset="0"/>
                    </a:rPr>
                    <a:t>没提到</a:t>
                  </a:r>
                  <a:r>
                    <a:rPr lang="en-US" altLang="ja-JP" sz="1300" dirty="0">
                      <a:solidFill>
                        <a:srgbClr val="000000"/>
                      </a:solidFill>
                      <a:latin typeface="Arial Narrow" charset="0"/>
                      <a:cs typeface="Times New Roman" charset="0"/>
                      <a:sym typeface="Times New Roman" charset="0"/>
                    </a:rPr>
                    <a:t>)</a:t>
                  </a:r>
                  <a:endParaRPr lang="en-US" altLang="zh-CN" sz="1300" dirty="0">
                    <a:solidFill>
                      <a:srgbClr val="000000"/>
                    </a:solidFill>
                    <a:latin typeface="Arial Narrow" charset="0"/>
                    <a:cs typeface="Times New Roman" charset="0"/>
                    <a:sym typeface="Times New Roman" charset="0"/>
                  </a:endParaRPr>
                </a:p>
              </p:txBody>
            </p:sp>
            <p:sp>
              <p:nvSpPr>
                <p:cNvPr id="1721382" name="Rectangle 105"/>
                <p:cNvSpPr>
                  <a:spLocks noChangeArrowheads="1"/>
                </p:cNvSpPr>
                <p:nvPr/>
              </p:nvSpPr>
              <p:spPr bwMode="auto">
                <a:xfrm>
                  <a:off x="4390" y="2630"/>
                  <a:ext cx="1312" cy="3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en-US" altLang="zh-CN" sz="1300">
                      <a:solidFill>
                        <a:srgbClr val="000000"/>
                      </a:solidFill>
                      <a:latin typeface="Arial Narrow" charset="0"/>
                      <a:cs typeface="Times New Roman" charset="0"/>
                      <a:sym typeface="Times New Roman" charset="0"/>
                    </a:rPr>
                    <a:t>(</a:t>
                  </a:r>
                  <a:r>
                    <a:rPr lang="ja-JP" altLang="en-US" sz="1300">
                      <a:solidFill>
                        <a:srgbClr val="000000"/>
                      </a:solidFill>
                      <a:latin typeface="Arial Narrow" charset="0"/>
                      <a:cs typeface="Times New Roman" charset="0"/>
                      <a:sym typeface="Times New Roman" charset="0"/>
                    </a:rPr>
                    <a:t>没提到</a:t>
                  </a:r>
                  <a:r>
                    <a:rPr lang="en-US" altLang="ja-JP" sz="1300">
                      <a:solidFill>
                        <a:srgbClr val="000000"/>
                      </a:solidFill>
                      <a:latin typeface="Arial Narrow" charset="0"/>
                      <a:cs typeface="Times New Roman" charset="0"/>
                      <a:sym typeface="Times New Roman" charset="0"/>
                    </a:rPr>
                    <a:t>)</a:t>
                  </a:r>
                  <a:endParaRPr lang="en-US" altLang="zh-CN" sz="1300">
                    <a:solidFill>
                      <a:srgbClr val="000000"/>
                    </a:solidFill>
                    <a:latin typeface="Arial Narrow" charset="0"/>
                    <a:cs typeface="Times New Roman" charset="0"/>
                    <a:sym typeface="Times New Roman" charset="0"/>
                  </a:endParaRPr>
                </a:p>
              </p:txBody>
            </p:sp>
            <p:sp>
              <p:nvSpPr>
                <p:cNvPr id="1721383" name="Rectangle 106"/>
                <p:cNvSpPr>
                  <a:spLocks noChangeArrowheads="1"/>
                </p:cNvSpPr>
                <p:nvPr/>
              </p:nvSpPr>
              <p:spPr bwMode="auto">
                <a:xfrm>
                  <a:off x="46" y="2964"/>
                  <a:ext cx="878" cy="3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en-US" altLang="zh-CN" sz="1300">
                      <a:solidFill>
                        <a:srgbClr val="000000"/>
                      </a:solidFill>
                      <a:latin typeface="Arial Narrow" charset="0"/>
                      <a:cs typeface="Times New Roman" charset="0"/>
                      <a:sym typeface="Times New Roman" charset="0"/>
                    </a:rPr>
                    <a:t>“</a:t>
                  </a:r>
                  <a:r>
                    <a:rPr lang="en-US" altLang="zh-CN" sz="1300" i="1">
                      <a:solidFill>
                        <a:srgbClr val="000000"/>
                      </a:solidFill>
                      <a:latin typeface="Arial Narrow" charset="0"/>
                      <a:cs typeface="Times New Roman" charset="0"/>
                      <a:sym typeface="Times New Roman" charset="0"/>
                    </a:rPr>
                    <a:t>eis hen soma” </a:t>
                  </a:r>
                </a:p>
                <a:p>
                  <a:pPr defTabSz="908122"/>
                  <a:r>
                    <a:rPr lang="en-US" altLang="zh-CN" sz="1300" i="1">
                      <a:solidFill>
                        <a:srgbClr val="000000"/>
                      </a:solidFill>
                      <a:latin typeface="Arial Narrow" charset="0"/>
                      <a:cs typeface="Times New Roman" charset="0"/>
                      <a:sym typeface="Times New Roman" charset="0"/>
                    </a:rPr>
                    <a:t>(</a:t>
                  </a:r>
                  <a:r>
                    <a:rPr lang="zh-CN" altLang="en-US" sz="1300" i="1">
                      <a:solidFill>
                        <a:srgbClr val="000000"/>
                      </a:solidFill>
                      <a:latin typeface="Arial Narrow" charset="0"/>
                      <a:ea typeface="宋体" charset="0"/>
                      <a:cs typeface="宋体" charset="0"/>
                      <a:sym typeface="Times New Roman" charset="0"/>
                    </a:rPr>
                    <a:t>希腊文</a:t>
                  </a:r>
                  <a:r>
                    <a:rPr lang="en-US" altLang="zh-CN" sz="1300" i="1">
                      <a:solidFill>
                        <a:srgbClr val="000000"/>
                      </a:solidFill>
                      <a:latin typeface="Arial Narrow" charset="0"/>
                      <a:cs typeface="Times New Roman" charset="0"/>
                      <a:sym typeface="Times New Roman" charset="0"/>
                    </a:rPr>
                    <a:t>)</a:t>
                  </a:r>
                  <a:r>
                    <a:rPr lang="en-US" altLang="ja-JP" sz="1300">
                      <a:solidFill>
                        <a:srgbClr val="000000"/>
                      </a:solidFill>
                      <a:latin typeface="Arial Narrow" charset="0"/>
                      <a:cs typeface="Times New Roman" charset="0"/>
                      <a:sym typeface="Times New Roman" charset="0"/>
                    </a:rPr>
                    <a:t> </a:t>
                  </a:r>
                  <a:r>
                    <a:rPr lang="zh-CN" altLang="en-US" sz="1300">
                      <a:solidFill>
                        <a:srgbClr val="000000"/>
                      </a:solidFill>
                      <a:latin typeface="Arial Narrow" charset="0"/>
                      <a:ea typeface="宋体" charset="0"/>
                      <a:cs typeface="宋体" charset="0"/>
                      <a:sym typeface="Times New Roman" charset="0"/>
                    </a:rPr>
                    <a:t>如何翻译？</a:t>
                  </a:r>
                </a:p>
              </p:txBody>
            </p:sp>
            <p:sp>
              <p:nvSpPr>
                <p:cNvPr id="1721384" name="Rectangle 107"/>
                <p:cNvSpPr>
                  <a:spLocks noChangeArrowheads="1"/>
                </p:cNvSpPr>
                <p:nvPr/>
              </p:nvSpPr>
              <p:spPr bwMode="auto">
                <a:xfrm>
                  <a:off x="924" y="2964"/>
                  <a:ext cx="1140" cy="3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ja-JP" altLang="en-US" sz="1300">
                      <a:solidFill>
                        <a:srgbClr val="000000"/>
                      </a:solidFill>
                      <a:latin typeface="Arial Narrow" charset="0"/>
                      <a:sym typeface="Times New Roman" charset="0"/>
                    </a:rPr>
                    <a:t>不适</a:t>
                  </a:r>
                  <a:r>
                    <a:rPr lang="zh-CN" altLang="en-US" sz="1300">
                      <a:solidFill>
                        <a:srgbClr val="000000"/>
                      </a:solidFill>
                      <a:latin typeface="Arial Narrow" charset="0"/>
                      <a:ea typeface="宋体" charset="0"/>
                      <a:cs typeface="宋体" charset="0"/>
                      <a:sym typeface="Times New Roman" charset="0"/>
                    </a:rPr>
                    <a:t>用</a:t>
                  </a:r>
                </a:p>
              </p:txBody>
            </p:sp>
            <p:sp>
              <p:nvSpPr>
                <p:cNvPr id="1721385" name="Rectangle 108"/>
                <p:cNvSpPr>
                  <a:spLocks noChangeArrowheads="1"/>
                </p:cNvSpPr>
                <p:nvPr/>
              </p:nvSpPr>
              <p:spPr bwMode="auto">
                <a:xfrm>
                  <a:off x="2064" y="2964"/>
                  <a:ext cx="1163" cy="3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zh-CN" altLang="en-US" sz="1300" i="1">
                      <a:solidFill>
                        <a:srgbClr val="000000"/>
                      </a:solidFill>
                      <a:latin typeface="Arial Narrow" charset="0"/>
                      <a:cs typeface="Times New Roman" charset="0"/>
                      <a:sym typeface="Times New Roman" charset="0"/>
                    </a:rPr>
                    <a:t>“</a:t>
                  </a:r>
                  <a:r>
                    <a:rPr lang="zh-CN" altLang="en-US" sz="1300" i="1">
                      <a:solidFill>
                        <a:srgbClr val="000000"/>
                      </a:solidFill>
                      <a:latin typeface="Arial Narrow" charset="0"/>
                      <a:ea typeface="宋体" charset="0"/>
                      <a:cs typeface="宋体" charset="0"/>
                      <a:sym typeface="Times New Roman" charset="0"/>
                    </a:rPr>
                    <a:t>而成为一体</a:t>
                  </a:r>
                  <a:r>
                    <a:rPr lang="en-US" altLang="ja-JP" sz="1300">
                      <a:solidFill>
                        <a:srgbClr val="000000"/>
                      </a:solidFill>
                      <a:latin typeface="Arial Narrow" charset="0"/>
                      <a:cs typeface="Times New Roman" charset="0"/>
                      <a:sym typeface="Times New Roman" charset="0"/>
                    </a:rPr>
                    <a:t>” </a:t>
                  </a:r>
                  <a:endParaRPr lang="en-US" altLang="zh-CN" sz="1300">
                    <a:solidFill>
                      <a:srgbClr val="000000"/>
                    </a:solidFill>
                    <a:latin typeface="Arial Narrow" charset="0"/>
                    <a:ea typeface="宋体" charset="0"/>
                    <a:cs typeface="宋体" charset="0"/>
                    <a:sym typeface="Times New Roman" charset="0"/>
                  </a:endParaRPr>
                </a:p>
                <a:p>
                  <a:pPr defTabSz="908122"/>
                  <a:r>
                    <a:rPr lang="en-US" altLang="zh-CN" sz="1300">
                      <a:solidFill>
                        <a:srgbClr val="000000"/>
                      </a:solidFill>
                      <a:latin typeface="Arial Narrow" charset="0"/>
                      <a:sym typeface="Times New Roman" charset="0"/>
                    </a:rPr>
                    <a:t>(</a:t>
                  </a:r>
                  <a:r>
                    <a:rPr lang="zh-CN" altLang="en-US" sz="1300">
                      <a:solidFill>
                        <a:srgbClr val="000000"/>
                      </a:solidFill>
                      <a:latin typeface="Arial Narrow" charset="0"/>
                      <a:ea typeface="宋体" charset="0"/>
                      <a:cs typeface="宋体" charset="0"/>
                      <a:sym typeface="Times New Roman" charset="0"/>
                    </a:rPr>
                    <a:t>目标及终点</a:t>
                  </a:r>
                  <a:r>
                    <a:rPr lang="en-US" altLang="ja-JP" sz="1300">
                      <a:solidFill>
                        <a:srgbClr val="000000"/>
                      </a:solidFill>
                      <a:latin typeface="Arial Narrow" charset="0"/>
                      <a:sym typeface="Times New Roman" charset="0"/>
                    </a:rPr>
                    <a:t>)</a:t>
                  </a:r>
                  <a:endParaRPr lang="en-US" altLang="zh-CN" sz="1300">
                    <a:solidFill>
                      <a:srgbClr val="000000"/>
                    </a:solidFill>
                    <a:latin typeface="Arial Narrow" charset="0"/>
                    <a:sym typeface="Times New Roman" charset="0"/>
                  </a:endParaRPr>
                </a:p>
              </p:txBody>
            </p:sp>
            <p:sp>
              <p:nvSpPr>
                <p:cNvPr id="1721386" name="Rectangle 109"/>
                <p:cNvSpPr>
                  <a:spLocks noChangeArrowheads="1"/>
                </p:cNvSpPr>
                <p:nvPr/>
              </p:nvSpPr>
              <p:spPr bwMode="auto">
                <a:xfrm>
                  <a:off x="3227" y="2964"/>
                  <a:ext cx="1163" cy="3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zh-CN" altLang="en-US" sz="1300" i="1">
                      <a:solidFill>
                        <a:srgbClr val="000000"/>
                      </a:solidFill>
                      <a:latin typeface="Arial Narrow" charset="0"/>
                      <a:cs typeface="Times New Roman" charset="0"/>
                      <a:sym typeface="Times New Roman" charset="0"/>
                    </a:rPr>
                    <a:t>“</a:t>
                  </a:r>
                  <a:r>
                    <a:rPr lang="zh-CN" altLang="en-US" sz="1300" i="1">
                      <a:solidFill>
                        <a:srgbClr val="000000"/>
                      </a:solidFill>
                      <a:latin typeface="Arial Narrow" charset="0"/>
                      <a:ea typeface="宋体" charset="0"/>
                      <a:cs typeface="宋体" charset="0"/>
                      <a:sym typeface="Times New Roman" charset="0"/>
                    </a:rPr>
                    <a:t>进入一体</a:t>
                  </a:r>
                  <a:r>
                    <a:rPr lang="en-US" altLang="ja-JP" sz="1300">
                      <a:solidFill>
                        <a:srgbClr val="000000"/>
                      </a:solidFill>
                      <a:latin typeface="Arial Narrow" charset="0"/>
                      <a:cs typeface="Times New Roman" charset="0"/>
                      <a:sym typeface="Times New Roman" charset="0"/>
                    </a:rPr>
                    <a:t>” </a:t>
                  </a:r>
                  <a:r>
                    <a:rPr lang="en-US" altLang="zh-CN" sz="1300">
                      <a:solidFill>
                        <a:srgbClr val="000000"/>
                      </a:solidFill>
                      <a:latin typeface="Arial Narrow" charset="0"/>
                      <a:ea typeface="宋体" charset="0"/>
                      <a:cs typeface="宋体" charset="0"/>
                      <a:sym typeface="Times New Roman" charset="0"/>
                    </a:rPr>
                    <a:t>(</a:t>
                  </a:r>
                  <a:r>
                    <a:rPr lang="zh-CN" altLang="en-US" sz="1300">
                      <a:solidFill>
                        <a:srgbClr val="000000"/>
                      </a:solidFill>
                      <a:latin typeface="Arial Narrow" charset="0"/>
                      <a:ea typeface="宋体" charset="0"/>
                      <a:cs typeface="宋体" charset="0"/>
                      <a:sym typeface="Times New Roman" charset="0"/>
                    </a:rPr>
                    <a:t>范围</a:t>
                  </a:r>
                  <a:r>
                    <a:rPr lang="en-US" altLang="zh-CN" sz="1300">
                      <a:solidFill>
                        <a:srgbClr val="000000"/>
                      </a:solidFill>
                      <a:latin typeface="Arial Narrow" charset="0"/>
                      <a:ea typeface="宋体" charset="0"/>
                      <a:cs typeface="宋体" charset="0"/>
                      <a:sym typeface="Times New Roman" charset="0"/>
                    </a:rPr>
                    <a:t>)</a:t>
                  </a:r>
                </a:p>
              </p:txBody>
            </p:sp>
            <p:sp>
              <p:nvSpPr>
                <p:cNvPr id="1721387" name="Rectangle 110"/>
                <p:cNvSpPr>
                  <a:spLocks noChangeArrowheads="1"/>
                </p:cNvSpPr>
                <p:nvPr/>
              </p:nvSpPr>
              <p:spPr bwMode="auto">
                <a:xfrm>
                  <a:off x="4390" y="2964"/>
                  <a:ext cx="1312" cy="3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en-US" altLang="zh-CN" sz="1300" i="1">
                      <a:solidFill>
                        <a:srgbClr val="000000"/>
                      </a:solidFill>
                      <a:latin typeface="Arial Narrow" charset="0"/>
                      <a:cs typeface="Times New Roman" charset="0"/>
                      <a:sym typeface="Times New Roman" charset="0"/>
                    </a:rPr>
                    <a:t>“</a:t>
                  </a:r>
                  <a:r>
                    <a:rPr lang="zh-CN" altLang="en-US" sz="1300" i="1">
                      <a:solidFill>
                        <a:srgbClr val="000000"/>
                      </a:solidFill>
                      <a:latin typeface="Arial Narrow" charset="0"/>
                      <a:ea typeface="宋体" charset="0"/>
                      <a:cs typeface="宋体" charset="0"/>
                      <a:sym typeface="Times New Roman" charset="0"/>
                    </a:rPr>
                    <a:t>进入一体</a:t>
                  </a:r>
                  <a:r>
                    <a:rPr lang="zh-CN" altLang="en-US" sz="1300">
                      <a:solidFill>
                        <a:srgbClr val="000000"/>
                      </a:solidFill>
                      <a:latin typeface="Arial Narrow" charset="0"/>
                      <a:ea typeface="宋体" charset="0"/>
                      <a:cs typeface="宋体" charset="0"/>
                      <a:sym typeface="Times New Roman" charset="0"/>
                    </a:rPr>
                    <a:t>” </a:t>
                  </a:r>
                  <a:r>
                    <a:rPr lang="en-US" altLang="zh-CN" sz="1300">
                      <a:solidFill>
                        <a:srgbClr val="000000"/>
                      </a:solidFill>
                      <a:latin typeface="Arial Narrow" charset="0"/>
                      <a:cs typeface="Times New Roman" charset="0"/>
                      <a:sym typeface="Times New Roman" charset="0"/>
                    </a:rPr>
                    <a:t>(</a:t>
                  </a:r>
                  <a:r>
                    <a:rPr lang="zh-CN" altLang="en-US" sz="1300">
                      <a:solidFill>
                        <a:srgbClr val="000000"/>
                      </a:solidFill>
                      <a:latin typeface="Arial Narrow" charset="0"/>
                      <a:ea typeface="宋体" charset="0"/>
                      <a:cs typeface="宋体" charset="0"/>
                      <a:sym typeface="Times New Roman" charset="0"/>
                    </a:rPr>
                    <a:t>范围</a:t>
                  </a:r>
                  <a:r>
                    <a:rPr lang="en-US" altLang="zh-CN" sz="1300">
                      <a:solidFill>
                        <a:srgbClr val="000000"/>
                      </a:solidFill>
                      <a:latin typeface="Arial Narrow" charset="0"/>
                      <a:sym typeface="Times New Roman" charset="0"/>
                    </a:rPr>
                    <a:t>)—</a:t>
                  </a:r>
                  <a:r>
                    <a:rPr lang="zh-CN" altLang="en-US" sz="1300">
                      <a:solidFill>
                        <a:srgbClr val="000000"/>
                      </a:solidFill>
                      <a:latin typeface="Arial Narrow" charset="0"/>
                      <a:ea typeface="宋体" charset="0"/>
                      <a:cs typeface="宋体" charset="0"/>
                      <a:sym typeface="Times New Roman" charset="0"/>
                    </a:rPr>
                    <a:t>同样在</a:t>
                  </a:r>
                  <a:r>
                    <a:rPr lang="en-US" altLang="ja-JP" sz="1300">
                      <a:solidFill>
                        <a:srgbClr val="000000"/>
                      </a:solidFill>
                      <a:latin typeface="Arial Narrow" charset="0"/>
                      <a:sym typeface="Times New Roman" charset="0"/>
                    </a:rPr>
                    <a:t> </a:t>
                  </a:r>
                  <a:endParaRPr lang="en-US" altLang="zh-CN" sz="1300">
                    <a:solidFill>
                      <a:srgbClr val="000000"/>
                    </a:solidFill>
                    <a:latin typeface="Arial Narrow" charset="0"/>
                    <a:sym typeface="Times New Roman" charset="0"/>
                  </a:endParaRPr>
                </a:p>
                <a:p>
                  <a:pPr defTabSz="908122"/>
                  <a:r>
                    <a:rPr lang="zh-CN" altLang="en-US" sz="1300">
                      <a:solidFill>
                        <a:srgbClr val="000000"/>
                      </a:solidFill>
                      <a:latin typeface="Arial Narrow" charset="0"/>
                      <a:ea typeface="宋体" charset="0"/>
                      <a:cs typeface="宋体" charset="0"/>
                      <a:sym typeface="Times New Roman" charset="0"/>
                    </a:rPr>
                    <a:t>罗马书</a:t>
                  </a:r>
                  <a:r>
                    <a:rPr lang="en-US" altLang="ja-JP" sz="1300">
                      <a:solidFill>
                        <a:srgbClr val="000000"/>
                      </a:solidFill>
                      <a:latin typeface="Arial Narrow" charset="0"/>
                      <a:sym typeface="Times New Roman" charset="0"/>
                    </a:rPr>
                    <a:t>6:3-4; </a:t>
                  </a:r>
                  <a:r>
                    <a:rPr lang="zh-CN" altLang="en-US" sz="1300">
                      <a:solidFill>
                        <a:srgbClr val="000000"/>
                      </a:solidFill>
                      <a:latin typeface="Arial Narrow" charset="0"/>
                      <a:ea typeface="宋体" charset="0"/>
                      <a:cs typeface="宋体" charset="0"/>
                      <a:sym typeface="Times New Roman" charset="0"/>
                    </a:rPr>
                    <a:t>加拉太书</a:t>
                  </a:r>
                  <a:r>
                    <a:rPr lang="en-US" altLang="ja-JP" sz="1300">
                      <a:solidFill>
                        <a:srgbClr val="000000"/>
                      </a:solidFill>
                      <a:latin typeface="Arial Narrow" charset="0"/>
                      <a:sym typeface="Times New Roman" charset="0"/>
                    </a:rPr>
                    <a:t>3:26-27</a:t>
                  </a:r>
                  <a:endParaRPr lang="en-US" altLang="zh-CN" sz="1300">
                    <a:solidFill>
                      <a:srgbClr val="000000"/>
                    </a:solidFill>
                    <a:latin typeface="Arial Narrow" charset="0"/>
                    <a:sym typeface="Times New Roman" charset="0"/>
                  </a:endParaRPr>
                </a:p>
              </p:txBody>
            </p:sp>
            <p:sp>
              <p:nvSpPr>
                <p:cNvPr id="1721388" name="Rectangle 111"/>
                <p:cNvSpPr>
                  <a:spLocks noChangeArrowheads="1"/>
                </p:cNvSpPr>
                <p:nvPr/>
              </p:nvSpPr>
              <p:spPr bwMode="auto">
                <a:xfrm>
                  <a:off x="46" y="3299"/>
                  <a:ext cx="878" cy="3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zh-CN" altLang="en-US" sz="1300">
                      <a:solidFill>
                        <a:srgbClr val="000000"/>
                      </a:solidFill>
                      <a:latin typeface="Arial Narrow" charset="0"/>
                      <a:ea typeface="宋体" charset="0"/>
                      <a:cs typeface="宋体" charset="0"/>
                      <a:sym typeface="Times New Roman" charset="0"/>
                    </a:rPr>
                    <a:t>福音</a:t>
                  </a:r>
                  <a:r>
                    <a:rPr lang="en-US" altLang="zh-CN" sz="1300">
                      <a:solidFill>
                        <a:srgbClr val="000000"/>
                      </a:solidFill>
                      <a:latin typeface="Arial Narrow" charset="0"/>
                      <a:cs typeface="Times New Roman" charset="0"/>
                      <a:sym typeface="Times New Roman" charset="0"/>
                    </a:rPr>
                    <a:t>/</a:t>
                  </a:r>
                  <a:r>
                    <a:rPr lang="zh-CN" altLang="en-US" sz="1300">
                      <a:solidFill>
                        <a:srgbClr val="000000"/>
                      </a:solidFill>
                      <a:latin typeface="Arial Narrow" charset="0"/>
                      <a:ea typeface="宋体" charset="0"/>
                      <a:cs typeface="宋体" charset="0"/>
                      <a:sym typeface="Times New Roman" charset="0"/>
                    </a:rPr>
                    <a:t>使徒行传与</a:t>
                  </a:r>
                </a:p>
                <a:p>
                  <a:pPr defTabSz="908122"/>
                  <a:r>
                    <a:rPr lang="zh-CN" altLang="en-US" sz="1300">
                      <a:solidFill>
                        <a:srgbClr val="000000"/>
                      </a:solidFill>
                      <a:latin typeface="Arial Narrow" charset="0"/>
                      <a:ea typeface="宋体" charset="0"/>
                      <a:cs typeface="宋体" charset="0"/>
                      <a:sym typeface="Times New Roman" charset="0"/>
                    </a:rPr>
                    <a:t>林前</a:t>
                  </a:r>
                  <a:r>
                    <a:rPr lang="en-US" altLang="ja-JP" sz="1300">
                      <a:solidFill>
                        <a:srgbClr val="000000"/>
                      </a:solidFill>
                      <a:latin typeface="Arial Narrow" charset="0"/>
                      <a:sym typeface="Times New Roman" charset="0"/>
                    </a:rPr>
                    <a:t>12:13</a:t>
                  </a:r>
                  <a:r>
                    <a:rPr lang="zh-CN" altLang="en-US" sz="1300">
                      <a:solidFill>
                        <a:srgbClr val="000000"/>
                      </a:solidFill>
                      <a:latin typeface="Arial Narrow" charset="0"/>
                      <a:ea typeface="宋体" charset="0"/>
                      <a:cs typeface="宋体" charset="0"/>
                      <a:sym typeface="Times New Roman" charset="0"/>
                    </a:rPr>
                    <a:t>的关连</a:t>
                  </a:r>
                </a:p>
              </p:txBody>
            </p:sp>
            <p:sp>
              <p:nvSpPr>
                <p:cNvPr id="1721389" name="Rectangle 112"/>
                <p:cNvSpPr>
                  <a:spLocks noChangeArrowheads="1"/>
                </p:cNvSpPr>
                <p:nvPr/>
              </p:nvSpPr>
              <p:spPr bwMode="auto">
                <a:xfrm>
                  <a:off x="924" y="3299"/>
                  <a:ext cx="1140" cy="3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en-US" altLang="zh-CN" sz="1300">
                      <a:solidFill>
                        <a:srgbClr val="000000"/>
                      </a:solidFill>
                      <a:latin typeface="Arial Narrow" charset="0"/>
                      <a:cs typeface="Times New Roman" charset="0"/>
                      <a:sym typeface="Times New Roman" charset="0"/>
                    </a:rPr>
                    <a:t>—</a:t>
                  </a:r>
                </a:p>
              </p:txBody>
            </p:sp>
            <p:sp>
              <p:nvSpPr>
                <p:cNvPr id="1721390" name="Rectangle 113"/>
                <p:cNvSpPr>
                  <a:spLocks noChangeArrowheads="1"/>
                </p:cNvSpPr>
                <p:nvPr/>
              </p:nvSpPr>
              <p:spPr bwMode="auto">
                <a:xfrm>
                  <a:off x="2064" y="3299"/>
                  <a:ext cx="1163" cy="3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zh-CN" altLang="en-US" sz="1300">
                      <a:solidFill>
                        <a:srgbClr val="000000"/>
                      </a:solidFill>
                      <a:latin typeface="Arial Narrow" charset="0"/>
                      <a:ea typeface="宋体" charset="0"/>
                      <a:cs typeface="宋体" charset="0"/>
                      <a:sym typeface="Times New Roman" charset="0"/>
                    </a:rPr>
                    <a:t>不合理</a:t>
                  </a:r>
                </a:p>
              </p:txBody>
            </p:sp>
            <p:sp>
              <p:nvSpPr>
                <p:cNvPr id="1721391" name="Rectangle 114"/>
                <p:cNvSpPr>
                  <a:spLocks noChangeArrowheads="1"/>
                </p:cNvSpPr>
                <p:nvPr/>
              </p:nvSpPr>
              <p:spPr bwMode="auto">
                <a:xfrm>
                  <a:off x="3227" y="3299"/>
                  <a:ext cx="1163" cy="3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zh-CN" altLang="en-US" sz="1300">
                      <a:solidFill>
                        <a:srgbClr val="000000"/>
                      </a:solidFill>
                      <a:latin typeface="Arial Narrow" charset="0"/>
                      <a:ea typeface="宋体" charset="0"/>
                      <a:cs typeface="宋体" charset="0"/>
                      <a:sym typeface="Times New Roman" charset="0"/>
                    </a:rPr>
                    <a:t>比较合理</a:t>
                  </a:r>
                </a:p>
              </p:txBody>
            </p:sp>
            <p:sp>
              <p:nvSpPr>
                <p:cNvPr id="1721392" name="Rectangle 115"/>
                <p:cNvSpPr>
                  <a:spLocks noChangeArrowheads="1"/>
                </p:cNvSpPr>
                <p:nvPr/>
              </p:nvSpPr>
              <p:spPr bwMode="auto">
                <a:xfrm>
                  <a:off x="4390" y="3299"/>
                  <a:ext cx="1312" cy="3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zh-CN" altLang="en-US" sz="1300">
                      <a:solidFill>
                        <a:srgbClr val="000000"/>
                      </a:solidFill>
                      <a:latin typeface="Arial Narrow" charset="0"/>
                      <a:ea typeface="宋体" charset="0"/>
                      <a:cs typeface="宋体" charset="0"/>
                      <a:sym typeface="Times New Roman" charset="0"/>
                    </a:rPr>
                    <a:t>非常合理</a:t>
                  </a:r>
                </a:p>
              </p:txBody>
            </p:sp>
            <p:grpSp>
              <p:nvGrpSpPr>
                <p:cNvPr id="1721393" name="Group 122"/>
                <p:cNvGrpSpPr>
                  <a:grpSpLocks/>
                </p:cNvGrpSpPr>
                <p:nvPr/>
              </p:nvGrpSpPr>
              <p:grpSpPr bwMode="auto">
                <a:xfrm>
                  <a:off x="10" y="768"/>
                  <a:ext cx="902" cy="348"/>
                  <a:chOff x="0" y="509"/>
                  <a:chExt cx="672" cy="747"/>
                </a:xfrm>
              </p:grpSpPr>
              <p:sp>
                <p:nvSpPr>
                  <p:cNvPr id="1721421" name="Rectangle 76"/>
                  <p:cNvSpPr>
                    <a:spLocks noChangeArrowheads="1"/>
                  </p:cNvSpPr>
                  <p:nvPr/>
                </p:nvSpPr>
                <p:spPr bwMode="auto">
                  <a:xfrm>
                    <a:off x="32" y="509"/>
                    <a:ext cx="608" cy="7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zh-CN" altLang="en-US" sz="1300">
                        <a:solidFill>
                          <a:srgbClr val="000000"/>
                        </a:solidFill>
                        <a:latin typeface="Arial Narrow" charset="0"/>
                        <a:cs typeface="Times New Roman" charset="0"/>
                        <a:sym typeface="Times New Roman" charset="0"/>
                      </a:rPr>
                      <a:t> </a:t>
                    </a:r>
                  </a:p>
                  <a:p>
                    <a:pPr defTabSz="908122" eaLnBrk="0" hangingPunct="0"/>
                    <a:endParaRPr lang="zh-CN" altLang="en-US" sz="1300">
                      <a:solidFill>
                        <a:srgbClr val="000000"/>
                      </a:solidFill>
                      <a:latin typeface="Arial Narrow" charset="0"/>
                      <a:cs typeface="Times New Roman" charset="0"/>
                      <a:sym typeface="Times New Roman" charset="0"/>
                    </a:endParaRPr>
                  </a:p>
                </p:txBody>
              </p:sp>
              <p:sp>
                <p:nvSpPr>
                  <p:cNvPr id="33913" name="Rectangle 121"/>
                  <p:cNvSpPr>
                    <a:spLocks noChangeArrowheads="1"/>
                  </p:cNvSpPr>
                  <p:nvPr/>
                </p:nvSpPr>
                <p:spPr bwMode="auto">
                  <a:xfrm>
                    <a:off x="0" y="515"/>
                    <a:ext cx="672" cy="733"/>
                  </a:xfrm>
                  <a:prstGeom prst="rect">
                    <a:avLst/>
                  </a:prstGeom>
                  <a:noFill/>
                  <a:ln w="9525">
                    <a:noFill/>
                    <a:miter lim="800000"/>
                    <a:headEnd/>
                    <a:tailEnd/>
                  </a:ln>
                  <a:effectLst/>
                </p:spPr>
                <p:txBody>
                  <a:bodyPr lIns="0" tIns="0" rIns="0" bIns="0" anchor="ctr" anchorCtr="1"/>
                  <a:lstStyle/>
                  <a:p>
                    <a:pPr defTabSz="908488">
                      <a:defRPr/>
                    </a:pPr>
                    <a:endParaRPr lang="zh-CN" altLang="en-US" sz="2500">
                      <a:solidFill>
                        <a:srgbClr val="000000"/>
                      </a:solidFill>
                      <a:effectLst>
                        <a:outerShdw blurRad="38100" dist="38100" dir="2700000" algn="tl">
                          <a:srgbClr val="DDDDDD"/>
                        </a:outerShdw>
                      </a:effectLst>
                      <a:sym typeface="Times New Roman" charset="0"/>
                    </a:endParaRPr>
                  </a:p>
                </p:txBody>
              </p:sp>
            </p:grpSp>
            <p:grpSp>
              <p:nvGrpSpPr>
                <p:cNvPr id="1721394" name="Group 124"/>
                <p:cNvGrpSpPr>
                  <a:grpSpLocks/>
                </p:cNvGrpSpPr>
                <p:nvPr/>
              </p:nvGrpSpPr>
              <p:grpSpPr bwMode="auto">
                <a:xfrm>
                  <a:off x="912" y="768"/>
                  <a:ext cx="1200" cy="348"/>
                  <a:chOff x="672" y="509"/>
                  <a:chExt cx="854" cy="747"/>
                </a:xfrm>
              </p:grpSpPr>
              <p:sp>
                <p:nvSpPr>
                  <p:cNvPr id="1721419" name="Rectangle 77"/>
                  <p:cNvSpPr>
                    <a:spLocks noChangeArrowheads="1"/>
                  </p:cNvSpPr>
                  <p:nvPr/>
                </p:nvSpPr>
                <p:spPr bwMode="auto">
                  <a:xfrm>
                    <a:off x="704" y="509"/>
                    <a:ext cx="790" cy="7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zh-CN" altLang="en-US" sz="1300">
                        <a:solidFill>
                          <a:srgbClr val="000000"/>
                        </a:solidFill>
                        <a:latin typeface="Arial Narrow" charset="0"/>
                        <a:cs typeface="Times New Roman" charset="0"/>
                        <a:sym typeface="Times New Roman" charset="0"/>
                      </a:rPr>
                      <a:t> </a:t>
                    </a:r>
                    <a:r>
                      <a:rPr lang="zh-CN" altLang="en-US" sz="1300">
                        <a:solidFill>
                          <a:srgbClr val="000000"/>
                        </a:solidFill>
                        <a:latin typeface="Arial Narrow" charset="0"/>
                        <a:ea typeface="宋体" charset="0"/>
                        <a:cs typeface="宋体" charset="0"/>
                        <a:sym typeface="Times New Roman" charset="0"/>
                      </a:rPr>
                      <a:t>太</a:t>
                    </a:r>
                    <a:r>
                      <a:rPr lang="en-US" altLang="ja-JP" sz="1300">
                        <a:solidFill>
                          <a:srgbClr val="000000"/>
                        </a:solidFill>
                        <a:latin typeface="Arial Narrow" charset="0"/>
                        <a:cs typeface="Times New Roman" charset="0"/>
                        <a:sym typeface="Times New Roman" charset="0"/>
                      </a:rPr>
                      <a:t>3:11; </a:t>
                    </a:r>
                    <a:r>
                      <a:rPr lang="zh-CN" altLang="en-US" sz="1300">
                        <a:solidFill>
                          <a:srgbClr val="000000"/>
                        </a:solidFill>
                        <a:latin typeface="Arial Narrow" charset="0"/>
                        <a:ea typeface="宋体" charset="0"/>
                        <a:cs typeface="宋体" charset="0"/>
                        <a:sym typeface="Times New Roman" charset="0"/>
                      </a:rPr>
                      <a:t>可</a:t>
                    </a:r>
                    <a:r>
                      <a:rPr lang="en-US" altLang="ja-JP" sz="1300">
                        <a:solidFill>
                          <a:srgbClr val="000000"/>
                        </a:solidFill>
                        <a:latin typeface="Arial Narrow" charset="0"/>
                        <a:sym typeface="Times New Roman" charset="0"/>
                      </a:rPr>
                      <a:t>1:8; </a:t>
                    </a:r>
                    <a:r>
                      <a:rPr lang="zh-CN" altLang="en-US" sz="1300">
                        <a:solidFill>
                          <a:srgbClr val="000000"/>
                        </a:solidFill>
                        <a:latin typeface="Arial Narrow" charset="0"/>
                        <a:ea typeface="宋体" charset="0"/>
                        <a:cs typeface="宋体" charset="0"/>
                        <a:sym typeface="Times New Roman" charset="0"/>
                      </a:rPr>
                      <a:t>路</a:t>
                    </a:r>
                    <a:r>
                      <a:rPr lang="en-US" altLang="ja-JP" sz="1300">
                        <a:solidFill>
                          <a:srgbClr val="000000"/>
                        </a:solidFill>
                        <a:latin typeface="Arial Narrow" charset="0"/>
                        <a:sym typeface="Times New Roman" charset="0"/>
                      </a:rPr>
                      <a:t>3:16; </a:t>
                    </a:r>
                    <a:r>
                      <a:rPr lang="zh-CN" altLang="en-US" sz="1300">
                        <a:solidFill>
                          <a:srgbClr val="000000"/>
                        </a:solidFill>
                        <a:latin typeface="Arial Narrow" charset="0"/>
                        <a:ea typeface="宋体" charset="0"/>
                        <a:cs typeface="宋体" charset="0"/>
                        <a:sym typeface="Times New Roman" charset="0"/>
                      </a:rPr>
                      <a:t>约</a:t>
                    </a:r>
                    <a:r>
                      <a:rPr lang="en-US" altLang="ja-JP" sz="1300">
                        <a:solidFill>
                          <a:srgbClr val="000000"/>
                        </a:solidFill>
                        <a:latin typeface="Arial Narrow" charset="0"/>
                        <a:sym typeface="Times New Roman" charset="0"/>
                      </a:rPr>
                      <a:t>1:33; </a:t>
                    </a:r>
                    <a:r>
                      <a:rPr lang="zh-CN" altLang="en-US" sz="1300">
                        <a:solidFill>
                          <a:srgbClr val="000000"/>
                        </a:solidFill>
                        <a:latin typeface="Arial Narrow" charset="0"/>
                        <a:ea typeface="宋体" charset="0"/>
                        <a:cs typeface="宋体" charset="0"/>
                        <a:sym typeface="Times New Roman" charset="0"/>
                      </a:rPr>
                      <a:t>徒</a:t>
                    </a:r>
                    <a:r>
                      <a:rPr lang="en-US" altLang="ja-JP" sz="1300">
                        <a:solidFill>
                          <a:srgbClr val="000000"/>
                        </a:solidFill>
                        <a:latin typeface="Arial Narrow" charset="0"/>
                        <a:sym typeface="Times New Roman" charset="0"/>
                      </a:rPr>
                      <a:t>1:5; 2:33; 11:16</a:t>
                    </a:r>
                    <a:endParaRPr lang="en-US" altLang="zh-CN" sz="1300">
                      <a:solidFill>
                        <a:srgbClr val="000000"/>
                      </a:solidFill>
                      <a:latin typeface="Arial Narrow" charset="0"/>
                      <a:sym typeface="Times New Roman" charset="0"/>
                    </a:endParaRPr>
                  </a:p>
                </p:txBody>
              </p:sp>
              <p:sp>
                <p:nvSpPr>
                  <p:cNvPr id="33915" name="Rectangle 123"/>
                  <p:cNvSpPr>
                    <a:spLocks noChangeArrowheads="1"/>
                  </p:cNvSpPr>
                  <p:nvPr/>
                </p:nvSpPr>
                <p:spPr bwMode="auto">
                  <a:xfrm>
                    <a:off x="672" y="515"/>
                    <a:ext cx="854" cy="733"/>
                  </a:xfrm>
                  <a:prstGeom prst="rect">
                    <a:avLst/>
                  </a:prstGeom>
                  <a:noFill/>
                  <a:ln w="9525">
                    <a:noFill/>
                    <a:miter lim="800000"/>
                    <a:headEnd/>
                    <a:tailEnd/>
                  </a:ln>
                  <a:effectLst/>
                </p:spPr>
                <p:txBody>
                  <a:bodyPr lIns="0" tIns="0" rIns="0" bIns="0" anchor="ctr" anchorCtr="1"/>
                  <a:lstStyle/>
                  <a:p>
                    <a:pPr defTabSz="908488">
                      <a:defRPr/>
                    </a:pPr>
                    <a:endParaRPr lang="zh-CN" altLang="en-US" sz="2500">
                      <a:solidFill>
                        <a:srgbClr val="000000"/>
                      </a:solidFill>
                      <a:effectLst>
                        <a:outerShdw blurRad="38100" dist="38100" dir="2700000" algn="tl">
                          <a:srgbClr val="DDDDDD"/>
                        </a:outerShdw>
                      </a:effectLst>
                      <a:sym typeface="Times New Roman" charset="0"/>
                    </a:endParaRPr>
                  </a:p>
                </p:txBody>
              </p:sp>
            </p:grpSp>
            <p:grpSp>
              <p:nvGrpSpPr>
                <p:cNvPr id="1721395" name="Group 126"/>
                <p:cNvGrpSpPr>
                  <a:grpSpLocks/>
                </p:cNvGrpSpPr>
                <p:nvPr/>
              </p:nvGrpSpPr>
              <p:grpSpPr bwMode="auto">
                <a:xfrm>
                  <a:off x="2064" y="768"/>
                  <a:ext cx="1200" cy="348"/>
                  <a:chOff x="1526" y="509"/>
                  <a:chExt cx="870" cy="747"/>
                </a:xfrm>
              </p:grpSpPr>
              <p:sp>
                <p:nvSpPr>
                  <p:cNvPr id="1721417" name="Rectangle 78"/>
                  <p:cNvSpPr>
                    <a:spLocks noChangeArrowheads="1"/>
                  </p:cNvSpPr>
                  <p:nvPr/>
                </p:nvSpPr>
                <p:spPr bwMode="auto">
                  <a:xfrm>
                    <a:off x="1558" y="509"/>
                    <a:ext cx="806" cy="7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zh-CN" altLang="en-US" sz="1300">
                        <a:solidFill>
                          <a:srgbClr val="000000"/>
                        </a:solidFill>
                        <a:latin typeface="Arial Narrow" charset="0"/>
                        <a:ea typeface="宋体" charset="0"/>
                        <a:cs typeface="宋体" charset="0"/>
                        <a:sym typeface="Times New Roman" charset="0"/>
                      </a:rPr>
                      <a:t>看法 </a:t>
                    </a:r>
                    <a:r>
                      <a:rPr lang="en-US" altLang="zh-CN" sz="1300">
                        <a:solidFill>
                          <a:srgbClr val="000000"/>
                        </a:solidFill>
                        <a:latin typeface="Arial Narrow" charset="0"/>
                        <a:ea typeface="宋体" charset="0"/>
                        <a:cs typeface="宋体" charset="0"/>
                        <a:sym typeface="Times New Roman" charset="0"/>
                      </a:rPr>
                      <a:t>A </a:t>
                    </a:r>
                  </a:p>
                  <a:p>
                    <a:pPr defTabSz="908122" eaLnBrk="0" hangingPunct="0"/>
                    <a:r>
                      <a:rPr lang="zh-CN" altLang="en-US" sz="1300">
                        <a:solidFill>
                          <a:srgbClr val="000000"/>
                        </a:solidFill>
                        <a:latin typeface="Arial Narrow" charset="0"/>
                        <a:ea typeface="宋体" charset="0"/>
                        <a:cs typeface="宋体" charset="0"/>
                        <a:sym typeface="Times New Roman" charset="0"/>
                      </a:rPr>
                      <a:t>五旬节派的翻译</a:t>
                    </a:r>
                  </a:p>
                </p:txBody>
              </p:sp>
              <p:sp>
                <p:nvSpPr>
                  <p:cNvPr id="33917" name="Rectangle 125"/>
                  <p:cNvSpPr>
                    <a:spLocks noChangeArrowheads="1"/>
                  </p:cNvSpPr>
                  <p:nvPr/>
                </p:nvSpPr>
                <p:spPr bwMode="auto">
                  <a:xfrm>
                    <a:off x="1526" y="515"/>
                    <a:ext cx="870" cy="733"/>
                  </a:xfrm>
                  <a:prstGeom prst="rect">
                    <a:avLst/>
                  </a:prstGeom>
                  <a:noFill/>
                  <a:ln w="9525">
                    <a:noFill/>
                    <a:miter lim="800000"/>
                    <a:headEnd/>
                    <a:tailEnd/>
                  </a:ln>
                  <a:effectLst/>
                </p:spPr>
                <p:txBody>
                  <a:bodyPr lIns="0" tIns="0" rIns="0" bIns="0" anchor="ctr" anchorCtr="1"/>
                  <a:lstStyle/>
                  <a:p>
                    <a:pPr defTabSz="908488">
                      <a:defRPr/>
                    </a:pPr>
                    <a:endParaRPr lang="zh-CN" altLang="en-US" sz="2500">
                      <a:solidFill>
                        <a:srgbClr val="000000"/>
                      </a:solidFill>
                      <a:effectLst>
                        <a:outerShdw blurRad="38100" dist="38100" dir="2700000" algn="tl">
                          <a:srgbClr val="DDDDDD"/>
                        </a:outerShdw>
                      </a:effectLst>
                      <a:sym typeface="Times New Roman" charset="0"/>
                    </a:endParaRPr>
                  </a:p>
                </p:txBody>
              </p:sp>
            </p:grpSp>
            <p:grpSp>
              <p:nvGrpSpPr>
                <p:cNvPr id="1721396" name="Group 128"/>
                <p:cNvGrpSpPr>
                  <a:grpSpLocks/>
                </p:cNvGrpSpPr>
                <p:nvPr/>
              </p:nvGrpSpPr>
              <p:grpSpPr bwMode="auto">
                <a:xfrm>
                  <a:off x="3216" y="768"/>
                  <a:ext cx="1200" cy="348"/>
                  <a:chOff x="2396" y="509"/>
                  <a:chExt cx="870" cy="747"/>
                </a:xfrm>
              </p:grpSpPr>
              <p:sp>
                <p:nvSpPr>
                  <p:cNvPr id="1721415" name="Rectangle 79"/>
                  <p:cNvSpPr>
                    <a:spLocks noChangeArrowheads="1"/>
                  </p:cNvSpPr>
                  <p:nvPr/>
                </p:nvSpPr>
                <p:spPr bwMode="auto">
                  <a:xfrm>
                    <a:off x="2428" y="509"/>
                    <a:ext cx="806" cy="7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zh-CN" altLang="en-US" sz="1300">
                        <a:solidFill>
                          <a:srgbClr val="000000"/>
                        </a:solidFill>
                        <a:latin typeface="Arial Narrow" charset="0"/>
                        <a:ea typeface="宋体" charset="0"/>
                        <a:cs typeface="宋体" charset="0"/>
                        <a:sym typeface="Times New Roman" charset="0"/>
                      </a:rPr>
                      <a:t>看法 </a:t>
                    </a:r>
                    <a:r>
                      <a:rPr lang="en-US" altLang="zh-CN" sz="1300">
                        <a:solidFill>
                          <a:srgbClr val="000000"/>
                        </a:solidFill>
                        <a:latin typeface="Arial Narrow" charset="0"/>
                        <a:ea typeface="宋体" charset="0"/>
                        <a:cs typeface="宋体" charset="0"/>
                        <a:sym typeface="Times New Roman" charset="0"/>
                      </a:rPr>
                      <a:t>B </a:t>
                    </a:r>
                  </a:p>
                  <a:p>
                    <a:pPr defTabSz="908122" eaLnBrk="0" hangingPunct="0"/>
                    <a:r>
                      <a:rPr lang="zh-CN" altLang="en-US" sz="1300">
                        <a:solidFill>
                          <a:srgbClr val="000000"/>
                        </a:solidFill>
                        <a:latin typeface="Arial Narrow" charset="0"/>
                        <a:ea typeface="宋体" charset="0"/>
                        <a:cs typeface="宋体" charset="0"/>
                        <a:sym typeface="Times New Roman" charset="0"/>
                      </a:rPr>
                      <a:t>全面圣经翻译，</a:t>
                    </a:r>
                    <a:r>
                      <a:rPr lang="en-US" altLang="ja-JP" sz="1300">
                        <a:solidFill>
                          <a:srgbClr val="000000"/>
                        </a:solidFill>
                        <a:latin typeface="Arial Narrow" charset="0"/>
                        <a:cs typeface="Times New Roman" charset="0"/>
                        <a:sym typeface="Times New Roman" charset="0"/>
                      </a:rPr>
                      <a:t> </a:t>
                    </a:r>
                  </a:p>
                  <a:p>
                    <a:pPr defTabSz="908122" eaLnBrk="0" hangingPunct="0"/>
                    <a:r>
                      <a:rPr lang="zh-CN" altLang="en-US" sz="1300">
                        <a:solidFill>
                          <a:srgbClr val="000000"/>
                        </a:solidFill>
                        <a:latin typeface="Arial Narrow" charset="0"/>
                        <a:ea typeface="宋体" charset="0"/>
                        <a:cs typeface="宋体" charset="0"/>
                        <a:sym typeface="Times New Roman" charset="0"/>
                      </a:rPr>
                      <a:t>非</a:t>
                    </a:r>
                    <a:r>
                      <a:rPr lang="ja-JP" altLang="en-US" sz="1300">
                        <a:solidFill>
                          <a:srgbClr val="000000"/>
                        </a:solidFill>
                        <a:latin typeface="Arial Narrow" charset="0"/>
                        <a:ea typeface="宋体" charset="0"/>
                        <a:cs typeface="宋体" charset="0"/>
                        <a:sym typeface="Times New Roman" charset="0"/>
                      </a:rPr>
                      <a:t>五旬节</a:t>
                    </a:r>
                    <a:r>
                      <a:rPr lang="zh-CN" altLang="en-US" sz="1300">
                        <a:solidFill>
                          <a:srgbClr val="000000"/>
                        </a:solidFill>
                        <a:latin typeface="Arial Narrow" charset="0"/>
                        <a:ea typeface="宋体" charset="0"/>
                        <a:cs typeface="宋体" charset="0"/>
                        <a:sym typeface="Times New Roman" charset="0"/>
                      </a:rPr>
                      <a:t>派的看法</a:t>
                    </a:r>
                  </a:p>
                </p:txBody>
              </p:sp>
              <p:sp>
                <p:nvSpPr>
                  <p:cNvPr id="33919" name="Rectangle 127"/>
                  <p:cNvSpPr>
                    <a:spLocks noChangeArrowheads="1"/>
                  </p:cNvSpPr>
                  <p:nvPr/>
                </p:nvSpPr>
                <p:spPr bwMode="auto">
                  <a:xfrm>
                    <a:off x="2396" y="515"/>
                    <a:ext cx="870" cy="733"/>
                  </a:xfrm>
                  <a:prstGeom prst="rect">
                    <a:avLst/>
                  </a:prstGeom>
                  <a:noFill/>
                  <a:ln w="9525">
                    <a:noFill/>
                    <a:miter lim="800000"/>
                    <a:headEnd/>
                    <a:tailEnd/>
                  </a:ln>
                  <a:effectLst/>
                </p:spPr>
                <p:txBody>
                  <a:bodyPr lIns="0" tIns="0" rIns="0" bIns="0" anchor="ctr" anchorCtr="1"/>
                  <a:lstStyle/>
                  <a:p>
                    <a:pPr defTabSz="908488">
                      <a:defRPr/>
                    </a:pPr>
                    <a:endParaRPr lang="zh-CN" altLang="en-US" sz="2500">
                      <a:solidFill>
                        <a:srgbClr val="000000"/>
                      </a:solidFill>
                      <a:effectLst>
                        <a:outerShdw blurRad="38100" dist="38100" dir="2700000" algn="tl">
                          <a:srgbClr val="DDDDDD"/>
                        </a:outerShdw>
                      </a:effectLst>
                      <a:sym typeface="Times New Roman" charset="0"/>
                    </a:endParaRPr>
                  </a:p>
                </p:txBody>
              </p:sp>
            </p:grpSp>
            <p:grpSp>
              <p:nvGrpSpPr>
                <p:cNvPr id="1721397" name="Group 130"/>
                <p:cNvGrpSpPr>
                  <a:grpSpLocks/>
                </p:cNvGrpSpPr>
                <p:nvPr/>
              </p:nvGrpSpPr>
              <p:grpSpPr bwMode="auto">
                <a:xfrm>
                  <a:off x="4368" y="768"/>
                  <a:ext cx="1333" cy="348"/>
                  <a:chOff x="3266" y="509"/>
                  <a:chExt cx="973" cy="747"/>
                </a:xfrm>
              </p:grpSpPr>
              <p:sp>
                <p:nvSpPr>
                  <p:cNvPr id="1721413" name="Rectangle 80"/>
                  <p:cNvSpPr>
                    <a:spLocks noChangeArrowheads="1"/>
                  </p:cNvSpPr>
                  <p:nvPr/>
                </p:nvSpPr>
                <p:spPr bwMode="auto">
                  <a:xfrm>
                    <a:off x="3298" y="509"/>
                    <a:ext cx="909" cy="7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zh-CN" altLang="en-US" sz="1300">
                        <a:solidFill>
                          <a:srgbClr val="000000"/>
                        </a:solidFill>
                        <a:latin typeface="Arial Narrow" charset="0"/>
                        <a:ea typeface="宋体" charset="0"/>
                        <a:cs typeface="宋体" charset="0"/>
                        <a:sym typeface="Times New Roman" charset="0"/>
                      </a:rPr>
                      <a:t>看法 </a:t>
                    </a:r>
                    <a:r>
                      <a:rPr lang="en-US" altLang="zh-CN" sz="1300">
                        <a:solidFill>
                          <a:srgbClr val="000000"/>
                        </a:solidFill>
                        <a:latin typeface="Arial Narrow" charset="0"/>
                        <a:ea typeface="宋体" charset="0"/>
                        <a:cs typeface="宋体" charset="0"/>
                        <a:sym typeface="Times New Roman" charset="0"/>
                      </a:rPr>
                      <a:t>C</a:t>
                    </a:r>
                  </a:p>
                  <a:p>
                    <a:pPr defTabSz="908122" eaLnBrk="0" hangingPunct="0"/>
                    <a:r>
                      <a:rPr lang="zh-CN" altLang="en-US" sz="1300">
                        <a:solidFill>
                          <a:srgbClr val="000000"/>
                        </a:solidFill>
                        <a:latin typeface="Arial Narrow" charset="0"/>
                        <a:ea typeface="宋体" charset="0"/>
                        <a:cs typeface="宋体" charset="0"/>
                        <a:sym typeface="Times New Roman" charset="0"/>
                      </a:rPr>
                      <a:t>另一个非五旬节派的看法</a:t>
                    </a:r>
                  </a:p>
                  <a:p>
                    <a:pPr defTabSz="908122" eaLnBrk="0" hangingPunct="0"/>
                    <a:r>
                      <a:rPr lang="en-US" altLang="zh-CN" sz="1300">
                        <a:solidFill>
                          <a:srgbClr val="000000"/>
                        </a:solidFill>
                        <a:latin typeface="Arial Narrow" charset="0"/>
                        <a:ea typeface="宋体" charset="0"/>
                        <a:cs typeface="宋体" charset="0"/>
                        <a:sym typeface="Times New Roman" charset="0"/>
                      </a:rPr>
                      <a:t>—</a:t>
                    </a:r>
                    <a:r>
                      <a:rPr lang="zh-CN" altLang="en-US" sz="1300">
                        <a:solidFill>
                          <a:srgbClr val="000000"/>
                        </a:solidFill>
                        <a:latin typeface="Arial Narrow" charset="0"/>
                        <a:ea typeface="宋体" charset="0"/>
                        <a:cs typeface="宋体" charset="0"/>
                        <a:sym typeface="Times New Roman" charset="0"/>
                      </a:rPr>
                      <a:t>我的看法</a:t>
                    </a:r>
                  </a:p>
                </p:txBody>
              </p:sp>
              <p:sp>
                <p:nvSpPr>
                  <p:cNvPr id="33921" name="Rectangle 129"/>
                  <p:cNvSpPr>
                    <a:spLocks noChangeArrowheads="1"/>
                  </p:cNvSpPr>
                  <p:nvPr/>
                </p:nvSpPr>
                <p:spPr bwMode="auto">
                  <a:xfrm>
                    <a:off x="3266" y="515"/>
                    <a:ext cx="973" cy="733"/>
                  </a:xfrm>
                  <a:prstGeom prst="rect">
                    <a:avLst/>
                  </a:prstGeom>
                  <a:noFill/>
                  <a:ln w="9525">
                    <a:noFill/>
                    <a:miter lim="800000"/>
                    <a:headEnd/>
                    <a:tailEnd/>
                  </a:ln>
                  <a:effectLst/>
                </p:spPr>
                <p:txBody>
                  <a:bodyPr lIns="0" tIns="0" rIns="0" bIns="0" anchor="ctr" anchorCtr="1"/>
                  <a:lstStyle/>
                  <a:p>
                    <a:pPr defTabSz="908488">
                      <a:defRPr/>
                    </a:pPr>
                    <a:endParaRPr lang="zh-CN" altLang="en-US" sz="2500">
                      <a:solidFill>
                        <a:srgbClr val="000000"/>
                      </a:solidFill>
                      <a:effectLst>
                        <a:outerShdw blurRad="38100" dist="38100" dir="2700000" algn="tl">
                          <a:srgbClr val="DDDDDD"/>
                        </a:outerShdw>
                      </a:effectLst>
                      <a:sym typeface="Times New Roman" charset="0"/>
                    </a:endParaRPr>
                  </a:p>
                </p:txBody>
              </p:sp>
            </p:grpSp>
            <p:grpSp>
              <p:nvGrpSpPr>
                <p:cNvPr id="1721398" name="Group 132"/>
                <p:cNvGrpSpPr>
                  <a:grpSpLocks/>
                </p:cNvGrpSpPr>
                <p:nvPr/>
              </p:nvGrpSpPr>
              <p:grpSpPr bwMode="auto">
                <a:xfrm>
                  <a:off x="0" y="3677"/>
                  <a:ext cx="960" cy="451"/>
                  <a:chOff x="0" y="6313"/>
                  <a:chExt cx="672" cy="890"/>
                </a:xfrm>
              </p:grpSpPr>
              <p:sp>
                <p:nvSpPr>
                  <p:cNvPr id="1721411" name="Rectangle 116"/>
                  <p:cNvSpPr>
                    <a:spLocks noChangeArrowheads="1"/>
                  </p:cNvSpPr>
                  <p:nvPr/>
                </p:nvSpPr>
                <p:spPr bwMode="auto">
                  <a:xfrm>
                    <a:off x="32" y="6313"/>
                    <a:ext cx="608" cy="8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zh-CN" altLang="en-US" sz="1300">
                        <a:solidFill>
                          <a:srgbClr val="000000"/>
                        </a:solidFill>
                        <a:latin typeface="Arial Narrow" charset="0"/>
                        <a:ea typeface="宋体" charset="0"/>
                        <a:cs typeface="宋体" charset="0"/>
                        <a:sym typeface="Times New Roman" charset="0"/>
                      </a:rPr>
                      <a:t>神学结论</a:t>
                    </a:r>
                  </a:p>
                </p:txBody>
              </p:sp>
              <p:sp>
                <p:nvSpPr>
                  <p:cNvPr id="33923" name="Rectangle 131"/>
                  <p:cNvSpPr>
                    <a:spLocks noChangeArrowheads="1"/>
                  </p:cNvSpPr>
                  <p:nvPr/>
                </p:nvSpPr>
                <p:spPr bwMode="auto">
                  <a:xfrm>
                    <a:off x="0" y="6306"/>
                    <a:ext cx="672" cy="894"/>
                  </a:xfrm>
                  <a:prstGeom prst="rect">
                    <a:avLst/>
                  </a:prstGeom>
                  <a:noFill/>
                  <a:ln w="7">
                    <a:noFill/>
                    <a:miter lim="800000"/>
                    <a:headEnd/>
                    <a:tailEnd/>
                  </a:ln>
                  <a:effectLst/>
                </p:spPr>
                <p:txBody>
                  <a:bodyPr lIns="0" tIns="0" rIns="0" bIns="0" anchor="ctr" anchorCtr="1"/>
                  <a:lstStyle/>
                  <a:p>
                    <a:pPr defTabSz="908488">
                      <a:defRPr/>
                    </a:pPr>
                    <a:endParaRPr lang="zh-CN" altLang="en-US" sz="2500">
                      <a:solidFill>
                        <a:srgbClr val="000000"/>
                      </a:solidFill>
                      <a:effectLst>
                        <a:outerShdw blurRad="38100" dist="38100" dir="2700000" algn="tl">
                          <a:srgbClr val="DDDDDD"/>
                        </a:outerShdw>
                      </a:effectLst>
                      <a:sym typeface="Times New Roman" charset="0"/>
                    </a:endParaRPr>
                  </a:p>
                </p:txBody>
              </p:sp>
            </p:grpSp>
            <p:grpSp>
              <p:nvGrpSpPr>
                <p:cNvPr id="1721399" name="Group 134"/>
                <p:cNvGrpSpPr>
                  <a:grpSpLocks/>
                </p:cNvGrpSpPr>
                <p:nvPr/>
              </p:nvGrpSpPr>
              <p:grpSpPr bwMode="auto">
                <a:xfrm>
                  <a:off x="970" y="3677"/>
                  <a:ext cx="1142" cy="451"/>
                  <a:chOff x="672" y="6313"/>
                  <a:chExt cx="854" cy="890"/>
                </a:xfrm>
              </p:grpSpPr>
              <p:sp>
                <p:nvSpPr>
                  <p:cNvPr id="1721409" name="Rectangle 117"/>
                  <p:cNvSpPr>
                    <a:spLocks noChangeArrowheads="1"/>
                  </p:cNvSpPr>
                  <p:nvPr/>
                </p:nvSpPr>
                <p:spPr bwMode="auto">
                  <a:xfrm>
                    <a:off x="704" y="6313"/>
                    <a:ext cx="790" cy="8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ja-JP" altLang="en-US" sz="1300">
                        <a:solidFill>
                          <a:srgbClr val="000000"/>
                        </a:solidFill>
                        <a:latin typeface="Arial Narrow" charset="0"/>
                        <a:cs typeface="Times New Roman" charset="0"/>
                        <a:sym typeface="Times New Roman" charset="0"/>
                      </a:rPr>
                      <a:t>不适用</a:t>
                    </a:r>
                    <a:endParaRPr lang="zh-CN" altLang="en-US" sz="1300">
                      <a:solidFill>
                        <a:srgbClr val="000000"/>
                      </a:solidFill>
                      <a:latin typeface="Arial Narrow" charset="0"/>
                      <a:cs typeface="Times New Roman" charset="0"/>
                      <a:sym typeface="Times New Roman" charset="0"/>
                    </a:endParaRPr>
                  </a:p>
                </p:txBody>
              </p:sp>
              <p:sp>
                <p:nvSpPr>
                  <p:cNvPr id="33925" name="Rectangle 133"/>
                  <p:cNvSpPr>
                    <a:spLocks noChangeArrowheads="1"/>
                  </p:cNvSpPr>
                  <p:nvPr/>
                </p:nvSpPr>
                <p:spPr bwMode="auto">
                  <a:xfrm>
                    <a:off x="672" y="6306"/>
                    <a:ext cx="854" cy="894"/>
                  </a:xfrm>
                  <a:prstGeom prst="rect">
                    <a:avLst/>
                  </a:prstGeom>
                  <a:noFill/>
                  <a:ln w="7">
                    <a:noFill/>
                    <a:miter lim="800000"/>
                    <a:headEnd/>
                    <a:tailEnd/>
                  </a:ln>
                  <a:effectLst/>
                </p:spPr>
                <p:txBody>
                  <a:bodyPr lIns="0" tIns="0" rIns="0" bIns="0" anchor="ctr" anchorCtr="1"/>
                  <a:lstStyle/>
                  <a:p>
                    <a:pPr defTabSz="908488">
                      <a:defRPr/>
                    </a:pPr>
                    <a:endParaRPr lang="zh-CN" altLang="en-US" sz="2500">
                      <a:solidFill>
                        <a:srgbClr val="000000"/>
                      </a:solidFill>
                      <a:effectLst>
                        <a:outerShdw blurRad="38100" dist="38100" dir="2700000" algn="tl">
                          <a:srgbClr val="DDDDDD"/>
                        </a:outerShdw>
                      </a:effectLst>
                      <a:sym typeface="Times New Roman" charset="0"/>
                    </a:endParaRPr>
                  </a:p>
                </p:txBody>
              </p:sp>
            </p:grpSp>
            <p:grpSp>
              <p:nvGrpSpPr>
                <p:cNvPr id="1721400" name="Group 136"/>
                <p:cNvGrpSpPr>
                  <a:grpSpLocks/>
                </p:cNvGrpSpPr>
                <p:nvPr/>
              </p:nvGrpSpPr>
              <p:grpSpPr bwMode="auto">
                <a:xfrm>
                  <a:off x="2064" y="3677"/>
                  <a:ext cx="1200" cy="451"/>
                  <a:chOff x="1526" y="6313"/>
                  <a:chExt cx="870" cy="890"/>
                </a:xfrm>
              </p:grpSpPr>
              <p:sp>
                <p:nvSpPr>
                  <p:cNvPr id="1721407" name="Rectangle 118"/>
                  <p:cNvSpPr>
                    <a:spLocks noChangeArrowheads="1"/>
                  </p:cNvSpPr>
                  <p:nvPr/>
                </p:nvSpPr>
                <p:spPr bwMode="auto">
                  <a:xfrm>
                    <a:off x="1558" y="6313"/>
                    <a:ext cx="806" cy="8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zh-CN" altLang="en-US" sz="1100">
                        <a:solidFill>
                          <a:srgbClr val="000000"/>
                        </a:solidFill>
                        <a:latin typeface="Arial Narrow" charset="0"/>
                        <a:ea typeface="宋体" charset="0"/>
                        <a:cs typeface="宋体" charset="0"/>
                        <a:sym typeface="Times New Roman" charset="0"/>
                      </a:rPr>
                      <a:t>不是每个基督徒都有圣灵的施洗</a:t>
                    </a:r>
                    <a:r>
                      <a:rPr lang="en-US" altLang="zh-CN" sz="1100">
                        <a:solidFill>
                          <a:srgbClr val="000000"/>
                        </a:solidFill>
                        <a:latin typeface="Arial Narrow" charset="0"/>
                        <a:cs typeface="Times New Roman" charset="0"/>
                        <a:sym typeface="Times New Roman" charset="0"/>
                      </a:rPr>
                      <a:t>(</a:t>
                    </a:r>
                    <a:r>
                      <a:rPr lang="zh-CN" altLang="en-US" sz="1100">
                        <a:solidFill>
                          <a:srgbClr val="000000"/>
                        </a:solidFill>
                        <a:latin typeface="Arial Narrow" charset="0"/>
                        <a:ea typeface="宋体" charset="0"/>
                        <a:cs typeface="宋体" charset="0"/>
                        <a:sym typeface="Times New Roman" charset="0"/>
                      </a:rPr>
                      <a:t>我们应该寻找它</a:t>
                    </a:r>
                    <a:r>
                      <a:rPr lang="en-US" altLang="zh-CN" sz="1100">
                        <a:solidFill>
                          <a:srgbClr val="000000"/>
                        </a:solidFill>
                        <a:latin typeface="Arial Narrow" charset="0"/>
                        <a:sym typeface="Times New Roman" charset="0"/>
                      </a:rPr>
                      <a:t>)</a:t>
                    </a:r>
                    <a:endParaRPr lang="en-US" altLang="ja-JP" sz="1100">
                      <a:solidFill>
                        <a:srgbClr val="000000"/>
                      </a:solidFill>
                      <a:latin typeface="Arial Narrow" charset="0"/>
                      <a:sym typeface="Times New Roman" charset="0"/>
                    </a:endParaRPr>
                  </a:p>
                  <a:p>
                    <a:pPr defTabSz="908122"/>
                    <a:endParaRPr lang="en-US" altLang="zh-CN" sz="1100">
                      <a:solidFill>
                        <a:srgbClr val="000000"/>
                      </a:solidFill>
                      <a:latin typeface="Arial Narrow" charset="0"/>
                      <a:sym typeface="Times New Roman" charset="0"/>
                    </a:endParaRPr>
                  </a:p>
                  <a:p>
                    <a:pPr defTabSz="908122" eaLnBrk="0" hangingPunct="0"/>
                    <a:r>
                      <a:rPr lang="zh-CN" altLang="en-US" sz="1100">
                        <a:solidFill>
                          <a:srgbClr val="000000"/>
                        </a:solidFill>
                        <a:latin typeface="Arial Narrow" charset="0"/>
                        <a:ea typeface="宋体" charset="0"/>
                        <a:cs typeface="宋体" charset="0"/>
                        <a:sym typeface="Times New Roman" charset="0"/>
                      </a:rPr>
                      <a:t>洗礼及充满都是同样的经验</a:t>
                    </a:r>
                  </a:p>
                </p:txBody>
              </p:sp>
              <p:sp>
                <p:nvSpPr>
                  <p:cNvPr id="33927" name="Rectangle 135"/>
                  <p:cNvSpPr>
                    <a:spLocks noChangeArrowheads="1"/>
                  </p:cNvSpPr>
                  <p:nvPr/>
                </p:nvSpPr>
                <p:spPr bwMode="auto">
                  <a:xfrm>
                    <a:off x="1526" y="6306"/>
                    <a:ext cx="870" cy="894"/>
                  </a:xfrm>
                  <a:prstGeom prst="rect">
                    <a:avLst/>
                  </a:prstGeom>
                  <a:noFill/>
                  <a:ln w="7">
                    <a:noFill/>
                    <a:miter lim="800000"/>
                    <a:headEnd/>
                    <a:tailEnd/>
                  </a:ln>
                  <a:effectLst/>
                </p:spPr>
                <p:txBody>
                  <a:bodyPr lIns="0" tIns="0" rIns="0" bIns="0" anchor="ctr" anchorCtr="1"/>
                  <a:lstStyle/>
                  <a:p>
                    <a:pPr defTabSz="908488">
                      <a:defRPr/>
                    </a:pPr>
                    <a:endParaRPr lang="zh-CN" altLang="en-US" sz="2500">
                      <a:solidFill>
                        <a:srgbClr val="000000"/>
                      </a:solidFill>
                      <a:effectLst>
                        <a:outerShdw blurRad="38100" dist="38100" dir="2700000" algn="tl">
                          <a:srgbClr val="DDDDDD"/>
                        </a:outerShdw>
                      </a:effectLst>
                      <a:sym typeface="Times New Roman" charset="0"/>
                    </a:endParaRPr>
                  </a:p>
                </p:txBody>
              </p:sp>
            </p:grpSp>
            <p:grpSp>
              <p:nvGrpSpPr>
                <p:cNvPr id="1721401" name="Group 138"/>
                <p:cNvGrpSpPr>
                  <a:grpSpLocks/>
                </p:cNvGrpSpPr>
                <p:nvPr/>
              </p:nvGrpSpPr>
              <p:grpSpPr bwMode="auto">
                <a:xfrm>
                  <a:off x="3216" y="3677"/>
                  <a:ext cx="1248" cy="451"/>
                  <a:chOff x="2396" y="6313"/>
                  <a:chExt cx="870" cy="890"/>
                </a:xfrm>
              </p:grpSpPr>
              <p:sp>
                <p:nvSpPr>
                  <p:cNvPr id="1721405" name="Rectangle 119"/>
                  <p:cNvSpPr>
                    <a:spLocks noChangeArrowheads="1"/>
                  </p:cNvSpPr>
                  <p:nvPr/>
                </p:nvSpPr>
                <p:spPr bwMode="auto">
                  <a:xfrm>
                    <a:off x="2428" y="6313"/>
                    <a:ext cx="806" cy="8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zh-CN" altLang="en-US" sz="1100">
                        <a:solidFill>
                          <a:srgbClr val="000000"/>
                        </a:solidFill>
                        <a:latin typeface="Arial Narrow" charset="0"/>
                        <a:ea typeface="宋体" charset="0"/>
                        <a:cs typeface="宋体" charset="0"/>
                        <a:sym typeface="Times New Roman" charset="0"/>
                      </a:rPr>
                      <a:t>每个基督徒已经有圣灵的施洗</a:t>
                    </a:r>
                  </a:p>
                  <a:p>
                    <a:pPr defTabSz="908122"/>
                    <a:r>
                      <a:rPr lang="en-US" altLang="zh-CN" sz="1100">
                        <a:solidFill>
                          <a:srgbClr val="000000"/>
                        </a:solidFill>
                        <a:latin typeface="Arial Narrow" charset="0"/>
                        <a:cs typeface="Times New Roman" charset="0"/>
                        <a:sym typeface="Times New Roman" charset="0"/>
                      </a:rPr>
                      <a:t>(</a:t>
                    </a:r>
                    <a:r>
                      <a:rPr lang="zh-CN" altLang="en-US" sz="1100">
                        <a:solidFill>
                          <a:srgbClr val="000000"/>
                        </a:solidFill>
                        <a:latin typeface="Arial Narrow" charset="0"/>
                        <a:ea typeface="宋体" charset="0"/>
                        <a:cs typeface="宋体" charset="0"/>
                        <a:sym typeface="Times New Roman" charset="0"/>
                      </a:rPr>
                      <a:t>我们不该寻找它</a:t>
                    </a:r>
                    <a:r>
                      <a:rPr lang="en-US" altLang="zh-CN" sz="1100">
                        <a:solidFill>
                          <a:srgbClr val="000000"/>
                        </a:solidFill>
                        <a:latin typeface="Arial Narrow" charset="0"/>
                        <a:sym typeface="Times New Roman" charset="0"/>
                      </a:rPr>
                      <a:t>)</a:t>
                    </a:r>
                    <a:endParaRPr lang="en-US" altLang="ja-JP" sz="1100">
                      <a:solidFill>
                        <a:srgbClr val="000000"/>
                      </a:solidFill>
                      <a:latin typeface="Arial Narrow" charset="0"/>
                      <a:sym typeface="Times New Roman" charset="0"/>
                    </a:endParaRPr>
                  </a:p>
                  <a:p>
                    <a:pPr defTabSz="908122"/>
                    <a:endParaRPr lang="en-US" altLang="zh-CN" sz="1100">
                      <a:solidFill>
                        <a:srgbClr val="000000"/>
                      </a:solidFill>
                      <a:latin typeface="Arial Narrow" charset="0"/>
                      <a:sym typeface="Times New Roman" charset="0"/>
                    </a:endParaRPr>
                  </a:p>
                  <a:p>
                    <a:pPr defTabSz="908122" eaLnBrk="0" hangingPunct="0"/>
                    <a:r>
                      <a:rPr lang="zh-CN" altLang="en-US" sz="1100">
                        <a:solidFill>
                          <a:srgbClr val="000000"/>
                        </a:solidFill>
                        <a:latin typeface="Arial Narrow" charset="0"/>
                        <a:ea typeface="宋体" charset="0"/>
                        <a:cs typeface="宋体" charset="0"/>
                        <a:sym typeface="Times New Roman" charset="0"/>
                      </a:rPr>
                      <a:t>洗礼及充满是不同的经验</a:t>
                    </a:r>
                  </a:p>
                </p:txBody>
              </p:sp>
              <p:sp>
                <p:nvSpPr>
                  <p:cNvPr id="33929" name="Rectangle 137"/>
                  <p:cNvSpPr>
                    <a:spLocks noChangeArrowheads="1"/>
                  </p:cNvSpPr>
                  <p:nvPr/>
                </p:nvSpPr>
                <p:spPr bwMode="auto">
                  <a:xfrm>
                    <a:off x="2396" y="6306"/>
                    <a:ext cx="870" cy="894"/>
                  </a:xfrm>
                  <a:prstGeom prst="rect">
                    <a:avLst/>
                  </a:prstGeom>
                  <a:noFill/>
                  <a:ln w="7">
                    <a:noFill/>
                    <a:miter lim="800000"/>
                    <a:headEnd/>
                    <a:tailEnd/>
                  </a:ln>
                  <a:effectLst/>
                </p:spPr>
                <p:txBody>
                  <a:bodyPr lIns="0" tIns="0" rIns="0" bIns="0" anchor="ctr" anchorCtr="1"/>
                  <a:lstStyle/>
                  <a:p>
                    <a:pPr defTabSz="908488">
                      <a:defRPr/>
                    </a:pPr>
                    <a:endParaRPr lang="zh-CN" altLang="en-US" sz="2500">
                      <a:solidFill>
                        <a:srgbClr val="000000"/>
                      </a:solidFill>
                      <a:effectLst>
                        <a:outerShdw blurRad="38100" dist="38100" dir="2700000" algn="tl">
                          <a:srgbClr val="DDDDDD"/>
                        </a:outerShdw>
                      </a:effectLst>
                      <a:sym typeface="Times New Roman" charset="0"/>
                    </a:endParaRPr>
                  </a:p>
                </p:txBody>
              </p:sp>
            </p:grpSp>
            <p:grpSp>
              <p:nvGrpSpPr>
                <p:cNvPr id="1721402" name="Group 140"/>
                <p:cNvGrpSpPr>
                  <a:grpSpLocks/>
                </p:cNvGrpSpPr>
                <p:nvPr/>
              </p:nvGrpSpPr>
              <p:grpSpPr bwMode="auto">
                <a:xfrm>
                  <a:off x="4416" y="3677"/>
                  <a:ext cx="1344" cy="451"/>
                  <a:chOff x="3266" y="6313"/>
                  <a:chExt cx="973" cy="890"/>
                </a:xfrm>
              </p:grpSpPr>
              <p:sp>
                <p:nvSpPr>
                  <p:cNvPr id="1721403" name="Rectangle 120"/>
                  <p:cNvSpPr>
                    <a:spLocks noChangeArrowheads="1"/>
                  </p:cNvSpPr>
                  <p:nvPr/>
                </p:nvSpPr>
                <p:spPr bwMode="auto">
                  <a:xfrm>
                    <a:off x="3298" y="6313"/>
                    <a:ext cx="909" cy="8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zh-CN" altLang="en-US" sz="1100">
                        <a:solidFill>
                          <a:srgbClr val="000000"/>
                        </a:solidFill>
                        <a:latin typeface="Arial Narrow" charset="0"/>
                        <a:ea typeface="宋体" charset="0"/>
                        <a:cs typeface="宋体" charset="0"/>
                        <a:sym typeface="Times New Roman" charset="0"/>
                      </a:rPr>
                      <a:t>每个基督徒已经有圣灵的施洗</a:t>
                    </a:r>
                  </a:p>
                  <a:p>
                    <a:pPr defTabSz="908122"/>
                    <a:r>
                      <a:rPr lang="en-US" altLang="zh-CN" sz="1100">
                        <a:solidFill>
                          <a:srgbClr val="000000"/>
                        </a:solidFill>
                        <a:latin typeface="Arial Narrow" charset="0"/>
                        <a:cs typeface="Times New Roman" charset="0"/>
                        <a:sym typeface="Times New Roman" charset="0"/>
                      </a:rPr>
                      <a:t>(</a:t>
                    </a:r>
                    <a:r>
                      <a:rPr lang="zh-CN" altLang="en-US" sz="1100">
                        <a:solidFill>
                          <a:srgbClr val="000000"/>
                        </a:solidFill>
                        <a:latin typeface="Arial Narrow" charset="0"/>
                        <a:ea typeface="宋体" charset="0"/>
                        <a:cs typeface="宋体" charset="0"/>
                        <a:sym typeface="Times New Roman" charset="0"/>
                      </a:rPr>
                      <a:t>我们不该寻找它</a:t>
                    </a:r>
                    <a:r>
                      <a:rPr lang="en-US" altLang="zh-CN" sz="1100">
                        <a:solidFill>
                          <a:srgbClr val="000000"/>
                        </a:solidFill>
                        <a:latin typeface="Arial Narrow" charset="0"/>
                        <a:sym typeface="Times New Roman" charset="0"/>
                      </a:rPr>
                      <a:t>)</a:t>
                    </a:r>
                    <a:endParaRPr lang="en-US" altLang="ja-JP" sz="1100">
                      <a:solidFill>
                        <a:srgbClr val="000000"/>
                      </a:solidFill>
                      <a:latin typeface="Arial Narrow" charset="0"/>
                      <a:sym typeface="Times New Roman" charset="0"/>
                    </a:endParaRPr>
                  </a:p>
                  <a:p>
                    <a:pPr defTabSz="908122" eaLnBrk="0" hangingPunct="0"/>
                    <a:endParaRPr lang="en-US" altLang="zh-CN" sz="1100">
                      <a:solidFill>
                        <a:srgbClr val="000000"/>
                      </a:solidFill>
                      <a:latin typeface="Arial Narrow" charset="0"/>
                      <a:sym typeface="Times New Roman" charset="0"/>
                    </a:endParaRPr>
                  </a:p>
                  <a:p>
                    <a:pPr defTabSz="908122" eaLnBrk="0" hangingPunct="0"/>
                    <a:r>
                      <a:rPr lang="en-US" altLang="zh-CN" sz="1100">
                        <a:solidFill>
                          <a:srgbClr val="000000"/>
                        </a:solidFill>
                        <a:latin typeface="Arial Narrow" charset="0"/>
                        <a:sym typeface="Times New Roman" charset="0"/>
                      </a:rPr>
                      <a:t> </a:t>
                    </a:r>
                    <a:r>
                      <a:rPr lang="zh-CN" altLang="en-US" sz="1100">
                        <a:solidFill>
                          <a:srgbClr val="000000"/>
                        </a:solidFill>
                        <a:latin typeface="Arial Narrow" charset="0"/>
                        <a:ea typeface="宋体" charset="0"/>
                        <a:cs typeface="宋体" charset="0"/>
                        <a:sym typeface="Times New Roman" charset="0"/>
                      </a:rPr>
                      <a:t>洗礼及充满是不同的经验</a:t>
                    </a:r>
                  </a:p>
                </p:txBody>
              </p:sp>
              <p:sp>
                <p:nvSpPr>
                  <p:cNvPr id="33931" name="Rectangle 139"/>
                  <p:cNvSpPr>
                    <a:spLocks noChangeArrowheads="1"/>
                  </p:cNvSpPr>
                  <p:nvPr/>
                </p:nvSpPr>
                <p:spPr bwMode="auto">
                  <a:xfrm>
                    <a:off x="3266" y="6306"/>
                    <a:ext cx="973" cy="894"/>
                  </a:xfrm>
                  <a:prstGeom prst="rect">
                    <a:avLst/>
                  </a:prstGeom>
                  <a:noFill/>
                  <a:ln w="7">
                    <a:noFill/>
                    <a:miter lim="800000"/>
                    <a:headEnd/>
                    <a:tailEnd/>
                  </a:ln>
                  <a:effectLst/>
                </p:spPr>
                <p:txBody>
                  <a:bodyPr lIns="0" tIns="0" rIns="0" bIns="0" anchor="ctr" anchorCtr="1"/>
                  <a:lstStyle/>
                  <a:p>
                    <a:pPr defTabSz="908488">
                      <a:defRPr/>
                    </a:pPr>
                    <a:endParaRPr lang="zh-CN" altLang="en-US" sz="2500">
                      <a:solidFill>
                        <a:srgbClr val="000000"/>
                      </a:solidFill>
                      <a:effectLst>
                        <a:outerShdw blurRad="38100" dist="38100" dir="2700000" algn="tl">
                          <a:srgbClr val="DDDDDD"/>
                        </a:outerShdw>
                      </a:effectLst>
                      <a:sym typeface="Times New Roman" charset="0"/>
                    </a:endParaRPr>
                  </a:p>
                </p:txBody>
              </p:sp>
            </p:grpSp>
          </p:grpSp>
          <p:sp>
            <p:nvSpPr>
              <p:cNvPr id="33936" name="Rectangle 144"/>
              <p:cNvSpPr>
                <a:spLocks noChangeArrowheads="1"/>
              </p:cNvSpPr>
              <p:nvPr/>
            </p:nvSpPr>
            <p:spPr bwMode="auto">
              <a:xfrm>
                <a:off x="48" y="432"/>
                <a:ext cx="5643" cy="385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130019" tIns="65010" rIns="130019" bIns="65010" anchor="ctr"/>
              <a:lstStyle/>
              <a:p>
                <a:pPr defTabSz="908488">
                  <a:defRPr/>
                </a:pPr>
                <a:endParaRPr lang="zh-CN" altLang="en-US" sz="2500">
                  <a:solidFill>
                    <a:srgbClr val="000000"/>
                  </a:solidFill>
                  <a:effectLst>
                    <a:outerShdw blurRad="38100" dist="38100" dir="2700000" algn="tl">
                      <a:srgbClr val="DDDDDD"/>
                    </a:outerShdw>
                  </a:effectLst>
                  <a:sym typeface="Times New Roman" charset="0"/>
                </a:endParaRPr>
              </a:p>
            </p:txBody>
          </p:sp>
          <p:sp>
            <p:nvSpPr>
              <p:cNvPr id="33937" name="Line 145"/>
              <p:cNvSpPr>
                <a:spLocks noChangeShapeType="1"/>
              </p:cNvSpPr>
              <p:nvPr/>
            </p:nvSpPr>
            <p:spPr bwMode="auto">
              <a:xfrm>
                <a:off x="69" y="1008"/>
                <a:ext cx="5643" cy="0"/>
              </a:xfrm>
              <a:prstGeom prst="line">
                <a:avLst/>
              </a:prstGeom>
              <a:noFill/>
              <a:ln w="9525">
                <a:solidFill>
                  <a:srgbClr val="000000"/>
                </a:solidFill>
                <a:round/>
                <a:headEnd/>
                <a:tailEnd/>
              </a:ln>
              <a:effectLst/>
            </p:spPr>
            <p:txBody>
              <a:bodyPr/>
              <a:lstStyle/>
              <a:p>
                <a:pPr>
                  <a:defRPr/>
                </a:pPr>
                <a:endParaRPr lang="en-US" sz="2000">
                  <a:solidFill>
                    <a:srgbClr val="000000"/>
                  </a:solidFill>
                  <a:effectLst>
                    <a:outerShdw blurRad="38100" dist="38100" dir="2700000" algn="tl">
                      <a:srgbClr val="000000">
                        <a:alpha val="43137"/>
                      </a:srgbClr>
                    </a:outerShdw>
                  </a:effectLst>
                  <a:ea typeface="宋体"/>
                  <a:cs typeface="+mn-cs"/>
                  <a:sym typeface="Times New Roman" charset="0"/>
                </a:endParaRPr>
              </a:p>
            </p:txBody>
          </p:sp>
          <p:sp>
            <p:nvSpPr>
              <p:cNvPr id="33938" name="Line 146"/>
              <p:cNvSpPr>
                <a:spLocks noChangeShapeType="1"/>
              </p:cNvSpPr>
              <p:nvPr/>
            </p:nvSpPr>
            <p:spPr bwMode="auto">
              <a:xfrm>
                <a:off x="912" y="432"/>
                <a:ext cx="0" cy="3857"/>
              </a:xfrm>
              <a:prstGeom prst="line">
                <a:avLst/>
              </a:prstGeom>
              <a:noFill/>
              <a:ln w="9525">
                <a:solidFill>
                  <a:srgbClr val="000000"/>
                </a:solidFill>
                <a:round/>
                <a:headEnd/>
                <a:tailEnd/>
              </a:ln>
              <a:effectLst/>
            </p:spPr>
            <p:txBody>
              <a:bodyPr/>
              <a:lstStyle/>
              <a:p>
                <a:pPr>
                  <a:defRPr/>
                </a:pPr>
                <a:endParaRPr lang="en-US" sz="2000">
                  <a:solidFill>
                    <a:srgbClr val="000000"/>
                  </a:solidFill>
                  <a:effectLst>
                    <a:outerShdw blurRad="38100" dist="38100" dir="2700000" algn="tl">
                      <a:srgbClr val="000000">
                        <a:alpha val="43137"/>
                      </a:srgbClr>
                    </a:outerShdw>
                  </a:effectLst>
                  <a:ea typeface="宋体"/>
                  <a:cs typeface="+mn-cs"/>
                  <a:sym typeface="Times New Roman" charset="0"/>
                </a:endParaRPr>
              </a:p>
            </p:txBody>
          </p:sp>
          <p:sp>
            <p:nvSpPr>
              <p:cNvPr id="33939" name="Line 147"/>
              <p:cNvSpPr>
                <a:spLocks noChangeShapeType="1"/>
              </p:cNvSpPr>
              <p:nvPr/>
            </p:nvSpPr>
            <p:spPr bwMode="auto">
              <a:xfrm>
                <a:off x="2064" y="414"/>
                <a:ext cx="0" cy="3857"/>
              </a:xfrm>
              <a:prstGeom prst="line">
                <a:avLst/>
              </a:prstGeom>
              <a:noFill/>
              <a:ln w="9525">
                <a:solidFill>
                  <a:srgbClr val="000000"/>
                </a:solidFill>
                <a:round/>
                <a:headEnd/>
                <a:tailEnd/>
              </a:ln>
              <a:effectLst/>
            </p:spPr>
            <p:txBody>
              <a:bodyPr/>
              <a:lstStyle/>
              <a:p>
                <a:pPr>
                  <a:defRPr/>
                </a:pPr>
                <a:endParaRPr lang="en-US" sz="2000">
                  <a:solidFill>
                    <a:srgbClr val="000000"/>
                  </a:solidFill>
                  <a:effectLst>
                    <a:outerShdw blurRad="38100" dist="38100" dir="2700000" algn="tl">
                      <a:srgbClr val="000000">
                        <a:alpha val="43137"/>
                      </a:srgbClr>
                    </a:outerShdw>
                  </a:effectLst>
                  <a:ea typeface="宋体"/>
                  <a:cs typeface="+mn-cs"/>
                  <a:sym typeface="Times New Roman" charset="0"/>
                </a:endParaRPr>
              </a:p>
            </p:txBody>
          </p:sp>
        </p:grpSp>
      </p:grpSp>
      <p:sp>
        <p:nvSpPr>
          <p:cNvPr id="33943" name="Rectangle 151"/>
          <p:cNvSpPr>
            <a:spLocks noGrp="1" noChangeArrowheads="1"/>
          </p:cNvSpPr>
          <p:nvPr>
            <p:ph type="title" idx="4294967295"/>
          </p:nvPr>
        </p:nvSpPr>
        <p:spPr>
          <a:xfrm>
            <a:off x="380628" y="90463"/>
            <a:ext cx="7773293" cy="568090"/>
          </a:xfrm>
          <a:gradFill rotWithShape="0">
            <a:gsLst>
              <a:gs pos="0">
                <a:schemeClr val="hlink"/>
              </a:gs>
              <a:gs pos="50000">
                <a:srgbClr val="471800"/>
              </a:gs>
              <a:gs pos="100000">
                <a:schemeClr val="hlink"/>
              </a:gs>
            </a:gsLst>
            <a:lin ang="5400000" scaled="1"/>
          </a:gradFill>
        </p:spPr>
        <p:txBody>
          <a:bodyPr lIns="90843" tIns="45422" rIns="90843" bIns="45422" anchor="t">
            <a:spAutoFit/>
          </a:bodyPr>
          <a:lstStyle/>
          <a:p>
            <a:pPr algn="ctr" defTabSz="638930" eaLnBrk="1" hangingPunct="1">
              <a:defRPr/>
            </a:pPr>
            <a:r>
              <a:rPr lang="zh-CN" altLang="en-US" sz="3100" b="1">
                <a:solidFill>
                  <a:srgbClr val="FFFFFF"/>
                </a:solidFill>
                <a:latin typeface="Arial" charset="0"/>
                <a:cs typeface="宋体" charset="0"/>
              </a:rPr>
              <a:t>圣灵洗礼的看法</a:t>
            </a:r>
          </a:p>
        </p:txBody>
      </p:sp>
    </p:spTree>
    <p:extLst>
      <p:ext uri="{BB962C8B-B14F-4D97-AF65-F5344CB8AC3E}">
        <p14:creationId xmlns:p14="http://schemas.microsoft.com/office/powerpoint/2010/main" val="283106670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6" name="Rectangle 2"/>
          <p:cNvSpPr>
            <a:spLocks noChangeArrowheads="1"/>
          </p:cNvSpPr>
          <p:nvPr/>
        </p:nvSpPr>
        <p:spPr bwMode="auto">
          <a:xfrm>
            <a:off x="0" y="0"/>
            <a:ext cx="9144000" cy="6858000"/>
          </a:xfrm>
          <a:prstGeom prst="rect">
            <a:avLst/>
          </a:prstGeom>
          <a:gradFill rotWithShape="0">
            <a:gsLst>
              <a:gs pos="0">
                <a:srgbClr val="FF9900"/>
              </a:gs>
              <a:gs pos="50000">
                <a:schemeClr val="tx1"/>
              </a:gs>
              <a:gs pos="100000">
                <a:srgbClr val="FF9900"/>
              </a:gs>
            </a:gsLst>
            <a:lin ang="18900000" scaled="1"/>
          </a:gra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91293" tIns="45647" rIns="91293" bIns="45647" anchor="ctr"/>
          <a:lstStyle/>
          <a:p>
            <a:pPr eaLnBrk="0" hangingPunct="0">
              <a:defRPr/>
            </a:pPr>
            <a:endParaRPr lang="en-US" b="0">
              <a:solidFill>
                <a:srgbClr val="000000"/>
              </a:solidFill>
              <a:latin typeface="Times New Roman" charset="0"/>
            </a:endParaRPr>
          </a:p>
        </p:txBody>
      </p:sp>
      <p:pic>
        <p:nvPicPr>
          <p:cNvPr id="162818" name="Picture 3" descr="OMSSO03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020888" y="0"/>
            <a:ext cx="5065712"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62948" name="Text Box 4"/>
          <p:cNvSpPr txBox="1">
            <a:spLocks noChangeArrowheads="1"/>
          </p:cNvSpPr>
          <p:nvPr/>
        </p:nvSpPr>
        <p:spPr bwMode="auto">
          <a:xfrm>
            <a:off x="5920428" y="5949281"/>
            <a:ext cx="3145786"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293" tIns="45647" rIns="91293" bIns="45647" anchor="ctr">
            <a:normAutofit fontScale="97500"/>
          </a:bodyPr>
          <a:lstStyle>
            <a:defPPr>
              <a:defRPr lang="en-US"/>
            </a:defPPr>
            <a:lvl1pPr marL="715963" indent="-715963" algn="r">
              <a:defRPr sz="4400" b="1" i="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eaLnBrk="0" hangingPunct="0">
              <a:defRPr/>
            </a:pPr>
            <a:r>
              <a:rPr lang="zh-CN" altLang="en-US" dirty="0">
                <a:solidFill>
                  <a:srgbClr val="FFFFFF"/>
                </a:solidFill>
                <a:effectLst>
                  <a:glow rad="317500">
                    <a:srgbClr val="000000">
                      <a:alpha val="90000"/>
                    </a:srgbClr>
                  </a:glow>
                </a:effectLst>
                <a:ea typeface="ＭＳ Ｐゴシック"/>
              </a:rPr>
              <a:t>出埃及记 </a:t>
            </a:r>
            <a:r>
              <a:rPr lang="en-US" dirty="0">
                <a:solidFill>
                  <a:srgbClr val="FFFFFF"/>
                </a:solidFill>
                <a:effectLst>
                  <a:glow rad="317500">
                    <a:srgbClr val="000000">
                      <a:alpha val="90000"/>
                    </a:srgbClr>
                  </a:glow>
                </a:effectLst>
                <a:ea typeface="ＭＳ Ｐゴシック"/>
              </a:rPr>
              <a:t>32</a:t>
            </a:r>
          </a:p>
        </p:txBody>
      </p:sp>
      <p:sp>
        <p:nvSpPr>
          <p:cNvPr id="1362949" name="Rectangle 5"/>
          <p:cNvSpPr>
            <a:spLocks noGrp="1" noChangeArrowheads="1"/>
          </p:cNvSpPr>
          <p:nvPr>
            <p:ph type="title" idx="4294967295"/>
          </p:nvPr>
        </p:nvSpPr>
        <p:spPr>
          <a:xfrm>
            <a:off x="0" y="0"/>
            <a:ext cx="2771800" cy="3276600"/>
          </a:xfrm>
        </p:spPr>
        <p:txBody>
          <a:bodyPr>
            <a:noAutofit/>
          </a:bodyPr>
          <a:lstStyle/>
          <a:p>
            <a:pPr>
              <a:defRPr/>
            </a:pPr>
            <a:r>
              <a:rPr lang="zh-CN" altLang="en-US" b="1" i="1" kern="1200" dirty="0">
                <a:solidFill>
                  <a:schemeClr val="bg1"/>
                </a:solidFill>
                <a:effectLst>
                  <a:glow rad="317500">
                    <a:schemeClr val="tx2">
                      <a:alpha val="90000"/>
                    </a:schemeClr>
                  </a:glow>
                </a:effectLst>
              </a:rPr>
              <a:t>金牛犊</a:t>
            </a:r>
            <a:br>
              <a:rPr lang="zh-CN" altLang="en-US" b="1" i="1" kern="1200" dirty="0">
                <a:solidFill>
                  <a:schemeClr val="bg1"/>
                </a:solidFill>
                <a:effectLst>
                  <a:glow rad="317500">
                    <a:schemeClr val="tx2">
                      <a:alpha val="90000"/>
                    </a:schemeClr>
                  </a:glow>
                </a:effectLst>
              </a:rPr>
            </a:br>
            <a:r>
              <a:rPr lang="zh-CN" altLang="en-US" b="1" i="1" kern="1200" dirty="0">
                <a:solidFill>
                  <a:schemeClr val="bg1"/>
                </a:solidFill>
                <a:effectLst>
                  <a:glow rad="317500">
                    <a:schemeClr val="tx2">
                      <a:alpha val="90000"/>
                    </a:schemeClr>
                  </a:glow>
                </a:effectLst>
              </a:rPr>
              <a:t>事件</a:t>
            </a:r>
            <a:endParaRPr lang="en-US" b="1" i="1" kern="1200" dirty="0">
              <a:solidFill>
                <a:schemeClr val="bg1"/>
              </a:solidFill>
              <a:effectLst>
                <a:glow rad="317500">
                  <a:schemeClr val="tx2">
                    <a:alpha val="90000"/>
                  </a:schemeClr>
                </a:glow>
              </a:effectLst>
            </a:endParaRPr>
          </a:p>
        </p:txBody>
      </p:sp>
    </p:spTree>
    <p:extLst>
      <p:ext uri="{BB962C8B-B14F-4D97-AF65-F5344CB8AC3E}">
        <p14:creationId xmlns:p14="http://schemas.microsoft.com/office/powerpoint/2010/main" val="11317003"/>
      </p:ext>
    </p:extLst>
  </p:cSld>
  <p:clrMapOvr>
    <a:masterClrMapping/>
  </p:clrMapOvr>
  <p:transition spd="med">
    <p:randomBar dir="vert"/>
  </p:transition>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02" name="Rectangle 55"/>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203" tIns="45602" rIns="91203" bIns="45602"/>
          <a:lstStyle/>
          <a:p>
            <a:pPr algn="l"/>
            <a:endParaRPr lang="en-US" b="0">
              <a:solidFill>
                <a:srgbClr val="000000"/>
              </a:solidFill>
              <a:latin typeface="Times New Roman" charset="0"/>
              <a:sym typeface="Times New Roman" charset="0"/>
            </a:endParaRPr>
          </a:p>
        </p:txBody>
      </p:sp>
      <p:sp>
        <p:nvSpPr>
          <p:cNvPr id="34989" name="Rectangle 173"/>
          <p:cNvSpPr>
            <a:spLocks noGrp="1" noChangeArrowheads="1"/>
          </p:cNvSpPr>
          <p:nvPr>
            <p:ph type="title" idx="4294967295"/>
          </p:nvPr>
        </p:nvSpPr>
        <p:spPr>
          <a:xfrm>
            <a:off x="0" y="-17688"/>
            <a:ext cx="9144000" cy="611375"/>
          </a:xfrm>
          <a:gradFill rotWithShape="0">
            <a:gsLst>
              <a:gs pos="0">
                <a:schemeClr val="hlink"/>
              </a:gs>
              <a:gs pos="50000">
                <a:schemeClr val="hlink">
                  <a:gamma/>
                  <a:shade val="46275"/>
                  <a:invGamma/>
                </a:schemeClr>
              </a:gs>
              <a:gs pos="100000">
                <a:schemeClr val="hlink"/>
              </a:gs>
            </a:gsLst>
            <a:lin ang="5400000" scaled="1"/>
          </a:gradFill>
        </p:spPr>
        <p:txBody>
          <a:bodyPr anchor="t">
            <a:spAutoFit/>
          </a:bodyPr>
          <a:lstStyle/>
          <a:p>
            <a:pPr algn="ctr" eaLnBrk="1" hangingPunct="1">
              <a:defRPr/>
            </a:pPr>
            <a:r>
              <a:rPr lang="zh-CN" altLang="en-US" sz="3400" b="1" dirty="0">
                <a:solidFill>
                  <a:srgbClr val="FFFFFF"/>
                </a:solidFill>
                <a:latin typeface="Arial" charset="0"/>
                <a:cs typeface="宋体" charset="0"/>
              </a:rPr>
              <a:t>洗礼 </a:t>
            </a:r>
            <a:r>
              <a:rPr lang="en-US" altLang="zh-CN" sz="3400" b="1" dirty="0" err="1">
                <a:solidFill>
                  <a:srgbClr val="FFFFFF"/>
                </a:solidFill>
                <a:latin typeface="Arial" charset="0"/>
                <a:cs typeface="宋体" charset="0"/>
              </a:rPr>
              <a:t>vs</a:t>
            </a:r>
            <a:r>
              <a:rPr lang="en-US" altLang="zh-CN" sz="3400" b="1" dirty="0">
                <a:solidFill>
                  <a:srgbClr val="FFFFFF"/>
                </a:solidFill>
                <a:latin typeface="Arial" charset="0"/>
                <a:cs typeface="宋体" charset="0"/>
              </a:rPr>
              <a:t> </a:t>
            </a:r>
            <a:r>
              <a:rPr lang="zh-CN" altLang="en-US" sz="3400" b="1" dirty="0">
                <a:solidFill>
                  <a:srgbClr val="FFFFFF"/>
                </a:solidFill>
                <a:latin typeface="Arial" charset="0"/>
                <a:cs typeface="宋体" charset="0"/>
              </a:rPr>
              <a:t>充满</a:t>
            </a:r>
            <a:endParaRPr lang="en-US" sz="3400" b="1" dirty="0">
              <a:solidFill>
                <a:srgbClr val="FFFFFF"/>
              </a:solidFill>
              <a:latin typeface="Arial" charset="0"/>
              <a:ea typeface="SimSun" pitchFamily="2" charset="-122"/>
              <a:cs typeface="SimSun" pitchFamily="2" charset="-122"/>
            </a:endParaRPr>
          </a:p>
        </p:txBody>
      </p:sp>
      <p:graphicFrame>
        <p:nvGraphicFramePr>
          <p:cNvPr id="55" name="Table 54"/>
          <p:cNvGraphicFramePr>
            <a:graphicFrameLocks noGrp="1"/>
          </p:cNvGraphicFramePr>
          <p:nvPr>
            <p:extLst>
              <p:ext uri="{D42A27DB-BD31-4B8C-83A1-F6EECF244321}">
                <p14:modId xmlns:p14="http://schemas.microsoft.com/office/powerpoint/2010/main" val="1871797324"/>
              </p:ext>
            </p:extLst>
          </p:nvPr>
        </p:nvGraphicFramePr>
        <p:xfrm>
          <a:off x="15244" y="596514"/>
          <a:ext cx="9144000" cy="6595023"/>
        </p:xfrm>
        <a:graphic>
          <a:graphicData uri="http://schemas.openxmlformats.org/drawingml/2006/table">
            <a:tbl>
              <a:tblPr/>
              <a:tblGrid>
                <a:gridCol w="1371600">
                  <a:extLst>
                    <a:ext uri="{9D8B030D-6E8A-4147-A177-3AD203B41FA5}">
                      <a16:colId xmlns:a16="http://schemas.microsoft.com/office/drawing/2014/main" val="20000"/>
                    </a:ext>
                  </a:extLst>
                </a:gridCol>
                <a:gridCol w="4495800">
                  <a:extLst>
                    <a:ext uri="{9D8B030D-6E8A-4147-A177-3AD203B41FA5}">
                      <a16:colId xmlns:a16="http://schemas.microsoft.com/office/drawing/2014/main" val="20001"/>
                    </a:ext>
                  </a:extLst>
                </a:gridCol>
                <a:gridCol w="3276600">
                  <a:extLst>
                    <a:ext uri="{9D8B030D-6E8A-4147-A177-3AD203B41FA5}">
                      <a16:colId xmlns:a16="http://schemas.microsoft.com/office/drawing/2014/main" val="20002"/>
                    </a:ext>
                  </a:extLst>
                </a:gridCol>
              </a:tblGrid>
              <a:tr h="520055">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2300" b="1" i="0" u="none" strike="noStrike" cap="none" normalizeH="0" baseline="0" dirty="0">
                        <a:ln>
                          <a:noFill/>
                        </a:ln>
                        <a:solidFill>
                          <a:srgbClr val="FFFFFF"/>
                        </a:solidFill>
                        <a:effectLst/>
                        <a:latin typeface="Times New Roman" charset="0"/>
                        <a:ea typeface="ＭＳ Ｐゴシック" charset="0"/>
                        <a:cs typeface="ＭＳ Ｐゴシック" charset="0"/>
                      </a:endParaRP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algn="ctr" defTabSz="1295252"/>
                      <a:r>
                        <a:rPr lang="zh-CN" altLang="en-US" sz="2800" b="1" dirty="0">
                          <a:solidFill>
                            <a:srgbClr val="FFFFFF"/>
                          </a:solidFill>
                          <a:latin typeface="Arial Narrow" charset="0"/>
                          <a:ea typeface="宋体" charset="0"/>
                          <a:cs typeface="宋体" charset="0"/>
                        </a:rPr>
                        <a:t>圣灵的洗礼</a:t>
                      </a:r>
                      <a:endParaRPr lang="en-US" altLang="zh-CN" sz="2800" b="1" dirty="0">
                        <a:solidFill>
                          <a:schemeClr val="tx1"/>
                        </a:solidFill>
                        <a:latin typeface="Arial Narrow" charset="0"/>
                        <a:ea typeface="宋体" charset="0"/>
                        <a:cs typeface="宋体" charset="0"/>
                      </a:endParaRP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800" b="1" i="0" u="none" strike="noStrike" cap="none" normalizeH="0" baseline="0" dirty="0">
                          <a:ln>
                            <a:noFill/>
                          </a:ln>
                          <a:solidFill>
                            <a:srgbClr val="FFFFFF"/>
                          </a:solidFill>
                          <a:effectLst/>
                          <a:latin typeface="Arial" charset="0"/>
                          <a:ea typeface="ＭＳ Ｐゴシック" charset="0"/>
                          <a:cs typeface="Arial" charset="0"/>
                        </a:rPr>
                        <a:t>被圣灵充满</a:t>
                      </a: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115227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2300" b="1" dirty="0">
                          <a:solidFill>
                            <a:schemeClr val="tx1"/>
                          </a:solidFill>
                          <a:latin typeface="Arial Narrow" charset="0"/>
                          <a:ea typeface="宋体" charset="0"/>
                          <a:cs typeface="宋体" charset="0"/>
                        </a:rPr>
                        <a:t>定义或目的</a:t>
                      </a:r>
                      <a:endParaRPr kumimoji="0" lang="en-US" altLang="zh-CN" sz="2300" b="1" i="0" u="none" strike="noStrike" cap="none" normalizeH="0" baseline="0" dirty="0">
                        <a:ln>
                          <a:noFill/>
                        </a:ln>
                        <a:solidFill>
                          <a:srgbClr val="000000"/>
                        </a:solidFill>
                        <a:effectLst/>
                        <a:latin typeface="Arial Narrow" charset="0"/>
                        <a:ea typeface="SimSun" charset="0"/>
                        <a:cs typeface="SimSun" charset="0"/>
                      </a:endParaRPr>
                    </a:p>
                    <a:p>
                      <a:pPr marL="0" marR="0" lvl="0" indent="0" algn="l" defTabSz="914400" rtl="0" eaLnBrk="1" fontAlgn="base" latinLnBrk="0" hangingPunct="1">
                        <a:lnSpc>
                          <a:spcPct val="100000"/>
                        </a:lnSpc>
                        <a:spcBef>
                          <a:spcPct val="0"/>
                        </a:spcBef>
                        <a:spcAft>
                          <a:spcPct val="0"/>
                        </a:spcAft>
                        <a:buClrTx/>
                        <a:buSzTx/>
                        <a:buFontTx/>
                        <a:buNone/>
                        <a:tabLst/>
                      </a:pPr>
                      <a:endParaRPr kumimoji="0" lang="en-US" sz="2300" b="1" i="0" u="none" strike="noStrike" cap="none" normalizeH="0" baseline="0" dirty="0">
                        <a:ln>
                          <a:noFill/>
                        </a:ln>
                        <a:solidFill>
                          <a:srgbClr val="000000"/>
                        </a:solidFill>
                        <a:effectLst/>
                        <a:latin typeface="Times New Roman" charset="0"/>
                        <a:ea typeface="SimSun" charset="0"/>
                        <a:cs typeface="SimSun" charset="0"/>
                      </a:endParaRP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algn="ctr" defTabSz="1295252"/>
                      <a:r>
                        <a:rPr lang="zh-CN" altLang="en-US" sz="2000" b="1" dirty="0">
                          <a:solidFill>
                            <a:schemeClr val="tx1"/>
                          </a:solidFill>
                          <a:latin typeface="Arial Narrow" charset="0"/>
                          <a:ea typeface="宋体" charset="0"/>
                          <a:cs typeface="宋体" charset="0"/>
                        </a:rPr>
                        <a:t>圣灵的工作</a:t>
                      </a:r>
                      <a:r>
                        <a:rPr lang="en-US" altLang="zh-CN" sz="2000" b="1" dirty="0">
                          <a:solidFill>
                            <a:schemeClr val="tx1"/>
                          </a:solidFill>
                          <a:latin typeface="Arial Narrow" charset="0"/>
                          <a:ea typeface="宋体" charset="0"/>
                          <a:cs typeface="宋体" charset="0"/>
                        </a:rPr>
                        <a:t>—</a:t>
                      </a:r>
                      <a:r>
                        <a:rPr lang="zh-CN" altLang="en-US" sz="2000" b="1" dirty="0">
                          <a:solidFill>
                            <a:schemeClr val="tx1"/>
                          </a:solidFill>
                          <a:latin typeface="Arial Narrow" charset="0"/>
                          <a:ea typeface="宋体" charset="0"/>
                          <a:cs typeface="宋体" charset="0"/>
                        </a:rPr>
                        <a:t>把信徒带入</a:t>
                      </a:r>
                    </a:p>
                    <a:p>
                      <a:pPr algn="ctr" defTabSz="1295252"/>
                      <a:r>
                        <a:rPr lang="zh-CN" altLang="en-US" sz="2000" b="1" dirty="0">
                          <a:solidFill>
                            <a:schemeClr val="tx1"/>
                          </a:solidFill>
                          <a:latin typeface="Arial Narrow" charset="0"/>
                          <a:ea typeface="宋体" charset="0"/>
                          <a:cs typeface="宋体" charset="0"/>
                        </a:rPr>
                        <a:t>基督的肢体</a:t>
                      </a:r>
                      <a:endParaRPr lang="en-US" altLang="zh-CN" sz="2000" b="1" dirty="0">
                        <a:solidFill>
                          <a:schemeClr val="tx1"/>
                        </a:solidFill>
                        <a:latin typeface="Arial Narrow" charset="0"/>
                        <a:ea typeface="宋体" charset="0"/>
                        <a:cs typeface="宋体" charset="0"/>
                      </a:endParaRP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ctr" defTabSz="1295252"/>
                      <a:r>
                        <a:rPr lang="zh-CN" altLang="en-US" sz="2000" b="1" dirty="0">
                          <a:solidFill>
                            <a:schemeClr val="tx1"/>
                          </a:solidFill>
                          <a:latin typeface="Arial Narrow" charset="0"/>
                          <a:ea typeface="宋体" charset="0"/>
                          <a:cs typeface="宋体" charset="0"/>
                        </a:rPr>
                        <a:t>圣灵的工作</a:t>
                      </a:r>
                      <a:r>
                        <a:rPr lang="en-US" altLang="zh-CN" sz="2000" b="1" dirty="0">
                          <a:solidFill>
                            <a:schemeClr val="tx1"/>
                          </a:solidFill>
                          <a:latin typeface="Arial Narrow" charset="0"/>
                          <a:ea typeface="宋体" charset="0"/>
                          <a:cs typeface="宋体" charset="0"/>
                        </a:rPr>
                        <a:t>—</a:t>
                      </a:r>
                      <a:r>
                        <a:rPr lang="zh-CN" altLang="en-US" sz="2000" b="1" dirty="0">
                          <a:solidFill>
                            <a:schemeClr val="tx1"/>
                          </a:solidFill>
                          <a:latin typeface="Arial Narrow" charset="0"/>
                          <a:ea typeface="宋体" charset="0"/>
                          <a:cs typeface="宋体" charset="0"/>
                        </a:rPr>
                        <a:t>连续地帮助信徒事奉并装备他们拥有基督的品质</a:t>
                      </a:r>
                      <a:endParaRPr lang="en-US" altLang="zh-CN" sz="2000" b="1" dirty="0">
                        <a:solidFill>
                          <a:schemeClr val="tx1"/>
                        </a:solidFill>
                        <a:latin typeface="Arial Narrow" charset="0"/>
                        <a:ea typeface="宋体" charset="0"/>
                        <a:cs typeface="宋体" charset="0"/>
                      </a:endParaRP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132372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2300" b="1" dirty="0">
                          <a:solidFill>
                            <a:schemeClr val="tx1"/>
                          </a:solidFill>
                          <a:latin typeface="Arial Narrow" charset="0"/>
                          <a:ea typeface="宋体" charset="0"/>
                          <a:cs typeface="宋体" charset="0"/>
                        </a:rPr>
                        <a:t>经文</a:t>
                      </a:r>
                      <a:endParaRPr lang="en-US" altLang="zh-CN" sz="2300" b="1" dirty="0">
                        <a:solidFill>
                          <a:schemeClr val="tx1"/>
                        </a:solidFill>
                        <a:latin typeface="Arial Narrow" charset="0"/>
                        <a:ea typeface="宋体" charset="0"/>
                        <a:cs typeface="宋体" charset="0"/>
                      </a:endParaRP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algn="ctr" defTabSz="1295252"/>
                      <a:r>
                        <a:rPr lang="zh-CN" altLang="en-US" sz="2000" b="1" dirty="0">
                          <a:solidFill>
                            <a:schemeClr val="tx1"/>
                          </a:solidFill>
                          <a:latin typeface="Arial Narrow" charset="0"/>
                          <a:ea typeface="宋体" charset="0"/>
                          <a:cs typeface="宋体" charset="0"/>
                        </a:rPr>
                        <a:t>预言 </a:t>
                      </a:r>
                      <a:r>
                        <a:rPr lang="en-US" altLang="zh-CN" sz="2000" b="1" dirty="0">
                          <a:solidFill>
                            <a:schemeClr val="tx1"/>
                          </a:solidFill>
                          <a:latin typeface="Arial Narrow" charset="0"/>
                          <a:ea typeface="宋体" charset="0"/>
                          <a:cs typeface="宋体" charset="0"/>
                        </a:rPr>
                        <a:t>(</a:t>
                      </a:r>
                      <a:r>
                        <a:rPr lang="zh-CN" altLang="en-US" sz="2000" b="1" dirty="0">
                          <a:solidFill>
                            <a:schemeClr val="tx1"/>
                          </a:solidFill>
                          <a:latin typeface="Arial Narrow" charset="0"/>
                          <a:ea typeface="宋体" charset="0"/>
                          <a:cs typeface="宋体" charset="0"/>
                        </a:rPr>
                        <a:t>太 </a:t>
                      </a:r>
                      <a:r>
                        <a:rPr lang="en-US" altLang="zh-CN" sz="2000" b="1" dirty="0">
                          <a:solidFill>
                            <a:schemeClr val="tx1"/>
                          </a:solidFill>
                          <a:latin typeface="Arial Narrow" charset="0"/>
                          <a:ea typeface="宋体" charset="0"/>
                          <a:cs typeface="宋体" charset="0"/>
                        </a:rPr>
                        <a:t>3:11; </a:t>
                      </a:r>
                      <a:r>
                        <a:rPr lang="zh-CN" altLang="en-US" sz="2000" b="1" dirty="0">
                          <a:solidFill>
                            <a:schemeClr val="tx1"/>
                          </a:solidFill>
                          <a:latin typeface="Arial Narrow" charset="0"/>
                          <a:ea typeface="宋体" charset="0"/>
                          <a:cs typeface="宋体" charset="0"/>
                        </a:rPr>
                        <a:t>可 </a:t>
                      </a:r>
                      <a:r>
                        <a:rPr lang="en-US" altLang="zh-CN" sz="2000" b="1" dirty="0">
                          <a:solidFill>
                            <a:schemeClr val="tx1"/>
                          </a:solidFill>
                          <a:latin typeface="Arial Narrow" charset="0"/>
                          <a:ea typeface="宋体" charset="0"/>
                          <a:cs typeface="宋体" charset="0"/>
                        </a:rPr>
                        <a:t>1:8; </a:t>
                      </a:r>
                      <a:r>
                        <a:rPr lang="zh-CN" altLang="en-US" sz="2000" b="1" dirty="0">
                          <a:solidFill>
                            <a:schemeClr val="tx1"/>
                          </a:solidFill>
                          <a:latin typeface="Arial Narrow" charset="0"/>
                          <a:ea typeface="宋体" charset="0"/>
                          <a:cs typeface="宋体" charset="0"/>
                        </a:rPr>
                        <a:t>路 </a:t>
                      </a:r>
                      <a:r>
                        <a:rPr lang="en-US" altLang="zh-CN" sz="2000" b="1" dirty="0">
                          <a:solidFill>
                            <a:schemeClr val="tx1"/>
                          </a:solidFill>
                          <a:latin typeface="Arial Narrow" charset="0"/>
                          <a:ea typeface="宋体" charset="0"/>
                          <a:cs typeface="宋体" charset="0"/>
                        </a:rPr>
                        <a:t>3:16; </a:t>
                      </a:r>
                      <a:r>
                        <a:rPr lang="zh-CN" altLang="en-US" sz="2000" b="1" dirty="0">
                          <a:solidFill>
                            <a:schemeClr val="tx1"/>
                          </a:solidFill>
                          <a:latin typeface="Arial Narrow" charset="0"/>
                          <a:ea typeface="宋体" charset="0"/>
                          <a:cs typeface="宋体" charset="0"/>
                        </a:rPr>
                        <a:t>约 </a:t>
                      </a:r>
                      <a:r>
                        <a:rPr lang="en-US" altLang="zh-CN" sz="2000" b="1" dirty="0">
                          <a:solidFill>
                            <a:schemeClr val="tx1"/>
                          </a:solidFill>
                          <a:latin typeface="Arial Narrow" charset="0"/>
                          <a:ea typeface="宋体" charset="0"/>
                          <a:cs typeface="宋体" charset="0"/>
                        </a:rPr>
                        <a:t>1:33; </a:t>
                      </a:r>
                    </a:p>
                    <a:p>
                      <a:pPr algn="ctr" defTabSz="1295252"/>
                      <a:r>
                        <a:rPr lang="zh-CN" altLang="en-US" sz="2000" b="1" dirty="0">
                          <a:solidFill>
                            <a:schemeClr val="tx1"/>
                          </a:solidFill>
                          <a:latin typeface="Arial Narrow" charset="0"/>
                          <a:ea typeface="宋体" charset="0"/>
                          <a:cs typeface="宋体" charset="0"/>
                        </a:rPr>
                        <a:t>徒 </a:t>
                      </a:r>
                      <a:r>
                        <a:rPr lang="en-US" altLang="zh-CN" sz="2000" b="1" dirty="0">
                          <a:solidFill>
                            <a:schemeClr val="tx1"/>
                          </a:solidFill>
                          <a:latin typeface="Arial Narrow" charset="0"/>
                          <a:ea typeface="宋体" charset="0"/>
                          <a:cs typeface="宋体" charset="0"/>
                        </a:rPr>
                        <a:t>1:5); </a:t>
                      </a:r>
                      <a:r>
                        <a:rPr lang="zh-CN" altLang="en-US" sz="2000" b="1" dirty="0">
                          <a:solidFill>
                            <a:schemeClr val="tx1"/>
                          </a:solidFill>
                          <a:latin typeface="Arial Narrow" charset="0"/>
                          <a:ea typeface="宋体" charset="0"/>
                          <a:cs typeface="宋体" charset="0"/>
                        </a:rPr>
                        <a:t>成就 </a:t>
                      </a:r>
                      <a:r>
                        <a:rPr lang="en-US" altLang="zh-CN" sz="2000" b="1" dirty="0">
                          <a:solidFill>
                            <a:schemeClr val="tx1"/>
                          </a:solidFill>
                          <a:latin typeface="Arial Narrow" charset="0"/>
                          <a:ea typeface="宋体" charset="0"/>
                          <a:cs typeface="宋体" charset="0"/>
                        </a:rPr>
                        <a:t>(</a:t>
                      </a:r>
                      <a:r>
                        <a:rPr lang="zh-CN" altLang="en-US" sz="2000" b="1" dirty="0">
                          <a:solidFill>
                            <a:schemeClr val="tx1"/>
                          </a:solidFill>
                          <a:latin typeface="Arial Narrow" charset="0"/>
                          <a:ea typeface="宋体" charset="0"/>
                          <a:cs typeface="宋体" charset="0"/>
                        </a:rPr>
                        <a:t>徒 </a:t>
                      </a:r>
                      <a:r>
                        <a:rPr lang="en-US" altLang="zh-CN" sz="2000" b="1" dirty="0">
                          <a:solidFill>
                            <a:schemeClr val="tx1"/>
                          </a:solidFill>
                          <a:latin typeface="Arial Narrow" charset="0"/>
                          <a:ea typeface="宋体" charset="0"/>
                          <a:cs typeface="宋体" charset="0"/>
                        </a:rPr>
                        <a:t>2:1ff.; cf. 11:15-16); </a:t>
                      </a:r>
                    </a:p>
                    <a:p>
                      <a:pPr algn="ctr" defTabSz="1295252"/>
                      <a:r>
                        <a:rPr lang="zh-CN" altLang="en-US" sz="2000" b="1" dirty="0">
                          <a:solidFill>
                            <a:schemeClr val="tx1"/>
                          </a:solidFill>
                          <a:latin typeface="Arial Narrow" charset="0"/>
                          <a:ea typeface="宋体" charset="0"/>
                          <a:cs typeface="宋体" charset="0"/>
                        </a:rPr>
                        <a:t>解释 </a:t>
                      </a:r>
                      <a:r>
                        <a:rPr lang="en-US" altLang="zh-CN" sz="2000" b="1" dirty="0">
                          <a:solidFill>
                            <a:schemeClr val="tx1"/>
                          </a:solidFill>
                          <a:latin typeface="Arial Narrow" charset="0"/>
                          <a:ea typeface="宋体" charset="0"/>
                          <a:cs typeface="宋体" charset="0"/>
                        </a:rPr>
                        <a:t>(</a:t>
                      </a:r>
                      <a:r>
                        <a:rPr lang="zh-CN" altLang="en-US" sz="2000" b="1" dirty="0">
                          <a:solidFill>
                            <a:schemeClr val="tx1"/>
                          </a:solidFill>
                          <a:latin typeface="Arial Narrow" charset="0"/>
                          <a:ea typeface="宋体" charset="0"/>
                          <a:cs typeface="宋体" charset="0"/>
                        </a:rPr>
                        <a:t>林前 </a:t>
                      </a:r>
                      <a:r>
                        <a:rPr lang="en-US" altLang="zh-CN" sz="2000" b="1" dirty="0">
                          <a:solidFill>
                            <a:schemeClr val="tx1"/>
                          </a:solidFill>
                          <a:latin typeface="Arial Narrow" charset="0"/>
                          <a:ea typeface="宋体" charset="0"/>
                          <a:cs typeface="宋体" charset="0"/>
                        </a:rPr>
                        <a:t>12:13)</a:t>
                      </a: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ctr" defTabSz="1295252"/>
                      <a:r>
                        <a:rPr lang="en-US" altLang="zh-CN" sz="2000" b="1" dirty="0">
                          <a:solidFill>
                            <a:schemeClr val="tx1"/>
                          </a:solidFill>
                          <a:latin typeface="Arial Narrow" charset="0"/>
                          <a:ea typeface="宋体" charset="0"/>
                          <a:cs typeface="宋体" charset="0"/>
                        </a:rPr>
                        <a:t>“</a:t>
                      </a:r>
                      <a:r>
                        <a:rPr lang="zh-CN" altLang="en-US" sz="2000" b="1" dirty="0">
                          <a:solidFill>
                            <a:schemeClr val="tx1"/>
                          </a:solidFill>
                          <a:latin typeface="Arial Narrow" charset="0"/>
                          <a:ea typeface="宋体" charset="0"/>
                          <a:cs typeface="宋体" charset="0"/>
                        </a:rPr>
                        <a:t>顺着圣灵而行” </a:t>
                      </a:r>
                      <a:r>
                        <a:rPr lang="en-US" altLang="zh-CN" sz="2000" b="1" dirty="0">
                          <a:solidFill>
                            <a:schemeClr val="tx1"/>
                          </a:solidFill>
                          <a:latin typeface="Arial Narrow" charset="0"/>
                          <a:ea typeface="宋体" charset="0"/>
                          <a:cs typeface="宋体" charset="0"/>
                        </a:rPr>
                        <a:t>(</a:t>
                      </a:r>
                      <a:r>
                        <a:rPr lang="zh-CN" altLang="en-US" sz="2000" b="1" dirty="0">
                          <a:solidFill>
                            <a:schemeClr val="tx1"/>
                          </a:solidFill>
                          <a:latin typeface="Arial Narrow" charset="0"/>
                          <a:ea typeface="宋体" charset="0"/>
                          <a:cs typeface="宋体" charset="0"/>
                        </a:rPr>
                        <a:t>加 </a:t>
                      </a:r>
                      <a:r>
                        <a:rPr lang="en-US" altLang="zh-CN" sz="2000" b="1" dirty="0">
                          <a:solidFill>
                            <a:schemeClr val="tx1"/>
                          </a:solidFill>
                          <a:latin typeface="Arial Narrow" charset="0"/>
                          <a:ea typeface="宋体" charset="0"/>
                          <a:cs typeface="宋体" charset="0"/>
                        </a:rPr>
                        <a:t>5:16) </a:t>
                      </a:r>
                    </a:p>
                    <a:p>
                      <a:pPr algn="ctr" defTabSz="1295252" eaLnBrk="0" hangingPunct="0"/>
                      <a:r>
                        <a:rPr lang="en-US" altLang="zh-CN" sz="2000" b="1" dirty="0">
                          <a:solidFill>
                            <a:schemeClr val="tx1"/>
                          </a:solidFill>
                          <a:latin typeface="Arial Narrow" charset="0"/>
                          <a:ea typeface="宋体" charset="0"/>
                          <a:cs typeface="宋体" charset="0"/>
                        </a:rPr>
                        <a:t>“</a:t>
                      </a:r>
                      <a:r>
                        <a:rPr lang="zh-CN" altLang="en-US" sz="2000" b="1" dirty="0">
                          <a:solidFill>
                            <a:schemeClr val="tx1"/>
                          </a:solidFill>
                          <a:latin typeface="Arial Narrow" charset="0"/>
                          <a:ea typeface="宋体" charset="0"/>
                          <a:cs typeface="宋体" charset="0"/>
                        </a:rPr>
                        <a:t>当靠圣灵行事</a:t>
                      </a:r>
                      <a:r>
                        <a:rPr lang="en-US" altLang="zh-CN" sz="2000" b="1" dirty="0">
                          <a:solidFill>
                            <a:schemeClr val="tx1"/>
                          </a:solidFill>
                          <a:latin typeface="Arial Narrow" charset="0"/>
                          <a:ea typeface="宋体" charset="0"/>
                          <a:cs typeface="宋体" charset="0"/>
                        </a:rPr>
                        <a:t>” (</a:t>
                      </a:r>
                      <a:r>
                        <a:rPr lang="zh-CN" altLang="en-US" sz="2000" b="1" dirty="0">
                          <a:solidFill>
                            <a:schemeClr val="tx1"/>
                          </a:solidFill>
                          <a:latin typeface="Arial Narrow" charset="0"/>
                          <a:ea typeface="宋体" charset="0"/>
                          <a:cs typeface="宋体" charset="0"/>
                        </a:rPr>
                        <a:t>加 </a:t>
                      </a:r>
                      <a:r>
                        <a:rPr lang="en-US" altLang="zh-CN" sz="2000" b="1" dirty="0">
                          <a:solidFill>
                            <a:schemeClr val="tx1"/>
                          </a:solidFill>
                          <a:latin typeface="Arial Narrow" charset="0"/>
                          <a:ea typeface="宋体" charset="0"/>
                          <a:cs typeface="宋体" charset="0"/>
                        </a:rPr>
                        <a:t>5:25)</a:t>
                      </a:r>
                    </a:p>
                    <a:p>
                      <a:pPr algn="ctr" defTabSz="1295252" eaLnBrk="0" hangingPunct="0"/>
                      <a:r>
                        <a:rPr lang="en-US" altLang="zh-CN" sz="2000" b="1" dirty="0">
                          <a:solidFill>
                            <a:schemeClr val="tx1"/>
                          </a:solidFill>
                          <a:latin typeface="Arial Narrow" charset="0"/>
                          <a:ea typeface="宋体" charset="0"/>
                          <a:cs typeface="宋体" charset="0"/>
                        </a:rPr>
                        <a:t>“</a:t>
                      </a:r>
                      <a:r>
                        <a:rPr lang="zh-CN" altLang="en-US" sz="2000" b="1" dirty="0">
                          <a:solidFill>
                            <a:schemeClr val="tx1"/>
                          </a:solidFill>
                          <a:latin typeface="Arial Narrow" charset="0"/>
                          <a:ea typeface="宋体" charset="0"/>
                          <a:cs typeface="宋体" charset="0"/>
                        </a:rPr>
                        <a:t>被圣灵引导” </a:t>
                      </a:r>
                      <a:r>
                        <a:rPr lang="en-US" altLang="zh-CN" sz="2000" b="1" dirty="0">
                          <a:solidFill>
                            <a:schemeClr val="tx1"/>
                          </a:solidFill>
                          <a:latin typeface="Arial Narrow" charset="0"/>
                          <a:ea typeface="宋体" charset="0"/>
                          <a:cs typeface="宋体" charset="0"/>
                        </a:rPr>
                        <a:t>(</a:t>
                      </a:r>
                      <a:r>
                        <a:rPr lang="zh-CN" altLang="en-US" sz="2000" b="1" dirty="0">
                          <a:solidFill>
                            <a:schemeClr val="tx1"/>
                          </a:solidFill>
                          <a:latin typeface="Arial Narrow" charset="0"/>
                          <a:ea typeface="宋体" charset="0"/>
                          <a:cs typeface="宋体" charset="0"/>
                        </a:rPr>
                        <a:t>加 </a:t>
                      </a:r>
                      <a:r>
                        <a:rPr lang="en-US" altLang="zh-CN" sz="2000" b="1" dirty="0">
                          <a:solidFill>
                            <a:schemeClr val="tx1"/>
                          </a:solidFill>
                          <a:latin typeface="Arial Narrow" charset="0"/>
                          <a:ea typeface="宋体" charset="0"/>
                          <a:cs typeface="宋体" charset="0"/>
                        </a:rPr>
                        <a:t>5:18)</a:t>
                      </a: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977704">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2300" b="1" dirty="0">
                          <a:solidFill>
                            <a:schemeClr val="tx1"/>
                          </a:solidFill>
                          <a:latin typeface="Arial Narrow" charset="0"/>
                          <a:ea typeface="宋体" charset="0"/>
                          <a:cs typeface="宋体" charset="0"/>
                        </a:rPr>
                        <a:t>主要经文</a:t>
                      </a:r>
                      <a:endParaRPr kumimoji="0" lang="en-US" altLang="zh-CN" sz="2300" b="1" i="0" u="none" strike="noStrike" cap="none" normalizeH="0" baseline="0" dirty="0">
                        <a:ln>
                          <a:noFill/>
                        </a:ln>
                        <a:solidFill>
                          <a:srgbClr val="000000"/>
                        </a:solidFill>
                        <a:effectLst/>
                        <a:latin typeface="Arial Narrow" charset="0"/>
                        <a:ea typeface="SimSun" charset="0"/>
                        <a:cs typeface="SimSun" charset="0"/>
                      </a:endParaRPr>
                    </a:p>
                    <a:p>
                      <a:pPr marL="0" marR="0" lvl="0" indent="0" algn="l" defTabSz="914400" rtl="0" eaLnBrk="1" fontAlgn="base" latinLnBrk="0" hangingPunct="1">
                        <a:lnSpc>
                          <a:spcPct val="100000"/>
                        </a:lnSpc>
                        <a:spcBef>
                          <a:spcPct val="0"/>
                        </a:spcBef>
                        <a:spcAft>
                          <a:spcPct val="0"/>
                        </a:spcAft>
                        <a:buClrTx/>
                        <a:buSzTx/>
                        <a:buFontTx/>
                        <a:buNone/>
                        <a:tabLst/>
                      </a:pPr>
                      <a:endParaRPr kumimoji="0" lang="en-US" sz="2300" b="1" i="0" u="none" strike="noStrike" cap="none" normalizeH="0" baseline="0" dirty="0">
                        <a:ln>
                          <a:noFill/>
                        </a:ln>
                        <a:solidFill>
                          <a:srgbClr val="000000"/>
                        </a:solidFill>
                        <a:effectLst/>
                        <a:latin typeface="Times New Roman" charset="0"/>
                        <a:ea typeface="SimSun" charset="0"/>
                        <a:cs typeface="SimSun" charset="0"/>
                      </a:endParaRP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algn="ctr" defTabSz="1295252"/>
                      <a:r>
                        <a:rPr lang="zh-CN" altLang="en-US" sz="2000" b="1" dirty="0">
                          <a:solidFill>
                            <a:schemeClr val="tx1"/>
                          </a:solidFill>
                          <a:latin typeface="Arial Narrow" charset="0"/>
                          <a:ea typeface="宋体" charset="0"/>
                          <a:cs typeface="宋体" charset="0"/>
                        </a:rPr>
                        <a:t>哥林多前书</a:t>
                      </a:r>
                      <a:r>
                        <a:rPr lang="en-US" altLang="zh-CN" sz="2000" b="1" dirty="0">
                          <a:solidFill>
                            <a:schemeClr val="tx1"/>
                          </a:solidFill>
                          <a:latin typeface="Arial Narrow" charset="0"/>
                          <a:ea typeface="宋体" charset="0"/>
                          <a:cs typeface="宋体" charset="0"/>
                        </a:rPr>
                        <a:t>12:13</a:t>
                      </a: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ctr" defTabSz="1295252"/>
                      <a:r>
                        <a:rPr lang="zh-CN" altLang="en-US" sz="2000" b="1" dirty="0">
                          <a:solidFill>
                            <a:schemeClr val="tx1"/>
                          </a:solidFill>
                          <a:latin typeface="Arial Narrow" charset="0"/>
                          <a:ea typeface="宋体" charset="0"/>
                          <a:cs typeface="宋体" charset="0"/>
                        </a:rPr>
                        <a:t>以弗所书</a:t>
                      </a:r>
                      <a:r>
                        <a:rPr lang="en-US" altLang="zh-CN" sz="2000" b="1" dirty="0">
                          <a:solidFill>
                            <a:schemeClr val="tx1"/>
                          </a:solidFill>
                          <a:latin typeface="Arial Narrow" charset="0"/>
                          <a:ea typeface="宋体" charset="0"/>
                          <a:cs typeface="宋体" charset="0"/>
                        </a:rPr>
                        <a:t>5:18</a:t>
                      </a: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1005830">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2300" b="1" dirty="0">
                          <a:solidFill>
                            <a:schemeClr val="tx1"/>
                          </a:solidFill>
                          <a:latin typeface="Arial Narrow" charset="0"/>
                          <a:ea typeface="宋体" charset="0"/>
                          <a:cs typeface="宋体" charset="0"/>
                        </a:rPr>
                        <a:t>语态</a:t>
                      </a:r>
                      <a:endParaRPr lang="en-US" altLang="zh-CN" sz="2300" b="1" dirty="0">
                        <a:solidFill>
                          <a:schemeClr val="tx1"/>
                        </a:solidFill>
                        <a:latin typeface="Arial Narrow" charset="0"/>
                        <a:ea typeface="宋体" charset="0"/>
                        <a:cs typeface="宋体" charset="0"/>
                      </a:endParaRP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algn="ctr" defTabSz="1295252"/>
                      <a:r>
                        <a:rPr lang="zh-CN" altLang="en-US" sz="2000" b="1" dirty="0">
                          <a:solidFill>
                            <a:schemeClr val="tx1"/>
                          </a:solidFill>
                          <a:latin typeface="Arial Narrow" charset="0"/>
                          <a:ea typeface="宋体" charset="0"/>
                          <a:cs typeface="宋体" charset="0"/>
                        </a:rPr>
                        <a:t>直说法</a:t>
                      </a:r>
                      <a:r>
                        <a:rPr lang="en-US" altLang="zh-CN" sz="2000" b="1" dirty="0">
                          <a:solidFill>
                            <a:schemeClr val="tx1"/>
                          </a:solidFill>
                          <a:latin typeface="Arial Narrow" charset="0"/>
                          <a:ea typeface="宋体" charset="0"/>
                          <a:cs typeface="宋体" charset="0"/>
                        </a:rPr>
                        <a:t>: </a:t>
                      </a:r>
                      <a:r>
                        <a:rPr lang="zh-CN" altLang="en-US" sz="2000" b="1" dirty="0">
                          <a:solidFill>
                            <a:schemeClr val="tx1"/>
                          </a:solidFill>
                          <a:latin typeface="Arial Narrow" charset="0"/>
                          <a:ea typeface="宋体" charset="0"/>
                          <a:cs typeface="宋体" charset="0"/>
                        </a:rPr>
                        <a:t>说明一个实事 </a:t>
                      </a:r>
                      <a:r>
                        <a:rPr lang="en-US" altLang="zh-CN" sz="2000" b="1" dirty="0">
                          <a:solidFill>
                            <a:schemeClr val="tx1"/>
                          </a:solidFill>
                          <a:latin typeface="Arial Narrow" charset="0"/>
                          <a:ea typeface="宋体" charset="0"/>
                          <a:cs typeface="宋体" charset="0"/>
                        </a:rPr>
                        <a:t>(“</a:t>
                      </a:r>
                      <a:r>
                        <a:rPr lang="zh-CN" altLang="en-US" sz="2000" b="1" dirty="0">
                          <a:solidFill>
                            <a:schemeClr val="tx1"/>
                          </a:solidFill>
                          <a:latin typeface="Arial Narrow" charset="0"/>
                          <a:ea typeface="宋体" charset="0"/>
                          <a:cs typeface="宋体" charset="0"/>
                        </a:rPr>
                        <a:t>被施洗</a:t>
                      </a:r>
                      <a:r>
                        <a:rPr lang="en-US" altLang="zh-CN" sz="2000" b="1" dirty="0">
                          <a:solidFill>
                            <a:schemeClr val="tx1"/>
                          </a:solidFill>
                          <a:latin typeface="Arial Narrow" charset="0"/>
                          <a:ea typeface="宋体" charset="0"/>
                          <a:cs typeface="宋体" charset="0"/>
                        </a:rPr>
                        <a:t>”)</a:t>
                      </a:r>
                      <a:r>
                        <a:rPr lang="zh-CN" altLang="en-US" sz="2000" b="1" dirty="0">
                          <a:solidFill>
                            <a:schemeClr val="tx1"/>
                          </a:solidFill>
                          <a:latin typeface="Arial Narrow" charset="0"/>
                          <a:ea typeface="宋体" charset="0"/>
                          <a:cs typeface="宋体" charset="0"/>
                        </a:rPr>
                        <a:t>，没有命令或显明“如何得到洗礼”</a:t>
                      </a:r>
                      <a:endParaRPr lang="en-US" altLang="zh-CN" sz="2000" b="1" dirty="0">
                        <a:solidFill>
                          <a:schemeClr val="tx1"/>
                        </a:solidFill>
                        <a:latin typeface="Arial Narrow" charset="0"/>
                        <a:ea typeface="宋体" charset="0"/>
                        <a:cs typeface="宋体" charset="0"/>
                      </a:endParaRP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ctr" defTabSz="1295252"/>
                      <a:r>
                        <a:rPr lang="zh-CN" altLang="en-US" sz="2000" b="1" dirty="0">
                          <a:solidFill>
                            <a:schemeClr val="tx1"/>
                          </a:solidFill>
                          <a:latin typeface="Arial Narrow" charset="0"/>
                          <a:ea typeface="宋体" charset="0"/>
                          <a:cs typeface="宋体" charset="0"/>
                        </a:rPr>
                        <a:t>祈使法</a:t>
                      </a:r>
                      <a:r>
                        <a:rPr lang="en-US" altLang="zh-CN" sz="2000" b="1" dirty="0">
                          <a:solidFill>
                            <a:schemeClr val="tx1"/>
                          </a:solidFill>
                          <a:latin typeface="Arial Narrow" charset="0"/>
                          <a:ea typeface="宋体" charset="0"/>
                          <a:cs typeface="宋体" charset="0"/>
                        </a:rPr>
                        <a:t>: </a:t>
                      </a:r>
                      <a:r>
                        <a:rPr lang="zh-CN" altLang="en-US" sz="2000" b="1" dirty="0">
                          <a:solidFill>
                            <a:schemeClr val="tx1"/>
                          </a:solidFill>
                          <a:latin typeface="Arial Narrow" charset="0"/>
                          <a:ea typeface="宋体" charset="0"/>
                          <a:cs typeface="宋体" charset="0"/>
                        </a:rPr>
                        <a:t>一个命令</a:t>
                      </a:r>
                      <a:r>
                        <a:rPr lang="en-US" altLang="zh-CN" sz="2000" b="1" dirty="0">
                          <a:solidFill>
                            <a:schemeClr val="tx1"/>
                          </a:solidFill>
                          <a:latin typeface="Arial Narrow" charset="0"/>
                          <a:ea typeface="宋体" charset="0"/>
                          <a:cs typeface="宋体" charset="0"/>
                        </a:rPr>
                        <a:t> (“</a:t>
                      </a:r>
                      <a:r>
                        <a:rPr lang="zh-CN" altLang="en-US" sz="2000" b="1" dirty="0">
                          <a:solidFill>
                            <a:schemeClr val="tx1"/>
                          </a:solidFill>
                          <a:latin typeface="Arial Narrow" charset="0"/>
                          <a:ea typeface="宋体" charset="0"/>
                          <a:cs typeface="宋体" charset="0"/>
                        </a:rPr>
                        <a:t>被充满</a:t>
                      </a:r>
                      <a:r>
                        <a:rPr lang="en-US" altLang="zh-CN" sz="2000" b="1" dirty="0">
                          <a:solidFill>
                            <a:schemeClr val="tx1"/>
                          </a:solidFill>
                          <a:latin typeface="Arial Narrow" charset="0"/>
                          <a:ea typeface="宋体" charset="0"/>
                          <a:cs typeface="宋体" charset="0"/>
                        </a:rPr>
                        <a:t>”), </a:t>
                      </a:r>
                      <a:r>
                        <a:rPr lang="zh-CN" altLang="en-US" sz="2000" b="1" dirty="0">
                          <a:solidFill>
                            <a:schemeClr val="tx1"/>
                          </a:solidFill>
                          <a:latin typeface="Arial Narrow" charset="0"/>
                          <a:ea typeface="宋体" charset="0"/>
                          <a:cs typeface="宋体" charset="0"/>
                        </a:rPr>
                        <a:t>显明如何得充满</a:t>
                      </a:r>
                      <a:r>
                        <a:rPr lang="en-US" altLang="zh-CN" sz="2000" b="1" dirty="0">
                          <a:solidFill>
                            <a:schemeClr val="tx1"/>
                          </a:solidFill>
                          <a:latin typeface="Arial Narrow" charset="0"/>
                          <a:ea typeface="宋体" charset="0"/>
                          <a:cs typeface="宋体" charset="0"/>
                        </a:rPr>
                        <a:t>—</a:t>
                      </a:r>
                      <a:r>
                        <a:rPr lang="zh-CN" altLang="en-US" sz="2000" b="1" dirty="0">
                          <a:solidFill>
                            <a:schemeClr val="tx1"/>
                          </a:solidFill>
                          <a:latin typeface="Arial Narrow" charset="0"/>
                          <a:ea typeface="宋体" charset="0"/>
                          <a:cs typeface="宋体" charset="0"/>
                        </a:rPr>
                        <a:t>顺从基督</a:t>
                      </a:r>
                      <a:endParaRPr lang="en-US" altLang="zh-CN" sz="2000" b="1" dirty="0">
                        <a:solidFill>
                          <a:schemeClr val="tx1"/>
                        </a:solidFill>
                        <a:latin typeface="Arial Narrow" charset="0"/>
                        <a:ea typeface="宋体" charset="0"/>
                        <a:cs typeface="宋体" charset="0"/>
                      </a:endParaRP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1615430">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2300" b="1" dirty="0">
                          <a:solidFill>
                            <a:schemeClr val="tx1"/>
                          </a:solidFill>
                          <a:latin typeface="Arial Narrow" charset="0"/>
                          <a:ea typeface="宋体" charset="0"/>
                          <a:cs typeface="宋体" charset="0"/>
                        </a:rPr>
                        <a:t>发生时间</a:t>
                      </a:r>
                      <a:endParaRPr lang="en-US" altLang="zh-CN" sz="2300" b="1" dirty="0">
                        <a:solidFill>
                          <a:schemeClr val="tx1"/>
                        </a:solidFill>
                        <a:latin typeface="Arial Narrow" charset="0"/>
                        <a:ea typeface="宋体" charset="0"/>
                        <a:cs typeface="宋体" charset="0"/>
                      </a:endParaRP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algn="ctr" defTabSz="1295252"/>
                      <a:r>
                        <a:rPr lang="zh-CN" altLang="en-US" sz="2000" b="1" dirty="0">
                          <a:solidFill>
                            <a:schemeClr val="tx1"/>
                          </a:solidFill>
                          <a:latin typeface="Arial Narrow" charset="0"/>
                          <a:ea typeface="宋体" charset="0"/>
                          <a:cs typeface="宋体" charset="0"/>
                        </a:rPr>
                        <a:t>在于救恩</a:t>
                      </a:r>
                      <a:r>
                        <a:rPr lang="en-US" altLang="zh-CN" sz="2000" b="1" dirty="0">
                          <a:solidFill>
                            <a:schemeClr val="tx1"/>
                          </a:solidFill>
                          <a:latin typeface="Arial Narrow" charset="0"/>
                          <a:ea typeface="宋体" charset="0"/>
                          <a:cs typeface="宋体" charset="0"/>
                        </a:rPr>
                        <a:t>: “</a:t>
                      </a:r>
                      <a:r>
                        <a:rPr lang="zh-CN" altLang="en-US" sz="2000" b="1" dirty="0">
                          <a:solidFill>
                            <a:schemeClr val="tx1"/>
                          </a:solidFill>
                          <a:latin typeface="Arial Narrow" charset="0"/>
                          <a:ea typeface="宋体" charset="0"/>
                          <a:cs typeface="宋体" charset="0"/>
                        </a:rPr>
                        <a:t>应许是给全部” </a:t>
                      </a:r>
                      <a:r>
                        <a:rPr lang="en-US" altLang="zh-CN" sz="2000" b="1" dirty="0">
                          <a:solidFill>
                            <a:schemeClr val="tx1"/>
                          </a:solidFill>
                          <a:latin typeface="Arial Narrow" charset="0"/>
                          <a:ea typeface="宋体" charset="0"/>
                          <a:cs typeface="宋体" charset="0"/>
                        </a:rPr>
                        <a:t>(</a:t>
                      </a:r>
                      <a:r>
                        <a:rPr lang="zh-CN" altLang="en-US" sz="2000" b="1" dirty="0">
                          <a:solidFill>
                            <a:schemeClr val="tx1"/>
                          </a:solidFill>
                          <a:latin typeface="Arial Narrow" charset="0"/>
                          <a:ea typeface="宋体" charset="0"/>
                          <a:cs typeface="宋体" charset="0"/>
                        </a:rPr>
                        <a:t>徒 </a:t>
                      </a:r>
                      <a:r>
                        <a:rPr lang="en-US" altLang="zh-CN" sz="2000" b="1" dirty="0">
                          <a:solidFill>
                            <a:schemeClr val="tx1"/>
                          </a:solidFill>
                          <a:latin typeface="Arial Narrow" charset="0"/>
                          <a:ea typeface="宋体" charset="0"/>
                          <a:cs typeface="宋体" charset="0"/>
                        </a:rPr>
                        <a:t>2:38-39), </a:t>
                      </a:r>
                      <a:r>
                        <a:rPr lang="zh-CN" altLang="en-US" sz="2000" b="1" dirty="0">
                          <a:solidFill>
                            <a:schemeClr val="tx1"/>
                          </a:solidFill>
                          <a:latin typeface="Arial Narrow" charset="0"/>
                          <a:ea typeface="宋体" charset="0"/>
                          <a:cs typeface="宋体" charset="0"/>
                        </a:rPr>
                        <a:t>当他们相信 </a:t>
                      </a:r>
                      <a:r>
                        <a:rPr lang="en-US" altLang="zh-CN" sz="2000" b="1" dirty="0">
                          <a:solidFill>
                            <a:schemeClr val="tx1"/>
                          </a:solidFill>
                          <a:latin typeface="Arial Narrow" charset="0"/>
                          <a:ea typeface="宋体" charset="0"/>
                          <a:cs typeface="宋体" charset="0"/>
                        </a:rPr>
                        <a:t>(</a:t>
                      </a:r>
                      <a:r>
                        <a:rPr lang="zh-CN" altLang="en-US" sz="2000" b="1" dirty="0">
                          <a:solidFill>
                            <a:schemeClr val="tx1"/>
                          </a:solidFill>
                          <a:latin typeface="Arial Narrow" charset="0"/>
                          <a:ea typeface="宋体" charset="0"/>
                          <a:cs typeface="宋体" charset="0"/>
                        </a:rPr>
                        <a:t>徒 </a:t>
                      </a:r>
                      <a:r>
                        <a:rPr lang="en-US" altLang="zh-CN" sz="2000" b="1" dirty="0">
                          <a:solidFill>
                            <a:schemeClr val="tx1"/>
                          </a:solidFill>
                          <a:latin typeface="Arial Narrow" charset="0"/>
                          <a:ea typeface="宋体" charset="0"/>
                          <a:cs typeface="宋体" charset="0"/>
                        </a:rPr>
                        <a:t>11:16-17), “</a:t>
                      </a:r>
                      <a:r>
                        <a:rPr lang="zh-CN" altLang="en-US" sz="2000" b="1" dirty="0">
                          <a:solidFill>
                            <a:schemeClr val="tx1"/>
                          </a:solidFill>
                          <a:latin typeface="Arial Narrow" charset="0"/>
                          <a:ea typeface="宋体" charset="0"/>
                          <a:cs typeface="宋体" charset="0"/>
                        </a:rPr>
                        <a:t>各样属灵的福气</a:t>
                      </a:r>
                      <a:r>
                        <a:rPr lang="en-US" altLang="zh-CN" sz="2000" b="1" dirty="0">
                          <a:solidFill>
                            <a:schemeClr val="tx1"/>
                          </a:solidFill>
                          <a:latin typeface="Arial Narrow" charset="0"/>
                          <a:ea typeface="宋体" charset="0"/>
                          <a:cs typeface="宋体" charset="0"/>
                        </a:rPr>
                        <a:t>” (</a:t>
                      </a:r>
                      <a:r>
                        <a:rPr lang="zh-CN" altLang="en-US" sz="2000" b="1" dirty="0">
                          <a:solidFill>
                            <a:schemeClr val="tx1"/>
                          </a:solidFill>
                          <a:latin typeface="Arial Narrow" charset="0"/>
                          <a:ea typeface="宋体" charset="0"/>
                          <a:cs typeface="宋体" charset="0"/>
                        </a:rPr>
                        <a:t>弗</a:t>
                      </a:r>
                      <a:r>
                        <a:rPr lang="en-US" altLang="zh-CN" sz="2000" b="1" dirty="0">
                          <a:solidFill>
                            <a:schemeClr val="tx1"/>
                          </a:solidFill>
                          <a:latin typeface="Arial Narrow" charset="0"/>
                          <a:ea typeface="宋体" charset="0"/>
                          <a:cs typeface="宋体" charset="0"/>
                        </a:rPr>
                        <a:t>1:3), “</a:t>
                      </a:r>
                      <a:r>
                        <a:rPr lang="zh-CN" altLang="en-US" sz="2000" b="1" dirty="0">
                          <a:solidFill>
                            <a:schemeClr val="tx1"/>
                          </a:solidFill>
                          <a:latin typeface="Arial Narrow" charset="0"/>
                          <a:ea typeface="宋体" charset="0"/>
                          <a:cs typeface="宋体" charset="0"/>
                        </a:rPr>
                        <a:t>完全居住在他</a:t>
                      </a:r>
                      <a:r>
                        <a:rPr lang="en-US" altLang="zh-CN" sz="2000" b="1" dirty="0">
                          <a:solidFill>
                            <a:schemeClr val="tx1"/>
                          </a:solidFill>
                          <a:latin typeface="Arial Narrow" charset="0"/>
                          <a:ea typeface="宋体" charset="0"/>
                          <a:cs typeface="宋体" charset="0"/>
                        </a:rPr>
                        <a:t>” (</a:t>
                      </a:r>
                      <a:r>
                        <a:rPr lang="zh-CN" altLang="en-US" sz="2000" b="1" dirty="0">
                          <a:solidFill>
                            <a:schemeClr val="tx1"/>
                          </a:solidFill>
                          <a:latin typeface="Arial Narrow" charset="0"/>
                          <a:ea typeface="宋体" charset="0"/>
                          <a:cs typeface="宋体" charset="0"/>
                        </a:rPr>
                        <a:t>西 </a:t>
                      </a:r>
                      <a:r>
                        <a:rPr lang="en-US" altLang="zh-CN" sz="2000" b="1" dirty="0">
                          <a:solidFill>
                            <a:schemeClr val="tx1"/>
                          </a:solidFill>
                          <a:latin typeface="Arial Narrow" charset="0"/>
                          <a:ea typeface="宋体" charset="0"/>
                          <a:cs typeface="宋体" charset="0"/>
                        </a:rPr>
                        <a:t>2:9-10), </a:t>
                      </a:r>
                      <a:r>
                        <a:rPr lang="zh-CN" altLang="en-US" sz="2000" b="1" dirty="0">
                          <a:solidFill>
                            <a:schemeClr val="tx1"/>
                          </a:solidFill>
                          <a:latin typeface="Arial Narrow" charset="0"/>
                          <a:ea typeface="宋体" charset="0"/>
                          <a:cs typeface="宋体" charset="0"/>
                        </a:rPr>
                        <a:t>信徒被赠予“一切关乎</a:t>
                      </a:r>
                      <a:r>
                        <a:rPr lang="en-US" altLang="zh-CN" sz="2000" b="1" dirty="0">
                          <a:solidFill>
                            <a:schemeClr val="tx1"/>
                          </a:solidFill>
                          <a:latin typeface="Arial Narrow" charset="0"/>
                          <a:ea typeface="宋体" charset="0"/>
                          <a:cs typeface="宋体" charset="0"/>
                        </a:rPr>
                        <a:t>…</a:t>
                      </a:r>
                      <a:r>
                        <a:rPr lang="zh-CN" altLang="en-US" sz="2000" b="1" dirty="0">
                          <a:solidFill>
                            <a:schemeClr val="tx1"/>
                          </a:solidFill>
                          <a:latin typeface="Arial Narrow" charset="0"/>
                          <a:ea typeface="宋体" charset="0"/>
                          <a:cs typeface="宋体" charset="0"/>
                        </a:rPr>
                        <a:t>虔敬</a:t>
                      </a:r>
                      <a:r>
                        <a:rPr lang="en-US" altLang="zh-CN" sz="2000" b="1" dirty="0">
                          <a:solidFill>
                            <a:schemeClr val="tx1"/>
                          </a:solidFill>
                          <a:latin typeface="Arial Narrow" charset="0"/>
                          <a:ea typeface="宋体" charset="0"/>
                          <a:cs typeface="宋体" charset="0"/>
                        </a:rPr>
                        <a:t>” (</a:t>
                      </a:r>
                      <a:r>
                        <a:rPr lang="zh-CN" altLang="en-US" sz="2000" b="1" dirty="0">
                          <a:solidFill>
                            <a:schemeClr val="tx1"/>
                          </a:solidFill>
                          <a:latin typeface="Arial Narrow" charset="0"/>
                          <a:ea typeface="宋体" charset="0"/>
                          <a:cs typeface="宋体" charset="0"/>
                        </a:rPr>
                        <a:t>彼后</a:t>
                      </a:r>
                      <a:r>
                        <a:rPr lang="en-US" altLang="zh-CN" sz="2000" b="1" dirty="0">
                          <a:solidFill>
                            <a:schemeClr val="tx1"/>
                          </a:solidFill>
                          <a:latin typeface="Arial Narrow" charset="0"/>
                          <a:ea typeface="宋体" charset="0"/>
                          <a:cs typeface="宋体" charset="0"/>
                        </a:rPr>
                        <a:t>1:3)</a:t>
                      </a: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ctr" defTabSz="1295252"/>
                      <a:r>
                        <a:rPr lang="zh-CN" altLang="en-US" sz="2000" b="1" dirty="0">
                          <a:solidFill>
                            <a:schemeClr val="tx1"/>
                          </a:solidFill>
                          <a:latin typeface="Arial Narrow" charset="0"/>
                          <a:ea typeface="宋体" charset="0"/>
                          <a:cs typeface="宋体" charset="0"/>
                        </a:rPr>
                        <a:t>在于救恩及救恩过后</a:t>
                      </a:r>
                      <a:endParaRPr lang="en-US" altLang="zh-CN" sz="2000" b="1" dirty="0">
                        <a:solidFill>
                          <a:schemeClr val="tx1"/>
                        </a:solidFill>
                        <a:latin typeface="Arial Narrow" charset="0"/>
                        <a:ea typeface="宋体" charset="0"/>
                        <a:cs typeface="宋体" charset="0"/>
                      </a:endParaRP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bl>
          </a:graphicData>
        </a:graphic>
      </p:graphicFrame>
      <p:sp>
        <p:nvSpPr>
          <p:cNvPr id="512036" name="Text Box 2"/>
          <p:cNvSpPr txBox="1">
            <a:spLocks noChangeArrowheads="1"/>
          </p:cNvSpPr>
          <p:nvPr/>
        </p:nvSpPr>
        <p:spPr bwMode="auto">
          <a:xfrm>
            <a:off x="8245476" y="-19050"/>
            <a:ext cx="8985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03" tIns="45602" rIns="91203" bIns="45602">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eaLnBrk="1" hangingPunct="1"/>
            <a:r>
              <a:rPr lang="en-US" sz="2000">
                <a:solidFill>
                  <a:srgbClr val="FFFFFF"/>
                </a:solidFill>
                <a:sym typeface="Times New Roman" charset="0"/>
              </a:rPr>
              <a:t>161aa</a:t>
            </a:r>
          </a:p>
        </p:txBody>
      </p:sp>
    </p:spTree>
    <p:extLst>
      <p:ext uri="{BB962C8B-B14F-4D97-AF65-F5344CB8AC3E}">
        <p14:creationId xmlns:p14="http://schemas.microsoft.com/office/powerpoint/2010/main" val="3378855043"/>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4050"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203" tIns="45602" rIns="91203" bIns="45602"/>
          <a:lstStyle/>
          <a:p>
            <a:pPr algn="l"/>
            <a:endParaRPr lang="en-US" b="0">
              <a:solidFill>
                <a:srgbClr val="000000"/>
              </a:solidFill>
              <a:latin typeface="Times New Roman" charset="0"/>
              <a:sym typeface="Times New Roman" charset="0"/>
            </a:endParaRPr>
          </a:p>
        </p:txBody>
      </p:sp>
      <p:sp>
        <p:nvSpPr>
          <p:cNvPr id="34989" name="Rectangle 173"/>
          <p:cNvSpPr>
            <a:spLocks noGrp="1" noChangeArrowheads="1"/>
          </p:cNvSpPr>
          <p:nvPr>
            <p:ph type="title" idx="4294967295"/>
          </p:nvPr>
        </p:nvSpPr>
        <p:spPr>
          <a:xfrm>
            <a:off x="0" y="47"/>
            <a:ext cx="9144000" cy="524813"/>
          </a:xfrm>
          <a:gradFill rotWithShape="0">
            <a:gsLst>
              <a:gs pos="0">
                <a:schemeClr val="hlink"/>
              </a:gs>
              <a:gs pos="50000">
                <a:schemeClr val="hlink">
                  <a:gamma/>
                  <a:shade val="46275"/>
                  <a:invGamma/>
                </a:schemeClr>
              </a:gs>
              <a:gs pos="100000">
                <a:schemeClr val="hlink"/>
              </a:gs>
            </a:gsLst>
            <a:lin ang="5400000" scaled="1"/>
          </a:gradFill>
        </p:spPr>
        <p:txBody>
          <a:bodyPr anchor="t">
            <a:spAutoFit/>
          </a:bodyPr>
          <a:lstStyle/>
          <a:p>
            <a:pPr algn="ctr" eaLnBrk="1" hangingPunct="1">
              <a:defRPr/>
            </a:pPr>
            <a:r>
              <a:rPr lang="zh-CN" altLang="en-US" sz="2800" b="1" dirty="0">
                <a:solidFill>
                  <a:srgbClr val="FFFFFF"/>
                </a:solidFill>
                <a:latin typeface="Arial" charset="0"/>
                <a:cs typeface="宋体" charset="0"/>
              </a:rPr>
              <a:t>洗礼 </a:t>
            </a:r>
            <a:r>
              <a:rPr lang="en-US" altLang="zh-CN" sz="2800" b="1" dirty="0" err="1">
                <a:solidFill>
                  <a:srgbClr val="FFFFFF"/>
                </a:solidFill>
                <a:latin typeface="Arial" charset="0"/>
                <a:cs typeface="宋体" charset="0"/>
              </a:rPr>
              <a:t>vs</a:t>
            </a:r>
            <a:r>
              <a:rPr lang="en-US" altLang="zh-CN" sz="2800" b="1" dirty="0">
                <a:solidFill>
                  <a:srgbClr val="FFFFFF"/>
                </a:solidFill>
                <a:latin typeface="Arial" charset="0"/>
                <a:cs typeface="宋体" charset="0"/>
              </a:rPr>
              <a:t> </a:t>
            </a:r>
            <a:r>
              <a:rPr lang="zh-CN" altLang="en-US" sz="2800" b="1" dirty="0">
                <a:solidFill>
                  <a:srgbClr val="FFFFFF"/>
                </a:solidFill>
                <a:latin typeface="Arial" charset="0"/>
                <a:cs typeface="宋体" charset="0"/>
              </a:rPr>
              <a:t>充满</a:t>
            </a:r>
            <a:endParaRPr lang="en-US" sz="2800" b="1" dirty="0">
              <a:solidFill>
                <a:srgbClr val="FFFFFF"/>
              </a:solidFill>
              <a:latin typeface="Arial" charset="0"/>
              <a:ea typeface="SimSun" pitchFamily="2" charset="-122"/>
              <a:cs typeface="SimSun" pitchFamily="2" charset="-122"/>
            </a:endParaRPr>
          </a:p>
        </p:txBody>
      </p:sp>
      <p:graphicFrame>
        <p:nvGraphicFramePr>
          <p:cNvPr id="55" name="Table 54"/>
          <p:cNvGraphicFramePr>
            <a:graphicFrameLocks noGrp="1"/>
          </p:cNvGraphicFramePr>
          <p:nvPr>
            <p:extLst>
              <p:ext uri="{D42A27DB-BD31-4B8C-83A1-F6EECF244321}">
                <p14:modId xmlns:p14="http://schemas.microsoft.com/office/powerpoint/2010/main" val="433367671"/>
              </p:ext>
            </p:extLst>
          </p:nvPr>
        </p:nvGraphicFramePr>
        <p:xfrm>
          <a:off x="15244" y="469149"/>
          <a:ext cx="9144000" cy="6417618"/>
        </p:xfrm>
        <a:graphic>
          <a:graphicData uri="http://schemas.openxmlformats.org/drawingml/2006/table">
            <a:tbl>
              <a:tblPr/>
              <a:tblGrid>
                <a:gridCol w="1676400">
                  <a:extLst>
                    <a:ext uri="{9D8B030D-6E8A-4147-A177-3AD203B41FA5}">
                      <a16:colId xmlns:a16="http://schemas.microsoft.com/office/drawing/2014/main" val="20000"/>
                    </a:ext>
                  </a:extLst>
                </a:gridCol>
                <a:gridCol w="3429000">
                  <a:extLst>
                    <a:ext uri="{9D8B030D-6E8A-4147-A177-3AD203B41FA5}">
                      <a16:colId xmlns:a16="http://schemas.microsoft.com/office/drawing/2014/main" val="20001"/>
                    </a:ext>
                  </a:extLst>
                </a:gridCol>
                <a:gridCol w="4038600">
                  <a:extLst>
                    <a:ext uri="{9D8B030D-6E8A-4147-A177-3AD203B41FA5}">
                      <a16:colId xmlns:a16="http://schemas.microsoft.com/office/drawing/2014/main" val="20002"/>
                    </a:ext>
                  </a:extLst>
                </a:gridCol>
              </a:tblGrid>
              <a:tr h="520055">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2500" b="0" i="0" u="none" strike="noStrike" cap="none" normalizeH="0" baseline="0" dirty="0">
                        <a:ln>
                          <a:noFill/>
                        </a:ln>
                        <a:solidFill>
                          <a:srgbClr val="FFFFFF"/>
                        </a:solidFill>
                        <a:effectLst/>
                        <a:latin typeface="Arial Narrow Bold"/>
                        <a:ea typeface="ＭＳ Ｐゴシック" charset="0"/>
                        <a:cs typeface="Arial Narrow Bold"/>
                      </a:endParaRP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algn="ctr" defTabSz="1295252"/>
                      <a:r>
                        <a:rPr lang="zh-CN" altLang="en-US" sz="2800" b="0" i="0" dirty="0">
                          <a:solidFill>
                            <a:srgbClr val="FFFFFF"/>
                          </a:solidFill>
                          <a:latin typeface="Arial Narrow Bold"/>
                          <a:ea typeface="宋体" charset="0"/>
                          <a:cs typeface="Arial Narrow Bold"/>
                        </a:rPr>
                        <a:t>圣灵的洗礼</a:t>
                      </a:r>
                      <a:endParaRPr lang="en-US" altLang="zh-CN" sz="2800" b="0" i="0" dirty="0">
                        <a:solidFill>
                          <a:schemeClr val="tx1"/>
                        </a:solidFill>
                        <a:latin typeface="Arial Narrow Bold"/>
                        <a:ea typeface="宋体" charset="0"/>
                        <a:cs typeface="Arial Narrow Bold"/>
                      </a:endParaRP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800" b="0" i="0" u="none" strike="noStrike" cap="none" normalizeH="0" baseline="0" dirty="0">
                          <a:ln>
                            <a:noFill/>
                          </a:ln>
                          <a:solidFill>
                            <a:srgbClr val="FFFFFF"/>
                          </a:solidFill>
                          <a:effectLst/>
                          <a:latin typeface="Arial Narrow Bold"/>
                          <a:ea typeface="ＭＳ Ｐゴシック" charset="0"/>
                          <a:cs typeface="Arial Narrow Bold"/>
                        </a:rPr>
                        <a:t>被圣灵充满</a:t>
                      </a: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70103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lang="zh-CN" altLang="en-US" sz="2300" b="1" i="0" dirty="0">
                          <a:solidFill>
                            <a:schemeClr val="tx1"/>
                          </a:solidFill>
                          <a:latin typeface="Arial Narrow Bold"/>
                          <a:ea typeface="宋体" charset="0"/>
                          <a:cs typeface="Arial Narrow Bold"/>
                        </a:rPr>
                        <a:t>次数</a:t>
                      </a:r>
                      <a:endParaRPr kumimoji="0" lang="en-US" sz="2300" b="1" i="0" u="none" strike="noStrike" cap="none" normalizeH="0" baseline="0" dirty="0">
                        <a:ln>
                          <a:noFill/>
                        </a:ln>
                        <a:solidFill>
                          <a:srgbClr val="000000"/>
                        </a:solidFill>
                        <a:effectLst/>
                        <a:latin typeface="Arial Narrow Bold"/>
                        <a:ea typeface="SimSun" charset="0"/>
                        <a:cs typeface="Arial Narrow Bold"/>
                      </a:endParaRP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algn="ctr" defTabSz="1295252"/>
                      <a:r>
                        <a:rPr lang="zh-CN" altLang="en-US" sz="2000" b="1" i="0" dirty="0">
                          <a:solidFill>
                            <a:schemeClr val="tx1"/>
                          </a:solidFill>
                          <a:latin typeface="Arial Narrow Bold"/>
                          <a:ea typeface="宋体" charset="0"/>
                          <a:cs typeface="Arial Narrow Bold"/>
                        </a:rPr>
                        <a:t>没有反复 </a:t>
                      </a:r>
                      <a:r>
                        <a:rPr lang="en-US" altLang="zh-CN" sz="2000" b="1" i="0" dirty="0">
                          <a:solidFill>
                            <a:schemeClr val="tx1"/>
                          </a:solidFill>
                          <a:latin typeface="Arial Narrow Bold"/>
                          <a:ea typeface="宋体" charset="0"/>
                          <a:cs typeface="Arial Narrow Bold"/>
                        </a:rPr>
                        <a:t>(</a:t>
                      </a:r>
                      <a:r>
                        <a:rPr lang="zh-CN" altLang="en-US" sz="2000" b="1" i="0" dirty="0">
                          <a:solidFill>
                            <a:schemeClr val="tx1"/>
                          </a:solidFill>
                          <a:latin typeface="Arial Narrow Bold"/>
                          <a:ea typeface="宋体" charset="0"/>
                          <a:cs typeface="Arial Narrow Bold"/>
                        </a:rPr>
                        <a:t>一次经验</a:t>
                      </a:r>
                      <a:r>
                        <a:rPr lang="en-US" altLang="zh-CN" sz="2000" b="1" i="0" dirty="0">
                          <a:solidFill>
                            <a:schemeClr val="tx1"/>
                          </a:solidFill>
                          <a:latin typeface="Arial Narrow Bold"/>
                          <a:ea typeface="宋体" charset="0"/>
                          <a:cs typeface="Arial Narrow Bold"/>
                        </a:rPr>
                        <a:t>)</a:t>
                      </a: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ctr" defTabSz="1295252"/>
                      <a:r>
                        <a:rPr lang="zh-CN" altLang="en-US" sz="2000" b="1" i="0" dirty="0">
                          <a:solidFill>
                            <a:schemeClr val="tx1"/>
                          </a:solidFill>
                          <a:latin typeface="Arial Narrow Bold"/>
                          <a:ea typeface="宋体" charset="0"/>
                          <a:cs typeface="Arial Narrow Bold"/>
                        </a:rPr>
                        <a:t>反复的</a:t>
                      </a:r>
                      <a:r>
                        <a:rPr lang="en-US" altLang="zh-CN" sz="2000" b="1" i="0" dirty="0">
                          <a:solidFill>
                            <a:schemeClr val="tx1"/>
                          </a:solidFill>
                          <a:latin typeface="Arial Narrow Bold"/>
                          <a:ea typeface="宋体" charset="0"/>
                          <a:cs typeface="Arial Narrow Bold"/>
                        </a:rPr>
                        <a:t> (</a:t>
                      </a:r>
                      <a:r>
                        <a:rPr lang="zh-CN" altLang="en-US" sz="2000" b="1" i="0" dirty="0">
                          <a:solidFill>
                            <a:schemeClr val="tx1"/>
                          </a:solidFill>
                          <a:latin typeface="Arial Narrow Bold"/>
                          <a:ea typeface="宋体" charset="0"/>
                          <a:cs typeface="Arial Narrow Bold"/>
                        </a:rPr>
                        <a:t>透过一个人的生命</a:t>
                      </a:r>
                      <a:r>
                        <a:rPr lang="en-US" altLang="zh-CN" sz="2000" b="1" i="0" dirty="0">
                          <a:solidFill>
                            <a:schemeClr val="tx1"/>
                          </a:solidFill>
                          <a:latin typeface="Arial Narrow Bold"/>
                          <a:ea typeface="宋体" charset="0"/>
                          <a:cs typeface="Arial Narrow Bold"/>
                        </a:rPr>
                        <a:t>; </a:t>
                      </a:r>
                    </a:p>
                    <a:p>
                      <a:pPr algn="ctr" defTabSz="1295252"/>
                      <a:r>
                        <a:rPr lang="zh-CN" altLang="en-US" sz="2000" b="1" i="0" dirty="0">
                          <a:solidFill>
                            <a:schemeClr val="tx1"/>
                          </a:solidFill>
                          <a:latin typeface="Arial Narrow Bold"/>
                          <a:ea typeface="宋体" charset="0"/>
                          <a:cs typeface="Arial Narrow Bold"/>
                        </a:rPr>
                        <a:t>对比</a:t>
                      </a:r>
                      <a:r>
                        <a:rPr lang="en-US" altLang="zh-CN" sz="2000" b="1" i="0" dirty="0">
                          <a:solidFill>
                            <a:schemeClr val="tx1"/>
                          </a:solidFill>
                          <a:latin typeface="Arial Narrow Bold"/>
                          <a:ea typeface="宋体" charset="0"/>
                          <a:cs typeface="Arial Narrow Bold"/>
                        </a:rPr>
                        <a:t> </a:t>
                      </a:r>
                      <a:r>
                        <a:rPr lang="zh-CN" altLang="en-US" sz="2000" b="1" i="0" dirty="0">
                          <a:solidFill>
                            <a:schemeClr val="tx1"/>
                          </a:solidFill>
                          <a:latin typeface="Arial Narrow Bold"/>
                          <a:ea typeface="宋体" charset="0"/>
                          <a:cs typeface="Arial Narrow Bold"/>
                        </a:rPr>
                        <a:t>徒 </a:t>
                      </a:r>
                      <a:r>
                        <a:rPr lang="en-US" altLang="zh-CN" sz="2000" b="1" i="0" dirty="0">
                          <a:solidFill>
                            <a:schemeClr val="tx1"/>
                          </a:solidFill>
                          <a:latin typeface="Arial Narrow Bold"/>
                          <a:ea typeface="宋体" charset="0"/>
                          <a:cs typeface="Arial Narrow Bold"/>
                        </a:rPr>
                        <a:t>9:17; 13:9)</a:t>
                      </a: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100583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lang="zh-CN" altLang="en-US" sz="2300" b="1" i="0" dirty="0">
                          <a:solidFill>
                            <a:schemeClr val="tx1"/>
                          </a:solidFill>
                          <a:latin typeface="Arial Narrow Bold"/>
                          <a:ea typeface="宋体" charset="0"/>
                          <a:cs typeface="Arial Narrow Bold"/>
                        </a:rPr>
                        <a:t>参与者</a:t>
                      </a:r>
                      <a:endParaRPr kumimoji="0" lang="en-US" altLang="zh-CN" sz="2300" b="1" i="0" u="none" strike="noStrike" cap="none" normalizeH="0" baseline="0" dirty="0">
                        <a:ln>
                          <a:noFill/>
                        </a:ln>
                        <a:solidFill>
                          <a:srgbClr val="000000"/>
                        </a:solidFill>
                        <a:effectLst/>
                        <a:latin typeface="Arial Narrow Bold"/>
                        <a:ea typeface="SimSun" charset="0"/>
                        <a:cs typeface="Arial Narrow Bold"/>
                      </a:endParaRPr>
                    </a:p>
                    <a:p>
                      <a:pPr marL="0" marR="0" lvl="0" indent="0" algn="l" defTabSz="914400" rtl="0" eaLnBrk="1" fontAlgn="base" latinLnBrk="0" hangingPunct="1">
                        <a:lnSpc>
                          <a:spcPct val="100000"/>
                        </a:lnSpc>
                        <a:spcBef>
                          <a:spcPct val="0"/>
                        </a:spcBef>
                        <a:spcAft>
                          <a:spcPct val="0"/>
                        </a:spcAft>
                        <a:buClrTx/>
                        <a:buSzTx/>
                        <a:buFontTx/>
                        <a:buNone/>
                        <a:tabLst/>
                      </a:pPr>
                      <a:endParaRPr kumimoji="0" lang="en-US" sz="2300" b="1" i="0" u="none" strike="noStrike" cap="none" normalizeH="0" baseline="0" dirty="0">
                        <a:ln>
                          <a:noFill/>
                        </a:ln>
                        <a:solidFill>
                          <a:srgbClr val="000000"/>
                        </a:solidFill>
                        <a:effectLst/>
                        <a:latin typeface="Arial Narrow Bold"/>
                        <a:ea typeface="SimSun" charset="0"/>
                        <a:cs typeface="Arial Narrow Bold"/>
                      </a:endParaRP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algn="ctr" defTabSz="1295252"/>
                      <a:r>
                        <a:rPr lang="zh-CN" altLang="en-US" sz="2000" b="1" i="0" dirty="0">
                          <a:solidFill>
                            <a:schemeClr val="tx1"/>
                          </a:solidFill>
                          <a:latin typeface="Arial Narrow Bold"/>
                          <a:ea typeface="宋体" charset="0"/>
                          <a:cs typeface="Arial Narrow Bold"/>
                        </a:rPr>
                        <a:t>全部基督徒 </a:t>
                      </a:r>
                      <a:r>
                        <a:rPr lang="en-US" altLang="zh-CN" sz="2000" b="1" i="0" dirty="0">
                          <a:solidFill>
                            <a:schemeClr val="tx1"/>
                          </a:solidFill>
                          <a:latin typeface="Arial Narrow Bold"/>
                          <a:ea typeface="宋体" charset="0"/>
                          <a:cs typeface="Arial Narrow Bold"/>
                        </a:rPr>
                        <a:t>(</a:t>
                      </a:r>
                      <a:r>
                        <a:rPr lang="zh-CN" altLang="en-US" sz="2000" b="1" i="0" dirty="0">
                          <a:solidFill>
                            <a:schemeClr val="tx1"/>
                          </a:solidFill>
                          <a:latin typeface="Arial Narrow Bold"/>
                          <a:ea typeface="宋体" charset="0"/>
                          <a:cs typeface="Arial Narrow Bold"/>
                        </a:rPr>
                        <a:t>属灵及属肉体</a:t>
                      </a:r>
                      <a:r>
                        <a:rPr lang="en-US" altLang="zh-CN" sz="2000" b="1" i="0" dirty="0">
                          <a:solidFill>
                            <a:schemeClr val="tx1"/>
                          </a:solidFill>
                          <a:latin typeface="Arial Narrow Bold"/>
                          <a:ea typeface="宋体" charset="0"/>
                          <a:cs typeface="Arial Narrow Bold"/>
                        </a:rPr>
                        <a:t>)</a:t>
                      </a:r>
                    </a:p>
                    <a:p>
                      <a:pPr algn="ctr" defTabSz="1295252" eaLnBrk="0" hangingPunct="0"/>
                      <a:r>
                        <a:rPr lang="en-US" altLang="zh-CN" sz="2000" b="1" i="0" dirty="0">
                          <a:solidFill>
                            <a:schemeClr val="tx1"/>
                          </a:solidFill>
                          <a:latin typeface="Arial Narrow Bold"/>
                          <a:ea typeface="宋体" charset="0"/>
                          <a:cs typeface="Arial Narrow Bold"/>
                        </a:rPr>
                        <a:t>(“</a:t>
                      </a:r>
                      <a:r>
                        <a:rPr lang="zh-CN" altLang="en-US" sz="2000" b="1" i="0" dirty="0">
                          <a:solidFill>
                            <a:schemeClr val="tx1"/>
                          </a:solidFill>
                          <a:latin typeface="Arial Narrow Bold"/>
                          <a:ea typeface="宋体" charset="0"/>
                          <a:cs typeface="Arial Narrow Bold"/>
                        </a:rPr>
                        <a:t>全被施洗</a:t>
                      </a:r>
                      <a:r>
                        <a:rPr lang="en-US" altLang="zh-CN" sz="2000" b="1" i="0" dirty="0">
                          <a:solidFill>
                            <a:schemeClr val="tx1"/>
                          </a:solidFill>
                          <a:latin typeface="Arial Narrow Bold"/>
                          <a:ea typeface="宋体" charset="0"/>
                          <a:cs typeface="Arial Narrow Bold"/>
                        </a:rPr>
                        <a:t>” </a:t>
                      </a:r>
                      <a:r>
                        <a:rPr lang="zh-CN" altLang="en-US" sz="2000" b="1" i="0" dirty="0">
                          <a:solidFill>
                            <a:schemeClr val="tx1"/>
                          </a:solidFill>
                          <a:latin typeface="Arial Narrow Bold"/>
                          <a:ea typeface="宋体" charset="0"/>
                          <a:cs typeface="Arial Narrow Bold"/>
                        </a:rPr>
                        <a:t>林前</a:t>
                      </a:r>
                      <a:r>
                        <a:rPr lang="en-US" altLang="zh-CN" sz="2000" b="1" i="0" dirty="0">
                          <a:solidFill>
                            <a:schemeClr val="tx1"/>
                          </a:solidFill>
                          <a:latin typeface="Arial Narrow Bold"/>
                          <a:ea typeface="宋体" charset="0"/>
                          <a:cs typeface="Arial Narrow Bold"/>
                        </a:rPr>
                        <a:t>12:13; cf. </a:t>
                      </a:r>
                      <a:r>
                        <a:rPr lang="zh-CN" altLang="en-US" sz="2000" b="1" i="0" dirty="0">
                          <a:solidFill>
                            <a:schemeClr val="tx1"/>
                          </a:solidFill>
                          <a:latin typeface="Arial Narrow Bold"/>
                          <a:ea typeface="宋体" charset="0"/>
                          <a:cs typeface="Arial Narrow Bold"/>
                        </a:rPr>
                        <a:t>加 </a:t>
                      </a:r>
                      <a:r>
                        <a:rPr lang="en-US" altLang="zh-CN" sz="2000" b="1" i="0" dirty="0">
                          <a:solidFill>
                            <a:schemeClr val="tx1"/>
                          </a:solidFill>
                          <a:latin typeface="Arial Narrow Bold"/>
                          <a:ea typeface="宋体" charset="0"/>
                          <a:cs typeface="Arial Narrow Bold"/>
                        </a:rPr>
                        <a:t>3:2, 14; 4:6)</a:t>
                      </a: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zh-CN" altLang="en-US" sz="2000" b="1" i="0" dirty="0">
                          <a:solidFill>
                            <a:schemeClr val="tx1"/>
                          </a:solidFill>
                          <a:latin typeface="Arial Narrow Bold"/>
                          <a:ea typeface="宋体" charset="0"/>
                          <a:cs typeface="Arial Narrow Bold"/>
                        </a:rPr>
                        <a:t>属灵基督徒</a:t>
                      </a:r>
                      <a:endParaRPr lang="en-US" altLang="zh-CN" sz="2000" b="1" i="0" dirty="0">
                        <a:solidFill>
                          <a:schemeClr val="tx1"/>
                        </a:solidFill>
                        <a:latin typeface="Arial Narrow Bold"/>
                        <a:ea typeface="宋体" charset="0"/>
                        <a:cs typeface="Arial Narrow Bold"/>
                      </a:endParaRP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70103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lang="zh-CN" altLang="en-US" sz="2300" b="1" i="0" dirty="0">
                          <a:solidFill>
                            <a:schemeClr val="tx1"/>
                          </a:solidFill>
                          <a:latin typeface="Arial Narrow Bold"/>
                          <a:ea typeface="宋体" charset="0"/>
                          <a:cs typeface="Arial Narrow Bold"/>
                        </a:rPr>
                        <a:t>耐久性</a:t>
                      </a:r>
                      <a:endParaRPr kumimoji="0" lang="en-US" altLang="zh-CN" sz="2300" b="1" i="0" u="none" strike="noStrike" cap="none" normalizeH="0" baseline="0" dirty="0">
                        <a:ln>
                          <a:noFill/>
                        </a:ln>
                        <a:solidFill>
                          <a:srgbClr val="000000"/>
                        </a:solidFill>
                        <a:effectLst/>
                        <a:latin typeface="Arial Narrow Bold"/>
                        <a:ea typeface="SimSun" charset="0"/>
                        <a:cs typeface="Arial Narrow Bold"/>
                      </a:endParaRP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algn="ctr" defTabSz="1295252"/>
                      <a:r>
                        <a:rPr lang="zh-CN" altLang="en-US" sz="2000" b="1" i="0" dirty="0">
                          <a:solidFill>
                            <a:schemeClr val="tx1"/>
                          </a:solidFill>
                          <a:latin typeface="Arial Narrow Bold"/>
                          <a:ea typeface="宋体" charset="0"/>
                          <a:cs typeface="Arial Narrow Bold"/>
                        </a:rPr>
                        <a:t>永恒</a:t>
                      </a:r>
                      <a:r>
                        <a:rPr lang="en-US" altLang="zh-CN" sz="2000" b="1" i="0" dirty="0">
                          <a:solidFill>
                            <a:schemeClr val="tx1"/>
                          </a:solidFill>
                          <a:latin typeface="Arial Narrow Bold"/>
                          <a:ea typeface="宋体" charset="0"/>
                          <a:cs typeface="Arial Narrow Bold"/>
                        </a:rPr>
                        <a:t>: </a:t>
                      </a:r>
                      <a:r>
                        <a:rPr lang="zh-CN" altLang="en-US" sz="2000" b="1" i="0" dirty="0">
                          <a:solidFill>
                            <a:schemeClr val="tx1"/>
                          </a:solidFill>
                          <a:latin typeface="Arial Narrow Bold"/>
                          <a:ea typeface="宋体" charset="0"/>
                          <a:cs typeface="Arial Narrow Bold"/>
                        </a:rPr>
                        <a:t>不能取消</a:t>
                      </a:r>
                      <a:endParaRPr lang="en-US" altLang="zh-CN" sz="2000" b="1" i="0" dirty="0">
                        <a:solidFill>
                          <a:schemeClr val="tx1"/>
                        </a:solidFill>
                        <a:latin typeface="Arial Narrow Bold"/>
                        <a:ea typeface="宋体" charset="0"/>
                        <a:cs typeface="Arial Narrow Bold"/>
                      </a:endParaRP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ctr" defTabSz="1295252"/>
                      <a:r>
                        <a:rPr lang="zh-CN" altLang="en-US" sz="2000" b="1" i="0" dirty="0">
                          <a:solidFill>
                            <a:schemeClr val="tx1"/>
                          </a:solidFill>
                          <a:latin typeface="Arial Narrow Bold"/>
                          <a:ea typeface="宋体" charset="0"/>
                          <a:cs typeface="Arial Narrow Bold"/>
                        </a:rPr>
                        <a:t>暂时</a:t>
                      </a:r>
                      <a:r>
                        <a:rPr lang="en-US" altLang="zh-CN" sz="2000" b="1" i="0" dirty="0">
                          <a:solidFill>
                            <a:schemeClr val="tx1"/>
                          </a:solidFill>
                          <a:latin typeface="Arial Narrow Bold"/>
                          <a:ea typeface="宋体" charset="0"/>
                          <a:cs typeface="Arial Narrow Bold"/>
                        </a:rPr>
                        <a:t>: </a:t>
                      </a:r>
                      <a:r>
                        <a:rPr lang="zh-CN" altLang="en-US" sz="2000" b="1" i="0" dirty="0">
                          <a:solidFill>
                            <a:schemeClr val="tx1"/>
                          </a:solidFill>
                          <a:latin typeface="Arial Narrow Bold"/>
                          <a:ea typeface="宋体" charset="0"/>
                          <a:cs typeface="Arial Narrow Bold"/>
                        </a:rPr>
                        <a:t>可能失去</a:t>
                      </a:r>
                      <a:r>
                        <a:rPr lang="en-US" altLang="zh-CN" sz="2000" b="1" i="0" dirty="0">
                          <a:solidFill>
                            <a:schemeClr val="tx1"/>
                          </a:solidFill>
                          <a:latin typeface="Arial Narrow Bold"/>
                          <a:ea typeface="宋体" charset="0"/>
                          <a:cs typeface="Arial Narrow Bold"/>
                        </a:rPr>
                        <a:t> </a:t>
                      </a:r>
                    </a:p>
                    <a:p>
                      <a:pPr algn="ctr" defTabSz="1295252"/>
                      <a:r>
                        <a:rPr lang="en-US" altLang="zh-CN" sz="2000" b="1" i="0" dirty="0">
                          <a:solidFill>
                            <a:schemeClr val="tx1"/>
                          </a:solidFill>
                          <a:latin typeface="Arial Narrow Bold"/>
                          <a:ea typeface="宋体" charset="0"/>
                          <a:cs typeface="Arial Narrow Bold"/>
                        </a:rPr>
                        <a:t>(</a:t>
                      </a:r>
                      <a:r>
                        <a:rPr lang="zh-CN" altLang="en-US" sz="2000" b="1" i="0" dirty="0">
                          <a:solidFill>
                            <a:schemeClr val="tx1"/>
                          </a:solidFill>
                          <a:latin typeface="Arial Narrow Bold"/>
                          <a:ea typeface="宋体" charset="0"/>
                          <a:cs typeface="Arial Narrow Bold"/>
                        </a:rPr>
                        <a:t>徒 </a:t>
                      </a:r>
                      <a:r>
                        <a:rPr lang="en-US" altLang="zh-CN" sz="2000" b="1" i="0" dirty="0">
                          <a:solidFill>
                            <a:schemeClr val="tx1"/>
                          </a:solidFill>
                          <a:latin typeface="Arial Narrow Bold"/>
                          <a:ea typeface="宋体" charset="0"/>
                          <a:cs typeface="Arial Narrow Bold"/>
                        </a:rPr>
                        <a:t>2:4; 4:8, 31)</a:t>
                      </a: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445046">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2300" b="1" i="0" dirty="0">
                          <a:solidFill>
                            <a:schemeClr val="tx1"/>
                          </a:solidFill>
                          <a:latin typeface="Arial Narrow Bold"/>
                          <a:ea typeface="宋体" charset="0"/>
                          <a:cs typeface="Arial Narrow Bold"/>
                        </a:rPr>
                        <a:t>首先需要的</a:t>
                      </a:r>
                      <a:endParaRPr lang="en-US" altLang="zh-CN" sz="2300" b="1" i="0" dirty="0">
                        <a:solidFill>
                          <a:schemeClr val="tx1"/>
                        </a:solidFill>
                        <a:latin typeface="Arial Narrow Bold"/>
                        <a:ea typeface="宋体" charset="0"/>
                        <a:cs typeface="Arial Narrow Bold"/>
                      </a:endParaRP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zh-CN" altLang="en-US" sz="2000" b="1" i="0" dirty="0">
                          <a:solidFill>
                            <a:schemeClr val="tx1"/>
                          </a:solidFill>
                          <a:latin typeface="Arial Narrow Bold"/>
                          <a:ea typeface="宋体" charset="0"/>
                          <a:cs typeface="Arial Narrow Bold"/>
                        </a:rPr>
                        <a:t>信基督</a:t>
                      </a:r>
                      <a:endParaRPr lang="en-US" altLang="zh-CN" sz="2000" b="1" i="0" dirty="0">
                        <a:solidFill>
                          <a:schemeClr val="tx1"/>
                        </a:solidFill>
                        <a:latin typeface="Arial Narrow Bold"/>
                        <a:ea typeface="宋体" charset="0"/>
                        <a:cs typeface="Arial Narrow Bold"/>
                      </a:endParaRP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zh-CN" altLang="en-US" sz="2000" b="1" i="0" dirty="0">
                          <a:solidFill>
                            <a:schemeClr val="tx1"/>
                          </a:solidFill>
                          <a:latin typeface="Arial Narrow Bold"/>
                          <a:ea typeface="宋体" charset="0"/>
                          <a:cs typeface="Arial Narrow Bold"/>
                        </a:rPr>
                        <a:t>顺服基督</a:t>
                      </a:r>
                      <a:endParaRPr lang="en-US" altLang="zh-CN" sz="2000" b="1" i="0" dirty="0">
                        <a:solidFill>
                          <a:schemeClr val="tx1"/>
                        </a:solidFill>
                        <a:latin typeface="Arial Narrow Bold"/>
                        <a:ea typeface="宋体" charset="0"/>
                        <a:cs typeface="Arial Narrow Bold"/>
                      </a:endParaRP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830808">
                <a:tc>
                  <a:txBody>
                    <a:bodyPr/>
                    <a:lstStyle/>
                    <a:p>
                      <a:pPr algn="l" defTabSz="1295252"/>
                      <a:r>
                        <a:rPr lang="zh-CN" altLang="en-US" sz="2300" b="1" i="0" dirty="0">
                          <a:solidFill>
                            <a:schemeClr val="tx1"/>
                          </a:solidFill>
                          <a:latin typeface="Arial Narrow Bold"/>
                          <a:ea typeface="宋体" charset="0"/>
                          <a:cs typeface="Arial Narrow Bold"/>
                        </a:rPr>
                        <a:t>有出现于</a:t>
                      </a:r>
                    </a:p>
                    <a:p>
                      <a:pPr algn="l" defTabSz="1295252"/>
                      <a:r>
                        <a:rPr lang="zh-CN" altLang="en-US" sz="2300" b="1" i="0" dirty="0">
                          <a:solidFill>
                            <a:schemeClr val="tx1"/>
                          </a:solidFill>
                          <a:latin typeface="Arial Narrow Bold"/>
                          <a:ea typeface="宋体" charset="0"/>
                          <a:cs typeface="Arial Narrow Bold"/>
                        </a:rPr>
                        <a:t>旧约</a:t>
                      </a:r>
                      <a:r>
                        <a:rPr lang="en-US" altLang="zh-CN" sz="2300" b="1" i="0" dirty="0">
                          <a:solidFill>
                            <a:schemeClr val="tx1"/>
                          </a:solidFill>
                          <a:latin typeface="Arial Narrow Bold"/>
                          <a:ea typeface="宋体" charset="0"/>
                          <a:cs typeface="Arial Narrow Bold"/>
                        </a:rPr>
                        <a:t>?</a:t>
                      </a: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zh-CN" altLang="en-US" sz="2000" b="1" i="0" dirty="0">
                          <a:solidFill>
                            <a:schemeClr val="tx1"/>
                          </a:solidFill>
                          <a:latin typeface="Arial Narrow Bold"/>
                          <a:ea typeface="宋体" charset="0"/>
                          <a:cs typeface="Arial Narrow Bold"/>
                        </a:rPr>
                        <a:t>没有</a:t>
                      </a:r>
                      <a:r>
                        <a:rPr lang="en-US" altLang="zh-CN" sz="2000" b="1" i="0" dirty="0">
                          <a:solidFill>
                            <a:schemeClr val="tx1"/>
                          </a:solidFill>
                          <a:latin typeface="Arial Narrow Bold"/>
                          <a:ea typeface="宋体" charset="0"/>
                          <a:cs typeface="Arial Narrow Bold"/>
                        </a:rPr>
                        <a:t>:</a:t>
                      </a:r>
                      <a:r>
                        <a:rPr lang="zh-CN" altLang="en-US" sz="2000" b="1" i="0" dirty="0">
                          <a:solidFill>
                            <a:schemeClr val="tx1"/>
                          </a:solidFill>
                          <a:latin typeface="Arial Narrow Bold"/>
                          <a:ea typeface="宋体" charset="0"/>
                          <a:cs typeface="Arial Narrow Bold"/>
                        </a:rPr>
                        <a:t>五旬节之前从未发生过</a:t>
                      </a:r>
                      <a:endParaRPr lang="en-US" altLang="zh-CN" sz="2000" b="1" i="0" dirty="0">
                        <a:solidFill>
                          <a:schemeClr val="tx1"/>
                        </a:solidFill>
                        <a:latin typeface="Arial Narrow Bold"/>
                        <a:ea typeface="宋体" charset="0"/>
                        <a:cs typeface="Arial Narrow Bold"/>
                      </a:endParaRP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ctr" defTabSz="1295252"/>
                      <a:r>
                        <a:rPr lang="zh-CN" altLang="en-US" sz="2000" b="1" i="0" dirty="0">
                          <a:solidFill>
                            <a:schemeClr val="tx1"/>
                          </a:solidFill>
                          <a:latin typeface="Arial Narrow Bold"/>
                          <a:ea typeface="宋体" charset="0"/>
                          <a:cs typeface="Arial Narrow Bold"/>
                        </a:rPr>
                        <a:t>有</a:t>
                      </a:r>
                      <a:r>
                        <a:rPr lang="en-US" altLang="zh-CN" sz="2000" b="1" i="0" dirty="0">
                          <a:solidFill>
                            <a:schemeClr val="tx1"/>
                          </a:solidFill>
                          <a:latin typeface="Arial Narrow Bold"/>
                          <a:ea typeface="宋体" charset="0"/>
                          <a:cs typeface="Arial Narrow Bold"/>
                        </a:rPr>
                        <a:t>: </a:t>
                      </a:r>
                      <a:r>
                        <a:rPr lang="zh-CN" altLang="en-US" sz="2000" b="1" i="0" dirty="0">
                          <a:solidFill>
                            <a:schemeClr val="tx1"/>
                          </a:solidFill>
                          <a:latin typeface="Arial Narrow Bold"/>
                          <a:ea typeface="宋体" charset="0"/>
                          <a:cs typeface="Arial Narrow Bold"/>
                        </a:rPr>
                        <a:t>旧约信徒有时被圣灵授权来事奉，不过没有居留</a:t>
                      </a:r>
                      <a:endParaRPr lang="en-US" altLang="zh-CN" sz="2000" b="1" i="0" dirty="0">
                        <a:solidFill>
                          <a:schemeClr val="tx1"/>
                        </a:solidFill>
                        <a:latin typeface="Arial Narrow Bold"/>
                        <a:ea typeface="宋体" charset="0"/>
                        <a:cs typeface="Arial Narrow Bold"/>
                      </a:endParaRP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r h="1323727">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lang="zh-CN" altLang="en-US" sz="2300" b="1" i="0" dirty="0">
                          <a:solidFill>
                            <a:schemeClr val="tx1"/>
                          </a:solidFill>
                          <a:latin typeface="Arial Narrow Bold"/>
                          <a:ea typeface="宋体" charset="0"/>
                          <a:cs typeface="Arial Narrow Bold"/>
                        </a:rPr>
                        <a:t>结果</a:t>
                      </a:r>
                      <a:endParaRPr kumimoji="0" lang="en-US" altLang="zh-CN" sz="2300" b="1" i="0" u="none" strike="noStrike" cap="none" normalizeH="0" baseline="0" dirty="0">
                        <a:ln>
                          <a:noFill/>
                        </a:ln>
                        <a:solidFill>
                          <a:srgbClr val="000000"/>
                        </a:solidFill>
                        <a:effectLst/>
                        <a:latin typeface="Arial Narrow Bold"/>
                        <a:ea typeface="SimSun" charset="0"/>
                        <a:cs typeface="Arial Narrow Bold"/>
                      </a:endParaRP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algn="ctr" defTabSz="1295252"/>
                      <a:r>
                        <a:rPr lang="zh-CN" altLang="en-US" sz="2000" b="1" i="0" dirty="0">
                          <a:solidFill>
                            <a:schemeClr val="tx1"/>
                          </a:solidFill>
                          <a:latin typeface="Arial Narrow Bold"/>
                          <a:ea typeface="宋体" charset="0"/>
                          <a:cs typeface="Arial Narrow Bold"/>
                        </a:rPr>
                        <a:t>地位</a:t>
                      </a:r>
                      <a:r>
                        <a:rPr lang="en-US" altLang="zh-CN" sz="2000" b="1" i="0" dirty="0">
                          <a:solidFill>
                            <a:schemeClr val="tx1"/>
                          </a:solidFill>
                          <a:latin typeface="Arial Narrow Bold"/>
                          <a:ea typeface="宋体" charset="0"/>
                          <a:cs typeface="Arial Narrow Bold"/>
                        </a:rPr>
                        <a:t>:</a:t>
                      </a:r>
                    </a:p>
                    <a:p>
                      <a:pPr algn="ctr" defTabSz="1295252" eaLnBrk="0" hangingPunct="0"/>
                      <a:r>
                        <a:rPr lang="zh-CN" altLang="en-US" sz="2000" b="1" i="0" dirty="0">
                          <a:solidFill>
                            <a:schemeClr val="tx1"/>
                          </a:solidFill>
                          <a:latin typeface="Arial Narrow Bold"/>
                          <a:ea typeface="宋体" charset="0"/>
                          <a:cs typeface="Arial Narrow Bold"/>
                        </a:rPr>
                        <a:t>放在基督的肢体里</a:t>
                      </a:r>
                      <a:r>
                        <a:rPr lang="en-US" altLang="zh-CN" sz="2000" b="1" i="0" dirty="0">
                          <a:solidFill>
                            <a:schemeClr val="tx1"/>
                          </a:solidFill>
                          <a:latin typeface="Arial Narrow Bold"/>
                          <a:ea typeface="宋体" charset="0"/>
                          <a:cs typeface="Arial Narrow Bold"/>
                        </a:rPr>
                        <a:t> (</a:t>
                      </a:r>
                      <a:r>
                        <a:rPr lang="zh-CN" altLang="en-US" sz="2000" b="1" i="0" dirty="0">
                          <a:solidFill>
                            <a:schemeClr val="tx1"/>
                          </a:solidFill>
                          <a:latin typeface="Arial Narrow Bold"/>
                          <a:ea typeface="宋体" charset="0"/>
                          <a:cs typeface="Arial Narrow Bold"/>
                        </a:rPr>
                        <a:t>教会</a:t>
                      </a:r>
                      <a:r>
                        <a:rPr lang="en-US" altLang="zh-CN" sz="2000" b="1" i="0" dirty="0">
                          <a:solidFill>
                            <a:schemeClr val="tx1"/>
                          </a:solidFill>
                          <a:latin typeface="Arial Narrow Bold"/>
                          <a:ea typeface="宋体" charset="0"/>
                          <a:cs typeface="Arial Narrow Bold"/>
                        </a:rPr>
                        <a:t>)</a:t>
                      </a: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ctr" defTabSz="1295252"/>
                      <a:r>
                        <a:rPr lang="zh-CN" altLang="en-US" sz="2000" b="1" i="0" dirty="0">
                          <a:solidFill>
                            <a:schemeClr val="tx1"/>
                          </a:solidFill>
                          <a:latin typeface="Arial Narrow Bold"/>
                          <a:ea typeface="宋体" charset="0"/>
                          <a:cs typeface="Arial Narrow Bold"/>
                        </a:rPr>
                        <a:t>操练</a:t>
                      </a:r>
                      <a:r>
                        <a:rPr lang="en-US" altLang="zh-CN" sz="2000" b="1" i="0" dirty="0">
                          <a:solidFill>
                            <a:schemeClr val="tx1"/>
                          </a:solidFill>
                          <a:latin typeface="Arial Narrow Bold"/>
                          <a:ea typeface="宋体" charset="0"/>
                          <a:cs typeface="Arial Narrow Bold"/>
                        </a:rPr>
                        <a:t>: </a:t>
                      </a:r>
                      <a:r>
                        <a:rPr lang="zh-CN" altLang="en-US" sz="2000" b="1" i="0" dirty="0">
                          <a:solidFill>
                            <a:schemeClr val="tx1"/>
                          </a:solidFill>
                          <a:latin typeface="Arial Narrow Bold"/>
                          <a:ea typeface="宋体" charset="0"/>
                          <a:cs typeface="Arial Narrow Bold"/>
                        </a:rPr>
                        <a:t>赞美，敬拜，感恩，顺服</a:t>
                      </a:r>
                      <a:r>
                        <a:rPr lang="en-US" altLang="zh-CN" sz="2000" b="1" i="0" dirty="0">
                          <a:solidFill>
                            <a:schemeClr val="tx1"/>
                          </a:solidFill>
                          <a:latin typeface="Arial Narrow Bold"/>
                          <a:ea typeface="宋体" charset="0"/>
                          <a:cs typeface="Arial Narrow Bold"/>
                        </a:rPr>
                        <a:t> (</a:t>
                      </a:r>
                      <a:r>
                        <a:rPr lang="zh-CN" altLang="en-US" sz="2000" b="1" i="0" dirty="0">
                          <a:solidFill>
                            <a:schemeClr val="tx1"/>
                          </a:solidFill>
                          <a:latin typeface="Arial Narrow Bold"/>
                          <a:ea typeface="宋体" charset="0"/>
                          <a:cs typeface="Arial Narrow Bold"/>
                        </a:rPr>
                        <a:t>弗 </a:t>
                      </a:r>
                      <a:r>
                        <a:rPr lang="en-US" altLang="zh-CN" sz="2000" b="1" i="0" dirty="0">
                          <a:solidFill>
                            <a:schemeClr val="tx1"/>
                          </a:solidFill>
                          <a:latin typeface="Arial Narrow Bold"/>
                          <a:ea typeface="宋体" charset="0"/>
                          <a:cs typeface="Arial Narrow Bold"/>
                        </a:rPr>
                        <a:t>5:19-21); </a:t>
                      </a:r>
                      <a:r>
                        <a:rPr lang="zh-CN" altLang="en-US" sz="2000" b="1" i="0" dirty="0">
                          <a:solidFill>
                            <a:schemeClr val="tx1"/>
                          </a:solidFill>
                          <a:latin typeface="Arial Narrow Bold"/>
                          <a:ea typeface="宋体" charset="0"/>
                          <a:cs typeface="Arial Narrow Bold"/>
                        </a:rPr>
                        <a:t>像基督的品格</a:t>
                      </a:r>
                      <a:r>
                        <a:rPr lang="en-US" altLang="zh-CN" sz="2000" b="1" i="0" dirty="0">
                          <a:solidFill>
                            <a:schemeClr val="tx1"/>
                          </a:solidFill>
                          <a:latin typeface="Arial Narrow Bold"/>
                          <a:ea typeface="宋体" charset="0"/>
                          <a:cs typeface="Arial Narrow Bold"/>
                        </a:rPr>
                        <a:t> (</a:t>
                      </a:r>
                      <a:r>
                        <a:rPr lang="zh-CN" altLang="en-US" sz="2000" b="1" i="0" dirty="0">
                          <a:solidFill>
                            <a:schemeClr val="tx1"/>
                          </a:solidFill>
                          <a:latin typeface="Arial Narrow Bold"/>
                          <a:ea typeface="宋体" charset="0"/>
                          <a:cs typeface="Arial Narrow Bold"/>
                        </a:rPr>
                        <a:t>加 </a:t>
                      </a:r>
                      <a:r>
                        <a:rPr lang="en-US" altLang="zh-CN" sz="2000" b="1" i="0" dirty="0">
                          <a:solidFill>
                            <a:schemeClr val="tx1"/>
                          </a:solidFill>
                          <a:latin typeface="Arial Narrow Bold"/>
                          <a:ea typeface="宋体" charset="0"/>
                          <a:cs typeface="Arial Narrow Bold"/>
                        </a:rPr>
                        <a:t>5:22-23); </a:t>
                      </a:r>
                      <a:r>
                        <a:rPr lang="zh-CN" altLang="en-US" sz="2000" b="1" i="0" dirty="0">
                          <a:solidFill>
                            <a:schemeClr val="tx1"/>
                          </a:solidFill>
                          <a:latin typeface="Arial Narrow Bold"/>
                          <a:ea typeface="宋体" charset="0"/>
                          <a:cs typeface="Arial Narrow Bold"/>
                        </a:rPr>
                        <a:t>参与布道</a:t>
                      </a:r>
                      <a:r>
                        <a:rPr lang="en-US" altLang="zh-CN" sz="2000" b="1" i="0" dirty="0">
                          <a:solidFill>
                            <a:schemeClr val="tx1"/>
                          </a:solidFill>
                          <a:latin typeface="Arial Narrow Bold"/>
                          <a:ea typeface="宋体" charset="0"/>
                          <a:cs typeface="Arial Narrow Bold"/>
                        </a:rPr>
                        <a:t> (</a:t>
                      </a:r>
                      <a:r>
                        <a:rPr lang="zh-CN" altLang="en-US" sz="2000" b="1" i="0" dirty="0">
                          <a:solidFill>
                            <a:schemeClr val="tx1"/>
                          </a:solidFill>
                          <a:latin typeface="Arial Narrow Bold"/>
                          <a:ea typeface="宋体" charset="0"/>
                          <a:cs typeface="Arial Narrow Bold"/>
                        </a:rPr>
                        <a:t>徒 </a:t>
                      </a:r>
                      <a:r>
                        <a:rPr lang="en-US" altLang="zh-CN" sz="2000" b="1" i="0" dirty="0">
                          <a:solidFill>
                            <a:schemeClr val="tx1"/>
                          </a:solidFill>
                          <a:latin typeface="Arial Narrow Bold"/>
                          <a:ea typeface="宋体" charset="0"/>
                          <a:cs typeface="Arial Narrow Bold"/>
                        </a:rPr>
                        <a:t>2:4 </a:t>
                      </a:r>
                      <a:r>
                        <a:rPr lang="zh-CN" altLang="en-US" sz="2000" b="1" i="0" dirty="0">
                          <a:solidFill>
                            <a:schemeClr val="tx1"/>
                          </a:solidFill>
                          <a:latin typeface="Arial Narrow Bold"/>
                          <a:ea typeface="宋体" charset="0"/>
                          <a:cs typeface="Arial Narrow Bold"/>
                        </a:rPr>
                        <a:t>和 </a:t>
                      </a:r>
                      <a:r>
                        <a:rPr lang="en-US" altLang="zh-CN" sz="2000" b="1" i="0" dirty="0">
                          <a:solidFill>
                            <a:schemeClr val="tx1"/>
                          </a:solidFill>
                          <a:latin typeface="Arial Narrow Bold"/>
                          <a:ea typeface="宋体" charset="0"/>
                          <a:cs typeface="Arial Narrow Bold"/>
                        </a:rPr>
                        <a:t>2:41; 4:31 </a:t>
                      </a:r>
                      <a:r>
                        <a:rPr lang="zh-CN" altLang="en-US" sz="2000" b="1" i="0" dirty="0">
                          <a:solidFill>
                            <a:schemeClr val="tx1"/>
                          </a:solidFill>
                          <a:latin typeface="Arial Narrow Bold"/>
                          <a:ea typeface="宋体" charset="0"/>
                          <a:cs typeface="Arial Narrow Bold"/>
                        </a:rPr>
                        <a:t>和 </a:t>
                      </a:r>
                      <a:r>
                        <a:rPr lang="en-US" altLang="zh-CN" sz="2000" b="1" i="0" dirty="0">
                          <a:solidFill>
                            <a:schemeClr val="tx1"/>
                          </a:solidFill>
                          <a:latin typeface="Arial Narrow Bold"/>
                          <a:ea typeface="宋体" charset="0"/>
                          <a:cs typeface="Arial Narrow Bold"/>
                        </a:rPr>
                        <a:t>5:14; 6:3 </a:t>
                      </a:r>
                      <a:r>
                        <a:rPr lang="zh-CN" altLang="en-US" sz="2000" b="1" i="0" dirty="0">
                          <a:solidFill>
                            <a:schemeClr val="tx1"/>
                          </a:solidFill>
                          <a:latin typeface="Arial Narrow Bold"/>
                          <a:ea typeface="宋体" charset="0"/>
                          <a:cs typeface="Arial Narrow Bold"/>
                        </a:rPr>
                        <a:t>和 </a:t>
                      </a:r>
                      <a:r>
                        <a:rPr lang="en-US" altLang="zh-CN" sz="2000" b="1" i="0" dirty="0">
                          <a:solidFill>
                            <a:schemeClr val="tx1"/>
                          </a:solidFill>
                          <a:latin typeface="Arial Narrow Bold"/>
                          <a:ea typeface="宋体" charset="0"/>
                          <a:cs typeface="Arial Narrow Bold"/>
                        </a:rPr>
                        <a:t>6:7)</a:t>
                      </a: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445046">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2300" b="1" i="0" dirty="0">
                          <a:solidFill>
                            <a:schemeClr val="tx1"/>
                          </a:solidFill>
                          <a:latin typeface="Arial Narrow Bold"/>
                          <a:ea typeface="宋体" charset="0"/>
                          <a:cs typeface="Arial Narrow Bold"/>
                        </a:rPr>
                        <a:t>命令？</a:t>
                      </a:r>
                      <a:endParaRPr lang="en-US" altLang="zh-CN" sz="2300" b="1" i="0" dirty="0">
                        <a:solidFill>
                          <a:schemeClr val="tx1"/>
                        </a:solidFill>
                        <a:latin typeface="Arial Narrow Bold"/>
                        <a:ea typeface="宋体" charset="0"/>
                        <a:cs typeface="Arial Narrow Bold"/>
                      </a:endParaRP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zh-CN" altLang="en-US" sz="2000" b="1" i="0" dirty="0">
                          <a:solidFill>
                            <a:schemeClr val="tx1"/>
                          </a:solidFill>
                          <a:latin typeface="Arial Narrow Bold"/>
                          <a:ea typeface="宋体" charset="0"/>
                          <a:cs typeface="Arial Narrow Bold"/>
                        </a:rPr>
                        <a:t>不是</a:t>
                      </a: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zh-CN" altLang="en-US" sz="2000" b="1" i="0" dirty="0">
                          <a:solidFill>
                            <a:schemeClr val="tx1"/>
                          </a:solidFill>
                          <a:latin typeface="Arial Narrow Bold"/>
                          <a:ea typeface="宋体" charset="0"/>
                          <a:cs typeface="Arial Narrow Bold"/>
                        </a:rPr>
                        <a:t>是</a:t>
                      </a: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7"/>
                  </a:ext>
                </a:extLst>
              </a:tr>
              <a:tr h="445046">
                <a:tc>
                  <a:txBody>
                    <a:bodyPr/>
                    <a:lstStyle/>
                    <a:p>
                      <a:pPr algn="l" defTabSz="1295252"/>
                      <a:r>
                        <a:rPr lang="zh-CN" altLang="en-US" sz="2300" b="1" i="0" dirty="0">
                          <a:solidFill>
                            <a:schemeClr val="tx1"/>
                          </a:solidFill>
                          <a:latin typeface="Arial Narrow Bold"/>
                          <a:ea typeface="宋体" charset="0"/>
                          <a:cs typeface="Arial Narrow Bold"/>
                        </a:rPr>
                        <a:t>找过？</a:t>
                      </a:r>
                      <a:endParaRPr lang="en-US" altLang="zh-CN" sz="2300" b="1" i="0" dirty="0">
                        <a:solidFill>
                          <a:schemeClr val="tx1"/>
                        </a:solidFill>
                        <a:latin typeface="Arial Narrow Bold"/>
                        <a:ea typeface="宋体" charset="0"/>
                        <a:cs typeface="Arial Narrow Bold"/>
                      </a:endParaRP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algn="ctr" defTabSz="1295252"/>
                      <a:r>
                        <a:rPr lang="zh-CN" altLang="en-US" sz="2000" b="1" i="0" dirty="0">
                          <a:solidFill>
                            <a:schemeClr val="tx1"/>
                          </a:solidFill>
                          <a:latin typeface="Arial Narrow Bold"/>
                          <a:ea typeface="宋体" charset="0"/>
                          <a:cs typeface="Arial Narrow Bold"/>
                        </a:rPr>
                        <a:t>没有</a:t>
                      </a:r>
                      <a:r>
                        <a:rPr lang="en-US" altLang="zh-CN" sz="2000" b="1" i="0" dirty="0">
                          <a:solidFill>
                            <a:schemeClr val="tx1"/>
                          </a:solidFill>
                          <a:latin typeface="Arial Narrow Bold"/>
                          <a:ea typeface="宋体" charset="0"/>
                          <a:cs typeface="Arial Narrow Bold"/>
                        </a:rPr>
                        <a:t> (</a:t>
                      </a:r>
                      <a:r>
                        <a:rPr lang="zh-CN" altLang="en-US" sz="2000" b="1" i="0" dirty="0">
                          <a:solidFill>
                            <a:schemeClr val="tx1"/>
                          </a:solidFill>
                          <a:latin typeface="Arial Narrow Bold"/>
                          <a:ea typeface="宋体" charset="0"/>
                          <a:cs typeface="Arial Narrow Bold"/>
                        </a:rPr>
                        <a:t>徒 </a:t>
                      </a:r>
                      <a:r>
                        <a:rPr lang="en-US" altLang="zh-CN" sz="2000" b="1" i="0" dirty="0">
                          <a:solidFill>
                            <a:schemeClr val="tx1"/>
                          </a:solidFill>
                          <a:latin typeface="Arial Narrow Bold"/>
                          <a:ea typeface="宋体" charset="0"/>
                          <a:cs typeface="Arial Narrow Bold"/>
                        </a:rPr>
                        <a:t>11:15-16)</a:t>
                      </a: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zh-CN" altLang="en-US" sz="2000" b="1" i="0" dirty="0">
                          <a:solidFill>
                            <a:schemeClr val="tx1"/>
                          </a:solidFill>
                          <a:latin typeface="Arial Narrow Bold"/>
                          <a:ea typeface="宋体" charset="0"/>
                          <a:cs typeface="Arial Narrow Bold"/>
                        </a:rPr>
                        <a:t>是</a:t>
                      </a: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bl>
          </a:graphicData>
        </a:graphic>
      </p:graphicFrame>
      <p:sp>
        <p:nvSpPr>
          <p:cNvPr id="514092" name="Text Box 2"/>
          <p:cNvSpPr txBox="1">
            <a:spLocks noChangeArrowheads="1"/>
          </p:cNvSpPr>
          <p:nvPr/>
        </p:nvSpPr>
        <p:spPr bwMode="auto">
          <a:xfrm>
            <a:off x="8245476" y="-19050"/>
            <a:ext cx="8985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03" tIns="45602" rIns="91203" bIns="45602">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eaLnBrk="1" hangingPunct="1"/>
            <a:r>
              <a:rPr lang="en-US" sz="2000">
                <a:solidFill>
                  <a:srgbClr val="FFFFFF"/>
                </a:solidFill>
                <a:sym typeface="Times New Roman" charset="0"/>
              </a:rPr>
              <a:t>161aa</a:t>
            </a:r>
          </a:p>
        </p:txBody>
      </p:sp>
    </p:spTree>
    <p:extLst>
      <p:ext uri="{BB962C8B-B14F-4D97-AF65-F5344CB8AC3E}">
        <p14:creationId xmlns:p14="http://schemas.microsoft.com/office/powerpoint/2010/main" val="969300108"/>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242" name="Group 1026"/>
          <p:cNvGraphicFramePr>
            <a:graphicFrameLocks noGrp="1"/>
          </p:cNvGraphicFramePr>
          <p:nvPr>
            <p:extLst>
              <p:ext uri="{D42A27DB-BD31-4B8C-83A1-F6EECF244321}">
                <p14:modId xmlns:p14="http://schemas.microsoft.com/office/powerpoint/2010/main" val="2115793321"/>
              </p:ext>
            </p:extLst>
          </p:nvPr>
        </p:nvGraphicFramePr>
        <p:xfrm>
          <a:off x="76201" y="1625600"/>
          <a:ext cx="8991600" cy="5175250"/>
        </p:xfrm>
        <a:graphic>
          <a:graphicData uri="http://schemas.openxmlformats.org/drawingml/2006/table">
            <a:tbl>
              <a:tblPr/>
              <a:tblGrid>
                <a:gridCol w="4495800">
                  <a:extLst>
                    <a:ext uri="{9D8B030D-6E8A-4147-A177-3AD203B41FA5}">
                      <a16:colId xmlns:a16="http://schemas.microsoft.com/office/drawing/2014/main" val="20000"/>
                    </a:ext>
                  </a:extLst>
                </a:gridCol>
                <a:gridCol w="4495800">
                  <a:extLst>
                    <a:ext uri="{9D8B030D-6E8A-4147-A177-3AD203B41FA5}">
                      <a16:colId xmlns:a16="http://schemas.microsoft.com/office/drawing/2014/main" val="20001"/>
                    </a:ext>
                  </a:extLst>
                </a:gridCol>
              </a:tblGrid>
              <a:tr h="1023324">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zh-CN" altLang="en-US" sz="5400" b="1" i="0" u="none" strike="noStrike" cap="none" normalizeH="0" baseline="0" dirty="0">
                          <a:ln>
                            <a:noFill/>
                          </a:ln>
                          <a:solidFill>
                            <a:schemeClr val="bg1"/>
                          </a:solidFill>
                          <a:effectLst/>
                          <a:latin typeface="Arial"/>
                          <a:ea typeface="ＭＳ Ｐゴシック" pitchFamily="34" charset="-128"/>
                          <a:cs typeface="Arial"/>
                        </a:rPr>
                        <a:t>发言</a:t>
                      </a:r>
                      <a:endParaRPr kumimoji="0" lang="en-US" sz="5400" b="1" i="0" u="none" strike="noStrike" cap="none" normalizeH="0" baseline="0" dirty="0">
                        <a:ln>
                          <a:noFill/>
                        </a:ln>
                        <a:solidFill>
                          <a:schemeClr val="bg1"/>
                        </a:solidFill>
                        <a:effectLst/>
                        <a:latin typeface="Arial"/>
                        <a:ea typeface="ＭＳ Ｐゴシック" pitchFamily="34" charset="-128"/>
                        <a:cs typeface="Arial"/>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5400" b="1" i="0" u="none" strike="noStrike" cap="none" normalizeH="0" baseline="0" dirty="0">
                          <a:ln>
                            <a:noFill/>
                          </a:ln>
                          <a:solidFill>
                            <a:schemeClr val="bg1"/>
                          </a:solidFill>
                          <a:effectLst/>
                          <a:latin typeface="Arial"/>
                          <a:ea typeface="ＭＳ Ｐゴシック" pitchFamily="34" charset="-128"/>
                          <a:cs typeface="Arial"/>
                        </a:rPr>
                        <a:t>服侍 （行动）</a:t>
                      </a:r>
                      <a:endParaRPr kumimoji="0" lang="en-US" sz="5400" b="1" i="0" u="none" strike="noStrike" cap="none" normalizeH="0" baseline="0" dirty="0">
                        <a:ln>
                          <a:noFill/>
                        </a:ln>
                        <a:solidFill>
                          <a:schemeClr val="bg1"/>
                        </a:solidFill>
                        <a:effectLst/>
                        <a:latin typeface="Arial"/>
                        <a:ea typeface="ＭＳ Ｐゴシック" pitchFamily="34" charset="-128"/>
                        <a:cs typeface="Arial"/>
                      </a:endParaRP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826122">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zh-CN" altLang="en-US" sz="4400" b="1" i="0" u="none" strike="noStrike" cap="none" normalizeH="0" baseline="0" dirty="0">
                          <a:ln>
                            <a:noFill/>
                          </a:ln>
                          <a:solidFill>
                            <a:schemeClr val="bg1"/>
                          </a:solidFill>
                          <a:effectLst/>
                          <a:latin typeface="Arial"/>
                          <a:ea typeface="ＭＳ Ｐゴシック" pitchFamily="34" charset="-128"/>
                          <a:cs typeface="Arial"/>
                        </a:rPr>
                        <a:t>教导 </a:t>
                      </a:r>
                      <a:endParaRPr kumimoji="0" lang="en-US" sz="4400" b="1" i="0" u="none" strike="noStrike" cap="none" normalizeH="0" baseline="0" dirty="0">
                        <a:ln>
                          <a:noFill/>
                        </a:ln>
                        <a:solidFill>
                          <a:schemeClr val="bg1"/>
                        </a:solidFill>
                        <a:effectLst/>
                        <a:latin typeface="Arial"/>
                        <a:ea typeface="ＭＳ Ｐゴシック" pitchFamily="34" charset="-128"/>
                        <a:cs typeface="Arial"/>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4400" b="1" i="0" u="none" strike="noStrike" cap="none" normalizeH="0" baseline="0" dirty="0">
                          <a:ln>
                            <a:noFill/>
                          </a:ln>
                          <a:solidFill>
                            <a:schemeClr val="bg1"/>
                          </a:solidFill>
                          <a:effectLst/>
                          <a:latin typeface="Arial"/>
                          <a:ea typeface="ＭＳ Ｐゴシック" pitchFamily="34" charset="-128"/>
                          <a:cs typeface="Arial"/>
                        </a:rPr>
                        <a:t>行政</a:t>
                      </a:r>
                      <a:endParaRPr kumimoji="0" lang="en-US" sz="4400" b="1" i="0" u="none" strike="noStrike" cap="none" normalizeH="0" baseline="0" dirty="0">
                        <a:ln>
                          <a:noFill/>
                        </a:ln>
                        <a:solidFill>
                          <a:schemeClr val="bg1"/>
                        </a:solidFill>
                        <a:effectLst/>
                        <a:latin typeface="Arial"/>
                        <a:ea typeface="ＭＳ Ｐゴシック" pitchFamily="34" charset="-128"/>
                        <a:cs typeface="Arial"/>
                      </a:endParaRP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1"/>
                  </a:ext>
                </a:extLst>
              </a:tr>
              <a:tr h="824344">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zh-CN" altLang="en-US" sz="4400" b="1" i="0" u="none" strike="noStrike" cap="none" normalizeH="0" baseline="0" dirty="0">
                          <a:ln>
                            <a:noFill/>
                          </a:ln>
                          <a:solidFill>
                            <a:schemeClr val="bg1"/>
                          </a:solidFill>
                          <a:effectLst/>
                          <a:latin typeface="Arial"/>
                          <a:ea typeface="ＭＳ Ｐゴシック" pitchFamily="34" charset="-128"/>
                          <a:cs typeface="Arial"/>
                        </a:rPr>
                        <a:t>传福音</a:t>
                      </a:r>
                      <a:endParaRPr kumimoji="0" lang="en-US" sz="4400" b="1" i="0" u="none" strike="noStrike" cap="none" normalizeH="0" baseline="0" dirty="0">
                        <a:ln>
                          <a:noFill/>
                        </a:ln>
                        <a:solidFill>
                          <a:schemeClr val="bg1"/>
                        </a:solidFill>
                        <a:effectLst/>
                        <a:latin typeface="Arial"/>
                        <a:ea typeface="ＭＳ Ｐゴシック" pitchFamily="34" charset="-128"/>
                        <a:cs typeface="Arial"/>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4400" b="1" i="0" u="none" strike="noStrike" cap="none" normalizeH="0" baseline="0" dirty="0">
                          <a:ln>
                            <a:noFill/>
                          </a:ln>
                          <a:solidFill>
                            <a:schemeClr val="bg1"/>
                          </a:solidFill>
                          <a:effectLst/>
                          <a:latin typeface="Arial"/>
                          <a:ea typeface="ＭＳ Ｐゴシック" pitchFamily="34" charset="-128"/>
                          <a:cs typeface="Arial"/>
                        </a:rPr>
                        <a:t>信心</a:t>
                      </a:r>
                      <a:endParaRPr kumimoji="0" lang="en-US" sz="4400" b="1" i="0" u="none" strike="noStrike" cap="none" normalizeH="0" baseline="0" dirty="0">
                        <a:ln>
                          <a:noFill/>
                        </a:ln>
                        <a:solidFill>
                          <a:schemeClr val="bg1"/>
                        </a:solidFill>
                        <a:effectLst/>
                        <a:latin typeface="Arial"/>
                        <a:ea typeface="ＭＳ Ｐゴシック" pitchFamily="34" charset="-128"/>
                        <a:cs typeface="Arial"/>
                      </a:endParaRP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2"/>
                  </a:ext>
                </a:extLst>
              </a:tr>
              <a:tr h="850994">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zh-CN" altLang="en-US" sz="4400" b="1" i="0" u="none" strike="noStrike" cap="none" normalizeH="0" baseline="0" dirty="0">
                          <a:ln>
                            <a:noFill/>
                          </a:ln>
                          <a:solidFill>
                            <a:schemeClr val="bg1"/>
                          </a:solidFill>
                          <a:effectLst/>
                          <a:latin typeface="Arial"/>
                          <a:ea typeface="ＭＳ Ｐゴシック" pitchFamily="34" charset="-128"/>
                          <a:cs typeface="Arial"/>
                        </a:rPr>
                        <a:t>牧师</a:t>
                      </a:r>
                      <a:r>
                        <a:rPr kumimoji="0" lang="en-US" altLang="zh-CN" sz="4400" b="1" i="0" u="none" strike="noStrike" cap="none" normalizeH="0" baseline="0" dirty="0">
                          <a:ln>
                            <a:noFill/>
                          </a:ln>
                          <a:solidFill>
                            <a:schemeClr val="bg1"/>
                          </a:solidFill>
                          <a:effectLst/>
                          <a:latin typeface="Arial"/>
                          <a:ea typeface="ＭＳ Ｐゴシック" pitchFamily="34" charset="-128"/>
                          <a:cs typeface="Arial"/>
                        </a:rPr>
                        <a:t>/</a:t>
                      </a:r>
                      <a:r>
                        <a:rPr kumimoji="0" lang="zh-CN" altLang="en-US" sz="4400" b="1" i="0" u="none" strike="noStrike" cap="none" normalizeH="0" baseline="0" dirty="0">
                          <a:ln>
                            <a:noFill/>
                          </a:ln>
                          <a:solidFill>
                            <a:schemeClr val="bg1"/>
                          </a:solidFill>
                          <a:effectLst/>
                          <a:latin typeface="Arial"/>
                          <a:ea typeface="ＭＳ Ｐゴシック" pitchFamily="34" charset="-128"/>
                          <a:cs typeface="Arial"/>
                        </a:rPr>
                        <a:t>教师</a:t>
                      </a:r>
                      <a:endParaRPr kumimoji="0" lang="en-US" sz="4400" b="1" i="0" u="none" strike="noStrike" cap="none" normalizeH="0" baseline="0" dirty="0">
                        <a:ln>
                          <a:noFill/>
                        </a:ln>
                        <a:solidFill>
                          <a:schemeClr val="bg1"/>
                        </a:solidFill>
                        <a:effectLst/>
                        <a:latin typeface="Arial"/>
                        <a:ea typeface="ＭＳ Ｐゴシック" pitchFamily="34" charset="-128"/>
                        <a:cs typeface="Arial"/>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4400" b="1" i="0" u="none" strike="noStrike" cap="none" normalizeH="0" baseline="0" dirty="0">
                          <a:ln>
                            <a:noFill/>
                          </a:ln>
                          <a:solidFill>
                            <a:schemeClr val="bg1"/>
                          </a:solidFill>
                          <a:effectLst/>
                          <a:latin typeface="Arial"/>
                          <a:ea typeface="ＭＳ Ｐゴシック" pitchFamily="34" charset="-128"/>
                          <a:cs typeface="Arial"/>
                        </a:rPr>
                        <a:t>给予</a:t>
                      </a:r>
                      <a:endParaRPr kumimoji="0" lang="en-US" sz="4400" b="1" i="0" u="none" strike="noStrike" cap="none" normalizeH="0" baseline="0" dirty="0">
                        <a:ln>
                          <a:noFill/>
                        </a:ln>
                        <a:solidFill>
                          <a:schemeClr val="bg1"/>
                        </a:solidFill>
                        <a:effectLst/>
                        <a:latin typeface="Arial"/>
                        <a:ea typeface="ＭＳ Ｐゴシック" pitchFamily="34" charset="-128"/>
                        <a:cs typeface="Arial"/>
                      </a:endParaRP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3"/>
                  </a:ext>
                </a:extLst>
              </a:tr>
              <a:tr h="826122">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zh-CN" altLang="en-US" sz="4400" b="1" i="0" u="none" strike="noStrike" cap="none" normalizeH="0" baseline="0" dirty="0">
                          <a:ln>
                            <a:noFill/>
                          </a:ln>
                          <a:solidFill>
                            <a:schemeClr val="bg1"/>
                          </a:solidFill>
                          <a:effectLst/>
                          <a:latin typeface="Arial"/>
                          <a:ea typeface="ＭＳ Ｐゴシック" pitchFamily="34" charset="-128"/>
                          <a:cs typeface="Arial"/>
                        </a:rPr>
                        <a:t>鼓励</a:t>
                      </a:r>
                      <a:endParaRPr kumimoji="0" lang="en-US" sz="4400" b="1" i="0" u="none" strike="noStrike" cap="none" normalizeH="0" baseline="0" dirty="0">
                        <a:ln>
                          <a:noFill/>
                        </a:ln>
                        <a:solidFill>
                          <a:schemeClr val="bg1"/>
                        </a:solidFill>
                        <a:effectLst/>
                        <a:latin typeface="Arial"/>
                        <a:ea typeface="ＭＳ Ｐゴシック" pitchFamily="34" charset="-128"/>
                        <a:cs typeface="Arial"/>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4400" b="1" i="0" u="none" strike="noStrike" cap="none" normalizeH="0" baseline="0" dirty="0">
                          <a:ln>
                            <a:noFill/>
                          </a:ln>
                          <a:solidFill>
                            <a:schemeClr val="bg1"/>
                          </a:solidFill>
                          <a:effectLst/>
                          <a:latin typeface="Arial"/>
                          <a:ea typeface="ＭＳ Ｐゴシック" pitchFamily="34" charset="-128"/>
                          <a:cs typeface="Arial"/>
                        </a:rPr>
                        <a:t>服侍</a:t>
                      </a:r>
                      <a:endParaRPr kumimoji="0" lang="en-US" sz="4400" b="1" i="0" u="none" strike="noStrike" cap="none" normalizeH="0" baseline="0" dirty="0">
                        <a:ln>
                          <a:noFill/>
                        </a:ln>
                        <a:solidFill>
                          <a:schemeClr val="bg1"/>
                        </a:solidFill>
                        <a:effectLst/>
                        <a:latin typeface="Arial"/>
                        <a:ea typeface="ＭＳ Ｐゴシック" pitchFamily="34" charset="-128"/>
                        <a:cs typeface="Arial"/>
                      </a:endParaRP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4"/>
                  </a:ext>
                </a:extLst>
              </a:tr>
              <a:tr h="824344">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4400" b="1" i="0" u="none" strike="noStrike" cap="none" normalizeH="0" baseline="0" dirty="0">
                        <a:ln>
                          <a:noFill/>
                        </a:ln>
                        <a:solidFill>
                          <a:schemeClr val="bg1"/>
                        </a:solidFill>
                        <a:effectLst/>
                        <a:latin typeface="Arial"/>
                        <a:ea typeface="ＭＳ Ｐゴシック" pitchFamily="34" charset="-128"/>
                        <a:cs typeface="Arial"/>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4400" b="1" i="0" u="none" strike="noStrike" cap="none" normalizeH="0" baseline="0" dirty="0">
                          <a:ln>
                            <a:noFill/>
                          </a:ln>
                          <a:solidFill>
                            <a:schemeClr val="bg1"/>
                          </a:solidFill>
                          <a:effectLst/>
                          <a:latin typeface="Arial"/>
                          <a:ea typeface="ＭＳ Ｐゴシック" pitchFamily="34" charset="-128"/>
                          <a:cs typeface="Arial"/>
                        </a:rPr>
                        <a:t>怜悯</a:t>
                      </a: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5"/>
                  </a:ext>
                </a:extLst>
              </a:tr>
            </a:tbl>
          </a:graphicData>
        </a:graphic>
      </p:graphicFrame>
      <p:sp>
        <p:nvSpPr>
          <p:cNvPr id="531481" name="Rectangle 1050"/>
          <p:cNvSpPr>
            <a:spLocks noChangeArrowheads="1"/>
          </p:cNvSpPr>
          <p:nvPr/>
        </p:nvSpPr>
        <p:spPr bwMode="auto">
          <a:xfrm>
            <a:off x="8028384" y="-27377"/>
            <a:ext cx="1074134" cy="4616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69" tIns="45635" rIns="91269" bIns="45635">
            <a:spAutoFit/>
          </a:bodyPr>
          <a:lstStyle/>
          <a:p>
            <a:pPr algn="l" eaLnBrk="0" hangingPunct="0"/>
            <a:r>
              <a:rPr lang="en-US" dirty="0">
                <a:solidFill>
                  <a:srgbClr val="FFFFFF"/>
                </a:solidFill>
                <a:latin typeface="Arial"/>
                <a:cs typeface="Arial"/>
              </a:rPr>
              <a:t>155dd</a:t>
            </a:r>
          </a:p>
        </p:txBody>
      </p:sp>
      <p:sp>
        <p:nvSpPr>
          <p:cNvPr id="531482" name="Rectangle 1053"/>
          <p:cNvSpPr>
            <a:spLocks noChangeArrowheads="1"/>
          </p:cNvSpPr>
          <p:nvPr/>
        </p:nvSpPr>
        <p:spPr bwMode="auto">
          <a:xfrm>
            <a:off x="4495801" y="1600200"/>
            <a:ext cx="152400" cy="5257800"/>
          </a:xfrm>
          <a:prstGeom prst="rect">
            <a:avLst/>
          </a:prstGeom>
          <a:solidFill>
            <a:srgbClr val="000000"/>
          </a:solidFill>
          <a:ln w="9525">
            <a:solidFill>
              <a:schemeClr val="tx1"/>
            </a:solidFill>
            <a:miter lim="800000"/>
            <a:headEnd/>
            <a:tailEnd/>
          </a:ln>
        </p:spPr>
        <p:txBody>
          <a:bodyPr wrap="none" lIns="91269" tIns="45635" rIns="91269" bIns="45635" anchor="ctr"/>
          <a:lstStyle/>
          <a:p>
            <a:pPr algn="l" eaLnBrk="0" hangingPunct="0"/>
            <a:endParaRPr lang="en-US" b="0">
              <a:solidFill>
                <a:srgbClr val="000000"/>
              </a:solidFill>
              <a:latin typeface="Arial"/>
              <a:cs typeface="Arial"/>
            </a:endParaRPr>
          </a:p>
        </p:txBody>
      </p:sp>
      <p:sp>
        <p:nvSpPr>
          <p:cNvPr id="34" name="Title 33"/>
          <p:cNvSpPr>
            <a:spLocks noGrp="1"/>
          </p:cNvSpPr>
          <p:nvPr>
            <p:ph type="title" idx="4294967295"/>
          </p:nvPr>
        </p:nvSpPr>
        <p:spPr>
          <a:xfrm>
            <a:off x="323528" y="261392"/>
            <a:ext cx="8223448" cy="1295400"/>
          </a:xfrm>
        </p:spPr>
        <p:txBody>
          <a:bodyPr/>
          <a:lstStyle/>
          <a:p>
            <a:pPr eaLnBrk="1" hangingPunct="1">
              <a:defRPr/>
            </a:pPr>
            <a:r>
              <a:rPr lang="en-US" sz="3600" b="1" dirty="0">
                <a:solidFill>
                  <a:schemeClr val="bg1"/>
                </a:solidFill>
                <a:ea typeface="ＭＳ Ｐゴシック" pitchFamily="34" charset="-128"/>
              </a:rPr>
              <a:t>II. </a:t>
            </a:r>
            <a:r>
              <a:rPr lang="zh-CN" altLang="en-US" sz="3600" b="1" dirty="0">
                <a:solidFill>
                  <a:schemeClr val="bg1"/>
                </a:solidFill>
                <a:ea typeface="ＭＳ Ｐゴシック" pitchFamily="34" charset="-128"/>
              </a:rPr>
              <a:t>我们需要运用恩赐，使教会能够</a:t>
            </a:r>
            <a:r>
              <a:rPr lang="zh-CN" altLang="en-US" sz="3600" b="1" dirty="0">
                <a:solidFill>
                  <a:srgbClr val="FFFF00"/>
                </a:solidFill>
                <a:ea typeface="ＭＳ Ｐゴシック" pitchFamily="34" charset="-128"/>
              </a:rPr>
              <a:t>运作</a:t>
            </a:r>
            <a:r>
              <a:rPr lang="en-US" sz="3600" b="1" dirty="0">
                <a:solidFill>
                  <a:schemeClr val="bg1"/>
                </a:solidFill>
                <a:ea typeface="ＭＳ Ｐゴシック" pitchFamily="34" charset="-128"/>
              </a:rPr>
              <a:t>(12:14-20)</a:t>
            </a:r>
            <a:endParaRPr lang="en-US" sz="4000" dirty="0">
              <a:solidFill>
                <a:schemeClr val="bg1"/>
              </a:solidFill>
            </a:endParaRPr>
          </a:p>
        </p:txBody>
      </p:sp>
      <p:sp>
        <p:nvSpPr>
          <p:cNvPr id="531484" name="Rectangle 28"/>
          <p:cNvSpPr>
            <a:spLocks noChangeArrowheads="1"/>
          </p:cNvSpPr>
          <p:nvPr/>
        </p:nvSpPr>
        <p:spPr bwMode="auto">
          <a:xfrm>
            <a:off x="-5257800" y="1066801"/>
            <a:ext cx="4800600" cy="5410200"/>
          </a:xfrm>
          <a:prstGeom prst="rect">
            <a:avLst/>
          </a:prstGeom>
          <a:solidFill>
            <a:schemeClr val="tx2"/>
          </a:solidFill>
          <a:ln w="9525">
            <a:solidFill>
              <a:schemeClr val="tx1"/>
            </a:solidFill>
            <a:miter lim="800000"/>
            <a:headEnd/>
            <a:tailEnd/>
          </a:ln>
        </p:spPr>
        <p:txBody>
          <a:bodyPr wrap="none" lIns="91269" tIns="45635" rIns="91269" bIns="45635" anchor="ctr"/>
          <a:lstStyle/>
          <a:p>
            <a:pPr algn="l" eaLnBrk="0" hangingPunct="0"/>
            <a:endParaRPr lang="en-US" b="0">
              <a:solidFill>
                <a:srgbClr val="000000"/>
              </a:solidFill>
              <a:latin typeface="Arial"/>
              <a:cs typeface="Arial"/>
            </a:endParaRPr>
          </a:p>
        </p:txBody>
      </p:sp>
    </p:spTree>
    <p:extLst>
      <p:ext uri="{BB962C8B-B14F-4D97-AF65-F5344CB8AC3E}">
        <p14:creationId xmlns:p14="http://schemas.microsoft.com/office/powerpoint/2010/main" val="1689666875"/>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3506" name="Picture 5" descr="body_of_Christ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62200" y="1771650"/>
            <a:ext cx="6781800" cy="508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 name="Title 33"/>
          <p:cNvSpPr>
            <a:spLocks noGrp="1"/>
          </p:cNvSpPr>
          <p:nvPr>
            <p:ph type="title" idx="4294967295"/>
          </p:nvPr>
        </p:nvSpPr>
        <p:spPr>
          <a:xfrm>
            <a:off x="685800" y="381001"/>
            <a:ext cx="7772400" cy="1295400"/>
          </a:xfrm>
        </p:spPr>
        <p:txBody>
          <a:bodyPr/>
          <a:lstStyle/>
          <a:p>
            <a:pPr eaLnBrk="1" hangingPunct="1">
              <a:defRPr/>
            </a:pPr>
            <a:r>
              <a:rPr lang="en-US" sz="3600" b="1" dirty="0">
                <a:solidFill>
                  <a:schemeClr val="bg1"/>
                </a:solidFill>
                <a:latin typeface="Arial" charset="0"/>
                <a:ea typeface="ＭＳ Ｐゴシック" pitchFamily="34" charset="-128"/>
              </a:rPr>
              <a:t>A. </a:t>
            </a:r>
            <a:r>
              <a:rPr lang="zh-CN" altLang="en-US" sz="3600" b="1" dirty="0">
                <a:solidFill>
                  <a:schemeClr val="bg1"/>
                </a:solidFill>
                <a:latin typeface="Arial" charset="0"/>
                <a:ea typeface="ＭＳ Ｐゴシック" pitchFamily="34" charset="-128"/>
              </a:rPr>
              <a:t>在教会里，每个人都有不同恩赐。</a:t>
            </a:r>
            <a:r>
              <a:rPr lang="en-US" sz="3600" b="1" dirty="0">
                <a:solidFill>
                  <a:schemeClr val="bg1"/>
                </a:solidFill>
                <a:latin typeface="Arial" charset="0"/>
                <a:ea typeface="ＭＳ Ｐゴシック" pitchFamily="34" charset="-128"/>
              </a:rPr>
              <a:t>(12:14)</a:t>
            </a:r>
            <a:endParaRPr lang="en-US" sz="4000" dirty="0">
              <a:solidFill>
                <a:schemeClr val="bg1"/>
              </a:solidFill>
              <a:latin typeface="+mj-lt"/>
              <a:cs typeface="+mj-cs"/>
            </a:endParaRPr>
          </a:p>
        </p:txBody>
      </p:sp>
      <p:sp>
        <p:nvSpPr>
          <p:cNvPr id="2" name="Rectangle 1"/>
          <p:cNvSpPr/>
          <p:nvPr/>
        </p:nvSpPr>
        <p:spPr>
          <a:xfrm>
            <a:off x="2372122" y="5259990"/>
            <a:ext cx="2847950" cy="1200329"/>
          </a:xfrm>
          <a:prstGeom prst="rect">
            <a:avLst/>
          </a:prstGeom>
          <a:solidFill>
            <a:schemeClr val="tx1"/>
          </a:solidFill>
        </p:spPr>
        <p:txBody>
          <a:bodyPr wrap="square" lIns="91402" tIns="45702" rIns="91402" bIns="45702">
            <a:spAutoFit/>
          </a:bodyPr>
          <a:lstStyle/>
          <a:p>
            <a:pPr eaLnBrk="1" hangingPunct="1"/>
            <a:r>
              <a:rPr lang="zh-CN" altLang="en-US" sz="3600" dirty="0">
                <a:solidFill>
                  <a:schemeClr val="bg1"/>
                </a:solidFill>
              </a:rPr>
              <a:t>一个身体，</a:t>
            </a:r>
            <a:endParaRPr lang="en-US" altLang="zh-CN" sz="3600" dirty="0">
              <a:solidFill>
                <a:schemeClr val="bg1"/>
              </a:solidFill>
            </a:endParaRPr>
          </a:p>
          <a:p>
            <a:pPr eaLnBrk="1" hangingPunct="1"/>
            <a:r>
              <a:rPr lang="zh-CN" altLang="en-US" sz="3600" dirty="0">
                <a:solidFill>
                  <a:schemeClr val="bg1"/>
                </a:solidFill>
              </a:rPr>
              <a:t>许多肢体。</a:t>
            </a:r>
            <a:endParaRPr lang="en-US" sz="3600" dirty="0">
              <a:solidFill>
                <a:schemeClr val="bg1"/>
              </a:solidFill>
            </a:endParaRPr>
          </a:p>
        </p:txBody>
      </p:sp>
    </p:spTree>
    <p:extLst>
      <p:ext uri="{BB962C8B-B14F-4D97-AF65-F5344CB8AC3E}">
        <p14:creationId xmlns:p14="http://schemas.microsoft.com/office/powerpoint/2010/main" val="724862003"/>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Title 33"/>
          <p:cNvSpPr>
            <a:spLocks noGrp="1"/>
          </p:cNvSpPr>
          <p:nvPr>
            <p:ph type="title" idx="4294967295"/>
          </p:nvPr>
        </p:nvSpPr>
        <p:spPr>
          <a:xfrm>
            <a:off x="685800" y="261392"/>
            <a:ext cx="7772400" cy="1295400"/>
          </a:xfrm>
        </p:spPr>
        <p:txBody>
          <a:bodyPr/>
          <a:lstStyle/>
          <a:p>
            <a:pPr eaLnBrk="1" hangingPunct="1"/>
            <a:r>
              <a:rPr lang="ru-RU" altLang="ja-JP" sz="3600" b="1" dirty="0">
                <a:solidFill>
                  <a:schemeClr val="bg1"/>
                </a:solidFill>
                <a:latin typeface="Arial" charset="0"/>
                <a:cs typeface="ＭＳ Ｐゴシック" charset="0"/>
              </a:rPr>
              <a:t>"</a:t>
            </a:r>
            <a:r>
              <a:rPr lang="zh-CN" altLang="en-US" sz="3600" b="1" dirty="0">
                <a:solidFill>
                  <a:schemeClr val="bg1"/>
                </a:solidFill>
                <a:latin typeface="Arial" charset="0"/>
                <a:cs typeface="ＭＳ Ｐゴシック" charset="0"/>
              </a:rPr>
              <a:t>身子原不是一个肢体，乃是许多</a:t>
            </a:r>
            <a:br>
              <a:rPr lang="en-US" altLang="zh-CN" sz="3600" b="1" dirty="0">
                <a:solidFill>
                  <a:schemeClr val="bg1"/>
                </a:solidFill>
                <a:latin typeface="Arial" charset="0"/>
                <a:cs typeface="ＭＳ Ｐゴシック" charset="0"/>
              </a:rPr>
            </a:br>
            <a:r>
              <a:rPr lang="zh-CN" altLang="en-US" sz="3600" b="1" dirty="0">
                <a:solidFill>
                  <a:schemeClr val="bg1"/>
                </a:solidFill>
                <a:latin typeface="Arial" charset="0"/>
                <a:cs typeface="ＭＳ Ｐゴシック" charset="0"/>
              </a:rPr>
              <a:t>肢体。</a:t>
            </a:r>
            <a:r>
              <a:rPr lang="ru-RU" altLang="ja-JP" sz="3600" b="1" dirty="0">
                <a:solidFill>
                  <a:schemeClr val="bg1"/>
                </a:solidFill>
                <a:latin typeface="Arial" charset="0"/>
                <a:cs typeface="ＭＳ Ｐゴシック" charset="0"/>
              </a:rPr>
              <a:t>"</a:t>
            </a:r>
            <a:r>
              <a:rPr lang="en-US" sz="3600" b="1" dirty="0">
                <a:solidFill>
                  <a:schemeClr val="bg1"/>
                </a:solidFill>
                <a:latin typeface="Arial" charset="0"/>
                <a:cs typeface="ＭＳ Ｐゴシック" charset="0"/>
              </a:rPr>
              <a:t> (12:14)</a:t>
            </a:r>
            <a:endParaRPr lang="en-US" sz="4000" dirty="0">
              <a:solidFill>
                <a:schemeClr val="bg1"/>
              </a:solidFill>
            </a:endParaRPr>
          </a:p>
        </p:txBody>
      </p:sp>
      <p:sp>
        <p:nvSpPr>
          <p:cNvPr id="7" name="Rectangle 1053"/>
          <p:cNvSpPr>
            <a:spLocks noChangeArrowheads="1"/>
          </p:cNvSpPr>
          <p:nvPr/>
        </p:nvSpPr>
        <p:spPr bwMode="auto">
          <a:xfrm>
            <a:off x="4495801" y="1600200"/>
            <a:ext cx="152400" cy="5257800"/>
          </a:xfrm>
          <a:prstGeom prst="rect">
            <a:avLst/>
          </a:prstGeom>
          <a:solidFill>
            <a:srgbClr val="000000"/>
          </a:solidFill>
          <a:ln w="9525">
            <a:solidFill>
              <a:schemeClr val="tx1"/>
            </a:solidFill>
            <a:miter lim="800000"/>
            <a:headEnd/>
            <a:tailEnd/>
          </a:ln>
        </p:spPr>
        <p:txBody>
          <a:bodyPr wrap="none" lIns="91269" tIns="45635" rIns="91269" bIns="45635" anchor="ctr"/>
          <a:lstStyle/>
          <a:p>
            <a:pPr algn="l" eaLnBrk="0" hangingPunct="0"/>
            <a:endParaRPr lang="en-US" b="0">
              <a:solidFill>
                <a:srgbClr val="000000"/>
              </a:solidFill>
              <a:latin typeface="Arial"/>
              <a:cs typeface="Arial"/>
            </a:endParaRPr>
          </a:p>
        </p:txBody>
      </p:sp>
      <p:sp>
        <p:nvSpPr>
          <p:cNvPr id="8" name="Rectangle 1050"/>
          <p:cNvSpPr>
            <a:spLocks noChangeArrowheads="1"/>
          </p:cNvSpPr>
          <p:nvPr/>
        </p:nvSpPr>
        <p:spPr bwMode="auto">
          <a:xfrm>
            <a:off x="8028384" y="-27377"/>
            <a:ext cx="1074134" cy="4616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69" tIns="45635" rIns="91269" bIns="45635">
            <a:spAutoFit/>
          </a:bodyPr>
          <a:lstStyle/>
          <a:p>
            <a:pPr algn="l" eaLnBrk="0" hangingPunct="0"/>
            <a:r>
              <a:rPr lang="en-US" dirty="0">
                <a:solidFill>
                  <a:srgbClr val="FFFFFF"/>
                </a:solidFill>
                <a:latin typeface="Arial"/>
                <a:cs typeface="Arial"/>
              </a:rPr>
              <a:t>155dd</a:t>
            </a:r>
          </a:p>
        </p:txBody>
      </p:sp>
      <p:graphicFrame>
        <p:nvGraphicFramePr>
          <p:cNvPr id="9" name="Group 1026"/>
          <p:cNvGraphicFramePr>
            <a:graphicFrameLocks noGrp="1"/>
          </p:cNvGraphicFramePr>
          <p:nvPr>
            <p:extLst>
              <p:ext uri="{D42A27DB-BD31-4B8C-83A1-F6EECF244321}">
                <p14:modId xmlns:p14="http://schemas.microsoft.com/office/powerpoint/2010/main" val="541107826"/>
              </p:ext>
            </p:extLst>
          </p:nvPr>
        </p:nvGraphicFramePr>
        <p:xfrm>
          <a:off x="76201" y="1625600"/>
          <a:ext cx="8991600" cy="5175250"/>
        </p:xfrm>
        <a:graphic>
          <a:graphicData uri="http://schemas.openxmlformats.org/drawingml/2006/table">
            <a:tbl>
              <a:tblPr/>
              <a:tblGrid>
                <a:gridCol w="4495800">
                  <a:extLst>
                    <a:ext uri="{9D8B030D-6E8A-4147-A177-3AD203B41FA5}">
                      <a16:colId xmlns:a16="http://schemas.microsoft.com/office/drawing/2014/main" val="20000"/>
                    </a:ext>
                  </a:extLst>
                </a:gridCol>
                <a:gridCol w="4495800">
                  <a:extLst>
                    <a:ext uri="{9D8B030D-6E8A-4147-A177-3AD203B41FA5}">
                      <a16:colId xmlns:a16="http://schemas.microsoft.com/office/drawing/2014/main" val="20001"/>
                    </a:ext>
                  </a:extLst>
                </a:gridCol>
              </a:tblGrid>
              <a:tr h="1023324">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zh-CN" altLang="en-US" sz="5400" b="1" i="0" u="none" strike="noStrike" cap="none" normalizeH="0" baseline="0" dirty="0">
                          <a:ln>
                            <a:noFill/>
                          </a:ln>
                          <a:solidFill>
                            <a:schemeClr val="bg1"/>
                          </a:solidFill>
                          <a:effectLst/>
                          <a:latin typeface="Arial"/>
                          <a:ea typeface="ＭＳ Ｐゴシック" pitchFamily="34" charset="-128"/>
                          <a:cs typeface="Arial"/>
                        </a:rPr>
                        <a:t>发言</a:t>
                      </a:r>
                      <a:endParaRPr kumimoji="0" lang="en-US" sz="5400" b="1" i="0" u="none" strike="noStrike" cap="none" normalizeH="0" baseline="0" dirty="0">
                        <a:ln>
                          <a:noFill/>
                        </a:ln>
                        <a:solidFill>
                          <a:schemeClr val="bg1"/>
                        </a:solidFill>
                        <a:effectLst/>
                        <a:latin typeface="Arial"/>
                        <a:ea typeface="ＭＳ Ｐゴシック" pitchFamily="34" charset="-128"/>
                        <a:cs typeface="Arial"/>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5400" b="1" i="0" u="none" strike="noStrike" cap="none" normalizeH="0" baseline="0" dirty="0">
                          <a:ln>
                            <a:noFill/>
                          </a:ln>
                          <a:solidFill>
                            <a:schemeClr val="bg1"/>
                          </a:solidFill>
                          <a:effectLst/>
                          <a:latin typeface="Arial"/>
                          <a:ea typeface="ＭＳ Ｐゴシック" pitchFamily="34" charset="-128"/>
                          <a:cs typeface="Arial"/>
                        </a:rPr>
                        <a:t>服侍 （行动）</a:t>
                      </a:r>
                      <a:endParaRPr kumimoji="0" lang="en-US" sz="5400" b="1" i="0" u="none" strike="noStrike" cap="none" normalizeH="0" baseline="0" dirty="0">
                        <a:ln>
                          <a:noFill/>
                        </a:ln>
                        <a:solidFill>
                          <a:schemeClr val="bg1"/>
                        </a:solidFill>
                        <a:effectLst/>
                        <a:latin typeface="Arial"/>
                        <a:ea typeface="ＭＳ Ｐゴシック" pitchFamily="34" charset="-128"/>
                        <a:cs typeface="Arial"/>
                      </a:endParaRP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826122">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zh-CN" altLang="en-US" sz="4400" b="1" i="0" u="none" strike="noStrike" cap="none" normalizeH="0" baseline="0" dirty="0">
                          <a:ln>
                            <a:noFill/>
                          </a:ln>
                          <a:solidFill>
                            <a:schemeClr val="bg1"/>
                          </a:solidFill>
                          <a:effectLst/>
                          <a:latin typeface="Arial"/>
                          <a:ea typeface="ＭＳ Ｐゴシック" pitchFamily="34" charset="-128"/>
                          <a:cs typeface="Arial"/>
                        </a:rPr>
                        <a:t>教导 </a:t>
                      </a:r>
                      <a:endParaRPr kumimoji="0" lang="en-US" sz="4400" b="1" i="0" u="none" strike="noStrike" cap="none" normalizeH="0" baseline="0" dirty="0">
                        <a:ln>
                          <a:noFill/>
                        </a:ln>
                        <a:solidFill>
                          <a:schemeClr val="bg1"/>
                        </a:solidFill>
                        <a:effectLst/>
                        <a:latin typeface="Arial"/>
                        <a:ea typeface="ＭＳ Ｐゴシック" pitchFamily="34" charset="-128"/>
                        <a:cs typeface="Arial"/>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4400" b="1" i="0" u="none" strike="noStrike" cap="none" normalizeH="0" baseline="0" dirty="0">
                          <a:ln>
                            <a:noFill/>
                          </a:ln>
                          <a:solidFill>
                            <a:schemeClr val="bg1"/>
                          </a:solidFill>
                          <a:effectLst/>
                          <a:latin typeface="Arial"/>
                          <a:ea typeface="ＭＳ Ｐゴシック" pitchFamily="34" charset="-128"/>
                          <a:cs typeface="Arial"/>
                        </a:rPr>
                        <a:t>行政</a:t>
                      </a:r>
                      <a:endParaRPr kumimoji="0" lang="en-US" sz="4400" b="1" i="0" u="none" strike="noStrike" cap="none" normalizeH="0" baseline="0" dirty="0">
                        <a:ln>
                          <a:noFill/>
                        </a:ln>
                        <a:solidFill>
                          <a:schemeClr val="bg1"/>
                        </a:solidFill>
                        <a:effectLst/>
                        <a:latin typeface="Arial"/>
                        <a:ea typeface="ＭＳ Ｐゴシック" pitchFamily="34" charset="-128"/>
                        <a:cs typeface="Arial"/>
                      </a:endParaRP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1"/>
                  </a:ext>
                </a:extLst>
              </a:tr>
              <a:tr h="824344">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zh-CN" altLang="en-US" sz="4400" b="1" i="0" u="none" strike="noStrike" cap="none" normalizeH="0" baseline="0" dirty="0">
                          <a:ln>
                            <a:noFill/>
                          </a:ln>
                          <a:solidFill>
                            <a:schemeClr val="bg1"/>
                          </a:solidFill>
                          <a:effectLst/>
                          <a:latin typeface="Arial"/>
                          <a:ea typeface="ＭＳ Ｐゴシック" pitchFamily="34" charset="-128"/>
                          <a:cs typeface="Arial"/>
                        </a:rPr>
                        <a:t>传福音</a:t>
                      </a:r>
                      <a:endParaRPr kumimoji="0" lang="en-US" sz="4400" b="1" i="0" u="none" strike="noStrike" cap="none" normalizeH="0" baseline="0" dirty="0">
                        <a:ln>
                          <a:noFill/>
                        </a:ln>
                        <a:solidFill>
                          <a:schemeClr val="bg1"/>
                        </a:solidFill>
                        <a:effectLst/>
                        <a:latin typeface="Arial"/>
                        <a:ea typeface="ＭＳ Ｐゴシック" pitchFamily="34" charset="-128"/>
                        <a:cs typeface="Arial"/>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4400" b="1" i="0" u="none" strike="noStrike" cap="none" normalizeH="0" baseline="0" dirty="0">
                          <a:ln>
                            <a:noFill/>
                          </a:ln>
                          <a:solidFill>
                            <a:schemeClr val="bg1"/>
                          </a:solidFill>
                          <a:effectLst/>
                          <a:latin typeface="Arial"/>
                          <a:ea typeface="ＭＳ Ｐゴシック" pitchFamily="34" charset="-128"/>
                          <a:cs typeface="Arial"/>
                        </a:rPr>
                        <a:t>信心</a:t>
                      </a:r>
                      <a:endParaRPr kumimoji="0" lang="en-US" sz="4400" b="1" i="0" u="none" strike="noStrike" cap="none" normalizeH="0" baseline="0" dirty="0">
                        <a:ln>
                          <a:noFill/>
                        </a:ln>
                        <a:solidFill>
                          <a:schemeClr val="bg1"/>
                        </a:solidFill>
                        <a:effectLst/>
                        <a:latin typeface="Arial"/>
                        <a:ea typeface="ＭＳ Ｐゴシック" pitchFamily="34" charset="-128"/>
                        <a:cs typeface="Arial"/>
                      </a:endParaRP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2"/>
                  </a:ext>
                </a:extLst>
              </a:tr>
              <a:tr h="850994">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zh-CN" altLang="en-US" sz="4400" b="1" i="0" u="none" strike="noStrike" cap="none" normalizeH="0" baseline="0" dirty="0">
                          <a:ln>
                            <a:noFill/>
                          </a:ln>
                          <a:solidFill>
                            <a:schemeClr val="bg1"/>
                          </a:solidFill>
                          <a:effectLst/>
                          <a:latin typeface="Arial"/>
                          <a:ea typeface="ＭＳ Ｐゴシック" pitchFamily="34" charset="-128"/>
                          <a:cs typeface="Arial"/>
                        </a:rPr>
                        <a:t>牧师</a:t>
                      </a:r>
                      <a:r>
                        <a:rPr kumimoji="0" lang="en-US" altLang="zh-CN" sz="4400" b="1" i="0" u="none" strike="noStrike" cap="none" normalizeH="0" baseline="0" dirty="0">
                          <a:ln>
                            <a:noFill/>
                          </a:ln>
                          <a:solidFill>
                            <a:schemeClr val="bg1"/>
                          </a:solidFill>
                          <a:effectLst/>
                          <a:latin typeface="Arial"/>
                          <a:ea typeface="ＭＳ Ｐゴシック" pitchFamily="34" charset="-128"/>
                          <a:cs typeface="Arial"/>
                        </a:rPr>
                        <a:t>/</a:t>
                      </a:r>
                      <a:r>
                        <a:rPr kumimoji="0" lang="zh-CN" altLang="en-US" sz="4400" b="1" i="0" u="none" strike="noStrike" cap="none" normalizeH="0" baseline="0" dirty="0">
                          <a:ln>
                            <a:noFill/>
                          </a:ln>
                          <a:solidFill>
                            <a:schemeClr val="bg1"/>
                          </a:solidFill>
                          <a:effectLst/>
                          <a:latin typeface="Arial"/>
                          <a:ea typeface="ＭＳ Ｐゴシック" pitchFamily="34" charset="-128"/>
                          <a:cs typeface="Arial"/>
                        </a:rPr>
                        <a:t>教师</a:t>
                      </a:r>
                      <a:endParaRPr kumimoji="0" lang="en-US" sz="4400" b="1" i="0" u="none" strike="noStrike" cap="none" normalizeH="0" baseline="0" dirty="0">
                        <a:ln>
                          <a:noFill/>
                        </a:ln>
                        <a:solidFill>
                          <a:schemeClr val="bg1"/>
                        </a:solidFill>
                        <a:effectLst/>
                        <a:latin typeface="Arial"/>
                        <a:ea typeface="ＭＳ Ｐゴシック" pitchFamily="34" charset="-128"/>
                        <a:cs typeface="Arial"/>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4400" b="1" i="0" u="none" strike="noStrike" cap="none" normalizeH="0" baseline="0" dirty="0">
                          <a:ln>
                            <a:noFill/>
                          </a:ln>
                          <a:solidFill>
                            <a:schemeClr val="bg1"/>
                          </a:solidFill>
                          <a:effectLst/>
                          <a:latin typeface="Arial"/>
                          <a:ea typeface="ＭＳ Ｐゴシック" pitchFamily="34" charset="-128"/>
                          <a:cs typeface="Arial"/>
                        </a:rPr>
                        <a:t>给予</a:t>
                      </a:r>
                      <a:endParaRPr kumimoji="0" lang="en-US" sz="4400" b="1" i="0" u="none" strike="noStrike" cap="none" normalizeH="0" baseline="0" dirty="0">
                        <a:ln>
                          <a:noFill/>
                        </a:ln>
                        <a:solidFill>
                          <a:schemeClr val="bg1"/>
                        </a:solidFill>
                        <a:effectLst/>
                        <a:latin typeface="Arial"/>
                        <a:ea typeface="ＭＳ Ｐゴシック" pitchFamily="34" charset="-128"/>
                        <a:cs typeface="Arial"/>
                      </a:endParaRP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3"/>
                  </a:ext>
                </a:extLst>
              </a:tr>
              <a:tr h="826122">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zh-CN" altLang="en-US" sz="4400" b="1" i="0" u="none" strike="noStrike" cap="none" normalizeH="0" baseline="0" dirty="0">
                          <a:ln>
                            <a:noFill/>
                          </a:ln>
                          <a:solidFill>
                            <a:schemeClr val="bg1"/>
                          </a:solidFill>
                          <a:effectLst/>
                          <a:latin typeface="Arial"/>
                          <a:ea typeface="ＭＳ Ｐゴシック" pitchFamily="34" charset="-128"/>
                          <a:cs typeface="Arial"/>
                        </a:rPr>
                        <a:t>鼓励</a:t>
                      </a:r>
                      <a:endParaRPr kumimoji="0" lang="en-US" sz="4400" b="1" i="0" u="none" strike="noStrike" cap="none" normalizeH="0" baseline="0" dirty="0">
                        <a:ln>
                          <a:noFill/>
                        </a:ln>
                        <a:solidFill>
                          <a:schemeClr val="bg1"/>
                        </a:solidFill>
                        <a:effectLst/>
                        <a:latin typeface="Arial"/>
                        <a:ea typeface="ＭＳ Ｐゴシック" pitchFamily="34" charset="-128"/>
                        <a:cs typeface="Arial"/>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4400" b="1" i="0" u="none" strike="noStrike" cap="none" normalizeH="0" baseline="0" dirty="0">
                          <a:ln>
                            <a:noFill/>
                          </a:ln>
                          <a:solidFill>
                            <a:schemeClr val="bg1"/>
                          </a:solidFill>
                          <a:effectLst/>
                          <a:latin typeface="Arial"/>
                          <a:ea typeface="ＭＳ Ｐゴシック" pitchFamily="34" charset="-128"/>
                          <a:cs typeface="Arial"/>
                        </a:rPr>
                        <a:t>服侍</a:t>
                      </a:r>
                      <a:endParaRPr kumimoji="0" lang="en-US" sz="4400" b="1" i="0" u="none" strike="noStrike" cap="none" normalizeH="0" baseline="0" dirty="0">
                        <a:ln>
                          <a:noFill/>
                        </a:ln>
                        <a:solidFill>
                          <a:schemeClr val="bg1"/>
                        </a:solidFill>
                        <a:effectLst/>
                        <a:latin typeface="Arial"/>
                        <a:ea typeface="ＭＳ Ｐゴシック" pitchFamily="34" charset="-128"/>
                        <a:cs typeface="Arial"/>
                      </a:endParaRP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4"/>
                  </a:ext>
                </a:extLst>
              </a:tr>
              <a:tr h="824344">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4400" b="1" i="0" u="none" strike="noStrike" cap="none" normalizeH="0" baseline="0" dirty="0">
                        <a:ln>
                          <a:noFill/>
                        </a:ln>
                        <a:solidFill>
                          <a:schemeClr val="bg1"/>
                        </a:solidFill>
                        <a:effectLst/>
                        <a:latin typeface="Arial"/>
                        <a:ea typeface="ＭＳ Ｐゴシック" pitchFamily="34" charset="-128"/>
                        <a:cs typeface="Arial"/>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4400" b="1" i="0" u="none" strike="noStrike" cap="none" normalizeH="0" baseline="0" dirty="0">
                          <a:ln>
                            <a:noFill/>
                          </a:ln>
                          <a:solidFill>
                            <a:schemeClr val="bg1"/>
                          </a:solidFill>
                          <a:effectLst/>
                          <a:latin typeface="Arial"/>
                          <a:ea typeface="ＭＳ Ｐゴシック" pitchFamily="34" charset="-128"/>
                          <a:cs typeface="Arial"/>
                        </a:rPr>
                        <a:t>怜悯</a:t>
                      </a: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4185615630"/>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descr="Ear.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4495836" y="1143000"/>
            <a:ext cx="2320925" cy="274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3"/>
          <p:cNvGrpSpPr>
            <a:grpSpLocks/>
          </p:cNvGrpSpPr>
          <p:nvPr/>
        </p:nvGrpSpPr>
        <p:grpSpPr bwMode="auto">
          <a:xfrm>
            <a:off x="0" y="4179888"/>
            <a:ext cx="2362200" cy="2297112"/>
            <a:chOff x="0" y="4180087"/>
            <a:chExt cx="2362200" cy="2296913"/>
          </a:xfrm>
        </p:grpSpPr>
        <p:pic>
          <p:nvPicPr>
            <p:cNvPr id="537604" name="Picture 8" descr="foot.png"/>
            <p:cNvPicPr>
              <a:picLocks noChangeAspect="1"/>
            </p:cNvPicPr>
            <p:nvPr/>
          </p:nvPicPr>
          <p:blipFill>
            <a:blip r:embed="rId3" cstate="screen">
              <a:lum bright="-10000"/>
              <a:extLst>
                <a:ext uri="{28A0092B-C50C-407E-A947-70E740481C1C}">
                  <a14:useLocalDpi xmlns:a14="http://schemas.microsoft.com/office/drawing/2010/main"/>
                </a:ext>
              </a:extLst>
            </a:blip>
            <a:srcRect/>
            <a:stretch>
              <a:fillRect/>
            </a:stretch>
          </p:blipFill>
          <p:spPr bwMode="auto">
            <a:xfrm>
              <a:off x="0" y="4180087"/>
              <a:ext cx="2362200" cy="22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7605" name="Picture 11" descr="Ear.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295400" y="4686300"/>
              <a:ext cx="502920"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8" name="Oval Callout 7"/>
          <p:cNvSpPr>
            <a:spLocks noChangeArrowheads="1"/>
          </p:cNvSpPr>
          <p:nvPr/>
        </p:nvSpPr>
        <p:spPr bwMode="auto">
          <a:xfrm rot="10598995">
            <a:off x="4594225" y="4799014"/>
            <a:ext cx="4800600" cy="1538287"/>
          </a:xfrm>
          <a:prstGeom prst="wedgeEllipseCallout">
            <a:avLst>
              <a:gd name="adj1" fmla="val 28884"/>
              <a:gd name="adj2" fmla="val 189574"/>
            </a:avLst>
          </a:prstGeom>
          <a:solidFill>
            <a:schemeClr val="accent2"/>
          </a:solidFill>
          <a:ln w="9525">
            <a:solidFill>
              <a:schemeClr val="tx1"/>
            </a:solidFill>
            <a:round/>
            <a:headEnd/>
            <a:tailEnd/>
          </a:ln>
        </p:spPr>
        <p:txBody>
          <a:bodyPr rot="10800000" lIns="91269" tIns="45635" rIns="91269" bIns="45635"/>
          <a:lstStyle/>
          <a:p>
            <a:pPr algn="l" eaLnBrk="0" hangingPunct="0"/>
            <a:endParaRPr lang="en-US" b="0">
              <a:solidFill>
                <a:srgbClr val="000000"/>
              </a:solidFill>
            </a:endParaRPr>
          </a:p>
        </p:txBody>
      </p:sp>
      <p:sp>
        <p:nvSpPr>
          <p:cNvPr id="6" name="Oval Callout 5"/>
          <p:cNvSpPr>
            <a:spLocks noChangeArrowheads="1"/>
          </p:cNvSpPr>
          <p:nvPr/>
        </p:nvSpPr>
        <p:spPr bwMode="auto">
          <a:xfrm>
            <a:off x="-381000" y="1828800"/>
            <a:ext cx="4800600" cy="1447800"/>
          </a:xfrm>
          <a:prstGeom prst="wedgeEllipseCallout">
            <a:avLst>
              <a:gd name="adj1" fmla="val -9889"/>
              <a:gd name="adj2" fmla="val 161074"/>
            </a:avLst>
          </a:prstGeom>
          <a:solidFill>
            <a:srgbClr val="660066"/>
          </a:solidFill>
          <a:ln w="9525">
            <a:solidFill>
              <a:schemeClr val="tx1"/>
            </a:solidFill>
            <a:round/>
            <a:headEnd/>
            <a:tailEnd/>
          </a:ln>
        </p:spPr>
        <p:txBody>
          <a:bodyPr lIns="91269" tIns="45635" rIns="91269" bIns="45635"/>
          <a:lstStyle/>
          <a:p>
            <a:pPr algn="l" eaLnBrk="0" hangingPunct="0"/>
            <a:endParaRPr lang="en-US" b="0">
              <a:solidFill>
                <a:srgbClr val="000000"/>
              </a:solidFill>
            </a:endParaRPr>
          </a:p>
        </p:txBody>
      </p:sp>
      <p:sp>
        <p:nvSpPr>
          <p:cNvPr id="2" name="TextBox 1"/>
          <p:cNvSpPr txBox="1">
            <a:spLocks noChangeArrowheads="1"/>
          </p:cNvSpPr>
          <p:nvPr/>
        </p:nvSpPr>
        <p:spPr bwMode="auto">
          <a:xfrm>
            <a:off x="0" y="1905001"/>
            <a:ext cx="3962400" cy="1200324"/>
          </a:xfrm>
          <a:prstGeom prst="rect">
            <a:avLst/>
          </a:prstGeom>
          <a:noFill/>
          <a:ln w="9525">
            <a:noFill/>
            <a:miter lim="800000"/>
            <a:headEnd/>
            <a:tailEnd/>
          </a:ln>
          <a:effectLst>
            <a:outerShdw dist="35921" dir="2700000" algn="ctr" rotWithShape="0">
              <a:schemeClr val="tx1"/>
            </a:outerShdw>
          </a:effectLst>
        </p:spPr>
        <p:txBody>
          <a:bodyPr lIns="91269" tIns="45635" rIns="91269" bIns="45635">
            <a:spAutoFit/>
          </a:bodyPr>
          <a:lstStyle/>
          <a:p>
            <a:pPr eaLnBrk="0" hangingPunct="0">
              <a:defRPr/>
            </a:pPr>
            <a:r>
              <a:rPr lang="ru-RU" dirty="0">
                <a:solidFill>
                  <a:srgbClr val="FFFFFF"/>
                </a:solidFill>
                <a:ea typeface="ＭＳ Ｐゴシック" pitchFamily="34" charset="-128"/>
                <a:cs typeface="Arial" charset="0"/>
              </a:rPr>
              <a:t>"</a:t>
            </a:r>
            <a:r>
              <a:rPr lang="zh-CN" altLang="en-US" dirty="0">
                <a:solidFill>
                  <a:srgbClr val="FFFFFF"/>
                </a:solidFill>
                <a:ea typeface="ＭＳ Ｐゴシック" pitchFamily="34" charset="-128"/>
                <a:cs typeface="Arial" charset="0"/>
              </a:rPr>
              <a:t>我不是手，所以不属乎身子；他不能因此就不</a:t>
            </a:r>
            <a:endParaRPr lang="en-US" altLang="zh-CN" dirty="0">
              <a:solidFill>
                <a:srgbClr val="FFFFFF"/>
              </a:solidFill>
              <a:ea typeface="ＭＳ Ｐゴシック" pitchFamily="34" charset="-128"/>
              <a:cs typeface="Arial" charset="0"/>
            </a:endParaRPr>
          </a:p>
          <a:p>
            <a:pPr eaLnBrk="0" hangingPunct="0">
              <a:defRPr/>
            </a:pPr>
            <a:r>
              <a:rPr lang="zh-CN" altLang="en-US" dirty="0">
                <a:solidFill>
                  <a:srgbClr val="FFFFFF"/>
                </a:solidFill>
                <a:ea typeface="ＭＳ Ｐゴシック" pitchFamily="34" charset="-128"/>
                <a:cs typeface="Arial" charset="0"/>
              </a:rPr>
              <a:t>属乎身子。</a:t>
            </a:r>
            <a:r>
              <a:rPr lang="ru-RU" dirty="0">
                <a:solidFill>
                  <a:srgbClr val="FFFFFF"/>
                </a:solidFill>
                <a:ea typeface="ＭＳ Ｐゴシック" pitchFamily="34" charset="-128"/>
                <a:cs typeface="Arial" charset="0"/>
              </a:rPr>
              <a:t>"</a:t>
            </a:r>
            <a:endParaRPr lang="en-US" b="0" dirty="0">
              <a:solidFill>
                <a:srgbClr val="FFFFFF"/>
              </a:solidFill>
              <a:ea typeface="ＭＳ Ｐゴシック" pitchFamily="34" charset="-128"/>
              <a:cs typeface="Arial" charset="0"/>
            </a:endParaRPr>
          </a:p>
        </p:txBody>
      </p:sp>
      <p:sp>
        <p:nvSpPr>
          <p:cNvPr id="3" name="Title 2"/>
          <p:cNvSpPr>
            <a:spLocks noGrp="1"/>
          </p:cNvSpPr>
          <p:nvPr>
            <p:ph type="title" idx="4294967295"/>
          </p:nvPr>
        </p:nvSpPr>
        <p:spPr>
          <a:xfrm>
            <a:off x="0" y="1"/>
            <a:ext cx="9144000" cy="1077913"/>
          </a:xfrm>
          <a:solidFill>
            <a:srgbClr val="7030A0"/>
          </a:solidFill>
        </p:spPr>
        <p:txBody>
          <a:bodyPr>
            <a:spAutoFit/>
          </a:bodyPr>
          <a:lstStyle/>
          <a:p>
            <a:r>
              <a:rPr lang="en-US" sz="3200" b="1" dirty="0">
                <a:solidFill>
                  <a:schemeClr val="bg1"/>
                </a:solidFill>
                <a:latin typeface="Arial" charset="0"/>
                <a:cs typeface="ＭＳ Ｐゴシック" charset="0"/>
              </a:rPr>
              <a:t>B. </a:t>
            </a:r>
            <a:r>
              <a:rPr lang="zh-CN" altLang="en-US" sz="3200" b="1" dirty="0">
                <a:solidFill>
                  <a:schemeClr val="bg1"/>
                </a:solidFill>
                <a:latin typeface="Arial" charset="0"/>
                <a:cs typeface="ＭＳ Ｐゴシック" charset="0"/>
              </a:rPr>
              <a:t>拥有比较不起眼的恩赐的信徒，不因该认为自己不重要。</a:t>
            </a:r>
            <a:r>
              <a:rPr lang="en-US" sz="3200" b="1" dirty="0">
                <a:solidFill>
                  <a:schemeClr val="bg1"/>
                </a:solidFill>
                <a:latin typeface="Arial" charset="0"/>
                <a:cs typeface="ＭＳ Ｐゴシック" charset="0"/>
              </a:rPr>
              <a:t> (12:15-16).</a:t>
            </a:r>
          </a:p>
        </p:txBody>
      </p:sp>
      <p:sp>
        <p:nvSpPr>
          <p:cNvPr id="4" name="TextBox 3"/>
          <p:cNvSpPr txBox="1">
            <a:spLocks noChangeArrowheads="1"/>
          </p:cNvSpPr>
          <p:nvPr/>
        </p:nvSpPr>
        <p:spPr bwMode="auto">
          <a:xfrm>
            <a:off x="4953000" y="5181628"/>
            <a:ext cx="4191000" cy="1200195"/>
          </a:xfrm>
          <a:prstGeom prst="rect">
            <a:avLst/>
          </a:prstGeom>
          <a:noFill/>
          <a:ln w="9525">
            <a:noFill/>
            <a:miter lim="800000"/>
            <a:headEnd/>
            <a:tailEnd/>
          </a:ln>
          <a:effectLst>
            <a:outerShdw dist="35921" dir="2700000" algn="ctr" rotWithShape="0">
              <a:schemeClr val="tx1"/>
            </a:outerShdw>
          </a:effectLst>
        </p:spPr>
        <p:txBody>
          <a:bodyPr lIns="91269" tIns="45635" rIns="91269" bIns="45635">
            <a:spAutoFit/>
          </a:bodyPr>
          <a:lstStyle/>
          <a:p>
            <a:pPr eaLnBrk="0" hangingPunct="0">
              <a:defRPr/>
            </a:pPr>
            <a:r>
              <a:rPr lang="ru-RU" dirty="0">
                <a:solidFill>
                  <a:srgbClr val="FFFFFF"/>
                </a:solidFill>
                <a:ea typeface="ＭＳ Ｐゴシック" pitchFamily="34" charset="-128"/>
                <a:cs typeface="Arial" charset="0"/>
              </a:rPr>
              <a:t>"</a:t>
            </a:r>
            <a:r>
              <a:rPr lang="zh-CN" altLang="en-US" dirty="0">
                <a:solidFill>
                  <a:srgbClr val="FFFFFF"/>
                </a:solidFill>
                <a:ea typeface="ＭＳ Ｐゴシック" pitchFamily="34" charset="-128"/>
                <a:cs typeface="Arial" charset="0"/>
              </a:rPr>
              <a:t>我不是眼，所以不属乎身子；他也不能因此就</a:t>
            </a:r>
            <a:endParaRPr lang="en-US" altLang="zh-CN" dirty="0">
              <a:solidFill>
                <a:srgbClr val="FFFFFF"/>
              </a:solidFill>
              <a:ea typeface="ＭＳ Ｐゴシック" pitchFamily="34" charset="-128"/>
              <a:cs typeface="Arial" charset="0"/>
            </a:endParaRPr>
          </a:p>
          <a:p>
            <a:pPr eaLnBrk="0" hangingPunct="0">
              <a:defRPr/>
            </a:pPr>
            <a:r>
              <a:rPr lang="zh-CN" altLang="en-US" dirty="0">
                <a:solidFill>
                  <a:srgbClr val="FFFFFF"/>
                </a:solidFill>
                <a:ea typeface="ＭＳ Ｐゴシック" pitchFamily="34" charset="-128"/>
                <a:cs typeface="Arial" charset="0"/>
              </a:rPr>
              <a:t>不属乎身子。</a:t>
            </a:r>
            <a:r>
              <a:rPr lang="ru-RU" dirty="0">
                <a:solidFill>
                  <a:srgbClr val="FFFFFF"/>
                </a:solidFill>
                <a:ea typeface="ＭＳ Ｐゴシック" pitchFamily="34" charset="-128"/>
                <a:cs typeface="Arial" charset="0"/>
              </a:rPr>
              <a:t>"</a:t>
            </a:r>
            <a:endParaRPr lang="en-US" b="0" dirty="0">
              <a:solidFill>
                <a:srgbClr val="FFFFFF"/>
              </a:solidFill>
              <a:ea typeface="ＭＳ Ｐゴシック" pitchFamily="34" charset="-128"/>
              <a:cs typeface="Arial" charset="0"/>
            </a:endParaRPr>
          </a:p>
        </p:txBody>
      </p:sp>
      <p:sp>
        <p:nvSpPr>
          <p:cNvPr id="5" name="TextBox 4"/>
          <p:cNvSpPr txBox="1">
            <a:spLocks noChangeArrowheads="1"/>
          </p:cNvSpPr>
          <p:nvPr/>
        </p:nvSpPr>
        <p:spPr bwMode="auto">
          <a:xfrm>
            <a:off x="0" y="6243638"/>
            <a:ext cx="9144000" cy="457200"/>
          </a:xfrm>
          <a:prstGeom prst="rect">
            <a:avLst/>
          </a:prstGeom>
          <a:noFill/>
          <a:ln w="9525" algn="ctr">
            <a:noFill/>
            <a:miter lim="800000"/>
            <a:headEnd/>
            <a:tailEnd/>
          </a:ln>
          <a:effectLst>
            <a:outerShdw dist="35921" dir="2700000" algn="ctr" rotWithShape="0">
              <a:schemeClr val="tx1"/>
            </a:outerShdw>
          </a:effectLst>
        </p:spPr>
        <p:txBody>
          <a:bodyPr lIns="91269" tIns="45635" rIns="91269" bIns="45635">
            <a:spAutoFit/>
          </a:bodyPr>
          <a:lstStyle/>
          <a:p>
            <a:pPr eaLnBrk="0" hangingPunct="0">
              <a:defRPr/>
            </a:pPr>
            <a:r>
              <a:rPr lang="zh-CN" altLang="en-US" dirty="0">
                <a:solidFill>
                  <a:srgbClr val="FFFFFF"/>
                </a:solidFill>
                <a:ea typeface="ＭＳ Ｐゴシック" pitchFamily="34" charset="-128"/>
                <a:cs typeface="Arial" charset="0"/>
              </a:rPr>
              <a:t>他不会因此而废弃成为基督身体中的一部分。</a:t>
            </a:r>
          </a:p>
        </p:txBody>
      </p:sp>
      <p:sp>
        <p:nvSpPr>
          <p:cNvPr id="7" name="TextBox 6"/>
          <p:cNvSpPr txBox="1">
            <a:spLocks noChangeArrowheads="1"/>
          </p:cNvSpPr>
          <p:nvPr/>
        </p:nvSpPr>
        <p:spPr bwMode="auto">
          <a:xfrm>
            <a:off x="0" y="3729038"/>
            <a:ext cx="9144000" cy="457200"/>
          </a:xfrm>
          <a:prstGeom prst="rect">
            <a:avLst/>
          </a:prstGeom>
          <a:noFill/>
          <a:ln w="9525">
            <a:noFill/>
            <a:miter lim="800000"/>
            <a:headEnd/>
            <a:tailEnd/>
          </a:ln>
          <a:effectLst>
            <a:outerShdw dist="35921" dir="2700000" algn="ctr" rotWithShape="0">
              <a:schemeClr val="tx1"/>
            </a:outerShdw>
          </a:effectLst>
        </p:spPr>
        <p:txBody>
          <a:bodyPr lIns="91269" tIns="45635" rIns="91269" bIns="45635">
            <a:spAutoFit/>
          </a:bodyPr>
          <a:lstStyle/>
          <a:p>
            <a:pPr eaLnBrk="0" hangingPunct="0">
              <a:defRPr/>
            </a:pPr>
            <a:r>
              <a:rPr lang="zh-CN" altLang="en-US" dirty="0">
                <a:solidFill>
                  <a:srgbClr val="FFFFFF"/>
                </a:solidFill>
                <a:ea typeface="ＭＳ Ｐゴシック" pitchFamily="34" charset="-128"/>
                <a:cs typeface="Arial" charset="0"/>
              </a:rPr>
              <a:t>他不会因此而废弃成为基督身体中的一部分。</a:t>
            </a:r>
          </a:p>
        </p:txBody>
      </p:sp>
      <p:pic>
        <p:nvPicPr>
          <p:cNvPr id="10" name="Picture 9" descr="apple-iphone-in-hand.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514600" y="4259299"/>
            <a:ext cx="1676400" cy="1989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12" descr="eye.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6324600" y="1295401"/>
            <a:ext cx="2533650" cy="182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TextBox 14"/>
          <p:cNvSpPr txBox="1">
            <a:spLocks noChangeArrowheads="1"/>
          </p:cNvSpPr>
          <p:nvPr/>
        </p:nvSpPr>
        <p:spPr bwMode="auto">
          <a:xfrm>
            <a:off x="0" y="1295400"/>
            <a:ext cx="4419600" cy="830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69" tIns="45635" rIns="91269" bIns="45635">
            <a:spAutoFit/>
          </a:bodyP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l"/>
            <a:r>
              <a:rPr lang="en-US" sz="2400" baseline="30000" dirty="0">
                <a:solidFill>
                  <a:srgbClr val="FFFFFF"/>
                </a:solidFill>
                <a:latin typeface="Arial" charset="0"/>
                <a:cs typeface="ＭＳ Ｐゴシック" charset="0"/>
              </a:rPr>
              <a:t>15</a:t>
            </a:r>
            <a:r>
              <a:rPr lang="en-US" sz="2400" dirty="0">
                <a:solidFill>
                  <a:srgbClr val="FFFFFF"/>
                </a:solidFill>
                <a:latin typeface="Arial" charset="0"/>
                <a:cs typeface="ＭＳ Ｐゴシック" charset="0"/>
              </a:rPr>
              <a:t> </a:t>
            </a:r>
            <a:r>
              <a:rPr lang="zh-CN" altLang="en-US" sz="2400" dirty="0">
                <a:solidFill>
                  <a:srgbClr val="FFFFFF"/>
                </a:solidFill>
                <a:latin typeface="Arial" charset="0"/>
                <a:cs typeface="ＭＳ Ｐゴシック" charset="0"/>
              </a:rPr>
              <a:t>设 若 脚 说 </a:t>
            </a:r>
            <a:r>
              <a:rPr lang="en-US" altLang="zh-CN" sz="2400" dirty="0">
                <a:solidFill>
                  <a:srgbClr val="FFFFFF"/>
                </a:solidFill>
                <a:latin typeface="Arial" charset="0"/>
                <a:cs typeface="ＭＳ Ｐゴシック" charset="0"/>
              </a:rPr>
              <a:t>, </a:t>
            </a:r>
          </a:p>
          <a:p>
            <a:pPr algn="l"/>
            <a:endParaRPr lang="en-US" sz="2400" b="0" dirty="0">
              <a:solidFill>
                <a:srgbClr val="FFFFFF"/>
              </a:solidFill>
              <a:latin typeface="Arial" charset="0"/>
              <a:cs typeface="ＭＳ Ｐゴシック" charset="0"/>
            </a:endParaRPr>
          </a:p>
        </p:txBody>
      </p:sp>
      <p:sp>
        <p:nvSpPr>
          <p:cNvPr id="16" name="TextBox 15"/>
          <p:cNvSpPr txBox="1">
            <a:spLocks noChangeArrowheads="1"/>
          </p:cNvSpPr>
          <p:nvPr/>
        </p:nvSpPr>
        <p:spPr bwMode="auto">
          <a:xfrm>
            <a:off x="4572000" y="4495800"/>
            <a:ext cx="4572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69" tIns="45635" rIns="91269" bIns="45635">
            <a:spAutoFit/>
          </a:bodyP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l"/>
            <a:r>
              <a:rPr lang="en-US" sz="2400" baseline="30000" dirty="0">
                <a:solidFill>
                  <a:srgbClr val="FFFFFF"/>
                </a:solidFill>
                <a:latin typeface="Arial" charset="0"/>
                <a:cs typeface="ＭＳ Ｐゴシック" charset="0"/>
              </a:rPr>
              <a:t>16</a:t>
            </a:r>
            <a:r>
              <a:rPr lang="en-US" sz="2400" dirty="0">
                <a:solidFill>
                  <a:srgbClr val="FFFFFF"/>
                </a:solidFill>
                <a:latin typeface="Arial" charset="0"/>
                <a:cs typeface="ＭＳ Ｐゴシック" charset="0"/>
              </a:rPr>
              <a:t> </a:t>
            </a:r>
            <a:r>
              <a:rPr lang="zh-CN" altLang="en-US" sz="2400" dirty="0">
                <a:solidFill>
                  <a:srgbClr val="FFFFFF"/>
                </a:solidFill>
                <a:latin typeface="Arial" charset="0"/>
                <a:cs typeface="ＭＳ Ｐゴシック" charset="0"/>
              </a:rPr>
              <a:t>设 若 耳 说 ：</a:t>
            </a:r>
          </a:p>
        </p:txBody>
      </p:sp>
    </p:spTree>
    <p:extLst>
      <p:ext uri="{BB962C8B-B14F-4D97-AF65-F5344CB8AC3E}">
        <p14:creationId xmlns:p14="http://schemas.microsoft.com/office/powerpoint/2010/main" val="58292052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up)">
                                      <p:cBhvr>
                                        <p:cTn id="7" dur="500"/>
                                        <p:tgtEl>
                                          <p:spTgt spid="15"/>
                                        </p:tgtEl>
                                      </p:cBhvr>
                                    </p:animEffect>
                                  </p:childTnLst>
                                </p:cTn>
                              </p:par>
                            </p:childTnLst>
                          </p:cTn>
                        </p:par>
                        <p:par>
                          <p:cTn id="8" fill="hold" nodeType="afterGroup">
                            <p:stCondLst>
                              <p:cond delay="500"/>
                            </p:stCondLst>
                            <p:childTnLst>
                              <p:par>
                                <p:cTn id="9" presetID="1"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par>
                          <p:cTn id="11" fill="hold" nodeType="afterGroup">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wipe(down)">
                                      <p:cBhvr>
                                        <p:cTn id="14" dur="500"/>
                                        <p:tgtEl>
                                          <p:spTgt spid="6"/>
                                        </p:tgtEl>
                                      </p:cBhvr>
                                    </p:animEffect>
                                  </p:childTnLst>
                                </p:cTn>
                              </p:par>
                            </p:childTnLst>
                          </p:cTn>
                        </p:par>
                        <p:par>
                          <p:cTn id="15" fill="hold" nodeType="afterGroup">
                            <p:stCondLst>
                              <p:cond delay="1000"/>
                            </p:stCondLst>
                            <p:childTnLst>
                              <p:par>
                                <p:cTn id="16" presetID="22" presetClass="entr" presetSubtype="1" fill="hold" grpId="0" nodeType="after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wipe(up)">
                                      <p:cBhvr>
                                        <p:cTn id="18" dur="500"/>
                                        <p:tgtEl>
                                          <p:spTgt spid="2"/>
                                        </p:tgtEl>
                                      </p:cBhvr>
                                    </p:animEffect>
                                  </p:childTnLst>
                                </p:cTn>
                              </p:par>
                            </p:childTnLst>
                          </p:cTn>
                        </p:par>
                        <p:par>
                          <p:cTn id="19" fill="hold" nodeType="afterGroup">
                            <p:stCondLst>
                              <p:cond delay="1500"/>
                            </p:stCondLst>
                            <p:childTnLst>
                              <p:par>
                                <p:cTn id="20" presetID="1" presetClass="entr" presetSubtype="0" fill="hold" nodeType="afterEffect">
                                  <p:stCondLst>
                                    <p:cond delay="0"/>
                                  </p:stCondLst>
                                  <p:childTnLst>
                                    <p:set>
                                      <p:cBhvr>
                                        <p:cTn id="21" dur="1" fill="hold">
                                          <p:stCondLst>
                                            <p:cond delay="0"/>
                                          </p:stCondLst>
                                        </p:cTn>
                                        <p:tgtEl>
                                          <p:spTgt spid="10"/>
                                        </p:tgtEl>
                                        <p:attrNameLst>
                                          <p:attrName>style.visibility</p:attrName>
                                        </p:attrNameLst>
                                      </p:cBhvr>
                                      <p:to>
                                        <p:strVal val="visible"/>
                                      </p:to>
                                    </p:set>
                                  </p:childTnLst>
                                </p:cTn>
                              </p:par>
                            </p:childTnLst>
                          </p:cTn>
                        </p:par>
                      </p:childTnLst>
                    </p:cTn>
                  </p:par>
                  <p:par>
                    <p:cTn id="22" fill="hold" nodeType="clickPar">
                      <p:stCondLst>
                        <p:cond delay="indefinite"/>
                      </p:stCondLst>
                      <p:childTnLst>
                        <p:par>
                          <p:cTn id="23" fill="hold" nodeType="withGroup">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wipe(left)">
                                      <p:cBhvr>
                                        <p:cTn id="26" dur="500"/>
                                        <p:tgtEl>
                                          <p:spTgt spid="7"/>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11"/>
                                        </p:tgtEl>
                                        <p:attrNameLst>
                                          <p:attrName>style.visibility</p:attrName>
                                        </p:attrNameLst>
                                      </p:cBhvr>
                                      <p:to>
                                        <p:strVal val="visible"/>
                                      </p:to>
                                    </p:set>
                                  </p:childTnLst>
                                </p:cTn>
                              </p:par>
                            </p:childTnLst>
                          </p:cTn>
                        </p:par>
                        <p:par>
                          <p:cTn id="31" fill="hold" nodeType="afterGroup">
                            <p:stCondLst>
                              <p:cond delay="0"/>
                            </p:stCondLst>
                            <p:childTnLst>
                              <p:par>
                                <p:cTn id="32" presetID="22" presetClass="entr" presetSubtype="1" fill="hold" grpId="0" nodeType="afterEffect">
                                  <p:stCondLst>
                                    <p:cond delay="0"/>
                                  </p:stCondLst>
                                  <p:childTnLst>
                                    <p:set>
                                      <p:cBhvr>
                                        <p:cTn id="33" dur="1" fill="hold">
                                          <p:stCondLst>
                                            <p:cond delay="0"/>
                                          </p:stCondLst>
                                        </p:cTn>
                                        <p:tgtEl>
                                          <p:spTgt spid="16"/>
                                        </p:tgtEl>
                                        <p:attrNameLst>
                                          <p:attrName>style.visibility</p:attrName>
                                        </p:attrNameLst>
                                      </p:cBhvr>
                                      <p:to>
                                        <p:strVal val="visible"/>
                                      </p:to>
                                    </p:set>
                                    <p:animEffect transition="in" filter="wipe(up)">
                                      <p:cBhvr>
                                        <p:cTn id="34" dur="500"/>
                                        <p:tgtEl>
                                          <p:spTgt spid="16"/>
                                        </p:tgtEl>
                                      </p:cBhvr>
                                    </p:animEffect>
                                  </p:childTnLst>
                                </p:cTn>
                              </p:par>
                            </p:childTnLst>
                          </p:cTn>
                        </p:par>
                        <p:par>
                          <p:cTn id="35" fill="hold" nodeType="afterGroup">
                            <p:stCondLst>
                              <p:cond delay="500"/>
                            </p:stCondLst>
                            <p:childTnLst>
                              <p:par>
                                <p:cTn id="36" presetID="22" presetClass="entr" presetSubtype="1" fill="hold" grpId="0" nodeType="afterEffect">
                                  <p:stCondLst>
                                    <p:cond delay="0"/>
                                  </p:stCondLst>
                                  <p:childTnLst>
                                    <p:set>
                                      <p:cBhvr>
                                        <p:cTn id="37" dur="1" fill="hold">
                                          <p:stCondLst>
                                            <p:cond delay="0"/>
                                          </p:stCondLst>
                                        </p:cTn>
                                        <p:tgtEl>
                                          <p:spTgt spid="8"/>
                                        </p:tgtEl>
                                        <p:attrNameLst>
                                          <p:attrName>style.visibility</p:attrName>
                                        </p:attrNameLst>
                                      </p:cBhvr>
                                      <p:to>
                                        <p:strVal val="visible"/>
                                      </p:to>
                                    </p:set>
                                    <p:animEffect transition="in" filter="wipe(up)">
                                      <p:cBhvr>
                                        <p:cTn id="38" dur="500"/>
                                        <p:tgtEl>
                                          <p:spTgt spid="8"/>
                                        </p:tgtEl>
                                      </p:cBhvr>
                                    </p:animEffect>
                                  </p:childTnLst>
                                </p:cTn>
                              </p:par>
                            </p:childTnLst>
                          </p:cTn>
                        </p:par>
                        <p:par>
                          <p:cTn id="39" fill="hold" nodeType="afterGroup">
                            <p:stCondLst>
                              <p:cond delay="1000"/>
                            </p:stCondLst>
                            <p:childTnLst>
                              <p:par>
                                <p:cTn id="40" presetID="22" presetClass="entr" presetSubtype="1"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wipe(up)">
                                      <p:cBhvr>
                                        <p:cTn id="42" dur="500"/>
                                        <p:tgtEl>
                                          <p:spTgt spid="4"/>
                                        </p:tgtEl>
                                      </p:cBhvr>
                                    </p:animEffect>
                                  </p:childTnLst>
                                </p:cTn>
                              </p:par>
                            </p:childTnLst>
                          </p:cTn>
                        </p:par>
                        <p:par>
                          <p:cTn id="43" fill="hold" nodeType="afterGroup">
                            <p:stCondLst>
                              <p:cond delay="1500"/>
                            </p:stCondLst>
                            <p:childTnLst>
                              <p:par>
                                <p:cTn id="44" presetID="1" presetClass="entr" presetSubtype="0" fill="hold" nodeType="afterEffect">
                                  <p:stCondLst>
                                    <p:cond delay="0"/>
                                  </p:stCondLst>
                                  <p:childTnLst>
                                    <p:set>
                                      <p:cBhvr>
                                        <p:cTn id="45" dur="1" fill="hold">
                                          <p:stCondLst>
                                            <p:cond delay="0"/>
                                          </p:stCondLst>
                                        </p:cTn>
                                        <p:tgtEl>
                                          <p:spTgt spid="13"/>
                                        </p:tgtEl>
                                        <p:attrNameLst>
                                          <p:attrName>style.visibility</p:attrName>
                                        </p:attrNameLst>
                                      </p:cBhvr>
                                      <p:to>
                                        <p:strVal val="visible"/>
                                      </p:to>
                                    </p:set>
                                  </p:childTnLst>
                                </p:cTn>
                              </p:par>
                            </p:childTnLst>
                          </p:cTn>
                        </p:par>
                      </p:childTnLst>
                    </p:cTn>
                  </p:par>
                  <p:par>
                    <p:cTn id="46" fill="hold" nodeType="clickPar">
                      <p:stCondLst>
                        <p:cond delay="indefinite"/>
                      </p:stCondLst>
                      <p:childTnLst>
                        <p:par>
                          <p:cTn id="47" fill="hold" nodeType="withGroup">
                            <p:stCondLst>
                              <p:cond delay="0"/>
                            </p:stCondLst>
                            <p:childTnLst>
                              <p:par>
                                <p:cTn id="48" presetID="22" presetClass="entr" presetSubtype="8" fill="hold" grpId="0" nodeType="clickEffect">
                                  <p:stCondLst>
                                    <p:cond delay="0"/>
                                  </p:stCondLst>
                                  <p:childTnLst>
                                    <p:set>
                                      <p:cBhvr>
                                        <p:cTn id="49" dur="1" fill="hold">
                                          <p:stCondLst>
                                            <p:cond delay="0"/>
                                          </p:stCondLst>
                                        </p:cTn>
                                        <p:tgtEl>
                                          <p:spTgt spid="5"/>
                                        </p:tgtEl>
                                        <p:attrNameLst>
                                          <p:attrName>style.visibility</p:attrName>
                                        </p:attrNameLst>
                                      </p:cBhvr>
                                      <p:to>
                                        <p:strVal val="visible"/>
                                      </p:to>
                                    </p:set>
                                    <p:animEffect transition="in" filter="wipe(left)">
                                      <p:cBhvr>
                                        <p:cTn id="5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6" grpId="0" animBg="1"/>
      <p:bldP spid="2" grpId="0"/>
      <p:bldP spid="4" grpId="0"/>
      <p:bldP spid="5" grpId="0"/>
      <p:bldP spid="7" grpId="0"/>
      <p:bldP spid="15" grpId="0"/>
      <p:bldP spid="16" grpId="0"/>
    </p:bld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1698" name="Picture 3" descr="eyegreen.jpg"/>
          <p:cNvPicPr>
            <a:picLocks noChangeAspect="1"/>
          </p:cNvPicPr>
          <p:nvPr/>
        </p:nvPicPr>
        <p:blipFill>
          <a:blip r:embed="rId2">
            <a:lum bright="-20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228600" y="304800"/>
            <a:ext cx="8534400" cy="1143000"/>
          </a:xfrm>
          <a:effectLst>
            <a:outerShdw blurRad="63500" dist="35921" dir="2700000" algn="ctr" rotWithShape="0">
              <a:schemeClr val="bg2"/>
            </a:outerShdw>
          </a:effectLst>
        </p:spPr>
        <p:txBody>
          <a:bodyPr anchor="t"/>
          <a:lstStyle/>
          <a:p>
            <a:pPr marL="746342" indent="-746342" algn="l">
              <a:spcBef>
                <a:spcPct val="20000"/>
              </a:spcBef>
              <a:buClr>
                <a:schemeClr val="accent1"/>
              </a:buClr>
              <a:defRPr/>
            </a:pPr>
            <a:r>
              <a:rPr lang="en-US" sz="3200" b="1" dirty="0">
                <a:ea typeface="ＭＳ Ｐゴシック" pitchFamily="34" charset="-128"/>
              </a:rPr>
              <a:t>C.	</a:t>
            </a:r>
            <a:r>
              <a:rPr lang="zh-CN" altLang="en-US" sz="3200" b="1" dirty="0">
                <a:ea typeface="ＭＳ Ｐゴシック" pitchFamily="34" charset="-128"/>
              </a:rPr>
              <a:t>在教会的多样性，使他更有效率</a:t>
            </a:r>
            <a:br>
              <a:rPr lang="zh-CN" altLang="en-US" sz="3200" b="1" dirty="0">
                <a:ea typeface="ＭＳ Ｐゴシック" pitchFamily="34" charset="-128"/>
              </a:rPr>
            </a:br>
            <a:r>
              <a:rPr lang="zh-CN" altLang="en-US" sz="3200" b="1" dirty="0">
                <a:ea typeface="ＭＳ Ｐゴシック" pitchFamily="34" charset="-128"/>
              </a:rPr>
              <a:t> </a:t>
            </a:r>
            <a:r>
              <a:rPr lang="en-US" sz="3200" b="1" dirty="0">
                <a:ea typeface="ＭＳ Ｐゴシック" pitchFamily="34" charset="-128"/>
              </a:rPr>
              <a:t>(12:17-20).</a:t>
            </a:r>
          </a:p>
        </p:txBody>
      </p:sp>
      <p:sp>
        <p:nvSpPr>
          <p:cNvPr id="5" name="Content Placeholder 2"/>
          <p:cNvSpPr txBox="1">
            <a:spLocks/>
          </p:cNvSpPr>
          <p:nvPr/>
        </p:nvSpPr>
        <p:spPr bwMode="auto">
          <a:xfrm>
            <a:off x="304800" y="2438400"/>
            <a:ext cx="8686800" cy="4343400"/>
          </a:xfrm>
          <a:prstGeom prst="rect">
            <a:avLst/>
          </a:prstGeom>
          <a:noFill/>
          <a:ln w="9525">
            <a:noFill/>
            <a:miter lim="800000"/>
            <a:headEnd/>
            <a:tailEnd/>
          </a:ln>
          <a:effectLst/>
        </p:spPr>
        <p:txBody>
          <a:bodyPr lIns="91269" tIns="45635" rIns="91269" bIns="45635"/>
          <a:lstStyle/>
          <a:p>
            <a:pPr algn="l" eaLnBrk="0" hangingPunct="0">
              <a:spcBef>
                <a:spcPct val="20000"/>
              </a:spcBef>
              <a:buClr>
                <a:srgbClr val="FF0000"/>
              </a:buClr>
              <a:defRPr/>
            </a:pPr>
            <a:r>
              <a:rPr kumimoji="1" lang="en-US" sz="3200" baseline="30000" dirty="0">
                <a:solidFill>
                  <a:srgbClr val="FFFFFF"/>
                </a:solidFill>
                <a:effectLst>
                  <a:glow rad="139700">
                    <a:srgbClr val="020101"/>
                  </a:glow>
                </a:effectLst>
                <a:latin typeface="Arial"/>
                <a:ea typeface="ＭＳ Ｐゴシック" pitchFamily="34" charset="-128"/>
                <a:cs typeface="Arial"/>
              </a:rPr>
              <a:t>17</a:t>
            </a:r>
            <a:r>
              <a:rPr kumimoji="1" lang="zh-CN" altLang="en-US" sz="3200" dirty="0">
                <a:solidFill>
                  <a:srgbClr val="FFFFFF"/>
                </a:solidFill>
                <a:effectLst>
                  <a:glow rad="139700">
                    <a:srgbClr val="020101"/>
                  </a:glow>
                </a:effectLst>
                <a:latin typeface="Arial"/>
                <a:ea typeface="ＭＳ Ｐゴシック" pitchFamily="34" charset="-128"/>
                <a:cs typeface="Arial"/>
              </a:rPr>
              <a:t>假如整个身体只是眼睛，怎样听呢？假如整个身体只是耳朵，怎样闻味呢？ </a:t>
            </a:r>
            <a:r>
              <a:rPr kumimoji="1" lang="en-US" altLang="zh-CN" sz="3200" baseline="30000" dirty="0">
                <a:solidFill>
                  <a:srgbClr val="FFFFFF"/>
                </a:solidFill>
                <a:effectLst>
                  <a:glow rad="139700">
                    <a:srgbClr val="020101"/>
                  </a:glow>
                </a:effectLst>
                <a:latin typeface="Arial"/>
                <a:ea typeface="ＭＳ Ｐゴシック" pitchFamily="34" charset="-128"/>
                <a:cs typeface="Arial"/>
              </a:rPr>
              <a:t>18</a:t>
            </a:r>
            <a:r>
              <a:rPr kumimoji="1" lang="en-US" altLang="zh-CN" sz="3200" dirty="0">
                <a:solidFill>
                  <a:srgbClr val="FFFFFF"/>
                </a:solidFill>
                <a:effectLst>
                  <a:glow rad="139700">
                    <a:srgbClr val="020101"/>
                  </a:glow>
                </a:effectLst>
                <a:latin typeface="Arial"/>
                <a:ea typeface="ＭＳ Ｐゴシック" pitchFamily="34" charset="-128"/>
                <a:cs typeface="Arial"/>
              </a:rPr>
              <a:t> </a:t>
            </a:r>
            <a:r>
              <a:rPr kumimoji="1" lang="zh-CN" altLang="en-US" sz="3200" dirty="0">
                <a:solidFill>
                  <a:srgbClr val="FFFFFF"/>
                </a:solidFill>
                <a:effectLst>
                  <a:glow rad="139700">
                    <a:srgbClr val="020101"/>
                  </a:glow>
                </a:effectLst>
                <a:latin typeface="Arial"/>
                <a:ea typeface="ＭＳ Ｐゴシック" pitchFamily="34" charset="-128"/>
                <a:cs typeface="Arial"/>
              </a:rPr>
              <a:t>但现在　神按照自己的意思，把肢体一一放在身体上。 </a:t>
            </a:r>
            <a:r>
              <a:rPr kumimoji="1" lang="en-US" altLang="zh-CN" sz="3200" baseline="30000" dirty="0">
                <a:solidFill>
                  <a:srgbClr val="FFFFFF"/>
                </a:solidFill>
                <a:effectLst>
                  <a:glow rad="139700">
                    <a:srgbClr val="020101"/>
                  </a:glow>
                </a:effectLst>
                <a:latin typeface="Arial"/>
                <a:ea typeface="ＭＳ Ｐゴシック" pitchFamily="34" charset="-128"/>
                <a:cs typeface="Arial"/>
              </a:rPr>
              <a:t>19</a:t>
            </a:r>
            <a:r>
              <a:rPr kumimoji="1" lang="en-US" altLang="zh-CN" sz="3200" dirty="0">
                <a:solidFill>
                  <a:srgbClr val="FFFFFF"/>
                </a:solidFill>
                <a:effectLst>
                  <a:glow rad="139700">
                    <a:srgbClr val="020101"/>
                  </a:glow>
                </a:effectLst>
                <a:latin typeface="Arial"/>
                <a:ea typeface="ＭＳ Ｐゴシック" pitchFamily="34" charset="-128"/>
                <a:cs typeface="Arial"/>
              </a:rPr>
              <a:t> </a:t>
            </a:r>
            <a:r>
              <a:rPr kumimoji="1" lang="zh-CN" altLang="en-US" sz="3200" dirty="0">
                <a:solidFill>
                  <a:srgbClr val="FFFFFF"/>
                </a:solidFill>
                <a:effectLst>
                  <a:glow rad="139700">
                    <a:srgbClr val="020101"/>
                  </a:glow>
                </a:effectLst>
                <a:latin typeface="Arial"/>
                <a:ea typeface="ＭＳ Ｐゴシック" pitchFamily="34" charset="-128"/>
                <a:cs typeface="Arial"/>
              </a:rPr>
              <a:t>假如所有的只是一个肢体，怎能算是身体呢？ </a:t>
            </a:r>
            <a:r>
              <a:rPr kumimoji="1" lang="en-US" altLang="zh-CN" sz="3200" baseline="30000" dirty="0">
                <a:solidFill>
                  <a:srgbClr val="FFFFFF"/>
                </a:solidFill>
                <a:effectLst>
                  <a:glow rad="139700">
                    <a:srgbClr val="020101"/>
                  </a:glow>
                </a:effectLst>
                <a:latin typeface="Arial"/>
                <a:ea typeface="ＭＳ Ｐゴシック" pitchFamily="34" charset="-128"/>
                <a:cs typeface="Arial"/>
              </a:rPr>
              <a:t>20</a:t>
            </a:r>
            <a:r>
              <a:rPr kumimoji="1" lang="en-US" altLang="zh-CN" sz="3200" dirty="0">
                <a:solidFill>
                  <a:srgbClr val="FFFFFF"/>
                </a:solidFill>
                <a:effectLst>
                  <a:glow rad="139700">
                    <a:srgbClr val="020101"/>
                  </a:glow>
                </a:effectLst>
                <a:latin typeface="Arial"/>
                <a:ea typeface="ＭＳ Ｐゴシック" pitchFamily="34" charset="-128"/>
                <a:cs typeface="Arial"/>
              </a:rPr>
              <a:t> </a:t>
            </a:r>
            <a:r>
              <a:rPr kumimoji="1" lang="zh-CN" altLang="en-US" sz="3200" dirty="0">
                <a:solidFill>
                  <a:srgbClr val="FFFFFF"/>
                </a:solidFill>
                <a:effectLst>
                  <a:glow rad="139700">
                    <a:srgbClr val="020101"/>
                  </a:glow>
                </a:effectLst>
                <a:latin typeface="Arial"/>
                <a:ea typeface="ＭＳ Ｐゴシック" pitchFamily="34" charset="-128"/>
                <a:cs typeface="Arial"/>
              </a:rPr>
              <a:t>但现在肢体虽然很多，身体却只是一个。</a:t>
            </a:r>
            <a:endParaRPr kumimoji="1" lang="en-US" sz="3200" dirty="0">
              <a:solidFill>
                <a:srgbClr val="FFFFFF"/>
              </a:solidFill>
              <a:effectLst>
                <a:glow rad="139700">
                  <a:srgbClr val="020101"/>
                </a:glow>
              </a:effectLst>
              <a:latin typeface="Arial"/>
              <a:ea typeface="ＭＳ Ｐゴシック" pitchFamily="34" charset="-128"/>
              <a:cs typeface="Arial"/>
            </a:endParaRPr>
          </a:p>
        </p:txBody>
      </p:sp>
    </p:spTree>
    <p:extLst>
      <p:ext uri="{BB962C8B-B14F-4D97-AF65-F5344CB8AC3E}">
        <p14:creationId xmlns:p14="http://schemas.microsoft.com/office/powerpoint/2010/main" val="72941176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xEl>
                                              <p:pRg st="0" end="0"/>
                                            </p:txEl>
                                          </p:spTgt>
                                        </p:tgtEl>
                                        <p:attrNameLst>
                                          <p:attrName>style.visibility</p:attrName>
                                        </p:attrNameLst>
                                      </p:cBhvr>
                                      <p:to>
                                        <p:strVal val="visible"/>
                                      </p:to>
                                    </p:set>
                                    <p:anim calcmode="lin" valueType="num">
                                      <p:cBhvr additive="base">
                                        <p:cTn id="13"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build="p"/>
    </p:bld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4770" name="Picture 4" descr="needother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024940" y="908720"/>
            <a:ext cx="4119060" cy="54920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4771" name="Rectangle 2"/>
          <p:cNvSpPr>
            <a:spLocks noGrp="1" noChangeArrowheads="1"/>
          </p:cNvSpPr>
          <p:nvPr>
            <p:ph type="ctrTitle" idx="4294967295"/>
          </p:nvPr>
        </p:nvSpPr>
        <p:spPr>
          <a:xfrm>
            <a:off x="0" y="44624"/>
            <a:ext cx="9144000" cy="1447800"/>
          </a:xfrm>
        </p:spPr>
        <p:txBody>
          <a:bodyPr/>
          <a:lstStyle/>
          <a:p>
            <a:pPr eaLnBrk="1" hangingPunct="1"/>
            <a:r>
              <a:rPr lang="en-US" sz="3600" b="1" dirty="0">
                <a:solidFill>
                  <a:schemeClr val="bg1"/>
                </a:solidFill>
                <a:latin typeface="Arial" charset="0"/>
              </a:rPr>
              <a:t>III. </a:t>
            </a:r>
            <a:r>
              <a:rPr lang="zh-CN" altLang="en-US" sz="3600" b="1" dirty="0">
                <a:solidFill>
                  <a:schemeClr val="bg1"/>
                </a:solidFill>
                <a:latin typeface="Arial" charset="0"/>
              </a:rPr>
              <a:t>因当</a:t>
            </a:r>
            <a:r>
              <a:rPr lang="zh-CN" altLang="en-US" sz="3600" b="1" dirty="0">
                <a:solidFill>
                  <a:srgbClr val="FFFF00"/>
                </a:solidFill>
                <a:latin typeface="Arial" charset="0"/>
              </a:rPr>
              <a:t>谦卑</a:t>
            </a:r>
            <a:r>
              <a:rPr lang="zh-CN" altLang="en-US" sz="3600" b="1" dirty="0">
                <a:solidFill>
                  <a:schemeClr val="bg1"/>
                </a:solidFill>
                <a:latin typeface="Arial" charset="0"/>
              </a:rPr>
              <a:t>地使用属灵恩赐</a:t>
            </a:r>
            <a:r>
              <a:rPr lang="en-US" sz="3600" b="1" dirty="0">
                <a:solidFill>
                  <a:schemeClr val="bg1"/>
                </a:solidFill>
                <a:latin typeface="Arial" charset="0"/>
              </a:rPr>
              <a:t>(12:21-26).</a:t>
            </a:r>
          </a:p>
        </p:txBody>
      </p:sp>
      <p:pic>
        <p:nvPicPr>
          <p:cNvPr id="544772" name="Picture 5" descr="body"/>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43000" y="1838361"/>
            <a:ext cx="2438400" cy="4791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980072694"/>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descr="1 cor 12 hand.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885777" y="1556792"/>
            <a:ext cx="2894136" cy="2599354"/>
          </a:xfrm>
          <a:prstGeom prst="rect">
            <a:avLst/>
          </a:prstGeom>
        </p:spPr>
      </p:pic>
      <p:pic>
        <p:nvPicPr>
          <p:cNvPr id="18" name="Picture 17" descr="foot.png"/>
          <p:cNvPicPr>
            <a:picLocks noChangeAspect="1"/>
          </p:cNvPicPr>
          <p:nvPr/>
        </p:nvPicPr>
        <p:blipFill>
          <a:blip r:embed="rId3" cstate="screen">
            <a:lum bright="-10000"/>
            <a:extLst>
              <a:ext uri="{28A0092B-C50C-407E-A947-70E740481C1C}">
                <a14:useLocalDpi xmlns:a14="http://schemas.microsoft.com/office/drawing/2010/main"/>
              </a:ext>
            </a:extLst>
          </a:blip>
          <a:srcRect/>
          <a:stretch>
            <a:fillRect/>
          </a:stretch>
        </p:blipFill>
        <p:spPr bwMode="auto">
          <a:xfrm rot="-886861">
            <a:off x="1025561" y="4673600"/>
            <a:ext cx="2297113" cy="236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Picture 16" descr="hea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6477000" y="3962400"/>
            <a:ext cx="2216150" cy="203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12" descr="eye.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6324600" y="1295401"/>
            <a:ext cx="2533650" cy="182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8" descr="foot.png"/>
          <p:cNvPicPr>
            <a:picLocks noChangeAspect="1"/>
          </p:cNvPicPr>
          <p:nvPr/>
        </p:nvPicPr>
        <p:blipFill>
          <a:blip r:embed="rId6" cstate="screen">
            <a:lum bright="-10000"/>
            <a:extLst>
              <a:ext uri="{28A0092B-C50C-407E-A947-70E740481C1C}">
                <a14:useLocalDpi xmlns:a14="http://schemas.microsoft.com/office/drawing/2010/main"/>
              </a:ext>
            </a:extLst>
          </a:blip>
          <a:srcRect/>
          <a:stretch>
            <a:fillRect/>
          </a:stretch>
        </p:blipFill>
        <p:spPr bwMode="auto">
          <a:xfrm>
            <a:off x="0" y="4560888"/>
            <a:ext cx="2362200" cy="2297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Oval Callout 7"/>
          <p:cNvSpPr>
            <a:spLocks noChangeArrowheads="1"/>
          </p:cNvSpPr>
          <p:nvPr/>
        </p:nvSpPr>
        <p:spPr bwMode="auto">
          <a:xfrm rot="10598995">
            <a:off x="2587625" y="5259388"/>
            <a:ext cx="3203575" cy="839787"/>
          </a:xfrm>
          <a:prstGeom prst="wedgeEllipseCallout">
            <a:avLst>
              <a:gd name="adj1" fmla="val -85685"/>
              <a:gd name="adj2" fmla="val -5556"/>
            </a:avLst>
          </a:prstGeom>
          <a:solidFill>
            <a:schemeClr val="accent2"/>
          </a:solidFill>
          <a:ln w="9525">
            <a:solidFill>
              <a:schemeClr val="tx1"/>
            </a:solidFill>
            <a:round/>
            <a:headEnd/>
            <a:tailEnd/>
          </a:ln>
        </p:spPr>
        <p:txBody>
          <a:bodyPr lIns="91269" tIns="45635" rIns="91269" bIns="45635"/>
          <a:lstStyle/>
          <a:p>
            <a:pPr algn="l" eaLnBrk="0" hangingPunct="0"/>
            <a:endParaRPr lang="en-US" b="0">
              <a:solidFill>
                <a:srgbClr val="000000"/>
              </a:solidFill>
            </a:endParaRPr>
          </a:p>
        </p:txBody>
      </p:sp>
      <p:sp>
        <p:nvSpPr>
          <p:cNvPr id="6" name="Oval Callout 5"/>
          <p:cNvSpPr>
            <a:spLocks noChangeArrowheads="1"/>
          </p:cNvSpPr>
          <p:nvPr/>
        </p:nvSpPr>
        <p:spPr bwMode="auto">
          <a:xfrm>
            <a:off x="2776538" y="1752600"/>
            <a:ext cx="3319462" cy="762000"/>
          </a:xfrm>
          <a:prstGeom prst="wedgeEllipseCallout">
            <a:avLst>
              <a:gd name="adj1" fmla="val 94648"/>
              <a:gd name="adj2" fmla="val -6245"/>
            </a:avLst>
          </a:prstGeom>
          <a:solidFill>
            <a:srgbClr val="660066"/>
          </a:solidFill>
          <a:ln w="9525">
            <a:solidFill>
              <a:schemeClr val="tx1"/>
            </a:solidFill>
            <a:round/>
            <a:headEnd/>
            <a:tailEnd/>
          </a:ln>
        </p:spPr>
        <p:txBody>
          <a:bodyPr lIns="91269" tIns="45635" rIns="91269" bIns="45635"/>
          <a:lstStyle/>
          <a:p>
            <a:pPr algn="l" eaLnBrk="0" hangingPunct="0"/>
            <a:endParaRPr lang="en-US" b="0">
              <a:solidFill>
                <a:srgbClr val="000000"/>
              </a:solidFill>
            </a:endParaRPr>
          </a:p>
        </p:txBody>
      </p:sp>
      <p:sp>
        <p:nvSpPr>
          <p:cNvPr id="2" name="TextBox 1"/>
          <p:cNvSpPr txBox="1">
            <a:spLocks noChangeArrowheads="1"/>
          </p:cNvSpPr>
          <p:nvPr/>
        </p:nvSpPr>
        <p:spPr bwMode="auto">
          <a:xfrm>
            <a:off x="2895601" y="1905000"/>
            <a:ext cx="2895600" cy="457200"/>
          </a:xfrm>
          <a:prstGeom prst="rect">
            <a:avLst/>
          </a:prstGeom>
          <a:noFill/>
          <a:ln w="9525">
            <a:noFill/>
            <a:miter lim="800000"/>
            <a:headEnd/>
            <a:tailEnd/>
          </a:ln>
          <a:effectLst>
            <a:outerShdw dist="35921" dir="2700000" algn="ctr" rotWithShape="0">
              <a:schemeClr val="tx1"/>
            </a:outerShdw>
          </a:effectLst>
        </p:spPr>
        <p:txBody>
          <a:bodyPr lIns="91269" tIns="45635" rIns="91269" bIns="45635">
            <a:spAutoFit/>
          </a:bodyPr>
          <a:lstStyle/>
          <a:p>
            <a:pPr eaLnBrk="0" hangingPunct="0">
              <a:defRPr/>
            </a:pPr>
            <a:r>
              <a:rPr lang="ru-RU" dirty="0">
                <a:solidFill>
                  <a:srgbClr val="FFFFFF"/>
                </a:solidFill>
                <a:ea typeface="ＭＳ Ｐゴシック" pitchFamily="34" charset="-128"/>
                <a:cs typeface="Arial" charset="0"/>
              </a:rPr>
              <a:t>"</a:t>
            </a:r>
            <a:r>
              <a:rPr lang="zh-CN" altLang="en-US" dirty="0">
                <a:solidFill>
                  <a:srgbClr val="FFFFFF"/>
                </a:solidFill>
                <a:ea typeface="ＭＳ Ｐゴシック" pitchFamily="34" charset="-128"/>
                <a:cs typeface="Arial" charset="0"/>
              </a:rPr>
              <a:t>我不需要你</a:t>
            </a:r>
            <a:r>
              <a:rPr lang="en-US" dirty="0">
                <a:solidFill>
                  <a:srgbClr val="FFFFFF"/>
                </a:solidFill>
                <a:ea typeface="ＭＳ Ｐゴシック" pitchFamily="34" charset="-128"/>
                <a:cs typeface="Arial" charset="0"/>
              </a:rPr>
              <a:t>!</a:t>
            </a:r>
            <a:r>
              <a:rPr lang="ru-RU" dirty="0">
                <a:solidFill>
                  <a:srgbClr val="FFFFFF"/>
                </a:solidFill>
                <a:ea typeface="ＭＳ Ｐゴシック" pitchFamily="34" charset="-128"/>
                <a:cs typeface="Arial" charset="0"/>
              </a:rPr>
              <a:t>"</a:t>
            </a:r>
            <a:endParaRPr lang="en-US" b="0" dirty="0">
              <a:solidFill>
                <a:srgbClr val="FFFFFF"/>
              </a:solidFill>
              <a:ea typeface="ＭＳ Ｐゴシック" pitchFamily="34" charset="-128"/>
              <a:cs typeface="Arial" charset="0"/>
            </a:endParaRPr>
          </a:p>
        </p:txBody>
      </p:sp>
      <p:sp>
        <p:nvSpPr>
          <p:cNvPr id="3" name="Title 2"/>
          <p:cNvSpPr>
            <a:spLocks noGrp="1"/>
          </p:cNvSpPr>
          <p:nvPr>
            <p:ph type="title" idx="4294967295"/>
          </p:nvPr>
        </p:nvSpPr>
        <p:spPr>
          <a:xfrm>
            <a:off x="0" y="0"/>
            <a:ext cx="9144000" cy="954088"/>
          </a:xfrm>
          <a:solidFill>
            <a:schemeClr val="accent2"/>
          </a:solidFill>
        </p:spPr>
        <p:txBody>
          <a:bodyPr>
            <a:spAutoFit/>
          </a:bodyPr>
          <a:lstStyle/>
          <a:p>
            <a:pPr marL="223411"/>
            <a:r>
              <a:rPr lang="zh-CN" altLang="en-US" sz="2800" b="1" dirty="0">
                <a:solidFill>
                  <a:schemeClr val="bg1"/>
                </a:solidFill>
                <a:latin typeface="Arial" charset="0"/>
                <a:cs typeface="ＭＳ Ｐゴシック" charset="0"/>
              </a:rPr>
              <a:t>信徒不因该对其他的比较不起眼的肢体说</a:t>
            </a:r>
            <a:r>
              <a:rPr lang="en-US" altLang="zh-CN" sz="2800" b="1" dirty="0">
                <a:solidFill>
                  <a:schemeClr val="bg1"/>
                </a:solidFill>
                <a:latin typeface="Arial" charset="0"/>
                <a:cs typeface="ＭＳ Ｐゴシック" charset="0"/>
              </a:rPr>
              <a:t>, </a:t>
            </a:r>
            <a:br>
              <a:rPr lang="en-US" altLang="zh-CN" sz="2800" b="1" dirty="0">
                <a:solidFill>
                  <a:schemeClr val="bg1"/>
                </a:solidFill>
                <a:latin typeface="Arial" charset="0"/>
                <a:cs typeface="ＭＳ Ｐゴシック" charset="0"/>
              </a:rPr>
            </a:br>
            <a:r>
              <a:rPr lang="en-US" altLang="zh-CN" sz="2800" b="1" dirty="0">
                <a:solidFill>
                  <a:schemeClr val="bg1"/>
                </a:solidFill>
                <a:latin typeface="Arial" charset="0"/>
                <a:cs typeface="ＭＳ Ｐゴシック" charset="0"/>
              </a:rPr>
              <a:t>“</a:t>
            </a:r>
            <a:r>
              <a:rPr lang="zh-CN" altLang="en-US" sz="2800" b="1" dirty="0">
                <a:solidFill>
                  <a:schemeClr val="bg1"/>
                </a:solidFill>
                <a:latin typeface="Arial" charset="0"/>
                <a:cs typeface="ＭＳ Ｐゴシック" charset="0"/>
              </a:rPr>
              <a:t>我不需要你！”</a:t>
            </a:r>
            <a:r>
              <a:rPr lang="en-US" sz="2800" b="1" dirty="0">
                <a:solidFill>
                  <a:schemeClr val="bg1"/>
                </a:solidFill>
                <a:latin typeface="Arial" charset="0"/>
                <a:cs typeface="ＭＳ Ｐゴシック" charset="0"/>
              </a:rPr>
              <a:t>(12:21)</a:t>
            </a:r>
          </a:p>
        </p:txBody>
      </p:sp>
      <p:sp>
        <p:nvSpPr>
          <p:cNvPr id="4" name="TextBox 3"/>
          <p:cNvSpPr txBox="1">
            <a:spLocks noChangeArrowheads="1"/>
          </p:cNvSpPr>
          <p:nvPr/>
        </p:nvSpPr>
        <p:spPr bwMode="auto">
          <a:xfrm>
            <a:off x="2133601" y="5486400"/>
            <a:ext cx="4191000" cy="457200"/>
          </a:xfrm>
          <a:prstGeom prst="rect">
            <a:avLst/>
          </a:prstGeom>
          <a:noFill/>
          <a:ln w="9525">
            <a:noFill/>
            <a:miter lim="800000"/>
            <a:headEnd/>
            <a:tailEnd/>
          </a:ln>
          <a:effectLst>
            <a:outerShdw dist="35921" dir="2700000" algn="ctr" rotWithShape="0">
              <a:schemeClr val="tx1"/>
            </a:outerShdw>
          </a:effectLst>
        </p:spPr>
        <p:txBody>
          <a:bodyPr lIns="91269" tIns="45635" rIns="91269" bIns="45635">
            <a:spAutoFit/>
          </a:bodyPr>
          <a:lstStyle/>
          <a:p>
            <a:pPr eaLnBrk="0" hangingPunct="0">
              <a:defRPr/>
            </a:pPr>
            <a:r>
              <a:rPr lang="ru-RU" dirty="0">
                <a:solidFill>
                  <a:srgbClr val="FFFFFF"/>
                </a:solidFill>
                <a:ea typeface="ＭＳ Ｐゴシック" pitchFamily="34" charset="-128"/>
                <a:cs typeface="Arial" charset="0"/>
              </a:rPr>
              <a:t>"</a:t>
            </a:r>
            <a:r>
              <a:rPr lang="zh-CN" altLang="en-US" dirty="0">
                <a:solidFill>
                  <a:srgbClr val="FFFFFF"/>
                </a:solidFill>
                <a:ea typeface="ＭＳ Ｐゴシック" pitchFamily="34" charset="-128"/>
                <a:cs typeface="Arial" charset="0"/>
              </a:rPr>
              <a:t>我不需要你</a:t>
            </a:r>
            <a:r>
              <a:rPr lang="en-US" dirty="0">
                <a:solidFill>
                  <a:srgbClr val="FFFFFF"/>
                </a:solidFill>
                <a:ea typeface="ＭＳ Ｐゴシック" pitchFamily="34" charset="-128"/>
                <a:cs typeface="Arial" charset="0"/>
              </a:rPr>
              <a:t>!</a:t>
            </a:r>
            <a:r>
              <a:rPr lang="ru-RU" dirty="0">
                <a:solidFill>
                  <a:srgbClr val="FFFFFF"/>
                </a:solidFill>
                <a:ea typeface="ＭＳ Ｐゴシック" pitchFamily="34" charset="-128"/>
                <a:cs typeface="Arial" charset="0"/>
              </a:rPr>
              <a:t>"</a:t>
            </a:r>
            <a:endParaRPr lang="en-US" b="0" dirty="0">
              <a:solidFill>
                <a:srgbClr val="FFFFFF"/>
              </a:solidFill>
              <a:ea typeface="ＭＳ Ｐゴシック" pitchFamily="34" charset="-128"/>
              <a:cs typeface="Arial" charset="0"/>
            </a:endParaRPr>
          </a:p>
        </p:txBody>
      </p:sp>
      <p:sp>
        <p:nvSpPr>
          <p:cNvPr id="15" name="TextBox 14"/>
          <p:cNvSpPr txBox="1">
            <a:spLocks noChangeArrowheads="1"/>
          </p:cNvSpPr>
          <p:nvPr/>
        </p:nvSpPr>
        <p:spPr bwMode="auto">
          <a:xfrm>
            <a:off x="0" y="1295400"/>
            <a:ext cx="5334000" cy="830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69" tIns="45635" rIns="91269" bIns="45635">
            <a:spAutoFit/>
          </a:bodyP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l"/>
            <a:r>
              <a:rPr lang="ru-RU" altLang="ja-JP" sz="2400" dirty="0">
                <a:solidFill>
                  <a:srgbClr val="FFFFFF"/>
                </a:solidFill>
                <a:latin typeface="Arial" charset="0"/>
                <a:cs typeface="ＭＳ Ｐゴシック" charset="0"/>
              </a:rPr>
              <a:t>"</a:t>
            </a:r>
            <a:r>
              <a:rPr lang="zh-CN" altLang="en-US" sz="2400" dirty="0">
                <a:solidFill>
                  <a:srgbClr val="FFFFFF"/>
                </a:solidFill>
                <a:latin typeface="Arial" charset="0"/>
                <a:cs typeface="ＭＳ Ｐゴシック" charset="0"/>
              </a:rPr>
              <a:t>眼睛不因该对手说</a:t>
            </a:r>
            <a:r>
              <a:rPr lang="en-US" altLang="zh-CN" sz="2400" dirty="0">
                <a:solidFill>
                  <a:srgbClr val="FFFFFF"/>
                </a:solidFill>
                <a:latin typeface="Arial" charset="0"/>
                <a:cs typeface="ＭＳ Ｐゴシック" charset="0"/>
              </a:rPr>
              <a:t>, </a:t>
            </a:r>
          </a:p>
          <a:p>
            <a:pPr algn="l"/>
            <a:endParaRPr lang="en-US" sz="2400" b="0" dirty="0">
              <a:solidFill>
                <a:srgbClr val="FFFFFF"/>
              </a:solidFill>
              <a:latin typeface="Arial" charset="0"/>
              <a:cs typeface="ＭＳ Ｐゴシック" charset="0"/>
            </a:endParaRPr>
          </a:p>
        </p:txBody>
      </p:sp>
      <p:sp>
        <p:nvSpPr>
          <p:cNvPr id="16" name="TextBox 15"/>
          <p:cNvSpPr txBox="1">
            <a:spLocks noChangeArrowheads="1"/>
          </p:cNvSpPr>
          <p:nvPr/>
        </p:nvSpPr>
        <p:spPr bwMode="auto">
          <a:xfrm>
            <a:off x="971600" y="4149082"/>
            <a:ext cx="60198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69" tIns="45635" rIns="91269" bIns="45635">
            <a:spAutoFit/>
          </a:bodyP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l"/>
            <a:r>
              <a:rPr lang="zh-CN" altLang="en-US" sz="2400" dirty="0">
                <a:solidFill>
                  <a:srgbClr val="FFFFFF"/>
                </a:solidFill>
                <a:latin typeface="Arial" charset="0"/>
                <a:cs typeface="ＭＳ Ｐゴシック" charset="0"/>
              </a:rPr>
              <a:t>而头不因该对脚说</a:t>
            </a:r>
            <a:r>
              <a:rPr lang="en-US" altLang="zh-CN" sz="2400" dirty="0">
                <a:solidFill>
                  <a:srgbClr val="FFFFFF"/>
                </a:solidFill>
                <a:latin typeface="Arial" charset="0"/>
                <a:cs typeface="ＭＳ Ｐゴシック" charset="0"/>
              </a:rPr>
              <a:t>,</a:t>
            </a:r>
          </a:p>
        </p:txBody>
      </p:sp>
    </p:spTree>
    <p:extLst>
      <p:ext uri="{BB962C8B-B14F-4D97-AF65-F5344CB8AC3E}">
        <p14:creationId xmlns:p14="http://schemas.microsoft.com/office/powerpoint/2010/main" val="85830724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childTnLst>
                                </p:cTn>
                              </p:par>
                            </p:childTnLst>
                          </p:cTn>
                        </p:par>
                        <p:par>
                          <p:cTn id="7" fill="hold" nodeType="afterGroup">
                            <p:stCondLst>
                              <p:cond delay="0"/>
                            </p:stCondLst>
                            <p:childTnLst>
                              <p:par>
                                <p:cTn id="8" presetID="22" presetClass="entr" presetSubtype="1" fill="hold" grpId="0" nodeType="after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wipe(up)">
                                      <p:cBhvr>
                                        <p:cTn id="10" dur="500"/>
                                        <p:tgtEl>
                                          <p:spTgt spid="15"/>
                                        </p:tgtEl>
                                      </p:cBhvr>
                                    </p:animEffect>
                                  </p:childTnLst>
                                </p:cTn>
                              </p:par>
                              <p:par>
                                <p:cTn id="11" presetID="55" presetClass="entr" presetSubtype="0" fill="hold" nodeType="withEffect">
                                  <p:stCondLst>
                                    <p:cond delay="0"/>
                                  </p:stCondLst>
                                  <p:childTnLst>
                                    <p:set>
                                      <p:cBhvr>
                                        <p:cTn id="12" dur="1" fill="hold">
                                          <p:stCondLst>
                                            <p:cond delay="0"/>
                                          </p:stCondLst>
                                        </p:cTn>
                                        <p:tgtEl>
                                          <p:spTgt spid="14"/>
                                        </p:tgtEl>
                                        <p:attrNameLst>
                                          <p:attrName>style.visibility</p:attrName>
                                        </p:attrNameLst>
                                      </p:cBhvr>
                                      <p:to>
                                        <p:strVal val="visible"/>
                                      </p:to>
                                    </p:set>
                                    <p:anim calcmode="lin" valueType="num">
                                      <p:cBhvr>
                                        <p:cTn id="13" dur="1000" fill="hold"/>
                                        <p:tgtEl>
                                          <p:spTgt spid="14"/>
                                        </p:tgtEl>
                                        <p:attrNameLst>
                                          <p:attrName>ppt_w</p:attrName>
                                        </p:attrNameLst>
                                      </p:cBhvr>
                                      <p:tavLst>
                                        <p:tav tm="0">
                                          <p:val>
                                            <p:strVal val="#ppt_w*0.70"/>
                                          </p:val>
                                        </p:tav>
                                        <p:tav tm="100000">
                                          <p:val>
                                            <p:strVal val="#ppt_w"/>
                                          </p:val>
                                        </p:tav>
                                      </p:tavLst>
                                    </p:anim>
                                    <p:anim calcmode="lin" valueType="num">
                                      <p:cBhvr>
                                        <p:cTn id="14" dur="1000" fill="hold"/>
                                        <p:tgtEl>
                                          <p:spTgt spid="14"/>
                                        </p:tgtEl>
                                        <p:attrNameLst>
                                          <p:attrName>ppt_h</p:attrName>
                                        </p:attrNameLst>
                                      </p:cBhvr>
                                      <p:tavLst>
                                        <p:tav tm="0">
                                          <p:val>
                                            <p:strVal val="#ppt_h"/>
                                          </p:val>
                                        </p:tav>
                                        <p:tav tm="100000">
                                          <p:val>
                                            <p:strVal val="#ppt_h"/>
                                          </p:val>
                                        </p:tav>
                                      </p:tavLst>
                                    </p:anim>
                                    <p:animEffect transition="in" filter="fade">
                                      <p:cBhvr>
                                        <p:cTn id="15" dur="1000"/>
                                        <p:tgtEl>
                                          <p:spTgt spid="14"/>
                                        </p:tgtEl>
                                      </p:cBhvr>
                                    </p:animEffect>
                                  </p:childTnLst>
                                </p:cTn>
                              </p:par>
                            </p:childTnLst>
                          </p:cTn>
                        </p:par>
                        <p:par>
                          <p:cTn id="16" fill="hold">
                            <p:stCondLst>
                              <p:cond delay="1000"/>
                            </p:stCondLst>
                            <p:childTnLst>
                              <p:par>
                                <p:cTn id="17" presetID="22" presetClass="entr" presetSubtype="2"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wipe(right)">
                                      <p:cBhvr>
                                        <p:cTn id="19" dur="500"/>
                                        <p:tgtEl>
                                          <p:spTgt spid="6"/>
                                        </p:tgtEl>
                                      </p:cBhvr>
                                    </p:animEffect>
                                  </p:childTnLst>
                                </p:cTn>
                              </p:par>
                              <p:par>
                                <p:cTn id="20" presetID="22" presetClass="entr" presetSubtype="1" fill="hold" grpId="0" nodeType="with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up)">
                                      <p:cBhvr>
                                        <p:cTn id="22" dur="500"/>
                                        <p:tgtEl>
                                          <p:spTgt spid="2"/>
                                        </p:tgtEl>
                                      </p:cBhvr>
                                    </p:animEffec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7"/>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6" presetClass="entr" presetSubtype="0" fill="hold" nodeType="click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wipe(down)">
                                      <p:cBhvr>
                                        <p:cTn id="31" dur="580">
                                          <p:stCondLst>
                                            <p:cond delay="0"/>
                                          </p:stCondLst>
                                        </p:cTn>
                                        <p:tgtEl>
                                          <p:spTgt spid="9"/>
                                        </p:tgtEl>
                                      </p:cBhvr>
                                    </p:animEffect>
                                    <p:anim calcmode="lin" valueType="num">
                                      <p:cBhvr>
                                        <p:cTn id="32" dur="1822" tmFilter="0,0; 0.14,0.36; 0.43,0.73; 0.71,0.91; 1.0,1.0">
                                          <p:stCondLst>
                                            <p:cond delay="0"/>
                                          </p:stCondLst>
                                        </p:cTn>
                                        <p:tgtEl>
                                          <p:spTgt spid="9"/>
                                        </p:tgtEl>
                                        <p:attrNameLst>
                                          <p:attrName>ppt_x</p:attrName>
                                        </p:attrNameLst>
                                      </p:cBhvr>
                                      <p:tavLst>
                                        <p:tav tm="0">
                                          <p:val>
                                            <p:strVal val="#ppt_x-0.25"/>
                                          </p:val>
                                        </p:tav>
                                        <p:tav tm="100000">
                                          <p:val>
                                            <p:strVal val="#ppt_x"/>
                                          </p:val>
                                        </p:tav>
                                      </p:tavLst>
                                    </p:anim>
                                    <p:anim calcmode="lin" valueType="num">
                                      <p:cBhvr>
                                        <p:cTn id="33" dur="664" tmFilter="0.0,0.0; 0.25,0.07; 0.50,0.2; 0.75,0.467; 1.0,1.0">
                                          <p:stCondLst>
                                            <p:cond delay="0"/>
                                          </p:stCondLst>
                                        </p:cTn>
                                        <p:tgtEl>
                                          <p:spTgt spid="9"/>
                                        </p:tgtEl>
                                        <p:attrNameLst>
                                          <p:attrName>ppt_y</p:attrName>
                                        </p:attrNameLst>
                                      </p:cBhvr>
                                      <p:tavLst>
                                        <p:tav tm="0" fmla="#ppt_y-sin(pi*$)/3">
                                          <p:val>
                                            <p:fltVal val="0.5"/>
                                          </p:val>
                                        </p:tav>
                                        <p:tav tm="100000">
                                          <p:val>
                                            <p:fltVal val="1"/>
                                          </p:val>
                                        </p:tav>
                                      </p:tavLst>
                                    </p:anim>
                                    <p:anim calcmode="lin" valueType="num">
                                      <p:cBhvr>
                                        <p:cTn id="34" dur="664" tmFilter="0, 0; 0.125,0.2665; 0.25,0.4; 0.375,0.465; 0.5,0.5;  0.625,0.535; 0.75,0.6; 0.875,0.7335; 1,1">
                                          <p:stCondLst>
                                            <p:cond delay="664"/>
                                          </p:stCondLst>
                                        </p:cTn>
                                        <p:tgtEl>
                                          <p:spTgt spid="9"/>
                                        </p:tgtEl>
                                        <p:attrNameLst>
                                          <p:attrName>ppt_y</p:attrName>
                                        </p:attrNameLst>
                                      </p:cBhvr>
                                      <p:tavLst>
                                        <p:tav tm="0" fmla="#ppt_y-sin(pi*$)/9">
                                          <p:val>
                                            <p:fltVal val="0"/>
                                          </p:val>
                                        </p:tav>
                                        <p:tav tm="100000">
                                          <p:val>
                                            <p:fltVal val="1"/>
                                          </p:val>
                                        </p:tav>
                                      </p:tavLst>
                                    </p:anim>
                                    <p:anim calcmode="lin" valueType="num">
                                      <p:cBhvr>
                                        <p:cTn id="35" dur="332" tmFilter="0, 0; 0.125,0.2665; 0.25,0.4; 0.375,0.465; 0.5,0.5;  0.625,0.535; 0.75,0.6; 0.875,0.7335; 1,1">
                                          <p:stCondLst>
                                            <p:cond delay="1324"/>
                                          </p:stCondLst>
                                        </p:cTn>
                                        <p:tgtEl>
                                          <p:spTgt spid="9"/>
                                        </p:tgtEl>
                                        <p:attrNameLst>
                                          <p:attrName>ppt_y</p:attrName>
                                        </p:attrNameLst>
                                      </p:cBhvr>
                                      <p:tavLst>
                                        <p:tav tm="0" fmla="#ppt_y-sin(pi*$)/27">
                                          <p:val>
                                            <p:fltVal val="0"/>
                                          </p:val>
                                        </p:tav>
                                        <p:tav tm="100000">
                                          <p:val>
                                            <p:fltVal val="1"/>
                                          </p:val>
                                        </p:tav>
                                      </p:tavLst>
                                    </p:anim>
                                    <p:anim calcmode="lin" valueType="num">
                                      <p:cBhvr>
                                        <p:cTn id="36" dur="164" tmFilter="0, 0; 0.125,0.2665; 0.25,0.4; 0.375,0.465; 0.5,0.5;  0.625,0.535; 0.75,0.6; 0.875,0.7335; 1,1">
                                          <p:stCondLst>
                                            <p:cond delay="1656"/>
                                          </p:stCondLst>
                                        </p:cTn>
                                        <p:tgtEl>
                                          <p:spTgt spid="9"/>
                                        </p:tgtEl>
                                        <p:attrNameLst>
                                          <p:attrName>ppt_y</p:attrName>
                                        </p:attrNameLst>
                                      </p:cBhvr>
                                      <p:tavLst>
                                        <p:tav tm="0" fmla="#ppt_y-sin(pi*$)/81">
                                          <p:val>
                                            <p:fltVal val="0"/>
                                          </p:val>
                                        </p:tav>
                                        <p:tav tm="100000">
                                          <p:val>
                                            <p:fltVal val="1"/>
                                          </p:val>
                                        </p:tav>
                                      </p:tavLst>
                                    </p:anim>
                                    <p:animScale>
                                      <p:cBhvr>
                                        <p:cTn id="37" dur="26">
                                          <p:stCondLst>
                                            <p:cond delay="650"/>
                                          </p:stCondLst>
                                        </p:cTn>
                                        <p:tgtEl>
                                          <p:spTgt spid="9"/>
                                        </p:tgtEl>
                                      </p:cBhvr>
                                      <p:to x="100000" y="60000"/>
                                    </p:animScale>
                                    <p:animScale>
                                      <p:cBhvr>
                                        <p:cTn id="38" dur="166" decel="50000">
                                          <p:stCondLst>
                                            <p:cond delay="676"/>
                                          </p:stCondLst>
                                        </p:cTn>
                                        <p:tgtEl>
                                          <p:spTgt spid="9"/>
                                        </p:tgtEl>
                                      </p:cBhvr>
                                      <p:to x="100000" y="100000"/>
                                    </p:animScale>
                                    <p:animScale>
                                      <p:cBhvr>
                                        <p:cTn id="39" dur="26">
                                          <p:stCondLst>
                                            <p:cond delay="1312"/>
                                          </p:stCondLst>
                                        </p:cTn>
                                        <p:tgtEl>
                                          <p:spTgt spid="9"/>
                                        </p:tgtEl>
                                      </p:cBhvr>
                                      <p:to x="100000" y="80000"/>
                                    </p:animScale>
                                    <p:animScale>
                                      <p:cBhvr>
                                        <p:cTn id="40" dur="166" decel="50000">
                                          <p:stCondLst>
                                            <p:cond delay="1338"/>
                                          </p:stCondLst>
                                        </p:cTn>
                                        <p:tgtEl>
                                          <p:spTgt spid="9"/>
                                        </p:tgtEl>
                                      </p:cBhvr>
                                      <p:to x="100000" y="100000"/>
                                    </p:animScale>
                                    <p:animScale>
                                      <p:cBhvr>
                                        <p:cTn id="41" dur="26">
                                          <p:stCondLst>
                                            <p:cond delay="1642"/>
                                          </p:stCondLst>
                                        </p:cTn>
                                        <p:tgtEl>
                                          <p:spTgt spid="9"/>
                                        </p:tgtEl>
                                      </p:cBhvr>
                                      <p:to x="100000" y="90000"/>
                                    </p:animScale>
                                    <p:animScale>
                                      <p:cBhvr>
                                        <p:cTn id="42" dur="166" decel="50000">
                                          <p:stCondLst>
                                            <p:cond delay="1668"/>
                                          </p:stCondLst>
                                        </p:cTn>
                                        <p:tgtEl>
                                          <p:spTgt spid="9"/>
                                        </p:tgtEl>
                                      </p:cBhvr>
                                      <p:to x="100000" y="100000"/>
                                    </p:animScale>
                                    <p:animScale>
                                      <p:cBhvr>
                                        <p:cTn id="43" dur="26">
                                          <p:stCondLst>
                                            <p:cond delay="1808"/>
                                          </p:stCondLst>
                                        </p:cTn>
                                        <p:tgtEl>
                                          <p:spTgt spid="9"/>
                                        </p:tgtEl>
                                      </p:cBhvr>
                                      <p:to x="100000" y="95000"/>
                                    </p:animScale>
                                    <p:animScale>
                                      <p:cBhvr>
                                        <p:cTn id="44" dur="166" decel="50000">
                                          <p:stCondLst>
                                            <p:cond delay="1834"/>
                                          </p:stCondLst>
                                        </p:cTn>
                                        <p:tgtEl>
                                          <p:spTgt spid="9"/>
                                        </p:tgtEl>
                                      </p:cBhvr>
                                      <p:to x="100000" y="100000"/>
                                    </p:animScale>
                                  </p:childTnLst>
                                </p:cTn>
                              </p:par>
                              <p:par>
                                <p:cTn id="45" presetID="26" presetClass="entr" presetSubtype="0" fill="hold" nodeType="withEffect">
                                  <p:stCondLst>
                                    <p:cond delay="0"/>
                                  </p:stCondLst>
                                  <p:childTnLst>
                                    <p:set>
                                      <p:cBhvr>
                                        <p:cTn id="46" dur="1" fill="hold">
                                          <p:stCondLst>
                                            <p:cond delay="0"/>
                                          </p:stCondLst>
                                        </p:cTn>
                                        <p:tgtEl>
                                          <p:spTgt spid="18"/>
                                        </p:tgtEl>
                                        <p:attrNameLst>
                                          <p:attrName>style.visibility</p:attrName>
                                        </p:attrNameLst>
                                      </p:cBhvr>
                                      <p:to>
                                        <p:strVal val="visible"/>
                                      </p:to>
                                    </p:set>
                                    <p:animEffect transition="in" filter="wipe(down)">
                                      <p:cBhvr>
                                        <p:cTn id="47" dur="580">
                                          <p:stCondLst>
                                            <p:cond delay="0"/>
                                          </p:stCondLst>
                                        </p:cTn>
                                        <p:tgtEl>
                                          <p:spTgt spid="18"/>
                                        </p:tgtEl>
                                      </p:cBhvr>
                                    </p:animEffect>
                                    <p:anim calcmode="lin" valueType="num">
                                      <p:cBhvr>
                                        <p:cTn id="48" dur="1822" tmFilter="0,0; 0.14,0.36; 0.43,0.73; 0.71,0.91; 1.0,1.0">
                                          <p:stCondLst>
                                            <p:cond delay="0"/>
                                          </p:stCondLst>
                                        </p:cTn>
                                        <p:tgtEl>
                                          <p:spTgt spid="18"/>
                                        </p:tgtEl>
                                        <p:attrNameLst>
                                          <p:attrName>ppt_x</p:attrName>
                                        </p:attrNameLst>
                                      </p:cBhvr>
                                      <p:tavLst>
                                        <p:tav tm="0">
                                          <p:val>
                                            <p:strVal val="#ppt_x-0.25"/>
                                          </p:val>
                                        </p:tav>
                                        <p:tav tm="100000">
                                          <p:val>
                                            <p:strVal val="#ppt_x"/>
                                          </p:val>
                                        </p:tav>
                                      </p:tavLst>
                                    </p:anim>
                                    <p:anim calcmode="lin" valueType="num">
                                      <p:cBhvr>
                                        <p:cTn id="49" dur="664" tmFilter="0.0,0.0; 0.25,0.07; 0.50,0.2; 0.75,0.467; 1.0,1.0">
                                          <p:stCondLst>
                                            <p:cond delay="0"/>
                                          </p:stCondLst>
                                        </p:cTn>
                                        <p:tgtEl>
                                          <p:spTgt spid="18"/>
                                        </p:tgtEl>
                                        <p:attrNameLst>
                                          <p:attrName>ppt_y</p:attrName>
                                        </p:attrNameLst>
                                      </p:cBhvr>
                                      <p:tavLst>
                                        <p:tav tm="0" fmla="#ppt_y-sin(pi*$)/3">
                                          <p:val>
                                            <p:fltVal val="0.5"/>
                                          </p:val>
                                        </p:tav>
                                        <p:tav tm="100000">
                                          <p:val>
                                            <p:fltVal val="1"/>
                                          </p:val>
                                        </p:tav>
                                      </p:tavLst>
                                    </p:anim>
                                    <p:anim calcmode="lin" valueType="num">
                                      <p:cBhvr>
                                        <p:cTn id="50" dur="664" tmFilter="0, 0; 0.125,0.2665; 0.25,0.4; 0.375,0.465; 0.5,0.5;  0.625,0.535; 0.75,0.6; 0.875,0.7335; 1,1">
                                          <p:stCondLst>
                                            <p:cond delay="664"/>
                                          </p:stCondLst>
                                        </p:cTn>
                                        <p:tgtEl>
                                          <p:spTgt spid="18"/>
                                        </p:tgtEl>
                                        <p:attrNameLst>
                                          <p:attrName>ppt_y</p:attrName>
                                        </p:attrNameLst>
                                      </p:cBhvr>
                                      <p:tavLst>
                                        <p:tav tm="0" fmla="#ppt_y-sin(pi*$)/9">
                                          <p:val>
                                            <p:fltVal val="0"/>
                                          </p:val>
                                        </p:tav>
                                        <p:tav tm="100000">
                                          <p:val>
                                            <p:fltVal val="1"/>
                                          </p:val>
                                        </p:tav>
                                      </p:tavLst>
                                    </p:anim>
                                    <p:anim calcmode="lin" valueType="num">
                                      <p:cBhvr>
                                        <p:cTn id="51" dur="332" tmFilter="0, 0; 0.125,0.2665; 0.25,0.4; 0.375,0.465; 0.5,0.5;  0.625,0.535; 0.75,0.6; 0.875,0.7335; 1,1">
                                          <p:stCondLst>
                                            <p:cond delay="1324"/>
                                          </p:stCondLst>
                                        </p:cTn>
                                        <p:tgtEl>
                                          <p:spTgt spid="18"/>
                                        </p:tgtEl>
                                        <p:attrNameLst>
                                          <p:attrName>ppt_y</p:attrName>
                                        </p:attrNameLst>
                                      </p:cBhvr>
                                      <p:tavLst>
                                        <p:tav tm="0" fmla="#ppt_y-sin(pi*$)/27">
                                          <p:val>
                                            <p:fltVal val="0"/>
                                          </p:val>
                                        </p:tav>
                                        <p:tav tm="100000">
                                          <p:val>
                                            <p:fltVal val="1"/>
                                          </p:val>
                                        </p:tav>
                                      </p:tavLst>
                                    </p:anim>
                                    <p:anim calcmode="lin" valueType="num">
                                      <p:cBhvr>
                                        <p:cTn id="52" dur="164" tmFilter="0, 0; 0.125,0.2665; 0.25,0.4; 0.375,0.465; 0.5,0.5;  0.625,0.535; 0.75,0.6; 0.875,0.7335; 1,1">
                                          <p:stCondLst>
                                            <p:cond delay="1656"/>
                                          </p:stCondLst>
                                        </p:cTn>
                                        <p:tgtEl>
                                          <p:spTgt spid="18"/>
                                        </p:tgtEl>
                                        <p:attrNameLst>
                                          <p:attrName>ppt_y</p:attrName>
                                        </p:attrNameLst>
                                      </p:cBhvr>
                                      <p:tavLst>
                                        <p:tav tm="0" fmla="#ppt_y-sin(pi*$)/81">
                                          <p:val>
                                            <p:fltVal val="0"/>
                                          </p:val>
                                        </p:tav>
                                        <p:tav tm="100000">
                                          <p:val>
                                            <p:fltVal val="1"/>
                                          </p:val>
                                        </p:tav>
                                      </p:tavLst>
                                    </p:anim>
                                    <p:animScale>
                                      <p:cBhvr>
                                        <p:cTn id="53" dur="26">
                                          <p:stCondLst>
                                            <p:cond delay="650"/>
                                          </p:stCondLst>
                                        </p:cTn>
                                        <p:tgtEl>
                                          <p:spTgt spid="18"/>
                                        </p:tgtEl>
                                      </p:cBhvr>
                                      <p:to x="100000" y="60000"/>
                                    </p:animScale>
                                    <p:animScale>
                                      <p:cBhvr>
                                        <p:cTn id="54" dur="166" decel="50000">
                                          <p:stCondLst>
                                            <p:cond delay="676"/>
                                          </p:stCondLst>
                                        </p:cTn>
                                        <p:tgtEl>
                                          <p:spTgt spid="18"/>
                                        </p:tgtEl>
                                      </p:cBhvr>
                                      <p:to x="100000" y="100000"/>
                                    </p:animScale>
                                    <p:animScale>
                                      <p:cBhvr>
                                        <p:cTn id="55" dur="26">
                                          <p:stCondLst>
                                            <p:cond delay="1312"/>
                                          </p:stCondLst>
                                        </p:cTn>
                                        <p:tgtEl>
                                          <p:spTgt spid="18"/>
                                        </p:tgtEl>
                                      </p:cBhvr>
                                      <p:to x="100000" y="80000"/>
                                    </p:animScale>
                                    <p:animScale>
                                      <p:cBhvr>
                                        <p:cTn id="56" dur="166" decel="50000">
                                          <p:stCondLst>
                                            <p:cond delay="1338"/>
                                          </p:stCondLst>
                                        </p:cTn>
                                        <p:tgtEl>
                                          <p:spTgt spid="18"/>
                                        </p:tgtEl>
                                      </p:cBhvr>
                                      <p:to x="100000" y="100000"/>
                                    </p:animScale>
                                    <p:animScale>
                                      <p:cBhvr>
                                        <p:cTn id="57" dur="26">
                                          <p:stCondLst>
                                            <p:cond delay="1642"/>
                                          </p:stCondLst>
                                        </p:cTn>
                                        <p:tgtEl>
                                          <p:spTgt spid="18"/>
                                        </p:tgtEl>
                                      </p:cBhvr>
                                      <p:to x="100000" y="90000"/>
                                    </p:animScale>
                                    <p:animScale>
                                      <p:cBhvr>
                                        <p:cTn id="58" dur="166" decel="50000">
                                          <p:stCondLst>
                                            <p:cond delay="1668"/>
                                          </p:stCondLst>
                                        </p:cTn>
                                        <p:tgtEl>
                                          <p:spTgt spid="18"/>
                                        </p:tgtEl>
                                      </p:cBhvr>
                                      <p:to x="100000" y="100000"/>
                                    </p:animScale>
                                    <p:animScale>
                                      <p:cBhvr>
                                        <p:cTn id="59" dur="26">
                                          <p:stCondLst>
                                            <p:cond delay="1808"/>
                                          </p:stCondLst>
                                        </p:cTn>
                                        <p:tgtEl>
                                          <p:spTgt spid="18"/>
                                        </p:tgtEl>
                                      </p:cBhvr>
                                      <p:to x="100000" y="95000"/>
                                    </p:animScale>
                                    <p:animScale>
                                      <p:cBhvr>
                                        <p:cTn id="60" dur="166" decel="50000">
                                          <p:stCondLst>
                                            <p:cond delay="1834"/>
                                          </p:stCondLst>
                                        </p:cTn>
                                        <p:tgtEl>
                                          <p:spTgt spid="18"/>
                                        </p:tgtEl>
                                      </p:cBhvr>
                                      <p:to x="100000" y="100000"/>
                                    </p:animScale>
                                  </p:childTnLst>
                                </p:cTn>
                              </p:par>
                            </p:childTnLst>
                          </p:cTn>
                        </p:par>
                        <p:par>
                          <p:cTn id="61" fill="hold">
                            <p:stCondLst>
                              <p:cond delay="2000"/>
                            </p:stCondLst>
                            <p:childTnLst>
                              <p:par>
                                <p:cTn id="62" presetID="22" presetClass="entr" presetSubtype="1" fill="hold" grpId="0" nodeType="afterEffect">
                                  <p:stCondLst>
                                    <p:cond delay="0"/>
                                  </p:stCondLst>
                                  <p:childTnLst>
                                    <p:set>
                                      <p:cBhvr>
                                        <p:cTn id="63" dur="1" fill="hold">
                                          <p:stCondLst>
                                            <p:cond delay="0"/>
                                          </p:stCondLst>
                                        </p:cTn>
                                        <p:tgtEl>
                                          <p:spTgt spid="16"/>
                                        </p:tgtEl>
                                        <p:attrNameLst>
                                          <p:attrName>style.visibility</p:attrName>
                                        </p:attrNameLst>
                                      </p:cBhvr>
                                      <p:to>
                                        <p:strVal val="visible"/>
                                      </p:to>
                                    </p:set>
                                    <p:animEffect transition="in" filter="wipe(up)">
                                      <p:cBhvr>
                                        <p:cTn id="64" dur="500"/>
                                        <p:tgtEl>
                                          <p:spTgt spid="16"/>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1" fill="hold" grpId="0" nodeType="clickEffect">
                                  <p:stCondLst>
                                    <p:cond delay="0"/>
                                  </p:stCondLst>
                                  <p:childTnLst>
                                    <p:set>
                                      <p:cBhvr>
                                        <p:cTn id="68" dur="1" fill="hold">
                                          <p:stCondLst>
                                            <p:cond delay="0"/>
                                          </p:stCondLst>
                                        </p:cTn>
                                        <p:tgtEl>
                                          <p:spTgt spid="8"/>
                                        </p:tgtEl>
                                        <p:attrNameLst>
                                          <p:attrName>style.visibility</p:attrName>
                                        </p:attrNameLst>
                                      </p:cBhvr>
                                      <p:to>
                                        <p:strVal val="visible"/>
                                      </p:to>
                                    </p:set>
                                    <p:animEffect transition="in" filter="wipe(up)">
                                      <p:cBhvr>
                                        <p:cTn id="69" dur="500"/>
                                        <p:tgtEl>
                                          <p:spTgt spid="8"/>
                                        </p:tgtEl>
                                      </p:cBhvr>
                                    </p:animEffect>
                                  </p:childTnLst>
                                </p:cTn>
                              </p:par>
                            </p:childTnLst>
                          </p:cTn>
                        </p:par>
                        <p:par>
                          <p:cTn id="70" fill="hold">
                            <p:stCondLst>
                              <p:cond delay="500"/>
                            </p:stCondLst>
                            <p:childTnLst>
                              <p:par>
                                <p:cTn id="71" presetID="22" presetClass="entr" presetSubtype="1" fill="hold" grpId="0" nodeType="afterEffect">
                                  <p:stCondLst>
                                    <p:cond delay="0"/>
                                  </p:stCondLst>
                                  <p:childTnLst>
                                    <p:set>
                                      <p:cBhvr>
                                        <p:cTn id="72" dur="1" fill="hold">
                                          <p:stCondLst>
                                            <p:cond delay="0"/>
                                          </p:stCondLst>
                                        </p:cTn>
                                        <p:tgtEl>
                                          <p:spTgt spid="4"/>
                                        </p:tgtEl>
                                        <p:attrNameLst>
                                          <p:attrName>style.visibility</p:attrName>
                                        </p:attrNameLst>
                                      </p:cBhvr>
                                      <p:to>
                                        <p:strVal val="visible"/>
                                      </p:to>
                                    </p:set>
                                    <p:animEffect transition="in" filter="wipe(up)">
                                      <p:cBhvr>
                                        <p:cTn id="7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6" grpId="0" animBg="1"/>
      <p:bldP spid="2" grpId="0"/>
      <p:bldP spid="4" grpId="0"/>
      <p:bldP spid="15" grpId="0"/>
      <p:bldP spid="16" grpId="0"/>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8866" name="Picture 5" descr="CART008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9800" y="36"/>
            <a:ext cx="4573588" cy="207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3"/>
          <p:cNvSpPr txBox="1">
            <a:spLocks noChangeArrowheads="1"/>
          </p:cNvSpPr>
          <p:nvPr/>
        </p:nvSpPr>
        <p:spPr bwMode="auto">
          <a:xfrm>
            <a:off x="457200" y="3581401"/>
            <a:ext cx="7772400"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69" tIns="45635" rIns="91269" bIns="45635"/>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l">
              <a:lnSpc>
                <a:spcPct val="90000"/>
              </a:lnSpc>
              <a:spcBef>
                <a:spcPct val="20000"/>
              </a:spcBef>
              <a:buClr>
                <a:srgbClr val="FF0000"/>
              </a:buClr>
            </a:pPr>
            <a:r>
              <a:rPr kumimoji="1" lang="en-US" sz="4400" baseline="30000" dirty="0">
                <a:solidFill>
                  <a:srgbClr val="000000"/>
                </a:solidFill>
                <a:latin typeface="Arial Black" charset="0"/>
                <a:cs typeface="ＭＳ Ｐゴシック" charset="0"/>
              </a:rPr>
              <a:t>22</a:t>
            </a:r>
            <a:r>
              <a:rPr kumimoji="1" lang="zh-CN" altLang="en-US" sz="4400" dirty="0">
                <a:solidFill>
                  <a:srgbClr val="000000"/>
                </a:solidFill>
                <a:latin typeface="Arial Black" charset="0"/>
                <a:cs typeface="ＭＳ Ｐゴシック" charset="0"/>
              </a:rPr>
              <a:t>不但如此，身上肢体人以为软弱的，更是不可少的。</a:t>
            </a:r>
          </a:p>
        </p:txBody>
      </p:sp>
      <p:sp>
        <p:nvSpPr>
          <p:cNvPr id="37892" name="Title 7"/>
          <p:cNvSpPr>
            <a:spLocks noGrp="1"/>
          </p:cNvSpPr>
          <p:nvPr>
            <p:ph type="title" idx="4294967295"/>
          </p:nvPr>
        </p:nvSpPr>
        <p:spPr>
          <a:xfrm>
            <a:off x="0" y="2133600"/>
            <a:ext cx="9144000" cy="1143000"/>
          </a:xfrm>
          <a:effectLst/>
        </p:spPr>
        <p:txBody>
          <a:bodyPr/>
          <a:lstStyle/>
          <a:p>
            <a:pPr>
              <a:defRPr/>
            </a:pPr>
            <a:r>
              <a:rPr lang="zh-CN" altLang="en-US" sz="4000" b="1" dirty="0">
                <a:effectLst>
                  <a:glow rad="241300">
                    <a:schemeClr val="bg2">
                      <a:alpha val="75000"/>
                    </a:schemeClr>
                  </a:glow>
                  <a:outerShdw blurRad="38100" dist="38100" dir="2700000" algn="tl">
                    <a:srgbClr val="000000">
                      <a:alpha val="43137"/>
                    </a:srgbClr>
                  </a:outerShdw>
                </a:effectLst>
              </a:rPr>
              <a:t>看似卑微的恩赐，更不能少</a:t>
            </a:r>
            <a:br>
              <a:rPr lang="en-US" altLang="zh-CN" sz="4000" b="1" dirty="0">
                <a:effectLst>
                  <a:glow rad="241300">
                    <a:schemeClr val="bg2">
                      <a:alpha val="75000"/>
                    </a:schemeClr>
                  </a:glow>
                  <a:outerShdw blurRad="38100" dist="38100" dir="2700000" algn="tl">
                    <a:srgbClr val="000000">
                      <a:alpha val="43137"/>
                    </a:srgbClr>
                  </a:outerShdw>
                </a:effectLst>
              </a:rPr>
            </a:br>
            <a:r>
              <a:rPr lang="en-US" sz="4000" b="1" dirty="0">
                <a:effectLst>
                  <a:glow rad="241300">
                    <a:schemeClr val="bg2">
                      <a:alpha val="75000"/>
                    </a:schemeClr>
                  </a:glow>
                  <a:outerShdw blurRad="38100" dist="38100" dir="2700000" algn="tl">
                    <a:srgbClr val="000000">
                      <a:alpha val="43137"/>
                    </a:srgbClr>
                  </a:outerShdw>
                </a:effectLst>
              </a:rPr>
              <a:t>(12:22)</a:t>
            </a:r>
          </a:p>
        </p:txBody>
      </p:sp>
    </p:spTree>
    <p:extLst>
      <p:ext uri="{BB962C8B-B14F-4D97-AF65-F5344CB8AC3E}">
        <p14:creationId xmlns:p14="http://schemas.microsoft.com/office/powerpoint/2010/main" val="32188874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 calcmode="lin" valueType="num">
                                      <p:cBhvr>
                                        <p:cTn id="9" dur="500" fill="hold"/>
                                        <p:tgtEl>
                                          <p:spTgt spid="5">
                                            <p:txEl>
                                              <p:pRg st="0" end="0"/>
                                            </p:txEl>
                                          </p:spTgt>
                                        </p:tgtEl>
                                        <p:attrNameLst>
                                          <p:attrName>style.rotation</p:attrName>
                                        </p:attrNameLst>
                                      </p:cBhvr>
                                      <p:tavLst>
                                        <p:tav tm="0">
                                          <p:val>
                                            <p:fltVal val="360"/>
                                          </p:val>
                                        </p:tav>
                                        <p:tav tm="100000">
                                          <p:val>
                                            <p:fltVal val="0"/>
                                          </p:val>
                                        </p:tav>
                                      </p:tavLst>
                                    </p:anim>
                                    <p:animEffect transition="in" filter="fade">
                                      <p:cBhvr>
                                        <p:cTn id="10"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4865"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1"/>
            <a:ext cx="9144000" cy="685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31"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zh-CN" altLang="en-US" u="sng" dirty="0">
                <a:effectLst>
                  <a:outerShdw blurRad="38100" dist="38100" dir="2700000" algn="tl">
                    <a:srgbClr val="212121"/>
                  </a:outerShdw>
                </a:effectLst>
                <a:latin typeface="Arial" charset="0"/>
              </a:rPr>
              <a:t>林前 </a:t>
            </a:r>
            <a:r>
              <a:rPr lang="en-US" u="sng" dirty="0">
                <a:effectLst>
                  <a:outerShdw blurRad="38100" dist="38100" dir="2700000" algn="tl">
                    <a:srgbClr val="212121"/>
                  </a:outerShdw>
                </a:effectLst>
                <a:latin typeface="Arial" charset="0"/>
              </a:rPr>
              <a:t>10:6-8 </a:t>
            </a:r>
            <a:r>
              <a:rPr lang="en-US" sz="3600" u="sng" dirty="0">
                <a:effectLst>
                  <a:outerShdw blurRad="38100" dist="38100" dir="2700000" algn="tl">
                    <a:srgbClr val="212121"/>
                  </a:outerShdw>
                </a:effectLst>
                <a:latin typeface="Arial" charset="0"/>
              </a:rPr>
              <a:t>(</a:t>
            </a:r>
            <a:r>
              <a:rPr lang="en-US" altLang="zh-CN" sz="3600" u="sng" dirty="0">
                <a:effectLst>
                  <a:outerShdw blurRad="38100" dist="38100" dir="2700000" algn="tl">
                    <a:srgbClr val="212121"/>
                  </a:outerShdw>
                </a:effectLst>
                <a:latin typeface="Arial" charset="0"/>
              </a:rPr>
              <a:t>CNV</a:t>
            </a:r>
            <a:r>
              <a:rPr lang="en-US" sz="3600" u="sng" dirty="0">
                <a:effectLst>
                  <a:outerShdw blurRad="38100" dist="38100" dir="2700000" algn="tl">
                    <a:srgbClr val="212121"/>
                  </a:outerShdw>
                </a:effectLst>
                <a:latin typeface="Arial" charset="0"/>
              </a:rPr>
              <a:t>)</a:t>
            </a:r>
            <a:endParaRPr lang="en-US" dirty="0">
              <a:effectLst>
                <a:outerShdw blurRad="38100" dist="38100" dir="2700000" algn="tl">
                  <a:srgbClr val="212121"/>
                </a:outerShdw>
              </a:effectLst>
              <a:latin typeface="Arial" charset="0"/>
            </a:endParaRPr>
          </a:p>
        </p:txBody>
      </p:sp>
      <p:sp>
        <p:nvSpPr>
          <p:cNvPr id="1364996" name="Text Box 4"/>
          <p:cNvSpPr txBox="1">
            <a:spLocks noChangeArrowheads="1"/>
          </p:cNvSpPr>
          <p:nvPr/>
        </p:nvSpPr>
        <p:spPr bwMode="auto">
          <a:xfrm>
            <a:off x="228600" y="1295400"/>
            <a:ext cx="8763000" cy="37856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spAutoFit/>
          </a:bodyPr>
          <a:lstStyle/>
          <a:p>
            <a:pPr algn="l">
              <a:defRPr/>
            </a:pPr>
            <a:r>
              <a:rPr lang="zh-CN" altLang="en-US" sz="4000" dirty="0">
                <a:solidFill>
                  <a:srgbClr val="FFFFFF"/>
                </a:solidFill>
                <a:effectLst>
                  <a:glow rad="190500">
                    <a:srgbClr val="212121"/>
                  </a:glow>
                </a:effectLst>
              </a:rPr>
              <a:t>这些事都是我们的鉴戒，叫我们不要贪恋恶事，像他们那样。 </a:t>
            </a:r>
            <a:r>
              <a:rPr lang="en-US" altLang="zh-CN" sz="4000" baseline="30000" dirty="0">
                <a:solidFill>
                  <a:srgbClr val="FFFFFF"/>
                </a:solidFill>
                <a:effectLst>
                  <a:glow rad="190500">
                    <a:srgbClr val="212121"/>
                  </a:glow>
                </a:effectLst>
              </a:rPr>
              <a:t>7</a:t>
            </a:r>
            <a:r>
              <a:rPr lang="en-US" altLang="zh-CN" sz="4000" dirty="0">
                <a:solidFill>
                  <a:srgbClr val="FFFFFF"/>
                </a:solidFill>
                <a:effectLst>
                  <a:glow rad="190500">
                    <a:srgbClr val="212121"/>
                  </a:glow>
                </a:effectLst>
              </a:rPr>
              <a:t> </a:t>
            </a:r>
            <a:r>
              <a:rPr lang="zh-CN" altLang="en-US" sz="4000" dirty="0">
                <a:solidFill>
                  <a:srgbClr val="FFFFFF"/>
                </a:solidFill>
                <a:effectLst>
                  <a:glow rad="190500">
                    <a:srgbClr val="212121"/>
                  </a:glow>
                </a:effectLst>
              </a:rPr>
              <a:t>你们也不可拜偶像，像他们</a:t>
            </a:r>
            <a:r>
              <a:rPr lang="zh-CN" altLang="en-US" sz="4000" dirty="0">
                <a:solidFill>
                  <a:srgbClr val="FFFF00"/>
                </a:solidFill>
                <a:effectLst>
                  <a:glow rad="190500">
                    <a:srgbClr val="212121"/>
                  </a:glow>
                </a:effectLst>
              </a:rPr>
              <a:t>有些</a:t>
            </a:r>
            <a:r>
              <a:rPr lang="zh-CN" altLang="en-US" sz="4000" dirty="0">
                <a:solidFill>
                  <a:srgbClr val="FFFFFF"/>
                </a:solidFill>
                <a:effectLst>
                  <a:glow rad="190500">
                    <a:srgbClr val="212121"/>
                  </a:glow>
                </a:effectLst>
              </a:rPr>
              <a:t>人那样；正如经上所记：“人民坐下吃喝，起来玩乐。” </a:t>
            </a:r>
            <a:r>
              <a:rPr lang="en-US" altLang="zh-CN" sz="4000" baseline="30000" dirty="0">
                <a:solidFill>
                  <a:srgbClr val="FFFFFF"/>
                </a:solidFill>
                <a:effectLst>
                  <a:glow rad="190500">
                    <a:srgbClr val="212121"/>
                  </a:glow>
                </a:effectLst>
              </a:rPr>
              <a:t>8</a:t>
            </a:r>
            <a:r>
              <a:rPr lang="en-US" altLang="zh-CN" sz="4000" dirty="0">
                <a:solidFill>
                  <a:srgbClr val="FFFFFF"/>
                </a:solidFill>
                <a:effectLst>
                  <a:glow rad="190500">
                    <a:srgbClr val="212121"/>
                  </a:glow>
                </a:effectLst>
              </a:rPr>
              <a:t> </a:t>
            </a:r>
            <a:r>
              <a:rPr lang="zh-CN" altLang="en-US" sz="4000" dirty="0">
                <a:solidFill>
                  <a:srgbClr val="FFFFFF"/>
                </a:solidFill>
                <a:effectLst>
                  <a:glow rad="190500">
                    <a:srgbClr val="212121"/>
                  </a:glow>
                </a:effectLst>
              </a:rPr>
              <a:t>我们也不可淫乱，像他们</a:t>
            </a:r>
            <a:r>
              <a:rPr lang="zh-CN" altLang="en-US" sz="4000" dirty="0">
                <a:solidFill>
                  <a:srgbClr val="FFFF00"/>
                </a:solidFill>
                <a:effectLst>
                  <a:glow rad="190500">
                    <a:srgbClr val="212121"/>
                  </a:glow>
                </a:effectLst>
              </a:rPr>
              <a:t>有些</a:t>
            </a:r>
            <a:r>
              <a:rPr lang="zh-CN" altLang="en-US" sz="4000" dirty="0">
                <a:solidFill>
                  <a:srgbClr val="FFFFFF"/>
                </a:solidFill>
                <a:effectLst>
                  <a:glow rad="190500">
                    <a:srgbClr val="212121"/>
                  </a:glow>
                </a:effectLst>
              </a:rPr>
              <a:t>人那样，一天就死了二万三千人。</a:t>
            </a:r>
            <a:endParaRPr lang="en-US" sz="4000" dirty="0">
              <a:solidFill>
                <a:srgbClr val="FFFFFF"/>
              </a:solidFill>
              <a:effectLst>
                <a:glow rad="190500">
                  <a:srgbClr val="212121"/>
                </a:glow>
              </a:effectLst>
            </a:endParaRPr>
          </a:p>
        </p:txBody>
      </p:sp>
    </p:spTree>
    <p:extLst>
      <p:ext uri="{BB962C8B-B14F-4D97-AF65-F5344CB8AC3E}">
        <p14:creationId xmlns:p14="http://schemas.microsoft.com/office/powerpoint/2010/main" val="3364564155"/>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0914" name="Picture 5" descr="CART008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9800" y="36"/>
            <a:ext cx="4573588" cy="207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3"/>
          <p:cNvSpPr txBox="1">
            <a:spLocks noChangeArrowheads="1"/>
          </p:cNvSpPr>
          <p:nvPr/>
        </p:nvSpPr>
        <p:spPr bwMode="auto">
          <a:xfrm>
            <a:off x="457200" y="3276600"/>
            <a:ext cx="7772400" cy="297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69" tIns="45635" rIns="91269" bIns="45635"/>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l">
              <a:lnSpc>
                <a:spcPct val="90000"/>
              </a:lnSpc>
              <a:spcBef>
                <a:spcPct val="20000"/>
              </a:spcBef>
              <a:buClr>
                <a:srgbClr val="FF0000"/>
              </a:buClr>
            </a:pPr>
            <a:r>
              <a:rPr kumimoji="1" lang="en-US" sz="4400" baseline="30000" dirty="0">
                <a:solidFill>
                  <a:srgbClr val="000000"/>
                </a:solidFill>
                <a:latin typeface="Arial Black" charset="0"/>
                <a:cs typeface="ＭＳ Ｐゴシック" charset="0"/>
              </a:rPr>
              <a:t>22</a:t>
            </a:r>
            <a:r>
              <a:rPr kumimoji="1" lang="zh-CN" altLang="en-US" sz="4400" dirty="0">
                <a:solidFill>
                  <a:srgbClr val="000000"/>
                </a:solidFill>
                <a:latin typeface="Arial Black" charset="0"/>
                <a:cs typeface="ＭＳ Ｐゴシック" charset="0"/>
              </a:rPr>
              <a:t>不但如此，身上肢体人以为软弱的，更是不可少的。</a:t>
            </a:r>
            <a:r>
              <a:rPr kumimoji="1" lang="en-US" altLang="zh-CN" sz="4400" baseline="30000" dirty="0">
                <a:solidFill>
                  <a:srgbClr val="7030A0"/>
                </a:solidFill>
                <a:latin typeface="Arial Black" charset="0"/>
                <a:cs typeface="ＭＳ Ｐゴシック" charset="0"/>
              </a:rPr>
              <a:t>23 </a:t>
            </a:r>
            <a:r>
              <a:rPr kumimoji="1" lang="zh-CN" altLang="en-US" sz="4400" dirty="0">
                <a:solidFill>
                  <a:srgbClr val="7030A0"/>
                </a:solidFill>
                <a:latin typeface="Arial Black" charset="0"/>
                <a:cs typeface="ＭＳ Ｐゴシック" charset="0"/>
              </a:rPr>
              <a:t>身上肢体， 我们看为不体面的，越发给他加上体面</a:t>
            </a:r>
            <a:endParaRPr kumimoji="1" lang="en-US" sz="4400" b="0" dirty="0">
              <a:solidFill>
                <a:srgbClr val="7030A0"/>
              </a:solidFill>
              <a:latin typeface="Arial Black" charset="0"/>
              <a:cs typeface="ＭＳ Ｐゴシック" charset="0"/>
            </a:endParaRPr>
          </a:p>
        </p:txBody>
      </p:sp>
      <p:sp>
        <p:nvSpPr>
          <p:cNvPr id="38916" name="Title 7"/>
          <p:cNvSpPr>
            <a:spLocks noGrp="1"/>
          </p:cNvSpPr>
          <p:nvPr>
            <p:ph type="title" idx="4294967295"/>
          </p:nvPr>
        </p:nvSpPr>
        <p:spPr>
          <a:xfrm>
            <a:off x="0" y="2009775"/>
            <a:ext cx="9144000" cy="1143000"/>
          </a:xfrm>
          <a:noFill/>
          <a:ln>
            <a:noFill/>
          </a:ln>
          <a:effectLst/>
        </p:spPr>
        <p:txBody>
          <a:bodyPr vert="horz" wrap="square" lIns="91269" tIns="45635" rIns="91269" bIns="45635" numCol="1" anchor="ctr" anchorCtr="0" compatLnSpc="1">
            <a:prstTxWarp prst="textNoShape">
              <a:avLst/>
            </a:prstTxWarp>
          </a:bodyPr>
          <a:lstStyle/>
          <a:p>
            <a:r>
              <a:rPr lang="zh-CN" altLang="en-US" sz="4000" b="1" dirty="0">
                <a:effectLst>
                  <a:glow rad="241300">
                    <a:schemeClr val="bg2">
                      <a:alpha val="75000"/>
                    </a:schemeClr>
                  </a:glow>
                  <a:outerShdw blurRad="38100" dist="38100" dir="2700000" algn="tl">
                    <a:srgbClr val="000000">
                      <a:alpha val="43137"/>
                    </a:srgbClr>
                  </a:outerShdw>
                </a:effectLst>
              </a:rPr>
              <a:t>看似不体面的恩赐，更要尊荣他</a:t>
            </a:r>
            <a:br>
              <a:rPr lang="en-US" altLang="zh-CN" sz="4000" b="1" dirty="0">
                <a:effectLst>
                  <a:glow rad="241300">
                    <a:schemeClr val="bg2">
                      <a:alpha val="75000"/>
                    </a:schemeClr>
                  </a:glow>
                  <a:outerShdw blurRad="38100" dist="38100" dir="2700000" algn="tl">
                    <a:srgbClr val="000000">
                      <a:alpha val="43137"/>
                    </a:srgbClr>
                  </a:outerShdw>
                </a:effectLst>
              </a:rPr>
            </a:br>
            <a:r>
              <a:rPr lang="en-US" sz="4000" b="1" dirty="0">
                <a:effectLst>
                  <a:glow rad="241300">
                    <a:schemeClr val="bg2">
                      <a:alpha val="75000"/>
                    </a:schemeClr>
                  </a:glow>
                  <a:outerShdw blurRad="38100" dist="38100" dir="2700000" algn="tl">
                    <a:srgbClr val="000000">
                      <a:alpha val="43137"/>
                    </a:srgbClr>
                  </a:outerShdw>
                </a:effectLst>
              </a:rPr>
              <a:t>(12:23a)</a:t>
            </a:r>
          </a:p>
        </p:txBody>
      </p:sp>
    </p:spTree>
    <p:extLst>
      <p:ext uri="{BB962C8B-B14F-4D97-AF65-F5344CB8AC3E}">
        <p14:creationId xmlns:p14="http://schemas.microsoft.com/office/powerpoint/2010/main" val="254100154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 calcmode="lin" valueType="num">
                                      <p:cBhvr>
                                        <p:cTn id="9" dur="500" fill="hold"/>
                                        <p:tgtEl>
                                          <p:spTgt spid="5">
                                            <p:txEl>
                                              <p:pRg st="0" end="0"/>
                                            </p:txEl>
                                          </p:spTgt>
                                        </p:tgtEl>
                                        <p:attrNameLst>
                                          <p:attrName>style.rotation</p:attrName>
                                        </p:attrNameLst>
                                      </p:cBhvr>
                                      <p:tavLst>
                                        <p:tav tm="0">
                                          <p:val>
                                            <p:fltVal val="360"/>
                                          </p:val>
                                        </p:tav>
                                        <p:tav tm="100000">
                                          <p:val>
                                            <p:fltVal val="0"/>
                                          </p:val>
                                        </p:tav>
                                      </p:tavLst>
                                    </p:anim>
                                    <p:animEffect transition="in" filter="fade">
                                      <p:cBhvr>
                                        <p:cTn id="10"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2962" name="Picture 5" descr="CART008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9800" y="36"/>
            <a:ext cx="4573588" cy="207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3"/>
          <p:cNvSpPr txBox="1">
            <a:spLocks noChangeArrowheads="1"/>
          </p:cNvSpPr>
          <p:nvPr/>
        </p:nvSpPr>
        <p:spPr bwMode="auto">
          <a:xfrm>
            <a:off x="457200" y="3581401"/>
            <a:ext cx="7772400"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69" tIns="45635" rIns="91269" bIns="45635"/>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l">
              <a:lnSpc>
                <a:spcPct val="90000"/>
              </a:lnSpc>
              <a:spcBef>
                <a:spcPct val="20000"/>
              </a:spcBef>
              <a:buClr>
                <a:srgbClr val="FF0000"/>
              </a:buClr>
            </a:pPr>
            <a:r>
              <a:rPr kumimoji="1" lang="en-US" sz="4400" dirty="0">
                <a:solidFill>
                  <a:srgbClr val="000000"/>
                </a:solidFill>
                <a:latin typeface="Arial Black" charset="0"/>
                <a:cs typeface="ＭＳ Ｐゴシック" charset="0"/>
              </a:rPr>
              <a:t>…</a:t>
            </a:r>
            <a:r>
              <a:rPr kumimoji="1" lang="zh-CN" altLang="en-US" sz="4400" dirty="0">
                <a:solidFill>
                  <a:srgbClr val="000000"/>
                </a:solidFill>
                <a:latin typeface="Arial Black" charset="0"/>
                <a:cs typeface="ＭＳ Ｐゴシック" charset="0"/>
              </a:rPr>
              <a:t>不大美观的部分，就更加要使它美观。</a:t>
            </a:r>
            <a:endParaRPr kumimoji="1" lang="en-US" sz="4400" b="0" dirty="0">
              <a:solidFill>
                <a:srgbClr val="000000"/>
              </a:solidFill>
              <a:latin typeface="Arial Black" charset="0"/>
              <a:cs typeface="ＭＳ Ｐゴシック" charset="0"/>
            </a:endParaRPr>
          </a:p>
        </p:txBody>
      </p:sp>
      <p:sp>
        <p:nvSpPr>
          <p:cNvPr id="39940" name="Title 7"/>
          <p:cNvSpPr>
            <a:spLocks noGrp="1"/>
          </p:cNvSpPr>
          <p:nvPr>
            <p:ph type="title" idx="4294967295"/>
          </p:nvPr>
        </p:nvSpPr>
        <p:spPr>
          <a:xfrm>
            <a:off x="0" y="2133600"/>
            <a:ext cx="9144000" cy="1143000"/>
          </a:xfrm>
          <a:noFill/>
          <a:ln>
            <a:noFill/>
          </a:ln>
          <a:effectLst/>
        </p:spPr>
        <p:txBody>
          <a:bodyPr vert="horz" wrap="square" lIns="91269" tIns="45635" rIns="91269" bIns="45635" numCol="1" anchor="ctr" anchorCtr="0" compatLnSpc="1">
            <a:prstTxWarp prst="textNoShape">
              <a:avLst/>
            </a:prstTxWarp>
          </a:bodyPr>
          <a:lstStyle/>
          <a:p>
            <a:r>
              <a:rPr lang="zh-CN" altLang="en-US" sz="4000" b="1" dirty="0">
                <a:effectLst>
                  <a:glow rad="241300">
                    <a:schemeClr val="bg2">
                      <a:alpha val="75000"/>
                    </a:schemeClr>
                  </a:glow>
                  <a:outerShdw blurRad="38100" dist="38100" dir="2700000" algn="tl">
                    <a:srgbClr val="000000">
                      <a:alpha val="43137"/>
                    </a:srgbClr>
                  </a:outerShdw>
                </a:effectLst>
              </a:rPr>
              <a:t>恩赐看似不 俊 美 的 ， 越 发 得 着 俊 美</a:t>
            </a:r>
            <a:r>
              <a:rPr lang="en-US" sz="4000" b="1" dirty="0">
                <a:effectLst>
                  <a:glow rad="241300">
                    <a:schemeClr val="bg2">
                      <a:alpha val="75000"/>
                    </a:schemeClr>
                  </a:glow>
                  <a:outerShdw blurRad="38100" dist="38100" dir="2700000" algn="tl">
                    <a:srgbClr val="000000">
                      <a:alpha val="43137"/>
                    </a:srgbClr>
                  </a:outerShdw>
                </a:effectLst>
              </a:rPr>
              <a:t>(12:23b)</a:t>
            </a:r>
          </a:p>
        </p:txBody>
      </p:sp>
    </p:spTree>
    <p:extLst>
      <p:ext uri="{BB962C8B-B14F-4D97-AF65-F5344CB8AC3E}">
        <p14:creationId xmlns:p14="http://schemas.microsoft.com/office/powerpoint/2010/main" val="39325087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 calcmode="lin" valueType="num">
                                      <p:cBhvr>
                                        <p:cTn id="9" dur="500" fill="hold"/>
                                        <p:tgtEl>
                                          <p:spTgt spid="5">
                                            <p:txEl>
                                              <p:pRg st="0" end="0"/>
                                            </p:txEl>
                                          </p:spTgt>
                                        </p:tgtEl>
                                        <p:attrNameLst>
                                          <p:attrName>style.rotation</p:attrName>
                                        </p:attrNameLst>
                                      </p:cBhvr>
                                      <p:tavLst>
                                        <p:tav tm="0">
                                          <p:val>
                                            <p:fltVal val="360"/>
                                          </p:val>
                                        </p:tav>
                                        <p:tav tm="100000">
                                          <p:val>
                                            <p:fltVal val="0"/>
                                          </p:val>
                                        </p:tav>
                                      </p:tavLst>
                                    </p:anim>
                                    <p:animEffect transition="in" filter="fade">
                                      <p:cBhvr>
                                        <p:cTn id="10"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5010" name="Picture 5" descr="CART008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9800" y="36"/>
            <a:ext cx="4573588" cy="207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3"/>
          <p:cNvSpPr txBox="1">
            <a:spLocks noChangeArrowheads="1"/>
          </p:cNvSpPr>
          <p:nvPr/>
        </p:nvSpPr>
        <p:spPr bwMode="auto">
          <a:xfrm>
            <a:off x="457200" y="3657600"/>
            <a:ext cx="7772400"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69" tIns="45635" rIns="91269" bIns="45635"/>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l">
              <a:lnSpc>
                <a:spcPct val="90000"/>
              </a:lnSpc>
              <a:spcBef>
                <a:spcPct val="20000"/>
              </a:spcBef>
              <a:buClr>
                <a:srgbClr val="FF0000"/>
              </a:buClr>
            </a:pPr>
            <a:r>
              <a:rPr kumimoji="1" lang="en-US" sz="4400" baseline="30000" dirty="0">
                <a:solidFill>
                  <a:srgbClr val="000000"/>
                </a:solidFill>
                <a:latin typeface="Arial Black" charset="0"/>
                <a:cs typeface="ＭＳ Ｐゴシック" charset="0"/>
              </a:rPr>
              <a:t>24</a:t>
            </a:r>
            <a:r>
              <a:rPr kumimoji="1" lang="zh-CN" altLang="en-US" sz="4400" dirty="0">
                <a:solidFill>
                  <a:srgbClr val="000000"/>
                </a:solidFill>
                <a:latin typeface="Arial Black" charset="0"/>
                <a:cs typeface="ＭＳ Ｐゴシック" charset="0"/>
              </a:rPr>
              <a:t>我们身体上美观的部分，就不需要这样了。</a:t>
            </a:r>
            <a:endParaRPr kumimoji="1" lang="en-US" sz="4400" b="0" dirty="0">
              <a:solidFill>
                <a:srgbClr val="000000"/>
              </a:solidFill>
              <a:latin typeface="Arial Black" charset="0"/>
              <a:cs typeface="ＭＳ Ｐゴシック" charset="0"/>
            </a:endParaRPr>
          </a:p>
        </p:txBody>
      </p:sp>
      <p:sp>
        <p:nvSpPr>
          <p:cNvPr id="40964" name="Title 7"/>
          <p:cNvSpPr>
            <a:spLocks noGrp="1"/>
          </p:cNvSpPr>
          <p:nvPr>
            <p:ph type="title" idx="4294967295"/>
          </p:nvPr>
        </p:nvSpPr>
        <p:spPr>
          <a:xfrm>
            <a:off x="0" y="2209800"/>
            <a:ext cx="9144000" cy="1143000"/>
          </a:xfrm>
          <a:noFill/>
          <a:ln>
            <a:noFill/>
          </a:ln>
          <a:effectLst/>
        </p:spPr>
        <p:txBody>
          <a:bodyPr vert="horz" wrap="square" lIns="91269" tIns="45635" rIns="91269" bIns="45635" numCol="1" anchor="ctr" anchorCtr="0" compatLnSpc="1">
            <a:prstTxWarp prst="textNoShape">
              <a:avLst/>
            </a:prstTxWarp>
          </a:bodyPr>
          <a:lstStyle/>
          <a:p>
            <a:r>
              <a:rPr lang="zh-CN" altLang="en-US" sz="4000" b="1" dirty="0">
                <a:effectLst>
                  <a:glow rad="241300">
                    <a:schemeClr val="bg2">
                      <a:alpha val="75000"/>
                    </a:schemeClr>
                  </a:glow>
                  <a:outerShdw blurRad="38100" dist="38100" dir="2700000" algn="tl">
                    <a:srgbClr val="000000">
                      <a:alpha val="43137"/>
                    </a:srgbClr>
                  </a:outerShdw>
                </a:effectLst>
              </a:rPr>
              <a:t>拥有出众的恩赐的信徒，</a:t>
            </a:r>
            <a:br>
              <a:rPr lang="zh-CN" altLang="en-US" sz="4000" b="1" dirty="0">
                <a:effectLst>
                  <a:glow rad="241300">
                    <a:schemeClr val="bg2">
                      <a:alpha val="75000"/>
                    </a:schemeClr>
                  </a:glow>
                  <a:outerShdw blurRad="38100" dist="38100" dir="2700000" algn="tl">
                    <a:srgbClr val="000000">
                      <a:alpha val="43137"/>
                    </a:srgbClr>
                  </a:outerShdw>
                </a:effectLst>
              </a:rPr>
            </a:br>
            <a:r>
              <a:rPr lang="zh-CN" altLang="en-US" sz="4000" b="1" dirty="0">
                <a:effectLst>
                  <a:glow rad="241300">
                    <a:schemeClr val="bg2">
                      <a:alpha val="75000"/>
                    </a:schemeClr>
                  </a:glow>
                  <a:outerShdw blurRad="38100" dist="38100" dir="2700000" algn="tl">
                    <a:srgbClr val="000000">
                      <a:alpha val="43137"/>
                    </a:srgbClr>
                  </a:outerShdw>
                </a:effectLst>
              </a:rPr>
              <a:t>我们无须特别肯定他</a:t>
            </a:r>
            <a:r>
              <a:rPr lang="en-US" sz="4000" b="1" dirty="0">
                <a:effectLst>
                  <a:glow rad="241300">
                    <a:schemeClr val="bg2">
                      <a:alpha val="75000"/>
                    </a:schemeClr>
                  </a:glow>
                  <a:outerShdw blurRad="38100" dist="38100" dir="2700000" algn="tl">
                    <a:srgbClr val="000000">
                      <a:alpha val="43137"/>
                    </a:srgbClr>
                  </a:outerShdw>
                </a:effectLst>
              </a:rPr>
              <a:t>(12:24a)</a:t>
            </a:r>
          </a:p>
        </p:txBody>
      </p:sp>
    </p:spTree>
    <p:extLst>
      <p:ext uri="{BB962C8B-B14F-4D97-AF65-F5344CB8AC3E}">
        <p14:creationId xmlns:p14="http://schemas.microsoft.com/office/powerpoint/2010/main" val="22030057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 calcmode="lin" valueType="num">
                                      <p:cBhvr>
                                        <p:cTn id="9" dur="500" fill="hold"/>
                                        <p:tgtEl>
                                          <p:spTgt spid="5">
                                            <p:txEl>
                                              <p:pRg st="0" end="0"/>
                                            </p:txEl>
                                          </p:spTgt>
                                        </p:tgtEl>
                                        <p:attrNameLst>
                                          <p:attrName>style.rotation</p:attrName>
                                        </p:attrNameLst>
                                      </p:cBhvr>
                                      <p:tavLst>
                                        <p:tav tm="0">
                                          <p:val>
                                            <p:fltVal val="360"/>
                                          </p:val>
                                        </p:tav>
                                        <p:tav tm="100000">
                                          <p:val>
                                            <p:fltVal val="0"/>
                                          </p:val>
                                        </p:tav>
                                      </p:tavLst>
                                    </p:anim>
                                    <p:animEffect transition="in" filter="fade">
                                      <p:cBhvr>
                                        <p:cTn id="10"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7058" name="Picture 5" descr="CART008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9800" y="36"/>
            <a:ext cx="4573588" cy="207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3"/>
          <p:cNvSpPr txBox="1">
            <a:spLocks noChangeArrowheads="1"/>
          </p:cNvSpPr>
          <p:nvPr/>
        </p:nvSpPr>
        <p:spPr bwMode="auto">
          <a:xfrm>
            <a:off x="457200" y="3657600"/>
            <a:ext cx="7772400"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69" tIns="45635" rIns="91269" bIns="45635"/>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l">
              <a:lnSpc>
                <a:spcPct val="90000"/>
              </a:lnSpc>
              <a:spcBef>
                <a:spcPct val="20000"/>
              </a:spcBef>
              <a:buClr>
                <a:srgbClr val="FF0000"/>
              </a:buClr>
            </a:pPr>
            <a:r>
              <a:rPr kumimoji="1" lang="zh-CN" altLang="en-US" sz="4800" dirty="0">
                <a:solidFill>
                  <a:srgbClr val="000000"/>
                </a:solidFill>
                <a:latin typeface="Arial Black" charset="0"/>
                <a:cs typeface="ＭＳ Ｐゴシック" charset="0"/>
              </a:rPr>
              <a:t>但　神却这样把身体组成了：格外地把体面加给比较有缺欠的肢体</a:t>
            </a:r>
            <a:endParaRPr kumimoji="1" lang="en-US" sz="4800" b="0" dirty="0">
              <a:solidFill>
                <a:srgbClr val="000000"/>
              </a:solidFill>
              <a:latin typeface="Arial Black" charset="0"/>
              <a:cs typeface="ＭＳ Ｐゴシック" charset="0"/>
            </a:endParaRPr>
          </a:p>
        </p:txBody>
      </p:sp>
      <p:sp>
        <p:nvSpPr>
          <p:cNvPr id="41988" name="Title 7"/>
          <p:cNvSpPr>
            <a:spLocks noGrp="1"/>
          </p:cNvSpPr>
          <p:nvPr>
            <p:ph type="title" idx="4294967295"/>
          </p:nvPr>
        </p:nvSpPr>
        <p:spPr>
          <a:xfrm>
            <a:off x="0" y="2209800"/>
            <a:ext cx="9144000" cy="1143000"/>
          </a:xfrm>
          <a:noFill/>
          <a:ln>
            <a:noFill/>
          </a:ln>
          <a:effectLst/>
        </p:spPr>
        <p:txBody>
          <a:bodyPr vert="horz" wrap="square" lIns="91269" tIns="45635" rIns="91269" bIns="45635" numCol="1" anchor="ctr" anchorCtr="0" compatLnSpc="1">
            <a:prstTxWarp prst="textNoShape">
              <a:avLst/>
            </a:prstTxWarp>
          </a:bodyPr>
          <a:lstStyle/>
          <a:p>
            <a:r>
              <a:rPr lang="zh-CN" altLang="en-US" sz="4000" b="1" dirty="0">
                <a:effectLst>
                  <a:glow rad="241300">
                    <a:schemeClr val="bg2">
                      <a:alpha val="75000"/>
                    </a:schemeClr>
                  </a:glow>
                  <a:outerShdw blurRad="38100" dist="38100" dir="2700000" algn="tl">
                    <a:srgbClr val="000000">
                      <a:alpha val="43137"/>
                    </a:srgbClr>
                  </a:outerShdw>
                </a:effectLst>
              </a:rPr>
              <a:t>神会加倍尊荣那些默默在幕后服侍的肢体</a:t>
            </a:r>
            <a:r>
              <a:rPr lang="en-US" sz="4000" b="1" dirty="0">
                <a:effectLst>
                  <a:glow rad="241300">
                    <a:schemeClr val="bg2">
                      <a:alpha val="75000"/>
                    </a:schemeClr>
                  </a:glow>
                  <a:outerShdw blurRad="38100" dist="38100" dir="2700000" algn="tl">
                    <a:srgbClr val="000000">
                      <a:alpha val="43137"/>
                    </a:srgbClr>
                  </a:outerShdw>
                </a:effectLst>
              </a:rPr>
              <a:t>(12:24b).</a:t>
            </a:r>
          </a:p>
        </p:txBody>
      </p:sp>
    </p:spTree>
    <p:extLst>
      <p:ext uri="{BB962C8B-B14F-4D97-AF65-F5344CB8AC3E}">
        <p14:creationId xmlns:p14="http://schemas.microsoft.com/office/powerpoint/2010/main" val="365704613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 calcmode="lin" valueType="num">
                                      <p:cBhvr>
                                        <p:cTn id="9" dur="500" fill="hold"/>
                                        <p:tgtEl>
                                          <p:spTgt spid="5">
                                            <p:txEl>
                                              <p:pRg st="0" end="0"/>
                                            </p:txEl>
                                          </p:spTgt>
                                        </p:tgtEl>
                                        <p:attrNameLst>
                                          <p:attrName>style.rotation</p:attrName>
                                        </p:attrNameLst>
                                      </p:cBhvr>
                                      <p:tavLst>
                                        <p:tav tm="0">
                                          <p:val>
                                            <p:fltVal val="360"/>
                                          </p:val>
                                        </p:tav>
                                        <p:tav tm="100000">
                                          <p:val>
                                            <p:fltVal val="0"/>
                                          </p:val>
                                        </p:tav>
                                      </p:tavLst>
                                    </p:anim>
                                    <p:animEffect transition="in" filter="fade">
                                      <p:cBhvr>
                                        <p:cTn id="10"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9106" name="Picture 5" descr="CART008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9800" y="36"/>
            <a:ext cx="4573588" cy="207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3"/>
          <p:cNvSpPr txBox="1">
            <a:spLocks noChangeArrowheads="1"/>
          </p:cNvSpPr>
          <p:nvPr/>
        </p:nvSpPr>
        <p:spPr bwMode="auto">
          <a:xfrm>
            <a:off x="267494" y="3501008"/>
            <a:ext cx="8458200" cy="289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69" tIns="45635" rIns="91269" bIns="45635"/>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l">
              <a:lnSpc>
                <a:spcPct val="90000"/>
              </a:lnSpc>
              <a:spcBef>
                <a:spcPct val="20000"/>
              </a:spcBef>
              <a:buClr>
                <a:srgbClr val="FF0000"/>
              </a:buClr>
            </a:pPr>
            <a:r>
              <a:rPr kumimoji="1" lang="en-US" sz="4400" baseline="30000" dirty="0">
                <a:solidFill>
                  <a:srgbClr val="000000"/>
                </a:solidFill>
                <a:latin typeface="Arial Black" charset="0"/>
                <a:cs typeface="ＭＳ Ｐゴシック" charset="0"/>
              </a:rPr>
              <a:t>25</a:t>
            </a:r>
            <a:r>
              <a:rPr kumimoji="1" lang="zh-CN" altLang="en-US" sz="4400" dirty="0">
                <a:solidFill>
                  <a:srgbClr val="000000"/>
                </a:solidFill>
                <a:latin typeface="Arial Black" charset="0"/>
                <a:cs typeface="ＭＳ Ｐゴシック" charset="0"/>
              </a:rPr>
              <a:t>好使肢体能够互相照顾，免得身体上有了分裂。 </a:t>
            </a:r>
            <a:r>
              <a:rPr kumimoji="1" lang="en-US" altLang="zh-CN" sz="4400" baseline="30000" dirty="0">
                <a:solidFill>
                  <a:srgbClr val="000000"/>
                </a:solidFill>
                <a:latin typeface="Arial Black" charset="0"/>
                <a:cs typeface="ＭＳ Ｐゴシック" charset="0"/>
              </a:rPr>
              <a:t>26</a:t>
            </a:r>
            <a:r>
              <a:rPr kumimoji="1" lang="en-US" altLang="zh-CN" sz="4400" dirty="0">
                <a:solidFill>
                  <a:srgbClr val="000000"/>
                </a:solidFill>
                <a:latin typeface="Arial Black" charset="0"/>
                <a:cs typeface="ＭＳ Ｐゴシック" charset="0"/>
              </a:rPr>
              <a:t> </a:t>
            </a:r>
            <a:r>
              <a:rPr kumimoji="1" lang="zh-CN" altLang="en-US" sz="4400" dirty="0">
                <a:solidFill>
                  <a:srgbClr val="000000"/>
                </a:solidFill>
                <a:latin typeface="Arial Black" charset="0"/>
                <a:cs typeface="ＭＳ Ｐゴシック" charset="0"/>
              </a:rPr>
              <a:t>如果一个肢体受苦，所有的肢体就一同受苦；如果一个肢体得荣耀，所有的肢体就一同快乐。</a:t>
            </a:r>
            <a:endParaRPr kumimoji="1" lang="en-US" sz="4400" b="0" dirty="0">
              <a:solidFill>
                <a:srgbClr val="000000"/>
              </a:solidFill>
              <a:latin typeface="Arial Black" charset="0"/>
              <a:cs typeface="ＭＳ Ｐゴシック" charset="0"/>
            </a:endParaRPr>
          </a:p>
        </p:txBody>
      </p:sp>
      <p:sp>
        <p:nvSpPr>
          <p:cNvPr id="43012" name="Title 7"/>
          <p:cNvSpPr>
            <a:spLocks noGrp="1"/>
          </p:cNvSpPr>
          <p:nvPr>
            <p:ph type="title" idx="4294967295"/>
          </p:nvPr>
        </p:nvSpPr>
        <p:spPr>
          <a:xfrm>
            <a:off x="0" y="2209800"/>
            <a:ext cx="9144000" cy="1143000"/>
          </a:xfrm>
          <a:noFill/>
          <a:ln>
            <a:noFill/>
          </a:ln>
          <a:effectLst/>
        </p:spPr>
        <p:txBody>
          <a:bodyPr vert="horz" wrap="square" lIns="91269" tIns="45635" rIns="91269" bIns="45635" numCol="1" anchor="ctr" anchorCtr="0" compatLnSpc="1">
            <a:prstTxWarp prst="textNoShape">
              <a:avLst/>
            </a:prstTxWarp>
          </a:bodyPr>
          <a:lstStyle/>
          <a:p>
            <a:r>
              <a:rPr lang="zh-CN" altLang="en-US" sz="4000" b="1" dirty="0">
                <a:effectLst>
                  <a:glow rad="241300">
                    <a:schemeClr val="bg2">
                      <a:alpha val="75000"/>
                    </a:schemeClr>
                  </a:glow>
                  <a:outerShdw blurRad="38100" dist="38100" dir="2700000" algn="tl">
                    <a:srgbClr val="000000">
                      <a:alpha val="43137"/>
                    </a:srgbClr>
                  </a:outerShdw>
                </a:effectLst>
              </a:rPr>
              <a:t>神看重每一个肢体，我们也要彼此相顾</a:t>
            </a:r>
            <a:r>
              <a:rPr lang="en-US" sz="4000" b="1" dirty="0">
                <a:effectLst>
                  <a:glow rad="241300">
                    <a:schemeClr val="bg2">
                      <a:alpha val="75000"/>
                    </a:schemeClr>
                  </a:glow>
                  <a:outerShdw blurRad="38100" dist="38100" dir="2700000" algn="tl">
                    <a:srgbClr val="000000">
                      <a:alpha val="43137"/>
                    </a:srgbClr>
                  </a:outerShdw>
                </a:effectLst>
              </a:rPr>
              <a:t>(12:25-26).</a:t>
            </a:r>
          </a:p>
        </p:txBody>
      </p:sp>
    </p:spTree>
    <p:extLst>
      <p:ext uri="{BB962C8B-B14F-4D97-AF65-F5344CB8AC3E}">
        <p14:creationId xmlns:p14="http://schemas.microsoft.com/office/powerpoint/2010/main" val="398940208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 calcmode="lin" valueType="num">
                                      <p:cBhvr>
                                        <p:cTn id="9" dur="500" fill="hold"/>
                                        <p:tgtEl>
                                          <p:spTgt spid="5">
                                            <p:txEl>
                                              <p:pRg st="0" end="0"/>
                                            </p:txEl>
                                          </p:spTgt>
                                        </p:tgtEl>
                                        <p:attrNameLst>
                                          <p:attrName>style.rotation</p:attrName>
                                        </p:attrNameLst>
                                      </p:cBhvr>
                                      <p:tavLst>
                                        <p:tav tm="0">
                                          <p:val>
                                            <p:fltVal val="360"/>
                                          </p:val>
                                        </p:tav>
                                        <p:tav tm="100000">
                                          <p:val>
                                            <p:fltVal val="0"/>
                                          </p:val>
                                        </p:tav>
                                      </p:tavLst>
                                    </p:anim>
                                    <p:animEffect transition="in" filter="fade">
                                      <p:cBhvr>
                                        <p:cTn id="10"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1154" name="Picture 2" descr="2corinthians4_7-tex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19" name="Rectangle 3"/>
          <p:cNvSpPr>
            <a:spLocks noGrp="1" noChangeArrowheads="1"/>
          </p:cNvSpPr>
          <p:nvPr>
            <p:ph type="title" idx="4294967295"/>
          </p:nvPr>
        </p:nvSpPr>
        <p:spPr>
          <a:xfrm>
            <a:off x="0" y="0"/>
            <a:ext cx="9144000" cy="2057400"/>
          </a:xfrm>
          <a:effectLst>
            <a:outerShdw blurRad="63500" dist="35921" dir="2700000" algn="ctr" rotWithShape="0">
              <a:schemeClr val="tx2"/>
            </a:outerShdw>
          </a:effectLst>
        </p:spPr>
        <p:txBody>
          <a:bodyPr/>
          <a:lstStyle/>
          <a:p>
            <a:pPr eaLnBrk="1" hangingPunct="1">
              <a:defRPr/>
            </a:pPr>
            <a:r>
              <a:rPr lang="en-US" sz="4000" b="1" dirty="0">
                <a:solidFill>
                  <a:schemeClr val="bg1"/>
                </a:solidFill>
                <a:latin typeface="Arial" charset="0"/>
                <a:cs typeface="+mj-cs"/>
              </a:rPr>
              <a:t>IV. </a:t>
            </a:r>
            <a:r>
              <a:rPr lang="zh-CN" altLang="en-US" sz="4000" b="1" dirty="0">
                <a:solidFill>
                  <a:schemeClr val="bg1"/>
                </a:solidFill>
                <a:latin typeface="Arial" charset="0"/>
                <a:cs typeface="+mj-cs"/>
              </a:rPr>
              <a:t>教会需要不同恩赐的配搭，使得教会</a:t>
            </a:r>
            <a:r>
              <a:rPr lang="zh-CN" altLang="en-US" sz="4000" b="1" dirty="0">
                <a:solidFill>
                  <a:srgbClr val="FFFF00"/>
                </a:solidFill>
                <a:latin typeface="Arial" charset="0"/>
                <a:cs typeface="+mj-cs"/>
              </a:rPr>
              <a:t>多元化</a:t>
            </a:r>
            <a:r>
              <a:rPr lang="zh-CN" altLang="en-US" sz="4000" b="1" dirty="0">
                <a:solidFill>
                  <a:schemeClr val="bg1"/>
                </a:solidFill>
                <a:latin typeface="Arial" charset="0"/>
                <a:cs typeface="+mj-cs"/>
              </a:rPr>
              <a:t>。</a:t>
            </a:r>
            <a:r>
              <a:rPr lang="en-US" sz="4000" b="1" dirty="0">
                <a:solidFill>
                  <a:schemeClr val="bg1"/>
                </a:solidFill>
                <a:latin typeface="Arial" charset="0"/>
                <a:cs typeface="+mj-cs"/>
              </a:rPr>
              <a:t> (12:27-31).</a:t>
            </a:r>
          </a:p>
        </p:txBody>
      </p:sp>
      <p:sp>
        <p:nvSpPr>
          <p:cNvPr id="4" name="Rectangle 3"/>
          <p:cNvSpPr>
            <a:spLocks noChangeArrowheads="1"/>
          </p:cNvSpPr>
          <p:nvPr/>
        </p:nvSpPr>
        <p:spPr bwMode="auto">
          <a:xfrm>
            <a:off x="11832" y="4696251"/>
            <a:ext cx="9144000" cy="2161751"/>
          </a:xfrm>
          <a:prstGeom prst="rect">
            <a:avLst/>
          </a:prstGeom>
          <a:solidFill>
            <a:srgbClr val="D9D9D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129108" tIns="64556" rIns="129108" bIns="64556">
            <a:spAutoFit/>
          </a:bodyPr>
          <a:lstStyle/>
          <a:p>
            <a:pPr defTabSz="1292265"/>
            <a:r>
              <a:rPr lang="zh-CN" altLang="en-US" sz="4400" dirty="0"/>
              <a:t>我 们 有 这 宝 贝 放 在 瓦 器 里 ， 要 显 明 这 莫 大 的 能 力 是 出 於 神 ， 不 是 出 於 我 们 。</a:t>
            </a:r>
            <a:endParaRPr lang="en-US" sz="4400" dirty="0"/>
          </a:p>
        </p:txBody>
      </p:sp>
    </p:spTree>
    <p:extLst>
      <p:ext uri="{BB962C8B-B14F-4D97-AF65-F5344CB8AC3E}">
        <p14:creationId xmlns:p14="http://schemas.microsoft.com/office/powerpoint/2010/main" val="1781365647"/>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4226" name="Rectangle 4"/>
          <p:cNvSpPr>
            <a:spLocks noChangeArrowheads="1"/>
          </p:cNvSpPr>
          <p:nvPr/>
        </p:nvSpPr>
        <p:spPr bwMode="auto">
          <a:xfrm>
            <a:off x="0" y="-228600"/>
            <a:ext cx="9525000" cy="7086600"/>
          </a:xfrm>
          <a:prstGeom prst="rect">
            <a:avLst/>
          </a:prstGeom>
          <a:solidFill>
            <a:srgbClr val="FFFFFF"/>
          </a:solidFill>
          <a:ln w="9525">
            <a:solidFill>
              <a:schemeClr val="tx1"/>
            </a:solidFill>
            <a:round/>
            <a:headEnd/>
            <a:tailEnd/>
          </a:ln>
        </p:spPr>
        <p:txBody>
          <a:bodyPr lIns="91269" tIns="45635" rIns="91269" bIns="45635"/>
          <a:lstStyle/>
          <a:p>
            <a:pPr algn="l" eaLnBrk="0" hangingPunct="0"/>
            <a:endParaRPr lang="en-US" sz="1800" b="0">
              <a:solidFill>
                <a:srgbClr val="000000"/>
              </a:solidFill>
              <a:latin typeface="Times New Roman" charset="0"/>
            </a:endParaRPr>
          </a:p>
        </p:txBody>
      </p:sp>
      <p:pic>
        <p:nvPicPr>
          <p:cNvPr id="564227" name="Picture 3" descr="animation_01.gif"/>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486026" y="-99392"/>
            <a:ext cx="6657975" cy="6907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4978" name="Rectangle 2"/>
          <p:cNvSpPr>
            <a:spLocks noGrp="1" noChangeArrowheads="1"/>
          </p:cNvSpPr>
          <p:nvPr>
            <p:ph type="title" idx="4294967295"/>
          </p:nvPr>
        </p:nvSpPr>
        <p:spPr>
          <a:xfrm>
            <a:off x="76202" y="-76200"/>
            <a:ext cx="5287886" cy="3429000"/>
          </a:xfrm>
        </p:spPr>
        <p:txBody>
          <a:bodyPr/>
          <a:lstStyle/>
          <a:p>
            <a:r>
              <a:rPr lang="en-US" sz="4800" dirty="0">
                <a:solidFill>
                  <a:srgbClr val="FFFFFF"/>
                </a:solidFill>
                <a:effectLst>
                  <a:glow rad="177800">
                    <a:schemeClr val="tx1"/>
                  </a:glow>
                </a:effectLst>
              </a:rPr>
              <a:t>A. </a:t>
            </a:r>
            <a:r>
              <a:rPr lang="zh-CN" altLang="en-US" sz="4800" dirty="0">
                <a:solidFill>
                  <a:srgbClr val="FFFFFF"/>
                </a:solidFill>
                <a:effectLst>
                  <a:glow rad="177800">
                    <a:schemeClr val="tx1"/>
                  </a:glow>
                </a:effectLst>
              </a:rPr>
              <a:t>教会有许多不同的肢体</a:t>
            </a:r>
            <a:r>
              <a:rPr lang="en-US" sz="4800" dirty="0">
                <a:solidFill>
                  <a:srgbClr val="FFFFFF"/>
                </a:solidFill>
                <a:effectLst>
                  <a:glow rad="177800">
                    <a:schemeClr val="tx1"/>
                  </a:glow>
                </a:effectLst>
              </a:rPr>
              <a:t>(12:27).</a:t>
            </a:r>
          </a:p>
        </p:txBody>
      </p:sp>
      <p:sp>
        <p:nvSpPr>
          <p:cNvPr id="564229" name="TextBox 6"/>
          <p:cNvSpPr txBox="1">
            <a:spLocks noChangeArrowheads="1"/>
          </p:cNvSpPr>
          <p:nvPr/>
        </p:nvSpPr>
        <p:spPr bwMode="auto">
          <a:xfrm>
            <a:off x="76200" y="3352828"/>
            <a:ext cx="2514600" cy="25808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69" tIns="45635" rIns="91269" bIns="45635">
            <a:spAutoFit/>
          </a:bodyP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r>
              <a:rPr lang="ru-RU" altLang="ja-JP" sz="3200" dirty="0">
                <a:solidFill>
                  <a:srgbClr val="000000"/>
                </a:solidFill>
                <a:latin typeface="Arial" charset="0"/>
                <a:cs typeface="ＭＳ Ｐゴシック" charset="0"/>
              </a:rPr>
              <a:t>"</a:t>
            </a:r>
            <a:r>
              <a:rPr lang="zh-CN" altLang="en-US" sz="3200" dirty="0">
                <a:solidFill>
                  <a:srgbClr val="000000"/>
                </a:solidFill>
                <a:latin typeface="Arial" charset="0"/>
                <a:cs typeface="ＭＳ Ｐゴシック" charset="0"/>
              </a:rPr>
              <a:t>你 们 就 是 基 督 的 身 子 ， 并 且 各 自 作 肢 体 </a:t>
            </a:r>
            <a:r>
              <a:rPr lang="ru-RU" altLang="ja-JP" sz="3200" dirty="0">
                <a:solidFill>
                  <a:srgbClr val="000000"/>
                </a:solidFill>
                <a:latin typeface="Arial" charset="0"/>
                <a:cs typeface="ＭＳ Ｐゴシック" charset="0"/>
              </a:rPr>
              <a:t>"</a:t>
            </a:r>
            <a:endParaRPr lang="en-US" sz="3200" b="0" dirty="0">
              <a:solidFill>
                <a:srgbClr val="000000"/>
              </a:solidFill>
              <a:latin typeface="Arial" charset="0"/>
              <a:cs typeface="ＭＳ Ｐゴシック" charset="0"/>
            </a:endParaRPr>
          </a:p>
        </p:txBody>
      </p:sp>
      <p:sp>
        <p:nvSpPr>
          <p:cNvPr id="6" name="TextBox 5"/>
          <p:cNvSpPr txBox="1">
            <a:spLocks noChangeArrowheads="1"/>
          </p:cNvSpPr>
          <p:nvPr/>
        </p:nvSpPr>
        <p:spPr bwMode="auto">
          <a:xfrm>
            <a:off x="3710163" y="5442472"/>
            <a:ext cx="5814837" cy="1438720"/>
          </a:xfrm>
          <a:prstGeom prst="rect">
            <a:avLst/>
          </a:prstGeom>
          <a:solidFill>
            <a:srgbClr val="660066"/>
          </a:solidFill>
          <a:ln>
            <a:noFill/>
          </a:ln>
        </p:spPr>
        <p:txBody>
          <a:bodyPr wrap="square" lIns="129177" tIns="64592" rIns="129177" bIns="64592">
            <a:spAutoFit/>
          </a:bodyPr>
          <a:lstStyle>
            <a:lvl1pPr defTabSz="1300163"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defTabSz="1300163" eaLnBrk="0" hangingPunct="0">
              <a:defRPr sz="3400">
                <a:solidFill>
                  <a:srgbClr val="000000"/>
                </a:solidFill>
                <a:latin typeface="Times New Roman" charset="0"/>
                <a:ea typeface="ＭＳ Ｐゴシック" charset="0"/>
                <a:sym typeface="Times New Roman" charset="0"/>
              </a:defRPr>
            </a:lvl2pPr>
            <a:lvl3pPr marL="1143000" indent="-228600" defTabSz="1300163" eaLnBrk="0" hangingPunct="0">
              <a:defRPr sz="3400">
                <a:solidFill>
                  <a:srgbClr val="000000"/>
                </a:solidFill>
                <a:latin typeface="Times New Roman" charset="0"/>
                <a:ea typeface="ＭＳ Ｐゴシック" charset="0"/>
                <a:sym typeface="Times New Roman" charset="0"/>
              </a:defRPr>
            </a:lvl3pPr>
            <a:lvl4pPr marL="1600200" indent="-228600" defTabSz="1300163" eaLnBrk="0" hangingPunct="0">
              <a:defRPr sz="3400">
                <a:solidFill>
                  <a:srgbClr val="000000"/>
                </a:solidFill>
                <a:latin typeface="Times New Roman" charset="0"/>
                <a:ea typeface="ＭＳ Ｐゴシック" charset="0"/>
                <a:sym typeface="Times New Roman" charset="0"/>
              </a:defRPr>
            </a:lvl4pPr>
            <a:lvl5pPr marL="2057400" indent="-228600" defTabSz="1300163" eaLnBrk="0" hangingPunct="0">
              <a:defRPr sz="3400">
                <a:solidFill>
                  <a:srgbClr val="000000"/>
                </a:solidFill>
                <a:latin typeface="Times New Roman" charset="0"/>
                <a:ea typeface="ＭＳ Ｐゴシック" charset="0"/>
                <a:sym typeface="Times New Roman" charset="0"/>
              </a:defRPr>
            </a:lvl5pPr>
            <a:lvl6pPr marL="25146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ctr" eaLnBrk="1" hangingPunct="1"/>
            <a:r>
              <a:rPr lang="zh-CN" altLang="en-US" sz="8500" dirty="0">
                <a:solidFill>
                  <a:srgbClr val="FFFF00"/>
                </a:solidFill>
                <a:latin typeface="Arial" charset="0"/>
              </a:rPr>
              <a:t>合一</a:t>
            </a:r>
            <a:endParaRPr lang="en-US" sz="8500" dirty="0">
              <a:solidFill>
                <a:srgbClr val="FFFF00"/>
              </a:solidFill>
              <a:latin typeface="Arial" charset="0"/>
            </a:endParaRPr>
          </a:p>
        </p:txBody>
      </p:sp>
    </p:spTree>
    <p:extLst>
      <p:ext uri="{BB962C8B-B14F-4D97-AF65-F5344CB8AC3E}">
        <p14:creationId xmlns:p14="http://schemas.microsoft.com/office/powerpoint/2010/main" val="123239272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stCondLst>
                      <p:childTnLst>
                        <p:par>
                          <p:cTn id="4" fill="hold" nodeType="withGroup">
                            <p:stCondLst>
                              <p:cond delay="0"/>
                            </p:stCondLst>
                            <p:childTnLst>
                              <p:par>
                                <p:cTn id="5" presetID="56" presetClass="entr" presetSubtype="0" fill="hold" grpId="0" nodeType="withEffect">
                                  <p:stCondLst>
                                    <p:cond delay="0"/>
                                  </p:stCondLst>
                                  <p:childTnLst>
                                    <p:set>
                                      <p:cBhvr>
                                        <p:cTn id="6" dur="1" fill="hold">
                                          <p:stCondLst>
                                            <p:cond delay="0"/>
                                          </p:stCondLst>
                                        </p:cTn>
                                        <p:tgtEl>
                                          <p:spTgt spid="254978"/>
                                        </p:tgtEl>
                                        <p:attrNameLst>
                                          <p:attrName>style.visibility</p:attrName>
                                        </p:attrNameLst>
                                      </p:cBhvr>
                                      <p:to>
                                        <p:strVal val="visible"/>
                                      </p:to>
                                    </p:set>
                                    <p:anim by="(-#ppt_w*2)" calcmode="lin" valueType="num">
                                      <p:cBhvr rctx="PPT">
                                        <p:cTn id="7" dur="500" autoRev="1" fill="hold">
                                          <p:stCondLst>
                                            <p:cond delay="0"/>
                                          </p:stCondLst>
                                        </p:cTn>
                                        <p:tgtEl>
                                          <p:spTgt spid="254978"/>
                                        </p:tgtEl>
                                        <p:attrNameLst>
                                          <p:attrName>ppt_w</p:attrName>
                                        </p:attrNameLst>
                                      </p:cBhvr>
                                    </p:anim>
                                    <p:anim by="(#ppt_w*0.50)" calcmode="lin" valueType="num">
                                      <p:cBhvr>
                                        <p:cTn id="8" dur="500" decel="50000" autoRev="1" fill="hold">
                                          <p:stCondLst>
                                            <p:cond delay="0"/>
                                          </p:stCondLst>
                                        </p:cTn>
                                        <p:tgtEl>
                                          <p:spTgt spid="254978"/>
                                        </p:tgtEl>
                                        <p:attrNameLst>
                                          <p:attrName>ppt_x</p:attrName>
                                        </p:attrNameLst>
                                      </p:cBhvr>
                                    </p:anim>
                                    <p:anim from="(-#ppt_h/2)" to="(#ppt_y)" calcmode="lin" valueType="num">
                                      <p:cBhvr>
                                        <p:cTn id="9" dur="1000" fill="hold">
                                          <p:stCondLst>
                                            <p:cond delay="0"/>
                                          </p:stCondLst>
                                        </p:cTn>
                                        <p:tgtEl>
                                          <p:spTgt spid="254978"/>
                                        </p:tgtEl>
                                        <p:attrNameLst>
                                          <p:attrName>ppt_y</p:attrName>
                                        </p:attrNameLst>
                                      </p:cBhvr>
                                    </p:anim>
                                    <p:animRot by="21600000">
                                      <p:cBhvr>
                                        <p:cTn id="10" dur="1000" fill="hold">
                                          <p:stCondLst>
                                            <p:cond delay="0"/>
                                          </p:stCondLst>
                                        </p:cTn>
                                        <p:tgtEl>
                                          <p:spTgt spid="254978"/>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4978" grpId="0"/>
    </p:bld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Down Arrow 6"/>
          <p:cNvSpPr>
            <a:spLocks noChangeArrowheads="1"/>
          </p:cNvSpPr>
          <p:nvPr/>
        </p:nvSpPr>
        <p:spPr bwMode="auto">
          <a:xfrm>
            <a:off x="3657600" y="0"/>
            <a:ext cx="5486400" cy="6400800"/>
          </a:xfrm>
          <a:prstGeom prst="downArrow">
            <a:avLst>
              <a:gd name="adj1" fmla="val 50000"/>
              <a:gd name="adj2" fmla="val 49999"/>
            </a:avLst>
          </a:prstGeom>
          <a:solidFill>
            <a:srgbClr val="7030A0"/>
          </a:solidFill>
          <a:ln w="9525">
            <a:solidFill>
              <a:schemeClr val="tx1"/>
            </a:solidFill>
            <a:round/>
            <a:headEnd/>
            <a:tailEnd/>
          </a:ln>
        </p:spPr>
        <p:txBody>
          <a:bodyPr lIns="91269" tIns="45635" rIns="91269" bIns="45635"/>
          <a:lstStyle/>
          <a:p>
            <a:pPr algn="l" eaLnBrk="0" hangingPunct="0"/>
            <a:endParaRPr lang="en-US" sz="1800" b="0">
              <a:solidFill>
                <a:srgbClr val="000000"/>
              </a:solidFill>
              <a:latin typeface="Times New Roman" charset="0"/>
            </a:endParaRPr>
          </a:p>
        </p:txBody>
      </p:sp>
      <p:sp>
        <p:nvSpPr>
          <p:cNvPr id="254978" name="Rectangle 2"/>
          <p:cNvSpPr>
            <a:spLocks noGrp="1" noChangeArrowheads="1"/>
          </p:cNvSpPr>
          <p:nvPr>
            <p:ph type="title" idx="4294967295"/>
          </p:nvPr>
        </p:nvSpPr>
        <p:spPr>
          <a:xfrm>
            <a:off x="-76200" y="228600"/>
            <a:ext cx="3962400" cy="5105400"/>
          </a:xfrm>
        </p:spPr>
        <p:txBody>
          <a:bodyPr/>
          <a:lstStyle/>
          <a:p>
            <a:r>
              <a:rPr lang="en-US" dirty="0">
                <a:effectLst>
                  <a:outerShdw blurRad="38100" dist="38100" dir="2700000" algn="tl">
                    <a:srgbClr val="000000"/>
                  </a:outerShdw>
                </a:effectLst>
              </a:rPr>
              <a:t>B. </a:t>
            </a:r>
            <a:r>
              <a:rPr lang="zh-CN" altLang="en-US" dirty="0">
                <a:effectLst>
                  <a:outerShdw blurRad="38100" dist="38100" dir="2700000" algn="tl">
                    <a:srgbClr val="000000"/>
                  </a:outerShdw>
                </a:effectLst>
              </a:rPr>
              <a:t>不同的阶层，有不同的恩赐，说明信徒各有不同恩赐。</a:t>
            </a:r>
            <a:br>
              <a:rPr lang="en-US" dirty="0">
                <a:effectLst>
                  <a:outerShdw blurRad="38100" dist="38100" dir="2700000" algn="tl">
                    <a:srgbClr val="000000"/>
                  </a:outerShdw>
                </a:effectLst>
              </a:rPr>
            </a:br>
            <a:r>
              <a:rPr lang="en-US" dirty="0">
                <a:effectLst>
                  <a:outerShdw blurRad="38100" dist="38100" dir="2700000" algn="tl">
                    <a:srgbClr val="000000"/>
                  </a:outerShdw>
                </a:effectLst>
              </a:rPr>
              <a:t>(12:28-30).</a:t>
            </a:r>
          </a:p>
        </p:txBody>
      </p:sp>
      <p:sp>
        <p:nvSpPr>
          <p:cNvPr id="6" name="Rectangle 2"/>
          <p:cNvSpPr txBox="1">
            <a:spLocks noChangeArrowheads="1"/>
          </p:cNvSpPr>
          <p:nvPr/>
        </p:nvSpPr>
        <p:spPr bwMode="auto">
          <a:xfrm>
            <a:off x="3886200" y="304801"/>
            <a:ext cx="5257800" cy="4876800"/>
          </a:xfrm>
          <a:prstGeom prst="rect">
            <a:avLst/>
          </a:prstGeom>
          <a:noFill/>
          <a:ln w="9525">
            <a:noFill/>
            <a:miter lim="800000"/>
            <a:headEnd/>
            <a:tailEnd/>
          </a:ln>
          <a:effectLst/>
        </p:spPr>
        <p:txBody>
          <a:bodyPr lIns="91269" tIns="45635" rIns="91269" bIns="45635" anchor="ct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r>
              <a:rPr lang="zh-CN" altLang="en-US" sz="3200" dirty="0">
                <a:solidFill>
                  <a:srgbClr val="FFC545"/>
                </a:solidFill>
                <a:effectLst>
                  <a:outerShdw blurRad="38100" dist="38100" dir="2700000" algn="tl">
                    <a:srgbClr val="000000"/>
                  </a:outerShdw>
                </a:effectLst>
                <a:latin typeface="Impact" charset="0"/>
                <a:cs typeface="ＭＳ Ｐゴシック" charset="0"/>
              </a:rPr>
              <a:t>神 在 教 会 所 </a:t>
            </a:r>
          </a:p>
          <a:p>
            <a:r>
              <a:rPr lang="zh-CN" altLang="en-US" sz="3200" dirty="0">
                <a:solidFill>
                  <a:srgbClr val="FFC545"/>
                </a:solidFill>
                <a:effectLst>
                  <a:outerShdw blurRad="38100" dist="38100" dir="2700000" algn="tl">
                    <a:srgbClr val="000000"/>
                  </a:outerShdw>
                </a:effectLst>
                <a:latin typeface="Impact" charset="0"/>
                <a:cs typeface="ＭＳ Ｐゴシック" charset="0"/>
              </a:rPr>
              <a:t>  设 立 的 ： </a:t>
            </a:r>
          </a:p>
          <a:p>
            <a:r>
              <a:rPr lang="zh-CN" altLang="en-US" sz="3200" dirty="0">
                <a:solidFill>
                  <a:srgbClr val="FFC545"/>
                </a:solidFill>
                <a:effectLst>
                  <a:outerShdw blurRad="38100" dist="38100" dir="2700000" algn="tl">
                    <a:srgbClr val="000000"/>
                  </a:outerShdw>
                </a:effectLst>
                <a:latin typeface="Impact" charset="0"/>
                <a:cs typeface="ＭＳ Ｐゴシック" charset="0"/>
              </a:rPr>
              <a:t>第 一 是 </a:t>
            </a:r>
            <a:r>
              <a:rPr lang="zh-CN" altLang="en-US" sz="3200" dirty="0">
                <a:solidFill>
                  <a:srgbClr val="FFFFFF"/>
                </a:solidFill>
                <a:effectLst>
                  <a:outerShdw blurRad="38100" dist="38100" dir="2700000" algn="tl">
                    <a:srgbClr val="000000"/>
                  </a:outerShdw>
                </a:effectLst>
                <a:latin typeface="Impact" charset="0"/>
                <a:cs typeface="ＭＳ Ｐゴシック" charset="0"/>
              </a:rPr>
              <a:t>使 徒</a:t>
            </a:r>
            <a:r>
              <a:rPr lang="zh-CN" altLang="en-US" sz="3200" dirty="0">
                <a:solidFill>
                  <a:srgbClr val="FFC545"/>
                </a:solidFill>
                <a:effectLst>
                  <a:outerShdw blurRad="38100" dist="38100" dir="2700000" algn="tl">
                    <a:srgbClr val="000000"/>
                  </a:outerShdw>
                </a:effectLst>
                <a:latin typeface="Impact" charset="0"/>
                <a:cs typeface="ＭＳ Ｐゴシック" charset="0"/>
              </a:rPr>
              <a:t> ， </a:t>
            </a:r>
          </a:p>
          <a:p>
            <a:r>
              <a:rPr lang="zh-CN" altLang="en-US" sz="3200" dirty="0">
                <a:solidFill>
                  <a:srgbClr val="FFC545"/>
                </a:solidFill>
                <a:effectLst>
                  <a:outerShdw blurRad="38100" dist="38100" dir="2700000" algn="tl">
                    <a:srgbClr val="000000"/>
                  </a:outerShdw>
                </a:effectLst>
                <a:latin typeface="Impact" charset="0"/>
                <a:cs typeface="ＭＳ Ｐゴシック" charset="0"/>
              </a:rPr>
              <a:t>第 二 是 </a:t>
            </a:r>
            <a:r>
              <a:rPr lang="zh-CN" altLang="en-US" sz="3200" dirty="0">
                <a:solidFill>
                  <a:srgbClr val="FFFFFF"/>
                </a:solidFill>
                <a:effectLst>
                  <a:outerShdw blurRad="38100" dist="38100" dir="2700000" algn="tl">
                    <a:srgbClr val="000000"/>
                  </a:outerShdw>
                </a:effectLst>
                <a:latin typeface="Impact" charset="0"/>
                <a:cs typeface="ＭＳ Ｐゴシック" charset="0"/>
              </a:rPr>
              <a:t>先 知</a:t>
            </a:r>
            <a:r>
              <a:rPr lang="zh-CN" altLang="en-US" sz="3200" dirty="0">
                <a:solidFill>
                  <a:srgbClr val="FFC545"/>
                </a:solidFill>
                <a:effectLst>
                  <a:outerShdw blurRad="38100" dist="38100" dir="2700000" algn="tl">
                    <a:srgbClr val="000000"/>
                  </a:outerShdw>
                </a:effectLst>
                <a:latin typeface="Impact" charset="0"/>
                <a:cs typeface="ＭＳ Ｐゴシック" charset="0"/>
              </a:rPr>
              <a:t> ， </a:t>
            </a:r>
          </a:p>
          <a:p>
            <a:r>
              <a:rPr lang="zh-CN" altLang="en-US" sz="3200" dirty="0">
                <a:solidFill>
                  <a:srgbClr val="FFC545"/>
                </a:solidFill>
                <a:effectLst>
                  <a:outerShdw blurRad="38100" dist="38100" dir="2700000" algn="tl">
                    <a:srgbClr val="000000"/>
                  </a:outerShdw>
                </a:effectLst>
                <a:latin typeface="Impact" charset="0"/>
                <a:cs typeface="ＭＳ Ｐゴシック" charset="0"/>
              </a:rPr>
              <a:t> 第 三 是 </a:t>
            </a:r>
            <a:r>
              <a:rPr lang="zh-CN" altLang="en-US" sz="3200" dirty="0">
                <a:solidFill>
                  <a:srgbClr val="FFFFFF"/>
                </a:solidFill>
                <a:effectLst>
                  <a:outerShdw blurRad="38100" dist="38100" dir="2700000" algn="tl">
                    <a:srgbClr val="000000"/>
                  </a:outerShdw>
                </a:effectLst>
                <a:latin typeface="Impact" charset="0"/>
                <a:cs typeface="ＭＳ Ｐゴシック" charset="0"/>
              </a:rPr>
              <a:t>教 师</a:t>
            </a:r>
            <a:r>
              <a:rPr lang="zh-CN" altLang="en-US" sz="3200" dirty="0">
                <a:solidFill>
                  <a:srgbClr val="FFC545"/>
                </a:solidFill>
                <a:effectLst>
                  <a:outerShdw blurRad="38100" dist="38100" dir="2700000" algn="tl">
                    <a:srgbClr val="000000"/>
                  </a:outerShdw>
                </a:effectLst>
                <a:latin typeface="Impact" charset="0"/>
                <a:cs typeface="ＭＳ Ｐゴシック" charset="0"/>
              </a:rPr>
              <a:t> ， </a:t>
            </a:r>
          </a:p>
          <a:p>
            <a:r>
              <a:rPr lang="zh-CN" altLang="en-US" sz="3200" dirty="0">
                <a:solidFill>
                  <a:srgbClr val="FFC545"/>
                </a:solidFill>
                <a:effectLst>
                  <a:outerShdw blurRad="38100" dist="38100" dir="2700000" algn="tl">
                    <a:srgbClr val="000000"/>
                  </a:outerShdw>
                </a:effectLst>
                <a:latin typeface="Impact" charset="0"/>
                <a:cs typeface="ＭＳ Ｐゴシック" charset="0"/>
              </a:rPr>
              <a:t>         其 次 是 </a:t>
            </a:r>
            <a:r>
              <a:rPr lang="zh-CN" altLang="en-US" sz="3200" dirty="0">
                <a:solidFill>
                  <a:srgbClr val="FFFFFF"/>
                </a:solidFill>
                <a:effectLst>
                  <a:outerShdw blurRad="38100" dist="38100" dir="2700000" algn="tl">
                    <a:srgbClr val="000000"/>
                  </a:outerShdw>
                </a:effectLst>
                <a:latin typeface="Impact" charset="0"/>
                <a:cs typeface="ＭＳ Ｐゴシック" charset="0"/>
              </a:rPr>
              <a:t>行 异 能 </a:t>
            </a:r>
            <a:r>
              <a:rPr lang="zh-CN" altLang="en-US" sz="3200" dirty="0">
                <a:solidFill>
                  <a:srgbClr val="FFC545"/>
                </a:solidFill>
                <a:effectLst>
                  <a:outerShdw blurRad="38100" dist="38100" dir="2700000" algn="tl">
                    <a:srgbClr val="000000"/>
                  </a:outerShdw>
                </a:effectLst>
                <a:latin typeface="Impact" charset="0"/>
                <a:cs typeface="ＭＳ Ｐゴシック" charset="0"/>
              </a:rPr>
              <a:t>的 ， 再 次 是 得 恩 赐 </a:t>
            </a:r>
            <a:r>
              <a:rPr lang="zh-CN" altLang="en-US" sz="3200" dirty="0">
                <a:solidFill>
                  <a:srgbClr val="FFFFFF"/>
                </a:solidFill>
                <a:effectLst>
                  <a:outerShdw blurRad="38100" dist="38100" dir="2700000" algn="tl">
                    <a:srgbClr val="000000"/>
                  </a:outerShdw>
                </a:effectLst>
                <a:latin typeface="Impact" charset="0"/>
                <a:cs typeface="ＭＳ Ｐゴシック" charset="0"/>
              </a:rPr>
              <a:t>医 病 </a:t>
            </a:r>
            <a:r>
              <a:rPr lang="zh-CN" altLang="en-US" sz="3200" dirty="0">
                <a:solidFill>
                  <a:srgbClr val="FFC545"/>
                </a:solidFill>
                <a:effectLst>
                  <a:outerShdw blurRad="38100" dist="38100" dir="2700000" algn="tl">
                    <a:srgbClr val="000000"/>
                  </a:outerShdw>
                </a:effectLst>
                <a:latin typeface="Impact" charset="0"/>
                <a:cs typeface="ＭＳ Ｐゴシック" charset="0"/>
              </a:rPr>
              <a:t>的 ， </a:t>
            </a:r>
            <a:r>
              <a:rPr lang="zh-CN" altLang="en-US" sz="3200" dirty="0">
                <a:solidFill>
                  <a:srgbClr val="FFFFFF"/>
                </a:solidFill>
                <a:effectLst>
                  <a:outerShdw blurRad="38100" dist="38100" dir="2700000" algn="tl">
                    <a:srgbClr val="000000"/>
                  </a:outerShdw>
                </a:effectLst>
                <a:latin typeface="Impact" charset="0"/>
                <a:cs typeface="ＭＳ Ｐゴシック" charset="0"/>
              </a:rPr>
              <a:t>帮 助 人</a:t>
            </a:r>
            <a:r>
              <a:rPr lang="zh-CN" altLang="en-US" sz="3200" dirty="0">
                <a:solidFill>
                  <a:srgbClr val="FFC545"/>
                </a:solidFill>
                <a:effectLst>
                  <a:outerShdw blurRad="38100" dist="38100" dir="2700000" algn="tl">
                    <a:srgbClr val="000000"/>
                  </a:outerShdw>
                </a:effectLst>
                <a:latin typeface="Impact" charset="0"/>
                <a:cs typeface="ＭＳ Ｐゴシック" charset="0"/>
              </a:rPr>
              <a:t> 的 ， </a:t>
            </a:r>
            <a:r>
              <a:rPr lang="zh-CN" altLang="en-US" sz="3200" dirty="0">
                <a:solidFill>
                  <a:srgbClr val="FFFFFF"/>
                </a:solidFill>
                <a:effectLst>
                  <a:outerShdw blurRad="38100" dist="38100" dir="2700000" algn="tl">
                    <a:srgbClr val="000000"/>
                  </a:outerShdw>
                </a:effectLst>
                <a:latin typeface="Impact" charset="0"/>
                <a:cs typeface="ＭＳ Ｐゴシック" charset="0"/>
              </a:rPr>
              <a:t>治 理 事 </a:t>
            </a:r>
            <a:r>
              <a:rPr lang="zh-CN" altLang="en-US" sz="3200" dirty="0">
                <a:solidFill>
                  <a:srgbClr val="FFC545"/>
                </a:solidFill>
                <a:effectLst>
                  <a:outerShdw blurRad="38100" dist="38100" dir="2700000" algn="tl">
                    <a:srgbClr val="000000"/>
                  </a:outerShdw>
                </a:effectLst>
                <a:latin typeface="Impact" charset="0"/>
                <a:cs typeface="ＭＳ Ｐゴシック" charset="0"/>
              </a:rPr>
              <a:t>的 ， </a:t>
            </a:r>
            <a:r>
              <a:rPr lang="zh-CN" altLang="en-US" sz="3200" dirty="0">
                <a:solidFill>
                  <a:srgbClr val="FFFFFF"/>
                </a:solidFill>
                <a:effectLst>
                  <a:outerShdw blurRad="38100" dist="38100" dir="2700000" algn="tl">
                    <a:srgbClr val="000000"/>
                  </a:outerShdw>
                </a:effectLst>
                <a:latin typeface="Impact" charset="0"/>
                <a:cs typeface="ＭＳ Ｐゴシック" charset="0"/>
              </a:rPr>
              <a:t>说 方 言 </a:t>
            </a:r>
            <a:r>
              <a:rPr lang="zh-CN" altLang="en-US" sz="3200" dirty="0">
                <a:solidFill>
                  <a:srgbClr val="FFC545"/>
                </a:solidFill>
                <a:effectLst>
                  <a:outerShdw blurRad="38100" dist="38100" dir="2700000" algn="tl">
                    <a:srgbClr val="000000"/>
                  </a:outerShdw>
                </a:effectLst>
                <a:latin typeface="Impact" charset="0"/>
                <a:cs typeface="ＭＳ Ｐゴシック" charset="0"/>
              </a:rPr>
              <a:t>的 。</a:t>
            </a:r>
          </a:p>
        </p:txBody>
      </p:sp>
      <p:sp>
        <p:nvSpPr>
          <p:cNvPr id="8" name="TextBox 7"/>
          <p:cNvSpPr txBox="1"/>
          <p:nvPr/>
        </p:nvSpPr>
        <p:spPr>
          <a:xfrm>
            <a:off x="0" y="5562600"/>
            <a:ext cx="9144000" cy="1371600"/>
          </a:xfrm>
          <a:prstGeom prst="rect">
            <a:avLst/>
          </a:prstGeom>
          <a:noFill/>
          <a:ln w="9525">
            <a:noFill/>
            <a:miter lim="800000"/>
            <a:headEnd/>
            <a:tailEnd/>
          </a:ln>
          <a:effectLst/>
        </p:spPr>
        <p:txBody>
          <a:bodyPr lIns="91269" tIns="45635" rIns="91269" bIns="45635" anchor="ctr"/>
          <a:lstStyle/>
          <a:p>
            <a:pPr eaLnBrk="0" hangingPunct="0">
              <a:defRPr/>
            </a:pPr>
            <a:r>
              <a:rPr lang="zh-CN" altLang="en-US" sz="2800" dirty="0">
                <a:solidFill>
                  <a:srgbClr val="FFC545"/>
                </a:solidFill>
                <a:effectLst>
                  <a:outerShdw blurRad="38100" dist="38100" dir="2700000" algn="tl">
                    <a:srgbClr val="000000"/>
                  </a:outerShdw>
                </a:effectLst>
                <a:latin typeface="Impact" pitchFamily="34" charset="0"/>
                <a:ea typeface="ＭＳ Ｐゴシック" pitchFamily="34" charset="-128"/>
                <a:cs typeface="Arial" charset="0"/>
              </a:rPr>
              <a:t>岂 都 是 </a:t>
            </a:r>
            <a:r>
              <a:rPr lang="zh-CN" altLang="en-US" sz="2800" dirty="0">
                <a:solidFill>
                  <a:srgbClr val="FFFFFF"/>
                </a:solidFill>
                <a:effectLst>
                  <a:outerShdw blurRad="38100" dist="38100" dir="2700000" algn="tl">
                    <a:srgbClr val="000000"/>
                  </a:outerShdw>
                </a:effectLst>
                <a:latin typeface="Impact" pitchFamily="34" charset="0"/>
                <a:ea typeface="ＭＳ Ｐゴシック" pitchFamily="34" charset="-128"/>
                <a:cs typeface="Arial" charset="0"/>
              </a:rPr>
              <a:t>使 徒</a:t>
            </a:r>
            <a:r>
              <a:rPr lang="zh-CN" altLang="en-US" sz="2800" dirty="0">
                <a:solidFill>
                  <a:srgbClr val="FFC545"/>
                </a:solidFill>
                <a:effectLst>
                  <a:outerShdw blurRad="38100" dist="38100" dir="2700000" algn="tl">
                    <a:srgbClr val="000000"/>
                  </a:outerShdw>
                </a:effectLst>
                <a:latin typeface="Impact" pitchFamily="34" charset="0"/>
                <a:ea typeface="ＭＳ Ｐゴシック" pitchFamily="34" charset="-128"/>
                <a:cs typeface="Arial" charset="0"/>
              </a:rPr>
              <a:t> 么 ？ 岂 都 是 </a:t>
            </a:r>
            <a:r>
              <a:rPr lang="zh-CN" altLang="en-US" sz="2800" dirty="0">
                <a:solidFill>
                  <a:srgbClr val="FFFFFF"/>
                </a:solidFill>
                <a:effectLst>
                  <a:outerShdw blurRad="38100" dist="38100" dir="2700000" algn="tl">
                    <a:srgbClr val="000000"/>
                  </a:outerShdw>
                </a:effectLst>
                <a:latin typeface="Impact" pitchFamily="34" charset="0"/>
                <a:ea typeface="ＭＳ Ｐゴシック" pitchFamily="34" charset="-128"/>
                <a:cs typeface="Arial" charset="0"/>
              </a:rPr>
              <a:t>先 知</a:t>
            </a:r>
            <a:r>
              <a:rPr lang="zh-CN" altLang="en-US" sz="2800" dirty="0">
                <a:solidFill>
                  <a:srgbClr val="FFC545"/>
                </a:solidFill>
                <a:effectLst>
                  <a:outerShdw blurRad="38100" dist="38100" dir="2700000" algn="tl">
                    <a:srgbClr val="000000"/>
                  </a:outerShdw>
                </a:effectLst>
                <a:latin typeface="Impact" pitchFamily="34" charset="0"/>
                <a:ea typeface="ＭＳ Ｐゴシック" pitchFamily="34" charset="-128"/>
                <a:cs typeface="Arial" charset="0"/>
              </a:rPr>
              <a:t>么？ 岂 都 是 </a:t>
            </a:r>
            <a:r>
              <a:rPr lang="zh-CN" altLang="en-US" sz="2800" dirty="0">
                <a:solidFill>
                  <a:srgbClr val="FFFFFF"/>
                </a:solidFill>
                <a:effectLst>
                  <a:outerShdw blurRad="38100" dist="38100" dir="2700000" algn="tl">
                    <a:srgbClr val="000000"/>
                  </a:outerShdw>
                </a:effectLst>
                <a:latin typeface="Impact" pitchFamily="34" charset="0"/>
                <a:ea typeface="ＭＳ Ｐゴシック" pitchFamily="34" charset="-128"/>
                <a:cs typeface="Arial" charset="0"/>
              </a:rPr>
              <a:t>教 师</a:t>
            </a:r>
            <a:r>
              <a:rPr lang="zh-CN" altLang="en-US" sz="2800" dirty="0">
                <a:solidFill>
                  <a:srgbClr val="FFC545"/>
                </a:solidFill>
                <a:effectLst>
                  <a:outerShdw blurRad="38100" dist="38100" dir="2700000" algn="tl">
                    <a:srgbClr val="000000"/>
                  </a:outerShdw>
                </a:effectLst>
                <a:latin typeface="Impact" pitchFamily="34" charset="0"/>
                <a:ea typeface="ＭＳ Ｐゴシック" pitchFamily="34" charset="-128"/>
                <a:cs typeface="Arial" charset="0"/>
              </a:rPr>
              <a:t>么？ </a:t>
            </a:r>
            <a:endParaRPr lang="en-US" altLang="zh-CN" sz="2800" dirty="0">
              <a:solidFill>
                <a:srgbClr val="FFC545"/>
              </a:solidFill>
              <a:effectLst>
                <a:outerShdw blurRad="38100" dist="38100" dir="2700000" algn="tl">
                  <a:srgbClr val="000000"/>
                </a:outerShdw>
              </a:effectLst>
              <a:latin typeface="Impact" pitchFamily="34" charset="0"/>
              <a:ea typeface="ＭＳ Ｐゴシック" pitchFamily="34" charset="-128"/>
              <a:cs typeface="Arial" charset="0"/>
            </a:endParaRPr>
          </a:p>
          <a:p>
            <a:pPr eaLnBrk="0" hangingPunct="0">
              <a:defRPr/>
            </a:pPr>
            <a:r>
              <a:rPr lang="zh-CN" altLang="en-US" sz="2800" dirty="0">
                <a:solidFill>
                  <a:srgbClr val="FFC545"/>
                </a:solidFill>
                <a:effectLst>
                  <a:outerShdw blurRad="38100" dist="38100" dir="2700000" algn="tl">
                    <a:srgbClr val="000000"/>
                  </a:outerShdw>
                </a:effectLst>
                <a:latin typeface="Impact" pitchFamily="34" charset="0"/>
                <a:ea typeface="ＭＳ Ｐゴシック" pitchFamily="34" charset="-128"/>
                <a:cs typeface="Arial" charset="0"/>
              </a:rPr>
              <a:t>岂 都 是 </a:t>
            </a:r>
            <a:r>
              <a:rPr lang="zh-CN" altLang="en-US" sz="2800" dirty="0">
                <a:solidFill>
                  <a:srgbClr val="FFFFFF"/>
                </a:solidFill>
                <a:effectLst>
                  <a:outerShdw blurRad="38100" dist="38100" dir="2700000" algn="tl">
                    <a:srgbClr val="000000"/>
                  </a:outerShdw>
                </a:effectLst>
                <a:latin typeface="Impact" pitchFamily="34" charset="0"/>
                <a:ea typeface="ＭＳ Ｐゴシック" pitchFamily="34" charset="-128"/>
                <a:cs typeface="Arial" charset="0"/>
              </a:rPr>
              <a:t>行 异 能 </a:t>
            </a:r>
            <a:r>
              <a:rPr lang="zh-CN" altLang="en-US" sz="2800" dirty="0">
                <a:solidFill>
                  <a:srgbClr val="FFC545"/>
                </a:solidFill>
                <a:effectLst>
                  <a:outerShdw blurRad="38100" dist="38100" dir="2700000" algn="tl">
                    <a:srgbClr val="000000"/>
                  </a:outerShdw>
                </a:effectLst>
                <a:latin typeface="Impact" pitchFamily="34" charset="0"/>
                <a:ea typeface="ＭＳ Ｐゴシック" pitchFamily="34" charset="-128"/>
                <a:cs typeface="Arial" charset="0"/>
              </a:rPr>
              <a:t>的么？岂 都 是 得 恩 赐 </a:t>
            </a:r>
            <a:r>
              <a:rPr lang="zh-CN" altLang="en-US" sz="2800" dirty="0">
                <a:solidFill>
                  <a:srgbClr val="FFFFFF"/>
                </a:solidFill>
                <a:effectLst>
                  <a:outerShdw blurRad="38100" dist="38100" dir="2700000" algn="tl">
                    <a:srgbClr val="000000"/>
                  </a:outerShdw>
                </a:effectLst>
                <a:latin typeface="Impact" pitchFamily="34" charset="0"/>
                <a:ea typeface="ＭＳ Ｐゴシック" pitchFamily="34" charset="-128"/>
                <a:cs typeface="Arial" charset="0"/>
              </a:rPr>
              <a:t>医 病</a:t>
            </a:r>
            <a:r>
              <a:rPr lang="zh-CN" altLang="en-US" sz="2800" dirty="0">
                <a:solidFill>
                  <a:srgbClr val="FFC545"/>
                </a:solidFill>
                <a:effectLst>
                  <a:outerShdw blurRad="38100" dist="38100" dir="2700000" algn="tl">
                    <a:srgbClr val="000000"/>
                  </a:outerShdw>
                </a:effectLst>
                <a:latin typeface="Impact" pitchFamily="34" charset="0"/>
                <a:ea typeface="ＭＳ Ｐゴシック" pitchFamily="34" charset="-128"/>
                <a:cs typeface="Arial" charset="0"/>
              </a:rPr>
              <a:t> 的么？ </a:t>
            </a:r>
            <a:endParaRPr lang="en-US" altLang="zh-CN" sz="2800" dirty="0">
              <a:solidFill>
                <a:srgbClr val="FFC545"/>
              </a:solidFill>
              <a:effectLst>
                <a:outerShdw blurRad="38100" dist="38100" dir="2700000" algn="tl">
                  <a:srgbClr val="000000"/>
                </a:outerShdw>
              </a:effectLst>
              <a:latin typeface="Impact" pitchFamily="34" charset="0"/>
              <a:ea typeface="ＭＳ Ｐゴシック" pitchFamily="34" charset="-128"/>
              <a:cs typeface="Arial" charset="0"/>
            </a:endParaRPr>
          </a:p>
          <a:p>
            <a:pPr eaLnBrk="0" hangingPunct="0">
              <a:defRPr/>
            </a:pPr>
            <a:r>
              <a:rPr lang="zh-CN" altLang="en-US" sz="2800" dirty="0">
                <a:solidFill>
                  <a:srgbClr val="FFC545"/>
                </a:solidFill>
                <a:effectLst>
                  <a:outerShdw blurRad="38100" dist="38100" dir="2700000" algn="tl">
                    <a:srgbClr val="000000"/>
                  </a:outerShdw>
                </a:effectLst>
                <a:latin typeface="Impact" pitchFamily="34" charset="0"/>
                <a:ea typeface="ＭＳ Ｐゴシック" pitchFamily="34" charset="-128"/>
                <a:cs typeface="Arial" charset="0"/>
              </a:rPr>
              <a:t>岂 都 是 </a:t>
            </a:r>
            <a:r>
              <a:rPr lang="zh-CN" altLang="en-US" sz="2800" dirty="0">
                <a:solidFill>
                  <a:srgbClr val="FFFFFF"/>
                </a:solidFill>
                <a:effectLst>
                  <a:outerShdw blurRad="38100" dist="38100" dir="2700000" algn="tl">
                    <a:srgbClr val="000000"/>
                  </a:outerShdw>
                </a:effectLst>
                <a:latin typeface="Impact" pitchFamily="34" charset="0"/>
                <a:ea typeface="ＭＳ Ｐゴシック" pitchFamily="34" charset="-128"/>
                <a:cs typeface="Arial" charset="0"/>
              </a:rPr>
              <a:t>说 方 言 </a:t>
            </a:r>
            <a:r>
              <a:rPr lang="zh-CN" altLang="en-US" sz="2800" dirty="0">
                <a:solidFill>
                  <a:srgbClr val="FFC545"/>
                </a:solidFill>
                <a:effectLst>
                  <a:outerShdw blurRad="38100" dist="38100" dir="2700000" algn="tl">
                    <a:srgbClr val="000000"/>
                  </a:outerShdw>
                </a:effectLst>
                <a:latin typeface="Impact" pitchFamily="34" charset="0"/>
                <a:ea typeface="ＭＳ Ｐゴシック" pitchFamily="34" charset="-128"/>
                <a:cs typeface="Arial" charset="0"/>
              </a:rPr>
              <a:t>的么？ 岂 都 是 </a:t>
            </a:r>
            <a:r>
              <a:rPr lang="zh-CN" altLang="en-US" sz="2800" dirty="0">
                <a:solidFill>
                  <a:srgbClr val="FFFFFF"/>
                </a:solidFill>
                <a:effectLst>
                  <a:outerShdw blurRad="38100" dist="38100" dir="2700000" algn="tl">
                    <a:srgbClr val="000000"/>
                  </a:outerShdw>
                </a:effectLst>
                <a:latin typeface="Impact" pitchFamily="34" charset="0"/>
                <a:ea typeface="ＭＳ Ｐゴシック" pitchFamily="34" charset="-128"/>
                <a:cs typeface="Arial" charset="0"/>
              </a:rPr>
              <a:t>翻 方 言 </a:t>
            </a:r>
            <a:r>
              <a:rPr lang="zh-CN" altLang="en-US" sz="2800" dirty="0">
                <a:solidFill>
                  <a:srgbClr val="FFC545"/>
                </a:solidFill>
                <a:effectLst>
                  <a:outerShdw blurRad="38100" dist="38100" dir="2700000" algn="tl">
                    <a:srgbClr val="000000"/>
                  </a:outerShdw>
                </a:effectLst>
                <a:latin typeface="Impact" pitchFamily="34" charset="0"/>
                <a:ea typeface="ＭＳ Ｐゴシック" pitchFamily="34" charset="-128"/>
                <a:cs typeface="Arial" charset="0"/>
              </a:rPr>
              <a:t>的么？</a:t>
            </a:r>
          </a:p>
          <a:p>
            <a:pPr eaLnBrk="0" hangingPunct="0">
              <a:defRPr/>
            </a:pPr>
            <a:endParaRPr lang="en-US" sz="2800" dirty="0">
              <a:solidFill>
                <a:srgbClr val="FFC545"/>
              </a:solidFill>
              <a:effectLst>
                <a:outerShdw blurRad="38100" dist="38100" dir="2700000" algn="tl">
                  <a:srgbClr val="000000"/>
                </a:outerShdw>
              </a:effectLst>
              <a:latin typeface="Impact" pitchFamily="34" charset="0"/>
              <a:ea typeface="ＭＳ Ｐゴシック" pitchFamily="34" charset="-128"/>
              <a:cs typeface="Arial" charset="0"/>
            </a:endParaRPr>
          </a:p>
        </p:txBody>
      </p:sp>
    </p:spTree>
    <p:extLst>
      <p:ext uri="{BB962C8B-B14F-4D97-AF65-F5344CB8AC3E}">
        <p14:creationId xmlns:p14="http://schemas.microsoft.com/office/powerpoint/2010/main" val="11018457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6" presetClass="entr" presetSubtype="0" fill="hold" grpId="0" nodeType="clickEffect">
                                  <p:stCondLst>
                                    <p:cond delay="0"/>
                                  </p:stCondLst>
                                  <p:iterate type="wd">
                                    <p:tmPct val="10000"/>
                                  </p:iterate>
                                  <p:childTnLst>
                                    <p:set>
                                      <p:cBhvr>
                                        <p:cTn id="6" dur="1" fill="hold">
                                          <p:stCondLst>
                                            <p:cond delay="0"/>
                                          </p:stCondLst>
                                        </p:cTn>
                                        <p:tgtEl>
                                          <p:spTgt spid="6"/>
                                        </p:tgtEl>
                                        <p:attrNameLst>
                                          <p:attrName>style.visibility</p:attrName>
                                        </p:attrNameLst>
                                      </p:cBhvr>
                                      <p:to>
                                        <p:strVal val="visible"/>
                                      </p:to>
                                    </p:set>
                                    <p:anim by="(-#ppt_w*2)" calcmode="lin" valueType="num">
                                      <p:cBhvr rctx="PPT">
                                        <p:cTn id="7" dur="500" autoRev="1" fill="hold">
                                          <p:stCondLst>
                                            <p:cond delay="0"/>
                                          </p:stCondLst>
                                        </p:cTn>
                                        <p:tgtEl>
                                          <p:spTgt spid="6"/>
                                        </p:tgtEl>
                                        <p:attrNameLst>
                                          <p:attrName>ppt_w</p:attrName>
                                        </p:attrNameLst>
                                      </p:cBhvr>
                                    </p:anim>
                                    <p:anim by="(#ppt_w*0.50)" calcmode="lin" valueType="num">
                                      <p:cBhvr>
                                        <p:cTn id="8" dur="500" decel="50000" autoRev="1" fill="hold">
                                          <p:stCondLst>
                                            <p:cond delay="0"/>
                                          </p:stCondLst>
                                        </p:cTn>
                                        <p:tgtEl>
                                          <p:spTgt spid="6"/>
                                        </p:tgtEl>
                                        <p:attrNameLst>
                                          <p:attrName>ppt_x</p:attrName>
                                        </p:attrNameLst>
                                      </p:cBhvr>
                                    </p:anim>
                                    <p:anim from="(-#ppt_h/2)" to="(#ppt_y)" calcmode="lin" valueType="num">
                                      <p:cBhvr>
                                        <p:cTn id="9" dur="1000" fill="hold">
                                          <p:stCondLst>
                                            <p:cond delay="0"/>
                                          </p:stCondLst>
                                        </p:cTn>
                                        <p:tgtEl>
                                          <p:spTgt spid="6"/>
                                        </p:tgtEl>
                                        <p:attrNameLst>
                                          <p:attrName>ppt_y</p:attrName>
                                        </p:attrNameLst>
                                      </p:cBhvr>
                                    </p:anim>
                                    <p:animRot by="21600000">
                                      <p:cBhvr>
                                        <p:cTn id="10" dur="1000" fill="hold">
                                          <p:stCondLst>
                                            <p:cond delay="0"/>
                                          </p:stCondLst>
                                        </p:cTn>
                                        <p:tgtEl>
                                          <p:spTgt spid="6"/>
                                        </p:tgtEl>
                                        <p:attrNameLst>
                                          <p:attrName>r</p:attrName>
                                        </p:attrNameLst>
                                      </p:cBhvr>
                                    </p:animRot>
                                  </p:childTnLst>
                                </p:cTn>
                              </p:par>
                              <p:par>
                                <p:cTn id="11" presetID="22" presetClass="entr" presetSubtype="1"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up)">
                                      <p:cBhvr>
                                        <p:cTn id="13" dur="5000"/>
                                        <p:tgtEl>
                                          <p:spTgt spid="7"/>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2" presetClass="entr" presetSubtype="1" fill="hold" grpId="0" nodeType="click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wipe(up)">
                                      <p:cBhvr>
                                        <p:cTn id="1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6" grpId="0"/>
      <p:bldP spid="8" grpId="0"/>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4"/>
          <p:cNvSpPr txBox="1">
            <a:spLocks noChangeArrowheads="1"/>
          </p:cNvSpPr>
          <p:nvPr/>
        </p:nvSpPr>
        <p:spPr bwMode="auto">
          <a:xfrm>
            <a:off x="35496" y="2016969"/>
            <a:ext cx="5071864" cy="47244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269" tIns="45635" rIns="91269" bIns="45635"/>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l">
              <a:spcBef>
                <a:spcPct val="20000"/>
              </a:spcBef>
              <a:buClr>
                <a:srgbClr val="FFC545"/>
              </a:buClr>
            </a:pPr>
            <a:r>
              <a:rPr lang="zh-CN" altLang="en-US" sz="3200" u="sng" dirty="0">
                <a:solidFill>
                  <a:srgbClr val="000000"/>
                </a:solidFill>
                <a:latin typeface="Arial" charset="0"/>
                <a:cs typeface="ＭＳ Ｐゴシック" charset="0"/>
              </a:rPr>
              <a:t>林前</a:t>
            </a:r>
            <a:r>
              <a:rPr lang="en-US" altLang="zh-CN" sz="3200" u="sng" dirty="0">
                <a:solidFill>
                  <a:srgbClr val="000000"/>
                </a:solidFill>
                <a:latin typeface="Arial" charset="0"/>
                <a:cs typeface="ＭＳ Ｐゴシック" charset="0"/>
              </a:rPr>
              <a:t>12:31 </a:t>
            </a:r>
            <a:r>
              <a:rPr lang="zh-CN" altLang="en-US" sz="3200" dirty="0">
                <a:solidFill>
                  <a:srgbClr val="000000"/>
                </a:solidFill>
                <a:latin typeface="Arial" charset="0"/>
                <a:cs typeface="ＭＳ Ｐゴシック" charset="0"/>
              </a:rPr>
              <a:t>林前</a:t>
            </a:r>
            <a:r>
              <a:rPr lang="en-US" altLang="zh-CN" sz="3200" dirty="0">
                <a:solidFill>
                  <a:srgbClr val="000000"/>
                </a:solidFill>
                <a:latin typeface="Arial" charset="0"/>
                <a:cs typeface="ＭＳ Ｐゴシック" charset="0"/>
              </a:rPr>
              <a:t>12:31 “</a:t>
            </a:r>
            <a:r>
              <a:rPr lang="zh-CN" altLang="en-US" sz="3200" dirty="0">
                <a:solidFill>
                  <a:srgbClr val="000000"/>
                </a:solidFill>
                <a:latin typeface="Arial" charset="0"/>
                <a:cs typeface="ＭＳ Ｐゴシック" charset="0"/>
              </a:rPr>
              <a:t>切 切 的 求 那 更 大 的 恩 赐”</a:t>
            </a:r>
          </a:p>
          <a:p>
            <a:pPr algn="l">
              <a:spcBef>
                <a:spcPct val="20000"/>
              </a:spcBef>
              <a:buClr>
                <a:srgbClr val="FFC545"/>
              </a:buClr>
            </a:pPr>
            <a:endParaRPr lang="zh-CN" altLang="en-US" sz="3200" dirty="0">
              <a:solidFill>
                <a:srgbClr val="000000"/>
              </a:solidFill>
              <a:latin typeface="Arial" charset="0"/>
              <a:cs typeface="ＭＳ Ｐゴシック" charset="0"/>
            </a:endParaRPr>
          </a:p>
          <a:p>
            <a:pPr algn="l">
              <a:spcBef>
                <a:spcPct val="20000"/>
              </a:spcBef>
              <a:buClr>
                <a:srgbClr val="FFC545"/>
              </a:buClr>
            </a:pPr>
            <a:r>
              <a:rPr lang="zh-CN" altLang="en-US" sz="3200" dirty="0">
                <a:solidFill>
                  <a:srgbClr val="000000"/>
                </a:solidFill>
                <a:latin typeface="Arial" charset="0"/>
                <a:cs typeface="ＭＳ Ｐゴシック" charset="0"/>
              </a:rPr>
              <a:t>“每个人切 切 的 求 ” </a:t>
            </a:r>
            <a:r>
              <a:rPr lang="en-US" altLang="zh-CN" sz="3200" dirty="0">
                <a:solidFill>
                  <a:srgbClr val="000000"/>
                </a:solidFill>
                <a:latin typeface="Arial" charset="0"/>
                <a:cs typeface="ＭＳ Ｐゴシック" charset="0"/>
              </a:rPr>
              <a:t>= “</a:t>
            </a:r>
            <a:r>
              <a:rPr lang="zh-CN" altLang="en-US" sz="3200" dirty="0">
                <a:solidFill>
                  <a:srgbClr val="000000"/>
                </a:solidFill>
                <a:latin typeface="Arial" charset="0"/>
                <a:cs typeface="ＭＳ Ｐゴシック" charset="0"/>
              </a:rPr>
              <a:t>每个人” </a:t>
            </a:r>
          </a:p>
          <a:p>
            <a:pPr algn="l">
              <a:spcBef>
                <a:spcPct val="20000"/>
              </a:spcBef>
              <a:buClr>
                <a:srgbClr val="FFC545"/>
              </a:buClr>
            </a:pPr>
            <a:endParaRPr lang="zh-CN" altLang="en-US" sz="3200" dirty="0">
              <a:solidFill>
                <a:srgbClr val="000000"/>
              </a:solidFill>
              <a:latin typeface="Arial" charset="0"/>
              <a:cs typeface="ＭＳ Ｐゴシック" charset="0"/>
            </a:endParaRPr>
          </a:p>
          <a:p>
            <a:pPr algn="l">
              <a:spcBef>
                <a:spcPct val="20000"/>
              </a:spcBef>
              <a:buClr>
                <a:srgbClr val="FFC545"/>
              </a:buClr>
            </a:pPr>
            <a:r>
              <a:rPr lang="zh-CN" altLang="en-US" sz="3200" dirty="0">
                <a:solidFill>
                  <a:srgbClr val="000000"/>
                </a:solidFill>
                <a:latin typeface="Arial" charset="0"/>
                <a:cs typeface="ＭＳ Ｐゴシック" charset="0"/>
              </a:rPr>
              <a:t>“更 大 的 恩 赐” </a:t>
            </a:r>
            <a:r>
              <a:rPr lang="en-US" altLang="zh-CN" sz="3200" dirty="0">
                <a:solidFill>
                  <a:srgbClr val="000000"/>
                </a:solidFill>
                <a:latin typeface="Arial" charset="0"/>
                <a:cs typeface="ＭＳ Ｐゴシック" charset="0"/>
              </a:rPr>
              <a:t>= 28 </a:t>
            </a:r>
            <a:r>
              <a:rPr lang="zh-CN" altLang="en-US" sz="3200" dirty="0">
                <a:solidFill>
                  <a:srgbClr val="000000"/>
                </a:solidFill>
                <a:latin typeface="Arial" charset="0"/>
                <a:cs typeface="ＭＳ Ｐゴシック" charset="0"/>
              </a:rPr>
              <a:t>节</a:t>
            </a:r>
          </a:p>
        </p:txBody>
      </p:sp>
      <p:pic>
        <p:nvPicPr>
          <p:cNvPr id="568323" name="Picture 7" descr="CUD0001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528902" y="1628800"/>
            <a:ext cx="4551598" cy="4108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06" name="Rectangle 2"/>
          <p:cNvSpPr>
            <a:spLocks noGrp="1" noChangeArrowheads="1"/>
          </p:cNvSpPr>
          <p:nvPr>
            <p:ph type="title" idx="4294967295"/>
          </p:nvPr>
        </p:nvSpPr>
        <p:spPr>
          <a:xfrm>
            <a:off x="0" y="381001"/>
            <a:ext cx="9144000" cy="1066800"/>
          </a:xfrm>
        </p:spPr>
        <p:txBody>
          <a:bodyPr/>
          <a:lstStyle/>
          <a:p>
            <a:r>
              <a:rPr lang="en-US" dirty="0">
                <a:effectLst>
                  <a:outerShdw blurRad="38100" dist="38100" dir="2700000" algn="tl">
                    <a:srgbClr val="000000"/>
                  </a:outerShdw>
                </a:effectLst>
              </a:rPr>
              <a:t>C. </a:t>
            </a:r>
            <a:r>
              <a:rPr lang="zh-CN" altLang="en-US" dirty="0">
                <a:effectLst>
                  <a:outerShdw blurRad="38100" dist="38100" dir="2700000" algn="tl">
                    <a:srgbClr val="000000"/>
                  </a:outerShdw>
                </a:effectLst>
              </a:rPr>
              <a:t>渴慕恩赐的目的是要来</a:t>
            </a:r>
            <a:br>
              <a:rPr lang="zh-CN" altLang="en-US" dirty="0">
                <a:effectLst>
                  <a:outerShdw blurRad="38100" dist="38100" dir="2700000" algn="tl">
                    <a:srgbClr val="000000"/>
                  </a:outerShdw>
                </a:effectLst>
              </a:rPr>
            </a:br>
            <a:r>
              <a:rPr lang="zh-CN" altLang="en-US" dirty="0">
                <a:effectLst>
                  <a:outerShdw blurRad="38100" dist="38100" dir="2700000" algn="tl">
                    <a:srgbClr val="000000"/>
                  </a:outerShdw>
                </a:effectLst>
              </a:rPr>
              <a:t>造就教会</a:t>
            </a:r>
            <a:r>
              <a:rPr lang="en-US" dirty="0">
                <a:effectLst>
                  <a:outerShdw blurRad="38100" dist="38100" dir="2700000" algn="tl">
                    <a:srgbClr val="000000"/>
                  </a:outerShdw>
                </a:effectLst>
              </a:rPr>
              <a:t>(12:31).</a:t>
            </a:r>
          </a:p>
        </p:txBody>
      </p:sp>
      <p:pic>
        <p:nvPicPr>
          <p:cNvPr id="568325" name="Picture 6" descr="CART0400"/>
          <p:cNvPicPr>
            <a:picLocks noGrp="1" noChangeAspect="1" noChangeArrowheads="1"/>
          </p:cNvPicPr>
          <p:nvPr>
            <p:ph sz="half" idx="4294967295"/>
          </p:nvPr>
        </p:nvPicPr>
        <p:blipFill>
          <a:blip r:embed="rId4">
            <a:extLst>
              <a:ext uri="{28A0092B-C50C-407E-A947-70E740481C1C}">
                <a14:useLocalDpi xmlns:a14="http://schemas.microsoft.com/office/drawing/2010/main"/>
              </a:ext>
            </a:extLst>
          </a:blip>
          <a:srcRect/>
          <a:stretch>
            <a:fillRect/>
          </a:stretch>
        </p:blipFill>
        <p:spPr>
          <a:xfrm>
            <a:off x="5510214" y="1960886"/>
            <a:ext cx="2084387" cy="3433763"/>
          </a:xfrm>
          <a:noFill/>
        </p:spPr>
      </p:pic>
    </p:spTree>
    <p:extLst>
      <p:ext uri="{BB962C8B-B14F-4D97-AF65-F5344CB8AC3E}">
        <p14:creationId xmlns:p14="http://schemas.microsoft.com/office/powerpoint/2010/main" val="221616100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6">
                                            <p:bg/>
                                          </p:spTgt>
                                        </p:tgtEl>
                                        <p:attrNameLst>
                                          <p:attrName>style.visibility</p:attrName>
                                        </p:attrNameLst>
                                      </p:cBhvr>
                                      <p:to>
                                        <p:strVal val="visible"/>
                                      </p:to>
                                    </p:set>
                                    <p:animEffect transition="in" filter="wipe(down)">
                                      <p:cBhvr>
                                        <p:cTn id="7" dur="580">
                                          <p:stCondLst>
                                            <p:cond delay="0"/>
                                          </p:stCondLst>
                                        </p:cTn>
                                        <p:tgtEl>
                                          <p:spTgt spid="6">
                                            <p:bg/>
                                          </p:spTgt>
                                        </p:tgtEl>
                                      </p:cBhvr>
                                    </p:animEffect>
                                    <p:anim calcmode="lin" valueType="num">
                                      <p:cBhvr>
                                        <p:cTn id="8" dur="1822" tmFilter="0,0; 0.14,0.36; 0.43,0.73; 0.71,0.91; 1.0,1.0">
                                          <p:stCondLst>
                                            <p:cond delay="0"/>
                                          </p:stCondLst>
                                        </p:cTn>
                                        <p:tgtEl>
                                          <p:spTgt spid="6">
                                            <p:bg/>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6">
                                            <p:bg/>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6">
                                            <p:bg/>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6">
                                            <p:bg/>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6">
                                            <p:bg/>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6">
                                            <p:bg/>
                                          </p:spTgt>
                                        </p:tgtEl>
                                      </p:cBhvr>
                                      <p:to x="100000" y="60000"/>
                                    </p:animScale>
                                    <p:animScale>
                                      <p:cBhvr>
                                        <p:cTn id="14" dur="166" decel="50000">
                                          <p:stCondLst>
                                            <p:cond delay="676"/>
                                          </p:stCondLst>
                                        </p:cTn>
                                        <p:tgtEl>
                                          <p:spTgt spid="6">
                                            <p:bg/>
                                          </p:spTgt>
                                        </p:tgtEl>
                                      </p:cBhvr>
                                      <p:to x="100000" y="100000"/>
                                    </p:animScale>
                                    <p:animScale>
                                      <p:cBhvr>
                                        <p:cTn id="15" dur="26">
                                          <p:stCondLst>
                                            <p:cond delay="1312"/>
                                          </p:stCondLst>
                                        </p:cTn>
                                        <p:tgtEl>
                                          <p:spTgt spid="6">
                                            <p:bg/>
                                          </p:spTgt>
                                        </p:tgtEl>
                                      </p:cBhvr>
                                      <p:to x="100000" y="80000"/>
                                    </p:animScale>
                                    <p:animScale>
                                      <p:cBhvr>
                                        <p:cTn id="16" dur="166" decel="50000">
                                          <p:stCondLst>
                                            <p:cond delay="1338"/>
                                          </p:stCondLst>
                                        </p:cTn>
                                        <p:tgtEl>
                                          <p:spTgt spid="6">
                                            <p:bg/>
                                          </p:spTgt>
                                        </p:tgtEl>
                                      </p:cBhvr>
                                      <p:to x="100000" y="100000"/>
                                    </p:animScale>
                                    <p:animScale>
                                      <p:cBhvr>
                                        <p:cTn id="17" dur="26">
                                          <p:stCondLst>
                                            <p:cond delay="1642"/>
                                          </p:stCondLst>
                                        </p:cTn>
                                        <p:tgtEl>
                                          <p:spTgt spid="6">
                                            <p:bg/>
                                          </p:spTgt>
                                        </p:tgtEl>
                                      </p:cBhvr>
                                      <p:to x="100000" y="90000"/>
                                    </p:animScale>
                                    <p:animScale>
                                      <p:cBhvr>
                                        <p:cTn id="18" dur="166" decel="50000">
                                          <p:stCondLst>
                                            <p:cond delay="1668"/>
                                          </p:stCondLst>
                                        </p:cTn>
                                        <p:tgtEl>
                                          <p:spTgt spid="6">
                                            <p:bg/>
                                          </p:spTgt>
                                        </p:tgtEl>
                                      </p:cBhvr>
                                      <p:to x="100000" y="100000"/>
                                    </p:animScale>
                                    <p:animScale>
                                      <p:cBhvr>
                                        <p:cTn id="19" dur="26">
                                          <p:stCondLst>
                                            <p:cond delay="1808"/>
                                          </p:stCondLst>
                                        </p:cTn>
                                        <p:tgtEl>
                                          <p:spTgt spid="6">
                                            <p:bg/>
                                          </p:spTgt>
                                        </p:tgtEl>
                                      </p:cBhvr>
                                      <p:to x="100000" y="95000"/>
                                    </p:animScale>
                                    <p:animScale>
                                      <p:cBhvr>
                                        <p:cTn id="20" dur="166" decel="50000">
                                          <p:stCondLst>
                                            <p:cond delay="1834"/>
                                          </p:stCondLst>
                                        </p:cTn>
                                        <p:tgtEl>
                                          <p:spTgt spid="6">
                                            <p:bg/>
                                          </p:spTgt>
                                        </p:tgtEl>
                                      </p:cBhvr>
                                      <p:to x="100000" y="100000"/>
                                    </p:animScale>
                                  </p:childTnLst>
                                </p:cTn>
                              </p:par>
                              <p:par>
                                <p:cTn id="21" presetID="26" presetClass="entr" presetSubtype="0" fill="hold" grpId="0" nodeType="withEffect">
                                  <p:stCondLst>
                                    <p:cond delay="0"/>
                                  </p:stCondLst>
                                  <p:childTnLst>
                                    <p:set>
                                      <p:cBhvr>
                                        <p:cTn id="22" dur="1" fill="hold">
                                          <p:stCondLst>
                                            <p:cond delay="0"/>
                                          </p:stCondLst>
                                        </p:cTn>
                                        <p:tgtEl>
                                          <p:spTgt spid="6">
                                            <p:txEl>
                                              <p:pRg st="0" end="0"/>
                                            </p:txEl>
                                          </p:spTgt>
                                        </p:tgtEl>
                                        <p:attrNameLst>
                                          <p:attrName>style.visibility</p:attrName>
                                        </p:attrNameLst>
                                      </p:cBhvr>
                                      <p:to>
                                        <p:strVal val="visible"/>
                                      </p:to>
                                    </p:set>
                                    <p:animEffect transition="in" filter="wipe(down)">
                                      <p:cBhvr>
                                        <p:cTn id="23" dur="580">
                                          <p:stCondLst>
                                            <p:cond delay="0"/>
                                          </p:stCondLst>
                                        </p:cTn>
                                        <p:tgtEl>
                                          <p:spTgt spid="6">
                                            <p:txEl>
                                              <p:pRg st="0" end="0"/>
                                            </p:txEl>
                                          </p:spTgt>
                                        </p:tgtEl>
                                      </p:cBhvr>
                                    </p:animEffect>
                                    <p:anim calcmode="lin" valueType="num">
                                      <p:cBhvr>
                                        <p:cTn id="24" dur="1822" tmFilter="0,0; 0.14,0.36; 0.43,0.73; 0.71,0.91; 1.0,1.0">
                                          <p:stCondLst>
                                            <p:cond delay="0"/>
                                          </p:stCondLst>
                                        </p:cTn>
                                        <p:tgtEl>
                                          <p:spTgt spid="6">
                                            <p:txEl>
                                              <p:pRg st="0" end="0"/>
                                            </p:txEl>
                                          </p:spTgt>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6">
                                            <p:txEl>
                                              <p:pRg st="0" end="0"/>
                                            </p:txEl>
                                          </p:spTgt>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6">
                                            <p:txEl>
                                              <p:pRg st="0" end="0"/>
                                            </p:txEl>
                                          </p:spTgt>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6">
                                            <p:txEl>
                                              <p:pRg st="0" end="0"/>
                                            </p:txEl>
                                          </p:spTgt>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6">
                                            <p:txEl>
                                              <p:pRg st="0" end="0"/>
                                            </p:txEl>
                                          </p:spTgt>
                                        </p:tgtEl>
                                        <p:attrNameLst>
                                          <p:attrName>ppt_y</p:attrName>
                                        </p:attrNameLst>
                                      </p:cBhvr>
                                      <p:tavLst>
                                        <p:tav tm="0" fmla="#ppt_y-sin(pi*$)/81">
                                          <p:val>
                                            <p:fltVal val="0"/>
                                          </p:val>
                                        </p:tav>
                                        <p:tav tm="100000">
                                          <p:val>
                                            <p:fltVal val="1"/>
                                          </p:val>
                                        </p:tav>
                                      </p:tavLst>
                                    </p:anim>
                                    <p:animScale>
                                      <p:cBhvr>
                                        <p:cTn id="29" dur="26">
                                          <p:stCondLst>
                                            <p:cond delay="650"/>
                                          </p:stCondLst>
                                        </p:cTn>
                                        <p:tgtEl>
                                          <p:spTgt spid="6">
                                            <p:txEl>
                                              <p:pRg st="0" end="0"/>
                                            </p:txEl>
                                          </p:spTgt>
                                        </p:tgtEl>
                                      </p:cBhvr>
                                      <p:to x="100000" y="60000"/>
                                    </p:animScale>
                                    <p:animScale>
                                      <p:cBhvr>
                                        <p:cTn id="30" dur="166" decel="50000">
                                          <p:stCondLst>
                                            <p:cond delay="676"/>
                                          </p:stCondLst>
                                        </p:cTn>
                                        <p:tgtEl>
                                          <p:spTgt spid="6">
                                            <p:txEl>
                                              <p:pRg st="0" end="0"/>
                                            </p:txEl>
                                          </p:spTgt>
                                        </p:tgtEl>
                                      </p:cBhvr>
                                      <p:to x="100000" y="100000"/>
                                    </p:animScale>
                                    <p:animScale>
                                      <p:cBhvr>
                                        <p:cTn id="31" dur="26">
                                          <p:stCondLst>
                                            <p:cond delay="1312"/>
                                          </p:stCondLst>
                                        </p:cTn>
                                        <p:tgtEl>
                                          <p:spTgt spid="6">
                                            <p:txEl>
                                              <p:pRg st="0" end="0"/>
                                            </p:txEl>
                                          </p:spTgt>
                                        </p:tgtEl>
                                      </p:cBhvr>
                                      <p:to x="100000" y="80000"/>
                                    </p:animScale>
                                    <p:animScale>
                                      <p:cBhvr>
                                        <p:cTn id="32" dur="166" decel="50000">
                                          <p:stCondLst>
                                            <p:cond delay="1338"/>
                                          </p:stCondLst>
                                        </p:cTn>
                                        <p:tgtEl>
                                          <p:spTgt spid="6">
                                            <p:txEl>
                                              <p:pRg st="0" end="0"/>
                                            </p:txEl>
                                          </p:spTgt>
                                        </p:tgtEl>
                                      </p:cBhvr>
                                      <p:to x="100000" y="100000"/>
                                    </p:animScale>
                                    <p:animScale>
                                      <p:cBhvr>
                                        <p:cTn id="33" dur="26">
                                          <p:stCondLst>
                                            <p:cond delay="1642"/>
                                          </p:stCondLst>
                                        </p:cTn>
                                        <p:tgtEl>
                                          <p:spTgt spid="6">
                                            <p:txEl>
                                              <p:pRg st="0" end="0"/>
                                            </p:txEl>
                                          </p:spTgt>
                                        </p:tgtEl>
                                      </p:cBhvr>
                                      <p:to x="100000" y="90000"/>
                                    </p:animScale>
                                    <p:animScale>
                                      <p:cBhvr>
                                        <p:cTn id="34" dur="166" decel="50000">
                                          <p:stCondLst>
                                            <p:cond delay="1668"/>
                                          </p:stCondLst>
                                        </p:cTn>
                                        <p:tgtEl>
                                          <p:spTgt spid="6">
                                            <p:txEl>
                                              <p:pRg st="0" end="0"/>
                                            </p:txEl>
                                          </p:spTgt>
                                        </p:tgtEl>
                                      </p:cBhvr>
                                      <p:to x="100000" y="100000"/>
                                    </p:animScale>
                                    <p:animScale>
                                      <p:cBhvr>
                                        <p:cTn id="35" dur="26">
                                          <p:stCondLst>
                                            <p:cond delay="1808"/>
                                          </p:stCondLst>
                                        </p:cTn>
                                        <p:tgtEl>
                                          <p:spTgt spid="6">
                                            <p:txEl>
                                              <p:pRg st="0" end="0"/>
                                            </p:txEl>
                                          </p:spTgt>
                                        </p:tgtEl>
                                      </p:cBhvr>
                                      <p:to x="100000" y="95000"/>
                                    </p:animScale>
                                    <p:animScale>
                                      <p:cBhvr>
                                        <p:cTn id="36" dur="166" decel="50000">
                                          <p:stCondLst>
                                            <p:cond delay="1834"/>
                                          </p:stCondLst>
                                        </p:cTn>
                                        <p:tgtEl>
                                          <p:spTgt spid="6">
                                            <p:txEl>
                                              <p:pRg st="0" end="0"/>
                                            </p:txEl>
                                          </p:spTgt>
                                        </p:tgtEl>
                                      </p:cBhvr>
                                      <p:to x="100000" y="100000"/>
                                    </p:animScale>
                                  </p:childTnLst>
                                </p:cTn>
                              </p:par>
                              <p:par>
                                <p:cTn id="37" presetID="26" presetClass="entr" presetSubtype="0" fill="hold" grpId="0" nodeType="withEffect">
                                  <p:stCondLst>
                                    <p:cond delay="0"/>
                                  </p:stCondLst>
                                  <p:childTnLst>
                                    <p:set>
                                      <p:cBhvr>
                                        <p:cTn id="38" dur="1" fill="hold">
                                          <p:stCondLst>
                                            <p:cond delay="0"/>
                                          </p:stCondLst>
                                        </p:cTn>
                                        <p:tgtEl>
                                          <p:spTgt spid="6">
                                            <p:txEl>
                                              <p:pRg st="2" end="2"/>
                                            </p:txEl>
                                          </p:spTgt>
                                        </p:tgtEl>
                                        <p:attrNameLst>
                                          <p:attrName>style.visibility</p:attrName>
                                        </p:attrNameLst>
                                      </p:cBhvr>
                                      <p:to>
                                        <p:strVal val="visible"/>
                                      </p:to>
                                    </p:set>
                                    <p:animEffect transition="in" filter="wipe(down)">
                                      <p:cBhvr>
                                        <p:cTn id="39" dur="580">
                                          <p:stCondLst>
                                            <p:cond delay="0"/>
                                          </p:stCondLst>
                                        </p:cTn>
                                        <p:tgtEl>
                                          <p:spTgt spid="6">
                                            <p:txEl>
                                              <p:pRg st="2" end="2"/>
                                            </p:txEl>
                                          </p:spTgt>
                                        </p:tgtEl>
                                      </p:cBhvr>
                                    </p:animEffect>
                                    <p:anim calcmode="lin" valueType="num">
                                      <p:cBhvr>
                                        <p:cTn id="40" dur="1822" tmFilter="0,0; 0.14,0.36; 0.43,0.73; 0.71,0.91; 1.0,1.0">
                                          <p:stCondLst>
                                            <p:cond delay="0"/>
                                          </p:stCondLst>
                                        </p:cTn>
                                        <p:tgtEl>
                                          <p:spTgt spid="6">
                                            <p:txEl>
                                              <p:pRg st="2" end="2"/>
                                            </p:txEl>
                                          </p:spTgt>
                                        </p:tgtEl>
                                        <p:attrNameLst>
                                          <p:attrName>ppt_x</p:attrName>
                                        </p:attrNameLst>
                                      </p:cBhvr>
                                      <p:tavLst>
                                        <p:tav tm="0">
                                          <p:val>
                                            <p:strVal val="#ppt_x-0.25"/>
                                          </p:val>
                                        </p:tav>
                                        <p:tav tm="100000">
                                          <p:val>
                                            <p:strVal val="#ppt_x"/>
                                          </p:val>
                                        </p:tav>
                                      </p:tavLst>
                                    </p:anim>
                                    <p:anim calcmode="lin" valueType="num">
                                      <p:cBhvr>
                                        <p:cTn id="41" dur="664" tmFilter="0.0,0.0; 0.25,0.07; 0.50,0.2; 0.75,0.467; 1.0,1.0">
                                          <p:stCondLst>
                                            <p:cond delay="0"/>
                                          </p:stCondLst>
                                        </p:cTn>
                                        <p:tgtEl>
                                          <p:spTgt spid="6">
                                            <p:txEl>
                                              <p:pRg st="2" end="2"/>
                                            </p:txEl>
                                          </p:spTgt>
                                        </p:tgtEl>
                                        <p:attrNameLst>
                                          <p:attrName>ppt_y</p:attrName>
                                        </p:attrNameLst>
                                      </p:cBhvr>
                                      <p:tavLst>
                                        <p:tav tm="0" fmla="#ppt_y-sin(pi*$)/3">
                                          <p:val>
                                            <p:fltVal val="0.5"/>
                                          </p:val>
                                        </p:tav>
                                        <p:tav tm="100000">
                                          <p:val>
                                            <p:fltVal val="1"/>
                                          </p:val>
                                        </p:tav>
                                      </p:tavLst>
                                    </p:anim>
                                    <p:anim calcmode="lin" valueType="num">
                                      <p:cBhvr>
                                        <p:cTn id="42" dur="664" tmFilter="0, 0; 0.125,0.2665; 0.25,0.4; 0.375,0.465; 0.5,0.5;  0.625,0.535; 0.75,0.6; 0.875,0.7335; 1,1">
                                          <p:stCondLst>
                                            <p:cond delay="664"/>
                                          </p:stCondLst>
                                        </p:cTn>
                                        <p:tgtEl>
                                          <p:spTgt spid="6">
                                            <p:txEl>
                                              <p:pRg st="2" end="2"/>
                                            </p:txEl>
                                          </p:spTgt>
                                        </p:tgtEl>
                                        <p:attrNameLst>
                                          <p:attrName>ppt_y</p:attrName>
                                        </p:attrNameLst>
                                      </p:cBhvr>
                                      <p:tavLst>
                                        <p:tav tm="0" fmla="#ppt_y-sin(pi*$)/9">
                                          <p:val>
                                            <p:fltVal val="0"/>
                                          </p:val>
                                        </p:tav>
                                        <p:tav tm="100000">
                                          <p:val>
                                            <p:fltVal val="1"/>
                                          </p:val>
                                        </p:tav>
                                      </p:tavLst>
                                    </p:anim>
                                    <p:anim calcmode="lin" valueType="num">
                                      <p:cBhvr>
                                        <p:cTn id="43" dur="332" tmFilter="0, 0; 0.125,0.2665; 0.25,0.4; 0.375,0.465; 0.5,0.5;  0.625,0.535; 0.75,0.6; 0.875,0.7335; 1,1">
                                          <p:stCondLst>
                                            <p:cond delay="1324"/>
                                          </p:stCondLst>
                                        </p:cTn>
                                        <p:tgtEl>
                                          <p:spTgt spid="6">
                                            <p:txEl>
                                              <p:pRg st="2" end="2"/>
                                            </p:txEl>
                                          </p:spTgt>
                                        </p:tgtEl>
                                        <p:attrNameLst>
                                          <p:attrName>ppt_y</p:attrName>
                                        </p:attrNameLst>
                                      </p:cBhvr>
                                      <p:tavLst>
                                        <p:tav tm="0" fmla="#ppt_y-sin(pi*$)/27">
                                          <p:val>
                                            <p:fltVal val="0"/>
                                          </p:val>
                                        </p:tav>
                                        <p:tav tm="100000">
                                          <p:val>
                                            <p:fltVal val="1"/>
                                          </p:val>
                                        </p:tav>
                                      </p:tavLst>
                                    </p:anim>
                                    <p:anim calcmode="lin" valueType="num">
                                      <p:cBhvr>
                                        <p:cTn id="44" dur="164" tmFilter="0, 0; 0.125,0.2665; 0.25,0.4; 0.375,0.465; 0.5,0.5;  0.625,0.535; 0.75,0.6; 0.875,0.7335; 1,1">
                                          <p:stCondLst>
                                            <p:cond delay="1656"/>
                                          </p:stCondLst>
                                        </p:cTn>
                                        <p:tgtEl>
                                          <p:spTgt spid="6">
                                            <p:txEl>
                                              <p:pRg st="2" end="2"/>
                                            </p:txEl>
                                          </p:spTgt>
                                        </p:tgtEl>
                                        <p:attrNameLst>
                                          <p:attrName>ppt_y</p:attrName>
                                        </p:attrNameLst>
                                      </p:cBhvr>
                                      <p:tavLst>
                                        <p:tav tm="0" fmla="#ppt_y-sin(pi*$)/81">
                                          <p:val>
                                            <p:fltVal val="0"/>
                                          </p:val>
                                        </p:tav>
                                        <p:tav tm="100000">
                                          <p:val>
                                            <p:fltVal val="1"/>
                                          </p:val>
                                        </p:tav>
                                      </p:tavLst>
                                    </p:anim>
                                    <p:animScale>
                                      <p:cBhvr>
                                        <p:cTn id="45" dur="26">
                                          <p:stCondLst>
                                            <p:cond delay="650"/>
                                          </p:stCondLst>
                                        </p:cTn>
                                        <p:tgtEl>
                                          <p:spTgt spid="6">
                                            <p:txEl>
                                              <p:pRg st="2" end="2"/>
                                            </p:txEl>
                                          </p:spTgt>
                                        </p:tgtEl>
                                      </p:cBhvr>
                                      <p:to x="100000" y="60000"/>
                                    </p:animScale>
                                    <p:animScale>
                                      <p:cBhvr>
                                        <p:cTn id="46" dur="166" decel="50000">
                                          <p:stCondLst>
                                            <p:cond delay="676"/>
                                          </p:stCondLst>
                                        </p:cTn>
                                        <p:tgtEl>
                                          <p:spTgt spid="6">
                                            <p:txEl>
                                              <p:pRg st="2" end="2"/>
                                            </p:txEl>
                                          </p:spTgt>
                                        </p:tgtEl>
                                      </p:cBhvr>
                                      <p:to x="100000" y="100000"/>
                                    </p:animScale>
                                    <p:animScale>
                                      <p:cBhvr>
                                        <p:cTn id="47" dur="26">
                                          <p:stCondLst>
                                            <p:cond delay="1312"/>
                                          </p:stCondLst>
                                        </p:cTn>
                                        <p:tgtEl>
                                          <p:spTgt spid="6">
                                            <p:txEl>
                                              <p:pRg st="2" end="2"/>
                                            </p:txEl>
                                          </p:spTgt>
                                        </p:tgtEl>
                                      </p:cBhvr>
                                      <p:to x="100000" y="80000"/>
                                    </p:animScale>
                                    <p:animScale>
                                      <p:cBhvr>
                                        <p:cTn id="48" dur="166" decel="50000">
                                          <p:stCondLst>
                                            <p:cond delay="1338"/>
                                          </p:stCondLst>
                                        </p:cTn>
                                        <p:tgtEl>
                                          <p:spTgt spid="6">
                                            <p:txEl>
                                              <p:pRg st="2" end="2"/>
                                            </p:txEl>
                                          </p:spTgt>
                                        </p:tgtEl>
                                      </p:cBhvr>
                                      <p:to x="100000" y="100000"/>
                                    </p:animScale>
                                    <p:animScale>
                                      <p:cBhvr>
                                        <p:cTn id="49" dur="26">
                                          <p:stCondLst>
                                            <p:cond delay="1642"/>
                                          </p:stCondLst>
                                        </p:cTn>
                                        <p:tgtEl>
                                          <p:spTgt spid="6">
                                            <p:txEl>
                                              <p:pRg st="2" end="2"/>
                                            </p:txEl>
                                          </p:spTgt>
                                        </p:tgtEl>
                                      </p:cBhvr>
                                      <p:to x="100000" y="90000"/>
                                    </p:animScale>
                                    <p:animScale>
                                      <p:cBhvr>
                                        <p:cTn id="50" dur="166" decel="50000">
                                          <p:stCondLst>
                                            <p:cond delay="1668"/>
                                          </p:stCondLst>
                                        </p:cTn>
                                        <p:tgtEl>
                                          <p:spTgt spid="6">
                                            <p:txEl>
                                              <p:pRg st="2" end="2"/>
                                            </p:txEl>
                                          </p:spTgt>
                                        </p:tgtEl>
                                      </p:cBhvr>
                                      <p:to x="100000" y="100000"/>
                                    </p:animScale>
                                    <p:animScale>
                                      <p:cBhvr>
                                        <p:cTn id="51" dur="26">
                                          <p:stCondLst>
                                            <p:cond delay="1808"/>
                                          </p:stCondLst>
                                        </p:cTn>
                                        <p:tgtEl>
                                          <p:spTgt spid="6">
                                            <p:txEl>
                                              <p:pRg st="2" end="2"/>
                                            </p:txEl>
                                          </p:spTgt>
                                        </p:tgtEl>
                                      </p:cBhvr>
                                      <p:to x="100000" y="95000"/>
                                    </p:animScale>
                                    <p:animScale>
                                      <p:cBhvr>
                                        <p:cTn id="52" dur="166" decel="50000">
                                          <p:stCondLst>
                                            <p:cond delay="1834"/>
                                          </p:stCondLst>
                                        </p:cTn>
                                        <p:tgtEl>
                                          <p:spTgt spid="6">
                                            <p:txEl>
                                              <p:pRg st="2" end="2"/>
                                            </p:txEl>
                                          </p:spTgt>
                                        </p:tgtEl>
                                      </p:cBhvr>
                                      <p:to x="100000" y="100000"/>
                                    </p:animScale>
                                  </p:childTnLst>
                                </p:cTn>
                              </p:par>
                              <p:par>
                                <p:cTn id="53" presetID="26" presetClass="entr" presetSubtype="0" fill="hold" grpId="0" nodeType="withEffect">
                                  <p:stCondLst>
                                    <p:cond delay="0"/>
                                  </p:stCondLst>
                                  <p:childTnLst>
                                    <p:set>
                                      <p:cBhvr>
                                        <p:cTn id="54" dur="1" fill="hold">
                                          <p:stCondLst>
                                            <p:cond delay="0"/>
                                          </p:stCondLst>
                                        </p:cTn>
                                        <p:tgtEl>
                                          <p:spTgt spid="6">
                                            <p:txEl>
                                              <p:pRg st="4" end="4"/>
                                            </p:txEl>
                                          </p:spTgt>
                                        </p:tgtEl>
                                        <p:attrNameLst>
                                          <p:attrName>style.visibility</p:attrName>
                                        </p:attrNameLst>
                                      </p:cBhvr>
                                      <p:to>
                                        <p:strVal val="visible"/>
                                      </p:to>
                                    </p:set>
                                    <p:animEffect transition="in" filter="wipe(down)">
                                      <p:cBhvr>
                                        <p:cTn id="55" dur="580">
                                          <p:stCondLst>
                                            <p:cond delay="0"/>
                                          </p:stCondLst>
                                        </p:cTn>
                                        <p:tgtEl>
                                          <p:spTgt spid="6">
                                            <p:txEl>
                                              <p:pRg st="4" end="4"/>
                                            </p:txEl>
                                          </p:spTgt>
                                        </p:tgtEl>
                                      </p:cBhvr>
                                    </p:animEffect>
                                    <p:anim calcmode="lin" valueType="num">
                                      <p:cBhvr>
                                        <p:cTn id="56" dur="1822" tmFilter="0,0; 0.14,0.36; 0.43,0.73; 0.71,0.91; 1.0,1.0">
                                          <p:stCondLst>
                                            <p:cond delay="0"/>
                                          </p:stCondLst>
                                        </p:cTn>
                                        <p:tgtEl>
                                          <p:spTgt spid="6">
                                            <p:txEl>
                                              <p:pRg st="4" end="4"/>
                                            </p:txEl>
                                          </p:spTgt>
                                        </p:tgtEl>
                                        <p:attrNameLst>
                                          <p:attrName>ppt_x</p:attrName>
                                        </p:attrNameLst>
                                      </p:cBhvr>
                                      <p:tavLst>
                                        <p:tav tm="0">
                                          <p:val>
                                            <p:strVal val="#ppt_x-0.25"/>
                                          </p:val>
                                        </p:tav>
                                        <p:tav tm="100000">
                                          <p:val>
                                            <p:strVal val="#ppt_x"/>
                                          </p:val>
                                        </p:tav>
                                      </p:tavLst>
                                    </p:anim>
                                    <p:anim calcmode="lin" valueType="num">
                                      <p:cBhvr>
                                        <p:cTn id="57" dur="664" tmFilter="0.0,0.0; 0.25,0.07; 0.50,0.2; 0.75,0.467; 1.0,1.0">
                                          <p:stCondLst>
                                            <p:cond delay="0"/>
                                          </p:stCondLst>
                                        </p:cTn>
                                        <p:tgtEl>
                                          <p:spTgt spid="6">
                                            <p:txEl>
                                              <p:pRg st="4" end="4"/>
                                            </p:txEl>
                                          </p:spTgt>
                                        </p:tgtEl>
                                        <p:attrNameLst>
                                          <p:attrName>ppt_y</p:attrName>
                                        </p:attrNameLst>
                                      </p:cBhvr>
                                      <p:tavLst>
                                        <p:tav tm="0" fmla="#ppt_y-sin(pi*$)/3">
                                          <p:val>
                                            <p:fltVal val="0.5"/>
                                          </p:val>
                                        </p:tav>
                                        <p:tav tm="100000">
                                          <p:val>
                                            <p:fltVal val="1"/>
                                          </p:val>
                                        </p:tav>
                                      </p:tavLst>
                                    </p:anim>
                                    <p:anim calcmode="lin" valueType="num">
                                      <p:cBhvr>
                                        <p:cTn id="58" dur="664" tmFilter="0, 0; 0.125,0.2665; 0.25,0.4; 0.375,0.465; 0.5,0.5;  0.625,0.535; 0.75,0.6; 0.875,0.7335; 1,1">
                                          <p:stCondLst>
                                            <p:cond delay="664"/>
                                          </p:stCondLst>
                                        </p:cTn>
                                        <p:tgtEl>
                                          <p:spTgt spid="6">
                                            <p:txEl>
                                              <p:pRg st="4" end="4"/>
                                            </p:txEl>
                                          </p:spTgt>
                                        </p:tgtEl>
                                        <p:attrNameLst>
                                          <p:attrName>ppt_y</p:attrName>
                                        </p:attrNameLst>
                                      </p:cBhvr>
                                      <p:tavLst>
                                        <p:tav tm="0" fmla="#ppt_y-sin(pi*$)/9">
                                          <p:val>
                                            <p:fltVal val="0"/>
                                          </p:val>
                                        </p:tav>
                                        <p:tav tm="100000">
                                          <p:val>
                                            <p:fltVal val="1"/>
                                          </p:val>
                                        </p:tav>
                                      </p:tavLst>
                                    </p:anim>
                                    <p:anim calcmode="lin" valueType="num">
                                      <p:cBhvr>
                                        <p:cTn id="59" dur="332" tmFilter="0, 0; 0.125,0.2665; 0.25,0.4; 0.375,0.465; 0.5,0.5;  0.625,0.535; 0.75,0.6; 0.875,0.7335; 1,1">
                                          <p:stCondLst>
                                            <p:cond delay="1324"/>
                                          </p:stCondLst>
                                        </p:cTn>
                                        <p:tgtEl>
                                          <p:spTgt spid="6">
                                            <p:txEl>
                                              <p:pRg st="4" end="4"/>
                                            </p:txEl>
                                          </p:spTgt>
                                        </p:tgtEl>
                                        <p:attrNameLst>
                                          <p:attrName>ppt_y</p:attrName>
                                        </p:attrNameLst>
                                      </p:cBhvr>
                                      <p:tavLst>
                                        <p:tav tm="0" fmla="#ppt_y-sin(pi*$)/27">
                                          <p:val>
                                            <p:fltVal val="0"/>
                                          </p:val>
                                        </p:tav>
                                        <p:tav tm="100000">
                                          <p:val>
                                            <p:fltVal val="1"/>
                                          </p:val>
                                        </p:tav>
                                      </p:tavLst>
                                    </p:anim>
                                    <p:anim calcmode="lin" valueType="num">
                                      <p:cBhvr>
                                        <p:cTn id="60" dur="164" tmFilter="0, 0; 0.125,0.2665; 0.25,0.4; 0.375,0.465; 0.5,0.5;  0.625,0.535; 0.75,0.6; 0.875,0.7335; 1,1">
                                          <p:stCondLst>
                                            <p:cond delay="1656"/>
                                          </p:stCondLst>
                                        </p:cTn>
                                        <p:tgtEl>
                                          <p:spTgt spid="6">
                                            <p:txEl>
                                              <p:pRg st="4" end="4"/>
                                            </p:txEl>
                                          </p:spTgt>
                                        </p:tgtEl>
                                        <p:attrNameLst>
                                          <p:attrName>ppt_y</p:attrName>
                                        </p:attrNameLst>
                                      </p:cBhvr>
                                      <p:tavLst>
                                        <p:tav tm="0" fmla="#ppt_y-sin(pi*$)/81">
                                          <p:val>
                                            <p:fltVal val="0"/>
                                          </p:val>
                                        </p:tav>
                                        <p:tav tm="100000">
                                          <p:val>
                                            <p:fltVal val="1"/>
                                          </p:val>
                                        </p:tav>
                                      </p:tavLst>
                                    </p:anim>
                                    <p:animScale>
                                      <p:cBhvr>
                                        <p:cTn id="61" dur="26">
                                          <p:stCondLst>
                                            <p:cond delay="650"/>
                                          </p:stCondLst>
                                        </p:cTn>
                                        <p:tgtEl>
                                          <p:spTgt spid="6">
                                            <p:txEl>
                                              <p:pRg st="4" end="4"/>
                                            </p:txEl>
                                          </p:spTgt>
                                        </p:tgtEl>
                                      </p:cBhvr>
                                      <p:to x="100000" y="60000"/>
                                    </p:animScale>
                                    <p:animScale>
                                      <p:cBhvr>
                                        <p:cTn id="62" dur="166" decel="50000">
                                          <p:stCondLst>
                                            <p:cond delay="676"/>
                                          </p:stCondLst>
                                        </p:cTn>
                                        <p:tgtEl>
                                          <p:spTgt spid="6">
                                            <p:txEl>
                                              <p:pRg st="4" end="4"/>
                                            </p:txEl>
                                          </p:spTgt>
                                        </p:tgtEl>
                                      </p:cBhvr>
                                      <p:to x="100000" y="100000"/>
                                    </p:animScale>
                                    <p:animScale>
                                      <p:cBhvr>
                                        <p:cTn id="63" dur="26">
                                          <p:stCondLst>
                                            <p:cond delay="1312"/>
                                          </p:stCondLst>
                                        </p:cTn>
                                        <p:tgtEl>
                                          <p:spTgt spid="6">
                                            <p:txEl>
                                              <p:pRg st="4" end="4"/>
                                            </p:txEl>
                                          </p:spTgt>
                                        </p:tgtEl>
                                      </p:cBhvr>
                                      <p:to x="100000" y="80000"/>
                                    </p:animScale>
                                    <p:animScale>
                                      <p:cBhvr>
                                        <p:cTn id="64" dur="166" decel="50000">
                                          <p:stCondLst>
                                            <p:cond delay="1338"/>
                                          </p:stCondLst>
                                        </p:cTn>
                                        <p:tgtEl>
                                          <p:spTgt spid="6">
                                            <p:txEl>
                                              <p:pRg st="4" end="4"/>
                                            </p:txEl>
                                          </p:spTgt>
                                        </p:tgtEl>
                                      </p:cBhvr>
                                      <p:to x="100000" y="100000"/>
                                    </p:animScale>
                                    <p:animScale>
                                      <p:cBhvr>
                                        <p:cTn id="65" dur="26">
                                          <p:stCondLst>
                                            <p:cond delay="1642"/>
                                          </p:stCondLst>
                                        </p:cTn>
                                        <p:tgtEl>
                                          <p:spTgt spid="6">
                                            <p:txEl>
                                              <p:pRg st="4" end="4"/>
                                            </p:txEl>
                                          </p:spTgt>
                                        </p:tgtEl>
                                      </p:cBhvr>
                                      <p:to x="100000" y="90000"/>
                                    </p:animScale>
                                    <p:animScale>
                                      <p:cBhvr>
                                        <p:cTn id="66" dur="166" decel="50000">
                                          <p:stCondLst>
                                            <p:cond delay="1668"/>
                                          </p:stCondLst>
                                        </p:cTn>
                                        <p:tgtEl>
                                          <p:spTgt spid="6">
                                            <p:txEl>
                                              <p:pRg st="4" end="4"/>
                                            </p:txEl>
                                          </p:spTgt>
                                        </p:tgtEl>
                                      </p:cBhvr>
                                      <p:to x="100000" y="100000"/>
                                    </p:animScale>
                                    <p:animScale>
                                      <p:cBhvr>
                                        <p:cTn id="67" dur="26">
                                          <p:stCondLst>
                                            <p:cond delay="1808"/>
                                          </p:stCondLst>
                                        </p:cTn>
                                        <p:tgtEl>
                                          <p:spTgt spid="6">
                                            <p:txEl>
                                              <p:pRg st="4" end="4"/>
                                            </p:txEl>
                                          </p:spTgt>
                                        </p:tgtEl>
                                      </p:cBhvr>
                                      <p:to x="100000" y="95000"/>
                                    </p:animScale>
                                    <p:animScale>
                                      <p:cBhvr>
                                        <p:cTn id="68" dur="166" decel="50000">
                                          <p:stCondLst>
                                            <p:cond delay="1834"/>
                                          </p:stCondLst>
                                        </p:cTn>
                                        <p:tgtEl>
                                          <p:spTgt spid="6">
                                            <p:txEl>
                                              <p:pRg st="4" end="4"/>
                                            </p:txEl>
                                          </p:spTgt>
                                        </p:tgtEl>
                                      </p:cBhvr>
                                      <p:to x="100000" y="100000"/>
                                    </p:animScale>
                                  </p:childTnLst>
                                </p:cTn>
                              </p:par>
                            </p:childTnLst>
                          </p:cTn>
                        </p:par>
                      </p:childTnLst>
                    </p:cTn>
                  </p:par>
                  <p:par>
                    <p:cTn id="69" fill="hold" nodeType="clickPar">
                      <p:stCondLst>
                        <p:cond delay="indefinite"/>
                      </p:stCondLst>
                      <p:childTnLst>
                        <p:par>
                          <p:cTn id="70" fill="hold" nodeType="withGroup">
                            <p:stCondLst>
                              <p:cond delay="0"/>
                            </p:stCondLst>
                            <p:childTnLst>
                              <p:par>
                                <p:cTn id="71" presetID="5" presetClass="entr" presetSubtype="10" fill="hold" grpId="0" nodeType="clickEffect">
                                  <p:stCondLst>
                                    <p:cond delay="0"/>
                                  </p:stCondLst>
                                  <p:childTnLst>
                                    <p:set>
                                      <p:cBhvr>
                                        <p:cTn id="72" dur="1" fill="hold">
                                          <p:stCondLst>
                                            <p:cond delay="0"/>
                                          </p:stCondLst>
                                        </p:cTn>
                                        <p:tgtEl>
                                          <p:spTgt spid="21506"/>
                                        </p:tgtEl>
                                        <p:attrNameLst>
                                          <p:attrName>style.visibility</p:attrName>
                                        </p:attrNameLst>
                                      </p:cBhvr>
                                      <p:to>
                                        <p:strVal val="visible"/>
                                      </p:to>
                                    </p:set>
                                    <p:animEffect transition="in" filter="checkerboard(across)">
                                      <p:cBhvr>
                                        <p:cTn id="73" dur="500"/>
                                        <p:tgtEl>
                                          <p:spTgt spid="215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allAtOnce" animBg="1"/>
      <p:bldP spid="21506" grpId="0"/>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0370" name="Picture 5" descr="needothers2.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2202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938" name="Rectangle 2"/>
          <p:cNvSpPr>
            <a:spLocks noGrp="1" noChangeArrowheads="1"/>
          </p:cNvSpPr>
          <p:nvPr>
            <p:ph type="ctrTitle" idx="4294967295"/>
          </p:nvPr>
        </p:nvSpPr>
        <p:spPr>
          <a:xfrm>
            <a:off x="152400" y="228600"/>
            <a:ext cx="2362200" cy="6248400"/>
          </a:xfrm>
        </p:spPr>
        <p:txBody>
          <a:bodyPr/>
          <a:lstStyle/>
          <a:p>
            <a:pPr eaLnBrk="1" hangingPunct="1">
              <a:defRPr/>
            </a:pPr>
            <a:r>
              <a:rPr lang="zh-CN" altLang="en-US" dirty="0">
                <a:solidFill>
                  <a:schemeClr val="accent5"/>
                </a:solidFill>
                <a:latin typeface="Arial Unicode MS" pitchFamily="34" charset="-128"/>
                <a:ea typeface="Arial Unicode MS" pitchFamily="34" charset="-128"/>
                <a:cs typeface="Arial Unicode MS" pitchFamily="34" charset="-128"/>
              </a:rPr>
              <a:t>四种原因为何我们彼此需要</a:t>
            </a:r>
            <a:endParaRPr lang="en-US" dirty="0">
              <a:solidFill>
                <a:schemeClr val="accent5"/>
              </a:solidFill>
              <a:latin typeface="Arial Unicode MS" pitchFamily="34" charset="-128"/>
              <a:ea typeface="Arial Unicode MS" pitchFamily="34" charset="-128"/>
              <a:cs typeface="Arial Unicode MS" pitchFamily="34" charset="-128"/>
            </a:endParaRPr>
          </a:p>
        </p:txBody>
      </p:sp>
      <p:sp>
        <p:nvSpPr>
          <p:cNvPr id="4" name="Rectangle 3"/>
          <p:cNvSpPr txBox="1">
            <a:spLocks noChangeArrowheads="1"/>
          </p:cNvSpPr>
          <p:nvPr/>
        </p:nvSpPr>
        <p:spPr bwMode="auto">
          <a:xfrm>
            <a:off x="3962400" y="-76199"/>
            <a:ext cx="5181600" cy="678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69" tIns="45635" rIns="91269" bIns="45635" anchor="ctr"/>
          <a:lstStyle>
            <a:lvl1pPr marL="742950" indent="-742950"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buFont typeface="Times New Roman" charset="0"/>
              <a:buAutoNum type="arabicPeriod"/>
              <a:defRPr/>
            </a:pPr>
            <a:r>
              <a:rPr lang="zh-CN" altLang="en-US" sz="2800" dirty="0">
                <a:latin typeface="Arial Rounded MT Bold" charset="0"/>
              </a:rPr>
              <a:t>教会需要所有不同的恩赐来</a:t>
            </a:r>
            <a:r>
              <a:rPr lang="zh-CN" altLang="en-US" sz="2800" dirty="0">
                <a:solidFill>
                  <a:srgbClr val="0070C0"/>
                </a:solidFill>
                <a:latin typeface="Arial Rounded MT Bold" charset="0"/>
              </a:rPr>
              <a:t>成型</a:t>
            </a:r>
            <a:r>
              <a:rPr lang="zh-CN" altLang="en-US" sz="2800" dirty="0">
                <a:latin typeface="Arial Rounded MT Bold" charset="0"/>
              </a:rPr>
              <a:t> </a:t>
            </a:r>
            <a:r>
              <a:rPr lang="en-US" altLang="zh-CN" sz="2800" dirty="0">
                <a:latin typeface="Arial Rounded MT Bold" charset="0"/>
              </a:rPr>
              <a:t>(</a:t>
            </a:r>
            <a:r>
              <a:rPr lang="en-US" altLang="zh-CN" sz="2800" dirty="0">
                <a:latin typeface="Arial" charset="0"/>
              </a:rPr>
              <a:t>12-13</a:t>
            </a:r>
            <a:r>
              <a:rPr lang="zh-CN" altLang="en-US" sz="2800" dirty="0">
                <a:latin typeface="Arial" charset="0"/>
              </a:rPr>
              <a:t>节</a:t>
            </a:r>
            <a:r>
              <a:rPr lang="en-US" altLang="zh-CN" sz="2800" dirty="0">
                <a:latin typeface="Arial" charset="0"/>
              </a:rPr>
              <a:t>).</a:t>
            </a:r>
          </a:p>
          <a:p>
            <a:pPr>
              <a:buFont typeface="Times New Roman" charset="0"/>
              <a:buAutoNum type="arabicPeriod"/>
              <a:defRPr/>
            </a:pPr>
            <a:endParaRPr lang="en-US" altLang="zh-CN" sz="2800" dirty="0">
              <a:solidFill>
                <a:srgbClr val="000000"/>
              </a:solidFill>
              <a:latin typeface="Arial" charset="0"/>
            </a:endParaRPr>
          </a:p>
          <a:p>
            <a:pPr>
              <a:buFont typeface="Times New Roman" charset="0"/>
              <a:buAutoNum type="arabicPeriod"/>
              <a:defRPr/>
            </a:pPr>
            <a:r>
              <a:rPr lang="zh-CN" altLang="en-US" sz="2800" dirty="0">
                <a:effectLst>
                  <a:outerShdw blurRad="38100" dist="38100" dir="2700000" algn="tl">
                    <a:srgbClr val="FFFFFF"/>
                  </a:outerShdw>
                </a:effectLst>
                <a:latin typeface="Arial" charset="0"/>
              </a:rPr>
              <a:t>我们需要运用恩赐，使教会能够</a:t>
            </a:r>
            <a:r>
              <a:rPr lang="zh-CN" altLang="en-US" sz="2800" dirty="0">
                <a:solidFill>
                  <a:srgbClr val="0070C0"/>
                </a:solidFill>
                <a:effectLst>
                  <a:outerShdw blurRad="38100" dist="38100" dir="2700000" algn="tl">
                    <a:srgbClr val="FFFFFF"/>
                  </a:outerShdw>
                </a:effectLst>
                <a:latin typeface="Arial" charset="0"/>
              </a:rPr>
              <a:t>运作 </a:t>
            </a:r>
            <a:r>
              <a:rPr lang="en-US" altLang="zh-CN" sz="2800" dirty="0">
                <a:effectLst>
                  <a:outerShdw blurRad="38100" dist="38100" dir="2700000" algn="tl">
                    <a:srgbClr val="FFFFFF"/>
                  </a:outerShdw>
                </a:effectLst>
                <a:latin typeface="Arial" charset="0"/>
              </a:rPr>
              <a:t>(14-20</a:t>
            </a:r>
            <a:r>
              <a:rPr lang="zh-CN" altLang="en-US" sz="2800" dirty="0">
                <a:effectLst>
                  <a:outerShdw blurRad="38100" dist="38100" dir="2700000" algn="tl">
                    <a:srgbClr val="FFFFFF"/>
                  </a:outerShdw>
                </a:effectLst>
                <a:latin typeface="Arial" charset="0"/>
              </a:rPr>
              <a:t>节</a:t>
            </a:r>
            <a:r>
              <a:rPr lang="en-US" altLang="zh-CN" sz="2800" dirty="0">
                <a:effectLst>
                  <a:outerShdw blurRad="38100" dist="38100" dir="2700000" algn="tl">
                    <a:srgbClr val="FFFFFF"/>
                  </a:outerShdw>
                </a:effectLst>
                <a:latin typeface="Arial" charset="0"/>
              </a:rPr>
              <a:t>)</a:t>
            </a:r>
          </a:p>
          <a:p>
            <a:pPr>
              <a:defRPr/>
            </a:pPr>
            <a:endParaRPr lang="en-US" altLang="zh-CN" sz="2800" dirty="0">
              <a:latin typeface="Arial" charset="0"/>
            </a:endParaRPr>
          </a:p>
          <a:p>
            <a:pPr>
              <a:defRPr/>
            </a:pPr>
            <a:r>
              <a:rPr lang="en-US" altLang="zh-CN" sz="2800" dirty="0">
                <a:solidFill>
                  <a:schemeClr val="tx2"/>
                </a:solidFill>
                <a:latin typeface="Arial" charset="0"/>
              </a:rPr>
              <a:t>3.</a:t>
            </a:r>
            <a:r>
              <a:rPr lang="zh-CN" altLang="en-US" sz="2800" dirty="0">
                <a:latin typeface="Arial" charset="0"/>
              </a:rPr>
              <a:t>因当</a:t>
            </a:r>
            <a:r>
              <a:rPr lang="zh-CN" altLang="en-US" sz="2800" dirty="0">
                <a:solidFill>
                  <a:srgbClr val="0070C0"/>
                </a:solidFill>
                <a:latin typeface="Arial" charset="0"/>
              </a:rPr>
              <a:t>谦卑</a:t>
            </a:r>
            <a:r>
              <a:rPr lang="zh-CN" altLang="en-US" sz="2800" dirty="0">
                <a:latin typeface="Arial" charset="0"/>
              </a:rPr>
              <a:t>地使用属灵恩赐</a:t>
            </a:r>
            <a:r>
              <a:rPr lang="en-US" altLang="zh-CN" sz="2800" dirty="0">
                <a:latin typeface="Arial" charset="0"/>
              </a:rPr>
              <a:t> </a:t>
            </a:r>
            <a:br>
              <a:rPr lang="en-US" altLang="zh-CN" sz="2800" dirty="0">
                <a:latin typeface="Arial" charset="0"/>
              </a:rPr>
            </a:br>
            <a:r>
              <a:rPr lang="en-US" altLang="zh-CN" sz="2800" dirty="0">
                <a:solidFill>
                  <a:srgbClr val="000000"/>
                </a:solidFill>
                <a:latin typeface="Arial" charset="0"/>
              </a:rPr>
              <a:t>(21-26</a:t>
            </a:r>
            <a:r>
              <a:rPr lang="zh-CN" altLang="en-US" sz="2800" dirty="0">
                <a:solidFill>
                  <a:srgbClr val="000000"/>
                </a:solidFill>
                <a:latin typeface="Arial" charset="0"/>
              </a:rPr>
              <a:t>节</a:t>
            </a:r>
            <a:r>
              <a:rPr lang="en-US" altLang="zh-CN" sz="2800" dirty="0">
                <a:solidFill>
                  <a:srgbClr val="000000"/>
                </a:solidFill>
                <a:latin typeface="Arial" charset="0"/>
              </a:rPr>
              <a:t>)</a:t>
            </a:r>
          </a:p>
          <a:p>
            <a:pPr>
              <a:buFont typeface="Times New Roman" charset="0"/>
              <a:buAutoNum type="arabicPeriod"/>
              <a:defRPr/>
            </a:pPr>
            <a:endParaRPr lang="en-US" altLang="zh-CN" sz="2800" dirty="0">
              <a:solidFill>
                <a:srgbClr val="000000"/>
              </a:solidFill>
              <a:latin typeface="Arial" charset="0"/>
            </a:endParaRPr>
          </a:p>
          <a:p>
            <a:pPr>
              <a:defRPr/>
            </a:pPr>
            <a:r>
              <a:rPr lang="en-US" altLang="zh-CN" sz="2800" dirty="0">
                <a:solidFill>
                  <a:srgbClr val="000000"/>
                </a:solidFill>
                <a:latin typeface="Arial" charset="0"/>
              </a:rPr>
              <a:t>4.</a:t>
            </a:r>
            <a:r>
              <a:rPr lang="zh-CN" altLang="en-US" sz="2800" dirty="0">
                <a:latin typeface="Arial" charset="0"/>
              </a:rPr>
              <a:t>教会需要不同恩赐的配搭，使得教会</a:t>
            </a:r>
            <a:r>
              <a:rPr lang="zh-CN" altLang="en-US" sz="2800" dirty="0">
                <a:solidFill>
                  <a:srgbClr val="0070C0"/>
                </a:solidFill>
                <a:latin typeface="Arial" charset="0"/>
              </a:rPr>
              <a:t>多元化</a:t>
            </a:r>
            <a:r>
              <a:rPr lang="en-US" altLang="zh-CN" sz="2800" dirty="0">
                <a:solidFill>
                  <a:srgbClr val="0070C0"/>
                </a:solidFill>
                <a:latin typeface="Arial" charset="0"/>
              </a:rPr>
              <a:t> </a:t>
            </a:r>
            <a:r>
              <a:rPr lang="en-US" altLang="zh-CN" sz="2800" dirty="0">
                <a:solidFill>
                  <a:srgbClr val="000000"/>
                </a:solidFill>
                <a:latin typeface="Arial" charset="0"/>
              </a:rPr>
              <a:t>(27-31</a:t>
            </a:r>
            <a:r>
              <a:rPr lang="zh-CN" altLang="en-US" sz="2800" dirty="0">
                <a:solidFill>
                  <a:srgbClr val="000000"/>
                </a:solidFill>
                <a:latin typeface="Arial" charset="0"/>
              </a:rPr>
              <a:t>节</a:t>
            </a:r>
            <a:r>
              <a:rPr lang="en-US" altLang="zh-CN" sz="2800" dirty="0">
                <a:solidFill>
                  <a:srgbClr val="000000"/>
                </a:solidFill>
                <a:latin typeface="Arial" charset="0"/>
              </a:rPr>
              <a:t>)</a:t>
            </a:r>
          </a:p>
        </p:txBody>
      </p:sp>
    </p:spTree>
    <p:extLst>
      <p:ext uri="{BB962C8B-B14F-4D97-AF65-F5344CB8AC3E}">
        <p14:creationId xmlns:p14="http://schemas.microsoft.com/office/powerpoint/2010/main" val="312754678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checkerboard(across)">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4">
                                            <p:txEl>
                                              <p:pRg st="2" end="2"/>
                                            </p:txEl>
                                          </p:spTgt>
                                        </p:tgtEl>
                                        <p:attrNameLst>
                                          <p:attrName>style.visibility</p:attrName>
                                        </p:attrNameLst>
                                      </p:cBhvr>
                                      <p:to>
                                        <p:strVal val="visible"/>
                                      </p:to>
                                    </p:set>
                                    <p:animEffect transition="in" filter="checkerboard(across)">
                                      <p:cBhvr>
                                        <p:cTn id="12" dur="500"/>
                                        <p:tgtEl>
                                          <p:spTgt spid="4">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4">
                                            <p:txEl>
                                              <p:pRg st="4" end="4"/>
                                            </p:txEl>
                                          </p:spTgt>
                                        </p:tgtEl>
                                        <p:attrNameLst>
                                          <p:attrName>style.visibility</p:attrName>
                                        </p:attrNameLst>
                                      </p:cBhvr>
                                      <p:to>
                                        <p:strVal val="visible"/>
                                      </p:to>
                                    </p:set>
                                    <p:animEffect transition="in" filter="checkerboard(across)">
                                      <p:cBhvr>
                                        <p:cTn id="17" dur="500"/>
                                        <p:tgtEl>
                                          <p:spTgt spid="4">
                                            <p:txEl>
                                              <p:pRg st="4" end="4"/>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4">
                                            <p:txEl>
                                              <p:pRg st="6" end="6"/>
                                            </p:txEl>
                                          </p:spTgt>
                                        </p:tgtEl>
                                        <p:attrNameLst>
                                          <p:attrName>style.visibility</p:attrName>
                                        </p:attrNameLst>
                                      </p:cBhvr>
                                      <p:to>
                                        <p:strVal val="visible"/>
                                      </p:to>
                                    </p:set>
                                    <p:animEffect transition="in" filter="checkerboard(across)">
                                      <p:cBhvr>
                                        <p:cTn id="22" dur="500"/>
                                        <p:tgtEl>
                                          <p:spTgt spid="4">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6913"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1"/>
            <a:ext cx="9144000" cy="685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31"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zh-CN" altLang="en-US" u="sng" dirty="0">
                <a:effectLst>
                  <a:outerShdw blurRad="38100" dist="38100" dir="2700000" algn="tl">
                    <a:srgbClr val="212121"/>
                  </a:outerShdw>
                </a:effectLst>
                <a:latin typeface="Arial" charset="0"/>
              </a:rPr>
              <a:t>林前</a:t>
            </a:r>
            <a:r>
              <a:rPr lang="en-US" u="sng" dirty="0">
                <a:effectLst>
                  <a:outerShdw blurRad="38100" dist="38100" dir="2700000" algn="tl">
                    <a:srgbClr val="212121"/>
                  </a:outerShdw>
                </a:effectLst>
                <a:latin typeface="Arial" charset="0"/>
              </a:rPr>
              <a:t> 10:9-11 </a:t>
            </a:r>
            <a:r>
              <a:rPr lang="en-US" sz="3600" u="sng" dirty="0">
                <a:effectLst>
                  <a:outerShdw blurRad="38100" dist="38100" dir="2700000" algn="tl">
                    <a:srgbClr val="212121"/>
                  </a:outerShdw>
                </a:effectLst>
                <a:latin typeface="Arial" charset="0"/>
              </a:rPr>
              <a:t>(</a:t>
            </a:r>
            <a:r>
              <a:rPr lang="en-US" altLang="zh-CN" sz="3600" u="sng" dirty="0">
                <a:effectLst>
                  <a:outerShdw blurRad="38100" dist="38100" dir="2700000" algn="tl">
                    <a:srgbClr val="212121"/>
                  </a:outerShdw>
                </a:effectLst>
                <a:latin typeface="Arial" charset="0"/>
              </a:rPr>
              <a:t>CNV</a:t>
            </a:r>
            <a:r>
              <a:rPr lang="en-US" sz="3600" u="sng" dirty="0">
                <a:effectLst>
                  <a:outerShdw blurRad="38100" dist="38100" dir="2700000" algn="tl">
                    <a:srgbClr val="212121"/>
                  </a:outerShdw>
                </a:effectLst>
                <a:latin typeface="Arial" charset="0"/>
              </a:rPr>
              <a:t>)</a:t>
            </a:r>
            <a:endParaRPr lang="en-US" dirty="0">
              <a:effectLst>
                <a:outerShdw blurRad="38100" dist="38100" dir="2700000" algn="tl">
                  <a:srgbClr val="212121"/>
                </a:outerShdw>
              </a:effectLst>
              <a:latin typeface="Arial" charset="0"/>
            </a:endParaRPr>
          </a:p>
        </p:txBody>
      </p:sp>
      <p:sp>
        <p:nvSpPr>
          <p:cNvPr id="1367044" name="Text Box 4"/>
          <p:cNvSpPr txBox="1">
            <a:spLocks noChangeArrowheads="1"/>
          </p:cNvSpPr>
          <p:nvPr/>
        </p:nvSpPr>
        <p:spPr bwMode="auto">
          <a:xfrm>
            <a:off x="228600" y="1295418"/>
            <a:ext cx="7079704" cy="39701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defRPr/>
            </a:pPr>
            <a:r>
              <a:rPr lang="en-US" sz="3600" baseline="30000" dirty="0">
                <a:solidFill>
                  <a:srgbClr val="FFFFFF"/>
                </a:solidFill>
                <a:effectLst>
                  <a:glow rad="190500">
                    <a:srgbClr val="212121"/>
                  </a:glow>
                </a:effectLst>
              </a:rPr>
              <a:t>9</a:t>
            </a:r>
            <a:r>
              <a:rPr lang="zh-CN" altLang="en-US" sz="3600" dirty="0">
                <a:solidFill>
                  <a:srgbClr val="FFFFFF"/>
                </a:solidFill>
                <a:effectLst>
                  <a:glow rad="190500">
                    <a:srgbClr val="212121"/>
                  </a:glow>
                </a:effectLst>
              </a:rPr>
              <a:t>我们也不可试探主，像他们</a:t>
            </a:r>
            <a:r>
              <a:rPr lang="zh-CN" altLang="en-US" sz="3600" dirty="0">
                <a:solidFill>
                  <a:srgbClr val="FFFF00"/>
                </a:solidFill>
                <a:effectLst>
                  <a:glow rad="190500">
                    <a:srgbClr val="212121"/>
                  </a:glow>
                </a:effectLst>
              </a:rPr>
              <a:t>有些</a:t>
            </a:r>
            <a:r>
              <a:rPr lang="zh-CN" altLang="en-US" sz="3600" dirty="0">
                <a:solidFill>
                  <a:srgbClr val="FFFFFF"/>
                </a:solidFill>
                <a:effectLst>
                  <a:glow rad="190500">
                    <a:srgbClr val="212121"/>
                  </a:glow>
                </a:effectLst>
              </a:rPr>
              <a:t>人那样，结果就被蛇咬死了。</a:t>
            </a:r>
            <a:r>
              <a:rPr lang="zh-CN" altLang="en-US" sz="3600" baseline="30000" dirty="0">
                <a:solidFill>
                  <a:srgbClr val="FFFFFF"/>
                </a:solidFill>
                <a:effectLst>
                  <a:glow rad="190500">
                    <a:srgbClr val="212121"/>
                  </a:glow>
                </a:effectLst>
              </a:rPr>
              <a:t> </a:t>
            </a:r>
            <a:r>
              <a:rPr lang="en-US" altLang="zh-CN" sz="3600" baseline="30000" dirty="0">
                <a:solidFill>
                  <a:srgbClr val="FFFFFF"/>
                </a:solidFill>
                <a:effectLst>
                  <a:glow rad="190500">
                    <a:srgbClr val="212121"/>
                  </a:glow>
                </a:effectLst>
              </a:rPr>
              <a:t>10 </a:t>
            </a:r>
            <a:r>
              <a:rPr lang="zh-CN" altLang="en-US" sz="3600" dirty="0">
                <a:solidFill>
                  <a:srgbClr val="FFFFFF"/>
                </a:solidFill>
                <a:effectLst>
                  <a:glow rad="190500">
                    <a:srgbClr val="212121"/>
                  </a:glow>
                </a:effectLst>
              </a:rPr>
              <a:t>你们也不可发怨言，像他们</a:t>
            </a:r>
            <a:r>
              <a:rPr lang="zh-CN" altLang="en-US" sz="3600" dirty="0">
                <a:solidFill>
                  <a:srgbClr val="FFFF00"/>
                </a:solidFill>
                <a:effectLst>
                  <a:glow rad="190500">
                    <a:srgbClr val="212121"/>
                  </a:glow>
                </a:effectLst>
              </a:rPr>
              <a:t>有些</a:t>
            </a:r>
            <a:r>
              <a:rPr lang="zh-CN" altLang="en-US" sz="3600" dirty="0">
                <a:solidFill>
                  <a:srgbClr val="FFFFFF"/>
                </a:solidFill>
                <a:effectLst>
                  <a:glow rad="190500">
                    <a:srgbClr val="212121"/>
                  </a:glow>
                </a:effectLst>
              </a:rPr>
              <a:t>人那样，就被那毁灭者所灭。 </a:t>
            </a:r>
            <a:r>
              <a:rPr lang="en-US" altLang="zh-CN" sz="3600" baseline="30000" dirty="0">
                <a:solidFill>
                  <a:srgbClr val="FFFFFF"/>
                </a:solidFill>
                <a:effectLst>
                  <a:glow rad="190500">
                    <a:srgbClr val="212121"/>
                  </a:glow>
                </a:effectLst>
              </a:rPr>
              <a:t>11</a:t>
            </a:r>
            <a:r>
              <a:rPr lang="en-US" altLang="zh-CN" sz="3600" dirty="0">
                <a:solidFill>
                  <a:srgbClr val="FFFFFF"/>
                </a:solidFill>
                <a:effectLst>
                  <a:glow rad="190500">
                    <a:srgbClr val="212121"/>
                  </a:glow>
                </a:effectLst>
              </a:rPr>
              <a:t> </a:t>
            </a:r>
            <a:r>
              <a:rPr lang="zh-CN" altLang="en-US" sz="3600" dirty="0">
                <a:solidFill>
                  <a:srgbClr val="FFFFFF"/>
                </a:solidFill>
                <a:effectLst>
                  <a:glow rad="190500">
                    <a:srgbClr val="212121"/>
                  </a:glow>
                </a:effectLst>
              </a:rPr>
              <a:t>这些事发生在他们身上，作为鉴戒，并且记下来，为了要警戒我们这些末世的人。 </a:t>
            </a:r>
            <a:endParaRPr lang="en-US" sz="3600" dirty="0">
              <a:solidFill>
                <a:srgbClr val="FFFFFF"/>
              </a:solidFill>
              <a:effectLst>
                <a:glow rad="190500">
                  <a:srgbClr val="212121"/>
                </a:glow>
              </a:effectLst>
            </a:endParaRPr>
          </a:p>
        </p:txBody>
      </p:sp>
    </p:spTree>
    <p:extLst>
      <p:ext uri="{BB962C8B-B14F-4D97-AF65-F5344CB8AC3E}">
        <p14:creationId xmlns:p14="http://schemas.microsoft.com/office/powerpoint/2010/main" val="3373704716"/>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2418" name="Picture 3" descr="needothers3.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938" name="Rectangle 2"/>
          <p:cNvSpPr>
            <a:spLocks noGrp="1" noChangeArrowheads="1"/>
          </p:cNvSpPr>
          <p:nvPr>
            <p:ph type="ctrTitle" idx="4294967295"/>
          </p:nvPr>
        </p:nvSpPr>
        <p:spPr>
          <a:xfrm>
            <a:off x="685800" y="152401"/>
            <a:ext cx="7772400" cy="838200"/>
          </a:xfrm>
          <a:effectLst/>
        </p:spPr>
        <p:txBody>
          <a:bodyPr/>
          <a:lstStyle/>
          <a:p>
            <a:pPr eaLnBrk="1" hangingPunct="1"/>
            <a:r>
              <a:rPr lang="zh-CN" altLang="en-US" b="1" dirty="0">
                <a:solidFill>
                  <a:srgbClr val="FFFFFF"/>
                </a:solidFill>
                <a:effectLst>
                  <a:outerShdw blurRad="50800" dist="88900" dir="2700000" algn="tl" rotWithShape="0">
                    <a:srgbClr val="000000">
                      <a:alpha val="78000"/>
                    </a:srgbClr>
                  </a:outerShdw>
                </a:effectLst>
                <a:latin typeface="Arial Rounded MT Bold" charset="0"/>
              </a:rPr>
              <a:t>林前</a:t>
            </a:r>
            <a:r>
              <a:rPr lang="en-US" b="1" dirty="0">
                <a:solidFill>
                  <a:srgbClr val="FFFFFF"/>
                </a:solidFill>
                <a:effectLst>
                  <a:outerShdw blurRad="50800" dist="88900" dir="2700000" algn="tl" rotWithShape="0">
                    <a:srgbClr val="000000">
                      <a:alpha val="78000"/>
                    </a:srgbClr>
                  </a:outerShdw>
                </a:effectLst>
                <a:latin typeface="Arial Rounded MT Bold" charset="0"/>
              </a:rPr>
              <a:t>12</a:t>
            </a:r>
            <a:r>
              <a:rPr lang="zh-CN" altLang="en-US" b="1" dirty="0">
                <a:solidFill>
                  <a:srgbClr val="FFFFFF"/>
                </a:solidFill>
                <a:effectLst>
                  <a:outerShdw blurRad="50800" dist="88900" dir="2700000" algn="tl" rotWithShape="0">
                    <a:srgbClr val="000000">
                      <a:alpha val="78000"/>
                    </a:srgbClr>
                  </a:outerShdw>
                </a:effectLst>
                <a:latin typeface="Arial Rounded MT Bold" charset="0"/>
              </a:rPr>
              <a:t>的中心思想</a:t>
            </a:r>
            <a:endParaRPr lang="en-US" b="1" dirty="0">
              <a:solidFill>
                <a:srgbClr val="FFFFFF"/>
              </a:solidFill>
              <a:effectLst>
                <a:outerShdw blurRad="50800" dist="88900" dir="2700000" algn="tl" rotWithShape="0">
                  <a:srgbClr val="000000">
                    <a:alpha val="78000"/>
                  </a:srgbClr>
                </a:outerShdw>
              </a:effectLst>
              <a:latin typeface="Arial Rounded MT Bold" charset="0"/>
            </a:endParaRPr>
          </a:p>
        </p:txBody>
      </p:sp>
      <p:sp>
        <p:nvSpPr>
          <p:cNvPr id="5" name="Rectangle 3"/>
          <p:cNvSpPr txBox="1">
            <a:spLocks noChangeArrowheads="1"/>
          </p:cNvSpPr>
          <p:nvPr/>
        </p:nvSpPr>
        <p:spPr bwMode="auto">
          <a:xfrm>
            <a:off x="0" y="4648201"/>
            <a:ext cx="9144000" cy="1905000"/>
          </a:xfrm>
          <a:prstGeom prst="rect">
            <a:avLst/>
          </a:prstGeom>
          <a:noFill/>
          <a:ln w="9525">
            <a:noFill/>
            <a:miter lim="800000"/>
            <a:headEnd/>
            <a:tailEnd/>
          </a:ln>
          <a:effectLst/>
        </p:spPr>
        <p:txBody>
          <a:bodyPr lIns="91269" tIns="45635" rIns="91269" bIns="45635" anchor="ct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eaLnBrk="1" hangingPunct="1"/>
            <a:r>
              <a:rPr lang="zh-CN" altLang="en-US" sz="4400" dirty="0">
                <a:solidFill>
                  <a:srgbClr val="FFFFFF"/>
                </a:solidFill>
                <a:effectLst>
                  <a:outerShdw blurRad="50800" dist="88900" dir="2700000" algn="tl" rotWithShape="0">
                    <a:srgbClr val="000000">
                      <a:alpha val="78000"/>
                    </a:srgbClr>
                  </a:outerShdw>
                </a:effectLst>
                <a:latin typeface="Arial Rounded MT Bold" charset="0"/>
                <a:cs typeface="ＭＳ Ｐゴシック" charset="0"/>
              </a:rPr>
              <a:t>为什么在教会里，我们</a:t>
            </a:r>
            <a:r>
              <a:rPr lang="zh-CN" altLang="en-US" sz="4400" dirty="0">
                <a:solidFill>
                  <a:srgbClr val="FFFF00"/>
                </a:solidFill>
                <a:effectLst>
                  <a:outerShdw blurRad="50800" dist="88900" dir="2700000" algn="tl" rotWithShape="0">
                    <a:srgbClr val="000000">
                      <a:alpha val="78000"/>
                    </a:srgbClr>
                  </a:outerShdw>
                </a:effectLst>
                <a:latin typeface="Arial Rounded MT Bold" charset="0"/>
                <a:cs typeface="ＭＳ Ｐゴシック" charset="0"/>
              </a:rPr>
              <a:t>彼此需要</a:t>
            </a:r>
            <a:r>
              <a:rPr lang="zh-CN" altLang="en-US" sz="4400" dirty="0">
                <a:solidFill>
                  <a:srgbClr val="FFFFFF"/>
                </a:solidFill>
                <a:effectLst>
                  <a:outerShdw blurRad="50800" dist="88900" dir="2700000" algn="tl" rotWithShape="0">
                    <a:srgbClr val="000000">
                      <a:alpha val="78000"/>
                    </a:srgbClr>
                  </a:outerShdw>
                </a:effectLst>
                <a:latin typeface="Arial Rounded MT Bold" charset="0"/>
                <a:cs typeface="ＭＳ Ｐゴシック" charset="0"/>
              </a:rPr>
              <a:t>呢</a:t>
            </a:r>
            <a:r>
              <a:rPr lang="en-US" altLang="zh-CN" sz="4400" dirty="0">
                <a:solidFill>
                  <a:srgbClr val="FFFFFF"/>
                </a:solidFill>
                <a:effectLst>
                  <a:outerShdw blurRad="50800" dist="88900" dir="2700000" algn="tl" rotWithShape="0">
                    <a:srgbClr val="000000">
                      <a:alpha val="78000"/>
                    </a:srgbClr>
                  </a:outerShdw>
                </a:effectLst>
                <a:latin typeface="Arial Rounded MT Bold" charset="0"/>
                <a:cs typeface="ＭＳ Ｐゴシック" charset="0"/>
              </a:rPr>
              <a:t>?  </a:t>
            </a:r>
            <a:br>
              <a:rPr lang="en-US" altLang="zh-CN" sz="4400" dirty="0">
                <a:solidFill>
                  <a:srgbClr val="FFFFFF"/>
                </a:solidFill>
                <a:effectLst>
                  <a:outerShdw blurRad="50800" dist="88900" dir="2700000" algn="tl" rotWithShape="0">
                    <a:srgbClr val="000000">
                      <a:alpha val="78000"/>
                    </a:srgbClr>
                  </a:outerShdw>
                </a:effectLst>
                <a:latin typeface="Arial Rounded MT Bold" charset="0"/>
                <a:cs typeface="ＭＳ Ｐゴシック" charset="0"/>
              </a:rPr>
            </a:br>
            <a:r>
              <a:rPr lang="zh-CN" altLang="en-US" sz="4400" dirty="0">
                <a:solidFill>
                  <a:srgbClr val="FFFFFF"/>
                </a:solidFill>
                <a:effectLst>
                  <a:outerShdw blurRad="50800" dist="88900" dir="2700000" algn="tl" rotWithShape="0">
                    <a:srgbClr val="000000">
                      <a:alpha val="78000"/>
                    </a:srgbClr>
                  </a:outerShdw>
                </a:effectLst>
                <a:latin typeface="Arial Rounded MT Bold" charset="0"/>
                <a:cs typeface="ＭＳ Ｐゴシック" charset="0"/>
              </a:rPr>
              <a:t>你只是肢体中的一份子</a:t>
            </a:r>
            <a:r>
              <a:rPr lang="en-US" altLang="zh-CN" sz="4400" dirty="0">
                <a:solidFill>
                  <a:srgbClr val="FFFFFF"/>
                </a:solidFill>
                <a:effectLst>
                  <a:outerShdw blurRad="50800" dist="88900" dir="2700000" algn="tl" rotWithShape="0">
                    <a:srgbClr val="000000">
                      <a:alpha val="78000"/>
                    </a:srgbClr>
                  </a:outerShdw>
                </a:effectLst>
                <a:latin typeface="Arial Rounded MT Bold" charset="0"/>
                <a:cs typeface="ＭＳ Ｐゴシック" charset="0"/>
              </a:rPr>
              <a:t>!</a:t>
            </a:r>
          </a:p>
        </p:txBody>
      </p:sp>
    </p:spTree>
    <p:extLst>
      <p:ext uri="{BB962C8B-B14F-4D97-AF65-F5344CB8AC3E}">
        <p14:creationId xmlns:p14="http://schemas.microsoft.com/office/powerpoint/2010/main" val="489302375"/>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293" tIns="45647" rIns="91293" bIns="45647"/>
          <a:lstStyle/>
          <a:p>
            <a:endParaRPr lang="en-US">
              <a:solidFill>
                <a:srgbClr val="000000"/>
              </a:solidFill>
            </a:endParaRPr>
          </a:p>
        </p:txBody>
      </p:sp>
      <p:sp>
        <p:nvSpPr>
          <p:cNvPr id="265219" name="Title 2"/>
          <p:cNvSpPr>
            <a:spLocks noGrp="1"/>
          </p:cNvSpPr>
          <p:nvPr>
            <p:ph type="title" idx="4294967295"/>
          </p:nvPr>
        </p:nvSpPr>
        <p:spPr>
          <a:xfrm>
            <a:off x="0" y="1168430"/>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哥林多前</a:t>
            </a:r>
            <a:r>
              <a:rPr lang="en-US" sz="8800" dirty="0">
                <a:latin typeface="Arial" charset="0"/>
                <a:ea typeface="Osaka" charset="0"/>
                <a:cs typeface="Arial" charset="0"/>
              </a:rPr>
              <a:t> 13</a:t>
            </a:r>
          </a:p>
        </p:txBody>
      </p:sp>
    </p:spTree>
    <p:extLst>
      <p:ext uri="{BB962C8B-B14F-4D97-AF65-F5344CB8AC3E}">
        <p14:creationId xmlns:p14="http://schemas.microsoft.com/office/powerpoint/2010/main" val="1069673780"/>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bg>
      <p:bgPr>
        <a:blipFill dpi="0" rotWithShape="0">
          <a:blip r:embed="rId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556034" name="Rectangle 2"/>
          <p:cNvSpPr>
            <a:spLocks noGrp="1" noChangeArrowheads="1"/>
          </p:cNvSpPr>
          <p:nvPr>
            <p:ph type="title"/>
          </p:nvPr>
        </p:nvSpPr>
        <p:spPr/>
        <p:txBody>
          <a:bodyPr/>
          <a:lstStyle/>
          <a:p>
            <a:r>
              <a:rPr lang="zh-CN" altLang="en-US" b="1" u="sng" dirty="0"/>
              <a:t>林前</a:t>
            </a:r>
            <a:r>
              <a:rPr lang="en-US" b="1" u="sng" dirty="0"/>
              <a:t>13</a:t>
            </a:r>
            <a:r>
              <a:rPr lang="zh-CN" altLang="en-US" b="1" u="sng" dirty="0"/>
              <a:t>的中心思想</a:t>
            </a:r>
            <a:endParaRPr lang="en-US" b="1" dirty="0"/>
          </a:p>
        </p:txBody>
      </p:sp>
      <p:sp>
        <p:nvSpPr>
          <p:cNvPr id="556035" name="Rectangle 3"/>
          <p:cNvSpPr>
            <a:spLocks noChangeArrowheads="1"/>
          </p:cNvSpPr>
          <p:nvPr/>
        </p:nvSpPr>
        <p:spPr bwMode="auto">
          <a:xfrm>
            <a:off x="685800" y="2133601"/>
            <a:ext cx="7772400" cy="1219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lstStyle/>
          <a:p>
            <a:pPr>
              <a:spcBef>
                <a:spcPct val="20000"/>
              </a:spcBef>
            </a:pPr>
            <a:r>
              <a:rPr lang="zh-CN" altLang="en-US" sz="3600" dirty="0">
                <a:solidFill>
                  <a:srgbClr val="000000"/>
                </a:solidFill>
              </a:rPr>
              <a:t>圣经关于恩赐的关键的就是</a:t>
            </a:r>
            <a:r>
              <a:rPr lang="zh-CN" altLang="en-US" sz="7200" dirty="0">
                <a:solidFill>
                  <a:srgbClr val="FF0000"/>
                </a:solidFill>
              </a:rPr>
              <a:t>爱</a:t>
            </a:r>
            <a:r>
              <a:rPr lang="zh-CN" altLang="en-US" sz="3600" dirty="0">
                <a:solidFill>
                  <a:srgbClr val="000000"/>
                </a:solidFill>
              </a:rPr>
              <a:t>。</a:t>
            </a:r>
            <a:endParaRPr lang="en-US" sz="3600" dirty="0">
              <a:solidFill>
                <a:srgbClr val="000000"/>
              </a:solidFill>
            </a:endParaRPr>
          </a:p>
        </p:txBody>
      </p:sp>
      <p:sp>
        <p:nvSpPr>
          <p:cNvPr id="556036" name="Rectangle 4"/>
          <p:cNvSpPr>
            <a:spLocks noChangeArrowheads="1"/>
          </p:cNvSpPr>
          <p:nvPr/>
        </p:nvSpPr>
        <p:spPr bwMode="auto">
          <a:xfrm>
            <a:off x="990601" y="3657600"/>
            <a:ext cx="6934200" cy="1828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lstStyle/>
          <a:p>
            <a:pPr>
              <a:spcBef>
                <a:spcPct val="20000"/>
              </a:spcBef>
            </a:pPr>
            <a:r>
              <a:rPr lang="zh-CN" altLang="en-US" sz="3600" dirty="0">
                <a:solidFill>
                  <a:srgbClr val="000000"/>
                </a:solidFill>
              </a:rPr>
              <a:t>但是</a:t>
            </a:r>
            <a:r>
              <a:rPr lang="zh-CN" altLang="en-US" sz="8000" dirty="0">
                <a:solidFill>
                  <a:srgbClr val="000000"/>
                </a:solidFill>
              </a:rPr>
              <a:t>为什么</a:t>
            </a:r>
            <a:r>
              <a:rPr lang="zh-CN" altLang="en-US" sz="3600" dirty="0">
                <a:solidFill>
                  <a:srgbClr val="000000"/>
                </a:solidFill>
              </a:rPr>
              <a:t>我们需要以</a:t>
            </a:r>
            <a:r>
              <a:rPr lang="zh-CN" altLang="en-US" sz="3600" dirty="0">
                <a:solidFill>
                  <a:srgbClr val="FF0000"/>
                </a:solidFill>
              </a:rPr>
              <a:t>爱</a:t>
            </a:r>
            <a:r>
              <a:rPr lang="zh-CN" altLang="en-US" sz="3600" dirty="0">
                <a:solidFill>
                  <a:srgbClr val="000000"/>
                </a:solidFill>
              </a:rPr>
              <a:t>来使用恩赐</a:t>
            </a:r>
            <a:r>
              <a:rPr lang="en-US" altLang="zh-CN" sz="3600" dirty="0">
                <a:solidFill>
                  <a:srgbClr val="000000"/>
                </a:solidFill>
              </a:rPr>
              <a:t>?</a:t>
            </a:r>
          </a:p>
        </p:txBody>
      </p:sp>
    </p:spTree>
    <p:extLst>
      <p:ext uri="{BB962C8B-B14F-4D97-AF65-F5344CB8AC3E}">
        <p14:creationId xmlns:p14="http://schemas.microsoft.com/office/powerpoint/2010/main" val="89792903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56036">
                                            <p:txEl>
                                              <p:pRg st="0" end="0"/>
                                            </p:txEl>
                                          </p:spTgt>
                                        </p:tgtEl>
                                        <p:attrNameLst>
                                          <p:attrName>style.visibility</p:attrName>
                                        </p:attrNameLst>
                                      </p:cBhvr>
                                      <p:to>
                                        <p:strVal val="visible"/>
                                      </p:to>
                                    </p:set>
                                    <p:animEffect transition="in" filter="wipe(left)">
                                      <p:cBhvr>
                                        <p:cTn id="7" dur="500"/>
                                        <p:tgtEl>
                                          <p:spTgt spid="55603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6036" grpId="0" build="p" autoUpdateAnimBg="0"/>
    </p:bld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0308" name="Picture 4" descr="churchwindow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610306" name="Rectangle 2"/>
          <p:cNvSpPr>
            <a:spLocks noGrp="1" noChangeArrowheads="1"/>
          </p:cNvSpPr>
          <p:nvPr>
            <p:ph type="ctrTitle"/>
          </p:nvPr>
        </p:nvSpPr>
        <p:spPr>
          <a:xfrm>
            <a:off x="0" y="609600"/>
            <a:ext cx="9144000" cy="1371600"/>
          </a:xfrm>
          <a:effectLst>
            <a:outerShdw blurRad="63500" dist="35921" dir="2700000" algn="ctr" rotWithShape="0">
              <a:srgbClr val="000000">
                <a:alpha val="74998"/>
              </a:srgbClr>
            </a:outerShdw>
          </a:effectLst>
        </p:spPr>
        <p:txBody>
          <a:bodyPr/>
          <a:lstStyle/>
          <a:p>
            <a:r>
              <a:rPr lang="en-US" b="1" dirty="0">
                <a:solidFill>
                  <a:schemeClr val="bg1"/>
                </a:solidFill>
              </a:rPr>
              <a:t>I. </a:t>
            </a:r>
            <a:r>
              <a:rPr lang="zh-CN" altLang="en-US" b="1" dirty="0">
                <a:solidFill>
                  <a:schemeClr val="bg1"/>
                </a:solidFill>
              </a:rPr>
              <a:t>爱</a:t>
            </a:r>
            <a:r>
              <a:rPr lang="zh-CN" altLang="en-US" sz="7200" b="1" dirty="0">
                <a:solidFill>
                  <a:srgbClr val="FFFF00"/>
                </a:solidFill>
              </a:rPr>
              <a:t>超越</a:t>
            </a:r>
            <a:r>
              <a:rPr lang="zh-CN" altLang="en-US" b="1" dirty="0">
                <a:solidFill>
                  <a:schemeClr val="bg1"/>
                </a:solidFill>
              </a:rPr>
              <a:t>恩赐</a:t>
            </a:r>
            <a:r>
              <a:rPr lang="en-US" b="1" dirty="0">
                <a:solidFill>
                  <a:schemeClr val="bg1"/>
                </a:solidFill>
              </a:rPr>
              <a:t>(13:1-3).</a:t>
            </a:r>
            <a:endParaRPr lang="en-US" b="1" dirty="0"/>
          </a:p>
        </p:txBody>
      </p:sp>
    </p:spTree>
    <p:extLst>
      <p:ext uri="{BB962C8B-B14F-4D97-AF65-F5344CB8AC3E}">
        <p14:creationId xmlns:p14="http://schemas.microsoft.com/office/powerpoint/2010/main" val="744040153"/>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0490" name="Picture 10" descr="babel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660482" name="Rectangle 2"/>
          <p:cNvSpPr>
            <a:spLocks noGrp="1" noChangeArrowheads="1"/>
          </p:cNvSpPr>
          <p:nvPr>
            <p:ph type="ctrTitle"/>
          </p:nvPr>
        </p:nvSpPr>
        <p:spPr>
          <a:xfrm>
            <a:off x="2133600" y="533400"/>
            <a:ext cx="4572000" cy="3200400"/>
          </a:xfrm>
          <a:effectLst>
            <a:outerShdw blurRad="63500" dist="35921" dir="2700000" algn="ctr" rotWithShape="0">
              <a:srgbClr val="000000">
                <a:alpha val="74998"/>
              </a:srgbClr>
            </a:outerShdw>
          </a:effectLst>
        </p:spPr>
        <p:txBody>
          <a:bodyPr/>
          <a:lstStyle/>
          <a:p>
            <a:r>
              <a:rPr lang="zh-CN" altLang="en-US" dirty="0">
                <a:solidFill>
                  <a:schemeClr val="bg1"/>
                </a:solidFill>
              </a:rPr>
              <a:t>若</a:t>
            </a:r>
            <a:r>
              <a:rPr lang="zh-CN" altLang="en-US" dirty="0">
                <a:solidFill>
                  <a:srgbClr val="FFFF00"/>
                </a:solidFill>
              </a:rPr>
              <a:t>使用方言</a:t>
            </a:r>
            <a:r>
              <a:rPr lang="zh-CN" altLang="en-US" dirty="0">
                <a:solidFill>
                  <a:schemeClr val="bg1"/>
                </a:solidFill>
              </a:rPr>
              <a:t>到淋漓尽致，却没有爱，就算不得什么</a:t>
            </a:r>
            <a:r>
              <a:rPr lang="en-US" dirty="0">
                <a:solidFill>
                  <a:schemeClr val="bg1"/>
                </a:solidFill>
              </a:rPr>
              <a:t>(13:1).</a:t>
            </a:r>
          </a:p>
        </p:txBody>
      </p:sp>
      <p:sp>
        <p:nvSpPr>
          <p:cNvPr id="660491" name="Rectangle 11"/>
          <p:cNvSpPr>
            <a:spLocks noChangeArrowheads="1"/>
          </p:cNvSpPr>
          <p:nvPr/>
        </p:nvSpPr>
        <p:spPr bwMode="auto">
          <a:xfrm>
            <a:off x="1905001" y="3886200"/>
            <a:ext cx="5105400" cy="29718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lstStyle/>
          <a:p>
            <a:pPr>
              <a:spcBef>
                <a:spcPct val="20000"/>
              </a:spcBef>
            </a:pPr>
            <a:r>
              <a:rPr lang="ru-RU" altLang="ja-JP" sz="4400" dirty="0">
                <a:solidFill>
                  <a:srgbClr val="FFFFFF"/>
                </a:solidFill>
              </a:rPr>
              <a:t>"</a:t>
            </a:r>
            <a:r>
              <a:rPr lang="zh-CN" altLang="en-US" sz="4400" dirty="0">
                <a:solidFill>
                  <a:srgbClr val="FFFFFF"/>
                </a:solidFill>
              </a:rPr>
              <a:t>我若能说世人和天使的方言，却没有爱，我就成了鸣的锣、响的钹一样。</a:t>
            </a:r>
            <a:r>
              <a:rPr lang="ru-RU" altLang="ja-JP" sz="4400" dirty="0">
                <a:solidFill>
                  <a:srgbClr val="FFFFFF"/>
                </a:solidFill>
              </a:rPr>
              <a:t>"</a:t>
            </a:r>
            <a:r>
              <a:rPr lang="en-US" sz="4400" dirty="0">
                <a:solidFill>
                  <a:srgbClr val="FFFFFF"/>
                </a:solidFill>
              </a:rPr>
              <a:t> </a:t>
            </a:r>
          </a:p>
        </p:txBody>
      </p:sp>
    </p:spTree>
    <p:extLst>
      <p:ext uri="{BB962C8B-B14F-4D97-AF65-F5344CB8AC3E}">
        <p14:creationId xmlns:p14="http://schemas.microsoft.com/office/powerpoint/2010/main" val="4273379675"/>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0722" name="Rectangle 2"/>
          <p:cNvSpPr>
            <a:spLocks noGrp="1" noChangeArrowheads="1"/>
          </p:cNvSpPr>
          <p:nvPr>
            <p:ph type="ctrTitle"/>
          </p:nvPr>
        </p:nvSpPr>
        <p:spPr>
          <a:xfrm>
            <a:off x="685800" y="533400"/>
            <a:ext cx="7772400" cy="1143000"/>
          </a:xfrm>
        </p:spPr>
        <p:txBody>
          <a:bodyPr/>
          <a:lstStyle/>
          <a:p>
            <a:r>
              <a:rPr lang="en-US"/>
              <a:t>Reversing Babel</a:t>
            </a:r>
          </a:p>
        </p:txBody>
      </p:sp>
      <p:sp>
        <p:nvSpPr>
          <p:cNvPr id="670723" name="Rectangle 3"/>
          <p:cNvSpPr>
            <a:spLocks noGrp="1" noChangeArrowheads="1"/>
          </p:cNvSpPr>
          <p:nvPr>
            <p:ph type="subTitle" idx="1"/>
          </p:nvPr>
        </p:nvSpPr>
        <p:spPr/>
        <p:txBody>
          <a:bodyPr/>
          <a:lstStyle/>
          <a:p>
            <a:endParaRPr lang="en-US"/>
          </a:p>
        </p:txBody>
      </p:sp>
      <p:pic>
        <p:nvPicPr>
          <p:cNvPr id="670724" name="Picture 4" descr="newslette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90403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a:spLocks noChangeArrowheads="1"/>
          </p:cNvSpPr>
          <p:nvPr/>
        </p:nvSpPr>
        <p:spPr bwMode="auto">
          <a:xfrm>
            <a:off x="35530" y="908728"/>
            <a:ext cx="9108503" cy="1238579"/>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129089" tIns="64550" rIns="129089" bIns="64550">
            <a:spAutoFit/>
          </a:bodyPr>
          <a:lstStyle>
            <a:lvl1pPr defTabSz="1300163"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defTabSz="1300163" eaLnBrk="0" hangingPunct="0">
              <a:defRPr sz="3400">
                <a:solidFill>
                  <a:srgbClr val="000000"/>
                </a:solidFill>
                <a:latin typeface="Times New Roman" charset="0"/>
                <a:ea typeface="ＭＳ Ｐゴシック" charset="0"/>
                <a:sym typeface="Times New Roman" charset="0"/>
              </a:defRPr>
            </a:lvl2pPr>
            <a:lvl3pPr marL="1143000" indent="-228600" defTabSz="1300163" eaLnBrk="0" hangingPunct="0">
              <a:defRPr sz="3400">
                <a:solidFill>
                  <a:srgbClr val="000000"/>
                </a:solidFill>
                <a:latin typeface="Times New Roman" charset="0"/>
                <a:ea typeface="ＭＳ Ｐゴシック" charset="0"/>
                <a:sym typeface="Times New Roman" charset="0"/>
              </a:defRPr>
            </a:lvl3pPr>
            <a:lvl4pPr marL="1600200" indent="-228600" defTabSz="1300163" eaLnBrk="0" hangingPunct="0">
              <a:defRPr sz="3400">
                <a:solidFill>
                  <a:srgbClr val="000000"/>
                </a:solidFill>
                <a:latin typeface="Times New Roman" charset="0"/>
                <a:ea typeface="ＭＳ Ｐゴシック" charset="0"/>
                <a:sym typeface="Times New Roman" charset="0"/>
              </a:defRPr>
            </a:lvl4pPr>
            <a:lvl5pPr marL="2057400" indent="-228600" defTabSz="1300163" eaLnBrk="0" hangingPunct="0">
              <a:defRPr sz="3400">
                <a:solidFill>
                  <a:srgbClr val="000000"/>
                </a:solidFill>
                <a:latin typeface="Times New Roman" charset="0"/>
                <a:ea typeface="ＭＳ Ｐゴシック" charset="0"/>
                <a:sym typeface="Times New Roman" charset="0"/>
              </a:defRPr>
            </a:lvl5pPr>
            <a:lvl6pPr marL="25146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eaLnBrk="1" hangingPunct="1"/>
            <a:r>
              <a:rPr lang="zh-CN" altLang="en-US" sz="7200" i="1" dirty="0">
                <a:solidFill>
                  <a:schemeClr val="bg1"/>
                </a:solidFill>
                <a:latin typeface="Times"/>
                <a:cs typeface="Times"/>
              </a:rPr>
              <a:t>反转的巴别塔</a:t>
            </a:r>
          </a:p>
        </p:txBody>
      </p:sp>
    </p:spTree>
    <p:extLst>
      <p:ext uri="{BB962C8B-B14F-4D97-AF65-F5344CB8AC3E}">
        <p14:creationId xmlns:p14="http://schemas.microsoft.com/office/powerpoint/2010/main" val="1273771645"/>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1748" name="Picture 4" descr="ProphecyFlierSmal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152" y="-54936"/>
            <a:ext cx="9709720" cy="6940331"/>
          </a:xfrm>
          <a:prstGeom prst="rect">
            <a:avLst/>
          </a:prstGeom>
          <a:noFill/>
          <a:extLst>
            <a:ext uri="{909E8E84-426E-40DD-AFC4-6F175D3DCCD1}">
              <a14:hiddenFill xmlns:a14="http://schemas.microsoft.com/office/drawing/2010/main">
                <a:solidFill>
                  <a:srgbClr val="FFFFFF"/>
                </a:solidFill>
              </a14:hiddenFill>
            </a:ext>
          </a:extLst>
        </p:spPr>
      </p:pic>
      <p:sp>
        <p:nvSpPr>
          <p:cNvPr id="671746" name="Rectangle 2"/>
          <p:cNvSpPr>
            <a:spLocks noGrp="1" noChangeArrowheads="1"/>
          </p:cNvSpPr>
          <p:nvPr>
            <p:ph type="title"/>
          </p:nvPr>
        </p:nvSpPr>
        <p:spPr>
          <a:xfrm>
            <a:off x="0" y="1844824"/>
            <a:ext cx="9079160" cy="1371600"/>
          </a:xfrm>
          <a:effectLst/>
        </p:spPr>
        <p:txBody>
          <a:bodyPr/>
          <a:lstStyle/>
          <a:p>
            <a:r>
              <a:rPr lang="zh-CN" altLang="en-US" b="1" dirty="0">
                <a:solidFill>
                  <a:schemeClr val="bg1"/>
                </a:solidFill>
                <a:effectLst>
                  <a:glow rad="241300">
                    <a:schemeClr val="tx1">
                      <a:alpha val="85000"/>
                    </a:schemeClr>
                  </a:glow>
                </a:effectLst>
              </a:rPr>
              <a:t>若 有 先 知 讲 道 之 能，却没有爱就不得什么。</a:t>
            </a:r>
            <a:r>
              <a:rPr lang="en-US" b="1" dirty="0">
                <a:solidFill>
                  <a:schemeClr val="bg1"/>
                </a:solidFill>
                <a:effectLst>
                  <a:glow rad="241300">
                    <a:schemeClr val="tx1">
                      <a:alpha val="85000"/>
                    </a:schemeClr>
                  </a:glow>
                </a:effectLst>
              </a:rPr>
              <a:t>(13:2a)</a:t>
            </a:r>
            <a:endParaRPr lang="en-US" b="1" dirty="0">
              <a:effectLst>
                <a:glow rad="241300">
                  <a:schemeClr val="tx1">
                    <a:alpha val="85000"/>
                  </a:schemeClr>
                </a:glow>
              </a:effectLst>
            </a:endParaRPr>
          </a:p>
        </p:txBody>
      </p:sp>
      <p:sp>
        <p:nvSpPr>
          <p:cNvPr id="671749" name="Rectangle 5"/>
          <p:cNvSpPr>
            <a:spLocks noChangeArrowheads="1"/>
          </p:cNvSpPr>
          <p:nvPr/>
        </p:nvSpPr>
        <p:spPr bwMode="auto">
          <a:xfrm>
            <a:off x="1835697" y="4653136"/>
            <a:ext cx="6699186" cy="1371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nchor="ctr"/>
          <a:lstStyle/>
          <a:p>
            <a:r>
              <a:rPr lang="ru-RU" altLang="ja-JP" sz="4000" i="1" dirty="0">
                <a:solidFill>
                  <a:srgbClr val="FFFFFF"/>
                </a:solidFill>
                <a:effectLst>
                  <a:glow rad="241300">
                    <a:schemeClr val="tx1">
                      <a:alpha val="85000"/>
                    </a:schemeClr>
                  </a:glow>
                </a:effectLst>
              </a:rPr>
              <a:t>"</a:t>
            </a:r>
            <a:r>
              <a:rPr lang="zh-CN" altLang="en-US" sz="4000" i="1" dirty="0">
                <a:solidFill>
                  <a:srgbClr val="FFFFFF"/>
                </a:solidFill>
                <a:effectLst>
                  <a:glow rad="241300">
                    <a:schemeClr val="tx1">
                      <a:alpha val="85000"/>
                    </a:schemeClr>
                  </a:glow>
                </a:effectLst>
              </a:rPr>
              <a:t>若 有 先 知 讲 道 之 能</a:t>
            </a:r>
            <a:r>
              <a:rPr lang="en-US" altLang="zh-CN" sz="4000" i="1" dirty="0">
                <a:solidFill>
                  <a:srgbClr val="FFFFFF"/>
                </a:solidFill>
                <a:effectLst>
                  <a:glow rad="241300">
                    <a:schemeClr val="tx1">
                      <a:alpha val="85000"/>
                    </a:schemeClr>
                  </a:glow>
                </a:effectLst>
              </a:rPr>
              <a:t>…</a:t>
            </a:r>
            <a:r>
              <a:rPr lang="ru-RU" altLang="ja-JP" sz="4000" i="1" dirty="0">
                <a:solidFill>
                  <a:srgbClr val="FFFFFF"/>
                </a:solidFill>
                <a:effectLst>
                  <a:glow rad="241300">
                    <a:schemeClr val="tx1">
                      <a:alpha val="85000"/>
                    </a:schemeClr>
                  </a:glow>
                </a:effectLst>
              </a:rPr>
              <a:t>"</a:t>
            </a:r>
            <a:endParaRPr lang="en-US" sz="4000" i="1" dirty="0">
              <a:solidFill>
                <a:srgbClr val="FFFFFF"/>
              </a:solidFill>
              <a:effectLst>
                <a:glow rad="241300">
                  <a:schemeClr val="tx1">
                    <a:alpha val="85000"/>
                  </a:schemeClr>
                </a:glow>
              </a:effectLst>
            </a:endParaRPr>
          </a:p>
        </p:txBody>
      </p:sp>
      <p:sp>
        <p:nvSpPr>
          <p:cNvPr id="8" name="TextBox 4"/>
          <p:cNvSpPr txBox="1">
            <a:spLocks noChangeArrowheads="1"/>
          </p:cNvSpPr>
          <p:nvPr/>
        </p:nvSpPr>
        <p:spPr bwMode="auto">
          <a:xfrm>
            <a:off x="-25152" y="62392"/>
            <a:ext cx="9661140" cy="1885014"/>
          </a:xfrm>
          <a:prstGeom prst="rect">
            <a:avLst/>
          </a:prstGeom>
          <a:gradFill flip="none" rotWithShape="1">
            <a:gsLst>
              <a:gs pos="0">
                <a:srgbClr val="000000"/>
              </a:gs>
              <a:gs pos="100000">
                <a:schemeClr val="tx1"/>
              </a:gs>
              <a:gs pos="52000">
                <a:srgbClr val="800000"/>
              </a:gs>
            </a:gsLst>
            <a:path path="rect">
              <a:fillToRect l="50000" t="50000" r="50000" b="50000"/>
            </a:path>
            <a:tileRect/>
          </a:gradFill>
          <a:ln>
            <a:noFill/>
          </a:ln>
        </p:spPr>
        <p:txBody>
          <a:bodyPr wrap="square" lIns="129366" tIns="64684" rIns="129366" bIns="64684">
            <a:spAutoFit/>
          </a:bodyPr>
          <a:lstStyle>
            <a:lvl1pPr defTabSz="1300163"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defTabSz="1300163" eaLnBrk="0" hangingPunct="0">
              <a:defRPr sz="3400">
                <a:solidFill>
                  <a:srgbClr val="000000"/>
                </a:solidFill>
                <a:latin typeface="Times New Roman" charset="0"/>
                <a:ea typeface="ＭＳ Ｐゴシック" charset="0"/>
                <a:sym typeface="Times New Roman" charset="0"/>
              </a:defRPr>
            </a:lvl2pPr>
            <a:lvl3pPr marL="1143000" indent="-228600" defTabSz="1300163" eaLnBrk="0" hangingPunct="0">
              <a:defRPr sz="3400">
                <a:solidFill>
                  <a:srgbClr val="000000"/>
                </a:solidFill>
                <a:latin typeface="Times New Roman" charset="0"/>
                <a:ea typeface="ＭＳ Ｐゴシック" charset="0"/>
                <a:sym typeface="Times New Roman" charset="0"/>
              </a:defRPr>
            </a:lvl3pPr>
            <a:lvl4pPr marL="1600200" indent="-228600" defTabSz="1300163" eaLnBrk="0" hangingPunct="0">
              <a:defRPr sz="3400">
                <a:solidFill>
                  <a:srgbClr val="000000"/>
                </a:solidFill>
                <a:latin typeface="Times New Roman" charset="0"/>
                <a:ea typeface="ＭＳ Ｐゴシック" charset="0"/>
                <a:sym typeface="Times New Roman" charset="0"/>
              </a:defRPr>
            </a:lvl4pPr>
            <a:lvl5pPr marL="2057400" indent="-228600" defTabSz="1300163" eaLnBrk="0" hangingPunct="0">
              <a:defRPr sz="3400">
                <a:solidFill>
                  <a:srgbClr val="000000"/>
                </a:solidFill>
                <a:latin typeface="Times New Roman" charset="0"/>
                <a:ea typeface="ＭＳ Ｐゴシック" charset="0"/>
                <a:sym typeface="Times New Roman" charset="0"/>
              </a:defRPr>
            </a:lvl5pPr>
            <a:lvl6pPr marL="25146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defTabSz="1297975" eaLnBrk="1" fontAlgn="auto" hangingPunct="1">
              <a:spcBef>
                <a:spcPts val="0"/>
              </a:spcBef>
              <a:spcAft>
                <a:spcPts val="0"/>
              </a:spcAft>
            </a:pPr>
            <a:r>
              <a:rPr lang="zh-CN" altLang="en-US" sz="11400" b="0" kern="0" dirty="0">
                <a:effectLst>
                  <a:glow rad="101600">
                    <a:srgbClr val="FFFF00">
                      <a:alpha val="62000"/>
                    </a:srgbClr>
                  </a:glow>
                </a:effectLst>
                <a:latin typeface="Times"/>
                <a:ea typeface="宋体" charset="0"/>
                <a:cs typeface="Times"/>
              </a:rPr>
              <a:t>预言</a:t>
            </a:r>
          </a:p>
        </p:txBody>
      </p:sp>
    </p:spTree>
    <p:extLst>
      <p:ext uri="{BB962C8B-B14F-4D97-AF65-F5344CB8AC3E}">
        <p14:creationId xmlns:p14="http://schemas.microsoft.com/office/powerpoint/2010/main" val="3136475120"/>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2772" name="Picture 4" descr="wisdomroad"/>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27384"/>
            <a:ext cx="9144000" cy="6904038"/>
          </a:xfrm>
          <a:prstGeom prst="rect">
            <a:avLst/>
          </a:prstGeom>
          <a:noFill/>
          <a:extLst>
            <a:ext uri="{909E8E84-426E-40DD-AFC4-6F175D3DCCD1}">
              <a14:hiddenFill xmlns:a14="http://schemas.microsoft.com/office/drawing/2010/main">
                <a:solidFill>
                  <a:srgbClr val="FFFFFF"/>
                </a:solidFill>
              </a14:hiddenFill>
            </a:ext>
          </a:extLst>
        </p:spPr>
      </p:pic>
      <p:sp>
        <p:nvSpPr>
          <p:cNvPr id="672770" name="Rectangle 2"/>
          <p:cNvSpPr>
            <a:spLocks noGrp="1" noChangeArrowheads="1"/>
          </p:cNvSpPr>
          <p:nvPr>
            <p:ph type="title"/>
          </p:nvPr>
        </p:nvSpPr>
        <p:spPr>
          <a:xfrm>
            <a:off x="0" y="304801"/>
            <a:ext cx="8839200" cy="3276600"/>
          </a:xfrm>
          <a:effectLst>
            <a:outerShdw blurRad="63500" dist="35921" dir="2700000" algn="ctr" rotWithShape="0">
              <a:schemeClr val="tx1">
                <a:alpha val="74998"/>
              </a:schemeClr>
            </a:outerShdw>
          </a:effectLst>
        </p:spPr>
        <p:txBody>
          <a:bodyPr/>
          <a:lstStyle/>
          <a:p>
            <a:r>
              <a:rPr lang="zh-CN" altLang="en-US" sz="4000" b="1" dirty="0">
                <a:solidFill>
                  <a:schemeClr val="bg1"/>
                </a:solidFill>
              </a:rPr>
              <a:t>也明白各样的奥秘，各样的知识；并且有全备的信，叫我能够移山，却没有爱，我就算不得甚么。</a:t>
            </a:r>
            <a:r>
              <a:rPr lang="en-US" sz="4000" b="1" dirty="0">
                <a:solidFill>
                  <a:schemeClr val="bg1"/>
                </a:solidFill>
              </a:rPr>
              <a:t>(13:2b)</a:t>
            </a:r>
          </a:p>
        </p:txBody>
      </p:sp>
      <p:sp>
        <p:nvSpPr>
          <p:cNvPr id="672773" name="Rectangle 5"/>
          <p:cNvSpPr>
            <a:spLocks noChangeArrowheads="1"/>
          </p:cNvSpPr>
          <p:nvPr/>
        </p:nvSpPr>
        <p:spPr bwMode="auto">
          <a:xfrm>
            <a:off x="3352800" y="4267200"/>
            <a:ext cx="5791200" cy="13716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nchor="ctr"/>
          <a:lstStyle/>
          <a:p>
            <a:pPr algn="r"/>
            <a:r>
              <a:rPr lang="ru-RU" altLang="ja-JP" sz="4000" b="0" i="1" dirty="0">
                <a:solidFill>
                  <a:srgbClr val="FFFFFF"/>
                </a:solidFill>
              </a:rPr>
              <a:t>"</a:t>
            </a:r>
            <a:r>
              <a:rPr lang="en-US" sz="4000" b="0" i="1" dirty="0">
                <a:solidFill>
                  <a:srgbClr val="FFFFFF"/>
                </a:solidFill>
              </a:rPr>
              <a:t>…</a:t>
            </a:r>
            <a:r>
              <a:rPr lang="zh-CN" altLang="en-US" sz="4000" b="0" i="1" dirty="0">
                <a:solidFill>
                  <a:srgbClr val="FFFFFF"/>
                </a:solidFill>
              </a:rPr>
              <a:t>也明白各样的奥秘</a:t>
            </a:r>
            <a:r>
              <a:rPr lang="en-US" sz="4000" b="0" i="1" dirty="0">
                <a:solidFill>
                  <a:srgbClr val="FFFFFF"/>
                </a:solidFill>
              </a:rPr>
              <a:t>…</a:t>
            </a:r>
            <a:r>
              <a:rPr lang="ru-RU" altLang="ja-JP" sz="4000" b="0" i="1" dirty="0">
                <a:solidFill>
                  <a:srgbClr val="FFFFFF"/>
                </a:solidFill>
              </a:rPr>
              <a:t>"</a:t>
            </a:r>
            <a:endParaRPr lang="en-US" sz="4000" b="0" i="1" dirty="0">
              <a:solidFill>
                <a:srgbClr val="FFFFFF"/>
              </a:solidFill>
            </a:endParaRPr>
          </a:p>
        </p:txBody>
      </p:sp>
    </p:spTree>
    <p:extLst>
      <p:ext uri="{BB962C8B-B14F-4D97-AF65-F5344CB8AC3E}">
        <p14:creationId xmlns:p14="http://schemas.microsoft.com/office/powerpoint/2010/main" val="2504067452"/>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3796" name="Picture 4" descr="wisdomthinke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673795" name="Rectangle 3"/>
          <p:cNvSpPr>
            <a:spLocks noGrp="1" noChangeArrowheads="1"/>
          </p:cNvSpPr>
          <p:nvPr>
            <p:ph type="title"/>
          </p:nvPr>
        </p:nvSpPr>
        <p:spPr>
          <a:xfrm>
            <a:off x="228600" y="152400"/>
            <a:ext cx="8305800" cy="2133600"/>
          </a:xfrm>
          <a:effectLst>
            <a:outerShdw blurRad="63500" dist="35921" dir="2700000" algn="ctr" rotWithShape="0">
              <a:schemeClr val="bg1">
                <a:alpha val="74998"/>
              </a:schemeClr>
            </a:outerShdw>
          </a:effectLst>
        </p:spPr>
        <p:txBody>
          <a:bodyPr/>
          <a:lstStyle/>
          <a:p>
            <a:r>
              <a:rPr lang="zh-CN" altLang="en-US" sz="4000" b="1" dirty="0">
                <a:solidFill>
                  <a:schemeClr val="tx1"/>
                </a:solidFill>
              </a:rPr>
              <a:t>我若有先知讲道的恩赐，也明白各样的奥秘，各样的</a:t>
            </a:r>
            <a:r>
              <a:rPr lang="zh-CN" altLang="en-US" sz="4000" b="1" dirty="0">
                <a:solidFill>
                  <a:srgbClr val="000080"/>
                </a:solidFill>
              </a:rPr>
              <a:t>知识</a:t>
            </a:r>
            <a:r>
              <a:rPr lang="zh-CN" altLang="en-US" sz="4000" b="1" dirty="0">
                <a:solidFill>
                  <a:schemeClr val="tx1"/>
                </a:solidFill>
              </a:rPr>
              <a:t>；并且有全备的信，叫我能够移山，却没有爱，我就算不得甚么。</a:t>
            </a:r>
            <a:r>
              <a:rPr lang="en-US" sz="4000" b="1" dirty="0">
                <a:solidFill>
                  <a:srgbClr val="000000"/>
                </a:solidFill>
              </a:rPr>
              <a:t>(13:2c)</a:t>
            </a:r>
            <a:endParaRPr lang="en-US" sz="4000" b="1" dirty="0">
              <a:solidFill>
                <a:schemeClr val="tx1"/>
              </a:solidFill>
              <a:latin typeface="Times" charset="0"/>
            </a:endParaRPr>
          </a:p>
        </p:txBody>
      </p:sp>
      <p:sp>
        <p:nvSpPr>
          <p:cNvPr id="673797" name="Rectangle 5"/>
          <p:cNvSpPr>
            <a:spLocks noChangeArrowheads="1"/>
          </p:cNvSpPr>
          <p:nvPr/>
        </p:nvSpPr>
        <p:spPr bwMode="auto">
          <a:xfrm>
            <a:off x="899593" y="4941168"/>
            <a:ext cx="4752528" cy="13716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nchor="ctr"/>
          <a:lstStyle/>
          <a:p>
            <a:pPr algn="l"/>
            <a:r>
              <a:rPr lang="ru-RU" altLang="ja-JP" sz="4000" b="0" i="1" dirty="0">
                <a:solidFill>
                  <a:srgbClr val="000000"/>
                </a:solidFill>
              </a:rPr>
              <a:t>"</a:t>
            </a:r>
            <a:r>
              <a:rPr lang="en-US" sz="4000" b="0" i="1" dirty="0">
                <a:solidFill>
                  <a:srgbClr val="000000"/>
                </a:solidFill>
              </a:rPr>
              <a:t>…</a:t>
            </a:r>
            <a:r>
              <a:rPr lang="zh-CN" altLang="en-US" sz="4000" b="0" i="1" dirty="0">
                <a:solidFill>
                  <a:srgbClr val="000000"/>
                </a:solidFill>
              </a:rPr>
              <a:t>各样的知识</a:t>
            </a:r>
            <a:r>
              <a:rPr lang="en-US" sz="4000" b="0" i="1" dirty="0">
                <a:solidFill>
                  <a:srgbClr val="000000"/>
                </a:solidFill>
              </a:rPr>
              <a:t>…</a:t>
            </a:r>
            <a:r>
              <a:rPr lang="ru-RU" altLang="ja-JP" sz="4000" b="0" i="1" dirty="0">
                <a:solidFill>
                  <a:srgbClr val="000000"/>
                </a:solidFill>
              </a:rPr>
              <a:t>"</a:t>
            </a:r>
            <a:endParaRPr lang="en-US" sz="4000" b="0" i="1" dirty="0">
              <a:solidFill>
                <a:srgbClr val="000000"/>
              </a:solidFill>
            </a:endParaRPr>
          </a:p>
        </p:txBody>
      </p:sp>
    </p:spTree>
    <p:extLst>
      <p:ext uri="{BB962C8B-B14F-4D97-AF65-F5344CB8AC3E}">
        <p14:creationId xmlns:p14="http://schemas.microsoft.com/office/powerpoint/2010/main" val="2863275736"/>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4821" name="Picture 5" descr="faithtomoveCheyenneMountai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674818" name="Rectangle 2"/>
          <p:cNvSpPr>
            <a:spLocks noGrp="1" noChangeArrowheads="1"/>
          </p:cNvSpPr>
          <p:nvPr>
            <p:ph type="title"/>
          </p:nvPr>
        </p:nvSpPr>
        <p:spPr>
          <a:xfrm>
            <a:off x="33" y="762000"/>
            <a:ext cx="9143999" cy="2057400"/>
          </a:xfrm>
          <a:noFill/>
          <a:ln>
            <a:noFill/>
          </a:ln>
          <a:effectLst/>
          <a:extLst>
            <a:ext uri="{91240B29-F687-4F45-9708-019B960494DF}">
              <a14:hiddenLine xmlns:a14="http://schemas.microsoft.com/office/drawing/2010/main" w="9525" cap="flat" cmpd="sng">
                <a:solidFill>
                  <a:schemeClr val="tx1"/>
                </a:solidFill>
                <a:prstDash val="solid"/>
                <a:miter lim="800000"/>
                <a:headEnd/>
                <a:tailEnd/>
              </a14:hiddenLine>
            </a:ext>
          </a:extLst>
        </p:spPr>
        <p:txBody>
          <a:bodyPr vert="horz" wrap="square" lIns="91269" tIns="45635" rIns="91269" bIns="45635" numCol="1" anchor="ctr" anchorCtr="0" compatLnSpc="1">
            <a:prstTxWarp prst="textNoShape">
              <a:avLst/>
            </a:prstTxWarp>
          </a:bodyPr>
          <a:lstStyle/>
          <a:p>
            <a:r>
              <a:rPr lang="zh-CN" altLang="en-US" b="1" dirty="0">
                <a:solidFill>
                  <a:schemeClr val="bg1"/>
                </a:solidFill>
                <a:effectLst>
                  <a:glow rad="241300">
                    <a:schemeClr val="tx1">
                      <a:alpha val="85000"/>
                    </a:schemeClr>
                  </a:glow>
                </a:effectLst>
              </a:rPr>
              <a:t>并且有全备的信，叫我能够移山，却没有爱，我就算不得甚么。</a:t>
            </a:r>
            <a:r>
              <a:rPr lang="en-US" b="1" dirty="0">
                <a:solidFill>
                  <a:schemeClr val="bg1"/>
                </a:solidFill>
                <a:effectLst>
                  <a:glow rad="241300">
                    <a:schemeClr val="tx1">
                      <a:alpha val="85000"/>
                    </a:schemeClr>
                  </a:glow>
                </a:effectLst>
              </a:rPr>
              <a:t>(13:2d).</a:t>
            </a:r>
          </a:p>
        </p:txBody>
      </p:sp>
      <p:sp>
        <p:nvSpPr>
          <p:cNvPr id="674820" name="Rectangle 4"/>
          <p:cNvSpPr>
            <a:spLocks noChangeArrowheads="1"/>
          </p:cNvSpPr>
          <p:nvPr/>
        </p:nvSpPr>
        <p:spPr bwMode="auto">
          <a:xfrm>
            <a:off x="467545" y="2852936"/>
            <a:ext cx="8424936" cy="3581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vert="horz" wrap="square" lIns="91269" tIns="45635" rIns="91269" bIns="45635" numCol="1" anchor="ctr" anchorCtr="0" compatLnSpc="1">
            <a:prstTxWarp prst="textNoShape">
              <a:avLst/>
            </a:prstTxWarp>
          </a:bodyPr>
          <a:lstStyle/>
          <a:p>
            <a:pPr algn="r"/>
            <a:r>
              <a:rPr lang="ru-RU" altLang="ja-JP" sz="3600" i="1" dirty="0">
                <a:solidFill>
                  <a:schemeClr val="bg1"/>
                </a:solidFill>
                <a:effectLst>
                  <a:glow rad="241300">
                    <a:schemeClr val="tx1">
                      <a:alpha val="85000"/>
                    </a:schemeClr>
                  </a:glow>
                </a:effectLst>
                <a:latin typeface="+mj-lt"/>
                <a:ea typeface="+mj-ea"/>
                <a:cs typeface="+mj-cs"/>
              </a:rPr>
              <a:t>"</a:t>
            </a:r>
            <a:r>
              <a:rPr lang="en-US" sz="3600" i="1" dirty="0">
                <a:solidFill>
                  <a:schemeClr val="bg1"/>
                </a:solidFill>
                <a:effectLst>
                  <a:glow rad="241300">
                    <a:schemeClr val="tx1">
                      <a:alpha val="85000"/>
                    </a:schemeClr>
                  </a:glow>
                </a:effectLst>
                <a:latin typeface="+mj-lt"/>
                <a:ea typeface="+mj-ea"/>
                <a:cs typeface="+mj-cs"/>
              </a:rPr>
              <a:t>…</a:t>
            </a:r>
            <a:r>
              <a:rPr lang="zh-CN" altLang="en-US" sz="3600" i="1" dirty="0">
                <a:solidFill>
                  <a:schemeClr val="bg1"/>
                </a:solidFill>
                <a:effectLst>
                  <a:glow rad="241300">
                    <a:schemeClr val="tx1">
                      <a:alpha val="85000"/>
                    </a:schemeClr>
                  </a:glow>
                </a:effectLst>
                <a:latin typeface="+mj-lt"/>
                <a:ea typeface="+mj-ea"/>
                <a:cs typeface="+mj-cs"/>
              </a:rPr>
              <a:t>并且有全备的信，叫我能够移山，却没有爱，我就算不得甚么。</a:t>
            </a:r>
            <a:r>
              <a:rPr lang="en-US" sz="3600" i="1" dirty="0">
                <a:solidFill>
                  <a:schemeClr val="bg1"/>
                </a:solidFill>
                <a:effectLst>
                  <a:glow rad="241300">
                    <a:schemeClr val="tx1">
                      <a:alpha val="85000"/>
                    </a:schemeClr>
                  </a:glow>
                </a:effectLst>
                <a:latin typeface="+mj-lt"/>
                <a:ea typeface="+mj-ea"/>
                <a:cs typeface="+mj-cs"/>
              </a:rPr>
              <a:t>…</a:t>
            </a:r>
            <a:r>
              <a:rPr lang="ru-RU" altLang="ja-JP" sz="3600" i="1" dirty="0">
                <a:solidFill>
                  <a:schemeClr val="bg1"/>
                </a:solidFill>
                <a:effectLst>
                  <a:glow rad="241300">
                    <a:schemeClr val="tx1">
                      <a:alpha val="85000"/>
                    </a:schemeClr>
                  </a:glow>
                </a:effectLst>
                <a:latin typeface="+mj-lt"/>
                <a:ea typeface="+mj-ea"/>
                <a:cs typeface="+mj-cs"/>
              </a:rPr>
              <a:t>"</a:t>
            </a:r>
            <a:r>
              <a:rPr lang="en-US" sz="3600" i="1" dirty="0">
                <a:solidFill>
                  <a:schemeClr val="bg1"/>
                </a:solidFill>
                <a:effectLst>
                  <a:glow rad="241300">
                    <a:schemeClr val="tx1">
                      <a:alpha val="85000"/>
                    </a:schemeClr>
                  </a:glow>
                </a:effectLst>
                <a:latin typeface="+mj-lt"/>
                <a:ea typeface="+mj-ea"/>
                <a:cs typeface="+mj-cs"/>
              </a:rPr>
              <a:t> (</a:t>
            </a:r>
            <a:r>
              <a:rPr lang="en-US" altLang="zh-CN" sz="3600" i="1" dirty="0">
                <a:solidFill>
                  <a:schemeClr val="bg1"/>
                </a:solidFill>
                <a:effectLst>
                  <a:glow rad="241300">
                    <a:schemeClr val="tx1">
                      <a:alpha val="85000"/>
                    </a:schemeClr>
                  </a:glow>
                </a:effectLst>
                <a:latin typeface="+mj-lt"/>
                <a:ea typeface="+mj-ea"/>
                <a:cs typeface="+mj-cs"/>
              </a:rPr>
              <a:t>CNV</a:t>
            </a:r>
            <a:r>
              <a:rPr lang="en-US" sz="3600" i="1" dirty="0">
                <a:solidFill>
                  <a:schemeClr val="bg1"/>
                </a:solidFill>
                <a:effectLst>
                  <a:glow rad="241300">
                    <a:schemeClr val="tx1">
                      <a:alpha val="85000"/>
                    </a:schemeClr>
                  </a:glow>
                </a:effectLst>
                <a:latin typeface="+mj-lt"/>
                <a:ea typeface="+mj-ea"/>
                <a:cs typeface="+mj-cs"/>
              </a:rPr>
              <a:t>)</a:t>
            </a:r>
          </a:p>
        </p:txBody>
      </p:sp>
    </p:spTree>
    <p:extLst>
      <p:ext uri="{BB962C8B-B14F-4D97-AF65-F5344CB8AC3E}">
        <p14:creationId xmlns:p14="http://schemas.microsoft.com/office/powerpoint/2010/main" val="3636352354"/>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68962" name="Picture 2" descr="OMSSO011"/>
          <p:cNvPicPr>
            <a:picLocks noChangeAspect="1" noChangeArrowheads="1"/>
          </p:cNvPicPr>
          <p:nvPr/>
        </p:nvPicPr>
        <p:blipFill>
          <a:blip r:embed="rId4">
            <a:lum bright="12000"/>
            <a:extLst>
              <a:ext uri="{28A0092B-C50C-407E-A947-70E740481C1C}">
                <a14:useLocalDpi xmlns:a14="http://schemas.microsoft.com/office/drawing/2010/main"/>
              </a:ext>
            </a:extLst>
          </a:blip>
          <a:srcRect/>
          <a:stretch>
            <a:fillRect/>
          </a:stretch>
        </p:blipFill>
        <p:spPr bwMode="auto">
          <a:xfrm>
            <a:off x="31" y="0"/>
            <a:ext cx="55657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69091" name="Text Box 3"/>
          <p:cNvSpPr txBox="1">
            <a:spLocks noChangeArrowheads="1"/>
          </p:cNvSpPr>
          <p:nvPr/>
        </p:nvSpPr>
        <p:spPr bwMode="auto">
          <a:xfrm>
            <a:off x="899593" y="5373216"/>
            <a:ext cx="7939608" cy="12282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293" tIns="45647" rIns="91293" bIns="45647" anchor="ctr">
            <a:normAutofit fontScale="97500"/>
          </a:bodyPr>
          <a:lstStyle>
            <a:lvl1pPr>
              <a:defRPr sz="4800" b="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algn="r" eaLnBrk="0" hangingPunct="0">
              <a:defRPr/>
            </a:pPr>
            <a:r>
              <a:rPr lang="zh-CN" altLang="en-US" sz="3600" i="1" dirty="0">
                <a:solidFill>
                  <a:srgbClr val="FFFFFF"/>
                </a:solidFill>
                <a:effectLst>
                  <a:glow rad="317500">
                    <a:srgbClr val="000000">
                      <a:alpha val="90000"/>
                    </a:srgbClr>
                  </a:glow>
                </a:effectLst>
              </a:rPr>
              <a:t>可拉</a:t>
            </a:r>
            <a:r>
              <a:rPr lang="en-US" altLang="zh-CN" sz="3600" i="1" dirty="0">
                <a:solidFill>
                  <a:srgbClr val="FFFFFF"/>
                </a:solidFill>
                <a:effectLst>
                  <a:glow rad="317500">
                    <a:srgbClr val="000000">
                      <a:alpha val="90000"/>
                    </a:srgbClr>
                  </a:glow>
                </a:effectLst>
              </a:rPr>
              <a:t>,</a:t>
            </a:r>
            <a:r>
              <a:rPr lang="zh-CN" altLang="en-US" sz="3600" i="1" dirty="0">
                <a:solidFill>
                  <a:srgbClr val="FFFFFF"/>
                </a:solidFill>
                <a:effectLst>
                  <a:glow rad="317500">
                    <a:srgbClr val="000000">
                      <a:alpha val="90000"/>
                    </a:srgbClr>
                  </a:glow>
                </a:effectLst>
              </a:rPr>
              <a:t>大坍和亚比兰              </a:t>
            </a:r>
            <a:endParaRPr lang="en-US" altLang="zh-CN" sz="3600" i="1" dirty="0">
              <a:solidFill>
                <a:srgbClr val="FFFFFF"/>
              </a:solidFill>
              <a:effectLst>
                <a:glow rad="317500">
                  <a:srgbClr val="000000">
                    <a:alpha val="90000"/>
                  </a:srgbClr>
                </a:glow>
              </a:effectLst>
            </a:endParaRPr>
          </a:p>
          <a:p>
            <a:pPr algn="r" eaLnBrk="0" hangingPunct="0">
              <a:defRPr/>
            </a:pPr>
            <a:r>
              <a:rPr lang="zh-CN" altLang="en-US" sz="3600" i="1" dirty="0">
                <a:solidFill>
                  <a:srgbClr val="FFFFFF"/>
                </a:solidFill>
                <a:effectLst>
                  <a:glow rad="317500">
                    <a:srgbClr val="000000">
                      <a:alpha val="90000"/>
                    </a:srgbClr>
                  </a:glow>
                </a:effectLst>
              </a:rPr>
              <a:t>民数记 </a:t>
            </a:r>
            <a:r>
              <a:rPr lang="en-US" sz="3600" i="1" dirty="0">
                <a:solidFill>
                  <a:srgbClr val="FFFFFF"/>
                </a:solidFill>
                <a:effectLst>
                  <a:glow rad="317500">
                    <a:srgbClr val="000000">
                      <a:alpha val="90000"/>
                    </a:srgbClr>
                  </a:glow>
                </a:effectLst>
                <a:ea typeface="ＭＳ Ｐゴシック"/>
              </a:rPr>
              <a:t> 16</a:t>
            </a:r>
          </a:p>
        </p:txBody>
      </p:sp>
      <p:sp>
        <p:nvSpPr>
          <p:cNvPr id="1369092" name="Rectangle 4"/>
          <p:cNvSpPr>
            <a:spLocks noGrp="1" noChangeArrowheads="1"/>
          </p:cNvSpPr>
          <p:nvPr>
            <p:ph type="title" idx="4294967295"/>
          </p:nvPr>
        </p:nvSpPr>
        <p:spPr>
          <a:xfrm>
            <a:off x="5334000" y="0"/>
            <a:ext cx="3810000" cy="1981200"/>
          </a:xfrm>
        </p:spPr>
        <p:txBody>
          <a:bodyPr>
            <a:normAutofit fontScale="97500"/>
          </a:bodyPr>
          <a:lstStyle/>
          <a:p>
            <a:pPr>
              <a:defRPr/>
            </a:pPr>
            <a:r>
              <a:rPr lang="zh-CN" altLang="en-US" sz="4800" b="1" kern="1200" dirty="0">
                <a:solidFill>
                  <a:schemeClr val="bg1"/>
                </a:solidFill>
                <a:effectLst>
                  <a:glow rad="317500">
                    <a:schemeClr val="tx2">
                      <a:alpha val="90000"/>
                    </a:schemeClr>
                  </a:glow>
                </a:effectLst>
              </a:rPr>
              <a:t>可拉的叛乱</a:t>
            </a:r>
            <a:endParaRPr lang="en-US" sz="4800" b="1" kern="1200" dirty="0">
              <a:solidFill>
                <a:schemeClr val="bg1"/>
              </a:solidFill>
              <a:effectLst>
                <a:glow rad="317500">
                  <a:schemeClr val="tx2">
                    <a:alpha val="90000"/>
                  </a:schemeClr>
                </a:glow>
              </a:effectLst>
            </a:endParaRPr>
          </a:p>
        </p:txBody>
      </p:sp>
    </p:spTree>
    <p:extLst>
      <p:ext uri="{BB962C8B-B14F-4D97-AF65-F5344CB8AC3E}">
        <p14:creationId xmlns:p14="http://schemas.microsoft.com/office/powerpoint/2010/main" val="2296801951"/>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4644" name="Picture 4" descr="blood_splatte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81200" y="1752601"/>
            <a:ext cx="5257800" cy="4040188"/>
          </a:xfrm>
          <a:prstGeom prst="rect">
            <a:avLst/>
          </a:prstGeom>
          <a:noFill/>
          <a:extLst>
            <a:ext uri="{909E8E84-426E-40DD-AFC4-6F175D3DCCD1}">
              <a14:hiddenFill xmlns:a14="http://schemas.microsoft.com/office/drawing/2010/main">
                <a:solidFill>
                  <a:srgbClr val="FFFFFF"/>
                </a:solidFill>
              </a14:hiddenFill>
            </a:ext>
          </a:extLst>
        </p:spPr>
      </p:pic>
      <p:sp>
        <p:nvSpPr>
          <p:cNvPr id="624646" name="Rectangle 6"/>
          <p:cNvSpPr>
            <a:spLocks noChangeArrowheads="1"/>
          </p:cNvSpPr>
          <p:nvPr/>
        </p:nvSpPr>
        <p:spPr bwMode="auto">
          <a:xfrm>
            <a:off x="-46856" y="5867400"/>
            <a:ext cx="9227368" cy="9906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nchor="ctr"/>
          <a:lstStyle/>
          <a:p>
            <a:r>
              <a:rPr lang="ru-RU" altLang="ja-JP" sz="2800" dirty="0">
                <a:solidFill>
                  <a:srgbClr val="000000"/>
                </a:solidFill>
                <a:latin typeface="Arial"/>
              </a:rPr>
              <a:t>"</a:t>
            </a:r>
            <a:r>
              <a:rPr lang="zh-CN" altLang="en-US" sz="2800" dirty="0">
                <a:solidFill>
                  <a:srgbClr val="000000"/>
                </a:solidFill>
                <a:latin typeface="Papyrus" charset="0"/>
              </a:rPr>
              <a:t>殉道者的鲜血是教会的种子</a:t>
            </a:r>
            <a:r>
              <a:rPr lang="ru-RU" altLang="ja-JP" sz="2800" dirty="0">
                <a:solidFill>
                  <a:srgbClr val="000000"/>
                </a:solidFill>
                <a:latin typeface="Arial"/>
              </a:rPr>
              <a:t>"</a:t>
            </a:r>
            <a:r>
              <a:rPr lang="en-US" sz="2800" b="0" dirty="0">
                <a:solidFill>
                  <a:srgbClr val="000000"/>
                </a:solidFill>
                <a:latin typeface="Papyrus" charset="0"/>
              </a:rPr>
              <a:t> </a:t>
            </a:r>
            <a:br>
              <a:rPr lang="en-US" sz="2800" b="0" dirty="0">
                <a:solidFill>
                  <a:srgbClr val="000000"/>
                </a:solidFill>
                <a:latin typeface="Papyrus" charset="0"/>
              </a:rPr>
            </a:br>
            <a:r>
              <a:rPr lang="en-US" sz="3600" dirty="0">
                <a:solidFill>
                  <a:srgbClr val="000000"/>
                </a:solidFill>
                <a:latin typeface="Papyrus" charset="0"/>
              </a:rPr>
              <a:t>-Tertullian-</a:t>
            </a:r>
            <a:r>
              <a:rPr lang="en-US" sz="3200" dirty="0">
                <a:solidFill>
                  <a:srgbClr val="000000"/>
                </a:solidFill>
              </a:rPr>
              <a:t> </a:t>
            </a:r>
          </a:p>
        </p:txBody>
      </p:sp>
      <p:sp>
        <p:nvSpPr>
          <p:cNvPr id="624648" name="Rectangle 8"/>
          <p:cNvSpPr>
            <a:spLocks noGrp="1" noChangeArrowheads="1"/>
          </p:cNvSpPr>
          <p:nvPr>
            <p:ph type="ctrTitle"/>
          </p:nvPr>
        </p:nvSpPr>
        <p:spPr>
          <a:xfrm>
            <a:off x="609601" y="228600"/>
            <a:ext cx="7924800" cy="2209800"/>
          </a:xfrm>
        </p:spPr>
        <p:txBody>
          <a:bodyPr/>
          <a:lstStyle/>
          <a:p>
            <a:r>
              <a:rPr lang="zh-CN" altLang="en-US" sz="17000" b="1" dirty="0">
                <a:latin typeface="Papyrus" charset="0"/>
              </a:rPr>
              <a:t>给予</a:t>
            </a:r>
            <a:endParaRPr lang="en-US" sz="27500" b="1" dirty="0">
              <a:latin typeface="Papyrus" charset="0"/>
            </a:endParaRPr>
          </a:p>
        </p:txBody>
      </p:sp>
      <p:sp>
        <p:nvSpPr>
          <p:cNvPr id="624651" name="Rectangle 11"/>
          <p:cNvSpPr>
            <a:spLocks noChangeArrowheads="1"/>
          </p:cNvSpPr>
          <p:nvPr/>
        </p:nvSpPr>
        <p:spPr bwMode="auto">
          <a:xfrm>
            <a:off x="2286000" y="3243064"/>
            <a:ext cx="5029200" cy="213015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lstStyle/>
          <a:p>
            <a:pPr algn="l">
              <a:lnSpc>
                <a:spcPct val="90000"/>
              </a:lnSpc>
              <a:spcBef>
                <a:spcPct val="20000"/>
              </a:spcBef>
            </a:pPr>
            <a:r>
              <a:rPr lang="ru-RU" altLang="ja-JP" sz="4000" b="0" i="1" dirty="0">
                <a:solidFill>
                  <a:srgbClr val="000000"/>
                </a:solidFill>
              </a:rPr>
              <a:t>"</a:t>
            </a:r>
            <a:r>
              <a:rPr lang="en-US" sz="4000" b="0" i="1" dirty="0">
                <a:solidFill>
                  <a:srgbClr val="000000"/>
                </a:solidFill>
              </a:rPr>
              <a:t>…</a:t>
            </a:r>
            <a:r>
              <a:rPr lang="zh-CN" altLang="en-US" sz="4000" b="0" i="1" dirty="0">
                <a:solidFill>
                  <a:srgbClr val="000000"/>
                </a:solidFill>
              </a:rPr>
              <a:t>又舍己身被人焚烧，却没有爱，对我仍然毫无益处。</a:t>
            </a:r>
            <a:r>
              <a:rPr lang="en-US" sz="4000" b="0" i="1" dirty="0">
                <a:solidFill>
                  <a:srgbClr val="000000"/>
                </a:solidFill>
              </a:rPr>
              <a:t>…</a:t>
            </a:r>
            <a:r>
              <a:rPr lang="ru-RU" altLang="ja-JP" sz="4000" b="0" i="1" dirty="0">
                <a:solidFill>
                  <a:srgbClr val="000000"/>
                </a:solidFill>
              </a:rPr>
              <a:t>"</a:t>
            </a:r>
            <a:r>
              <a:rPr lang="en-US" sz="4000" b="0" i="1" dirty="0">
                <a:solidFill>
                  <a:srgbClr val="000000"/>
                </a:solidFill>
              </a:rPr>
              <a:t> </a:t>
            </a:r>
            <a:r>
              <a:rPr lang="en-US" sz="3200" b="0" i="1" dirty="0">
                <a:solidFill>
                  <a:srgbClr val="000000"/>
                </a:solidFill>
              </a:rPr>
              <a:t>(</a:t>
            </a:r>
            <a:r>
              <a:rPr lang="en-US" altLang="zh-CN" sz="3200" b="0" i="1" dirty="0">
                <a:solidFill>
                  <a:srgbClr val="000000"/>
                </a:solidFill>
              </a:rPr>
              <a:t>CNV</a:t>
            </a:r>
            <a:r>
              <a:rPr lang="en-US" sz="3200" b="0" i="1" dirty="0">
                <a:solidFill>
                  <a:srgbClr val="000000"/>
                </a:solidFill>
              </a:rPr>
              <a:t>)</a:t>
            </a:r>
            <a:endParaRPr lang="en-US" sz="4000" b="0" i="1" dirty="0">
              <a:solidFill>
                <a:srgbClr val="000000"/>
              </a:solidFill>
            </a:endParaRPr>
          </a:p>
        </p:txBody>
      </p:sp>
    </p:spTree>
    <p:extLst>
      <p:ext uri="{BB962C8B-B14F-4D97-AF65-F5344CB8AC3E}">
        <p14:creationId xmlns:p14="http://schemas.microsoft.com/office/powerpoint/2010/main" val="547619860"/>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35234" name="Picture 2" descr="blood_splatte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81200" y="1752601"/>
            <a:ext cx="5257800" cy="4040188"/>
          </a:xfrm>
          <a:prstGeom prst="rect">
            <a:avLst/>
          </a:prstGeom>
          <a:noFill/>
          <a:extLst>
            <a:ext uri="{909E8E84-426E-40DD-AFC4-6F175D3DCCD1}">
              <a14:hiddenFill xmlns:a14="http://schemas.microsoft.com/office/drawing/2010/main">
                <a:solidFill>
                  <a:srgbClr val="FFFFFF"/>
                </a:solidFill>
              </a14:hiddenFill>
            </a:ext>
          </a:extLst>
        </p:spPr>
      </p:pic>
      <p:sp>
        <p:nvSpPr>
          <p:cNvPr id="735235" name="Rectangle 3"/>
          <p:cNvSpPr>
            <a:spLocks noChangeArrowheads="1"/>
          </p:cNvSpPr>
          <p:nvPr/>
        </p:nvSpPr>
        <p:spPr bwMode="auto">
          <a:xfrm>
            <a:off x="914400" y="5867400"/>
            <a:ext cx="7772400" cy="9906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nchor="ctr"/>
          <a:lstStyle/>
          <a:p>
            <a:r>
              <a:rPr lang="ru-RU" altLang="ja-JP" sz="2000" dirty="0">
                <a:solidFill>
                  <a:srgbClr val="000000"/>
                </a:solidFill>
                <a:latin typeface="Arial"/>
              </a:rPr>
              <a:t>"</a:t>
            </a:r>
            <a:r>
              <a:rPr lang="zh-CN" altLang="en-US" sz="2000" dirty="0">
                <a:solidFill>
                  <a:srgbClr val="000000"/>
                </a:solidFill>
                <a:latin typeface="Papyrus" charset="0"/>
              </a:rPr>
              <a:t>殉道者的鲜血是教会的种子</a:t>
            </a:r>
            <a:r>
              <a:rPr lang="ru-RU" altLang="ja-JP" sz="2000" dirty="0">
                <a:solidFill>
                  <a:srgbClr val="000000"/>
                </a:solidFill>
                <a:latin typeface="Arial"/>
              </a:rPr>
              <a:t>"</a:t>
            </a:r>
            <a:r>
              <a:rPr lang="en-US" sz="2000" b="0" dirty="0">
                <a:solidFill>
                  <a:srgbClr val="000000"/>
                </a:solidFill>
                <a:latin typeface="Papyrus" charset="0"/>
              </a:rPr>
              <a:t> </a:t>
            </a:r>
            <a:br>
              <a:rPr lang="en-US" sz="2000" b="0" dirty="0">
                <a:solidFill>
                  <a:srgbClr val="000000"/>
                </a:solidFill>
                <a:latin typeface="Papyrus" charset="0"/>
              </a:rPr>
            </a:br>
            <a:br>
              <a:rPr lang="en-US" sz="2000" b="0" dirty="0">
                <a:solidFill>
                  <a:srgbClr val="000000"/>
                </a:solidFill>
                <a:latin typeface="Papyrus" charset="0"/>
              </a:rPr>
            </a:br>
            <a:r>
              <a:rPr lang="en-US" sz="1600" dirty="0">
                <a:solidFill>
                  <a:srgbClr val="000000"/>
                </a:solidFill>
                <a:latin typeface="Papyrus" charset="0"/>
              </a:rPr>
              <a:t>-Tertullian-</a:t>
            </a:r>
            <a:r>
              <a:rPr lang="en-US" sz="1400" dirty="0">
                <a:solidFill>
                  <a:srgbClr val="000000"/>
                </a:solidFill>
              </a:rPr>
              <a:t> </a:t>
            </a:r>
          </a:p>
        </p:txBody>
      </p:sp>
      <p:sp>
        <p:nvSpPr>
          <p:cNvPr id="735236" name="Rectangle 4"/>
          <p:cNvSpPr>
            <a:spLocks noGrp="1" noChangeArrowheads="1"/>
          </p:cNvSpPr>
          <p:nvPr>
            <p:ph type="ctrTitle"/>
          </p:nvPr>
        </p:nvSpPr>
        <p:spPr>
          <a:xfrm>
            <a:off x="609601" y="228600"/>
            <a:ext cx="7924800" cy="2209800"/>
          </a:xfrm>
        </p:spPr>
        <p:txBody>
          <a:bodyPr/>
          <a:lstStyle/>
          <a:p>
            <a:r>
              <a:rPr lang="zh-CN" altLang="en-US" sz="19100" b="1" dirty="0">
                <a:latin typeface="Papyrus" charset="0"/>
              </a:rPr>
              <a:t>印度</a:t>
            </a:r>
            <a:endParaRPr lang="en-US" sz="19100" b="1" dirty="0">
              <a:latin typeface="Papyrus" charset="0"/>
            </a:endParaRPr>
          </a:p>
        </p:txBody>
      </p:sp>
      <p:sp>
        <p:nvSpPr>
          <p:cNvPr id="735237" name="Rectangle 5"/>
          <p:cNvSpPr>
            <a:spLocks noChangeArrowheads="1"/>
          </p:cNvSpPr>
          <p:nvPr/>
        </p:nvSpPr>
        <p:spPr bwMode="auto">
          <a:xfrm>
            <a:off x="2286000" y="3171056"/>
            <a:ext cx="5029200" cy="2418184"/>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lstStyle/>
          <a:p>
            <a:pPr algn="l">
              <a:lnSpc>
                <a:spcPct val="90000"/>
              </a:lnSpc>
              <a:spcBef>
                <a:spcPct val="20000"/>
              </a:spcBef>
            </a:pPr>
            <a:r>
              <a:rPr lang="ru-RU" altLang="ja-JP" sz="4000" b="0" i="1" dirty="0">
                <a:solidFill>
                  <a:srgbClr val="000000"/>
                </a:solidFill>
              </a:rPr>
              <a:t>"</a:t>
            </a:r>
            <a:r>
              <a:rPr lang="en-US" sz="4000" b="0" i="1" dirty="0">
                <a:solidFill>
                  <a:srgbClr val="000000"/>
                </a:solidFill>
              </a:rPr>
              <a:t>…</a:t>
            </a:r>
            <a:r>
              <a:rPr lang="zh-CN" altLang="en-US" sz="4000" b="0" i="1" dirty="0">
                <a:solidFill>
                  <a:srgbClr val="000000"/>
                </a:solidFill>
              </a:rPr>
              <a:t>又舍己身被人焚烧，却没有爱，对我仍然毫无益处。</a:t>
            </a:r>
            <a:r>
              <a:rPr lang="en-US" sz="4000" b="0" i="1" dirty="0">
                <a:solidFill>
                  <a:srgbClr val="000000"/>
                </a:solidFill>
              </a:rPr>
              <a:t>…</a:t>
            </a:r>
            <a:r>
              <a:rPr lang="ru-RU" altLang="ja-JP" sz="4000" b="0" i="1" dirty="0">
                <a:solidFill>
                  <a:srgbClr val="000000"/>
                </a:solidFill>
              </a:rPr>
              <a:t>"</a:t>
            </a:r>
            <a:r>
              <a:rPr lang="en-US" sz="4000" b="0" i="1" dirty="0">
                <a:solidFill>
                  <a:srgbClr val="000000"/>
                </a:solidFill>
              </a:rPr>
              <a:t> </a:t>
            </a:r>
            <a:r>
              <a:rPr lang="en-US" sz="3200" b="0" i="1" dirty="0">
                <a:solidFill>
                  <a:srgbClr val="000000"/>
                </a:solidFill>
              </a:rPr>
              <a:t>(</a:t>
            </a:r>
            <a:r>
              <a:rPr lang="en-US" altLang="zh-CN" sz="3200" b="0" i="1" dirty="0">
                <a:solidFill>
                  <a:srgbClr val="000000"/>
                </a:solidFill>
              </a:rPr>
              <a:t>CNV</a:t>
            </a:r>
            <a:r>
              <a:rPr lang="en-US" sz="3200" b="0" i="1" dirty="0">
                <a:solidFill>
                  <a:srgbClr val="000000"/>
                </a:solidFill>
              </a:rPr>
              <a:t>)</a:t>
            </a:r>
            <a:endParaRPr lang="en-US" sz="4000" b="0" i="1" dirty="0">
              <a:solidFill>
                <a:srgbClr val="000000"/>
              </a:solidFill>
            </a:endParaRPr>
          </a:p>
        </p:txBody>
      </p:sp>
    </p:spTree>
    <p:extLst>
      <p:ext uri="{BB962C8B-B14F-4D97-AF65-F5344CB8AC3E}">
        <p14:creationId xmlns:p14="http://schemas.microsoft.com/office/powerpoint/2010/main" val="3884282460"/>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4834" name="Rectangle 2"/>
          <p:cNvSpPr>
            <a:spLocks noGrp="1" noChangeArrowheads="1"/>
          </p:cNvSpPr>
          <p:nvPr>
            <p:ph type="title" idx="4294967295"/>
          </p:nvPr>
        </p:nvSpPr>
        <p:spPr/>
        <p:txBody>
          <a:bodyPr lIns="90966" tIns="45484" rIns="90966" bIns="45484"/>
          <a:lstStyle/>
          <a:p>
            <a:pPr defTabSz="639100" eaLnBrk="1" hangingPunct="1"/>
            <a:r>
              <a:rPr lang="en-US" altLang="zh-CN" dirty="0">
                <a:latin typeface="Calibri" charset="0"/>
                <a:cs typeface="宋体" charset="0"/>
              </a:rPr>
              <a:t>Destroyed</a:t>
            </a:r>
            <a:r>
              <a:rPr lang="en-US" altLang="zh-CN" baseline="0" dirty="0">
                <a:latin typeface="Calibri" charset="0"/>
                <a:cs typeface="宋体" charset="0"/>
              </a:rPr>
              <a:t> Church</a:t>
            </a:r>
            <a:endParaRPr lang="en-US" altLang="zh-CN" dirty="0">
              <a:latin typeface="Calibri" charset="0"/>
              <a:cs typeface="宋体" charset="0"/>
            </a:endParaRPr>
          </a:p>
        </p:txBody>
      </p:sp>
      <p:sp>
        <p:nvSpPr>
          <p:cNvPr id="1784835" name="Rectangle 3"/>
          <p:cNvSpPr>
            <a:spLocks noGrp="1" noChangeArrowheads="1"/>
          </p:cNvSpPr>
          <p:nvPr>
            <p:ph type="body" idx="4294967295"/>
          </p:nvPr>
        </p:nvSpPr>
        <p:spPr/>
        <p:txBody>
          <a:bodyPr lIns="90966" tIns="45484" rIns="90966" bIns="45484"/>
          <a:lstStyle/>
          <a:p>
            <a:pPr marL="238985" indent="-238985" defTabSz="639100" eaLnBrk="1" hangingPunct="1"/>
            <a:endParaRPr lang="en-US" altLang="zh-CN">
              <a:latin typeface="Calibri" charset="0"/>
              <a:cs typeface="宋体" charset="0"/>
            </a:endParaRPr>
          </a:p>
        </p:txBody>
      </p:sp>
      <p:pic>
        <p:nvPicPr>
          <p:cNvPr id="1784836" name="Picture 4" descr="image00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 y="-4323"/>
            <a:ext cx="9179387" cy="69057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940160487"/>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786882" name="Rectangle 2"/>
          <p:cNvSpPr>
            <a:spLocks noGrp="1" noChangeArrowheads="1"/>
          </p:cNvSpPr>
          <p:nvPr>
            <p:ph type="title" idx="4294967295"/>
          </p:nvPr>
        </p:nvSpPr>
        <p:spPr/>
        <p:txBody>
          <a:bodyPr lIns="90966" tIns="45484" rIns="90966" bIns="45484"/>
          <a:lstStyle/>
          <a:p>
            <a:pPr defTabSz="639100" eaLnBrk="1" hangingPunct="1"/>
            <a:r>
              <a:rPr lang="en-US" altLang="zh-CN" dirty="0">
                <a:latin typeface="Calibri" charset="0"/>
                <a:cs typeface="宋体" charset="0"/>
              </a:rPr>
              <a:t>Burned Christian Girl</a:t>
            </a:r>
          </a:p>
        </p:txBody>
      </p:sp>
      <p:pic>
        <p:nvPicPr>
          <p:cNvPr id="1786884" name="Picture 4" descr="image01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17766" y="1"/>
            <a:ext cx="8677896"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721394586"/>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788930" name="Rectangle 2"/>
          <p:cNvSpPr>
            <a:spLocks noGrp="1" noChangeArrowheads="1"/>
          </p:cNvSpPr>
          <p:nvPr>
            <p:ph type="title" idx="4294967295"/>
          </p:nvPr>
        </p:nvSpPr>
        <p:spPr>
          <a:xfrm>
            <a:off x="1" y="274588"/>
            <a:ext cx="8228707" cy="1143000"/>
          </a:xfrm>
        </p:spPr>
        <p:txBody>
          <a:bodyPr lIns="90966" tIns="45484" rIns="90966" bIns="45484"/>
          <a:lstStyle/>
          <a:p>
            <a:pPr defTabSz="639100" eaLnBrk="1" hangingPunct="1"/>
            <a:r>
              <a:rPr lang="en-US" altLang="zh-CN" dirty="0">
                <a:latin typeface="Calibri" charset="0"/>
                <a:cs typeface="宋体" charset="0"/>
              </a:rPr>
              <a:t>Burned Church</a:t>
            </a:r>
          </a:p>
        </p:txBody>
      </p:sp>
      <p:pic>
        <p:nvPicPr>
          <p:cNvPr id="1788932" name="Picture 4" descr="image01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19028" y="-13882"/>
            <a:ext cx="8505946" cy="69472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66796208"/>
      </p:ext>
    </p:extLst>
  </p:cSld>
  <p:clrMapOvr>
    <a:overrideClrMapping bg1="lt1" tx1="dk1" bg2="lt2" tx2="dk2" accent1="accent1" accent2="accent2" accent3="accent3" accent4="accent4" accent5="accent5" accent6="accent6" hlink="hlink" folHlink="folHlink"/>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0978" name="Rectangle 2"/>
          <p:cNvSpPr>
            <a:spLocks noGrp="1" noChangeArrowheads="1"/>
          </p:cNvSpPr>
          <p:nvPr>
            <p:ph type="title" idx="4294967295"/>
          </p:nvPr>
        </p:nvSpPr>
        <p:spPr/>
        <p:txBody>
          <a:bodyPr lIns="90966" tIns="45484" rIns="90966" bIns="45484"/>
          <a:lstStyle/>
          <a:p>
            <a:pPr defTabSz="639100" eaLnBrk="1" hangingPunct="1"/>
            <a:r>
              <a:rPr lang="en-US" altLang="zh-CN" dirty="0">
                <a:latin typeface="Calibri" charset="0"/>
                <a:cs typeface="宋体" charset="0"/>
              </a:rPr>
              <a:t>Killed Girl</a:t>
            </a:r>
          </a:p>
        </p:txBody>
      </p:sp>
      <p:sp>
        <p:nvSpPr>
          <p:cNvPr id="1790979" name="Rectangle 3"/>
          <p:cNvSpPr>
            <a:spLocks noGrp="1" noChangeArrowheads="1"/>
          </p:cNvSpPr>
          <p:nvPr>
            <p:ph type="body" idx="4294967295"/>
          </p:nvPr>
        </p:nvSpPr>
        <p:spPr/>
        <p:txBody>
          <a:bodyPr lIns="90966" tIns="45484" rIns="90966" bIns="45484"/>
          <a:lstStyle/>
          <a:p>
            <a:pPr marL="238985" indent="-238985" defTabSz="639100" eaLnBrk="1" hangingPunct="1"/>
            <a:endParaRPr lang="en-US" altLang="zh-CN">
              <a:latin typeface="Calibri" charset="0"/>
              <a:cs typeface="宋体" charset="0"/>
            </a:endParaRPr>
          </a:p>
        </p:txBody>
      </p:sp>
      <p:pic>
        <p:nvPicPr>
          <p:cNvPr id="1790980" name="Picture 4" descr="image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1796" y="-13883"/>
            <a:ext cx="9381814" cy="70376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598417464"/>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1332" name="Picture 4" descr="Bird EN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611330" name="Rectangle 2"/>
          <p:cNvSpPr>
            <a:spLocks noGrp="1" noChangeArrowheads="1"/>
          </p:cNvSpPr>
          <p:nvPr>
            <p:ph type="title"/>
          </p:nvPr>
        </p:nvSpPr>
        <p:spPr>
          <a:xfrm>
            <a:off x="0" y="381000"/>
            <a:ext cx="9144000" cy="1143000"/>
          </a:xfrm>
          <a:effectLst>
            <a:outerShdw blurRad="63500" dist="35921" dir="2700000" algn="ctr" rotWithShape="0">
              <a:srgbClr val="000000">
                <a:alpha val="74998"/>
              </a:srgbClr>
            </a:outerShdw>
          </a:effectLst>
        </p:spPr>
        <p:txBody>
          <a:bodyPr/>
          <a:lstStyle/>
          <a:p>
            <a:r>
              <a:rPr lang="en-US" sz="4000" b="1" dirty="0">
                <a:solidFill>
                  <a:schemeClr val="bg1"/>
                </a:solidFill>
              </a:rPr>
              <a:t>II. </a:t>
            </a:r>
            <a:r>
              <a:rPr lang="zh-CN" altLang="en-US" sz="4000" b="1" dirty="0">
                <a:solidFill>
                  <a:schemeClr val="bg1"/>
                </a:solidFill>
              </a:rPr>
              <a:t>爱使人</a:t>
            </a:r>
            <a:r>
              <a:rPr lang="zh-CN" altLang="en-US" sz="5400" b="1" dirty="0">
                <a:solidFill>
                  <a:srgbClr val="FFFF00"/>
                </a:solidFill>
              </a:rPr>
              <a:t>得益处</a:t>
            </a:r>
            <a:r>
              <a:rPr lang="en-US" sz="4000" b="1" dirty="0">
                <a:solidFill>
                  <a:schemeClr val="bg1"/>
                </a:solidFill>
              </a:rPr>
              <a:t>(13:4-7).</a:t>
            </a:r>
          </a:p>
        </p:txBody>
      </p:sp>
    </p:spTree>
    <p:extLst>
      <p:ext uri="{BB962C8B-B14F-4D97-AF65-F5344CB8AC3E}">
        <p14:creationId xmlns:p14="http://schemas.microsoft.com/office/powerpoint/2010/main" val="4006362092"/>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5538" name="Picture 2" descr="heart-key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6"/>
            <a:ext cx="9144000" cy="6843713"/>
          </a:xfrm>
          <a:prstGeom prst="rect">
            <a:avLst/>
          </a:prstGeom>
          <a:noFill/>
          <a:extLst>
            <a:ext uri="{909E8E84-426E-40DD-AFC4-6F175D3DCCD1}">
              <a14:hiddenFill xmlns:a14="http://schemas.microsoft.com/office/drawing/2010/main">
                <a:solidFill>
                  <a:srgbClr val="FFFFFF"/>
                </a:solidFill>
              </a14:hiddenFill>
            </a:ext>
          </a:extLst>
        </p:spPr>
      </p:pic>
      <p:sp>
        <p:nvSpPr>
          <p:cNvPr id="705539" name="Rectangle 3"/>
          <p:cNvSpPr>
            <a:spLocks noGrp="1" noChangeArrowheads="1"/>
          </p:cNvSpPr>
          <p:nvPr>
            <p:ph type="title"/>
          </p:nvPr>
        </p:nvSpPr>
        <p:spPr>
          <a:xfrm>
            <a:off x="0" y="0"/>
            <a:ext cx="9144000" cy="838200"/>
          </a:xfrm>
          <a:solidFill>
            <a:srgbClr val="000000"/>
          </a:solidFill>
          <a:effectLst>
            <a:outerShdw blurRad="63500" dist="35921" dir="2700000" algn="ctr" rotWithShape="0">
              <a:srgbClr val="000000">
                <a:alpha val="74998"/>
              </a:srgbClr>
            </a:outerShdw>
          </a:effectLst>
        </p:spPr>
        <p:txBody>
          <a:bodyPr/>
          <a:lstStyle/>
          <a:p>
            <a:r>
              <a:rPr lang="zh-CN" altLang="en-US" sz="4000" i="1" dirty="0">
                <a:solidFill>
                  <a:schemeClr val="bg1"/>
                </a:solidFill>
              </a:rPr>
              <a:t>爱</a:t>
            </a:r>
            <a:r>
              <a:rPr lang="en-US" altLang="zh-CN" sz="4000" i="1" dirty="0">
                <a:solidFill>
                  <a:schemeClr val="bg1"/>
                </a:solidFill>
              </a:rPr>
              <a:t>---</a:t>
            </a:r>
            <a:r>
              <a:rPr lang="zh-CN" altLang="en-US" sz="4000" i="1" dirty="0">
                <a:solidFill>
                  <a:schemeClr val="bg1"/>
                </a:solidFill>
              </a:rPr>
              <a:t>关系方面</a:t>
            </a:r>
            <a:r>
              <a:rPr lang="en-US" sz="4000" i="1" dirty="0">
                <a:solidFill>
                  <a:schemeClr val="bg1"/>
                </a:solidFill>
              </a:rPr>
              <a:t>(13:4-7)</a:t>
            </a:r>
            <a:endParaRPr lang="en-US" i="1" dirty="0">
              <a:solidFill>
                <a:schemeClr val="bg1"/>
              </a:solidFill>
            </a:endParaRPr>
          </a:p>
        </p:txBody>
      </p:sp>
      <p:sp>
        <p:nvSpPr>
          <p:cNvPr id="705540" name="Rectangle 4"/>
          <p:cNvSpPr>
            <a:spLocks noChangeArrowheads="1"/>
          </p:cNvSpPr>
          <p:nvPr/>
        </p:nvSpPr>
        <p:spPr bwMode="auto">
          <a:xfrm>
            <a:off x="533400" y="3429000"/>
            <a:ext cx="3886200" cy="9906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lstStyle/>
          <a:p>
            <a:pPr marL="342277" indent="-342277" algn="l">
              <a:lnSpc>
                <a:spcPct val="90000"/>
              </a:lnSpc>
              <a:spcBef>
                <a:spcPct val="20000"/>
              </a:spcBef>
              <a:buFontTx/>
              <a:buChar char="•"/>
            </a:pPr>
            <a:r>
              <a:rPr lang="zh-CN" altLang="en-US" sz="2800" b="0" i="1" dirty="0">
                <a:solidFill>
                  <a:srgbClr val="000000"/>
                </a:solidFill>
              </a:rPr>
              <a:t>恒久忍耐</a:t>
            </a:r>
          </a:p>
          <a:p>
            <a:pPr marL="342277" indent="-342277" algn="l">
              <a:lnSpc>
                <a:spcPct val="90000"/>
              </a:lnSpc>
              <a:spcBef>
                <a:spcPct val="20000"/>
              </a:spcBef>
              <a:buFontTx/>
              <a:buChar char="•"/>
            </a:pPr>
            <a:r>
              <a:rPr lang="zh-CN" altLang="en-US" sz="2800" b="0" i="1" dirty="0">
                <a:solidFill>
                  <a:srgbClr val="000000"/>
                </a:solidFill>
              </a:rPr>
              <a:t>积极地展示恩慈</a:t>
            </a:r>
          </a:p>
        </p:txBody>
      </p:sp>
      <p:sp>
        <p:nvSpPr>
          <p:cNvPr id="7" name="Rectangle 6"/>
          <p:cNvSpPr>
            <a:spLocks noChangeArrowheads="1"/>
          </p:cNvSpPr>
          <p:nvPr/>
        </p:nvSpPr>
        <p:spPr bwMode="auto">
          <a:xfrm>
            <a:off x="0" y="2362200"/>
            <a:ext cx="4932040" cy="838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lstStyle/>
          <a:p>
            <a:pPr algn="l">
              <a:lnSpc>
                <a:spcPct val="90000"/>
              </a:lnSpc>
              <a:spcBef>
                <a:spcPct val="20000"/>
              </a:spcBef>
            </a:pPr>
            <a:r>
              <a:rPr lang="zh-CN" altLang="en-US" i="1" dirty="0">
                <a:solidFill>
                  <a:srgbClr val="000000"/>
                </a:solidFill>
              </a:rPr>
              <a:t>爱使人得益处</a:t>
            </a:r>
            <a:r>
              <a:rPr lang="en-US" i="1" dirty="0">
                <a:solidFill>
                  <a:srgbClr val="000000"/>
                </a:solidFill>
              </a:rPr>
              <a:t>(13:4a-b):</a:t>
            </a:r>
          </a:p>
        </p:txBody>
      </p:sp>
    </p:spTree>
    <p:extLst>
      <p:ext uri="{BB962C8B-B14F-4D97-AF65-F5344CB8AC3E}">
        <p14:creationId xmlns:p14="http://schemas.microsoft.com/office/powerpoint/2010/main" val="347646897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05540">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05540">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5540" grpId="0" build="p"/>
      <p:bldP spid="7" grpId="0" build="p" autoUpdateAnimBg="0"/>
    </p:bld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4755" name="Picture 3" descr="heart_comment_graphic_1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763588"/>
            <a:ext cx="9144000" cy="6094412"/>
          </a:xfrm>
          <a:prstGeom prst="rect">
            <a:avLst/>
          </a:prstGeom>
          <a:noFill/>
          <a:extLst>
            <a:ext uri="{909E8E84-426E-40DD-AFC4-6F175D3DCCD1}">
              <a14:hiddenFill xmlns:a14="http://schemas.microsoft.com/office/drawing/2010/main">
                <a:solidFill>
                  <a:srgbClr val="FFFFFF"/>
                </a:solidFill>
              </a14:hiddenFill>
            </a:ext>
          </a:extLst>
        </p:spPr>
      </p:pic>
      <p:sp>
        <p:nvSpPr>
          <p:cNvPr id="714754" name="Rectangle 2"/>
          <p:cNvSpPr>
            <a:spLocks noGrp="1" noChangeArrowheads="1"/>
          </p:cNvSpPr>
          <p:nvPr>
            <p:ph type="title" idx="4294967295"/>
          </p:nvPr>
        </p:nvSpPr>
        <p:spPr>
          <a:xfrm>
            <a:off x="685800" y="152400"/>
            <a:ext cx="7772400" cy="762000"/>
          </a:xfrm>
        </p:spPr>
        <p:txBody>
          <a:bodyPr/>
          <a:lstStyle/>
          <a:p>
            <a:r>
              <a:rPr lang="zh-CN" altLang="en-US" sz="4400" b="0" dirty="0"/>
              <a:t>心的大小</a:t>
            </a:r>
            <a:endParaRPr lang="en-US" dirty="0"/>
          </a:p>
        </p:txBody>
      </p:sp>
      <p:sp>
        <p:nvSpPr>
          <p:cNvPr id="4" name="TextBox 3"/>
          <p:cNvSpPr txBox="1">
            <a:spLocks noChangeArrowheads="1"/>
          </p:cNvSpPr>
          <p:nvPr/>
        </p:nvSpPr>
        <p:spPr bwMode="auto">
          <a:xfrm>
            <a:off x="1763689" y="3810794"/>
            <a:ext cx="6143625" cy="1361808"/>
          </a:xfrm>
          <a:prstGeom prst="rect">
            <a:avLst/>
          </a:prstGeom>
          <a:solidFill>
            <a:srgbClr val="800000"/>
          </a:solidFill>
          <a:ln>
            <a:noFill/>
          </a:ln>
        </p:spPr>
        <p:txBody>
          <a:bodyPr lIns="129380" tIns="64691" rIns="129380" bIns="64691">
            <a:spAutoFit/>
          </a:bodyPr>
          <a:lstStyle>
            <a:lvl1pPr defTabSz="1300163"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defTabSz="1300163" eaLnBrk="0" hangingPunct="0">
              <a:defRPr sz="3400">
                <a:solidFill>
                  <a:srgbClr val="000000"/>
                </a:solidFill>
                <a:latin typeface="Times New Roman" charset="0"/>
                <a:ea typeface="ＭＳ Ｐゴシック" charset="0"/>
                <a:sym typeface="Times New Roman" charset="0"/>
              </a:defRPr>
            </a:lvl2pPr>
            <a:lvl3pPr marL="1143000" indent="-228600" defTabSz="1300163" eaLnBrk="0" hangingPunct="0">
              <a:defRPr sz="3400">
                <a:solidFill>
                  <a:srgbClr val="000000"/>
                </a:solidFill>
                <a:latin typeface="Times New Roman" charset="0"/>
                <a:ea typeface="ＭＳ Ｐゴシック" charset="0"/>
                <a:sym typeface="Times New Roman" charset="0"/>
              </a:defRPr>
            </a:lvl3pPr>
            <a:lvl4pPr marL="1600200" indent="-228600" defTabSz="1300163" eaLnBrk="0" hangingPunct="0">
              <a:defRPr sz="3400">
                <a:solidFill>
                  <a:srgbClr val="000000"/>
                </a:solidFill>
                <a:latin typeface="Times New Roman" charset="0"/>
                <a:ea typeface="ＭＳ Ｐゴシック" charset="0"/>
                <a:sym typeface="Times New Roman" charset="0"/>
              </a:defRPr>
            </a:lvl4pPr>
            <a:lvl5pPr marL="2057400" indent="-228600" defTabSz="1300163" eaLnBrk="0" hangingPunct="0">
              <a:defRPr sz="3400">
                <a:solidFill>
                  <a:srgbClr val="000000"/>
                </a:solidFill>
                <a:latin typeface="Times New Roman" charset="0"/>
                <a:ea typeface="ＭＳ Ｐゴシック" charset="0"/>
                <a:sym typeface="Times New Roman" charset="0"/>
              </a:defRPr>
            </a:lvl5pPr>
            <a:lvl6pPr marL="25146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eaLnBrk="1" hangingPunct="1"/>
            <a:r>
              <a:rPr lang="ru-RU" altLang="zh-CN" sz="4000" dirty="0">
                <a:solidFill>
                  <a:schemeClr val="bg1"/>
                </a:solidFill>
                <a:latin typeface="Calibri" charset="0"/>
                <a:ea typeface="宋体" charset="0"/>
                <a:cs typeface="宋体" charset="0"/>
              </a:rPr>
              <a:t>"</a:t>
            </a:r>
            <a:r>
              <a:rPr lang="zh-CN" altLang="en-US" sz="4000" dirty="0">
                <a:solidFill>
                  <a:schemeClr val="bg1"/>
                </a:solidFill>
                <a:latin typeface="Calibri" charset="0"/>
                <a:ea typeface="宋体" charset="0"/>
                <a:cs typeface="宋体" charset="0"/>
              </a:rPr>
              <a:t>人的大小不重要，</a:t>
            </a:r>
            <a:endParaRPr lang="en-US" altLang="zh-CN" sz="4000" dirty="0">
              <a:solidFill>
                <a:schemeClr val="bg1"/>
              </a:solidFill>
              <a:latin typeface="Calibri" charset="0"/>
              <a:ea typeface="宋体" charset="0"/>
              <a:cs typeface="宋体" charset="0"/>
            </a:endParaRPr>
          </a:p>
          <a:p>
            <a:pPr eaLnBrk="1" hangingPunct="1"/>
            <a:r>
              <a:rPr lang="zh-CN" altLang="en-US" sz="4000" dirty="0">
                <a:solidFill>
                  <a:schemeClr val="bg1"/>
                </a:solidFill>
                <a:latin typeface="Calibri" charset="0"/>
                <a:ea typeface="宋体" charset="0"/>
                <a:cs typeface="宋体" charset="0"/>
              </a:rPr>
              <a:t>人心的大小才重要。</a:t>
            </a:r>
            <a:r>
              <a:rPr lang="ru-RU" altLang="zh-CN" sz="4000" dirty="0">
                <a:solidFill>
                  <a:schemeClr val="bg1"/>
                </a:solidFill>
                <a:latin typeface="Calibri" charset="0"/>
                <a:ea typeface="宋体" charset="0"/>
                <a:cs typeface="宋体" charset="0"/>
              </a:rPr>
              <a:t>"</a:t>
            </a:r>
            <a:endParaRPr lang="en-US" sz="4000" dirty="0">
              <a:solidFill>
                <a:schemeClr val="bg1"/>
              </a:solidFill>
              <a:latin typeface="Calibri" charset="0"/>
              <a:ea typeface="宋体" charset="0"/>
              <a:cs typeface="宋体" charset="0"/>
            </a:endParaRPr>
          </a:p>
        </p:txBody>
      </p:sp>
    </p:spTree>
    <p:extLst>
      <p:ext uri="{BB962C8B-B14F-4D97-AF65-F5344CB8AC3E}">
        <p14:creationId xmlns:p14="http://schemas.microsoft.com/office/powerpoint/2010/main" val="515341210"/>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2706" name="Picture 2" descr="heart-key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6"/>
            <a:ext cx="9144000" cy="6843713"/>
          </a:xfrm>
          <a:prstGeom prst="rect">
            <a:avLst/>
          </a:prstGeom>
          <a:noFill/>
          <a:extLst>
            <a:ext uri="{909E8E84-426E-40DD-AFC4-6F175D3DCCD1}">
              <a14:hiddenFill xmlns:a14="http://schemas.microsoft.com/office/drawing/2010/main">
                <a:solidFill>
                  <a:srgbClr val="FFFFFF"/>
                </a:solidFill>
              </a14:hiddenFill>
            </a:ext>
          </a:extLst>
        </p:spPr>
      </p:pic>
      <p:sp>
        <p:nvSpPr>
          <p:cNvPr id="712707" name="Rectangle 3"/>
          <p:cNvSpPr>
            <a:spLocks noGrp="1" noChangeArrowheads="1"/>
          </p:cNvSpPr>
          <p:nvPr>
            <p:ph type="title"/>
          </p:nvPr>
        </p:nvSpPr>
        <p:spPr>
          <a:xfrm>
            <a:off x="0" y="0"/>
            <a:ext cx="9144000" cy="838200"/>
          </a:xfrm>
          <a:solidFill>
            <a:srgbClr val="000000"/>
          </a:solidFill>
          <a:effectLst>
            <a:outerShdw blurRad="63500" dist="35921" dir="2700000" algn="ctr" rotWithShape="0">
              <a:srgbClr val="000000">
                <a:alpha val="74998"/>
              </a:srgbClr>
            </a:outerShdw>
          </a:effectLst>
        </p:spPr>
        <p:txBody>
          <a:bodyPr/>
          <a:lstStyle/>
          <a:p>
            <a:r>
              <a:rPr lang="zh-CN" altLang="en-US" sz="4000" i="1" dirty="0">
                <a:solidFill>
                  <a:schemeClr val="bg1"/>
                </a:solidFill>
              </a:rPr>
              <a:t>爱</a:t>
            </a:r>
            <a:r>
              <a:rPr lang="en-US" altLang="zh-CN" sz="4000" i="1" dirty="0">
                <a:solidFill>
                  <a:schemeClr val="bg1"/>
                </a:solidFill>
              </a:rPr>
              <a:t>---</a:t>
            </a:r>
            <a:r>
              <a:rPr lang="zh-CN" altLang="en-US" sz="4000" i="1" dirty="0">
                <a:solidFill>
                  <a:schemeClr val="bg1"/>
                </a:solidFill>
              </a:rPr>
              <a:t>关系方面</a:t>
            </a:r>
            <a:r>
              <a:rPr lang="en-US" sz="4000" i="1" dirty="0">
                <a:solidFill>
                  <a:schemeClr val="bg1"/>
                </a:solidFill>
              </a:rPr>
              <a:t>(13:4-7)</a:t>
            </a:r>
            <a:endParaRPr lang="en-US" i="1" dirty="0">
              <a:solidFill>
                <a:schemeClr val="bg1"/>
              </a:solidFill>
            </a:endParaRPr>
          </a:p>
        </p:txBody>
      </p:sp>
      <p:sp>
        <p:nvSpPr>
          <p:cNvPr id="712708" name="Rectangle 4"/>
          <p:cNvSpPr>
            <a:spLocks noChangeArrowheads="1"/>
          </p:cNvSpPr>
          <p:nvPr/>
        </p:nvSpPr>
        <p:spPr bwMode="auto">
          <a:xfrm>
            <a:off x="533400" y="3429000"/>
            <a:ext cx="3886200" cy="9906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lstStyle/>
          <a:p>
            <a:pPr marL="342277" indent="-342277" algn="l">
              <a:lnSpc>
                <a:spcPct val="90000"/>
              </a:lnSpc>
              <a:spcBef>
                <a:spcPct val="20000"/>
              </a:spcBef>
              <a:buFontTx/>
              <a:buChar char="•"/>
            </a:pPr>
            <a:r>
              <a:rPr lang="zh-CN" altLang="en-US" sz="2800" b="0" i="1" dirty="0">
                <a:solidFill>
                  <a:srgbClr val="000000"/>
                </a:solidFill>
              </a:rPr>
              <a:t>恒久忍耐</a:t>
            </a:r>
          </a:p>
          <a:p>
            <a:pPr marL="342277" indent="-342277" algn="l">
              <a:lnSpc>
                <a:spcPct val="90000"/>
              </a:lnSpc>
              <a:spcBef>
                <a:spcPct val="20000"/>
              </a:spcBef>
              <a:buFontTx/>
              <a:buChar char="•"/>
            </a:pPr>
            <a:r>
              <a:rPr lang="zh-CN" altLang="en-US" sz="2800" b="0" i="1" dirty="0">
                <a:solidFill>
                  <a:srgbClr val="000000"/>
                </a:solidFill>
              </a:rPr>
              <a:t>积极地展示恩慈</a:t>
            </a:r>
          </a:p>
        </p:txBody>
      </p:sp>
      <p:sp>
        <p:nvSpPr>
          <p:cNvPr id="712709" name="Rectangle 5"/>
          <p:cNvSpPr>
            <a:spLocks noChangeArrowheads="1"/>
          </p:cNvSpPr>
          <p:nvPr/>
        </p:nvSpPr>
        <p:spPr bwMode="auto">
          <a:xfrm>
            <a:off x="3995936" y="1066801"/>
            <a:ext cx="5148064" cy="838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lstStyle/>
          <a:p>
            <a:pPr algn="l">
              <a:lnSpc>
                <a:spcPct val="90000"/>
              </a:lnSpc>
              <a:spcBef>
                <a:spcPct val="20000"/>
              </a:spcBef>
            </a:pPr>
            <a:r>
              <a:rPr lang="zh-CN" altLang="en-US" i="1" dirty="0">
                <a:solidFill>
                  <a:srgbClr val="FFFFFF"/>
                </a:solidFill>
                <a:effectLst>
                  <a:glow rad="101600">
                    <a:schemeClr val="tx1">
                      <a:alpha val="75000"/>
                    </a:schemeClr>
                  </a:glow>
                </a:effectLst>
              </a:rPr>
              <a:t>爱是</a:t>
            </a:r>
            <a:r>
              <a:rPr lang="zh-CN" altLang="en-US" i="1" dirty="0">
                <a:solidFill>
                  <a:srgbClr val="FFFF00"/>
                </a:solidFill>
                <a:effectLst>
                  <a:glow rad="101600">
                    <a:schemeClr val="tx1">
                      <a:alpha val="75000"/>
                    </a:schemeClr>
                  </a:glow>
                </a:effectLst>
              </a:rPr>
              <a:t>不会</a:t>
            </a:r>
            <a:r>
              <a:rPr lang="zh-CN" altLang="en-US" i="1" dirty="0">
                <a:solidFill>
                  <a:srgbClr val="FFFFFF"/>
                </a:solidFill>
                <a:effectLst>
                  <a:glow rad="101600">
                    <a:schemeClr val="tx1">
                      <a:alpha val="75000"/>
                    </a:schemeClr>
                  </a:glow>
                </a:effectLst>
              </a:rPr>
              <a:t>以以下七方面方式去</a:t>
            </a:r>
            <a:r>
              <a:rPr lang="zh-CN" altLang="en-US" i="1" dirty="0">
                <a:solidFill>
                  <a:srgbClr val="FFFF00"/>
                </a:solidFill>
                <a:effectLst>
                  <a:glow rad="101600">
                    <a:schemeClr val="tx1">
                      <a:alpha val="75000"/>
                    </a:schemeClr>
                  </a:glow>
                </a:effectLst>
              </a:rPr>
              <a:t>伤害别人</a:t>
            </a:r>
            <a:r>
              <a:rPr lang="en-US" i="1" dirty="0">
                <a:solidFill>
                  <a:srgbClr val="FFFFFF"/>
                </a:solidFill>
                <a:effectLst>
                  <a:glow rad="101600">
                    <a:schemeClr val="tx1">
                      <a:alpha val="75000"/>
                    </a:schemeClr>
                  </a:glow>
                </a:effectLst>
              </a:rPr>
              <a:t>(13:4c-5):</a:t>
            </a:r>
            <a:endParaRPr lang="en-US" sz="2800" i="1" dirty="0">
              <a:solidFill>
                <a:srgbClr val="FFFFFF"/>
              </a:solidFill>
              <a:effectLst>
                <a:glow rad="101600">
                  <a:schemeClr val="tx1">
                    <a:alpha val="75000"/>
                  </a:schemeClr>
                </a:glow>
              </a:effectLst>
              <a:latin typeface="Times" charset="0"/>
            </a:endParaRPr>
          </a:p>
        </p:txBody>
      </p:sp>
      <p:sp>
        <p:nvSpPr>
          <p:cNvPr id="712710" name="Rectangle 6"/>
          <p:cNvSpPr>
            <a:spLocks noChangeArrowheads="1"/>
          </p:cNvSpPr>
          <p:nvPr/>
        </p:nvSpPr>
        <p:spPr bwMode="auto">
          <a:xfrm>
            <a:off x="5181600" y="2209801"/>
            <a:ext cx="4114800" cy="40386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lstStyle/>
          <a:p>
            <a:pPr marL="342277" indent="-342277" algn="l">
              <a:lnSpc>
                <a:spcPct val="90000"/>
              </a:lnSpc>
              <a:spcBef>
                <a:spcPct val="20000"/>
              </a:spcBef>
              <a:buFontTx/>
              <a:buChar char="•"/>
            </a:pPr>
            <a:r>
              <a:rPr lang="zh-CN" altLang="en-US" sz="2800" b="0" i="1" dirty="0">
                <a:solidFill>
                  <a:srgbClr val="FFFFFF"/>
                </a:solidFill>
              </a:rPr>
              <a:t>妒忌</a:t>
            </a:r>
          </a:p>
          <a:p>
            <a:pPr marL="342277" indent="-342277" algn="l">
              <a:lnSpc>
                <a:spcPct val="90000"/>
              </a:lnSpc>
              <a:spcBef>
                <a:spcPct val="20000"/>
              </a:spcBef>
              <a:buFontTx/>
              <a:buChar char="•"/>
            </a:pPr>
            <a:endParaRPr lang="en-US" sz="2800" b="0" i="1" dirty="0">
              <a:solidFill>
                <a:srgbClr val="FFFFFF"/>
              </a:solidFill>
            </a:endParaRPr>
          </a:p>
          <a:p>
            <a:pPr marL="342277" indent="-342277" algn="l">
              <a:lnSpc>
                <a:spcPct val="90000"/>
              </a:lnSpc>
              <a:spcBef>
                <a:spcPct val="20000"/>
              </a:spcBef>
              <a:buFontTx/>
              <a:buChar char="•"/>
            </a:pPr>
            <a:endParaRPr lang="en-US" sz="3200" b="0" i="1" dirty="0">
              <a:solidFill>
                <a:srgbClr val="FFFFFF"/>
              </a:solidFill>
              <a:latin typeface="Times" charset="0"/>
            </a:endParaRPr>
          </a:p>
        </p:txBody>
      </p:sp>
      <p:sp>
        <p:nvSpPr>
          <p:cNvPr id="8" name="Rectangle 7"/>
          <p:cNvSpPr>
            <a:spLocks noChangeArrowheads="1"/>
          </p:cNvSpPr>
          <p:nvPr/>
        </p:nvSpPr>
        <p:spPr bwMode="auto">
          <a:xfrm>
            <a:off x="0" y="2362200"/>
            <a:ext cx="4932040" cy="838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lstStyle/>
          <a:p>
            <a:pPr algn="l">
              <a:lnSpc>
                <a:spcPct val="90000"/>
              </a:lnSpc>
              <a:spcBef>
                <a:spcPct val="20000"/>
              </a:spcBef>
            </a:pPr>
            <a:r>
              <a:rPr lang="zh-CN" altLang="en-US" i="1" dirty="0">
                <a:solidFill>
                  <a:srgbClr val="000000"/>
                </a:solidFill>
              </a:rPr>
              <a:t>爱使人得益处 </a:t>
            </a:r>
            <a:r>
              <a:rPr lang="en-US" i="1" dirty="0">
                <a:solidFill>
                  <a:srgbClr val="000000"/>
                </a:solidFill>
              </a:rPr>
              <a:t>(13:4a-b):</a:t>
            </a:r>
          </a:p>
        </p:txBody>
      </p:sp>
    </p:spTree>
    <p:extLst>
      <p:ext uri="{BB962C8B-B14F-4D97-AF65-F5344CB8AC3E}">
        <p14:creationId xmlns:p14="http://schemas.microsoft.com/office/powerpoint/2010/main" val="84206976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712710"/>
                                        </p:tgtEl>
                                        <p:attrNameLst>
                                          <p:attrName>style.visibility</p:attrName>
                                        </p:attrNameLst>
                                      </p:cBhvr>
                                      <p:to>
                                        <p:strVal val="visible"/>
                                      </p:to>
                                    </p:set>
                                    <p:animEffect transition="in" filter="box(in)">
                                      <p:cBhvr>
                                        <p:cTn id="7" dur="500"/>
                                        <p:tgtEl>
                                          <p:spTgt spid="712710"/>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499"/>
                                          </p:stCondLst>
                                        </p:cTn>
                                        <p:tgtEl>
                                          <p:spTgt spid="8">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2710" grpId="0"/>
      <p:bldP spid="8" grpId="0" build="p" autoUpdateAnimBg="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71010" name="Picture 2" descr="OMSSO013"/>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0"/>
            <a:ext cx="54054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71139" name="Text Box 3"/>
          <p:cNvSpPr txBox="1">
            <a:spLocks noChangeArrowheads="1"/>
          </p:cNvSpPr>
          <p:nvPr/>
        </p:nvSpPr>
        <p:spPr bwMode="auto">
          <a:xfrm>
            <a:off x="3352800" y="5638802"/>
            <a:ext cx="5486400"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293" tIns="45647" rIns="91293" bIns="45647" anchor="ctr">
            <a:normAutofit fontScale="97500"/>
          </a:bodyPr>
          <a:lstStyle>
            <a:defPPr>
              <a:defRPr lang="en-US"/>
            </a:defPPr>
            <a:lvl1pPr algn="r">
              <a:defRPr sz="3600" b="1" i="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eaLnBrk="0" hangingPunct="0">
              <a:defRPr/>
            </a:pPr>
            <a:r>
              <a:rPr lang="zh-CN" altLang="en-US" dirty="0">
                <a:solidFill>
                  <a:srgbClr val="FFFFFF"/>
                </a:solidFill>
                <a:effectLst>
                  <a:glow rad="317500">
                    <a:srgbClr val="000000">
                      <a:alpha val="90000"/>
                    </a:srgbClr>
                  </a:glow>
                </a:effectLst>
                <a:ea typeface="ＭＳ Ｐゴシック"/>
              </a:rPr>
              <a:t>民数记</a:t>
            </a:r>
            <a:r>
              <a:rPr lang="en-US" dirty="0">
                <a:solidFill>
                  <a:srgbClr val="FFFFFF"/>
                </a:solidFill>
                <a:effectLst>
                  <a:glow rad="317500">
                    <a:srgbClr val="000000">
                      <a:alpha val="90000"/>
                    </a:srgbClr>
                  </a:glow>
                </a:effectLst>
                <a:ea typeface="ＭＳ Ｐゴシック"/>
              </a:rPr>
              <a:t>21</a:t>
            </a:r>
          </a:p>
        </p:txBody>
      </p:sp>
      <p:sp>
        <p:nvSpPr>
          <p:cNvPr id="1371140" name="Rectangle 4"/>
          <p:cNvSpPr>
            <a:spLocks noGrp="1" noChangeArrowheads="1"/>
          </p:cNvSpPr>
          <p:nvPr>
            <p:ph type="title" idx="4294967295"/>
          </p:nvPr>
        </p:nvSpPr>
        <p:spPr>
          <a:xfrm>
            <a:off x="5486400" y="457200"/>
            <a:ext cx="3657600" cy="2362200"/>
          </a:xfrm>
        </p:spPr>
        <p:txBody>
          <a:bodyPr/>
          <a:lstStyle/>
          <a:p>
            <a:pPr eaLnBrk="1" hangingPunct="1">
              <a:defRPr/>
            </a:pPr>
            <a:r>
              <a:rPr lang="zh-CN" altLang="en-US" b="1" dirty="0">
                <a:solidFill>
                  <a:schemeClr val="bg1"/>
                </a:solidFill>
              </a:rPr>
              <a:t>铜蛇</a:t>
            </a:r>
            <a:endParaRPr lang="en-US" sz="5400" dirty="0"/>
          </a:p>
        </p:txBody>
      </p:sp>
    </p:spTree>
    <p:extLst>
      <p:ext uri="{BB962C8B-B14F-4D97-AF65-F5344CB8AC3E}">
        <p14:creationId xmlns:p14="http://schemas.microsoft.com/office/powerpoint/2010/main" val="3144710409"/>
      </p:ext>
    </p:extLst>
  </p:cSld>
  <p:clrMapOvr>
    <a:masterClrMapping/>
  </p:clrMapOvr>
  <p:transition spd="med">
    <p:randomBar dir="vert"/>
  </p:transition>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42" name="Rectangle 2"/>
          <p:cNvSpPr>
            <a:spLocks noGrp="1" noChangeArrowheads="1"/>
          </p:cNvSpPr>
          <p:nvPr>
            <p:ph type="ctrTitle"/>
          </p:nvPr>
        </p:nvSpPr>
        <p:spPr>
          <a:xfrm>
            <a:off x="5105400" y="914400"/>
            <a:ext cx="4038600" cy="4114800"/>
          </a:xfrm>
        </p:spPr>
        <p:txBody>
          <a:bodyPr/>
          <a:lstStyle/>
          <a:p>
            <a:r>
              <a:rPr lang="zh-CN" altLang="en-US" sz="3600" b="1" i="1" dirty="0"/>
              <a:t>不要因自己的恩赐而自卑！</a:t>
            </a:r>
            <a:endParaRPr lang="en-US" sz="3600" b="1" i="1" dirty="0"/>
          </a:p>
        </p:txBody>
      </p:sp>
      <p:pic>
        <p:nvPicPr>
          <p:cNvPr id="573443" name="Picture 3" descr="Included"/>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2400" y="0"/>
            <a:ext cx="5018088" cy="6858000"/>
          </a:xfrm>
          <a:prstGeom prst="rect">
            <a:avLst/>
          </a:prstGeom>
          <a:noFill/>
          <a:extLst>
            <a:ext uri="{909E8E84-426E-40DD-AFC4-6F175D3DCCD1}">
              <a14:hiddenFill xmlns:a14="http://schemas.microsoft.com/office/drawing/2010/main">
                <a:solidFill>
                  <a:srgbClr val="FFFFFF"/>
                </a:solidFill>
              </a14:hiddenFill>
            </a:ext>
          </a:extLst>
        </p:spPr>
      </p:pic>
      <p:grpSp>
        <p:nvGrpSpPr>
          <p:cNvPr id="3" name="Group 2"/>
          <p:cNvGrpSpPr/>
          <p:nvPr/>
        </p:nvGrpSpPr>
        <p:grpSpPr>
          <a:xfrm>
            <a:off x="1999928" y="399641"/>
            <a:ext cx="2736304" cy="1080120"/>
            <a:chOff x="1999928" y="399641"/>
            <a:chExt cx="2736304" cy="1080120"/>
          </a:xfrm>
        </p:grpSpPr>
        <p:sp>
          <p:nvSpPr>
            <p:cNvPr id="2" name="Oval 1"/>
            <p:cNvSpPr/>
            <p:nvPr/>
          </p:nvSpPr>
          <p:spPr bwMode="auto">
            <a:xfrm>
              <a:off x="2179948" y="399641"/>
              <a:ext cx="2376264" cy="1080120"/>
            </a:xfrm>
            <a:prstGeom prst="ellipse">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l" defTabSz="912947" eaLnBrk="0" hangingPunct="0"/>
              <a:endParaRPr lang="en-US" b="0">
                <a:solidFill>
                  <a:srgbClr val="000000"/>
                </a:solidFill>
              </a:endParaRPr>
            </a:p>
          </p:txBody>
        </p:sp>
        <p:sp>
          <p:nvSpPr>
            <p:cNvPr id="4" name="TextBox 3"/>
            <p:cNvSpPr txBox="1">
              <a:spLocks noChangeArrowheads="1"/>
            </p:cNvSpPr>
            <p:nvPr/>
          </p:nvSpPr>
          <p:spPr bwMode="auto">
            <a:xfrm>
              <a:off x="1999928" y="548680"/>
              <a:ext cx="2736304" cy="931081"/>
            </a:xfrm>
            <a:prstGeom prst="rect">
              <a:avLst/>
            </a:prstGeom>
            <a:noFill/>
            <a:ln>
              <a:noFill/>
            </a:ln>
          </p:spPr>
          <p:txBody>
            <a:bodyPr wrap="square" lIns="129594" tIns="64798" rIns="129594" bIns="64798">
              <a:spAutoFit/>
            </a:bodyPr>
            <a:lstStyle>
              <a:lvl1pPr defTabSz="1300163"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defTabSz="1300163" eaLnBrk="0" hangingPunct="0">
                <a:defRPr sz="3400">
                  <a:solidFill>
                    <a:srgbClr val="000000"/>
                  </a:solidFill>
                  <a:latin typeface="Times New Roman" charset="0"/>
                  <a:ea typeface="ＭＳ Ｐゴシック" charset="0"/>
                  <a:sym typeface="Times New Roman" charset="0"/>
                </a:defRPr>
              </a:lvl2pPr>
              <a:lvl3pPr marL="1143000" indent="-228600" defTabSz="1300163" eaLnBrk="0" hangingPunct="0">
                <a:defRPr sz="3400">
                  <a:solidFill>
                    <a:srgbClr val="000000"/>
                  </a:solidFill>
                  <a:latin typeface="Times New Roman" charset="0"/>
                  <a:ea typeface="ＭＳ Ｐゴシック" charset="0"/>
                  <a:sym typeface="Times New Roman" charset="0"/>
                </a:defRPr>
              </a:lvl3pPr>
              <a:lvl4pPr marL="1600200" indent="-228600" defTabSz="1300163" eaLnBrk="0" hangingPunct="0">
                <a:defRPr sz="3400">
                  <a:solidFill>
                    <a:srgbClr val="000000"/>
                  </a:solidFill>
                  <a:latin typeface="Times New Roman" charset="0"/>
                  <a:ea typeface="ＭＳ Ｐゴシック" charset="0"/>
                  <a:sym typeface="Times New Roman" charset="0"/>
                </a:defRPr>
              </a:lvl4pPr>
              <a:lvl5pPr marL="2057400" indent="-228600" defTabSz="1300163" eaLnBrk="0" hangingPunct="0">
                <a:defRPr sz="3400">
                  <a:solidFill>
                    <a:srgbClr val="000000"/>
                  </a:solidFill>
                  <a:latin typeface="Times New Roman" charset="0"/>
                  <a:ea typeface="ＭＳ Ｐゴシック" charset="0"/>
                  <a:sym typeface="Times New Roman" charset="0"/>
                </a:defRPr>
              </a:lvl5pPr>
              <a:lvl6pPr marL="25146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eaLnBrk="1" hangingPunct="1"/>
              <a:r>
                <a:rPr lang="zh-CN" altLang="en-US" sz="2600" dirty="0">
                  <a:solidFill>
                    <a:schemeClr val="tx1"/>
                  </a:solidFill>
                  <a:latin typeface="Calibri" charset="0"/>
                  <a:ea typeface="宋体" charset="0"/>
                  <a:cs typeface="宋体" charset="0"/>
                </a:rPr>
                <a:t>有你的份，却没有我的。</a:t>
              </a:r>
            </a:p>
          </p:txBody>
        </p:sp>
      </p:grpSp>
    </p:spTree>
    <p:extLst>
      <p:ext uri="{BB962C8B-B14F-4D97-AF65-F5344CB8AC3E}">
        <p14:creationId xmlns:p14="http://schemas.microsoft.com/office/powerpoint/2010/main" val="242861251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73442">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3442" grpId="0" build="p" autoUpdateAnimBg="0"/>
    </p:bld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2706" name="Picture 2" descr="heart-key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6"/>
            <a:ext cx="9144000" cy="6843713"/>
          </a:xfrm>
          <a:prstGeom prst="rect">
            <a:avLst/>
          </a:prstGeom>
          <a:noFill/>
          <a:extLst>
            <a:ext uri="{909E8E84-426E-40DD-AFC4-6F175D3DCCD1}">
              <a14:hiddenFill xmlns:a14="http://schemas.microsoft.com/office/drawing/2010/main">
                <a:solidFill>
                  <a:srgbClr val="FFFFFF"/>
                </a:solidFill>
              </a14:hiddenFill>
            </a:ext>
          </a:extLst>
        </p:spPr>
      </p:pic>
      <p:sp>
        <p:nvSpPr>
          <p:cNvPr id="712707" name="Rectangle 3"/>
          <p:cNvSpPr>
            <a:spLocks noGrp="1" noChangeArrowheads="1"/>
          </p:cNvSpPr>
          <p:nvPr>
            <p:ph type="title"/>
          </p:nvPr>
        </p:nvSpPr>
        <p:spPr>
          <a:xfrm>
            <a:off x="0" y="0"/>
            <a:ext cx="9144000" cy="838200"/>
          </a:xfrm>
          <a:solidFill>
            <a:srgbClr val="000000"/>
          </a:solidFill>
          <a:effectLst>
            <a:outerShdw blurRad="63500" dist="35921" dir="2700000" algn="ctr" rotWithShape="0">
              <a:srgbClr val="000000">
                <a:alpha val="74998"/>
              </a:srgbClr>
            </a:outerShdw>
          </a:effectLst>
        </p:spPr>
        <p:txBody>
          <a:bodyPr/>
          <a:lstStyle/>
          <a:p>
            <a:r>
              <a:rPr lang="zh-CN" altLang="en-US" sz="4000" i="1" dirty="0">
                <a:solidFill>
                  <a:schemeClr val="bg1"/>
                </a:solidFill>
              </a:rPr>
              <a:t>爱</a:t>
            </a:r>
            <a:r>
              <a:rPr lang="en-US" altLang="zh-CN" sz="4000" i="1" dirty="0">
                <a:solidFill>
                  <a:schemeClr val="bg1"/>
                </a:solidFill>
              </a:rPr>
              <a:t>---</a:t>
            </a:r>
            <a:r>
              <a:rPr lang="zh-CN" altLang="en-US" sz="4000" i="1" dirty="0">
                <a:solidFill>
                  <a:schemeClr val="bg1"/>
                </a:solidFill>
              </a:rPr>
              <a:t>关系方面</a:t>
            </a:r>
            <a:r>
              <a:rPr lang="en-US" sz="4000" i="1" dirty="0">
                <a:solidFill>
                  <a:schemeClr val="bg1"/>
                </a:solidFill>
              </a:rPr>
              <a:t>(13:4-7)</a:t>
            </a:r>
            <a:endParaRPr lang="en-US" i="1" dirty="0">
              <a:solidFill>
                <a:schemeClr val="bg1"/>
              </a:solidFill>
            </a:endParaRPr>
          </a:p>
        </p:txBody>
      </p:sp>
      <p:sp>
        <p:nvSpPr>
          <p:cNvPr id="712708" name="Rectangle 4"/>
          <p:cNvSpPr>
            <a:spLocks noChangeArrowheads="1"/>
          </p:cNvSpPr>
          <p:nvPr/>
        </p:nvSpPr>
        <p:spPr bwMode="auto">
          <a:xfrm>
            <a:off x="533400" y="3429000"/>
            <a:ext cx="3886200" cy="9906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lstStyle/>
          <a:p>
            <a:pPr marL="342277" indent="-342277" algn="l">
              <a:lnSpc>
                <a:spcPct val="90000"/>
              </a:lnSpc>
              <a:spcBef>
                <a:spcPct val="20000"/>
              </a:spcBef>
              <a:buFontTx/>
              <a:buChar char="•"/>
            </a:pPr>
            <a:r>
              <a:rPr lang="zh-CN" altLang="en-US" sz="2800" b="0" i="1" dirty="0">
                <a:solidFill>
                  <a:srgbClr val="000000"/>
                </a:solidFill>
              </a:rPr>
              <a:t>恒久忍耐</a:t>
            </a:r>
          </a:p>
          <a:p>
            <a:pPr marL="342277" indent="-342277" algn="l">
              <a:lnSpc>
                <a:spcPct val="90000"/>
              </a:lnSpc>
              <a:spcBef>
                <a:spcPct val="20000"/>
              </a:spcBef>
              <a:buFontTx/>
              <a:buChar char="•"/>
            </a:pPr>
            <a:r>
              <a:rPr lang="zh-CN" altLang="en-US" sz="2800" b="0" i="1" dirty="0">
                <a:solidFill>
                  <a:srgbClr val="000000"/>
                </a:solidFill>
              </a:rPr>
              <a:t>积极地展示恩慈</a:t>
            </a:r>
          </a:p>
        </p:txBody>
      </p:sp>
      <p:sp>
        <p:nvSpPr>
          <p:cNvPr id="712709" name="Rectangle 5"/>
          <p:cNvSpPr>
            <a:spLocks noChangeArrowheads="1"/>
          </p:cNvSpPr>
          <p:nvPr/>
        </p:nvSpPr>
        <p:spPr bwMode="auto">
          <a:xfrm>
            <a:off x="3995936" y="1066801"/>
            <a:ext cx="5148064" cy="838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lstStyle/>
          <a:p>
            <a:pPr algn="l">
              <a:lnSpc>
                <a:spcPct val="90000"/>
              </a:lnSpc>
              <a:spcBef>
                <a:spcPct val="20000"/>
              </a:spcBef>
            </a:pPr>
            <a:r>
              <a:rPr lang="zh-CN" altLang="en-US" i="1" dirty="0">
                <a:solidFill>
                  <a:srgbClr val="FFFFFF"/>
                </a:solidFill>
                <a:effectLst>
                  <a:glow rad="101600">
                    <a:srgbClr val="000000">
                      <a:alpha val="75000"/>
                    </a:srgbClr>
                  </a:glow>
                </a:effectLst>
              </a:rPr>
              <a:t>爱是</a:t>
            </a:r>
            <a:r>
              <a:rPr lang="zh-CN" altLang="en-US" i="1" dirty="0">
                <a:solidFill>
                  <a:srgbClr val="FFFF00"/>
                </a:solidFill>
                <a:effectLst>
                  <a:glow rad="101600">
                    <a:srgbClr val="000000">
                      <a:alpha val="75000"/>
                    </a:srgbClr>
                  </a:glow>
                </a:effectLst>
              </a:rPr>
              <a:t>不会</a:t>
            </a:r>
            <a:r>
              <a:rPr lang="zh-CN" altLang="en-US" i="1" dirty="0">
                <a:solidFill>
                  <a:srgbClr val="FFFFFF"/>
                </a:solidFill>
                <a:effectLst>
                  <a:glow rad="101600">
                    <a:srgbClr val="000000">
                      <a:alpha val="75000"/>
                    </a:srgbClr>
                  </a:glow>
                </a:effectLst>
              </a:rPr>
              <a:t>以以下七方面方式去</a:t>
            </a:r>
            <a:r>
              <a:rPr lang="zh-CN" altLang="en-US" i="1" dirty="0">
                <a:solidFill>
                  <a:srgbClr val="FFFF00"/>
                </a:solidFill>
                <a:effectLst>
                  <a:glow rad="101600">
                    <a:srgbClr val="000000">
                      <a:alpha val="75000"/>
                    </a:srgbClr>
                  </a:glow>
                </a:effectLst>
              </a:rPr>
              <a:t>伤害别人</a:t>
            </a:r>
            <a:r>
              <a:rPr lang="en-US" i="1" dirty="0">
                <a:solidFill>
                  <a:srgbClr val="FFFFFF"/>
                </a:solidFill>
                <a:effectLst>
                  <a:glow rad="101600">
                    <a:srgbClr val="000000">
                      <a:alpha val="75000"/>
                    </a:srgbClr>
                  </a:glow>
                </a:effectLst>
              </a:rPr>
              <a:t>(13:4c-5):</a:t>
            </a:r>
            <a:endParaRPr lang="en-US" sz="2800" i="1" dirty="0">
              <a:solidFill>
                <a:srgbClr val="FFFFFF"/>
              </a:solidFill>
              <a:effectLst>
                <a:glow rad="101600">
                  <a:srgbClr val="000000">
                    <a:alpha val="75000"/>
                  </a:srgbClr>
                </a:glow>
              </a:effectLst>
              <a:latin typeface="Times" charset="0"/>
            </a:endParaRPr>
          </a:p>
        </p:txBody>
      </p:sp>
      <p:sp>
        <p:nvSpPr>
          <p:cNvPr id="712710" name="Rectangle 6"/>
          <p:cNvSpPr>
            <a:spLocks noChangeArrowheads="1"/>
          </p:cNvSpPr>
          <p:nvPr/>
        </p:nvSpPr>
        <p:spPr bwMode="auto">
          <a:xfrm>
            <a:off x="5181600" y="2209801"/>
            <a:ext cx="4114800" cy="40386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lstStyle/>
          <a:p>
            <a:pPr marL="342277" indent="-342277" algn="l">
              <a:lnSpc>
                <a:spcPct val="90000"/>
              </a:lnSpc>
              <a:spcBef>
                <a:spcPct val="20000"/>
              </a:spcBef>
              <a:buFontTx/>
              <a:buChar char="•"/>
            </a:pPr>
            <a:r>
              <a:rPr lang="zh-CN" altLang="en-US" sz="2800" b="0" i="1" dirty="0">
                <a:solidFill>
                  <a:srgbClr val="FFFFFF"/>
                </a:solidFill>
              </a:rPr>
              <a:t>妒忌</a:t>
            </a:r>
          </a:p>
          <a:p>
            <a:pPr marL="342277" indent="-342277" algn="l">
              <a:lnSpc>
                <a:spcPct val="90000"/>
              </a:lnSpc>
              <a:spcBef>
                <a:spcPct val="20000"/>
              </a:spcBef>
              <a:buFontTx/>
              <a:buChar char="•"/>
            </a:pPr>
            <a:r>
              <a:rPr lang="zh-CN" altLang="en-US" sz="2800" b="0" i="1" dirty="0">
                <a:solidFill>
                  <a:srgbClr val="FFFFFF"/>
                </a:solidFill>
              </a:rPr>
              <a:t>自夸</a:t>
            </a:r>
          </a:p>
          <a:p>
            <a:pPr marL="342277" indent="-342277" algn="l">
              <a:lnSpc>
                <a:spcPct val="90000"/>
              </a:lnSpc>
              <a:spcBef>
                <a:spcPct val="20000"/>
              </a:spcBef>
              <a:buFontTx/>
              <a:buChar char="•"/>
            </a:pPr>
            <a:r>
              <a:rPr lang="zh-CN" altLang="en-US" sz="2800" b="0" i="1" dirty="0">
                <a:solidFill>
                  <a:srgbClr val="FFFFFF"/>
                </a:solidFill>
              </a:rPr>
              <a:t>骄傲</a:t>
            </a:r>
          </a:p>
          <a:p>
            <a:pPr marL="342277" indent="-342277" algn="l">
              <a:lnSpc>
                <a:spcPct val="90000"/>
              </a:lnSpc>
              <a:spcBef>
                <a:spcPct val="20000"/>
              </a:spcBef>
              <a:buFontTx/>
              <a:buChar char="•"/>
            </a:pPr>
            <a:endParaRPr lang="en-US" sz="2800" b="0" i="1" dirty="0">
              <a:solidFill>
                <a:srgbClr val="FFFFFF"/>
              </a:solidFill>
            </a:endParaRPr>
          </a:p>
          <a:p>
            <a:pPr marL="342277" indent="-342277" algn="l">
              <a:lnSpc>
                <a:spcPct val="90000"/>
              </a:lnSpc>
              <a:spcBef>
                <a:spcPct val="20000"/>
              </a:spcBef>
              <a:buFontTx/>
              <a:buChar char="•"/>
            </a:pPr>
            <a:endParaRPr lang="en-US" sz="3200" b="0" i="1" dirty="0">
              <a:solidFill>
                <a:srgbClr val="FFFFFF"/>
              </a:solidFill>
              <a:latin typeface="Times" charset="0"/>
            </a:endParaRPr>
          </a:p>
        </p:txBody>
      </p:sp>
      <p:sp>
        <p:nvSpPr>
          <p:cNvPr id="8" name="Rectangle 7"/>
          <p:cNvSpPr>
            <a:spLocks noChangeArrowheads="1"/>
          </p:cNvSpPr>
          <p:nvPr/>
        </p:nvSpPr>
        <p:spPr bwMode="auto">
          <a:xfrm>
            <a:off x="0" y="2362200"/>
            <a:ext cx="4932040" cy="838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lstStyle/>
          <a:p>
            <a:pPr algn="l">
              <a:lnSpc>
                <a:spcPct val="90000"/>
              </a:lnSpc>
              <a:spcBef>
                <a:spcPct val="20000"/>
              </a:spcBef>
            </a:pPr>
            <a:r>
              <a:rPr lang="zh-CN" altLang="en-US" i="1" dirty="0">
                <a:solidFill>
                  <a:srgbClr val="000000"/>
                </a:solidFill>
              </a:rPr>
              <a:t>爱使人得益处 </a:t>
            </a:r>
            <a:r>
              <a:rPr lang="en-US" i="1" dirty="0">
                <a:solidFill>
                  <a:srgbClr val="000000"/>
                </a:solidFill>
              </a:rPr>
              <a:t>(13:4a-b):</a:t>
            </a:r>
          </a:p>
        </p:txBody>
      </p:sp>
    </p:spTree>
    <p:extLst>
      <p:ext uri="{BB962C8B-B14F-4D97-AF65-F5344CB8AC3E}">
        <p14:creationId xmlns:p14="http://schemas.microsoft.com/office/powerpoint/2010/main" val="286513989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712710"/>
                                        </p:tgtEl>
                                        <p:attrNameLst>
                                          <p:attrName>style.visibility</p:attrName>
                                        </p:attrNameLst>
                                      </p:cBhvr>
                                      <p:to>
                                        <p:strVal val="visible"/>
                                      </p:to>
                                    </p:set>
                                    <p:animEffect transition="in" filter="box(in)">
                                      <p:cBhvr>
                                        <p:cTn id="7" dur="500"/>
                                        <p:tgtEl>
                                          <p:spTgt spid="712710"/>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499"/>
                                          </p:stCondLst>
                                        </p:cTn>
                                        <p:tgtEl>
                                          <p:spTgt spid="8">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2710" grpId="0"/>
      <p:bldP spid="8" grpId="0" build="p" autoUpdateAnimBg="0"/>
    </p:bld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6515" name="Picture 3" descr="Prid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1205598">
            <a:off x="228600" y="-228600"/>
            <a:ext cx="5233988" cy="6858000"/>
          </a:xfrm>
          <a:prstGeom prst="rect">
            <a:avLst/>
          </a:prstGeom>
          <a:noFill/>
          <a:extLst>
            <a:ext uri="{909E8E84-426E-40DD-AFC4-6F175D3DCCD1}">
              <a14:hiddenFill xmlns:a14="http://schemas.microsoft.com/office/drawing/2010/main">
                <a:solidFill>
                  <a:srgbClr val="FFFFFF"/>
                </a:solidFill>
              </a14:hiddenFill>
            </a:ext>
          </a:extLst>
        </p:spPr>
      </p:pic>
      <p:sp>
        <p:nvSpPr>
          <p:cNvPr id="576514" name="Rectangle 2"/>
          <p:cNvSpPr>
            <a:spLocks noGrp="1" noChangeArrowheads="1"/>
          </p:cNvSpPr>
          <p:nvPr>
            <p:ph type="ctrTitle"/>
          </p:nvPr>
        </p:nvSpPr>
        <p:spPr>
          <a:xfrm>
            <a:off x="5076056" y="188640"/>
            <a:ext cx="4038600" cy="4114800"/>
          </a:xfrm>
        </p:spPr>
        <p:txBody>
          <a:bodyPr/>
          <a:lstStyle/>
          <a:p>
            <a:r>
              <a:rPr lang="zh-CN" altLang="en-US" sz="3600" b="1" i="1" dirty="0"/>
              <a:t>不要高估自己的</a:t>
            </a:r>
            <a:br>
              <a:rPr lang="zh-CN" altLang="en-US" sz="3600" b="1" i="1" dirty="0"/>
            </a:br>
            <a:r>
              <a:rPr lang="zh-CN" altLang="en-US" sz="3600" b="1" i="1" dirty="0"/>
              <a:t>恩赐</a:t>
            </a:r>
            <a:r>
              <a:rPr lang="en-US" altLang="zh-CN" sz="3600" b="1" i="1" dirty="0"/>
              <a:t>!</a:t>
            </a:r>
            <a:endParaRPr lang="en-US" sz="3600" b="1" i="1" dirty="0"/>
          </a:p>
        </p:txBody>
      </p:sp>
      <p:sp>
        <p:nvSpPr>
          <p:cNvPr id="4" name="Rectangle 2"/>
          <p:cNvSpPr txBox="1">
            <a:spLocks noChangeArrowheads="1"/>
          </p:cNvSpPr>
          <p:nvPr/>
        </p:nvSpPr>
        <p:spPr bwMode="auto">
          <a:xfrm rot="20482352">
            <a:off x="1238793" y="3690383"/>
            <a:ext cx="4329531" cy="2378302"/>
          </a:xfrm>
          <a:prstGeom prst="rect">
            <a:avLst/>
          </a:prstGeom>
          <a:solidFill>
            <a:srgbClr val="FFFFFF"/>
          </a:solidFill>
          <a:ln>
            <a:noFill/>
          </a:ln>
          <a:extLst>
            <a:ext uri="{FAA26D3D-D897-4be2-8F04-BA451C77F1D7}">
              <ma14:placeholderFlag xmlns:ma14="http://schemas.microsoft.com/office/mac/drawingml/2011/main" xmlns="" val="1"/>
            </a:ext>
          </a:extLst>
        </p:spPr>
        <p:txBody>
          <a:bodyPr vert="horz" wrap="square" lIns="91269" tIns="45635" rIns="91269" bIns="45635"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ＭＳ Ｐゴシック" charset="0"/>
              </a:defRPr>
            </a:lvl2pPr>
            <a:lvl3pPr algn="ctr" rtl="0" fontAlgn="base">
              <a:spcBef>
                <a:spcPct val="0"/>
              </a:spcBef>
              <a:spcAft>
                <a:spcPct val="0"/>
              </a:spcAft>
              <a:defRPr sz="4400">
                <a:solidFill>
                  <a:schemeClr val="tx2"/>
                </a:solidFill>
                <a:latin typeface="Arial" charset="0"/>
                <a:ea typeface="ＭＳ Ｐゴシック" charset="0"/>
                <a:cs typeface="ＭＳ Ｐゴシック" charset="0"/>
              </a:defRPr>
            </a:lvl3pPr>
            <a:lvl4pPr algn="ctr" rtl="0" fontAlgn="base">
              <a:spcBef>
                <a:spcPct val="0"/>
              </a:spcBef>
              <a:spcAft>
                <a:spcPct val="0"/>
              </a:spcAft>
              <a:defRPr sz="4400">
                <a:solidFill>
                  <a:schemeClr val="tx2"/>
                </a:solidFill>
                <a:latin typeface="Arial" charset="0"/>
                <a:ea typeface="ＭＳ Ｐゴシック" charset="0"/>
                <a:cs typeface="ＭＳ Ｐゴシック" charset="0"/>
              </a:defRPr>
            </a:lvl4pPr>
            <a:lvl5pPr algn="ctr" rtl="0" fontAlgn="base">
              <a:spcBef>
                <a:spcPct val="0"/>
              </a:spcBef>
              <a:spcAft>
                <a:spcPct val="0"/>
              </a:spcAft>
              <a:defRPr sz="4400">
                <a:solidFill>
                  <a:schemeClr val="tx2"/>
                </a:solidFill>
                <a:latin typeface="Arial" charset="0"/>
                <a:ea typeface="ＭＳ Ｐゴシック" charset="0"/>
                <a:cs typeface="ＭＳ Ｐゴシック" charset="0"/>
              </a:defRPr>
            </a:lvl5pPr>
            <a:lvl6pPr marL="457082"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165"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25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332" algn="ctr" rtl="0" fontAlgn="base">
              <a:spcBef>
                <a:spcPct val="0"/>
              </a:spcBef>
              <a:spcAft>
                <a:spcPct val="0"/>
              </a:spcAft>
              <a:defRPr sz="4400">
                <a:solidFill>
                  <a:schemeClr val="tx2"/>
                </a:solidFill>
                <a:latin typeface="Arial" charset="0"/>
                <a:ea typeface="ＭＳ Ｐゴシック" charset="0"/>
                <a:cs typeface="ＭＳ Ｐゴシック" charset="0"/>
              </a:defRPr>
            </a:lvl9pPr>
          </a:lstStyle>
          <a:p>
            <a:r>
              <a:rPr lang="ru-RU" sz="2800" b="0" i="1" dirty="0">
                <a:latin typeface="acme secret agent"/>
                <a:cs typeface="acme secret agent"/>
              </a:rPr>
              <a:t>"</a:t>
            </a:r>
            <a:r>
              <a:rPr lang="en-US" sz="2800" b="0" i="1" dirty="0">
                <a:latin typeface="acme secret agent"/>
                <a:cs typeface="acme secret agent"/>
              </a:rPr>
              <a:t>Forgive me for talking about my gift so much!  Now YOU talk about it!</a:t>
            </a:r>
            <a:r>
              <a:rPr lang="ru-RU" sz="2800" b="0" i="1" dirty="0">
                <a:latin typeface="acme secret agent"/>
                <a:cs typeface="acme secret agent"/>
              </a:rPr>
              <a:t>"</a:t>
            </a:r>
            <a:endParaRPr lang="en-US" sz="2800" b="0" i="1" dirty="0">
              <a:latin typeface="acme secret agent"/>
              <a:cs typeface="acme secret agent"/>
            </a:endParaRPr>
          </a:p>
        </p:txBody>
      </p:sp>
      <p:sp>
        <p:nvSpPr>
          <p:cNvPr id="5" name="TextBox 3"/>
          <p:cNvSpPr txBox="1">
            <a:spLocks noChangeArrowheads="1"/>
          </p:cNvSpPr>
          <p:nvPr/>
        </p:nvSpPr>
        <p:spPr bwMode="auto">
          <a:xfrm rot="20462675">
            <a:off x="1368196" y="3798593"/>
            <a:ext cx="4230115" cy="216188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129290" tIns="64646" rIns="129290" bIns="64646">
            <a:spAutoFit/>
          </a:bodyPr>
          <a:lstStyle>
            <a:lvl1pPr defTabSz="1300163"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defTabSz="1300163" eaLnBrk="0" hangingPunct="0">
              <a:defRPr sz="3400">
                <a:solidFill>
                  <a:srgbClr val="000000"/>
                </a:solidFill>
                <a:latin typeface="Times New Roman" charset="0"/>
                <a:ea typeface="ＭＳ Ｐゴシック" charset="0"/>
                <a:sym typeface="Times New Roman" charset="0"/>
              </a:defRPr>
            </a:lvl2pPr>
            <a:lvl3pPr marL="1143000" indent="-228600" defTabSz="1300163" eaLnBrk="0" hangingPunct="0">
              <a:defRPr sz="3400">
                <a:solidFill>
                  <a:srgbClr val="000000"/>
                </a:solidFill>
                <a:latin typeface="Times New Roman" charset="0"/>
                <a:ea typeface="ＭＳ Ｐゴシック" charset="0"/>
                <a:sym typeface="Times New Roman" charset="0"/>
              </a:defRPr>
            </a:lvl3pPr>
            <a:lvl4pPr marL="1600200" indent="-228600" defTabSz="1300163" eaLnBrk="0" hangingPunct="0">
              <a:defRPr sz="3400">
                <a:solidFill>
                  <a:srgbClr val="000000"/>
                </a:solidFill>
                <a:latin typeface="Times New Roman" charset="0"/>
                <a:ea typeface="ＭＳ Ｐゴシック" charset="0"/>
                <a:sym typeface="Times New Roman" charset="0"/>
              </a:defRPr>
            </a:lvl4pPr>
            <a:lvl5pPr marL="2057400" indent="-228600" defTabSz="1300163" eaLnBrk="0" hangingPunct="0">
              <a:defRPr sz="3400">
                <a:solidFill>
                  <a:srgbClr val="000000"/>
                </a:solidFill>
                <a:latin typeface="Times New Roman" charset="0"/>
                <a:ea typeface="ＭＳ Ｐゴシック" charset="0"/>
                <a:sym typeface="Times New Roman" charset="0"/>
              </a:defRPr>
            </a:lvl5pPr>
            <a:lvl6pPr marL="25146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eaLnBrk="1" hangingPunct="1"/>
            <a:r>
              <a:rPr lang="zh-CN" altLang="en-US" sz="4400" dirty="0">
                <a:solidFill>
                  <a:schemeClr val="tx1"/>
                </a:solidFill>
                <a:latin typeface="Calibri" charset="0"/>
                <a:ea typeface="宋体" charset="0"/>
                <a:cs typeface="宋体" charset="0"/>
              </a:rPr>
              <a:t>请饶恕我不断地讲述自己的恩赐。</a:t>
            </a:r>
            <a:endParaRPr lang="en-US" altLang="zh-CN" sz="4400" dirty="0">
              <a:solidFill>
                <a:schemeClr val="tx1"/>
              </a:solidFill>
              <a:latin typeface="Calibri" charset="0"/>
              <a:ea typeface="宋体" charset="0"/>
              <a:cs typeface="宋体" charset="0"/>
            </a:endParaRPr>
          </a:p>
          <a:p>
            <a:pPr eaLnBrk="1" hangingPunct="1"/>
            <a:r>
              <a:rPr lang="zh-CN" altLang="en-US" sz="4400" dirty="0">
                <a:solidFill>
                  <a:schemeClr val="tx1"/>
                </a:solidFill>
                <a:latin typeface="Calibri" charset="0"/>
                <a:ea typeface="宋体" charset="0"/>
                <a:cs typeface="宋体" charset="0"/>
              </a:rPr>
              <a:t>现在，到你了！</a:t>
            </a:r>
            <a:endParaRPr lang="en-US" sz="4400" dirty="0">
              <a:solidFill>
                <a:schemeClr val="tx1"/>
              </a:solidFill>
              <a:latin typeface="Calibri" charset="0"/>
              <a:ea typeface="宋体" charset="0"/>
              <a:cs typeface="宋体" charset="0"/>
            </a:endParaRPr>
          </a:p>
        </p:txBody>
      </p:sp>
    </p:spTree>
    <p:extLst>
      <p:ext uri="{BB962C8B-B14F-4D97-AF65-F5344CB8AC3E}">
        <p14:creationId xmlns:p14="http://schemas.microsoft.com/office/powerpoint/2010/main" val="106951496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7651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6514" grpId="0" build="p" autoUpdateAnimBg="0"/>
      <p:bldP spid="4" grpId="0" build="p" autoUpdateAnimBg="0"/>
    </p:bld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2706" name="Picture 2" descr="heart-key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6"/>
            <a:ext cx="9144000" cy="6843713"/>
          </a:xfrm>
          <a:prstGeom prst="rect">
            <a:avLst/>
          </a:prstGeom>
          <a:noFill/>
          <a:extLst>
            <a:ext uri="{909E8E84-426E-40DD-AFC4-6F175D3DCCD1}">
              <a14:hiddenFill xmlns:a14="http://schemas.microsoft.com/office/drawing/2010/main">
                <a:solidFill>
                  <a:srgbClr val="FFFFFF"/>
                </a:solidFill>
              </a14:hiddenFill>
            </a:ext>
          </a:extLst>
        </p:spPr>
      </p:pic>
      <p:sp>
        <p:nvSpPr>
          <p:cNvPr id="712707" name="Rectangle 3"/>
          <p:cNvSpPr>
            <a:spLocks noGrp="1" noChangeArrowheads="1"/>
          </p:cNvSpPr>
          <p:nvPr>
            <p:ph type="title"/>
          </p:nvPr>
        </p:nvSpPr>
        <p:spPr>
          <a:xfrm>
            <a:off x="0" y="0"/>
            <a:ext cx="9144000" cy="838200"/>
          </a:xfrm>
          <a:solidFill>
            <a:srgbClr val="000000"/>
          </a:solidFill>
          <a:effectLst>
            <a:outerShdw blurRad="63500" dist="35921" dir="2700000" algn="ctr" rotWithShape="0">
              <a:srgbClr val="000000">
                <a:alpha val="74998"/>
              </a:srgbClr>
            </a:outerShdw>
          </a:effectLst>
        </p:spPr>
        <p:txBody>
          <a:bodyPr/>
          <a:lstStyle/>
          <a:p>
            <a:r>
              <a:rPr lang="zh-CN" altLang="en-US" sz="4000" i="1" dirty="0">
                <a:solidFill>
                  <a:schemeClr val="bg1"/>
                </a:solidFill>
              </a:rPr>
              <a:t>爱</a:t>
            </a:r>
            <a:r>
              <a:rPr lang="en-US" altLang="zh-CN" sz="4000" i="1" dirty="0">
                <a:solidFill>
                  <a:schemeClr val="bg1"/>
                </a:solidFill>
              </a:rPr>
              <a:t>---</a:t>
            </a:r>
            <a:r>
              <a:rPr lang="zh-CN" altLang="en-US" sz="4000" i="1" dirty="0">
                <a:solidFill>
                  <a:schemeClr val="bg1"/>
                </a:solidFill>
              </a:rPr>
              <a:t>关系方面</a:t>
            </a:r>
            <a:r>
              <a:rPr lang="en-US" sz="4000" i="1" dirty="0">
                <a:solidFill>
                  <a:schemeClr val="bg1"/>
                </a:solidFill>
              </a:rPr>
              <a:t>(13:4-7)</a:t>
            </a:r>
            <a:endParaRPr lang="en-US" i="1" dirty="0">
              <a:solidFill>
                <a:schemeClr val="bg1"/>
              </a:solidFill>
            </a:endParaRPr>
          </a:p>
        </p:txBody>
      </p:sp>
      <p:sp>
        <p:nvSpPr>
          <p:cNvPr id="712708" name="Rectangle 4"/>
          <p:cNvSpPr>
            <a:spLocks noChangeArrowheads="1"/>
          </p:cNvSpPr>
          <p:nvPr/>
        </p:nvSpPr>
        <p:spPr bwMode="auto">
          <a:xfrm>
            <a:off x="533400" y="3429000"/>
            <a:ext cx="3886200" cy="9906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lstStyle/>
          <a:p>
            <a:pPr marL="342277" indent="-342277" algn="l">
              <a:lnSpc>
                <a:spcPct val="90000"/>
              </a:lnSpc>
              <a:spcBef>
                <a:spcPct val="20000"/>
              </a:spcBef>
              <a:buFontTx/>
              <a:buChar char="•"/>
            </a:pPr>
            <a:r>
              <a:rPr lang="zh-CN" altLang="en-US" sz="2800" b="0" i="1" dirty="0">
                <a:solidFill>
                  <a:srgbClr val="000000"/>
                </a:solidFill>
              </a:rPr>
              <a:t>恒久忍耐</a:t>
            </a:r>
          </a:p>
          <a:p>
            <a:pPr marL="342277" indent="-342277" algn="l">
              <a:lnSpc>
                <a:spcPct val="90000"/>
              </a:lnSpc>
              <a:spcBef>
                <a:spcPct val="20000"/>
              </a:spcBef>
              <a:buFontTx/>
              <a:buChar char="•"/>
            </a:pPr>
            <a:r>
              <a:rPr lang="zh-CN" altLang="en-US" sz="2800" b="0" i="1" dirty="0">
                <a:solidFill>
                  <a:srgbClr val="000000"/>
                </a:solidFill>
              </a:rPr>
              <a:t>积极地展示恩慈</a:t>
            </a:r>
          </a:p>
        </p:txBody>
      </p:sp>
      <p:sp>
        <p:nvSpPr>
          <p:cNvPr id="712709" name="Rectangle 5"/>
          <p:cNvSpPr>
            <a:spLocks noChangeArrowheads="1"/>
          </p:cNvSpPr>
          <p:nvPr/>
        </p:nvSpPr>
        <p:spPr bwMode="auto">
          <a:xfrm>
            <a:off x="3995936" y="1066801"/>
            <a:ext cx="5148064" cy="838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lstStyle/>
          <a:p>
            <a:pPr algn="l">
              <a:lnSpc>
                <a:spcPct val="90000"/>
              </a:lnSpc>
              <a:spcBef>
                <a:spcPct val="20000"/>
              </a:spcBef>
            </a:pPr>
            <a:r>
              <a:rPr lang="zh-CN" altLang="en-US" i="1" dirty="0">
                <a:solidFill>
                  <a:srgbClr val="FFFFFF"/>
                </a:solidFill>
                <a:effectLst>
                  <a:glow rad="101600">
                    <a:srgbClr val="000000">
                      <a:alpha val="75000"/>
                    </a:srgbClr>
                  </a:glow>
                </a:effectLst>
              </a:rPr>
              <a:t>爱是</a:t>
            </a:r>
            <a:r>
              <a:rPr lang="zh-CN" altLang="en-US" i="1" dirty="0">
                <a:solidFill>
                  <a:srgbClr val="FFFF00"/>
                </a:solidFill>
                <a:effectLst>
                  <a:glow rad="101600">
                    <a:srgbClr val="000000">
                      <a:alpha val="75000"/>
                    </a:srgbClr>
                  </a:glow>
                </a:effectLst>
              </a:rPr>
              <a:t>不会</a:t>
            </a:r>
            <a:r>
              <a:rPr lang="zh-CN" altLang="en-US" i="1" dirty="0">
                <a:solidFill>
                  <a:srgbClr val="FFFFFF"/>
                </a:solidFill>
                <a:effectLst>
                  <a:glow rad="101600">
                    <a:srgbClr val="000000">
                      <a:alpha val="75000"/>
                    </a:srgbClr>
                  </a:glow>
                </a:effectLst>
              </a:rPr>
              <a:t>以以下七方面方式去</a:t>
            </a:r>
            <a:r>
              <a:rPr lang="zh-CN" altLang="en-US" i="1" dirty="0">
                <a:solidFill>
                  <a:srgbClr val="FFFF00"/>
                </a:solidFill>
                <a:effectLst>
                  <a:glow rad="101600">
                    <a:srgbClr val="000000">
                      <a:alpha val="75000"/>
                    </a:srgbClr>
                  </a:glow>
                </a:effectLst>
              </a:rPr>
              <a:t>伤害别人</a:t>
            </a:r>
            <a:r>
              <a:rPr lang="en-US" i="1" dirty="0">
                <a:solidFill>
                  <a:srgbClr val="FFFFFF"/>
                </a:solidFill>
                <a:effectLst>
                  <a:glow rad="101600">
                    <a:srgbClr val="000000">
                      <a:alpha val="75000"/>
                    </a:srgbClr>
                  </a:glow>
                </a:effectLst>
              </a:rPr>
              <a:t>(13:4c-5):</a:t>
            </a:r>
            <a:endParaRPr lang="en-US" sz="2800" i="1" dirty="0">
              <a:solidFill>
                <a:srgbClr val="FFFFFF"/>
              </a:solidFill>
              <a:effectLst>
                <a:glow rad="101600">
                  <a:srgbClr val="000000">
                    <a:alpha val="75000"/>
                  </a:srgbClr>
                </a:glow>
              </a:effectLst>
              <a:latin typeface="Times" charset="0"/>
            </a:endParaRPr>
          </a:p>
        </p:txBody>
      </p:sp>
      <p:sp>
        <p:nvSpPr>
          <p:cNvPr id="712710" name="Rectangle 6"/>
          <p:cNvSpPr>
            <a:spLocks noChangeArrowheads="1"/>
          </p:cNvSpPr>
          <p:nvPr/>
        </p:nvSpPr>
        <p:spPr bwMode="auto">
          <a:xfrm>
            <a:off x="5181600" y="2209801"/>
            <a:ext cx="4114800" cy="40386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lstStyle/>
          <a:p>
            <a:pPr marL="342277" indent="-342277" algn="l">
              <a:lnSpc>
                <a:spcPct val="90000"/>
              </a:lnSpc>
              <a:spcBef>
                <a:spcPct val="20000"/>
              </a:spcBef>
              <a:buFontTx/>
              <a:buChar char="•"/>
            </a:pPr>
            <a:r>
              <a:rPr lang="zh-CN" altLang="en-US" sz="2800" b="0" i="1" dirty="0">
                <a:solidFill>
                  <a:srgbClr val="FFFFFF"/>
                </a:solidFill>
              </a:rPr>
              <a:t>妒忌</a:t>
            </a:r>
          </a:p>
          <a:p>
            <a:pPr marL="342277" indent="-342277" algn="l">
              <a:lnSpc>
                <a:spcPct val="90000"/>
              </a:lnSpc>
              <a:spcBef>
                <a:spcPct val="20000"/>
              </a:spcBef>
              <a:buFontTx/>
              <a:buChar char="•"/>
            </a:pPr>
            <a:r>
              <a:rPr lang="zh-CN" altLang="en-US" sz="2800" b="0" i="1" dirty="0">
                <a:solidFill>
                  <a:srgbClr val="FFFFFF"/>
                </a:solidFill>
              </a:rPr>
              <a:t>自夸</a:t>
            </a:r>
          </a:p>
          <a:p>
            <a:pPr marL="342277" indent="-342277" algn="l">
              <a:lnSpc>
                <a:spcPct val="90000"/>
              </a:lnSpc>
              <a:spcBef>
                <a:spcPct val="20000"/>
              </a:spcBef>
              <a:buFontTx/>
              <a:buChar char="•"/>
            </a:pPr>
            <a:r>
              <a:rPr lang="zh-CN" altLang="en-US" sz="2800" b="0" i="1" dirty="0">
                <a:solidFill>
                  <a:srgbClr val="FFFFFF"/>
                </a:solidFill>
              </a:rPr>
              <a:t>骄傲</a:t>
            </a:r>
          </a:p>
          <a:p>
            <a:pPr marL="342277" indent="-342277" algn="l">
              <a:lnSpc>
                <a:spcPct val="90000"/>
              </a:lnSpc>
              <a:spcBef>
                <a:spcPct val="20000"/>
              </a:spcBef>
              <a:buFontTx/>
              <a:buChar char="•"/>
            </a:pPr>
            <a:r>
              <a:rPr lang="zh-CN" altLang="en-US" sz="2800" b="0" i="1" dirty="0">
                <a:solidFill>
                  <a:srgbClr val="FFFFFF"/>
                </a:solidFill>
              </a:rPr>
              <a:t>行为不检</a:t>
            </a:r>
          </a:p>
          <a:p>
            <a:pPr marL="342277" indent="-342277" algn="l">
              <a:lnSpc>
                <a:spcPct val="90000"/>
              </a:lnSpc>
              <a:spcBef>
                <a:spcPct val="20000"/>
              </a:spcBef>
              <a:buFontTx/>
              <a:buChar char="•"/>
            </a:pPr>
            <a:r>
              <a:rPr lang="zh-CN" altLang="en-US" sz="2800" b="0" i="1" dirty="0">
                <a:solidFill>
                  <a:srgbClr val="FFFFFF"/>
                </a:solidFill>
              </a:rPr>
              <a:t>自私</a:t>
            </a:r>
          </a:p>
          <a:p>
            <a:pPr marL="342277" indent="-342277" algn="l">
              <a:lnSpc>
                <a:spcPct val="90000"/>
              </a:lnSpc>
              <a:spcBef>
                <a:spcPct val="20000"/>
              </a:spcBef>
              <a:buFontTx/>
              <a:buChar char="•"/>
            </a:pPr>
            <a:r>
              <a:rPr lang="zh-CN" altLang="en-US" sz="2800" b="0" i="1" dirty="0">
                <a:solidFill>
                  <a:srgbClr val="FFFFFF"/>
                </a:solidFill>
              </a:rPr>
              <a:t>急躁</a:t>
            </a:r>
          </a:p>
          <a:p>
            <a:pPr marL="342277" indent="-342277" algn="l">
              <a:lnSpc>
                <a:spcPct val="90000"/>
              </a:lnSpc>
              <a:spcBef>
                <a:spcPct val="20000"/>
              </a:spcBef>
              <a:buFontTx/>
              <a:buChar char="•"/>
            </a:pPr>
            <a:r>
              <a:rPr lang="zh-CN" altLang="en-US" sz="2800" b="0" i="1" dirty="0">
                <a:solidFill>
                  <a:srgbClr val="FFFFFF"/>
                </a:solidFill>
              </a:rPr>
              <a:t>不饶恕</a:t>
            </a:r>
          </a:p>
          <a:p>
            <a:pPr marL="342277" indent="-342277" algn="l">
              <a:lnSpc>
                <a:spcPct val="90000"/>
              </a:lnSpc>
              <a:spcBef>
                <a:spcPct val="20000"/>
              </a:spcBef>
              <a:buFontTx/>
              <a:buChar char="•"/>
            </a:pPr>
            <a:endParaRPr lang="en-US" sz="2800" b="0" i="1" dirty="0">
              <a:solidFill>
                <a:srgbClr val="FFFFFF"/>
              </a:solidFill>
            </a:endParaRPr>
          </a:p>
          <a:p>
            <a:pPr marL="342277" indent="-342277" algn="l">
              <a:lnSpc>
                <a:spcPct val="90000"/>
              </a:lnSpc>
              <a:spcBef>
                <a:spcPct val="20000"/>
              </a:spcBef>
              <a:buFontTx/>
              <a:buChar char="•"/>
            </a:pPr>
            <a:endParaRPr lang="en-US" sz="3200" b="0" i="1" dirty="0">
              <a:solidFill>
                <a:srgbClr val="FFFFFF"/>
              </a:solidFill>
              <a:latin typeface="Times" charset="0"/>
            </a:endParaRPr>
          </a:p>
        </p:txBody>
      </p:sp>
      <p:sp>
        <p:nvSpPr>
          <p:cNvPr id="8" name="Rectangle 7"/>
          <p:cNvSpPr>
            <a:spLocks noChangeArrowheads="1"/>
          </p:cNvSpPr>
          <p:nvPr/>
        </p:nvSpPr>
        <p:spPr bwMode="auto">
          <a:xfrm>
            <a:off x="0" y="2362200"/>
            <a:ext cx="4932040" cy="838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lstStyle/>
          <a:p>
            <a:pPr algn="l">
              <a:lnSpc>
                <a:spcPct val="90000"/>
              </a:lnSpc>
              <a:spcBef>
                <a:spcPct val="20000"/>
              </a:spcBef>
            </a:pPr>
            <a:r>
              <a:rPr lang="zh-CN" altLang="en-US" i="1" dirty="0">
                <a:solidFill>
                  <a:srgbClr val="000000"/>
                </a:solidFill>
              </a:rPr>
              <a:t>爱使人得益处 </a:t>
            </a:r>
            <a:r>
              <a:rPr lang="en-US" i="1" dirty="0">
                <a:solidFill>
                  <a:srgbClr val="000000"/>
                </a:solidFill>
              </a:rPr>
              <a:t>(13:4a-b):</a:t>
            </a:r>
          </a:p>
        </p:txBody>
      </p:sp>
    </p:spTree>
    <p:extLst>
      <p:ext uri="{BB962C8B-B14F-4D97-AF65-F5344CB8AC3E}">
        <p14:creationId xmlns:p14="http://schemas.microsoft.com/office/powerpoint/2010/main" val="41866652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712710"/>
                                        </p:tgtEl>
                                        <p:attrNameLst>
                                          <p:attrName>style.visibility</p:attrName>
                                        </p:attrNameLst>
                                      </p:cBhvr>
                                      <p:to>
                                        <p:strVal val="visible"/>
                                      </p:to>
                                    </p:set>
                                    <p:animEffect transition="in" filter="box(in)">
                                      <p:cBhvr>
                                        <p:cTn id="7" dur="500"/>
                                        <p:tgtEl>
                                          <p:spTgt spid="712710"/>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499"/>
                                          </p:stCondLst>
                                        </p:cTn>
                                        <p:tgtEl>
                                          <p:spTgt spid="8">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2710" grpId="0"/>
      <p:bldP spid="8" grpId="0" build="p" autoUpdateAnimBg="0"/>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4514" name="Rectangle 2"/>
          <p:cNvSpPr>
            <a:spLocks noGrp="1" noChangeArrowheads="1"/>
          </p:cNvSpPr>
          <p:nvPr>
            <p:ph type="title"/>
          </p:nvPr>
        </p:nvSpPr>
        <p:spPr/>
        <p:txBody>
          <a:bodyPr/>
          <a:lstStyle/>
          <a:p>
            <a:r>
              <a:rPr lang="zh-CN" altLang="en-US" sz="4000" b="1" dirty="0"/>
              <a:t>爱知道什么是好事</a:t>
            </a:r>
            <a:r>
              <a:rPr lang="en-US" sz="4000" b="1" dirty="0"/>
              <a:t>(13:6).</a:t>
            </a:r>
          </a:p>
        </p:txBody>
      </p:sp>
      <p:pic>
        <p:nvPicPr>
          <p:cNvPr id="704516" name="Picture 4" descr="commitmenthand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9800" y="1981200"/>
            <a:ext cx="4335463" cy="4335463"/>
          </a:xfrm>
          <a:prstGeom prst="rect">
            <a:avLst/>
          </a:prstGeom>
          <a:noFill/>
          <a:extLst>
            <a:ext uri="{909E8E84-426E-40DD-AFC4-6F175D3DCCD1}">
              <a14:hiddenFill xmlns:a14="http://schemas.microsoft.com/office/drawing/2010/main">
                <a:solidFill>
                  <a:srgbClr val="FFFFFF"/>
                </a:solidFill>
              </a14:hiddenFill>
            </a:ext>
          </a:extLst>
        </p:spPr>
      </p:pic>
      <p:sp>
        <p:nvSpPr>
          <p:cNvPr id="704517" name="Text Box 5"/>
          <p:cNvSpPr txBox="1">
            <a:spLocks noChangeArrowheads="1"/>
          </p:cNvSpPr>
          <p:nvPr/>
        </p:nvSpPr>
        <p:spPr bwMode="auto">
          <a:xfrm>
            <a:off x="395536" y="2819427"/>
            <a:ext cx="3030488" cy="132330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lIns="91269" tIns="45635" rIns="91269" bIns="45635">
            <a:spAutoFit/>
          </a:bodyPr>
          <a:lstStyle/>
          <a:p>
            <a:pPr algn="l" eaLnBrk="0" hangingPunct="0"/>
            <a:r>
              <a:rPr lang="zh-CN" altLang="en-US" sz="4000" dirty="0">
                <a:solidFill>
                  <a:srgbClr val="000000"/>
                </a:solidFill>
                <a:latin typeface="Arial Bold Italic" charset="0"/>
              </a:rPr>
              <a:t>爱不 喜 欢 不 义 </a:t>
            </a:r>
            <a:r>
              <a:rPr lang="en-US" sz="4000" dirty="0">
                <a:solidFill>
                  <a:srgbClr val="000000"/>
                </a:solidFill>
                <a:latin typeface="Arial Bold Italic" charset="0"/>
              </a:rPr>
              <a:t>…</a:t>
            </a:r>
          </a:p>
        </p:txBody>
      </p:sp>
      <p:sp>
        <p:nvSpPr>
          <p:cNvPr id="704518" name="Text Box 6"/>
          <p:cNvSpPr txBox="1">
            <a:spLocks noChangeArrowheads="1"/>
          </p:cNvSpPr>
          <p:nvPr/>
        </p:nvSpPr>
        <p:spPr bwMode="auto">
          <a:xfrm>
            <a:off x="5717977" y="2819403"/>
            <a:ext cx="3030488" cy="193885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lIns="91269" tIns="45635" rIns="91269" bIns="45635">
            <a:spAutoFit/>
          </a:bodyPr>
          <a:lstStyle/>
          <a:p>
            <a:pPr algn="r" eaLnBrk="0" hangingPunct="0"/>
            <a:r>
              <a:rPr lang="en-US" sz="4000" dirty="0">
                <a:solidFill>
                  <a:srgbClr val="000000"/>
                </a:solidFill>
                <a:latin typeface="Arial Bold Italic" charset="0"/>
              </a:rPr>
              <a:t>… </a:t>
            </a:r>
            <a:r>
              <a:rPr lang="zh-CN" altLang="en-US" sz="4000" dirty="0">
                <a:solidFill>
                  <a:srgbClr val="000000"/>
                </a:solidFill>
                <a:latin typeface="Arial Bold Italic" charset="0"/>
              </a:rPr>
              <a:t>当真理得胜就欢喜。</a:t>
            </a:r>
          </a:p>
          <a:p>
            <a:pPr algn="r" eaLnBrk="0" hangingPunct="0"/>
            <a:endParaRPr lang="en-US" sz="4000" dirty="0">
              <a:solidFill>
                <a:srgbClr val="000000"/>
              </a:solidFill>
              <a:latin typeface="Arial Bold Italic" charset="0"/>
            </a:endParaRPr>
          </a:p>
        </p:txBody>
      </p:sp>
      <p:sp>
        <p:nvSpPr>
          <p:cNvPr id="704519" name="Rectangle 7"/>
          <p:cNvSpPr>
            <a:spLocks noChangeArrowheads="1"/>
          </p:cNvSpPr>
          <p:nvPr/>
        </p:nvSpPr>
        <p:spPr bwMode="auto">
          <a:xfrm>
            <a:off x="152401" y="152401"/>
            <a:ext cx="8839200" cy="6553200"/>
          </a:xfrm>
          <a:prstGeom prst="rect">
            <a:avLst/>
          </a:prstGeom>
          <a:noFill/>
          <a:ln w="76200">
            <a:solidFill>
              <a:srgbClr val="FF0000"/>
            </a:solidFill>
            <a:miter lim="800000"/>
            <a:headEnd/>
            <a:tailEnd/>
          </a:ln>
          <a:extLst>
            <a:ext uri="{909E8E84-426E-40DD-AFC4-6F175D3DCCD1}">
              <a14:hiddenFill xmlns:a14="http://schemas.microsoft.com/office/drawing/2010/main">
                <a:solidFill>
                  <a:schemeClr val="accent1"/>
                </a:solidFill>
              </a14:hiddenFill>
            </a:ext>
          </a:extLst>
        </p:spPr>
        <p:txBody>
          <a:bodyPr wrap="none" lIns="91269" tIns="45635" rIns="91269" bIns="45635" anchor="ctr"/>
          <a:lstStyle/>
          <a:p>
            <a:pPr algn="l" eaLnBrk="0" hangingPunct="0"/>
            <a:endParaRPr lang="en-US" b="0">
              <a:solidFill>
                <a:srgbClr val="000000"/>
              </a:solidFill>
            </a:endParaRPr>
          </a:p>
        </p:txBody>
      </p:sp>
    </p:spTree>
    <p:extLst>
      <p:ext uri="{BB962C8B-B14F-4D97-AF65-F5344CB8AC3E}">
        <p14:creationId xmlns:p14="http://schemas.microsoft.com/office/powerpoint/2010/main" val="328732797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04517">
                                            <p:txEl>
                                              <p:pRg st="0" end="0"/>
                                            </p:txEl>
                                          </p:spTgt>
                                        </p:tgtEl>
                                        <p:attrNameLst>
                                          <p:attrName>style.visibility</p:attrName>
                                        </p:attrNameLst>
                                      </p:cBhvr>
                                      <p:to>
                                        <p:strVal val="visible"/>
                                      </p:to>
                                    </p:set>
                                    <p:animEffect transition="in" filter="fade">
                                      <p:cBhvr>
                                        <p:cTn id="7" dur="500"/>
                                        <p:tgtEl>
                                          <p:spTgt spid="704517">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04518">
                                            <p:txEl>
                                              <p:pRg st="0" end="0"/>
                                            </p:txEl>
                                          </p:spTgt>
                                        </p:tgtEl>
                                        <p:attrNameLst>
                                          <p:attrName>style.visibility</p:attrName>
                                        </p:attrNameLst>
                                      </p:cBhvr>
                                      <p:to>
                                        <p:strVal val="visible"/>
                                      </p:to>
                                    </p:set>
                                    <p:animEffect transition="in" filter="fade">
                                      <p:cBhvr>
                                        <p:cTn id="12" dur="500"/>
                                        <p:tgtEl>
                                          <p:spTgt spid="70451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4517" grpId="0" build="p" autoUpdateAnimBg="0"/>
      <p:bldP spid="704518" grpId="0" build="p" autoUpdateAnimBg="0"/>
    </p:bld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6869" name="Picture 5" descr="commitment_plan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572000" y="-28574"/>
            <a:ext cx="4572000" cy="3457575"/>
          </a:xfrm>
          <a:prstGeom prst="rect">
            <a:avLst/>
          </a:prstGeom>
          <a:noFill/>
          <a:extLst>
            <a:ext uri="{909E8E84-426E-40DD-AFC4-6F175D3DCCD1}">
              <a14:hiddenFill xmlns:a14="http://schemas.microsoft.com/office/drawing/2010/main">
                <a:solidFill>
                  <a:srgbClr val="FFFFFF"/>
                </a:solidFill>
              </a14:hiddenFill>
            </a:ext>
          </a:extLst>
        </p:spPr>
      </p:pic>
      <p:pic>
        <p:nvPicPr>
          <p:cNvPr id="676868" name="Picture 4" descr="trust-your-heart-sample"/>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3429000"/>
            <a:ext cx="4572000" cy="3429000"/>
          </a:xfrm>
          <a:prstGeom prst="rect">
            <a:avLst/>
          </a:prstGeom>
          <a:noFill/>
          <a:extLst>
            <a:ext uri="{909E8E84-426E-40DD-AFC4-6F175D3DCCD1}">
              <a14:hiddenFill xmlns:a14="http://schemas.microsoft.com/office/drawing/2010/main">
                <a:solidFill>
                  <a:srgbClr val="FFFFFF"/>
                </a:solidFill>
              </a14:hiddenFill>
            </a:ext>
          </a:extLst>
        </p:spPr>
      </p:pic>
      <p:pic>
        <p:nvPicPr>
          <p:cNvPr id="676870" name="Picture 6" descr="heartbroken"/>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2290764" y="0"/>
            <a:ext cx="2281237" cy="3429000"/>
          </a:xfrm>
          <a:prstGeom prst="rect">
            <a:avLst/>
          </a:prstGeom>
          <a:noFill/>
          <a:extLst>
            <a:ext uri="{909E8E84-426E-40DD-AFC4-6F175D3DCCD1}">
              <a14:hiddenFill xmlns:a14="http://schemas.microsoft.com/office/drawing/2010/main">
                <a:solidFill>
                  <a:srgbClr val="FFFFFF"/>
                </a:solidFill>
              </a14:hiddenFill>
            </a:ext>
          </a:extLst>
        </p:spPr>
      </p:pic>
      <p:pic>
        <p:nvPicPr>
          <p:cNvPr id="676871" name="Picture 7" descr="heartbroken"/>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4764" y="0"/>
            <a:ext cx="2281237" cy="3429000"/>
          </a:xfrm>
          <a:prstGeom prst="rect">
            <a:avLst/>
          </a:prstGeom>
          <a:noFill/>
          <a:extLst>
            <a:ext uri="{909E8E84-426E-40DD-AFC4-6F175D3DCCD1}">
              <a14:hiddenFill xmlns:a14="http://schemas.microsoft.com/office/drawing/2010/main">
                <a:solidFill>
                  <a:srgbClr val="FFFFFF"/>
                </a:solidFill>
              </a14:hiddenFill>
            </a:ext>
          </a:extLst>
        </p:spPr>
      </p:pic>
      <p:pic>
        <p:nvPicPr>
          <p:cNvPr id="676873" name="Picture 9" descr="Sacrificeof Dad"/>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572000" y="3429000"/>
            <a:ext cx="4572000" cy="3486150"/>
          </a:xfrm>
          <a:prstGeom prst="rect">
            <a:avLst/>
          </a:prstGeom>
          <a:noFill/>
          <a:extLst>
            <a:ext uri="{909E8E84-426E-40DD-AFC4-6F175D3DCCD1}">
              <a14:hiddenFill xmlns:a14="http://schemas.microsoft.com/office/drawing/2010/main">
                <a:solidFill>
                  <a:srgbClr val="FFFFFF"/>
                </a:solidFill>
              </a14:hiddenFill>
            </a:ext>
          </a:extLst>
        </p:spPr>
      </p:pic>
      <p:sp>
        <p:nvSpPr>
          <p:cNvPr id="676874" name="Rectangle 10"/>
          <p:cNvSpPr>
            <a:spLocks noChangeArrowheads="1"/>
          </p:cNvSpPr>
          <p:nvPr/>
        </p:nvSpPr>
        <p:spPr bwMode="auto">
          <a:xfrm>
            <a:off x="0" y="914400"/>
            <a:ext cx="4572000" cy="11430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nchor="ctr"/>
          <a:lstStyle/>
          <a:p>
            <a:r>
              <a:rPr lang="ru-RU" altLang="ja-JP" sz="5400" b="0" dirty="0">
                <a:solidFill>
                  <a:srgbClr val="FFFFFF"/>
                </a:solidFill>
                <a:effectLst>
                  <a:glow rad="152400">
                    <a:schemeClr val="tx2"/>
                  </a:glow>
                </a:effectLst>
              </a:rPr>
              <a:t>"</a:t>
            </a:r>
            <a:r>
              <a:rPr lang="zh-CN" altLang="en-US" sz="5400" b="0" dirty="0">
                <a:solidFill>
                  <a:srgbClr val="FFFFFF"/>
                </a:solidFill>
                <a:effectLst>
                  <a:glow rad="152400">
                    <a:schemeClr val="tx2"/>
                  </a:glow>
                </a:effectLst>
              </a:rPr>
              <a:t>永远长存</a:t>
            </a:r>
            <a:r>
              <a:rPr lang="ru-RU" altLang="ja-JP" sz="5400" b="0" dirty="0">
                <a:solidFill>
                  <a:srgbClr val="FFFFFF"/>
                </a:solidFill>
                <a:effectLst>
                  <a:glow rad="152400">
                    <a:schemeClr val="tx2"/>
                  </a:glow>
                </a:effectLst>
              </a:rPr>
              <a:t>"</a:t>
            </a:r>
            <a:endParaRPr lang="en-US" sz="6600" b="0" dirty="0">
              <a:solidFill>
                <a:srgbClr val="FFFFFF"/>
              </a:solidFill>
              <a:effectLst>
                <a:glow rad="152400">
                  <a:schemeClr val="tx2"/>
                </a:glow>
              </a:effectLst>
            </a:endParaRPr>
          </a:p>
        </p:txBody>
      </p:sp>
      <p:sp>
        <p:nvSpPr>
          <p:cNvPr id="676878" name="Rectangle 14"/>
          <p:cNvSpPr>
            <a:spLocks noChangeArrowheads="1"/>
          </p:cNvSpPr>
          <p:nvPr/>
        </p:nvSpPr>
        <p:spPr bwMode="auto">
          <a:xfrm>
            <a:off x="0" y="4610100"/>
            <a:ext cx="4572000" cy="11430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nchor="ctr"/>
          <a:lstStyle/>
          <a:p>
            <a:r>
              <a:rPr lang="ru-RU" altLang="ja-JP" sz="5400" b="0" dirty="0">
                <a:solidFill>
                  <a:srgbClr val="FFFFFF"/>
                </a:solidFill>
                <a:effectLst>
                  <a:glow rad="152400">
                    <a:schemeClr val="tx2"/>
                  </a:glow>
                </a:effectLst>
              </a:rPr>
              <a:t>"</a:t>
            </a:r>
            <a:r>
              <a:rPr lang="zh-CN" altLang="en-US" sz="5400" b="0" dirty="0">
                <a:solidFill>
                  <a:srgbClr val="FFFFFF"/>
                </a:solidFill>
                <a:effectLst>
                  <a:glow rad="152400">
                    <a:schemeClr val="tx2"/>
                  </a:glow>
                </a:effectLst>
              </a:rPr>
              <a:t>凡是相信</a:t>
            </a:r>
            <a:r>
              <a:rPr lang="ru-RU" altLang="ja-JP" sz="5400" b="0" dirty="0">
                <a:solidFill>
                  <a:srgbClr val="FFFFFF"/>
                </a:solidFill>
                <a:effectLst>
                  <a:glow rad="152400">
                    <a:schemeClr val="tx2"/>
                  </a:glow>
                </a:effectLst>
              </a:rPr>
              <a:t>"</a:t>
            </a:r>
            <a:endParaRPr lang="en-US" sz="6600" b="0" dirty="0">
              <a:solidFill>
                <a:srgbClr val="FFFFFF"/>
              </a:solidFill>
              <a:effectLst>
                <a:glow rad="152400">
                  <a:schemeClr val="tx2"/>
                </a:glow>
              </a:effectLst>
            </a:endParaRPr>
          </a:p>
        </p:txBody>
      </p:sp>
      <p:sp>
        <p:nvSpPr>
          <p:cNvPr id="676879" name="Rectangle 15"/>
          <p:cNvSpPr>
            <a:spLocks noChangeArrowheads="1"/>
          </p:cNvSpPr>
          <p:nvPr/>
        </p:nvSpPr>
        <p:spPr bwMode="auto">
          <a:xfrm>
            <a:off x="4572000" y="914400"/>
            <a:ext cx="4572000" cy="11430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nchor="ctr"/>
          <a:lstStyle/>
          <a:p>
            <a:r>
              <a:rPr lang="ru-RU" altLang="ja-JP" sz="5400" b="0" dirty="0">
                <a:solidFill>
                  <a:srgbClr val="FFFFFF"/>
                </a:solidFill>
                <a:effectLst>
                  <a:glow rad="152400">
                    <a:schemeClr val="tx2"/>
                  </a:glow>
                </a:effectLst>
              </a:rPr>
              <a:t>"</a:t>
            </a:r>
            <a:r>
              <a:rPr lang="zh-CN" altLang="en-US" sz="5400" b="0" dirty="0">
                <a:solidFill>
                  <a:srgbClr val="FFFFFF"/>
                </a:solidFill>
                <a:effectLst>
                  <a:glow rad="152400">
                    <a:schemeClr val="tx2"/>
                  </a:glow>
                </a:effectLst>
              </a:rPr>
              <a:t>凡是盼望</a:t>
            </a:r>
            <a:r>
              <a:rPr lang="ru-RU" altLang="ja-JP" sz="5400" b="0" dirty="0">
                <a:solidFill>
                  <a:srgbClr val="FFFFFF"/>
                </a:solidFill>
                <a:effectLst>
                  <a:glow rad="152400">
                    <a:schemeClr val="tx2"/>
                  </a:glow>
                </a:effectLst>
              </a:rPr>
              <a:t>"</a:t>
            </a:r>
            <a:endParaRPr lang="en-US" sz="6600" b="0" dirty="0">
              <a:solidFill>
                <a:srgbClr val="FFFFFF"/>
              </a:solidFill>
              <a:effectLst>
                <a:glow rad="152400">
                  <a:schemeClr val="tx2"/>
                </a:glow>
              </a:effectLst>
            </a:endParaRPr>
          </a:p>
        </p:txBody>
      </p:sp>
      <p:sp>
        <p:nvSpPr>
          <p:cNvPr id="676880" name="Rectangle 16"/>
          <p:cNvSpPr>
            <a:spLocks noChangeArrowheads="1"/>
          </p:cNvSpPr>
          <p:nvPr/>
        </p:nvSpPr>
        <p:spPr bwMode="auto">
          <a:xfrm>
            <a:off x="4572000" y="4610100"/>
            <a:ext cx="4572000" cy="11430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nchor="ctr"/>
          <a:lstStyle/>
          <a:p>
            <a:r>
              <a:rPr lang="ru-RU" altLang="ja-JP" sz="5400" b="0" dirty="0">
                <a:solidFill>
                  <a:srgbClr val="FFFFFF"/>
                </a:solidFill>
                <a:effectLst>
                  <a:glow rad="152400">
                    <a:schemeClr val="tx2"/>
                  </a:glow>
                </a:effectLst>
              </a:rPr>
              <a:t>"</a:t>
            </a:r>
            <a:r>
              <a:rPr lang="zh-CN" altLang="en-US" sz="5400" b="0" dirty="0">
                <a:solidFill>
                  <a:srgbClr val="FFFFFF"/>
                </a:solidFill>
                <a:effectLst>
                  <a:glow rad="152400">
                    <a:schemeClr val="tx2"/>
                  </a:glow>
                </a:effectLst>
              </a:rPr>
              <a:t>凡是忍耐</a:t>
            </a:r>
            <a:r>
              <a:rPr lang="ru-RU" altLang="ja-JP" sz="5400" b="0" dirty="0">
                <a:solidFill>
                  <a:srgbClr val="FFFFFF"/>
                </a:solidFill>
                <a:effectLst>
                  <a:glow rad="152400">
                    <a:schemeClr val="tx2"/>
                  </a:glow>
                </a:effectLst>
              </a:rPr>
              <a:t>"</a:t>
            </a:r>
            <a:endParaRPr lang="en-US" sz="6600" b="0" dirty="0">
              <a:solidFill>
                <a:srgbClr val="FFFFFF"/>
              </a:solidFill>
              <a:effectLst>
                <a:glow rad="152400">
                  <a:schemeClr val="tx2"/>
                </a:glow>
              </a:effectLst>
            </a:endParaRPr>
          </a:p>
        </p:txBody>
      </p:sp>
      <p:sp>
        <p:nvSpPr>
          <p:cNvPr id="676866" name="Rectangle 2"/>
          <p:cNvSpPr>
            <a:spLocks noGrp="1" noChangeArrowheads="1"/>
          </p:cNvSpPr>
          <p:nvPr>
            <p:ph type="title"/>
          </p:nvPr>
        </p:nvSpPr>
        <p:spPr>
          <a:xfrm>
            <a:off x="0" y="2857500"/>
            <a:ext cx="9144000" cy="1143000"/>
          </a:xfrm>
          <a:effectLst>
            <a:outerShdw blurRad="63500" dist="35921" dir="2700000" algn="ctr" rotWithShape="0">
              <a:srgbClr val="000000">
                <a:alpha val="74998"/>
              </a:srgbClr>
            </a:outerShdw>
          </a:effectLst>
        </p:spPr>
        <p:txBody>
          <a:bodyPr/>
          <a:lstStyle/>
          <a:p>
            <a:r>
              <a:rPr lang="zh-CN" altLang="en-US" sz="6600" dirty="0">
                <a:solidFill>
                  <a:schemeClr val="bg1"/>
                </a:solidFill>
                <a:effectLst>
                  <a:glow rad="152400">
                    <a:schemeClr val="tx2"/>
                  </a:glow>
                </a:effectLst>
              </a:rPr>
              <a:t>爱凡是包容 </a:t>
            </a:r>
            <a:r>
              <a:rPr lang="en-US" sz="6600" dirty="0">
                <a:solidFill>
                  <a:schemeClr val="bg1"/>
                </a:solidFill>
                <a:effectLst>
                  <a:glow rad="152400">
                    <a:schemeClr val="tx2"/>
                  </a:glow>
                </a:effectLst>
              </a:rPr>
              <a:t>(13:7)</a:t>
            </a:r>
            <a:endParaRPr lang="en-US" sz="8000" dirty="0">
              <a:solidFill>
                <a:schemeClr val="bg1"/>
              </a:solidFill>
              <a:effectLst>
                <a:glow rad="152400">
                  <a:schemeClr val="tx2"/>
                </a:glow>
              </a:effectLst>
            </a:endParaRPr>
          </a:p>
        </p:txBody>
      </p:sp>
    </p:spTree>
    <p:extLst>
      <p:ext uri="{BB962C8B-B14F-4D97-AF65-F5344CB8AC3E}">
        <p14:creationId xmlns:p14="http://schemas.microsoft.com/office/powerpoint/2010/main" val="18870358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76874"/>
                                        </p:tgtEl>
                                        <p:attrNameLst>
                                          <p:attrName>style.visibility</p:attrName>
                                        </p:attrNameLst>
                                      </p:cBhvr>
                                      <p:to>
                                        <p:strVal val="visible"/>
                                      </p:to>
                                    </p:set>
                                    <p:animEffect transition="in" filter="dissolve">
                                      <p:cBhvr>
                                        <p:cTn id="7" dur="500"/>
                                        <p:tgtEl>
                                          <p:spTgt spid="676874"/>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676871"/>
                                        </p:tgtEl>
                                        <p:attrNameLst>
                                          <p:attrName>style.visibility</p:attrName>
                                        </p:attrNameLst>
                                      </p:cBhvr>
                                      <p:to>
                                        <p:strVal val="visible"/>
                                      </p:to>
                                    </p:set>
                                    <p:animEffect transition="in" filter="dissolve">
                                      <p:cBhvr>
                                        <p:cTn id="11" dur="500"/>
                                        <p:tgtEl>
                                          <p:spTgt spid="676871"/>
                                        </p:tgtEl>
                                      </p:cBhvr>
                                    </p:animEffect>
                                  </p:childTnLst>
                                </p:cTn>
                              </p:par>
                            </p:childTnLst>
                          </p:cTn>
                        </p:par>
                        <p:par>
                          <p:cTn id="12" fill="hold" nodeType="afterGroup">
                            <p:stCondLst>
                              <p:cond delay="1000"/>
                            </p:stCondLst>
                            <p:childTnLst>
                              <p:par>
                                <p:cTn id="13" presetID="9" presetClass="entr" presetSubtype="0" fill="hold" nodeType="afterEffect">
                                  <p:stCondLst>
                                    <p:cond delay="0"/>
                                  </p:stCondLst>
                                  <p:childTnLst>
                                    <p:set>
                                      <p:cBhvr>
                                        <p:cTn id="14" dur="1" fill="hold">
                                          <p:stCondLst>
                                            <p:cond delay="0"/>
                                          </p:stCondLst>
                                        </p:cTn>
                                        <p:tgtEl>
                                          <p:spTgt spid="676870"/>
                                        </p:tgtEl>
                                        <p:attrNameLst>
                                          <p:attrName>style.visibility</p:attrName>
                                        </p:attrNameLst>
                                      </p:cBhvr>
                                      <p:to>
                                        <p:strVal val="visible"/>
                                      </p:to>
                                    </p:set>
                                    <p:animEffect transition="in" filter="dissolve">
                                      <p:cBhvr>
                                        <p:cTn id="15" dur="500"/>
                                        <p:tgtEl>
                                          <p:spTgt spid="676870"/>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676878"/>
                                        </p:tgtEl>
                                        <p:attrNameLst>
                                          <p:attrName>style.visibility</p:attrName>
                                        </p:attrNameLst>
                                      </p:cBhvr>
                                      <p:to>
                                        <p:strVal val="visible"/>
                                      </p:to>
                                    </p:set>
                                    <p:animEffect transition="in" filter="dissolve">
                                      <p:cBhvr>
                                        <p:cTn id="20" dur="500"/>
                                        <p:tgtEl>
                                          <p:spTgt spid="676878"/>
                                        </p:tgtEl>
                                      </p:cBhvr>
                                    </p:animEffect>
                                  </p:childTnLst>
                                </p:cTn>
                              </p:par>
                            </p:childTnLst>
                          </p:cTn>
                        </p:par>
                        <p:par>
                          <p:cTn id="21" fill="hold" nodeType="afterGroup">
                            <p:stCondLst>
                              <p:cond delay="500"/>
                            </p:stCondLst>
                            <p:childTnLst>
                              <p:par>
                                <p:cTn id="22" presetID="9" presetClass="entr" presetSubtype="0" fill="hold" nodeType="afterEffect">
                                  <p:stCondLst>
                                    <p:cond delay="0"/>
                                  </p:stCondLst>
                                  <p:childTnLst>
                                    <p:set>
                                      <p:cBhvr>
                                        <p:cTn id="23" dur="1" fill="hold">
                                          <p:stCondLst>
                                            <p:cond delay="0"/>
                                          </p:stCondLst>
                                        </p:cTn>
                                        <p:tgtEl>
                                          <p:spTgt spid="676868"/>
                                        </p:tgtEl>
                                        <p:attrNameLst>
                                          <p:attrName>style.visibility</p:attrName>
                                        </p:attrNameLst>
                                      </p:cBhvr>
                                      <p:to>
                                        <p:strVal val="visible"/>
                                      </p:to>
                                    </p:set>
                                    <p:animEffect transition="in" filter="dissolve">
                                      <p:cBhvr>
                                        <p:cTn id="24" dur="500"/>
                                        <p:tgtEl>
                                          <p:spTgt spid="676868"/>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9" presetClass="entr" presetSubtype="0" fill="hold" grpId="0" nodeType="clickEffect">
                                  <p:stCondLst>
                                    <p:cond delay="0"/>
                                  </p:stCondLst>
                                  <p:childTnLst>
                                    <p:set>
                                      <p:cBhvr>
                                        <p:cTn id="28" dur="1" fill="hold">
                                          <p:stCondLst>
                                            <p:cond delay="0"/>
                                          </p:stCondLst>
                                        </p:cTn>
                                        <p:tgtEl>
                                          <p:spTgt spid="676879"/>
                                        </p:tgtEl>
                                        <p:attrNameLst>
                                          <p:attrName>style.visibility</p:attrName>
                                        </p:attrNameLst>
                                      </p:cBhvr>
                                      <p:to>
                                        <p:strVal val="visible"/>
                                      </p:to>
                                    </p:set>
                                    <p:animEffect transition="in" filter="dissolve">
                                      <p:cBhvr>
                                        <p:cTn id="29" dur="500"/>
                                        <p:tgtEl>
                                          <p:spTgt spid="676879"/>
                                        </p:tgtEl>
                                      </p:cBhvr>
                                    </p:animEffect>
                                  </p:childTnLst>
                                </p:cTn>
                              </p:par>
                            </p:childTnLst>
                          </p:cTn>
                        </p:par>
                        <p:par>
                          <p:cTn id="30" fill="hold" nodeType="afterGroup">
                            <p:stCondLst>
                              <p:cond delay="500"/>
                            </p:stCondLst>
                            <p:childTnLst>
                              <p:par>
                                <p:cTn id="31" presetID="9" presetClass="entr" presetSubtype="0" fill="hold" nodeType="afterEffect">
                                  <p:stCondLst>
                                    <p:cond delay="0"/>
                                  </p:stCondLst>
                                  <p:childTnLst>
                                    <p:set>
                                      <p:cBhvr>
                                        <p:cTn id="32" dur="1" fill="hold">
                                          <p:stCondLst>
                                            <p:cond delay="0"/>
                                          </p:stCondLst>
                                        </p:cTn>
                                        <p:tgtEl>
                                          <p:spTgt spid="676869"/>
                                        </p:tgtEl>
                                        <p:attrNameLst>
                                          <p:attrName>style.visibility</p:attrName>
                                        </p:attrNameLst>
                                      </p:cBhvr>
                                      <p:to>
                                        <p:strVal val="visible"/>
                                      </p:to>
                                    </p:set>
                                    <p:animEffect transition="in" filter="dissolve">
                                      <p:cBhvr>
                                        <p:cTn id="33" dur="500"/>
                                        <p:tgtEl>
                                          <p:spTgt spid="676869"/>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676880"/>
                                        </p:tgtEl>
                                        <p:attrNameLst>
                                          <p:attrName>style.visibility</p:attrName>
                                        </p:attrNameLst>
                                      </p:cBhvr>
                                      <p:to>
                                        <p:strVal val="visible"/>
                                      </p:to>
                                    </p:set>
                                    <p:animEffect transition="in" filter="dissolve">
                                      <p:cBhvr>
                                        <p:cTn id="38" dur="500"/>
                                        <p:tgtEl>
                                          <p:spTgt spid="676880"/>
                                        </p:tgtEl>
                                      </p:cBhvr>
                                    </p:animEffect>
                                  </p:childTnLst>
                                </p:cTn>
                              </p:par>
                            </p:childTnLst>
                          </p:cTn>
                        </p:par>
                        <p:par>
                          <p:cTn id="39" fill="hold" nodeType="afterGroup">
                            <p:stCondLst>
                              <p:cond delay="500"/>
                            </p:stCondLst>
                            <p:childTnLst>
                              <p:par>
                                <p:cTn id="40" presetID="9" presetClass="entr" presetSubtype="0" fill="hold" nodeType="afterEffect">
                                  <p:stCondLst>
                                    <p:cond delay="0"/>
                                  </p:stCondLst>
                                  <p:childTnLst>
                                    <p:set>
                                      <p:cBhvr>
                                        <p:cTn id="41" dur="1" fill="hold">
                                          <p:stCondLst>
                                            <p:cond delay="0"/>
                                          </p:stCondLst>
                                        </p:cTn>
                                        <p:tgtEl>
                                          <p:spTgt spid="676873"/>
                                        </p:tgtEl>
                                        <p:attrNameLst>
                                          <p:attrName>style.visibility</p:attrName>
                                        </p:attrNameLst>
                                      </p:cBhvr>
                                      <p:to>
                                        <p:strVal val="visible"/>
                                      </p:to>
                                    </p:set>
                                    <p:animEffect transition="in" filter="dissolve">
                                      <p:cBhvr>
                                        <p:cTn id="42" dur="500"/>
                                        <p:tgtEl>
                                          <p:spTgt spid="6768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6874" grpId="0"/>
      <p:bldP spid="676878" grpId="0"/>
      <p:bldP spid="676879" grpId="0"/>
      <p:bldP spid="676880" grpId="0"/>
    </p:bld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2355" name="Picture 3" descr="060214_animal_lov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6164"/>
            <a:ext cx="9144000" cy="6926263"/>
          </a:xfrm>
          <a:prstGeom prst="rect">
            <a:avLst/>
          </a:prstGeom>
          <a:noFill/>
          <a:extLst>
            <a:ext uri="{909E8E84-426E-40DD-AFC4-6F175D3DCCD1}">
              <a14:hiddenFill xmlns:a14="http://schemas.microsoft.com/office/drawing/2010/main">
                <a:solidFill>
                  <a:srgbClr val="FFFFFF"/>
                </a:solidFill>
              </a14:hiddenFill>
            </a:ext>
          </a:extLst>
        </p:spPr>
      </p:pic>
      <p:sp>
        <p:nvSpPr>
          <p:cNvPr id="612354" name="Rectangle 2"/>
          <p:cNvSpPr>
            <a:spLocks noGrp="1" noChangeArrowheads="1"/>
          </p:cNvSpPr>
          <p:nvPr>
            <p:ph type="title"/>
          </p:nvPr>
        </p:nvSpPr>
        <p:spPr>
          <a:xfrm>
            <a:off x="0" y="0"/>
            <a:ext cx="9144000" cy="838200"/>
          </a:xfrm>
          <a:effectLst>
            <a:outerShdw blurRad="63500" dist="35921" dir="2700000" algn="ctr" rotWithShape="0">
              <a:srgbClr val="FFFFFF">
                <a:alpha val="74998"/>
              </a:srgbClr>
            </a:outerShdw>
          </a:effectLst>
        </p:spPr>
        <p:txBody>
          <a:bodyPr/>
          <a:lstStyle/>
          <a:p>
            <a:r>
              <a:rPr lang="en-US" sz="4000" b="1" dirty="0"/>
              <a:t>III. </a:t>
            </a:r>
            <a:r>
              <a:rPr lang="zh-CN" altLang="en-US" sz="4000" b="1" dirty="0"/>
              <a:t>爱比恩赐</a:t>
            </a:r>
            <a:r>
              <a:rPr lang="zh-CN" altLang="en-US" sz="6000" b="1" dirty="0">
                <a:solidFill>
                  <a:schemeClr val="accent2">
                    <a:lumMod val="75000"/>
                  </a:schemeClr>
                </a:solidFill>
              </a:rPr>
              <a:t>更长存</a:t>
            </a:r>
            <a:r>
              <a:rPr lang="en-US" sz="4000" b="1" dirty="0"/>
              <a:t>(13:8-13).</a:t>
            </a:r>
          </a:p>
        </p:txBody>
      </p:sp>
      <p:sp>
        <p:nvSpPr>
          <p:cNvPr id="612356" name="Rectangle 4"/>
          <p:cNvSpPr>
            <a:spLocks noChangeArrowheads="1"/>
          </p:cNvSpPr>
          <p:nvPr/>
        </p:nvSpPr>
        <p:spPr bwMode="auto">
          <a:xfrm>
            <a:off x="381000" y="6019800"/>
            <a:ext cx="9144000" cy="838200"/>
          </a:xfrm>
          <a:prstGeom prst="rect">
            <a:avLst/>
          </a:prstGeom>
          <a:noFill/>
          <a:ln>
            <a:noFill/>
          </a:ln>
          <a:effectLst>
            <a:outerShdw blurRad="63500" dist="35921" dir="2700000" algn="ctr" rotWithShape="0">
              <a:srgbClr val="FFFFFF">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nchor="ctr"/>
          <a:lstStyle/>
          <a:p>
            <a:r>
              <a:rPr lang="ru-RU" altLang="ja-JP" sz="4400" b="0" dirty="0">
                <a:solidFill>
                  <a:srgbClr val="000000"/>
                </a:solidFill>
              </a:rPr>
              <a:t>"</a:t>
            </a:r>
            <a:r>
              <a:rPr lang="zh-CN" altLang="en-US" sz="4400" b="0" dirty="0">
                <a:solidFill>
                  <a:srgbClr val="000000"/>
                </a:solidFill>
              </a:rPr>
              <a:t>爱是永不止息</a:t>
            </a:r>
            <a:r>
              <a:rPr lang="en-US" sz="4400" b="0" dirty="0">
                <a:solidFill>
                  <a:srgbClr val="000000"/>
                </a:solidFill>
              </a:rPr>
              <a:t>…</a:t>
            </a:r>
            <a:r>
              <a:rPr lang="ru-RU" altLang="ja-JP" sz="4400" b="0" dirty="0">
                <a:solidFill>
                  <a:srgbClr val="000000"/>
                </a:solidFill>
              </a:rPr>
              <a:t>"</a:t>
            </a:r>
            <a:endParaRPr lang="en-US" sz="4400" b="0" dirty="0">
              <a:solidFill>
                <a:srgbClr val="000000"/>
              </a:solidFill>
            </a:endParaRPr>
          </a:p>
        </p:txBody>
      </p:sp>
    </p:spTree>
    <p:extLst>
      <p:ext uri="{BB962C8B-B14F-4D97-AF65-F5344CB8AC3E}">
        <p14:creationId xmlns:p14="http://schemas.microsoft.com/office/powerpoint/2010/main" val="348009708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1235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2356" grpId="0" build="p" autoUpdateAnimBg="0"/>
    </p:bld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2898" name="Rectangle 2"/>
          <p:cNvSpPr>
            <a:spLocks noGrp="1" noChangeArrowheads="1"/>
          </p:cNvSpPr>
          <p:nvPr>
            <p:ph type="title"/>
          </p:nvPr>
        </p:nvSpPr>
        <p:spPr>
          <a:xfrm>
            <a:off x="0" y="0"/>
            <a:ext cx="9144000" cy="1143000"/>
          </a:xfrm>
          <a:solidFill>
            <a:srgbClr val="000000"/>
          </a:solidFill>
          <a:effectLst>
            <a:outerShdw blurRad="25400" dist="25399" dir="2700000" algn="ctr" rotWithShape="0">
              <a:schemeClr val="bg1">
                <a:alpha val="99962"/>
              </a:schemeClr>
            </a:outerShdw>
          </a:effectLst>
        </p:spPr>
        <p:txBody>
          <a:bodyPr/>
          <a:lstStyle/>
          <a:p>
            <a:r>
              <a:rPr lang="zh-CN" altLang="en-US" dirty="0"/>
              <a:t>恩赐既不永恒也不全面</a:t>
            </a:r>
            <a:endParaRPr lang="en-US" dirty="0"/>
          </a:p>
        </p:txBody>
      </p:sp>
      <p:sp>
        <p:nvSpPr>
          <p:cNvPr id="592900" name="Rectangle 4"/>
          <p:cNvSpPr>
            <a:spLocks noChangeArrowheads="1"/>
          </p:cNvSpPr>
          <p:nvPr/>
        </p:nvSpPr>
        <p:spPr bwMode="auto">
          <a:xfrm>
            <a:off x="609601" y="1447800"/>
            <a:ext cx="7924800" cy="4572000"/>
          </a:xfrm>
          <a:prstGeom prst="rect">
            <a:avLst/>
          </a:prstGeom>
          <a:noFill/>
          <a:ln>
            <a:noFill/>
          </a:ln>
          <a:effectLst>
            <a:outerShdw blurRad="25400" dist="25399" dir="2700000" algn="ctr" rotWithShape="0">
              <a:schemeClr val="bg1">
                <a:alpha val="99962"/>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lstStyle/>
          <a:p>
            <a:pPr marL="342277" indent="-342277" algn="l">
              <a:spcBef>
                <a:spcPct val="20000"/>
              </a:spcBef>
              <a:buFont typeface="Wingdings" charset="0"/>
              <a:buChar char=""/>
            </a:pPr>
            <a:r>
              <a:rPr lang="zh-CN" altLang="en-US" sz="3200" dirty="0">
                <a:solidFill>
                  <a:srgbClr val="FFFFFF"/>
                </a:solidFill>
                <a:latin typeface="Tahoma" charset="0"/>
              </a:rPr>
              <a:t> </a:t>
            </a:r>
            <a:r>
              <a:rPr lang="en-US" altLang="zh-CN" sz="3200" dirty="0">
                <a:solidFill>
                  <a:srgbClr val="FFFFFF"/>
                </a:solidFill>
                <a:latin typeface="Tahoma" charset="0"/>
              </a:rPr>
              <a:t>8   </a:t>
            </a:r>
            <a:r>
              <a:rPr lang="zh-CN" altLang="en-US" sz="3200" dirty="0">
                <a:solidFill>
                  <a:srgbClr val="FFFFFF"/>
                </a:solidFill>
                <a:latin typeface="Tahoma" charset="0"/>
              </a:rPr>
              <a:t>爱是永存不息的。先知的讲道终必过去，方言终必停止，知识终必消失。 </a:t>
            </a:r>
          </a:p>
          <a:p>
            <a:pPr marL="342277" indent="-342277" algn="l">
              <a:spcBef>
                <a:spcPct val="20000"/>
              </a:spcBef>
              <a:buFont typeface="Wingdings" charset="0"/>
              <a:buChar char=""/>
            </a:pPr>
            <a:r>
              <a:rPr lang="zh-CN" altLang="en-US" sz="3200" dirty="0">
                <a:solidFill>
                  <a:srgbClr val="FFFFFF"/>
                </a:solidFill>
                <a:latin typeface="Tahoma" charset="0"/>
              </a:rPr>
              <a:t>  </a:t>
            </a:r>
            <a:r>
              <a:rPr lang="en-US" altLang="zh-CN" sz="3200" dirty="0">
                <a:solidFill>
                  <a:srgbClr val="FFFFFF"/>
                </a:solidFill>
                <a:latin typeface="Tahoma" charset="0"/>
              </a:rPr>
              <a:t>9   </a:t>
            </a:r>
            <a:r>
              <a:rPr lang="zh-CN" altLang="en-US" sz="3200" dirty="0">
                <a:solidFill>
                  <a:srgbClr val="FFFFFF"/>
                </a:solidFill>
                <a:latin typeface="Tahoma" charset="0"/>
              </a:rPr>
              <a:t>因为我们现在所知道的，只是一部分；所讲的道也只是一部分； </a:t>
            </a:r>
          </a:p>
          <a:p>
            <a:pPr marL="342277" indent="-342277" algn="l">
              <a:spcBef>
                <a:spcPct val="20000"/>
              </a:spcBef>
              <a:buFont typeface="Wingdings" charset="0"/>
              <a:buChar char=""/>
            </a:pPr>
            <a:r>
              <a:rPr lang="zh-CN" altLang="en-US" sz="3200" dirty="0">
                <a:solidFill>
                  <a:srgbClr val="FFFFFF"/>
                </a:solidFill>
                <a:latin typeface="Tahoma" charset="0"/>
              </a:rPr>
              <a:t>  </a:t>
            </a:r>
            <a:r>
              <a:rPr lang="en-US" altLang="zh-CN" sz="3200" dirty="0">
                <a:solidFill>
                  <a:srgbClr val="FFFFFF"/>
                </a:solidFill>
                <a:latin typeface="Tahoma" charset="0"/>
              </a:rPr>
              <a:t>10   </a:t>
            </a:r>
            <a:r>
              <a:rPr lang="zh-CN" altLang="en-US" sz="3200" dirty="0">
                <a:solidFill>
                  <a:srgbClr val="FFFFFF"/>
                </a:solidFill>
                <a:latin typeface="Tahoma" charset="0"/>
              </a:rPr>
              <a:t>等那完全的来到，这部分的就要过去了。 </a:t>
            </a:r>
          </a:p>
        </p:txBody>
      </p:sp>
      <p:sp>
        <p:nvSpPr>
          <p:cNvPr id="592902" name="Rectangle 6"/>
          <p:cNvSpPr>
            <a:spLocks noChangeArrowheads="1"/>
          </p:cNvSpPr>
          <p:nvPr/>
        </p:nvSpPr>
        <p:spPr bwMode="auto">
          <a:xfrm>
            <a:off x="1143000" y="5715000"/>
            <a:ext cx="7772400" cy="1143000"/>
          </a:xfrm>
          <a:prstGeom prst="rect">
            <a:avLst/>
          </a:prstGeom>
          <a:noFill/>
          <a:ln>
            <a:noFill/>
          </a:ln>
          <a:effectLst>
            <a:outerShdw blurRad="25400" dist="25399" dir="2700000" algn="ctr" rotWithShape="0">
              <a:schemeClr val="bg1">
                <a:alpha val="99962"/>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nchor="ctr"/>
          <a:lstStyle/>
          <a:p>
            <a:pPr algn="r"/>
            <a:r>
              <a:rPr lang="zh-CN" altLang="en-US" sz="3200" b="0" i="1" dirty="0">
                <a:solidFill>
                  <a:srgbClr val="FFFFFF"/>
                </a:solidFill>
                <a:latin typeface="Tahoma" charset="0"/>
              </a:rPr>
              <a:t>林前 </a:t>
            </a:r>
            <a:r>
              <a:rPr lang="en-US" sz="3200" b="0" i="1" dirty="0">
                <a:solidFill>
                  <a:srgbClr val="FFFFFF"/>
                </a:solidFill>
                <a:latin typeface="Tahoma" charset="0"/>
              </a:rPr>
              <a:t>13:8-12 </a:t>
            </a:r>
            <a:r>
              <a:rPr lang="zh-CN" altLang="en-US" sz="3200" b="0" i="1" dirty="0">
                <a:solidFill>
                  <a:srgbClr val="FFFFFF"/>
                </a:solidFill>
                <a:latin typeface="Tahoma" charset="0"/>
              </a:rPr>
              <a:t>ＣＮＶ</a:t>
            </a:r>
            <a:endParaRPr lang="en-US" sz="3200" b="0" i="1" dirty="0">
              <a:solidFill>
                <a:srgbClr val="FFFFFF"/>
              </a:solidFill>
              <a:latin typeface="Tahoma" charset="0"/>
            </a:endParaRPr>
          </a:p>
        </p:txBody>
      </p:sp>
    </p:spTree>
    <p:extLst>
      <p:ext uri="{BB962C8B-B14F-4D97-AF65-F5344CB8AC3E}">
        <p14:creationId xmlns:p14="http://schemas.microsoft.com/office/powerpoint/2010/main" val="364885407"/>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6994" name="Rectangle 2"/>
          <p:cNvSpPr>
            <a:spLocks noGrp="1" noChangeArrowheads="1"/>
          </p:cNvSpPr>
          <p:nvPr>
            <p:ph type="ctrTitle"/>
          </p:nvPr>
        </p:nvSpPr>
        <p:spPr>
          <a:xfrm>
            <a:off x="0" y="5105400"/>
            <a:ext cx="9144000" cy="1371600"/>
          </a:xfrm>
          <a:effectLst>
            <a:outerShdw blurRad="25400" dist="25399" dir="2700000" algn="ctr" rotWithShape="0">
              <a:srgbClr val="060600">
                <a:alpha val="99962"/>
              </a:srgbClr>
            </a:outerShdw>
          </a:effectLst>
        </p:spPr>
        <p:txBody>
          <a:bodyPr/>
          <a:lstStyle/>
          <a:p>
            <a:r>
              <a:rPr lang="zh-CN" altLang="en-US" b="1" i="1" dirty="0"/>
              <a:t>这是大事</a:t>
            </a:r>
            <a:r>
              <a:rPr lang="en-US" altLang="zh-CN" b="1" i="1" dirty="0"/>
              <a:t>!</a:t>
            </a:r>
            <a:endParaRPr lang="en-US" dirty="0"/>
          </a:p>
        </p:txBody>
      </p:sp>
      <p:pic>
        <p:nvPicPr>
          <p:cNvPr id="596995" name="Picture 3" descr="Megafro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133603" y="0"/>
            <a:ext cx="4995863" cy="52578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40069118"/>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21218" name="Text Box 1026"/>
          <p:cNvSpPr txBox="1">
            <a:spLocks noChangeArrowheads="1"/>
          </p:cNvSpPr>
          <p:nvPr/>
        </p:nvSpPr>
        <p:spPr bwMode="auto">
          <a:xfrm>
            <a:off x="-158736" y="304821"/>
            <a:ext cx="17443854" cy="71710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69" tIns="45635" rIns="91269" bIns="45635">
            <a:spAutoFit/>
          </a:bodyPr>
          <a:lstStyle>
            <a:lvl1pPr marL="285750" eaLnBrk="0" hangingPunct="0">
              <a:tabLst>
                <a:tab pos="3657600" algn="l"/>
                <a:tab pos="5486400" algn="l"/>
                <a:tab pos="7439025" algn="l"/>
              </a:tabLst>
              <a:defRPr sz="2400" b="1">
                <a:solidFill>
                  <a:schemeClr val="tx1"/>
                </a:solidFill>
                <a:latin typeface="Arial" charset="0"/>
                <a:ea typeface="ＭＳ Ｐゴシック" charset="0"/>
                <a:cs typeface="ＭＳ Ｐゴシック" charset="0"/>
              </a:defRPr>
            </a:lvl1pPr>
            <a:lvl2pPr marL="37931725" indent="-37474525" eaLnBrk="0" hangingPunct="0">
              <a:tabLst>
                <a:tab pos="3657600" algn="l"/>
                <a:tab pos="5486400" algn="l"/>
                <a:tab pos="7439025" algn="l"/>
              </a:tabLst>
              <a:defRPr sz="2400" b="1">
                <a:solidFill>
                  <a:schemeClr val="tx1"/>
                </a:solidFill>
                <a:latin typeface="Arial" charset="0"/>
                <a:ea typeface="ＭＳ Ｐゴシック" charset="0"/>
              </a:defRPr>
            </a:lvl2pPr>
            <a:lvl3pPr eaLnBrk="0" hangingPunct="0">
              <a:tabLst>
                <a:tab pos="3657600" algn="l"/>
                <a:tab pos="5486400" algn="l"/>
                <a:tab pos="7439025" algn="l"/>
              </a:tabLst>
              <a:defRPr sz="2400" b="1">
                <a:solidFill>
                  <a:schemeClr val="tx1"/>
                </a:solidFill>
                <a:latin typeface="Arial" charset="0"/>
                <a:ea typeface="ＭＳ Ｐゴシック" charset="0"/>
              </a:defRPr>
            </a:lvl3pPr>
            <a:lvl4pPr eaLnBrk="0" hangingPunct="0">
              <a:tabLst>
                <a:tab pos="3657600" algn="l"/>
                <a:tab pos="5486400" algn="l"/>
                <a:tab pos="7439025" algn="l"/>
              </a:tabLst>
              <a:defRPr sz="2400" b="1">
                <a:solidFill>
                  <a:schemeClr val="tx1"/>
                </a:solidFill>
                <a:latin typeface="Arial" charset="0"/>
                <a:ea typeface="ＭＳ Ｐゴシック" charset="0"/>
              </a:defRPr>
            </a:lvl4pPr>
            <a:lvl5pPr eaLnBrk="0" hangingPunct="0">
              <a:tabLst>
                <a:tab pos="3657600" algn="l"/>
                <a:tab pos="5486400" algn="l"/>
                <a:tab pos="7439025" algn="l"/>
              </a:tabLst>
              <a:defRPr sz="2400" b="1">
                <a:solidFill>
                  <a:schemeClr val="tx1"/>
                </a:solidFill>
                <a:latin typeface="Arial" charset="0"/>
                <a:ea typeface="ＭＳ Ｐゴシック" charset="0"/>
              </a:defRPr>
            </a:lvl5pPr>
            <a:lvl6pPr marL="457200" eaLnBrk="0" fontAlgn="base" hangingPunct="0">
              <a:spcBef>
                <a:spcPct val="0"/>
              </a:spcBef>
              <a:spcAft>
                <a:spcPct val="0"/>
              </a:spcAft>
              <a:tabLst>
                <a:tab pos="3657600" algn="l"/>
                <a:tab pos="5486400" algn="l"/>
                <a:tab pos="7439025" algn="l"/>
              </a:tabLst>
              <a:defRPr sz="2400" b="1">
                <a:solidFill>
                  <a:schemeClr val="tx1"/>
                </a:solidFill>
                <a:latin typeface="Arial" charset="0"/>
                <a:ea typeface="ＭＳ Ｐゴシック" charset="0"/>
              </a:defRPr>
            </a:lvl6pPr>
            <a:lvl7pPr marL="914400" eaLnBrk="0" fontAlgn="base" hangingPunct="0">
              <a:spcBef>
                <a:spcPct val="0"/>
              </a:spcBef>
              <a:spcAft>
                <a:spcPct val="0"/>
              </a:spcAft>
              <a:tabLst>
                <a:tab pos="3657600" algn="l"/>
                <a:tab pos="5486400" algn="l"/>
                <a:tab pos="7439025" algn="l"/>
              </a:tabLst>
              <a:defRPr sz="2400" b="1">
                <a:solidFill>
                  <a:schemeClr val="tx1"/>
                </a:solidFill>
                <a:latin typeface="Arial" charset="0"/>
                <a:ea typeface="ＭＳ Ｐゴシック" charset="0"/>
              </a:defRPr>
            </a:lvl7pPr>
            <a:lvl8pPr marL="1371600" eaLnBrk="0" fontAlgn="base" hangingPunct="0">
              <a:spcBef>
                <a:spcPct val="0"/>
              </a:spcBef>
              <a:spcAft>
                <a:spcPct val="0"/>
              </a:spcAft>
              <a:tabLst>
                <a:tab pos="3657600" algn="l"/>
                <a:tab pos="5486400" algn="l"/>
                <a:tab pos="7439025" algn="l"/>
              </a:tabLst>
              <a:defRPr sz="2400" b="1">
                <a:solidFill>
                  <a:schemeClr val="tx1"/>
                </a:solidFill>
                <a:latin typeface="Arial" charset="0"/>
                <a:ea typeface="ＭＳ Ｐゴシック" charset="0"/>
              </a:defRPr>
            </a:lvl8pPr>
            <a:lvl9pPr marL="1828800" eaLnBrk="0" fontAlgn="base" hangingPunct="0">
              <a:spcBef>
                <a:spcPct val="0"/>
              </a:spcBef>
              <a:spcAft>
                <a:spcPct val="0"/>
              </a:spcAft>
              <a:tabLst>
                <a:tab pos="3657600" algn="l"/>
                <a:tab pos="5486400" algn="l"/>
                <a:tab pos="7439025" algn="l"/>
              </a:tabLst>
              <a:defRPr sz="2400" b="1">
                <a:solidFill>
                  <a:schemeClr val="tx1"/>
                </a:solidFill>
                <a:latin typeface="Arial" charset="0"/>
                <a:ea typeface="ＭＳ Ｐゴシック" charset="0"/>
              </a:defRPr>
            </a:lvl9pPr>
          </a:lstStyle>
          <a:p>
            <a:pPr algn="l" eaLnBrk="1" hangingPunct="1"/>
            <a:r>
              <a:rPr lang="en-US" altLang="zh-CN" sz="2000" dirty="0">
                <a:latin typeface="Arial Narrow" charset="0"/>
                <a:ea typeface="SimSun" charset="0"/>
                <a:cs typeface="SimSun" charset="0"/>
              </a:rPr>
              <a:t>______________________________________________________________________________</a:t>
            </a:r>
          </a:p>
          <a:p>
            <a:pPr algn="l" eaLnBrk="1" hangingPunct="1"/>
            <a:r>
              <a:rPr lang="en-US" altLang="zh-CN" sz="2000" dirty="0">
                <a:latin typeface="Arial Narrow" charset="0"/>
                <a:ea typeface="SimSun" charset="0"/>
                <a:cs typeface="SimSun" charset="0"/>
              </a:rPr>
              <a:t> </a:t>
            </a:r>
            <a:r>
              <a:rPr lang="zh-CN" altLang="en-US" sz="2000" dirty="0">
                <a:latin typeface="Arial Narrow" charset="0"/>
                <a:ea typeface="SimSun" charset="0"/>
                <a:cs typeface="SimSun" charset="0"/>
              </a:rPr>
              <a:t>关键问题</a:t>
            </a:r>
            <a:r>
              <a:rPr lang="en-US" altLang="zh-CN" sz="2000" dirty="0">
                <a:latin typeface="Arial Narrow" charset="0"/>
                <a:ea typeface="SimSun" charset="0"/>
                <a:cs typeface="SimSun" charset="0"/>
              </a:rPr>
              <a:t>	</a:t>
            </a:r>
            <a:r>
              <a:rPr lang="zh-CN" altLang="en-US" sz="2000" dirty="0">
                <a:latin typeface="Arial Narrow" charset="0"/>
                <a:ea typeface="SimSun" charset="0"/>
                <a:cs typeface="SimSun" charset="0"/>
              </a:rPr>
              <a:t>正典</a:t>
            </a:r>
            <a:r>
              <a:rPr lang="en-US" altLang="zh-CN" sz="2000" dirty="0">
                <a:latin typeface="Arial Narrow" charset="0"/>
                <a:ea typeface="SimSun" charset="0"/>
                <a:cs typeface="SimSun" charset="0"/>
              </a:rPr>
              <a:t>(</a:t>
            </a:r>
            <a:r>
              <a:rPr lang="zh-CN" altLang="en-US" sz="2000" dirty="0">
                <a:latin typeface="Arial Narrow" charset="0"/>
                <a:ea typeface="SimSun" charset="0"/>
                <a:cs typeface="SimSun" charset="0"/>
              </a:rPr>
              <a:t>圣经</a:t>
            </a:r>
            <a:r>
              <a:rPr lang="en-US" altLang="zh-CN" sz="2000" dirty="0">
                <a:latin typeface="Arial Narrow" charset="0"/>
                <a:ea typeface="SimSun" charset="0"/>
                <a:cs typeface="SimSun" charset="0"/>
              </a:rPr>
              <a:t>)	</a:t>
            </a:r>
            <a:r>
              <a:rPr lang="zh-CN" altLang="en-US" sz="2000" dirty="0">
                <a:latin typeface="Arial Narrow" charset="0"/>
                <a:ea typeface="SimSun" charset="0"/>
                <a:cs typeface="SimSun" charset="0"/>
              </a:rPr>
              <a:t>提到云里</a:t>
            </a:r>
            <a:r>
              <a:rPr lang="en-US" altLang="zh-CN" sz="2000" dirty="0">
                <a:latin typeface="Arial Narrow" charset="0"/>
                <a:ea typeface="SimSun" charset="0"/>
                <a:cs typeface="SimSun" charset="0"/>
              </a:rPr>
              <a:t>	</a:t>
            </a:r>
            <a:r>
              <a:rPr lang="zh-CN" altLang="en-US" sz="2000" dirty="0">
                <a:latin typeface="Arial Narrow" charset="0"/>
                <a:ea typeface="SimSun" charset="0"/>
                <a:cs typeface="SimSun" charset="0"/>
              </a:rPr>
              <a:t>肢体 </a:t>
            </a:r>
            <a:r>
              <a:rPr lang="en-US" altLang="zh-CN" sz="2000" dirty="0">
                <a:latin typeface="Arial Narrow" charset="0"/>
                <a:ea typeface="SimSun" charset="0"/>
                <a:cs typeface="SimSun" charset="0"/>
              </a:rPr>
              <a:t>(</a:t>
            </a:r>
            <a:r>
              <a:rPr lang="zh-CN" altLang="en-US" sz="2000" dirty="0">
                <a:latin typeface="Arial Narrow" charset="0"/>
                <a:ea typeface="SimSun" charset="0"/>
                <a:cs typeface="SimSun" charset="0"/>
              </a:rPr>
              <a:t>教会</a:t>
            </a:r>
            <a:r>
              <a:rPr lang="en-US" altLang="zh-CN" sz="2000" dirty="0">
                <a:latin typeface="Arial Narrow" charset="0"/>
                <a:ea typeface="SimSun" charset="0"/>
                <a:cs typeface="SimSun" charset="0"/>
              </a:rPr>
              <a:t>)</a:t>
            </a:r>
          </a:p>
          <a:p>
            <a:pPr algn="l" eaLnBrk="1" hangingPunct="1"/>
            <a:r>
              <a:rPr lang="en-US" altLang="zh-CN" sz="2000" dirty="0">
                <a:latin typeface="Arial Narrow" charset="0"/>
                <a:ea typeface="SimSun" charset="0"/>
                <a:cs typeface="SimSun" charset="0"/>
              </a:rPr>
              <a:t>______________________________________________________________________________</a:t>
            </a:r>
          </a:p>
          <a:p>
            <a:pPr algn="l" eaLnBrk="1" hangingPunct="1"/>
            <a:r>
              <a:rPr lang="en-US" altLang="zh-CN" sz="2000" dirty="0">
                <a:latin typeface="Arial Narrow" charset="0"/>
                <a:ea typeface="SimSun" charset="0"/>
                <a:cs typeface="SimSun" charset="0"/>
              </a:rPr>
              <a:t> </a:t>
            </a:r>
          </a:p>
          <a:p>
            <a:pPr algn="l" eaLnBrk="1" hangingPunct="1"/>
            <a:r>
              <a:rPr lang="en-US" altLang="zh-CN" sz="2000" dirty="0">
                <a:latin typeface="Arial Narrow" charset="0"/>
                <a:ea typeface="SimSun" charset="0"/>
                <a:cs typeface="SimSun" charset="0"/>
              </a:rPr>
              <a:t> 13:8  </a:t>
            </a:r>
            <a:r>
              <a:rPr lang="zh-CN" altLang="en-US" sz="2000" dirty="0">
                <a:latin typeface="Arial Narrow" charset="0"/>
                <a:ea typeface="SimSun" charset="0"/>
                <a:cs typeface="SimSun" charset="0"/>
              </a:rPr>
              <a:t>它的性质是</a:t>
            </a:r>
            <a:r>
              <a:rPr lang="en-US" altLang="zh-CN" sz="2000" dirty="0">
                <a:latin typeface="Arial Narrow" charset="0"/>
                <a:ea typeface="SimSun" charset="0"/>
                <a:cs typeface="SimSun" charset="0"/>
              </a:rPr>
              <a:t>:</a:t>
            </a:r>
          </a:p>
          <a:p>
            <a:pPr algn="l" eaLnBrk="1" hangingPunct="1"/>
            <a:r>
              <a:rPr lang="en-US" altLang="zh-CN" sz="2000" dirty="0">
                <a:latin typeface="Arial Narrow" charset="0"/>
                <a:ea typeface="SimSun" charset="0"/>
                <a:cs typeface="SimSun" charset="0"/>
              </a:rPr>
              <a:t> </a:t>
            </a:r>
          </a:p>
          <a:p>
            <a:pPr algn="l" eaLnBrk="1" hangingPunct="1"/>
            <a:r>
              <a:rPr lang="en-US" altLang="zh-CN" sz="2000" dirty="0">
                <a:latin typeface="Arial Narrow" charset="0"/>
                <a:ea typeface="SimSun" charset="0"/>
                <a:cs typeface="SimSun" charset="0"/>
              </a:rPr>
              <a:t>      a) </a:t>
            </a:r>
            <a:r>
              <a:rPr lang="zh-CN" altLang="en-US" sz="2000" dirty="0">
                <a:latin typeface="Arial Narrow" charset="0"/>
                <a:ea typeface="SimSun" charset="0"/>
                <a:cs typeface="SimSun" charset="0"/>
              </a:rPr>
              <a:t>预言及知识？	启示性的	非启示性的	启示性的</a:t>
            </a:r>
          </a:p>
          <a:p>
            <a:pPr algn="l" eaLnBrk="1" hangingPunct="1"/>
            <a:r>
              <a:rPr lang="zh-CN" altLang="en-US" sz="2000" dirty="0">
                <a:latin typeface="Arial Narrow" charset="0"/>
                <a:ea typeface="SimSun" charset="0"/>
                <a:cs typeface="SimSun" charset="0"/>
              </a:rPr>
              <a:t>     </a:t>
            </a:r>
            <a:r>
              <a:rPr lang="en-US" altLang="zh-CN" sz="2000" dirty="0">
                <a:latin typeface="Arial Narrow" charset="0"/>
                <a:ea typeface="SimSun" charset="0"/>
                <a:cs typeface="SimSun" charset="0"/>
              </a:rPr>
              <a:t>b) </a:t>
            </a:r>
            <a:r>
              <a:rPr lang="zh-CN" altLang="en-US" sz="2000" dirty="0">
                <a:latin typeface="Arial Narrow" charset="0"/>
                <a:ea typeface="SimSun" charset="0"/>
                <a:cs typeface="SimSun" charset="0"/>
              </a:rPr>
              <a:t>方言？	确定的	不确定的	确定的</a:t>
            </a:r>
          </a:p>
          <a:p>
            <a:pPr algn="l" eaLnBrk="1" hangingPunct="1"/>
            <a:r>
              <a:rPr lang="zh-CN" altLang="en-US" sz="2000" dirty="0">
                <a:latin typeface="Arial Narrow" charset="0"/>
                <a:ea typeface="SimSun" charset="0"/>
                <a:cs typeface="SimSun" charset="0"/>
              </a:rPr>
              <a:t> </a:t>
            </a:r>
          </a:p>
          <a:p>
            <a:pPr algn="l" eaLnBrk="1" hangingPunct="1"/>
            <a:r>
              <a:rPr lang="zh-CN" altLang="en-US" sz="2000" dirty="0">
                <a:latin typeface="Arial Narrow" charset="0"/>
                <a:ea typeface="SimSun" charset="0"/>
                <a:cs typeface="SimSun" charset="0"/>
              </a:rPr>
              <a:t>  这些恩赐何时终止？	于正典	在基督再来	于正典</a:t>
            </a:r>
          </a:p>
          <a:p>
            <a:pPr algn="l" eaLnBrk="1" hangingPunct="1"/>
            <a:r>
              <a:rPr lang="zh-CN" altLang="en-US" sz="2000" dirty="0">
                <a:latin typeface="Arial Narrow" charset="0"/>
                <a:ea typeface="SimSun" charset="0"/>
                <a:cs typeface="SimSun" charset="0"/>
              </a:rPr>
              <a:t> </a:t>
            </a:r>
          </a:p>
          <a:p>
            <a:pPr algn="l" eaLnBrk="1" hangingPunct="1"/>
            <a:r>
              <a:rPr lang="zh-CN" altLang="en-US" sz="2000" dirty="0">
                <a:latin typeface="Arial Narrow" charset="0"/>
                <a:ea typeface="SimSun" charset="0"/>
                <a:cs typeface="SimSun" charset="0"/>
              </a:rPr>
              <a:t> </a:t>
            </a:r>
            <a:r>
              <a:rPr lang="en-US" altLang="zh-CN" sz="2000" dirty="0">
                <a:latin typeface="Arial Narrow" charset="0"/>
                <a:ea typeface="SimSun" charset="0"/>
                <a:cs typeface="SimSun" charset="0"/>
              </a:rPr>
              <a:t>13:10 </a:t>
            </a:r>
            <a:r>
              <a:rPr lang="zh-CN" altLang="en-US" sz="2000" dirty="0">
                <a:latin typeface="Arial Narrow" charset="0"/>
                <a:ea typeface="SimSun" charset="0"/>
                <a:cs typeface="SimSun" charset="0"/>
              </a:rPr>
              <a:t>什么是 </a:t>
            </a:r>
            <a:r>
              <a:rPr lang="en-US" altLang="zh-CN" sz="2000" dirty="0">
                <a:latin typeface="Arial Narrow" charset="0"/>
                <a:ea typeface="SimSun" charset="0"/>
                <a:cs typeface="SimSun" charset="0"/>
              </a:rPr>
              <a:t>to </a:t>
            </a:r>
            <a:r>
              <a:rPr lang="en-US" altLang="zh-CN" sz="2000" dirty="0" err="1">
                <a:latin typeface="Arial Narrow" charset="0"/>
                <a:ea typeface="SimSun" charset="0"/>
                <a:cs typeface="SimSun" charset="0"/>
              </a:rPr>
              <a:t>teleion</a:t>
            </a:r>
            <a:r>
              <a:rPr lang="zh-CN" altLang="en-US" sz="2000" dirty="0">
                <a:latin typeface="Arial Narrow" charset="0"/>
                <a:ea typeface="SimSun" charset="0"/>
                <a:cs typeface="SimSun" charset="0"/>
              </a:rPr>
              <a:t>？	“完全”	“完美”	“成熟”</a:t>
            </a:r>
          </a:p>
          <a:p>
            <a:pPr algn="l" eaLnBrk="1" hangingPunct="1"/>
            <a:r>
              <a:rPr lang="zh-CN" altLang="en-US" sz="2000" dirty="0">
                <a:latin typeface="Arial Narrow" charset="0"/>
                <a:ea typeface="SimSun" charset="0"/>
                <a:cs typeface="SimSun" charset="0"/>
              </a:rPr>
              <a:t>	</a:t>
            </a:r>
            <a:r>
              <a:rPr lang="en-US" altLang="zh-CN" sz="2000" dirty="0">
                <a:latin typeface="Arial Narrow" charset="0"/>
                <a:ea typeface="SimSun" charset="0"/>
                <a:cs typeface="SimSun" charset="0"/>
              </a:rPr>
              <a:t>(</a:t>
            </a:r>
            <a:r>
              <a:rPr lang="zh-CN" altLang="en-US" sz="2000" dirty="0">
                <a:latin typeface="Arial Narrow" charset="0"/>
                <a:ea typeface="SimSun" charset="0"/>
                <a:cs typeface="SimSun" charset="0"/>
              </a:rPr>
              <a:t>正典</a:t>
            </a:r>
            <a:r>
              <a:rPr lang="en-US" altLang="zh-CN" sz="2000" dirty="0">
                <a:latin typeface="Arial Narrow" charset="0"/>
                <a:ea typeface="SimSun" charset="0"/>
                <a:cs typeface="SimSun" charset="0"/>
              </a:rPr>
              <a:t>)	(</a:t>
            </a:r>
            <a:r>
              <a:rPr lang="zh-CN" altLang="en-US" sz="2000" dirty="0">
                <a:latin typeface="Arial Narrow" charset="0"/>
                <a:ea typeface="SimSun" charset="0"/>
                <a:cs typeface="SimSun" charset="0"/>
              </a:rPr>
              <a:t>基督再来</a:t>
            </a:r>
            <a:r>
              <a:rPr lang="en-US" altLang="zh-CN" sz="2000" dirty="0">
                <a:latin typeface="Arial Narrow" charset="0"/>
                <a:ea typeface="SimSun" charset="0"/>
                <a:cs typeface="SimSun" charset="0"/>
              </a:rPr>
              <a:t>)	(</a:t>
            </a:r>
            <a:r>
              <a:rPr lang="zh-CN" altLang="en-US" sz="2000" dirty="0">
                <a:latin typeface="Arial Narrow" charset="0"/>
                <a:ea typeface="SimSun" charset="0"/>
                <a:cs typeface="SimSun" charset="0"/>
              </a:rPr>
              <a:t>肢体</a:t>
            </a:r>
            <a:r>
              <a:rPr lang="en-US" altLang="zh-CN" sz="2000" dirty="0">
                <a:latin typeface="Arial Narrow" charset="0"/>
                <a:ea typeface="SimSun" charset="0"/>
                <a:cs typeface="SimSun" charset="0"/>
              </a:rPr>
              <a:t>)</a:t>
            </a:r>
          </a:p>
          <a:p>
            <a:pPr algn="l" eaLnBrk="1" hangingPunct="1"/>
            <a:r>
              <a:rPr lang="en-US" altLang="zh-CN" sz="2000" dirty="0">
                <a:latin typeface="Arial Narrow" charset="0"/>
                <a:ea typeface="SimSun" charset="0"/>
                <a:cs typeface="SimSun" charset="0"/>
              </a:rPr>
              <a:t> </a:t>
            </a:r>
          </a:p>
          <a:p>
            <a:pPr algn="l" eaLnBrk="1" hangingPunct="1"/>
            <a:r>
              <a:rPr lang="en-US" altLang="zh-CN" sz="2000" dirty="0">
                <a:latin typeface="Arial Narrow" charset="0"/>
                <a:ea typeface="SimSun" charset="0"/>
                <a:cs typeface="SimSun" charset="0"/>
              </a:rPr>
              <a:t> 13:11 </a:t>
            </a:r>
            <a:r>
              <a:rPr lang="zh-CN" altLang="en-US" sz="2000" dirty="0">
                <a:latin typeface="Arial Narrow" charset="0"/>
                <a:ea typeface="SimSun" charset="0"/>
                <a:cs typeface="SimSun" charset="0"/>
              </a:rPr>
              <a:t>成了人代表什么？	之前与之后 	之前与之后 	之前与之后</a:t>
            </a:r>
          </a:p>
          <a:p>
            <a:pPr algn="l" eaLnBrk="1" hangingPunct="1"/>
            <a:r>
              <a:rPr lang="zh-CN" altLang="en-US" sz="2000" dirty="0">
                <a:latin typeface="Arial Narrow" charset="0"/>
                <a:ea typeface="SimSun" charset="0"/>
                <a:cs typeface="SimSun" charset="0"/>
              </a:rPr>
              <a:t> 	完成了正典	基督再来	肢体成熟</a:t>
            </a:r>
          </a:p>
          <a:p>
            <a:pPr algn="l" eaLnBrk="1" hangingPunct="1"/>
            <a:r>
              <a:rPr lang="zh-CN" altLang="en-US" sz="2000" dirty="0">
                <a:latin typeface="Arial Narrow" charset="0"/>
                <a:ea typeface="SimSun" charset="0"/>
                <a:cs typeface="SimSun" charset="0"/>
              </a:rPr>
              <a:t>							</a:t>
            </a:r>
            <a:r>
              <a:rPr lang="en-US" altLang="zh-CN" sz="2000" dirty="0">
                <a:latin typeface="Arial Narrow" charset="0"/>
                <a:ea typeface="SimSun" charset="0"/>
                <a:cs typeface="SimSun" charset="0"/>
              </a:rPr>
              <a:t>(indicated by canon)</a:t>
            </a:r>
          </a:p>
          <a:p>
            <a:pPr algn="l" eaLnBrk="1" hangingPunct="1"/>
            <a:r>
              <a:rPr lang="en-US" altLang="zh-CN" sz="2000" dirty="0">
                <a:latin typeface="Arial Narrow" charset="0"/>
                <a:ea typeface="SimSun" charset="0"/>
                <a:cs typeface="SimSun" charset="0"/>
              </a:rPr>
              <a:t> </a:t>
            </a:r>
          </a:p>
          <a:p>
            <a:pPr algn="l" eaLnBrk="1" hangingPunct="1"/>
            <a:r>
              <a:rPr lang="en-US" altLang="zh-CN" sz="2000" dirty="0">
                <a:latin typeface="Arial Narrow" charset="0"/>
                <a:ea typeface="SimSun" charset="0"/>
                <a:cs typeface="SimSun" charset="0"/>
              </a:rPr>
              <a:t> 13:12 </a:t>
            </a:r>
            <a:r>
              <a:rPr lang="zh-CN" altLang="en-US" sz="2000" dirty="0">
                <a:latin typeface="Arial Narrow" charset="0"/>
                <a:ea typeface="SimSun" charset="0"/>
                <a:cs typeface="SimSun" charset="0"/>
              </a:rPr>
              <a:t>什么是有限及全知道？	之前与之后	之前与之后	之前与之后</a:t>
            </a:r>
          </a:p>
          <a:p>
            <a:pPr algn="l" eaLnBrk="1" hangingPunct="1"/>
            <a:r>
              <a:rPr lang="zh-CN" altLang="en-US" sz="2000" dirty="0">
                <a:latin typeface="Arial Narrow" charset="0"/>
                <a:ea typeface="SimSun" charset="0"/>
                <a:cs typeface="SimSun" charset="0"/>
              </a:rPr>
              <a:t>  	完成了正典	基督再来	肢体成熟</a:t>
            </a:r>
          </a:p>
          <a:p>
            <a:pPr algn="l" eaLnBrk="1" hangingPunct="1"/>
            <a:r>
              <a:rPr lang="zh-CN" altLang="en-US" sz="2000" dirty="0">
                <a:latin typeface="Arial Narrow" charset="0"/>
                <a:ea typeface="SimSun" charset="0"/>
                <a:cs typeface="SimSun" charset="0"/>
              </a:rPr>
              <a:t>				</a:t>
            </a:r>
            <a:r>
              <a:rPr lang="en-US" altLang="zh-CN" sz="2000" dirty="0">
                <a:latin typeface="Arial Narrow" charset="0"/>
                <a:ea typeface="SimSun" charset="0"/>
                <a:cs typeface="SimSun" charset="0"/>
              </a:rPr>
              <a:t>							(completed by </a:t>
            </a:r>
            <a:r>
              <a:rPr lang="en-US" altLang="zh-CN" sz="2000" i="1" dirty="0" err="1">
                <a:latin typeface="Arial Narrow" charset="0"/>
                <a:ea typeface="SimSun" charset="0"/>
                <a:cs typeface="SimSun" charset="0"/>
              </a:rPr>
              <a:t>parousia</a:t>
            </a:r>
            <a:r>
              <a:rPr lang="en-US" altLang="zh-CN" sz="2000" i="1" dirty="0">
                <a:latin typeface="Arial Narrow" charset="0"/>
                <a:ea typeface="SimSun" charset="0"/>
                <a:cs typeface="SimSun" charset="0"/>
              </a:rPr>
              <a:t> </a:t>
            </a:r>
            <a:r>
              <a:rPr lang="en-US" altLang="zh-CN" sz="2000" dirty="0">
                <a:latin typeface="Arial Narrow" charset="0"/>
                <a:ea typeface="SimSun" charset="0"/>
                <a:cs typeface="SimSun" charset="0"/>
              </a:rPr>
              <a:t>)</a:t>
            </a:r>
          </a:p>
          <a:p>
            <a:pPr algn="l" eaLnBrk="1" hangingPunct="1"/>
            <a:r>
              <a:rPr lang="en-US" altLang="zh-CN" sz="2000" dirty="0">
                <a:latin typeface="Arial Narrow" charset="0"/>
                <a:ea typeface="SimSun" charset="0"/>
                <a:cs typeface="SimSun" charset="0"/>
              </a:rPr>
              <a:t>________________________________________________________________________________</a:t>
            </a:r>
          </a:p>
          <a:p>
            <a:pPr algn="l" eaLnBrk="1" hangingPunct="1"/>
            <a:endParaRPr lang="en-US" sz="2000" dirty="0">
              <a:latin typeface="Arial Narrow" charset="0"/>
              <a:ea typeface="SimSun" charset="0"/>
              <a:cs typeface="SimSun" charset="0"/>
            </a:endParaRPr>
          </a:p>
        </p:txBody>
      </p:sp>
      <p:sp>
        <p:nvSpPr>
          <p:cNvPr id="521219" name="Rectangle 1027"/>
          <p:cNvSpPr>
            <a:spLocks noGrp="1" noChangeArrowheads="1"/>
          </p:cNvSpPr>
          <p:nvPr>
            <p:ph type="title" idx="4294967295"/>
          </p:nvPr>
        </p:nvSpPr>
        <p:spPr>
          <a:xfrm>
            <a:off x="2209801" y="0"/>
            <a:ext cx="4724400" cy="533400"/>
          </a:xfrm>
          <a:solidFill>
            <a:schemeClr val="tx1"/>
          </a:solidFill>
        </p:spPr>
        <p:txBody>
          <a:bodyPr/>
          <a:lstStyle/>
          <a:p>
            <a:pPr algn="ctr" eaLnBrk="1" hangingPunct="1"/>
            <a:r>
              <a:rPr lang="zh-CN" altLang="en-US" sz="3600" b="1" dirty="0">
                <a:solidFill>
                  <a:schemeClr val="accent1"/>
                </a:solidFill>
                <a:latin typeface="Times New Roman" charset="0"/>
                <a:ea typeface="ＭＳ Ｐゴシック" charset="0"/>
                <a:cs typeface="ＭＳ Ｐゴシック" charset="0"/>
              </a:rPr>
              <a:t>哥林多前书</a:t>
            </a:r>
            <a:r>
              <a:rPr lang="en-US" sz="3600" b="1" dirty="0">
                <a:solidFill>
                  <a:schemeClr val="accent1"/>
                </a:solidFill>
                <a:latin typeface="Times New Roman" charset="0"/>
                <a:ea typeface="ＭＳ Ｐゴシック" charset="0"/>
                <a:cs typeface="ＭＳ Ｐゴシック" charset="0"/>
              </a:rPr>
              <a:t> 13:8-13</a:t>
            </a:r>
          </a:p>
        </p:txBody>
      </p:sp>
      <p:sp>
        <p:nvSpPr>
          <p:cNvPr id="521220" name="Text Box 1028"/>
          <p:cNvSpPr txBox="1">
            <a:spLocks noChangeArrowheads="1"/>
          </p:cNvSpPr>
          <p:nvPr/>
        </p:nvSpPr>
        <p:spPr bwMode="auto">
          <a:xfrm>
            <a:off x="7924813" y="76203"/>
            <a:ext cx="1160550" cy="461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69" tIns="45635" rIns="91269" bIns="45635">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a:r>
              <a:rPr lang="en-US"/>
              <a:t>161b-c</a:t>
            </a:r>
          </a:p>
        </p:txBody>
      </p:sp>
      <p:sp>
        <p:nvSpPr>
          <p:cNvPr id="521221" name="Text Box 1029"/>
          <p:cNvSpPr txBox="1">
            <a:spLocks noChangeArrowheads="1"/>
          </p:cNvSpPr>
          <p:nvPr/>
        </p:nvSpPr>
        <p:spPr bwMode="auto">
          <a:xfrm>
            <a:off x="3565543" y="1258893"/>
            <a:ext cx="5225329" cy="338421"/>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269" tIns="45635" rIns="91269" bIns="45635">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a:r>
              <a:rPr lang="zh-CN" altLang="en-US" sz="1600" b="0" dirty="0">
                <a:solidFill>
                  <a:schemeClr val="bg1"/>
                </a:solidFill>
              </a:rPr>
              <a:t>罗伯特</a:t>
            </a:r>
            <a:r>
              <a:rPr lang="en-US" altLang="zh-CN" sz="1600" b="0" dirty="0">
                <a:solidFill>
                  <a:schemeClr val="bg1"/>
                </a:solidFill>
              </a:rPr>
              <a:t>·</a:t>
            </a:r>
            <a:r>
              <a:rPr lang="zh-CN" altLang="en-US" sz="1600" b="0" dirty="0">
                <a:solidFill>
                  <a:schemeClr val="bg1"/>
                </a:solidFill>
              </a:rPr>
              <a:t>汤玛士 </a:t>
            </a:r>
            <a:r>
              <a:rPr lang="en-US" altLang="zh-CN" sz="1600" b="0" dirty="0">
                <a:solidFill>
                  <a:schemeClr val="bg1"/>
                </a:solidFill>
              </a:rPr>
              <a:t>(</a:t>
            </a:r>
            <a:r>
              <a:rPr lang="en-US" sz="1600" b="0" dirty="0">
                <a:solidFill>
                  <a:schemeClr val="bg1"/>
                </a:solidFill>
              </a:rPr>
              <a:t>Robert L. Thomas), JETS (1974): 81-89</a:t>
            </a: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5105" name="Picture 2" descr="bible_lamp"/>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75235" name="Rectangle 3"/>
          <p:cNvSpPr>
            <a:spLocks noGrp="1"/>
          </p:cNvSpPr>
          <p:nvPr>
            <p:ph type="ctrTitle"/>
          </p:nvPr>
        </p:nvSpPr>
        <p:spPr>
          <a:xfrm>
            <a:off x="152400" y="685800"/>
            <a:ext cx="8763000" cy="1790700"/>
          </a:xfrm>
        </p:spPr>
        <p:txBody>
          <a:bodyPr>
            <a:normAutofit/>
          </a:bodyPr>
          <a:lstStyle/>
          <a:p>
            <a:pPr marL="714835" indent="-714835" algn="l" eaLnBrk="1" hangingPunct="1">
              <a:defRPr/>
            </a:pPr>
            <a:r>
              <a:rPr lang="en-US" b="1" dirty="0">
                <a:effectLst>
                  <a:glow rad="317500">
                    <a:schemeClr val="bg2">
                      <a:alpha val="90000"/>
                    </a:schemeClr>
                  </a:glow>
                </a:effectLst>
                <a:latin typeface="Arial"/>
                <a:cs typeface="Arial"/>
              </a:rPr>
              <a:t>B. </a:t>
            </a:r>
            <a:r>
              <a:rPr lang="zh-CN" altLang="en-US" b="1" dirty="0">
                <a:effectLst>
                  <a:glow rad="317500">
                    <a:schemeClr val="bg2">
                      <a:alpha val="90000"/>
                    </a:schemeClr>
                  </a:glow>
                </a:effectLst>
                <a:latin typeface="Arial"/>
                <a:cs typeface="Arial"/>
              </a:rPr>
              <a:t>当受诱惑时，</a:t>
            </a:r>
            <a:r>
              <a:rPr lang="zh-CN" altLang="en-US" b="1" dirty="0">
                <a:solidFill>
                  <a:srgbClr val="FFFF00"/>
                </a:solidFill>
                <a:effectLst>
                  <a:glow rad="317500">
                    <a:schemeClr val="bg2">
                      <a:alpha val="90000"/>
                    </a:schemeClr>
                  </a:glow>
                </a:effectLst>
                <a:latin typeface="Arial"/>
                <a:cs typeface="Arial"/>
              </a:rPr>
              <a:t>谦卑</a:t>
            </a:r>
            <a:r>
              <a:rPr lang="zh-CN" altLang="en-US" b="1" dirty="0">
                <a:effectLst>
                  <a:glow rad="317500">
                    <a:schemeClr val="bg2">
                      <a:alpha val="90000"/>
                    </a:schemeClr>
                  </a:glow>
                </a:effectLst>
                <a:latin typeface="Arial"/>
                <a:cs typeface="Arial"/>
              </a:rPr>
              <a:t>的接受上帝的帮助</a:t>
            </a:r>
            <a:r>
              <a:rPr lang="en-US" b="1" dirty="0">
                <a:effectLst>
                  <a:glow rad="317500">
                    <a:schemeClr val="bg2">
                      <a:alpha val="90000"/>
                    </a:schemeClr>
                  </a:glow>
                </a:effectLst>
                <a:latin typeface="Arial"/>
                <a:cs typeface="Arial"/>
              </a:rPr>
              <a:t>(10:12-13).</a:t>
            </a:r>
          </a:p>
        </p:txBody>
      </p:sp>
    </p:spTree>
    <p:extLst>
      <p:ext uri="{BB962C8B-B14F-4D97-AF65-F5344CB8AC3E}">
        <p14:creationId xmlns:p14="http://schemas.microsoft.com/office/powerpoint/2010/main" val="1985997972"/>
      </p:ext>
    </p:extLst>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23266" name="Rectangle 2"/>
          <p:cNvSpPr>
            <a:spLocks noChangeArrowheads="1"/>
          </p:cNvSpPr>
          <p:nvPr/>
        </p:nvSpPr>
        <p:spPr bwMode="auto">
          <a:xfrm>
            <a:off x="228600" y="503266"/>
            <a:ext cx="8686800" cy="7693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69" tIns="45635" rIns="91269" bIns="45635">
            <a:spAutoFit/>
          </a:bodyPr>
          <a:lstStyle/>
          <a:p>
            <a:pPr algn="l"/>
            <a:r>
              <a:rPr lang="en-US" altLang="zh-CN" sz="2200" dirty="0">
                <a:latin typeface="Arial Narrow" charset="0"/>
                <a:cs typeface="Times New Roman" charset="0"/>
              </a:rPr>
              <a:t>1. </a:t>
            </a:r>
            <a:r>
              <a:rPr lang="zh-CN" altLang="en-US" sz="2200" dirty="0">
                <a:latin typeface="Arial Narrow" charset="0"/>
                <a:cs typeface="Times New Roman" charset="0"/>
              </a:rPr>
              <a:t>正典看 </a:t>
            </a:r>
            <a:r>
              <a:rPr lang="en-US" altLang="zh-CN" sz="2200" b="0" dirty="0">
                <a:latin typeface="Arial Narrow" charset="0"/>
                <a:cs typeface="Times New Roman" charset="0"/>
              </a:rPr>
              <a:t>to </a:t>
            </a:r>
            <a:r>
              <a:rPr lang="en-US" altLang="zh-CN" sz="2200" b="0" dirty="0" err="1">
                <a:latin typeface="Arial Narrow" charset="0"/>
                <a:cs typeface="Times New Roman" charset="0"/>
              </a:rPr>
              <a:t>teleion</a:t>
            </a:r>
            <a:r>
              <a:rPr lang="en-US" altLang="zh-CN" sz="2200" b="0" dirty="0">
                <a:latin typeface="Arial Narrow" charset="0"/>
                <a:cs typeface="Times New Roman" charset="0"/>
              </a:rPr>
              <a:t> </a:t>
            </a:r>
            <a:r>
              <a:rPr lang="zh-CN" altLang="en-US" sz="2200" b="0" dirty="0">
                <a:latin typeface="Arial Narrow" charset="0"/>
                <a:cs typeface="Times New Roman" charset="0"/>
              </a:rPr>
              <a:t>为“完成</a:t>
            </a:r>
            <a:r>
              <a:rPr lang="en-US" altLang="zh-CN" sz="2200" b="0" dirty="0">
                <a:latin typeface="Arial Narrow" charset="0"/>
                <a:cs typeface="Times New Roman" charset="0"/>
              </a:rPr>
              <a:t>, </a:t>
            </a:r>
            <a:r>
              <a:rPr lang="zh-CN" altLang="en-US" sz="2200" b="0" dirty="0">
                <a:latin typeface="Arial Narrow" charset="0"/>
                <a:cs typeface="Times New Roman" charset="0"/>
              </a:rPr>
              <a:t>一切</a:t>
            </a:r>
            <a:r>
              <a:rPr lang="en-US" altLang="zh-CN" sz="2200" b="0" dirty="0">
                <a:latin typeface="Arial Narrow" charset="0"/>
                <a:cs typeface="Times New Roman" charset="0"/>
              </a:rPr>
              <a:t>,” </a:t>
            </a:r>
            <a:r>
              <a:rPr lang="zh-CN" altLang="en-US" sz="2200" b="0" dirty="0">
                <a:latin typeface="Arial Narrow" charset="0"/>
                <a:cs typeface="Times New Roman" charset="0"/>
              </a:rPr>
              <a:t>指示 “完成的经文”  因此，预言，知识及方言在新约完成后已终止而今日不存在。</a:t>
            </a:r>
          </a:p>
        </p:txBody>
      </p:sp>
      <p:grpSp>
        <p:nvGrpSpPr>
          <p:cNvPr id="2" name="Group 3"/>
          <p:cNvGrpSpPr>
            <a:grpSpLocks/>
          </p:cNvGrpSpPr>
          <p:nvPr/>
        </p:nvGrpSpPr>
        <p:grpSpPr bwMode="auto">
          <a:xfrm>
            <a:off x="304800" y="1600200"/>
            <a:ext cx="8610600" cy="5105400"/>
            <a:chOff x="192" y="1296"/>
            <a:chExt cx="5424" cy="2688"/>
          </a:xfrm>
        </p:grpSpPr>
        <p:sp>
          <p:nvSpPr>
            <p:cNvPr id="523271" name="Rectangle 4"/>
            <p:cNvSpPr>
              <a:spLocks noChangeArrowheads="1"/>
            </p:cNvSpPr>
            <p:nvPr/>
          </p:nvSpPr>
          <p:spPr bwMode="auto">
            <a:xfrm>
              <a:off x="192" y="1296"/>
              <a:ext cx="251" cy="377"/>
            </a:xfrm>
            <a:prstGeom prst="rect">
              <a:avLst/>
            </a:prstGeom>
            <a:solidFill>
              <a:srgbClr val="FFFFCC"/>
            </a:solidFill>
            <a:ln w="9525">
              <a:solidFill>
                <a:schemeClr val="tx1"/>
              </a:solidFill>
              <a:miter lim="800000"/>
              <a:headEnd/>
              <a:tailEnd/>
            </a:ln>
          </p:spPr>
          <p:txBody>
            <a:bodyPr lIns="0" tIns="0" rIns="0" bIns="0" anchor="ctr" anchorCtr="1"/>
            <a:lstStyle/>
            <a:p>
              <a:r>
                <a:rPr lang="en-US" sz="2200" b="0">
                  <a:latin typeface="Arial Narrow" charset="0"/>
                  <a:cs typeface="Times New Roman" charset="0"/>
                </a:rPr>
                <a:t> </a:t>
              </a:r>
            </a:p>
            <a:p>
              <a:pPr eaLnBrk="0" hangingPunct="0"/>
              <a:endParaRPr lang="en-US" sz="2200" b="0">
                <a:latin typeface="Arial Narrow" charset="0"/>
                <a:cs typeface="Times New Roman" charset="0"/>
              </a:endParaRPr>
            </a:p>
          </p:txBody>
        </p:sp>
        <p:sp>
          <p:nvSpPr>
            <p:cNvPr id="523272" name="Rectangle 5"/>
            <p:cNvSpPr>
              <a:spLocks noChangeArrowheads="1"/>
            </p:cNvSpPr>
            <p:nvPr/>
          </p:nvSpPr>
          <p:spPr bwMode="auto">
            <a:xfrm>
              <a:off x="443" y="1296"/>
              <a:ext cx="2228" cy="377"/>
            </a:xfrm>
            <a:prstGeom prst="rect">
              <a:avLst/>
            </a:prstGeom>
            <a:solidFill>
              <a:srgbClr val="FFFFCC"/>
            </a:solidFill>
            <a:ln w="9525">
              <a:solidFill>
                <a:schemeClr val="tx1"/>
              </a:solidFill>
              <a:miter lim="800000"/>
              <a:headEnd/>
              <a:tailEnd/>
            </a:ln>
          </p:spPr>
          <p:txBody>
            <a:bodyPr lIns="0" tIns="0" rIns="0" bIns="0" anchor="ctr" anchorCtr="1"/>
            <a:lstStyle/>
            <a:p>
              <a:r>
                <a:rPr lang="zh-CN" altLang="en-US" sz="2200" u="sng" dirty="0">
                  <a:latin typeface="Arial Narrow" charset="0"/>
                  <a:cs typeface="Times New Roman" charset="0"/>
                </a:rPr>
                <a:t>优点</a:t>
              </a:r>
              <a:endParaRPr lang="en-US" sz="2200" u="sng" dirty="0">
                <a:latin typeface="Arial Narrow" charset="0"/>
                <a:cs typeface="Times New Roman" charset="0"/>
              </a:endParaRPr>
            </a:p>
          </p:txBody>
        </p:sp>
        <p:sp>
          <p:nvSpPr>
            <p:cNvPr id="523273" name="Rectangle 6"/>
            <p:cNvSpPr>
              <a:spLocks noChangeArrowheads="1"/>
            </p:cNvSpPr>
            <p:nvPr/>
          </p:nvSpPr>
          <p:spPr bwMode="auto">
            <a:xfrm>
              <a:off x="2671" y="1296"/>
              <a:ext cx="335" cy="377"/>
            </a:xfrm>
            <a:prstGeom prst="rect">
              <a:avLst/>
            </a:prstGeom>
            <a:solidFill>
              <a:srgbClr val="FFFFCC"/>
            </a:solidFill>
            <a:ln w="9525">
              <a:solidFill>
                <a:schemeClr val="tx1"/>
              </a:solidFill>
              <a:miter lim="800000"/>
              <a:headEnd/>
              <a:tailEnd/>
            </a:ln>
          </p:spPr>
          <p:txBody>
            <a:bodyPr lIns="0" tIns="0" rIns="0" bIns="0" anchor="ctr" anchorCtr="1"/>
            <a:lstStyle/>
            <a:p>
              <a:r>
                <a:rPr lang="en-US" sz="2200" b="0">
                  <a:latin typeface="Arial Narrow" charset="0"/>
                  <a:cs typeface="Times New Roman" charset="0"/>
                </a:rPr>
                <a:t> </a:t>
              </a:r>
            </a:p>
            <a:p>
              <a:pPr eaLnBrk="0" hangingPunct="0"/>
              <a:endParaRPr lang="en-US" sz="2200" b="0">
                <a:latin typeface="Arial Narrow" charset="0"/>
                <a:cs typeface="Times New Roman" charset="0"/>
              </a:endParaRPr>
            </a:p>
          </p:txBody>
        </p:sp>
        <p:sp>
          <p:nvSpPr>
            <p:cNvPr id="523274" name="Rectangle 7"/>
            <p:cNvSpPr>
              <a:spLocks noChangeArrowheads="1"/>
            </p:cNvSpPr>
            <p:nvPr/>
          </p:nvSpPr>
          <p:spPr bwMode="auto">
            <a:xfrm>
              <a:off x="3006" y="1296"/>
              <a:ext cx="2610" cy="377"/>
            </a:xfrm>
            <a:prstGeom prst="rect">
              <a:avLst/>
            </a:prstGeom>
            <a:solidFill>
              <a:srgbClr val="FFFFCC"/>
            </a:solidFill>
            <a:ln w="9525">
              <a:solidFill>
                <a:schemeClr val="tx1"/>
              </a:solidFill>
              <a:miter lim="800000"/>
              <a:headEnd/>
              <a:tailEnd/>
            </a:ln>
          </p:spPr>
          <p:txBody>
            <a:bodyPr lIns="0" tIns="0" rIns="0" bIns="0" anchor="ctr" anchorCtr="1"/>
            <a:lstStyle/>
            <a:p>
              <a:r>
                <a:rPr lang="zh-CN" altLang="en-US" sz="2200" u="sng" dirty="0">
                  <a:latin typeface="Arial Narrow" charset="0"/>
                  <a:cs typeface="Times New Roman" charset="0"/>
                </a:rPr>
                <a:t>弱点</a:t>
              </a:r>
              <a:endParaRPr lang="en-US" sz="2200" u="sng" dirty="0">
                <a:latin typeface="Arial Narrow" charset="0"/>
                <a:cs typeface="Times New Roman" charset="0"/>
              </a:endParaRPr>
            </a:p>
          </p:txBody>
        </p:sp>
        <p:sp>
          <p:nvSpPr>
            <p:cNvPr id="523275" name="Rectangle 8"/>
            <p:cNvSpPr>
              <a:spLocks noChangeArrowheads="1"/>
            </p:cNvSpPr>
            <p:nvPr/>
          </p:nvSpPr>
          <p:spPr bwMode="auto">
            <a:xfrm>
              <a:off x="192" y="1673"/>
              <a:ext cx="251" cy="455"/>
            </a:xfrm>
            <a:prstGeom prst="rect">
              <a:avLst/>
            </a:prstGeom>
            <a:solidFill>
              <a:srgbClr val="FFFFCC"/>
            </a:solidFill>
            <a:ln w="9525">
              <a:solidFill>
                <a:schemeClr val="tx1"/>
              </a:solidFill>
              <a:miter lim="800000"/>
              <a:headEnd/>
              <a:tailEnd/>
            </a:ln>
          </p:spPr>
          <p:txBody>
            <a:bodyPr lIns="0" tIns="0" rIns="0" bIns="0" anchor="ctr" anchorCtr="1"/>
            <a:lstStyle/>
            <a:p>
              <a:r>
                <a:rPr lang="en-US" sz="2200" b="0">
                  <a:latin typeface="Arial Narrow" charset="0"/>
                  <a:cs typeface="Times New Roman" charset="0"/>
                </a:rPr>
                <a:t>a.</a:t>
              </a:r>
            </a:p>
            <a:p>
              <a:pPr eaLnBrk="0" hangingPunct="0"/>
              <a:endParaRPr lang="en-US" sz="2200" b="0">
                <a:latin typeface="Arial Narrow" charset="0"/>
                <a:cs typeface="Times New Roman" charset="0"/>
              </a:endParaRPr>
            </a:p>
          </p:txBody>
        </p:sp>
        <p:sp>
          <p:nvSpPr>
            <p:cNvPr id="523276" name="Rectangle 9"/>
            <p:cNvSpPr>
              <a:spLocks noChangeArrowheads="1"/>
            </p:cNvSpPr>
            <p:nvPr/>
          </p:nvSpPr>
          <p:spPr bwMode="auto">
            <a:xfrm>
              <a:off x="443" y="1673"/>
              <a:ext cx="2228" cy="455"/>
            </a:xfrm>
            <a:prstGeom prst="rect">
              <a:avLst/>
            </a:prstGeom>
            <a:solidFill>
              <a:srgbClr val="FFFFCC"/>
            </a:solidFill>
            <a:ln w="9525">
              <a:solidFill>
                <a:schemeClr val="tx1"/>
              </a:solidFill>
              <a:miter lim="800000"/>
              <a:headEnd/>
              <a:tailEnd/>
            </a:ln>
          </p:spPr>
          <p:txBody>
            <a:bodyPr lIns="0" tIns="0" rIns="0" bIns="0" anchor="ctr" anchorCtr="1"/>
            <a:lstStyle/>
            <a:p>
              <a:r>
                <a:rPr lang="zh-CN" altLang="en-US" sz="2200" b="0" dirty="0">
                  <a:latin typeface="Arial Narrow" charset="0"/>
                  <a:cs typeface="Times New Roman" charset="0"/>
                </a:rPr>
                <a:t>启示性的知识背景</a:t>
              </a:r>
              <a:r>
                <a:rPr lang="en-US" sz="2200" b="0" dirty="0">
                  <a:latin typeface="Arial Narrow" charset="0"/>
                  <a:cs typeface="Times New Roman" charset="0"/>
                </a:rPr>
                <a:t>(vv. 8-9).</a:t>
              </a:r>
            </a:p>
          </p:txBody>
        </p:sp>
        <p:sp>
          <p:nvSpPr>
            <p:cNvPr id="523277" name="Rectangle 10"/>
            <p:cNvSpPr>
              <a:spLocks noChangeArrowheads="1"/>
            </p:cNvSpPr>
            <p:nvPr/>
          </p:nvSpPr>
          <p:spPr bwMode="auto">
            <a:xfrm>
              <a:off x="2671" y="1673"/>
              <a:ext cx="335" cy="455"/>
            </a:xfrm>
            <a:prstGeom prst="rect">
              <a:avLst/>
            </a:prstGeom>
            <a:solidFill>
              <a:srgbClr val="FFFFCC"/>
            </a:solidFill>
            <a:ln w="9525">
              <a:solidFill>
                <a:schemeClr val="tx1"/>
              </a:solidFill>
              <a:miter lim="800000"/>
              <a:headEnd/>
              <a:tailEnd/>
            </a:ln>
          </p:spPr>
          <p:txBody>
            <a:bodyPr lIns="0" tIns="0" rIns="0" bIns="0" anchor="ctr" anchorCtr="1"/>
            <a:lstStyle/>
            <a:p>
              <a:r>
                <a:rPr lang="en-US" sz="2200" b="0">
                  <a:latin typeface="Arial Narrow" charset="0"/>
                  <a:cs typeface="Times New Roman" charset="0"/>
                </a:rPr>
                <a:t>a.</a:t>
              </a:r>
            </a:p>
            <a:p>
              <a:pPr eaLnBrk="0" hangingPunct="0"/>
              <a:endParaRPr lang="en-US" sz="2200" b="0">
                <a:latin typeface="Arial Narrow" charset="0"/>
                <a:cs typeface="Times New Roman" charset="0"/>
              </a:endParaRPr>
            </a:p>
          </p:txBody>
        </p:sp>
        <p:sp>
          <p:nvSpPr>
            <p:cNvPr id="523278" name="Rectangle 11"/>
            <p:cNvSpPr>
              <a:spLocks noChangeArrowheads="1"/>
            </p:cNvSpPr>
            <p:nvPr/>
          </p:nvSpPr>
          <p:spPr bwMode="auto">
            <a:xfrm>
              <a:off x="3006" y="1673"/>
              <a:ext cx="2610" cy="455"/>
            </a:xfrm>
            <a:prstGeom prst="rect">
              <a:avLst/>
            </a:prstGeom>
            <a:solidFill>
              <a:srgbClr val="FFFFCC"/>
            </a:solidFill>
            <a:ln w="9525">
              <a:solidFill>
                <a:schemeClr val="tx1"/>
              </a:solidFill>
              <a:miter lim="800000"/>
              <a:headEnd/>
              <a:tailEnd/>
            </a:ln>
          </p:spPr>
          <p:txBody>
            <a:bodyPr lIns="0" tIns="0" rIns="0" bIns="0" anchor="ctr" anchorCtr="1"/>
            <a:lstStyle/>
            <a:p>
              <a:r>
                <a:rPr lang="en-US" altLang="zh-CN" sz="2200" b="0" dirty="0">
                  <a:latin typeface="Arial Narrow" charset="0"/>
                  <a:cs typeface="Times New Roman" charset="0"/>
                </a:rPr>
                <a:t>12</a:t>
              </a:r>
              <a:r>
                <a:rPr lang="zh-CN" altLang="en-US" sz="2200" b="0" dirty="0">
                  <a:latin typeface="Arial Narrow" charset="0"/>
                  <a:cs typeface="Times New Roman" charset="0"/>
                </a:rPr>
                <a:t>节和基督再来 </a:t>
              </a:r>
              <a:r>
                <a:rPr lang="en-US" altLang="zh-CN" sz="2200" b="0" dirty="0">
                  <a:latin typeface="Arial Narrow" charset="0"/>
                  <a:cs typeface="Times New Roman" charset="0"/>
                </a:rPr>
                <a:t>(</a:t>
              </a:r>
              <a:r>
                <a:rPr lang="en-US" sz="2200" b="0" dirty="0">
                  <a:latin typeface="Arial Narrow" charset="0"/>
                  <a:cs typeface="Times New Roman" charset="0"/>
                </a:rPr>
                <a:t>the </a:t>
              </a:r>
              <a:r>
                <a:rPr lang="en-US" sz="2200" b="0" dirty="0" err="1">
                  <a:latin typeface="Arial Narrow" charset="0"/>
                  <a:cs typeface="Times New Roman" charset="0"/>
                </a:rPr>
                <a:t>parousia</a:t>
              </a:r>
              <a:r>
                <a:rPr lang="en-US" sz="2200" b="0" dirty="0">
                  <a:latin typeface="Arial Narrow" charset="0"/>
                  <a:cs typeface="Times New Roman" charset="0"/>
                </a:rPr>
                <a:t>) </a:t>
              </a:r>
            </a:p>
            <a:p>
              <a:r>
                <a:rPr lang="zh-CN" altLang="en-US" sz="2200" b="0" dirty="0">
                  <a:latin typeface="Arial Narrow" charset="0"/>
                  <a:cs typeface="Times New Roman" charset="0"/>
                </a:rPr>
                <a:t>不一致</a:t>
              </a:r>
              <a:r>
                <a:rPr lang="en-US" altLang="zh-CN" sz="2200" b="0" dirty="0">
                  <a:latin typeface="Arial Narrow" charset="0"/>
                  <a:cs typeface="Times New Roman" charset="0"/>
                </a:rPr>
                <a:t>.</a:t>
              </a:r>
            </a:p>
          </p:txBody>
        </p:sp>
        <p:sp>
          <p:nvSpPr>
            <p:cNvPr id="523279" name="Rectangle 12"/>
            <p:cNvSpPr>
              <a:spLocks noChangeArrowheads="1"/>
            </p:cNvSpPr>
            <p:nvPr/>
          </p:nvSpPr>
          <p:spPr bwMode="auto">
            <a:xfrm>
              <a:off x="192" y="2128"/>
              <a:ext cx="251" cy="533"/>
            </a:xfrm>
            <a:prstGeom prst="rect">
              <a:avLst/>
            </a:prstGeom>
            <a:solidFill>
              <a:srgbClr val="FFFFCC"/>
            </a:solidFill>
            <a:ln w="9525">
              <a:solidFill>
                <a:schemeClr val="tx1"/>
              </a:solidFill>
              <a:miter lim="800000"/>
              <a:headEnd/>
              <a:tailEnd/>
            </a:ln>
          </p:spPr>
          <p:txBody>
            <a:bodyPr lIns="0" tIns="0" rIns="0" bIns="0" anchor="ctr" anchorCtr="1"/>
            <a:lstStyle/>
            <a:p>
              <a:r>
                <a:rPr lang="en-US" sz="2200" b="0">
                  <a:latin typeface="Arial Narrow" charset="0"/>
                  <a:cs typeface="Times New Roman" charset="0"/>
                </a:rPr>
                <a:t>b. </a:t>
              </a:r>
            </a:p>
            <a:p>
              <a:pPr eaLnBrk="0" hangingPunct="0"/>
              <a:endParaRPr lang="en-US" sz="2200" b="0">
                <a:latin typeface="Arial Narrow" charset="0"/>
                <a:cs typeface="Times New Roman" charset="0"/>
              </a:endParaRPr>
            </a:p>
          </p:txBody>
        </p:sp>
        <p:sp>
          <p:nvSpPr>
            <p:cNvPr id="523280" name="Rectangle 13"/>
            <p:cNvSpPr>
              <a:spLocks noChangeArrowheads="1"/>
            </p:cNvSpPr>
            <p:nvPr/>
          </p:nvSpPr>
          <p:spPr bwMode="auto">
            <a:xfrm>
              <a:off x="443" y="2128"/>
              <a:ext cx="2228" cy="533"/>
            </a:xfrm>
            <a:prstGeom prst="rect">
              <a:avLst/>
            </a:prstGeom>
            <a:solidFill>
              <a:srgbClr val="FFFFCC"/>
            </a:solidFill>
            <a:ln w="9525">
              <a:solidFill>
                <a:schemeClr val="tx1"/>
              </a:solidFill>
              <a:miter lim="800000"/>
              <a:headEnd/>
              <a:tailEnd/>
            </a:ln>
          </p:spPr>
          <p:txBody>
            <a:bodyPr lIns="0" tIns="0" rIns="0" bIns="0" anchor="ctr" anchorCtr="1"/>
            <a:lstStyle/>
            <a:p>
              <a:r>
                <a:rPr lang="zh-CN" altLang="en-US" sz="2200" b="0" dirty="0">
                  <a:latin typeface="Arial Narrow" charset="0"/>
                  <a:cs typeface="Times New Roman" charset="0"/>
                </a:rPr>
                <a:t>方言的确定性 </a:t>
              </a:r>
              <a:r>
                <a:rPr lang="en-US" sz="2200" b="0" dirty="0">
                  <a:latin typeface="Arial Narrow" charset="0"/>
                  <a:cs typeface="Times New Roman" charset="0"/>
                </a:rPr>
                <a:t>(cf. 14:22).</a:t>
              </a:r>
            </a:p>
          </p:txBody>
        </p:sp>
        <p:sp>
          <p:nvSpPr>
            <p:cNvPr id="523281" name="Rectangle 14"/>
            <p:cNvSpPr>
              <a:spLocks noChangeArrowheads="1"/>
            </p:cNvSpPr>
            <p:nvPr/>
          </p:nvSpPr>
          <p:spPr bwMode="auto">
            <a:xfrm>
              <a:off x="2671" y="2128"/>
              <a:ext cx="335" cy="533"/>
            </a:xfrm>
            <a:prstGeom prst="rect">
              <a:avLst/>
            </a:prstGeom>
            <a:solidFill>
              <a:srgbClr val="FFFFCC"/>
            </a:solidFill>
            <a:ln w="9525">
              <a:solidFill>
                <a:schemeClr val="tx1"/>
              </a:solidFill>
              <a:miter lim="800000"/>
              <a:headEnd/>
              <a:tailEnd/>
            </a:ln>
          </p:spPr>
          <p:txBody>
            <a:bodyPr lIns="0" tIns="0" rIns="0" bIns="0" anchor="ctr" anchorCtr="1"/>
            <a:lstStyle/>
            <a:p>
              <a:r>
                <a:rPr lang="en-US" sz="2200" b="0">
                  <a:latin typeface="Arial Narrow" charset="0"/>
                  <a:cs typeface="Times New Roman" charset="0"/>
                </a:rPr>
                <a:t>b.</a:t>
              </a:r>
            </a:p>
            <a:p>
              <a:pPr eaLnBrk="0" hangingPunct="0"/>
              <a:endParaRPr lang="en-US" sz="2200" b="0">
                <a:latin typeface="Arial Narrow" charset="0"/>
                <a:cs typeface="Times New Roman" charset="0"/>
              </a:endParaRPr>
            </a:p>
          </p:txBody>
        </p:sp>
        <p:sp>
          <p:nvSpPr>
            <p:cNvPr id="523282" name="Rectangle 15"/>
            <p:cNvSpPr>
              <a:spLocks noChangeArrowheads="1"/>
            </p:cNvSpPr>
            <p:nvPr/>
          </p:nvSpPr>
          <p:spPr bwMode="auto">
            <a:xfrm>
              <a:off x="3006" y="2128"/>
              <a:ext cx="2610" cy="533"/>
            </a:xfrm>
            <a:prstGeom prst="rect">
              <a:avLst/>
            </a:prstGeom>
            <a:solidFill>
              <a:srgbClr val="FFFFCC"/>
            </a:solidFill>
            <a:ln w="9525">
              <a:solidFill>
                <a:schemeClr val="tx1"/>
              </a:solidFill>
              <a:miter lim="800000"/>
              <a:headEnd/>
              <a:tailEnd/>
            </a:ln>
          </p:spPr>
          <p:txBody>
            <a:bodyPr lIns="0" tIns="0" rIns="0" bIns="0" anchor="ctr" anchorCtr="1"/>
            <a:lstStyle/>
            <a:p>
              <a:r>
                <a:rPr lang="zh-CN" altLang="en-US" sz="2200" b="0" dirty="0">
                  <a:latin typeface="Arial Narrow" charset="0"/>
                  <a:cs typeface="Times New Roman" charset="0"/>
                </a:rPr>
                <a:t>背景不是一个完整的新约</a:t>
              </a:r>
              <a:r>
                <a:rPr lang="en-US" altLang="zh-CN" sz="2200" b="0" dirty="0">
                  <a:latin typeface="Arial Narrow" charset="0"/>
                  <a:cs typeface="Times New Roman" charset="0"/>
                </a:rPr>
                <a:t>.</a:t>
              </a:r>
              <a:r>
                <a:rPr lang="zh-CN" altLang="en-US" sz="2200" b="0" dirty="0">
                  <a:latin typeface="Arial Narrow" charset="0"/>
                  <a:cs typeface="Times New Roman" charset="0"/>
                </a:rPr>
                <a:t>有可疑，保罗到底有没有想到</a:t>
              </a:r>
              <a:r>
                <a:rPr lang="en-US" altLang="zh-CN" sz="2200" b="0" dirty="0">
                  <a:latin typeface="Arial Narrow" charset="0"/>
                  <a:cs typeface="Times New Roman" charset="0"/>
                </a:rPr>
                <a:t>. </a:t>
              </a:r>
            </a:p>
          </p:txBody>
        </p:sp>
        <p:sp>
          <p:nvSpPr>
            <p:cNvPr id="523283" name="Rectangle 16"/>
            <p:cNvSpPr>
              <a:spLocks noChangeArrowheads="1"/>
            </p:cNvSpPr>
            <p:nvPr/>
          </p:nvSpPr>
          <p:spPr bwMode="auto">
            <a:xfrm>
              <a:off x="192" y="2661"/>
              <a:ext cx="251" cy="576"/>
            </a:xfrm>
            <a:prstGeom prst="rect">
              <a:avLst/>
            </a:prstGeom>
            <a:solidFill>
              <a:srgbClr val="FFFFCC"/>
            </a:solidFill>
            <a:ln w="9525">
              <a:solidFill>
                <a:schemeClr val="tx1"/>
              </a:solidFill>
              <a:miter lim="800000"/>
              <a:headEnd/>
              <a:tailEnd/>
            </a:ln>
          </p:spPr>
          <p:txBody>
            <a:bodyPr lIns="0" tIns="0" rIns="0" bIns="0" anchor="ctr" anchorCtr="1"/>
            <a:lstStyle/>
            <a:p>
              <a:r>
                <a:rPr lang="en-US" sz="2200" b="0">
                  <a:latin typeface="Arial Narrow" charset="0"/>
                  <a:cs typeface="Times New Roman" charset="0"/>
                </a:rPr>
                <a:t>c.</a:t>
              </a:r>
            </a:p>
            <a:p>
              <a:pPr eaLnBrk="0" hangingPunct="0"/>
              <a:endParaRPr lang="en-US" sz="2200" b="0">
                <a:latin typeface="Arial Narrow" charset="0"/>
                <a:cs typeface="Times New Roman" charset="0"/>
              </a:endParaRPr>
            </a:p>
          </p:txBody>
        </p:sp>
        <p:sp>
          <p:nvSpPr>
            <p:cNvPr id="523284" name="Rectangle 17"/>
            <p:cNvSpPr>
              <a:spLocks noChangeArrowheads="1"/>
            </p:cNvSpPr>
            <p:nvPr/>
          </p:nvSpPr>
          <p:spPr bwMode="auto">
            <a:xfrm>
              <a:off x="443" y="2661"/>
              <a:ext cx="2228" cy="576"/>
            </a:xfrm>
            <a:prstGeom prst="rect">
              <a:avLst/>
            </a:prstGeom>
            <a:solidFill>
              <a:srgbClr val="FFFFCC"/>
            </a:solidFill>
            <a:ln w="9525">
              <a:solidFill>
                <a:schemeClr val="tx1"/>
              </a:solidFill>
              <a:miter lim="800000"/>
              <a:headEnd/>
              <a:tailEnd/>
            </a:ln>
          </p:spPr>
          <p:txBody>
            <a:bodyPr lIns="0" tIns="0" rIns="0" bIns="0" anchor="ctr" anchorCtr="1"/>
            <a:lstStyle/>
            <a:p>
              <a:r>
                <a:rPr lang="zh-CN" altLang="en-US" sz="2200" b="0" dirty="0">
                  <a:latin typeface="Arial Narrow" charset="0"/>
                  <a:cs typeface="Times New Roman" charset="0"/>
                </a:rPr>
                <a:t>有限的预言及知识对比</a:t>
              </a:r>
              <a:endParaRPr lang="en-US" sz="2200" b="0" dirty="0">
                <a:latin typeface="Arial Narrow" charset="0"/>
                <a:cs typeface="Times New Roman" charset="0"/>
              </a:endParaRPr>
            </a:p>
          </p:txBody>
        </p:sp>
        <p:sp>
          <p:nvSpPr>
            <p:cNvPr id="523285" name="Rectangle 18"/>
            <p:cNvSpPr>
              <a:spLocks noChangeArrowheads="1"/>
            </p:cNvSpPr>
            <p:nvPr/>
          </p:nvSpPr>
          <p:spPr bwMode="auto">
            <a:xfrm>
              <a:off x="2671" y="2661"/>
              <a:ext cx="335" cy="576"/>
            </a:xfrm>
            <a:prstGeom prst="rect">
              <a:avLst/>
            </a:prstGeom>
            <a:solidFill>
              <a:srgbClr val="FFFFCC"/>
            </a:solidFill>
            <a:ln w="9525">
              <a:solidFill>
                <a:schemeClr val="tx1"/>
              </a:solidFill>
              <a:miter lim="800000"/>
              <a:headEnd/>
              <a:tailEnd/>
            </a:ln>
          </p:spPr>
          <p:txBody>
            <a:bodyPr lIns="0" tIns="0" rIns="0" bIns="0" anchor="ctr" anchorCtr="1"/>
            <a:lstStyle/>
            <a:p>
              <a:r>
                <a:rPr lang="en-US" sz="2200" b="0">
                  <a:latin typeface="Arial Narrow" charset="0"/>
                  <a:cs typeface="Times New Roman" charset="0"/>
                </a:rPr>
                <a:t>c.</a:t>
              </a:r>
            </a:p>
            <a:p>
              <a:pPr eaLnBrk="0" hangingPunct="0"/>
              <a:endParaRPr lang="en-US" sz="2200" b="0">
                <a:latin typeface="Arial Narrow" charset="0"/>
                <a:cs typeface="Times New Roman" charset="0"/>
              </a:endParaRPr>
            </a:p>
          </p:txBody>
        </p:sp>
        <p:sp>
          <p:nvSpPr>
            <p:cNvPr id="523286" name="Rectangle 19"/>
            <p:cNvSpPr>
              <a:spLocks noChangeArrowheads="1"/>
            </p:cNvSpPr>
            <p:nvPr/>
          </p:nvSpPr>
          <p:spPr bwMode="auto">
            <a:xfrm>
              <a:off x="3006" y="2661"/>
              <a:ext cx="2610" cy="576"/>
            </a:xfrm>
            <a:prstGeom prst="rect">
              <a:avLst/>
            </a:prstGeom>
            <a:solidFill>
              <a:srgbClr val="FFFFCC"/>
            </a:solidFill>
            <a:ln w="9525">
              <a:solidFill>
                <a:schemeClr val="tx1"/>
              </a:solidFill>
              <a:miter lim="800000"/>
              <a:headEnd/>
              <a:tailEnd/>
            </a:ln>
          </p:spPr>
          <p:txBody>
            <a:bodyPr lIns="0" tIns="0" rIns="0" bIns="0" anchor="ctr" anchorCtr="1"/>
            <a:lstStyle/>
            <a:p>
              <a:r>
                <a:rPr lang="zh-CN" altLang="en-US" sz="2200" b="0" dirty="0">
                  <a:latin typeface="Arial Narrow" charset="0"/>
                  <a:cs typeface="Times New Roman" charset="0"/>
                </a:rPr>
                <a:t>“整个” </a:t>
              </a:r>
              <a:r>
                <a:rPr lang="en-US" altLang="zh-CN" sz="2200" b="0" dirty="0">
                  <a:latin typeface="Arial Narrow" charset="0"/>
                  <a:cs typeface="Times New Roman" charset="0"/>
                </a:rPr>
                <a:t>(</a:t>
              </a:r>
              <a:r>
                <a:rPr lang="en-GB" altLang="ja-JP" sz="2200" b="0" dirty="0">
                  <a:latin typeface="Arial Narrow" charset="0"/>
                  <a:cs typeface="Times New Roman" charset="0"/>
                </a:rPr>
                <a:t>to </a:t>
              </a:r>
              <a:r>
                <a:rPr lang="en-GB" altLang="ja-JP" sz="2200" b="0" dirty="0" err="1">
                  <a:latin typeface="Arial Narrow" charset="0"/>
                  <a:cs typeface="Times New Roman" charset="0"/>
                </a:rPr>
                <a:t>ek</a:t>
              </a:r>
              <a:r>
                <a:rPr lang="en-GB" altLang="ja-JP" sz="2200" b="0" dirty="0">
                  <a:latin typeface="Arial Narrow" charset="0"/>
                  <a:cs typeface="Times New Roman" charset="0"/>
                </a:rPr>
                <a:t> pantos) </a:t>
              </a:r>
              <a:r>
                <a:rPr lang="zh-CN" altLang="en-US" sz="2200" b="0" dirty="0">
                  <a:latin typeface="Arial Narrow" charset="0"/>
                  <a:cs typeface="Times New Roman" charset="0"/>
                </a:rPr>
                <a:t>比较分别“有限” 比起 </a:t>
              </a:r>
              <a:r>
                <a:rPr lang="en-GB" altLang="ja-JP" sz="2200" b="0" dirty="0">
                  <a:latin typeface="Arial Narrow" charset="0"/>
                  <a:cs typeface="Times New Roman" charset="0"/>
                </a:rPr>
                <a:t>to </a:t>
              </a:r>
              <a:r>
                <a:rPr lang="en-GB" altLang="ja-JP" sz="2200" b="0" dirty="0" err="1">
                  <a:latin typeface="Arial Narrow" charset="0"/>
                  <a:cs typeface="Times New Roman" charset="0"/>
                </a:rPr>
                <a:t>teleion</a:t>
              </a:r>
              <a:r>
                <a:rPr lang="en-GB" altLang="ja-JP" sz="2200" b="0" dirty="0">
                  <a:latin typeface="Arial Narrow" charset="0"/>
                  <a:cs typeface="Times New Roman" charset="0"/>
                </a:rPr>
                <a:t>-</a:t>
              </a:r>
              <a:r>
                <a:rPr lang="zh-CN" altLang="en-US" sz="2200" b="0" dirty="0">
                  <a:latin typeface="Arial Narrow" charset="0"/>
                  <a:cs typeface="Times New Roman" charset="0"/>
                </a:rPr>
                <a:t>两个都是有定量的</a:t>
              </a:r>
              <a:r>
                <a:rPr lang="en-US" altLang="zh-CN" sz="2200" b="0" dirty="0">
                  <a:latin typeface="Arial Narrow" charset="0"/>
                  <a:cs typeface="Times New Roman" charset="0"/>
                </a:rPr>
                <a:t>.</a:t>
              </a:r>
            </a:p>
          </p:txBody>
        </p:sp>
        <p:sp>
          <p:nvSpPr>
            <p:cNvPr id="523287" name="Rectangle 20"/>
            <p:cNvSpPr>
              <a:spLocks noChangeArrowheads="1"/>
            </p:cNvSpPr>
            <p:nvPr/>
          </p:nvSpPr>
          <p:spPr bwMode="auto">
            <a:xfrm>
              <a:off x="192" y="3237"/>
              <a:ext cx="251" cy="377"/>
            </a:xfrm>
            <a:prstGeom prst="rect">
              <a:avLst/>
            </a:prstGeom>
            <a:solidFill>
              <a:srgbClr val="FFFFCC"/>
            </a:solidFill>
            <a:ln w="9525">
              <a:solidFill>
                <a:schemeClr val="tx1"/>
              </a:solidFill>
              <a:miter lim="800000"/>
              <a:headEnd/>
              <a:tailEnd/>
            </a:ln>
          </p:spPr>
          <p:txBody>
            <a:bodyPr lIns="0" tIns="0" rIns="0" bIns="0" anchor="ctr" anchorCtr="1"/>
            <a:lstStyle/>
            <a:p>
              <a:r>
                <a:rPr lang="en-US" sz="2200" b="0">
                  <a:latin typeface="Arial Narrow" charset="0"/>
                  <a:cs typeface="Times New Roman" charset="0"/>
                </a:rPr>
                <a:t>d.</a:t>
              </a:r>
            </a:p>
            <a:p>
              <a:pPr eaLnBrk="0" hangingPunct="0"/>
              <a:endParaRPr lang="en-US" sz="2200" b="0">
                <a:latin typeface="Arial Narrow" charset="0"/>
                <a:cs typeface="Times New Roman" charset="0"/>
              </a:endParaRPr>
            </a:p>
          </p:txBody>
        </p:sp>
        <p:sp>
          <p:nvSpPr>
            <p:cNvPr id="523288" name="Rectangle 21"/>
            <p:cNvSpPr>
              <a:spLocks noChangeArrowheads="1"/>
            </p:cNvSpPr>
            <p:nvPr/>
          </p:nvSpPr>
          <p:spPr bwMode="auto">
            <a:xfrm>
              <a:off x="443" y="3237"/>
              <a:ext cx="2228" cy="377"/>
            </a:xfrm>
            <a:prstGeom prst="rect">
              <a:avLst/>
            </a:prstGeom>
            <a:solidFill>
              <a:srgbClr val="FFFFCC"/>
            </a:solidFill>
            <a:ln w="9525">
              <a:solidFill>
                <a:schemeClr val="tx1"/>
              </a:solidFill>
              <a:miter lim="800000"/>
              <a:headEnd/>
              <a:tailEnd/>
            </a:ln>
          </p:spPr>
          <p:txBody>
            <a:bodyPr lIns="0" tIns="0" rIns="0" bIns="0" anchor="ctr" anchorCtr="1"/>
            <a:lstStyle/>
            <a:p>
              <a:r>
                <a:rPr lang="en-US" sz="2200" b="0" i="1" dirty="0">
                  <a:latin typeface="Arial Narrow" charset="0"/>
                  <a:cs typeface="Times New Roman" charset="0"/>
                </a:rPr>
                <a:t>to </a:t>
              </a:r>
              <a:r>
                <a:rPr lang="en-US" sz="2200" b="0" i="1" dirty="0" err="1">
                  <a:latin typeface="Arial Narrow" charset="0"/>
                  <a:cs typeface="Times New Roman" charset="0"/>
                </a:rPr>
                <a:t>teleion</a:t>
              </a:r>
              <a:r>
                <a:rPr lang="en-US" sz="2200" b="0" i="1" dirty="0">
                  <a:latin typeface="Arial Narrow" charset="0"/>
                  <a:cs typeface="Times New Roman" charset="0"/>
                </a:rPr>
                <a:t> </a:t>
              </a:r>
              <a:r>
                <a:rPr lang="zh-CN" altLang="en-US" sz="2200" b="0" dirty="0">
                  <a:latin typeface="Arial Narrow" charset="0"/>
                  <a:cs typeface="Times New Roman" charset="0"/>
                </a:rPr>
                <a:t>多数是 “完成</a:t>
              </a:r>
              <a:r>
                <a:rPr lang="en-US" altLang="zh-CN" sz="2200" b="0" dirty="0">
                  <a:latin typeface="Arial Narrow" charset="0"/>
                  <a:cs typeface="Times New Roman" charset="0"/>
                </a:rPr>
                <a:t>.”</a:t>
              </a:r>
              <a:endParaRPr lang="en-US" sz="2200" b="0" dirty="0">
                <a:latin typeface="Arial Narrow" charset="0"/>
                <a:cs typeface="Times New Roman" charset="0"/>
              </a:endParaRPr>
            </a:p>
          </p:txBody>
        </p:sp>
        <p:sp>
          <p:nvSpPr>
            <p:cNvPr id="523289" name="Rectangle 22"/>
            <p:cNvSpPr>
              <a:spLocks noChangeArrowheads="1"/>
            </p:cNvSpPr>
            <p:nvPr/>
          </p:nvSpPr>
          <p:spPr bwMode="auto">
            <a:xfrm>
              <a:off x="2671" y="3237"/>
              <a:ext cx="335" cy="377"/>
            </a:xfrm>
            <a:prstGeom prst="rect">
              <a:avLst/>
            </a:prstGeom>
            <a:solidFill>
              <a:srgbClr val="FFFFCC"/>
            </a:solidFill>
            <a:ln w="9525">
              <a:solidFill>
                <a:schemeClr val="tx1"/>
              </a:solidFill>
              <a:miter lim="800000"/>
              <a:headEnd/>
              <a:tailEnd/>
            </a:ln>
          </p:spPr>
          <p:txBody>
            <a:bodyPr lIns="0" tIns="0" rIns="0" bIns="0" anchor="ctr" anchorCtr="1"/>
            <a:lstStyle/>
            <a:p>
              <a:r>
                <a:rPr lang="en-US" sz="2200" b="0">
                  <a:latin typeface="Arial Narrow" charset="0"/>
                  <a:cs typeface="Times New Roman" charset="0"/>
                </a:rPr>
                <a:t> </a:t>
              </a:r>
            </a:p>
            <a:p>
              <a:pPr eaLnBrk="0" hangingPunct="0"/>
              <a:endParaRPr lang="en-US" sz="2200" b="0">
                <a:latin typeface="Arial Narrow" charset="0"/>
                <a:cs typeface="Times New Roman" charset="0"/>
              </a:endParaRPr>
            </a:p>
          </p:txBody>
        </p:sp>
        <p:sp>
          <p:nvSpPr>
            <p:cNvPr id="523290" name="Rectangle 23"/>
            <p:cNvSpPr>
              <a:spLocks noChangeArrowheads="1"/>
            </p:cNvSpPr>
            <p:nvPr/>
          </p:nvSpPr>
          <p:spPr bwMode="auto">
            <a:xfrm>
              <a:off x="3006" y="3237"/>
              <a:ext cx="2610" cy="377"/>
            </a:xfrm>
            <a:prstGeom prst="rect">
              <a:avLst/>
            </a:prstGeom>
            <a:solidFill>
              <a:srgbClr val="FFFFCC"/>
            </a:solidFill>
            <a:ln w="9525">
              <a:solidFill>
                <a:schemeClr val="tx1"/>
              </a:solidFill>
              <a:miter lim="800000"/>
              <a:headEnd/>
              <a:tailEnd/>
            </a:ln>
          </p:spPr>
          <p:txBody>
            <a:bodyPr lIns="0" tIns="0" rIns="0" bIns="0" anchor="ctr" anchorCtr="1"/>
            <a:lstStyle/>
            <a:p>
              <a:r>
                <a:rPr lang="en-US" sz="2200" b="0">
                  <a:latin typeface="Arial Narrow" charset="0"/>
                  <a:cs typeface="Times New Roman" charset="0"/>
                </a:rPr>
                <a:t> </a:t>
              </a:r>
            </a:p>
            <a:p>
              <a:pPr eaLnBrk="0" hangingPunct="0"/>
              <a:endParaRPr lang="en-US" sz="2200" b="0">
                <a:latin typeface="Arial Narrow" charset="0"/>
                <a:cs typeface="Times New Roman" charset="0"/>
              </a:endParaRPr>
            </a:p>
          </p:txBody>
        </p:sp>
        <p:sp>
          <p:nvSpPr>
            <p:cNvPr id="523291" name="Rectangle 24"/>
            <p:cNvSpPr>
              <a:spLocks noChangeArrowheads="1"/>
            </p:cNvSpPr>
            <p:nvPr/>
          </p:nvSpPr>
          <p:spPr bwMode="auto">
            <a:xfrm>
              <a:off x="192" y="3614"/>
              <a:ext cx="251" cy="370"/>
            </a:xfrm>
            <a:prstGeom prst="rect">
              <a:avLst/>
            </a:prstGeom>
            <a:solidFill>
              <a:srgbClr val="FFFFCC"/>
            </a:solidFill>
            <a:ln w="9525">
              <a:solidFill>
                <a:schemeClr val="tx1"/>
              </a:solidFill>
              <a:miter lim="800000"/>
              <a:headEnd/>
              <a:tailEnd/>
            </a:ln>
          </p:spPr>
          <p:txBody>
            <a:bodyPr lIns="0" tIns="0" rIns="0" bIns="0" anchor="ctr" anchorCtr="1"/>
            <a:lstStyle/>
            <a:p>
              <a:r>
                <a:rPr lang="en-US" sz="2200" b="0">
                  <a:latin typeface="Arial Narrow" charset="0"/>
                  <a:cs typeface="Times New Roman" charset="0"/>
                </a:rPr>
                <a:t>e.</a:t>
              </a:r>
            </a:p>
            <a:p>
              <a:pPr eaLnBrk="0" hangingPunct="0"/>
              <a:endParaRPr lang="en-US" sz="2200" b="0">
                <a:latin typeface="Arial Narrow" charset="0"/>
                <a:cs typeface="Times New Roman" charset="0"/>
              </a:endParaRPr>
            </a:p>
          </p:txBody>
        </p:sp>
        <p:sp>
          <p:nvSpPr>
            <p:cNvPr id="523292" name="Rectangle 25"/>
            <p:cNvSpPr>
              <a:spLocks noChangeArrowheads="1"/>
            </p:cNvSpPr>
            <p:nvPr/>
          </p:nvSpPr>
          <p:spPr bwMode="auto">
            <a:xfrm>
              <a:off x="443" y="3614"/>
              <a:ext cx="2228" cy="370"/>
            </a:xfrm>
            <a:prstGeom prst="rect">
              <a:avLst/>
            </a:prstGeom>
            <a:solidFill>
              <a:srgbClr val="FFFFCC"/>
            </a:solidFill>
            <a:ln w="9525">
              <a:solidFill>
                <a:schemeClr val="tx1"/>
              </a:solidFill>
              <a:miter lim="800000"/>
              <a:headEnd/>
              <a:tailEnd/>
            </a:ln>
          </p:spPr>
          <p:txBody>
            <a:bodyPr lIns="0" tIns="0" rIns="0" bIns="0" anchor="ctr" anchorCtr="1"/>
            <a:lstStyle/>
            <a:p>
              <a:r>
                <a:rPr lang="zh-CN" altLang="en-US" sz="2200" b="0" dirty="0">
                  <a:latin typeface="Arial Narrow" charset="0"/>
                  <a:cs typeface="Times New Roman" charset="0"/>
                </a:rPr>
                <a:t>“完成” 适合比较 “有限” </a:t>
              </a:r>
              <a:r>
                <a:rPr lang="en-US" altLang="zh-CN" sz="2200" b="0" dirty="0">
                  <a:latin typeface="Arial Narrow" charset="0"/>
                  <a:cs typeface="Times New Roman" charset="0"/>
                </a:rPr>
                <a:t>(10</a:t>
              </a:r>
              <a:r>
                <a:rPr lang="zh-CN" altLang="en-US" sz="2200" b="0" dirty="0">
                  <a:latin typeface="Arial Narrow" charset="0"/>
                  <a:cs typeface="Times New Roman" charset="0"/>
                </a:rPr>
                <a:t>节</a:t>
              </a:r>
              <a:r>
                <a:rPr lang="en-US" altLang="zh-CN" sz="2200" b="0" dirty="0">
                  <a:latin typeface="Arial Narrow" charset="0"/>
                  <a:cs typeface="Times New Roman" charset="0"/>
                </a:rPr>
                <a:t>).</a:t>
              </a:r>
            </a:p>
          </p:txBody>
        </p:sp>
        <p:sp>
          <p:nvSpPr>
            <p:cNvPr id="523293" name="Rectangle 26"/>
            <p:cNvSpPr>
              <a:spLocks noChangeArrowheads="1"/>
            </p:cNvSpPr>
            <p:nvPr/>
          </p:nvSpPr>
          <p:spPr bwMode="auto">
            <a:xfrm>
              <a:off x="2671" y="3614"/>
              <a:ext cx="335" cy="370"/>
            </a:xfrm>
            <a:prstGeom prst="rect">
              <a:avLst/>
            </a:prstGeom>
            <a:solidFill>
              <a:srgbClr val="FFFFCC"/>
            </a:solidFill>
            <a:ln w="9525">
              <a:solidFill>
                <a:schemeClr val="tx1"/>
              </a:solidFill>
              <a:miter lim="800000"/>
              <a:headEnd/>
              <a:tailEnd/>
            </a:ln>
          </p:spPr>
          <p:txBody>
            <a:bodyPr lIns="0" tIns="0" rIns="0" bIns="0" anchor="ctr" anchorCtr="1"/>
            <a:lstStyle/>
            <a:p>
              <a:r>
                <a:rPr lang="en-US" sz="2200" b="0">
                  <a:latin typeface="Arial Narrow" charset="0"/>
                  <a:cs typeface="Times New Roman" charset="0"/>
                </a:rPr>
                <a:t> </a:t>
              </a:r>
            </a:p>
            <a:p>
              <a:pPr eaLnBrk="0" hangingPunct="0"/>
              <a:endParaRPr lang="en-US" sz="2200" b="0">
                <a:latin typeface="Arial Narrow" charset="0"/>
                <a:cs typeface="Times New Roman" charset="0"/>
              </a:endParaRPr>
            </a:p>
          </p:txBody>
        </p:sp>
        <p:sp>
          <p:nvSpPr>
            <p:cNvPr id="523294" name="Rectangle 27"/>
            <p:cNvSpPr>
              <a:spLocks noChangeArrowheads="1"/>
            </p:cNvSpPr>
            <p:nvPr/>
          </p:nvSpPr>
          <p:spPr bwMode="auto">
            <a:xfrm>
              <a:off x="3006" y="3614"/>
              <a:ext cx="2610" cy="370"/>
            </a:xfrm>
            <a:prstGeom prst="rect">
              <a:avLst/>
            </a:prstGeom>
            <a:solidFill>
              <a:srgbClr val="FFFFCC"/>
            </a:solidFill>
            <a:ln w="9525">
              <a:solidFill>
                <a:schemeClr val="tx1"/>
              </a:solidFill>
              <a:miter lim="800000"/>
              <a:headEnd/>
              <a:tailEnd/>
            </a:ln>
          </p:spPr>
          <p:txBody>
            <a:bodyPr lIns="0" tIns="0" rIns="0" bIns="0" anchor="ctr" anchorCtr="1"/>
            <a:lstStyle/>
            <a:p>
              <a:r>
                <a:rPr lang="en-US" sz="2200" b="0">
                  <a:latin typeface="Arial Narrow" charset="0"/>
                  <a:cs typeface="Times New Roman" charset="0"/>
                </a:rPr>
                <a:t> </a:t>
              </a:r>
            </a:p>
            <a:p>
              <a:pPr eaLnBrk="0" hangingPunct="0"/>
              <a:endParaRPr lang="en-US" sz="2200" b="0">
                <a:latin typeface="Arial Narrow" charset="0"/>
                <a:cs typeface="Times New Roman" charset="0"/>
              </a:endParaRPr>
            </a:p>
          </p:txBody>
        </p:sp>
      </p:grpSp>
      <p:sp>
        <p:nvSpPr>
          <p:cNvPr id="523268" name="Rectangle 28"/>
          <p:cNvSpPr>
            <a:spLocks noGrp="1" noChangeArrowheads="1"/>
          </p:cNvSpPr>
          <p:nvPr>
            <p:ph type="title" idx="4294967295"/>
          </p:nvPr>
        </p:nvSpPr>
        <p:spPr>
          <a:xfrm>
            <a:off x="963402" y="1"/>
            <a:ext cx="5132867" cy="523087"/>
          </a:xfrm>
          <a:solidFill>
            <a:srgbClr val="000000"/>
          </a:solidFill>
        </p:spPr>
        <p:txBody>
          <a:bodyPr wrap="none" anchor="t">
            <a:spAutoFit/>
          </a:bodyPr>
          <a:lstStyle/>
          <a:p>
            <a:pPr algn="ctr" eaLnBrk="1" hangingPunct="1"/>
            <a:r>
              <a:rPr lang="zh-CN" altLang="en-US" sz="2800" b="1" dirty="0">
                <a:solidFill>
                  <a:srgbClr val="FFFFFF"/>
                </a:solidFill>
                <a:latin typeface="Arial" charset="0"/>
                <a:ea typeface="SimSun" charset="0"/>
                <a:cs typeface="SimSun" charset="0"/>
              </a:rPr>
              <a:t>哥林多前书 </a:t>
            </a:r>
            <a:r>
              <a:rPr lang="en-US" altLang="zh-CN" sz="2800" b="1" dirty="0">
                <a:solidFill>
                  <a:srgbClr val="FFFFFF"/>
                </a:solidFill>
                <a:latin typeface="Arial" charset="0"/>
                <a:ea typeface="SimSun" charset="0"/>
                <a:cs typeface="SimSun" charset="0"/>
              </a:rPr>
              <a:t>13:8-13</a:t>
            </a:r>
            <a:r>
              <a:rPr lang="zh-CN" altLang="en-US" sz="2800" b="1" dirty="0">
                <a:solidFill>
                  <a:srgbClr val="FFFFFF"/>
                </a:solidFill>
                <a:latin typeface="Arial" charset="0"/>
                <a:ea typeface="SimSun" charset="0"/>
                <a:cs typeface="SimSun" charset="0"/>
              </a:rPr>
              <a:t>的正典看法</a:t>
            </a:r>
            <a:endParaRPr lang="en-US" sz="2800" b="1" dirty="0">
              <a:solidFill>
                <a:srgbClr val="FFFFFF"/>
              </a:solidFill>
              <a:latin typeface="Arial" charset="0"/>
              <a:ea typeface="SimSun" charset="0"/>
              <a:cs typeface="SimSun" charset="0"/>
            </a:endParaRPr>
          </a:p>
        </p:txBody>
      </p:sp>
      <p:sp>
        <p:nvSpPr>
          <p:cNvPr id="523269" name="Text Box 30"/>
          <p:cNvSpPr txBox="1">
            <a:spLocks noChangeArrowheads="1"/>
          </p:cNvSpPr>
          <p:nvPr/>
        </p:nvSpPr>
        <p:spPr bwMode="auto">
          <a:xfrm>
            <a:off x="3690956" y="6400806"/>
            <a:ext cx="5225329" cy="338421"/>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269" tIns="45635" rIns="91269" bIns="45635">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a:r>
              <a:rPr lang="zh-CN" altLang="en-US" sz="1600" b="0" dirty="0">
                <a:solidFill>
                  <a:schemeClr val="bg1"/>
                </a:solidFill>
              </a:rPr>
              <a:t>罗伯特</a:t>
            </a:r>
            <a:r>
              <a:rPr lang="en-US" altLang="zh-CN" sz="1600" b="0" dirty="0">
                <a:solidFill>
                  <a:schemeClr val="bg1"/>
                </a:solidFill>
              </a:rPr>
              <a:t>·</a:t>
            </a:r>
            <a:r>
              <a:rPr lang="zh-CN" altLang="en-US" sz="1600" b="0" dirty="0">
                <a:solidFill>
                  <a:schemeClr val="bg1"/>
                </a:solidFill>
              </a:rPr>
              <a:t>汤玛士 </a:t>
            </a:r>
            <a:r>
              <a:rPr lang="en-US" altLang="zh-CN" sz="1600" b="0" dirty="0">
                <a:solidFill>
                  <a:schemeClr val="bg1"/>
                </a:solidFill>
              </a:rPr>
              <a:t>(</a:t>
            </a:r>
            <a:r>
              <a:rPr lang="en-US" sz="1600" b="0" dirty="0">
                <a:solidFill>
                  <a:schemeClr val="bg1"/>
                </a:solidFill>
              </a:rPr>
              <a:t>Robert L. Thomas), JETS (1974): 81-89</a:t>
            </a:r>
          </a:p>
        </p:txBody>
      </p:sp>
      <p:sp>
        <p:nvSpPr>
          <p:cNvPr id="523270" name="Text Box 31"/>
          <p:cNvSpPr txBox="1">
            <a:spLocks noChangeArrowheads="1"/>
          </p:cNvSpPr>
          <p:nvPr/>
        </p:nvSpPr>
        <p:spPr bwMode="auto">
          <a:xfrm>
            <a:off x="7924813" y="76203"/>
            <a:ext cx="1160550" cy="461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69" tIns="45635" rIns="91269" bIns="45635">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a:r>
              <a:rPr lang="en-US"/>
              <a:t>161b-c</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ox(i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25314" name="Rectangle 2"/>
          <p:cNvSpPr>
            <a:spLocks noChangeArrowheads="1"/>
          </p:cNvSpPr>
          <p:nvPr/>
        </p:nvSpPr>
        <p:spPr bwMode="auto">
          <a:xfrm>
            <a:off x="228600" y="503274"/>
            <a:ext cx="8686800" cy="1108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69" tIns="45635" rIns="91269" bIns="45635">
            <a:spAutoFit/>
          </a:bodyPr>
          <a:lstStyle/>
          <a:p>
            <a:pPr algn="l"/>
            <a:r>
              <a:rPr lang="en-US" altLang="zh-CN" sz="2200" dirty="0">
                <a:latin typeface="Arial Narrow" charset="0"/>
                <a:ea typeface="SimSun" charset="0"/>
                <a:cs typeface="SimSun" charset="0"/>
              </a:rPr>
              <a:t>2. “</a:t>
            </a:r>
            <a:r>
              <a:rPr lang="zh-CN" altLang="en-US" sz="2200" dirty="0">
                <a:latin typeface="Arial Narrow" charset="0"/>
                <a:ea typeface="SimSun" charset="0"/>
                <a:cs typeface="SimSun" charset="0"/>
              </a:rPr>
              <a:t>提到云里”看</a:t>
            </a:r>
            <a:r>
              <a:rPr lang="zh-CN" altLang="en-US" sz="2200" b="0" dirty="0">
                <a:latin typeface="Arial Narrow" charset="0"/>
                <a:ea typeface="SimSun" charset="0"/>
                <a:cs typeface="SimSun" charset="0"/>
              </a:rPr>
              <a:t> </a:t>
            </a:r>
            <a:r>
              <a:rPr lang="en-US" altLang="zh-CN" sz="2200" b="0" dirty="0">
                <a:latin typeface="Arial Narrow" charset="0"/>
                <a:ea typeface="SimSun" charset="0"/>
                <a:cs typeface="SimSun" charset="0"/>
              </a:rPr>
              <a:t>to </a:t>
            </a:r>
            <a:r>
              <a:rPr lang="en-US" altLang="zh-CN" sz="2200" b="0" dirty="0" err="1">
                <a:latin typeface="Arial Narrow" charset="0"/>
                <a:ea typeface="SimSun" charset="0"/>
                <a:cs typeface="SimSun" charset="0"/>
              </a:rPr>
              <a:t>teleion</a:t>
            </a:r>
            <a:r>
              <a:rPr lang="en-US" altLang="zh-CN" sz="2200" b="0" dirty="0">
                <a:latin typeface="Arial Narrow" charset="0"/>
                <a:ea typeface="SimSun" charset="0"/>
                <a:cs typeface="SimSun" charset="0"/>
              </a:rPr>
              <a:t> </a:t>
            </a:r>
            <a:r>
              <a:rPr lang="zh-CN" altLang="en-US" sz="2200" b="0" dirty="0">
                <a:latin typeface="Arial Narrow" charset="0"/>
                <a:ea typeface="SimSun" charset="0"/>
                <a:cs typeface="SimSun" charset="0"/>
              </a:rPr>
              <a:t>为 “完美” </a:t>
            </a:r>
            <a:r>
              <a:rPr lang="en-US" altLang="zh-CN" sz="2200" b="0" dirty="0">
                <a:latin typeface="Arial Narrow" charset="0"/>
                <a:ea typeface="SimSun" charset="0"/>
                <a:cs typeface="SimSun" charset="0"/>
              </a:rPr>
              <a:t>(</a:t>
            </a:r>
            <a:r>
              <a:rPr lang="zh-CN" altLang="en-US" sz="2200" b="0" dirty="0">
                <a:latin typeface="Arial Narrow" charset="0"/>
                <a:ea typeface="SimSun" charset="0"/>
                <a:cs typeface="SimSun" charset="0"/>
              </a:rPr>
              <a:t>和以上的 “完成” 对抗</a:t>
            </a:r>
            <a:r>
              <a:rPr lang="en-US" altLang="zh-CN" sz="2200" b="0" dirty="0">
                <a:latin typeface="Arial Narrow" charset="0"/>
                <a:ea typeface="SimSun" charset="0"/>
                <a:cs typeface="SimSun" charset="0"/>
              </a:rPr>
              <a:t>), </a:t>
            </a:r>
            <a:r>
              <a:rPr lang="zh-CN" altLang="en-US" sz="2200" b="0" dirty="0">
                <a:latin typeface="Arial Narrow" charset="0"/>
                <a:ea typeface="SimSun" charset="0"/>
                <a:cs typeface="SimSun" charset="0"/>
              </a:rPr>
              <a:t>指示耶稣再来时的象徵。因此，预言，知识及方言在耶稣还没回来时存在的恩赐。 </a:t>
            </a:r>
            <a:endParaRPr lang="en-US" sz="2200" b="0" dirty="0">
              <a:latin typeface="Arial Narrow" charset="0"/>
              <a:ea typeface="SimSun" charset="0"/>
              <a:cs typeface="SimSun" charset="0"/>
            </a:endParaRPr>
          </a:p>
        </p:txBody>
      </p:sp>
      <p:grpSp>
        <p:nvGrpSpPr>
          <p:cNvPr id="2" name="Group 3"/>
          <p:cNvGrpSpPr>
            <a:grpSpLocks/>
          </p:cNvGrpSpPr>
          <p:nvPr/>
        </p:nvGrpSpPr>
        <p:grpSpPr bwMode="auto">
          <a:xfrm>
            <a:off x="95250" y="1905001"/>
            <a:ext cx="8820150" cy="4876800"/>
            <a:chOff x="32" y="0"/>
            <a:chExt cx="3624" cy="3172"/>
          </a:xfrm>
        </p:grpSpPr>
        <p:sp>
          <p:nvSpPr>
            <p:cNvPr id="525319" name="Rectangle 4"/>
            <p:cNvSpPr>
              <a:spLocks noChangeArrowheads="1"/>
            </p:cNvSpPr>
            <p:nvPr/>
          </p:nvSpPr>
          <p:spPr bwMode="auto">
            <a:xfrm>
              <a:off x="32" y="0"/>
              <a:ext cx="168" cy="509"/>
            </a:xfrm>
            <a:prstGeom prst="rect">
              <a:avLst/>
            </a:prstGeom>
            <a:solidFill>
              <a:srgbClr val="FFFFCC"/>
            </a:solidFill>
            <a:ln w="9525">
              <a:solidFill>
                <a:schemeClr val="tx1"/>
              </a:solidFill>
              <a:miter lim="800000"/>
              <a:headEnd/>
              <a:tailEnd/>
            </a:ln>
          </p:spPr>
          <p:txBody>
            <a:bodyPr lIns="0" tIns="0" rIns="0" bIns="0" anchor="ctr" anchorCtr="1"/>
            <a:lstStyle/>
            <a:p>
              <a:r>
                <a:rPr lang="en-US" altLang="zh-CN" sz="2200" b="0">
                  <a:latin typeface="Arial Narrow" charset="0"/>
                  <a:ea typeface="SimSun" charset="0"/>
                  <a:cs typeface="SimSun" charset="0"/>
                </a:rPr>
                <a:t> </a:t>
              </a:r>
            </a:p>
            <a:p>
              <a:pPr eaLnBrk="0" hangingPunct="0"/>
              <a:endParaRPr lang="en-US" altLang="zh-CN" sz="2200" b="0">
                <a:latin typeface="Arial Narrow" charset="0"/>
                <a:ea typeface="SimSun" charset="0"/>
                <a:cs typeface="SimSun" charset="0"/>
              </a:endParaRPr>
            </a:p>
          </p:txBody>
        </p:sp>
        <p:sp>
          <p:nvSpPr>
            <p:cNvPr id="525320" name="Rectangle 5"/>
            <p:cNvSpPr>
              <a:spLocks noChangeArrowheads="1"/>
            </p:cNvSpPr>
            <p:nvPr/>
          </p:nvSpPr>
          <p:spPr bwMode="auto">
            <a:xfrm>
              <a:off x="200" y="0"/>
              <a:ext cx="1488" cy="509"/>
            </a:xfrm>
            <a:prstGeom prst="rect">
              <a:avLst/>
            </a:prstGeom>
            <a:solidFill>
              <a:srgbClr val="FFFFCC"/>
            </a:solidFill>
            <a:ln w="9525">
              <a:solidFill>
                <a:schemeClr val="tx1"/>
              </a:solidFill>
              <a:miter lim="800000"/>
              <a:headEnd/>
              <a:tailEnd/>
            </a:ln>
          </p:spPr>
          <p:txBody>
            <a:bodyPr lIns="0" tIns="0" rIns="0" bIns="0" anchor="ctr" anchorCtr="1"/>
            <a:lstStyle/>
            <a:p>
              <a:r>
                <a:rPr lang="zh-CN" altLang="en-US" sz="2200" u="sng" dirty="0">
                  <a:latin typeface="Arial Narrow" charset="0"/>
                  <a:ea typeface="SimSun" charset="0"/>
                  <a:cs typeface="SimSun" charset="0"/>
                </a:rPr>
                <a:t>优点</a:t>
              </a:r>
            </a:p>
          </p:txBody>
        </p:sp>
        <p:sp>
          <p:nvSpPr>
            <p:cNvPr id="525321" name="Rectangle 6"/>
            <p:cNvSpPr>
              <a:spLocks noChangeArrowheads="1"/>
            </p:cNvSpPr>
            <p:nvPr/>
          </p:nvSpPr>
          <p:spPr bwMode="auto">
            <a:xfrm>
              <a:off x="1688" y="0"/>
              <a:ext cx="224" cy="509"/>
            </a:xfrm>
            <a:prstGeom prst="rect">
              <a:avLst/>
            </a:prstGeom>
            <a:solidFill>
              <a:srgbClr val="FFFFCC"/>
            </a:solidFill>
            <a:ln w="9525">
              <a:solidFill>
                <a:schemeClr val="tx1"/>
              </a:solidFill>
              <a:miter lim="800000"/>
              <a:headEnd/>
              <a:tailEnd/>
            </a:ln>
          </p:spPr>
          <p:txBody>
            <a:bodyPr lIns="0" tIns="0" rIns="0" bIns="0" anchor="ctr" anchorCtr="1"/>
            <a:lstStyle/>
            <a:p>
              <a:r>
                <a:rPr lang="en-US" altLang="zh-CN" sz="2200" b="0">
                  <a:latin typeface="Arial Narrow" charset="0"/>
                  <a:ea typeface="SimSun" charset="0"/>
                  <a:cs typeface="SimSun" charset="0"/>
                </a:rPr>
                <a:t> </a:t>
              </a:r>
            </a:p>
            <a:p>
              <a:pPr eaLnBrk="0" hangingPunct="0"/>
              <a:endParaRPr lang="en-US" altLang="zh-CN" sz="2200" b="0">
                <a:latin typeface="Arial Narrow" charset="0"/>
                <a:ea typeface="SimSun" charset="0"/>
                <a:cs typeface="SimSun" charset="0"/>
              </a:endParaRPr>
            </a:p>
          </p:txBody>
        </p:sp>
        <p:sp>
          <p:nvSpPr>
            <p:cNvPr id="525322" name="Rectangle 7"/>
            <p:cNvSpPr>
              <a:spLocks noChangeArrowheads="1"/>
            </p:cNvSpPr>
            <p:nvPr/>
          </p:nvSpPr>
          <p:spPr bwMode="auto">
            <a:xfrm>
              <a:off x="1912" y="0"/>
              <a:ext cx="1744" cy="509"/>
            </a:xfrm>
            <a:prstGeom prst="rect">
              <a:avLst/>
            </a:prstGeom>
            <a:solidFill>
              <a:srgbClr val="FFFFCC"/>
            </a:solidFill>
            <a:ln w="9525">
              <a:solidFill>
                <a:schemeClr val="tx1"/>
              </a:solidFill>
              <a:miter lim="800000"/>
              <a:headEnd/>
              <a:tailEnd/>
            </a:ln>
          </p:spPr>
          <p:txBody>
            <a:bodyPr lIns="0" tIns="0" rIns="0" bIns="0" anchor="ctr" anchorCtr="1"/>
            <a:lstStyle/>
            <a:p>
              <a:r>
                <a:rPr lang="zh-CN" altLang="en-US" sz="2200" u="sng" dirty="0">
                  <a:latin typeface="Arial Narrow" charset="0"/>
                  <a:ea typeface="SimSun" charset="0"/>
                  <a:cs typeface="SimSun" charset="0"/>
                </a:rPr>
                <a:t>弱点</a:t>
              </a:r>
            </a:p>
          </p:txBody>
        </p:sp>
        <p:sp>
          <p:nvSpPr>
            <p:cNvPr id="525323" name="Rectangle 8"/>
            <p:cNvSpPr>
              <a:spLocks noChangeArrowheads="1"/>
            </p:cNvSpPr>
            <p:nvPr/>
          </p:nvSpPr>
          <p:spPr bwMode="auto">
            <a:xfrm>
              <a:off x="32" y="509"/>
              <a:ext cx="168" cy="615"/>
            </a:xfrm>
            <a:prstGeom prst="rect">
              <a:avLst/>
            </a:prstGeom>
            <a:solidFill>
              <a:srgbClr val="FFFFCC"/>
            </a:solidFill>
            <a:ln w="9525">
              <a:solidFill>
                <a:schemeClr val="tx1"/>
              </a:solidFill>
              <a:miter lim="800000"/>
              <a:headEnd/>
              <a:tailEnd/>
            </a:ln>
          </p:spPr>
          <p:txBody>
            <a:bodyPr lIns="0" tIns="0" rIns="0" bIns="0" anchor="ctr" anchorCtr="1"/>
            <a:lstStyle/>
            <a:p>
              <a:r>
                <a:rPr lang="en-US" altLang="zh-CN" sz="2200" b="0">
                  <a:latin typeface="Arial Narrow" charset="0"/>
                  <a:ea typeface="SimSun" charset="0"/>
                  <a:cs typeface="SimSun" charset="0"/>
                </a:rPr>
                <a:t>a.</a:t>
              </a:r>
            </a:p>
            <a:p>
              <a:pPr eaLnBrk="0" hangingPunct="0"/>
              <a:endParaRPr lang="en-US" altLang="zh-CN" sz="2200" b="0">
                <a:latin typeface="Arial Narrow" charset="0"/>
                <a:ea typeface="SimSun" charset="0"/>
                <a:cs typeface="SimSun" charset="0"/>
              </a:endParaRPr>
            </a:p>
          </p:txBody>
        </p:sp>
        <p:sp>
          <p:nvSpPr>
            <p:cNvPr id="525324" name="Rectangle 9"/>
            <p:cNvSpPr>
              <a:spLocks noChangeArrowheads="1"/>
            </p:cNvSpPr>
            <p:nvPr/>
          </p:nvSpPr>
          <p:spPr bwMode="auto">
            <a:xfrm>
              <a:off x="200" y="509"/>
              <a:ext cx="1488" cy="615"/>
            </a:xfrm>
            <a:prstGeom prst="rect">
              <a:avLst/>
            </a:prstGeom>
            <a:solidFill>
              <a:srgbClr val="FFFFCC"/>
            </a:solidFill>
            <a:ln w="9525">
              <a:solidFill>
                <a:schemeClr val="tx1"/>
              </a:solidFill>
              <a:miter lim="800000"/>
              <a:headEnd/>
              <a:tailEnd/>
            </a:ln>
          </p:spPr>
          <p:txBody>
            <a:bodyPr lIns="0" tIns="0" rIns="0" bIns="0" anchor="ctr" anchorCtr="1"/>
            <a:lstStyle/>
            <a:p>
              <a:r>
                <a:rPr lang="zh-CN" altLang="en-US" sz="2200" b="0" dirty="0">
                  <a:latin typeface="Arial Narrow" charset="0"/>
                  <a:ea typeface="SimSun" charset="0"/>
                  <a:cs typeface="SimSun" charset="0"/>
                </a:rPr>
                <a:t>完全解释</a:t>
              </a:r>
              <a:r>
                <a:rPr lang="en-US" altLang="zh-CN" sz="2200" b="0" dirty="0">
                  <a:latin typeface="Arial Narrow" charset="0"/>
                  <a:ea typeface="SimSun" charset="0"/>
                  <a:cs typeface="SimSun" charset="0"/>
                </a:rPr>
                <a:t>12</a:t>
              </a:r>
              <a:r>
                <a:rPr lang="zh-CN" altLang="en-US" sz="2200" b="0" dirty="0">
                  <a:latin typeface="Arial Narrow" charset="0"/>
                  <a:ea typeface="SimSun" charset="0"/>
                  <a:cs typeface="SimSun" charset="0"/>
                </a:rPr>
                <a:t>节的“完全知道”</a:t>
              </a:r>
              <a:endParaRPr lang="en-US" altLang="zh-CN" sz="2200" b="0" dirty="0">
                <a:latin typeface="Arial Narrow" charset="0"/>
                <a:ea typeface="SimSun" charset="0"/>
                <a:cs typeface="SimSun" charset="0"/>
              </a:endParaRPr>
            </a:p>
          </p:txBody>
        </p:sp>
        <p:sp>
          <p:nvSpPr>
            <p:cNvPr id="525325" name="Rectangle 10"/>
            <p:cNvSpPr>
              <a:spLocks noChangeArrowheads="1"/>
            </p:cNvSpPr>
            <p:nvPr/>
          </p:nvSpPr>
          <p:spPr bwMode="auto">
            <a:xfrm>
              <a:off x="1688" y="509"/>
              <a:ext cx="224" cy="615"/>
            </a:xfrm>
            <a:prstGeom prst="rect">
              <a:avLst/>
            </a:prstGeom>
            <a:solidFill>
              <a:srgbClr val="FFFFCC"/>
            </a:solidFill>
            <a:ln w="9525">
              <a:solidFill>
                <a:schemeClr val="tx1"/>
              </a:solidFill>
              <a:miter lim="800000"/>
              <a:headEnd/>
              <a:tailEnd/>
            </a:ln>
          </p:spPr>
          <p:txBody>
            <a:bodyPr lIns="0" tIns="0" rIns="0" bIns="0" anchor="ctr" anchorCtr="1"/>
            <a:lstStyle/>
            <a:p>
              <a:r>
                <a:rPr lang="en-US" altLang="zh-CN" sz="2200" b="0">
                  <a:latin typeface="Arial Narrow" charset="0"/>
                  <a:ea typeface="SimSun" charset="0"/>
                  <a:cs typeface="SimSun" charset="0"/>
                </a:rPr>
                <a:t>a.</a:t>
              </a:r>
            </a:p>
            <a:p>
              <a:pPr eaLnBrk="0" hangingPunct="0"/>
              <a:endParaRPr lang="en-US" altLang="zh-CN" sz="2200" b="0">
                <a:latin typeface="Arial Narrow" charset="0"/>
                <a:ea typeface="SimSun" charset="0"/>
                <a:cs typeface="SimSun" charset="0"/>
              </a:endParaRPr>
            </a:p>
          </p:txBody>
        </p:sp>
        <p:sp>
          <p:nvSpPr>
            <p:cNvPr id="525326" name="Rectangle 11"/>
            <p:cNvSpPr>
              <a:spLocks noChangeArrowheads="1"/>
            </p:cNvSpPr>
            <p:nvPr/>
          </p:nvSpPr>
          <p:spPr bwMode="auto">
            <a:xfrm>
              <a:off x="1912" y="509"/>
              <a:ext cx="1744" cy="615"/>
            </a:xfrm>
            <a:prstGeom prst="rect">
              <a:avLst/>
            </a:prstGeom>
            <a:solidFill>
              <a:srgbClr val="FFFFCC"/>
            </a:solidFill>
            <a:ln w="9525">
              <a:solidFill>
                <a:schemeClr val="tx1"/>
              </a:solidFill>
              <a:miter lim="800000"/>
              <a:headEnd/>
              <a:tailEnd/>
            </a:ln>
          </p:spPr>
          <p:txBody>
            <a:bodyPr lIns="0" tIns="0" rIns="0" bIns="0" anchor="ctr" anchorCtr="1"/>
            <a:lstStyle/>
            <a:p>
              <a:r>
                <a:rPr lang="zh-CN" altLang="en-US" sz="2200" b="0" dirty="0">
                  <a:latin typeface="Arial Narrow" charset="0"/>
                  <a:ea typeface="SimSun" charset="0"/>
                  <a:cs typeface="SimSun" charset="0"/>
                </a:rPr>
                <a:t>不足解释</a:t>
              </a:r>
              <a:r>
                <a:rPr lang="en-US" altLang="zh-CN" sz="2200" b="0" dirty="0">
                  <a:latin typeface="Arial Narrow" charset="0"/>
                  <a:ea typeface="SimSun" charset="0"/>
                  <a:cs typeface="SimSun" charset="0"/>
                </a:rPr>
                <a:t>11</a:t>
              </a:r>
              <a:r>
                <a:rPr lang="zh-CN" altLang="en-US" sz="2200" b="0" dirty="0">
                  <a:latin typeface="Arial Narrow" charset="0"/>
                  <a:ea typeface="SimSun" charset="0"/>
                  <a:cs typeface="SimSun" charset="0"/>
                </a:rPr>
                <a:t>节渐渐成熟的过程</a:t>
              </a:r>
              <a:r>
                <a:rPr lang="en-US" altLang="zh-CN" sz="2200" b="0" dirty="0">
                  <a:latin typeface="Arial Narrow" charset="0"/>
                  <a:ea typeface="SimSun" charset="0"/>
                  <a:cs typeface="SimSun" charset="0"/>
                </a:rPr>
                <a:t>.</a:t>
              </a:r>
            </a:p>
          </p:txBody>
        </p:sp>
        <p:sp>
          <p:nvSpPr>
            <p:cNvPr id="525327" name="Rectangle 12"/>
            <p:cNvSpPr>
              <a:spLocks noChangeArrowheads="1"/>
            </p:cNvSpPr>
            <p:nvPr/>
          </p:nvSpPr>
          <p:spPr bwMode="auto">
            <a:xfrm>
              <a:off x="32" y="1124"/>
              <a:ext cx="168" cy="827"/>
            </a:xfrm>
            <a:prstGeom prst="rect">
              <a:avLst/>
            </a:prstGeom>
            <a:solidFill>
              <a:srgbClr val="FFFFCC"/>
            </a:solidFill>
            <a:ln w="9525">
              <a:solidFill>
                <a:schemeClr val="tx1"/>
              </a:solidFill>
              <a:miter lim="800000"/>
              <a:headEnd/>
              <a:tailEnd/>
            </a:ln>
          </p:spPr>
          <p:txBody>
            <a:bodyPr lIns="0" tIns="0" rIns="0" bIns="0" anchor="ctr" anchorCtr="1"/>
            <a:lstStyle/>
            <a:p>
              <a:r>
                <a:rPr lang="en-US" altLang="zh-CN" sz="2200" b="0">
                  <a:latin typeface="Arial Narrow" charset="0"/>
                  <a:ea typeface="SimSun" charset="0"/>
                  <a:cs typeface="SimSun" charset="0"/>
                </a:rPr>
                <a:t>b. </a:t>
              </a:r>
            </a:p>
            <a:p>
              <a:pPr eaLnBrk="0" hangingPunct="0"/>
              <a:endParaRPr lang="en-US" altLang="zh-CN" sz="2200" b="0">
                <a:latin typeface="Arial Narrow" charset="0"/>
                <a:ea typeface="SimSun" charset="0"/>
                <a:cs typeface="SimSun" charset="0"/>
              </a:endParaRPr>
            </a:p>
          </p:txBody>
        </p:sp>
        <p:sp>
          <p:nvSpPr>
            <p:cNvPr id="525328" name="Rectangle 13"/>
            <p:cNvSpPr>
              <a:spLocks noChangeArrowheads="1"/>
            </p:cNvSpPr>
            <p:nvPr/>
          </p:nvSpPr>
          <p:spPr bwMode="auto">
            <a:xfrm>
              <a:off x="200" y="1124"/>
              <a:ext cx="1488" cy="827"/>
            </a:xfrm>
            <a:prstGeom prst="rect">
              <a:avLst/>
            </a:prstGeom>
            <a:solidFill>
              <a:srgbClr val="FFFFCC"/>
            </a:solidFill>
            <a:ln w="9525">
              <a:solidFill>
                <a:schemeClr val="tx1"/>
              </a:solidFill>
              <a:miter lim="800000"/>
              <a:headEnd/>
              <a:tailEnd/>
            </a:ln>
          </p:spPr>
          <p:txBody>
            <a:bodyPr lIns="0" tIns="0" rIns="0" bIns="0" anchor="ctr" anchorCtr="1"/>
            <a:lstStyle/>
            <a:p>
              <a:r>
                <a:rPr lang="zh-CN" altLang="en-US" sz="2200" b="0" dirty="0">
                  <a:latin typeface="Arial Narrow" charset="0"/>
                  <a:ea typeface="SimSun" charset="0"/>
                  <a:cs typeface="SimSun" charset="0"/>
                </a:rPr>
                <a:t>“面对面” </a:t>
              </a:r>
              <a:r>
                <a:rPr lang="en-US" altLang="zh-CN" sz="2200" b="0" dirty="0">
                  <a:latin typeface="Arial Narrow" charset="0"/>
                  <a:ea typeface="SimSun" charset="0"/>
                  <a:cs typeface="SimSun" charset="0"/>
                </a:rPr>
                <a:t>(12</a:t>
              </a:r>
              <a:r>
                <a:rPr lang="zh-CN" altLang="en-US" sz="2200" b="0" dirty="0">
                  <a:latin typeface="Arial Narrow" charset="0"/>
                  <a:ea typeface="SimSun" charset="0"/>
                  <a:cs typeface="SimSun" charset="0"/>
                </a:rPr>
                <a:t>节</a:t>
              </a:r>
              <a:r>
                <a:rPr lang="en-US" altLang="zh-CN" sz="2200" b="0" dirty="0">
                  <a:latin typeface="Arial Narrow" charset="0"/>
                  <a:ea typeface="SimSun" charset="0"/>
                  <a:cs typeface="SimSun" charset="0"/>
                </a:rPr>
                <a:t>) </a:t>
              </a:r>
              <a:r>
                <a:rPr lang="zh-CN" altLang="en-US" sz="2200" b="0" dirty="0">
                  <a:latin typeface="Arial Narrow" charset="0"/>
                  <a:ea typeface="SimSun" charset="0"/>
                  <a:cs typeface="SimSun" charset="0"/>
                </a:rPr>
                <a:t>描述看到基督的再来 </a:t>
              </a:r>
              <a:r>
                <a:rPr lang="en-US" altLang="zh-CN" sz="2200" b="0" dirty="0">
                  <a:latin typeface="Arial Narrow" charset="0"/>
                  <a:ea typeface="SimSun" charset="0"/>
                  <a:cs typeface="SimSun" charset="0"/>
                </a:rPr>
                <a:t>(cf. </a:t>
              </a:r>
              <a:r>
                <a:rPr lang="zh-CN" altLang="en-US" sz="2200" b="0" dirty="0">
                  <a:latin typeface="Arial Narrow" charset="0"/>
                  <a:ea typeface="SimSun" charset="0"/>
                  <a:cs typeface="SimSun" charset="0"/>
                </a:rPr>
                <a:t>林前</a:t>
              </a:r>
              <a:r>
                <a:rPr lang="en-US" altLang="zh-CN" sz="2200" b="0" dirty="0">
                  <a:latin typeface="Arial Narrow" charset="0"/>
                  <a:ea typeface="SimSun" charset="0"/>
                  <a:cs typeface="SimSun" charset="0"/>
                </a:rPr>
                <a:t>1:7) </a:t>
              </a:r>
              <a:r>
                <a:rPr lang="zh-CN" altLang="en-US" sz="2200" b="0" dirty="0">
                  <a:latin typeface="Arial Narrow" charset="0"/>
                  <a:ea typeface="SimSun" charset="0"/>
                  <a:cs typeface="SimSun" charset="0"/>
                </a:rPr>
                <a:t>和旧约里亲自看到神一致</a:t>
              </a:r>
              <a:r>
                <a:rPr lang="en-US" altLang="zh-CN" sz="2200" b="0" dirty="0">
                  <a:latin typeface="Arial Narrow" charset="0"/>
                  <a:ea typeface="SimSun" charset="0"/>
                  <a:cs typeface="SimSun" charset="0"/>
                </a:rPr>
                <a:t>.</a:t>
              </a:r>
            </a:p>
          </p:txBody>
        </p:sp>
        <p:sp>
          <p:nvSpPr>
            <p:cNvPr id="525329" name="Rectangle 14"/>
            <p:cNvSpPr>
              <a:spLocks noChangeArrowheads="1"/>
            </p:cNvSpPr>
            <p:nvPr/>
          </p:nvSpPr>
          <p:spPr bwMode="auto">
            <a:xfrm>
              <a:off x="1688" y="1124"/>
              <a:ext cx="224" cy="827"/>
            </a:xfrm>
            <a:prstGeom prst="rect">
              <a:avLst/>
            </a:prstGeom>
            <a:solidFill>
              <a:srgbClr val="FFFFCC"/>
            </a:solidFill>
            <a:ln w="9525">
              <a:solidFill>
                <a:schemeClr val="tx1"/>
              </a:solidFill>
              <a:miter lim="800000"/>
              <a:headEnd/>
              <a:tailEnd/>
            </a:ln>
          </p:spPr>
          <p:txBody>
            <a:bodyPr lIns="0" tIns="0" rIns="0" bIns="0" anchor="ctr" anchorCtr="1"/>
            <a:lstStyle/>
            <a:p>
              <a:r>
                <a:rPr lang="en-US" altLang="zh-CN" sz="2200" b="0">
                  <a:latin typeface="Arial Narrow" charset="0"/>
                  <a:ea typeface="SimSun" charset="0"/>
                  <a:cs typeface="SimSun" charset="0"/>
                </a:rPr>
                <a:t>b.</a:t>
              </a:r>
            </a:p>
            <a:p>
              <a:pPr eaLnBrk="0" hangingPunct="0"/>
              <a:endParaRPr lang="en-US" altLang="zh-CN" sz="2200" b="0">
                <a:latin typeface="Arial Narrow" charset="0"/>
                <a:ea typeface="SimSun" charset="0"/>
                <a:cs typeface="SimSun" charset="0"/>
              </a:endParaRPr>
            </a:p>
          </p:txBody>
        </p:sp>
        <p:sp>
          <p:nvSpPr>
            <p:cNvPr id="525330" name="Rectangle 15"/>
            <p:cNvSpPr>
              <a:spLocks noChangeArrowheads="1"/>
            </p:cNvSpPr>
            <p:nvPr/>
          </p:nvSpPr>
          <p:spPr bwMode="auto">
            <a:xfrm>
              <a:off x="1912" y="1124"/>
              <a:ext cx="1744" cy="827"/>
            </a:xfrm>
            <a:prstGeom prst="rect">
              <a:avLst/>
            </a:prstGeom>
            <a:solidFill>
              <a:srgbClr val="FFFFCC"/>
            </a:solidFill>
            <a:ln w="9525">
              <a:solidFill>
                <a:schemeClr val="tx1"/>
              </a:solidFill>
              <a:miter lim="800000"/>
              <a:headEnd/>
              <a:tailEnd/>
            </a:ln>
          </p:spPr>
          <p:txBody>
            <a:bodyPr lIns="0" tIns="0" rIns="0" bIns="0" anchor="ctr" anchorCtr="1"/>
            <a:lstStyle/>
            <a:p>
              <a:r>
                <a:rPr lang="zh-CN" altLang="en-US" sz="2200" b="0" dirty="0">
                  <a:latin typeface="Arial Narrow" charset="0"/>
                  <a:ea typeface="SimSun" charset="0"/>
                  <a:cs typeface="SimSun" charset="0"/>
                </a:rPr>
                <a:t>不能分辨预言及知识本质和</a:t>
              </a:r>
            </a:p>
            <a:p>
              <a:r>
                <a:rPr lang="zh-CN" altLang="en-US" sz="2200" b="0" dirty="0">
                  <a:latin typeface="Arial Narrow" charset="0"/>
                  <a:ea typeface="SimSun" charset="0"/>
                  <a:cs typeface="SimSun" charset="0"/>
                </a:rPr>
                <a:t>方言确定性的本质 </a:t>
              </a:r>
              <a:r>
                <a:rPr lang="en-US" altLang="zh-CN" sz="2200" b="0" dirty="0">
                  <a:latin typeface="Arial Narrow" charset="0"/>
                  <a:ea typeface="SimSun" charset="0"/>
                  <a:cs typeface="SimSun" charset="0"/>
                </a:rPr>
                <a:t>(cf. 14:22)</a:t>
              </a:r>
            </a:p>
          </p:txBody>
        </p:sp>
        <p:sp>
          <p:nvSpPr>
            <p:cNvPr id="525331" name="Rectangle 16"/>
            <p:cNvSpPr>
              <a:spLocks noChangeArrowheads="1"/>
            </p:cNvSpPr>
            <p:nvPr/>
          </p:nvSpPr>
          <p:spPr bwMode="auto">
            <a:xfrm>
              <a:off x="32" y="1951"/>
              <a:ext cx="168" cy="615"/>
            </a:xfrm>
            <a:prstGeom prst="rect">
              <a:avLst/>
            </a:prstGeom>
            <a:solidFill>
              <a:srgbClr val="FFFFCC"/>
            </a:solidFill>
            <a:ln w="9525">
              <a:solidFill>
                <a:schemeClr val="tx1"/>
              </a:solidFill>
              <a:miter lim="800000"/>
              <a:headEnd/>
              <a:tailEnd/>
            </a:ln>
          </p:spPr>
          <p:txBody>
            <a:bodyPr lIns="0" tIns="0" rIns="0" bIns="0" anchor="ctr" anchorCtr="1"/>
            <a:lstStyle/>
            <a:p>
              <a:r>
                <a:rPr lang="en-US" altLang="zh-CN" sz="2200" b="0">
                  <a:latin typeface="Arial Narrow" charset="0"/>
                  <a:ea typeface="SimSun" charset="0"/>
                  <a:cs typeface="SimSun" charset="0"/>
                </a:rPr>
                <a:t>c.</a:t>
              </a:r>
            </a:p>
            <a:p>
              <a:pPr eaLnBrk="0" hangingPunct="0"/>
              <a:endParaRPr lang="en-US" altLang="zh-CN" sz="2200" b="0">
                <a:latin typeface="Arial Narrow" charset="0"/>
                <a:ea typeface="SimSun" charset="0"/>
                <a:cs typeface="SimSun" charset="0"/>
              </a:endParaRPr>
            </a:p>
          </p:txBody>
        </p:sp>
        <p:sp>
          <p:nvSpPr>
            <p:cNvPr id="525332" name="Rectangle 17"/>
            <p:cNvSpPr>
              <a:spLocks noChangeArrowheads="1"/>
            </p:cNvSpPr>
            <p:nvPr/>
          </p:nvSpPr>
          <p:spPr bwMode="auto">
            <a:xfrm>
              <a:off x="200" y="1951"/>
              <a:ext cx="1488" cy="615"/>
            </a:xfrm>
            <a:prstGeom prst="rect">
              <a:avLst/>
            </a:prstGeom>
            <a:solidFill>
              <a:srgbClr val="FFFFCC"/>
            </a:solidFill>
            <a:ln w="9525">
              <a:solidFill>
                <a:schemeClr val="tx1"/>
              </a:solidFill>
              <a:miter lim="800000"/>
              <a:headEnd/>
              <a:tailEnd/>
            </a:ln>
          </p:spPr>
          <p:txBody>
            <a:bodyPr lIns="0" tIns="0" rIns="0" bIns="0" anchor="ctr" anchorCtr="1"/>
            <a:lstStyle/>
            <a:p>
              <a:r>
                <a:rPr lang="zh-CN" altLang="en-US" sz="2200" b="0" dirty="0">
                  <a:latin typeface="Arial Narrow" charset="0"/>
                  <a:ea typeface="SimSun" charset="0"/>
                  <a:cs typeface="SimSun" charset="0"/>
                </a:rPr>
                <a:t>“完美” 描述耶稣再来的情况 </a:t>
              </a:r>
              <a:r>
                <a:rPr lang="en-US" altLang="zh-CN" sz="2200" b="0" dirty="0">
                  <a:latin typeface="Arial Narrow" charset="0"/>
                  <a:ea typeface="SimSun" charset="0"/>
                  <a:cs typeface="SimSun" charset="0"/>
                </a:rPr>
                <a:t>(</a:t>
              </a:r>
              <a:r>
                <a:rPr lang="zh-CN" altLang="en-US" sz="2200" b="0" dirty="0">
                  <a:latin typeface="Arial Narrow" charset="0"/>
                  <a:ea typeface="SimSun" charset="0"/>
                  <a:cs typeface="SimSun" charset="0"/>
                </a:rPr>
                <a:t>提到云里</a:t>
              </a:r>
              <a:r>
                <a:rPr lang="en-US" altLang="zh-CN" sz="2200" b="0" dirty="0">
                  <a:latin typeface="Arial Narrow" charset="0"/>
                  <a:ea typeface="SimSun" charset="0"/>
                  <a:cs typeface="SimSun" charset="0"/>
                </a:rPr>
                <a:t>).</a:t>
              </a:r>
            </a:p>
          </p:txBody>
        </p:sp>
        <p:sp>
          <p:nvSpPr>
            <p:cNvPr id="525333" name="Rectangle 18"/>
            <p:cNvSpPr>
              <a:spLocks noChangeArrowheads="1"/>
            </p:cNvSpPr>
            <p:nvPr/>
          </p:nvSpPr>
          <p:spPr bwMode="auto">
            <a:xfrm>
              <a:off x="1688" y="1951"/>
              <a:ext cx="224" cy="615"/>
            </a:xfrm>
            <a:prstGeom prst="rect">
              <a:avLst/>
            </a:prstGeom>
            <a:solidFill>
              <a:srgbClr val="FFFFCC"/>
            </a:solidFill>
            <a:ln w="9525">
              <a:solidFill>
                <a:schemeClr val="tx1"/>
              </a:solidFill>
              <a:miter lim="800000"/>
              <a:headEnd/>
              <a:tailEnd/>
            </a:ln>
          </p:spPr>
          <p:txBody>
            <a:bodyPr lIns="0" tIns="0" rIns="0" bIns="0" anchor="ctr" anchorCtr="1"/>
            <a:lstStyle/>
            <a:p>
              <a:r>
                <a:rPr lang="en-US" altLang="zh-CN" sz="2200" b="0">
                  <a:latin typeface="Arial Narrow" charset="0"/>
                  <a:ea typeface="SimSun" charset="0"/>
                  <a:cs typeface="SimSun" charset="0"/>
                </a:rPr>
                <a:t>c.</a:t>
              </a:r>
            </a:p>
            <a:p>
              <a:pPr eaLnBrk="0" hangingPunct="0"/>
              <a:endParaRPr lang="en-US" altLang="zh-CN" sz="2200" b="0">
                <a:latin typeface="Arial Narrow" charset="0"/>
                <a:ea typeface="SimSun" charset="0"/>
                <a:cs typeface="SimSun" charset="0"/>
              </a:endParaRPr>
            </a:p>
          </p:txBody>
        </p:sp>
        <p:sp>
          <p:nvSpPr>
            <p:cNvPr id="525334" name="Rectangle 19"/>
            <p:cNvSpPr>
              <a:spLocks noChangeArrowheads="1"/>
            </p:cNvSpPr>
            <p:nvPr/>
          </p:nvSpPr>
          <p:spPr bwMode="auto">
            <a:xfrm>
              <a:off x="1912" y="1951"/>
              <a:ext cx="1744" cy="615"/>
            </a:xfrm>
            <a:prstGeom prst="rect">
              <a:avLst/>
            </a:prstGeom>
            <a:solidFill>
              <a:srgbClr val="FFFFCC"/>
            </a:solidFill>
            <a:ln w="9525">
              <a:solidFill>
                <a:schemeClr val="tx1"/>
              </a:solidFill>
              <a:miter lim="800000"/>
              <a:headEnd/>
              <a:tailEnd/>
            </a:ln>
          </p:spPr>
          <p:txBody>
            <a:bodyPr lIns="0" tIns="0" rIns="0" bIns="0" anchor="ctr" anchorCtr="1"/>
            <a:lstStyle/>
            <a:p>
              <a:r>
                <a:rPr lang="zh-CN" altLang="en-US" sz="2200" b="0" dirty="0">
                  <a:latin typeface="Arial Narrow" charset="0"/>
                  <a:ea typeface="SimSun" charset="0"/>
                  <a:cs typeface="SimSun" charset="0"/>
                </a:rPr>
                <a:t>保罗从来没有绝对地称 </a:t>
              </a:r>
              <a:r>
                <a:rPr lang="en-US" altLang="zh-CN" sz="2200" b="0" dirty="0">
                  <a:latin typeface="Arial Narrow" charset="0"/>
                  <a:ea typeface="SimSun" charset="0"/>
                  <a:cs typeface="SimSun" charset="0"/>
                </a:rPr>
                <a:t>to </a:t>
              </a:r>
              <a:r>
                <a:rPr lang="en-US" altLang="zh-CN" sz="2200" b="0" i="1" dirty="0" err="1">
                  <a:latin typeface="Arial Narrow" charset="0"/>
                  <a:ea typeface="SimSun" charset="0"/>
                  <a:cs typeface="SimSun" charset="0"/>
                </a:rPr>
                <a:t>teleion</a:t>
              </a:r>
              <a:r>
                <a:rPr lang="en-US" altLang="zh-CN" sz="2200" b="0" dirty="0">
                  <a:latin typeface="Arial Narrow" charset="0"/>
                  <a:ea typeface="SimSun" charset="0"/>
                  <a:cs typeface="SimSun" charset="0"/>
                </a:rPr>
                <a:t> </a:t>
              </a:r>
              <a:r>
                <a:rPr lang="zh-CN" altLang="en-US" sz="2200" b="0" dirty="0">
                  <a:latin typeface="Arial Narrow" charset="0"/>
                  <a:ea typeface="SimSun" charset="0"/>
                  <a:cs typeface="SimSun" charset="0"/>
                </a:rPr>
                <a:t>为 “完美”</a:t>
              </a:r>
              <a:endParaRPr lang="en-US" altLang="zh-CN" sz="2200" b="0" dirty="0">
                <a:latin typeface="Arial Narrow" charset="0"/>
                <a:ea typeface="SimSun" charset="0"/>
                <a:cs typeface="SimSun" charset="0"/>
              </a:endParaRPr>
            </a:p>
          </p:txBody>
        </p:sp>
        <p:sp>
          <p:nvSpPr>
            <p:cNvPr id="525335" name="Rectangle 20"/>
            <p:cNvSpPr>
              <a:spLocks noChangeArrowheads="1"/>
            </p:cNvSpPr>
            <p:nvPr/>
          </p:nvSpPr>
          <p:spPr bwMode="auto">
            <a:xfrm>
              <a:off x="32" y="2566"/>
              <a:ext cx="168" cy="606"/>
            </a:xfrm>
            <a:prstGeom prst="rect">
              <a:avLst/>
            </a:prstGeom>
            <a:solidFill>
              <a:srgbClr val="FFFFCC"/>
            </a:solidFill>
            <a:ln w="9525">
              <a:solidFill>
                <a:schemeClr val="tx1"/>
              </a:solidFill>
              <a:miter lim="800000"/>
              <a:headEnd/>
              <a:tailEnd/>
            </a:ln>
          </p:spPr>
          <p:txBody>
            <a:bodyPr lIns="0" tIns="0" rIns="0" bIns="0" anchor="ctr" anchorCtr="1"/>
            <a:lstStyle/>
            <a:p>
              <a:r>
                <a:rPr lang="en-US" altLang="zh-CN" sz="2200" b="0">
                  <a:latin typeface="Arial Narrow" charset="0"/>
                  <a:ea typeface="SimSun" charset="0"/>
                  <a:cs typeface="SimSun" charset="0"/>
                </a:rPr>
                <a:t>d.</a:t>
              </a:r>
            </a:p>
            <a:p>
              <a:pPr eaLnBrk="0" hangingPunct="0"/>
              <a:endParaRPr lang="en-US" altLang="zh-CN" sz="2200" b="0">
                <a:latin typeface="Arial Narrow" charset="0"/>
                <a:ea typeface="SimSun" charset="0"/>
                <a:cs typeface="SimSun" charset="0"/>
              </a:endParaRPr>
            </a:p>
          </p:txBody>
        </p:sp>
        <p:sp>
          <p:nvSpPr>
            <p:cNvPr id="525336" name="Rectangle 21"/>
            <p:cNvSpPr>
              <a:spLocks noChangeArrowheads="1"/>
            </p:cNvSpPr>
            <p:nvPr/>
          </p:nvSpPr>
          <p:spPr bwMode="auto">
            <a:xfrm>
              <a:off x="200" y="2566"/>
              <a:ext cx="1488" cy="606"/>
            </a:xfrm>
            <a:prstGeom prst="rect">
              <a:avLst/>
            </a:prstGeom>
            <a:solidFill>
              <a:srgbClr val="FFFFCC"/>
            </a:solidFill>
            <a:ln w="9525">
              <a:solidFill>
                <a:schemeClr val="tx1"/>
              </a:solidFill>
              <a:miter lim="800000"/>
              <a:headEnd/>
              <a:tailEnd/>
            </a:ln>
          </p:spPr>
          <p:txBody>
            <a:bodyPr lIns="0" tIns="0" rIns="0" bIns="0" anchor="ctr" anchorCtr="1"/>
            <a:lstStyle/>
            <a:p>
              <a:r>
                <a:rPr lang="en-US" altLang="zh-CN" sz="2200" b="0" i="1" dirty="0">
                  <a:latin typeface="Arial Narrow" charset="0"/>
                  <a:ea typeface="SimSun" charset="0"/>
                  <a:cs typeface="SimSun" charset="0"/>
                </a:rPr>
                <a:t>to </a:t>
              </a:r>
              <a:r>
                <a:rPr lang="en-US" altLang="zh-CN" sz="2200" b="0" i="1" dirty="0" err="1">
                  <a:latin typeface="Arial Narrow" charset="0"/>
                  <a:ea typeface="SimSun" charset="0"/>
                  <a:cs typeface="SimSun" charset="0"/>
                </a:rPr>
                <a:t>teleion</a:t>
              </a:r>
              <a:r>
                <a:rPr lang="en-US" altLang="zh-CN" sz="2200" b="0" i="1" dirty="0">
                  <a:latin typeface="Arial Narrow" charset="0"/>
                  <a:ea typeface="SimSun" charset="0"/>
                  <a:cs typeface="SimSun" charset="0"/>
                </a:rPr>
                <a:t> </a:t>
              </a:r>
              <a:r>
                <a:rPr lang="zh-CN" altLang="en-US" sz="2200" b="0" dirty="0">
                  <a:latin typeface="Arial Narrow" charset="0"/>
                  <a:ea typeface="SimSun" charset="0"/>
                  <a:cs typeface="SimSun" charset="0"/>
                </a:rPr>
                <a:t>多数是 “完美” 看法</a:t>
              </a:r>
              <a:r>
                <a:rPr lang="en-US" altLang="zh-CN" sz="2200" b="0" dirty="0">
                  <a:latin typeface="Arial Narrow" charset="0"/>
                  <a:ea typeface="SimSun" charset="0"/>
                  <a:cs typeface="SimSun" charset="0"/>
                </a:rPr>
                <a:t>, </a:t>
              </a:r>
              <a:r>
                <a:rPr lang="zh-CN" altLang="en-US" sz="2200" b="0" dirty="0">
                  <a:latin typeface="Arial Narrow" charset="0"/>
                  <a:ea typeface="SimSun" charset="0"/>
                  <a:cs typeface="SimSun" charset="0"/>
                </a:rPr>
                <a:t>希腊的哲学 </a:t>
              </a:r>
              <a:r>
                <a:rPr lang="en-US" altLang="zh-CN" sz="2200" b="0" dirty="0">
                  <a:latin typeface="Arial Narrow" charset="0"/>
                  <a:ea typeface="SimSun" charset="0"/>
                  <a:cs typeface="SimSun" charset="0"/>
                </a:rPr>
                <a:t>(</a:t>
              </a:r>
              <a:r>
                <a:rPr lang="zh-CN" altLang="en-US" sz="2200" b="0" dirty="0">
                  <a:latin typeface="Arial Narrow" charset="0"/>
                  <a:ea typeface="SimSun" charset="0"/>
                  <a:cs typeface="SimSun" charset="0"/>
                </a:rPr>
                <a:t>例如</a:t>
              </a:r>
              <a:r>
                <a:rPr lang="en-US" altLang="zh-CN" sz="2200" b="0" dirty="0">
                  <a:latin typeface="Arial Narrow" charset="0"/>
                  <a:ea typeface="SimSun" charset="0"/>
                  <a:cs typeface="SimSun" charset="0"/>
                </a:rPr>
                <a:t>: </a:t>
              </a:r>
              <a:r>
                <a:rPr lang="zh-CN" altLang="en-US" sz="2200" b="0" dirty="0">
                  <a:latin typeface="Arial Narrow" charset="0"/>
                  <a:ea typeface="SimSun" charset="0"/>
                  <a:cs typeface="SimSun" charset="0"/>
                </a:rPr>
                <a:t>柏拉图</a:t>
              </a:r>
              <a:r>
                <a:rPr lang="en-US" altLang="zh-CN" sz="2200" b="0" dirty="0">
                  <a:latin typeface="Arial Narrow" charset="0"/>
                  <a:ea typeface="SimSun" charset="0"/>
                  <a:cs typeface="SimSun" charset="0"/>
                </a:rPr>
                <a:t>) </a:t>
              </a:r>
              <a:r>
                <a:rPr lang="zh-CN" altLang="en-US" sz="2200" b="0" dirty="0">
                  <a:latin typeface="Arial Narrow" charset="0"/>
                  <a:ea typeface="SimSun" charset="0"/>
                  <a:cs typeface="SimSun" charset="0"/>
                </a:rPr>
                <a:t>以及雅各书 </a:t>
              </a:r>
              <a:r>
                <a:rPr lang="en-US" altLang="zh-CN" sz="2200" b="0" dirty="0">
                  <a:latin typeface="Arial Narrow" charset="0"/>
                  <a:ea typeface="SimSun" charset="0"/>
                  <a:cs typeface="SimSun" charset="0"/>
                </a:rPr>
                <a:t>3:2.</a:t>
              </a:r>
            </a:p>
          </p:txBody>
        </p:sp>
        <p:sp>
          <p:nvSpPr>
            <p:cNvPr id="525337" name="Rectangle 22"/>
            <p:cNvSpPr>
              <a:spLocks noChangeArrowheads="1"/>
            </p:cNvSpPr>
            <p:nvPr/>
          </p:nvSpPr>
          <p:spPr bwMode="auto">
            <a:xfrm>
              <a:off x="1688" y="2566"/>
              <a:ext cx="224" cy="606"/>
            </a:xfrm>
            <a:prstGeom prst="rect">
              <a:avLst/>
            </a:prstGeom>
            <a:solidFill>
              <a:srgbClr val="FFFFCC"/>
            </a:solidFill>
            <a:ln w="9525">
              <a:solidFill>
                <a:schemeClr val="tx1"/>
              </a:solidFill>
              <a:miter lim="800000"/>
              <a:headEnd/>
              <a:tailEnd/>
            </a:ln>
          </p:spPr>
          <p:txBody>
            <a:bodyPr lIns="0" tIns="0" rIns="0" bIns="0" anchor="ctr" anchorCtr="1"/>
            <a:lstStyle/>
            <a:p>
              <a:r>
                <a:rPr lang="en-US" altLang="zh-CN" sz="2200" b="0">
                  <a:latin typeface="Arial Narrow" charset="0"/>
                  <a:ea typeface="SimSun" charset="0"/>
                  <a:cs typeface="SimSun" charset="0"/>
                </a:rPr>
                <a:t>d.</a:t>
              </a:r>
            </a:p>
            <a:p>
              <a:pPr eaLnBrk="0" hangingPunct="0"/>
              <a:endParaRPr lang="en-US" altLang="zh-CN" sz="2200" b="0">
                <a:latin typeface="Arial Narrow" charset="0"/>
                <a:ea typeface="SimSun" charset="0"/>
                <a:cs typeface="SimSun" charset="0"/>
              </a:endParaRPr>
            </a:p>
          </p:txBody>
        </p:sp>
        <p:sp>
          <p:nvSpPr>
            <p:cNvPr id="525338" name="Rectangle 23"/>
            <p:cNvSpPr>
              <a:spLocks noChangeArrowheads="1"/>
            </p:cNvSpPr>
            <p:nvPr/>
          </p:nvSpPr>
          <p:spPr bwMode="auto">
            <a:xfrm>
              <a:off x="1912" y="2566"/>
              <a:ext cx="1744" cy="606"/>
            </a:xfrm>
            <a:prstGeom prst="rect">
              <a:avLst/>
            </a:prstGeom>
            <a:solidFill>
              <a:srgbClr val="FFFFCC"/>
            </a:solidFill>
            <a:ln w="9525">
              <a:solidFill>
                <a:schemeClr val="tx1"/>
              </a:solidFill>
              <a:miter lim="800000"/>
              <a:headEnd/>
              <a:tailEnd/>
            </a:ln>
          </p:spPr>
          <p:txBody>
            <a:bodyPr lIns="0" tIns="0" rIns="0" bIns="0" anchor="ctr" anchorCtr="1"/>
            <a:lstStyle/>
            <a:p>
              <a:r>
                <a:rPr lang="zh-CN" altLang="en-US" sz="2200" b="0" dirty="0">
                  <a:latin typeface="Arial Narrow" charset="0"/>
                  <a:ea typeface="SimSun" charset="0"/>
                  <a:cs typeface="SimSun" charset="0"/>
                </a:rPr>
                <a:t>“完美” </a:t>
              </a:r>
              <a:r>
                <a:rPr lang="en-US" altLang="zh-CN" sz="2200" b="0" dirty="0">
                  <a:latin typeface="Arial Narrow" charset="0"/>
                  <a:ea typeface="SimSun" charset="0"/>
                  <a:cs typeface="SimSun" charset="0"/>
                </a:rPr>
                <a:t>(</a:t>
              </a:r>
              <a:r>
                <a:rPr lang="zh-CN" altLang="en-US" sz="2200" b="0" dirty="0">
                  <a:latin typeface="Arial Narrow" charset="0"/>
                  <a:ea typeface="SimSun" charset="0"/>
                  <a:cs typeface="SimSun" charset="0"/>
                </a:rPr>
                <a:t>性质上的</a:t>
              </a:r>
              <a:r>
                <a:rPr lang="en-US" altLang="zh-CN" sz="2200" b="0" dirty="0">
                  <a:latin typeface="Arial Narrow" charset="0"/>
                  <a:ea typeface="SimSun" charset="0"/>
                  <a:cs typeface="SimSun" charset="0"/>
                </a:rPr>
                <a:t>) </a:t>
              </a:r>
              <a:r>
                <a:rPr lang="zh-CN" altLang="en-US" sz="2200" b="0" dirty="0">
                  <a:latin typeface="Arial Narrow" charset="0"/>
                  <a:ea typeface="SimSun" charset="0"/>
                  <a:cs typeface="SimSun" charset="0"/>
                </a:rPr>
                <a:t>不能分辨 “有限” </a:t>
              </a:r>
              <a:r>
                <a:rPr lang="en-US" altLang="zh-CN" sz="2200" b="0" dirty="0">
                  <a:latin typeface="Arial Narrow" charset="0"/>
                  <a:ea typeface="SimSun" charset="0"/>
                  <a:cs typeface="SimSun" charset="0"/>
                </a:rPr>
                <a:t>(</a:t>
              </a:r>
              <a:r>
                <a:rPr lang="zh-CN" altLang="en-US" sz="2200" b="0" dirty="0">
                  <a:latin typeface="Arial Narrow" charset="0"/>
                  <a:ea typeface="SimSun" charset="0"/>
                  <a:cs typeface="SimSun" charset="0"/>
                </a:rPr>
                <a:t>定量的</a:t>
              </a:r>
              <a:r>
                <a:rPr lang="en-US" altLang="zh-CN" sz="2200" b="0" dirty="0">
                  <a:latin typeface="Arial Narrow" charset="0"/>
                  <a:ea typeface="SimSun" charset="0"/>
                  <a:cs typeface="SimSun" charset="0"/>
                </a:rPr>
                <a:t>, 10</a:t>
              </a:r>
              <a:r>
                <a:rPr lang="zh-CN" altLang="en-US" sz="2200" b="0" dirty="0">
                  <a:latin typeface="Arial Narrow" charset="0"/>
                  <a:ea typeface="SimSun" charset="0"/>
                  <a:cs typeface="SimSun" charset="0"/>
                </a:rPr>
                <a:t>节</a:t>
              </a:r>
              <a:r>
                <a:rPr lang="en-US" altLang="zh-CN" sz="2200" b="0" dirty="0">
                  <a:latin typeface="Arial Narrow" charset="0"/>
                  <a:ea typeface="SimSun" charset="0"/>
                  <a:cs typeface="SimSun" charset="0"/>
                </a:rPr>
                <a:t>).</a:t>
              </a:r>
            </a:p>
          </p:txBody>
        </p:sp>
      </p:grpSp>
      <p:sp>
        <p:nvSpPr>
          <p:cNvPr id="525316" name="Rectangle 24"/>
          <p:cNvSpPr>
            <a:spLocks noGrp="1" noChangeArrowheads="1"/>
          </p:cNvSpPr>
          <p:nvPr>
            <p:ph type="title" idx="4294967295"/>
          </p:nvPr>
        </p:nvSpPr>
        <p:spPr>
          <a:xfrm>
            <a:off x="361093" y="1"/>
            <a:ext cx="6575570" cy="523087"/>
          </a:xfrm>
          <a:solidFill>
            <a:srgbClr val="000000"/>
          </a:solidFill>
        </p:spPr>
        <p:txBody>
          <a:bodyPr wrap="none" anchor="t">
            <a:spAutoFit/>
          </a:bodyPr>
          <a:lstStyle/>
          <a:p>
            <a:pPr algn="ctr" eaLnBrk="1" hangingPunct="1"/>
            <a:r>
              <a:rPr lang="zh-CN" altLang="en-US" sz="2800" b="1" dirty="0">
                <a:solidFill>
                  <a:srgbClr val="FFFFFF"/>
                </a:solidFill>
                <a:latin typeface="Arial" charset="0"/>
                <a:ea typeface="SimSun" charset="0"/>
                <a:cs typeface="SimSun" charset="0"/>
              </a:rPr>
              <a:t>哥林多前书 </a:t>
            </a:r>
            <a:r>
              <a:rPr lang="en-US" altLang="zh-CN" sz="2800" b="1" dirty="0">
                <a:solidFill>
                  <a:srgbClr val="FFFFFF"/>
                </a:solidFill>
                <a:latin typeface="Arial" charset="0"/>
                <a:ea typeface="SimSun" charset="0"/>
                <a:cs typeface="SimSun" charset="0"/>
              </a:rPr>
              <a:t>13:8-13</a:t>
            </a:r>
            <a:r>
              <a:rPr lang="zh-CN" altLang="en-US" sz="2800" b="1" dirty="0">
                <a:solidFill>
                  <a:srgbClr val="FFFFFF"/>
                </a:solidFill>
                <a:latin typeface="Arial" charset="0"/>
                <a:ea typeface="SimSun" charset="0"/>
                <a:cs typeface="SimSun" charset="0"/>
              </a:rPr>
              <a:t>的“提到云里”看法</a:t>
            </a:r>
            <a:endParaRPr lang="en-US" sz="2800" b="1" dirty="0">
              <a:solidFill>
                <a:srgbClr val="FFFFFF"/>
              </a:solidFill>
              <a:latin typeface="Arial" charset="0"/>
              <a:ea typeface="SimSun" charset="0"/>
              <a:cs typeface="SimSun" charset="0"/>
            </a:endParaRPr>
          </a:p>
        </p:txBody>
      </p:sp>
      <p:sp>
        <p:nvSpPr>
          <p:cNvPr id="525317" name="Text Box 26"/>
          <p:cNvSpPr txBox="1">
            <a:spLocks noChangeArrowheads="1"/>
          </p:cNvSpPr>
          <p:nvPr/>
        </p:nvSpPr>
        <p:spPr bwMode="auto">
          <a:xfrm>
            <a:off x="3690956" y="1676408"/>
            <a:ext cx="5225329" cy="338421"/>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269" tIns="45635" rIns="91269" bIns="45635">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a:r>
              <a:rPr lang="zh-CN" altLang="en-US" sz="1600" b="0" dirty="0">
                <a:solidFill>
                  <a:schemeClr val="bg1"/>
                </a:solidFill>
              </a:rPr>
              <a:t>罗伯特</a:t>
            </a:r>
            <a:r>
              <a:rPr lang="en-US" altLang="zh-CN" sz="1600" b="0" dirty="0">
                <a:solidFill>
                  <a:schemeClr val="bg1"/>
                </a:solidFill>
              </a:rPr>
              <a:t>·</a:t>
            </a:r>
            <a:r>
              <a:rPr lang="zh-CN" altLang="en-US" sz="1600" b="0" dirty="0">
                <a:solidFill>
                  <a:schemeClr val="bg1"/>
                </a:solidFill>
              </a:rPr>
              <a:t>汤玛士 </a:t>
            </a:r>
            <a:r>
              <a:rPr lang="en-US" altLang="zh-CN" sz="1600" b="0" dirty="0">
                <a:solidFill>
                  <a:schemeClr val="bg1"/>
                </a:solidFill>
              </a:rPr>
              <a:t>(</a:t>
            </a:r>
            <a:r>
              <a:rPr lang="en-US" sz="1600" b="0" dirty="0">
                <a:solidFill>
                  <a:schemeClr val="bg1"/>
                </a:solidFill>
              </a:rPr>
              <a:t>Robert L. Thomas), JETS (1974): 81-89</a:t>
            </a:r>
          </a:p>
        </p:txBody>
      </p:sp>
      <p:sp>
        <p:nvSpPr>
          <p:cNvPr id="525318" name="Text Box 27"/>
          <p:cNvSpPr txBox="1">
            <a:spLocks noChangeArrowheads="1"/>
          </p:cNvSpPr>
          <p:nvPr/>
        </p:nvSpPr>
        <p:spPr bwMode="auto">
          <a:xfrm>
            <a:off x="7924813" y="76203"/>
            <a:ext cx="1160550" cy="461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69" tIns="45635" rIns="91269" bIns="45635">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a:r>
              <a:rPr lang="en-US"/>
              <a:t>161b-c</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ox(i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3878" name="Picture 6" descr="body_of_Christ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6"/>
            <a:ext cx="9144000" cy="6856413"/>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a:spLocks noChangeArrowheads="1"/>
          </p:cNvSpPr>
          <p:nvPr/>
        </p:nvSpPr>
        <p:spPr bwMode="auto">
          <a:xfrm>
            <a:off x="25947" y="4661033"/>
            <a:ext cx="3753965" cy="136171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129290" tIns="64646" rIns="129290" bIns="64646">
            <a:spAutoFit/>
          </a:bodyPr>
          <a:lstStyle>
            <a:lvl1pPr defTabSz="1300163"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defTabSz="1300163" eaLnBrk="0" hangingPunct="0">
              <a:defRPr sz="3400">
                <a:solidFill>
                  <a:srgbClr val="000000"/>
                </a:solidFill>
                <a:latin typeface="Times New Roman" charset="0"/>
                <a:ea typeface="ＭＳ Ｐゴシック" charset="0"/>
                <a:sym typeface="Times New Roman" charset="0"/>
              </a:defRPr>
            </a:lvl2pPr>
            <a:lvl3pPr marL="1143000" indent="-228600" defTabSz="1300163" eaLnBrk="0" hangingPunct="0">
              <a:defRPr sz="3400">
                <a:solidFill>
                  <a:srgbClr val="000000"/>
                </a:solidFill>
                <a:latin typeface="Times New Roman" charset="0"/>
                <a:ea typeface="ＭＳ Ｐゴシック" charset="0"/>
                <a:sym typeface="Times New Roman" charset="0"/>
              </a:defRPr>
            </a:lvl3pPr>
            <a:lvl4pPr marL="1600200" indent="-228600" defTabSz="1300163" eaLnBrk="0" hangingPunct="0">
              <a:defRPr sz="3400">
                <a:solidFill>
                  <a:srgbClr val="000000"/>
                </a:solidFill>
                <a:latin typeface="Times New Roman" charset="0"/>
                <a:ea typeface="ＭＳ Ｐゴシック" charset="0"/>
                <a:sym typeface="Times New Roman" charset="0"/>
              </a:defRPr>
            </a:lvl4pPr>
            <a:lvl5pPr marL="2057400" indent="-228600" defTabSz="1300163" eaLnBrk="0" hangingPunct="0">
              <a:defRPr sz="3400">
                <a:solidFill>
                  <a:srgbClr val="000000"/>
                </a:solidFill>
                <a:latin typeface="Times New Roman" charset="0"/>
                <a:ea typeface="ＭＳ Ｐゴシック" charset="0"/>
                <a:sym typeface="Times New Roman" charset="0"/>
              </a:defRPr>
            </a:lvl5pPr>
            <a:lvl6pPr marL="25146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eaLnBrk="1" hangingPunct="1"/>
            <a:r>
              <a:rPr lang="zh-CN" altLang="en-US" sz="4000" dirty="0">
                <a:solidFill>
                  <a:schemeClr val="bg1"/>
                </a:solidFill>
                <a:latin typeface="Calibri" charset="0"/>
                <a:ea typeface="宋体" charset="0"/>
                <a:cs typeface="宋体" charset="0"/>
              </a:rPr>
              <a:t>许多肢体，</a:t>
            </a:r>
            <a:endParaRPr lang="en-US" altLang="zh-CN" sz="4000" dirty="0">
              <a:solidFill>
                <a:schemeClr val="bg1"/>
              </a:solidFill>
              <a:latin typeface="Calibri" charset="0"/>
              <a:ea typeface="宋体" charset="0"/>
              <a:cs typeface="宋体" charset="0"/>
            </a:endParaRPr>
          </a:p>
          <a:p>
            <a:pPr eaLnBrk="1" hangingPunct="1"/>
            <a:r>
              <a:rPr lang="zh-CN" altLang="en-US" sz="4000" dirty="0">
                <a:solidFill>
                  <a:schemeClr val="bg1"/>
                </a:solidFill>
                <a:latin typeface="Calibri" charset="0"/>
                <a:ea typeface="宋体" charset="0"/>
                <a:cs typeface="宋体" charset="0"/>
              </a:rPr>
              <a:t>一个身体</a:t>
            </a:r>
            <a:endParaRPr lang="en-US" sz="4000" dirty="0">
              <a:solidFill>
                <a:schemeClr val="bg1"/>
              </a:solidFill>
              <a:latin typeface="Calibri" charset="0"/>
              <a:ea typeface="宋体" charset="0"/>
              <a:cs typeface="宋体" charset="0"/>
            </a:endParaRPr>
          </a:p>
        </p:txBody>
      </p:sp>
    </p:spTree>
    <p:extLst>
      <p:ext uri="{BB962C8B-B14F-4D97-AF65-F5344CB8AC3E}">
        <p14:creationId xmlns:p14="http://schemas.microsoft.com/office/powerpoint/2010/main" val="1916733217"/>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727042" name="Rectangle 2"/>
          <p:cNvSpPr>
            <a:spLocks noGrp="1" noChangeArrowheads="1"/>
          </p:cNvSpPr>
          <p:nvPr>
            <p:ph type="title"/>
          </p:nvPr>
        </p:nvSpPr>
        <p:spPr>
          <a:xfrm>
            <a:off x="685800" y="609601"/>
            <a:ext cx="3886200" cy="1752600"/>
          </a:xfrm>
          <a:effectLst>
            <a:outerShdw blurRad="25400" dist="25399" dir="2700000" algn="ctr" rotWithShape="0">
              <a:srgbClr val="000000">
                <a:alpha val="99962"/>
              </a:srgbClr>
            </a:outerShdw>
          </a:effectLst>
        </p:spPr>
        <p:txBody>
          <a:bodyPr/>
          <a:lstStyle/>
          <a:p>
            <a:r>
              <a:rPr lang="zh-CN" altLang="en-US" dirty="0"/>
              <a:t>罗伯特</a:t>
            </a:r>
            <a:r>
              <a:rPr lang="en-US" altLang="zh-CN" dirty="0"/>
              <a:t>·</a:t>
            </a:r>
            <a:br>
              <a:rPr lang="en-US" altLang="zh-CN" dirty="0"/>
            </a:br>
            <a:r>
              <a:rPr lang="zh-CN" altLang="en-US" dirty="0"/>
              <a:t>托马斯</a:t>
            </a:r>
            <a:r>
              <a:rPr lang="en-US" altLang="zh-CN" dirty="0"/>
              <a:t>…</a:t>
            </a:r>
            <a:endParaRPr lang="en-US" dirty="0"/>
          </a:p>
        </p:txBody>
      </p:sp>
      <p:sp>
        <p:nvSpPr>
          <p:cNvPr id="727043" name="Rectangle 3"/>
          <p:cNvSpPr>
            <a:spLocks noGrp="1" noChangeArrowheads="1"/>
          </p:cNvSpPr>
          <p:nvPr>
            <p:ph idx="1"/>
          </p:nvPr>
        </p:nvSpPr>
        <p:spPr>
          <a:xfrm>
            <a:off x="35496" y="2892896"/>
            <a:ext cx="8998768" cy="3200400"/>
          </a:xfrm>
          <a:effectLst>
            <a:outerShdw blurRad="25400" dist="25399" dir="2700000" algn="ctr" rotWithShape="0">
              <a:srgbClr val="000000">
                <a:alpha val="99962"/>
              </a:srgbClr>
            </a:outerShdw>
          </a:effectLst>
        </p:spPr>
        <p:txBody>
          <a:bodyPr/>
          <a:lstStyle/>
          <a:p>
            <a:pPr marL="0" indent="0">
              <a:buNone/>
            </a:pPr>
            <a:r>
              <a:rPr lang="ru-RU" altLang="ja-JP" sz="4400" b="1" dirty="0"/>
              <a:t>"</a:t>
            </a:r>
            <a:r>
              <a:rPr lang="zh-CN" altLang="en-US" sz="4400" b="1" dirty="0"/>
              <a:t>这反映了基督的教会。从出生到不同的发展阶段，直到基督的再来时才完全长进成熟。</a:t>
            </a:r>
            <a:r>
              <a:rPr lang="ru-RU" altLang="ja-JP" sz="4400" b="1" dirty="0"/>
              <a:t>"</a:t>
            </a:r>
            <a:endParaRPr lang="en-US" sz="4400" b="1" dirty="0"/>
          </a:p>
        </p:txBody>
      </p:sp>
      <p:sp>
        <p:nvSpPr>
          <p:cNvPr id="727044" name="Text Box 4"/>
          <p:cNvSpPr txBox="1">
            <a:spLocks noChangeArrowheads="1"/>
          </p:cNvSpPr>
          <p:nvPr/>
        </p:nvSpPr>
        <p:spPr bwMode="auto">
          <a:xfrm>
            <a:off x="4283976" y="6324625"/>
            <a:ext cx="4185493" cy="399976"/>
          </a:xfrm>
          <a:prstGeom prst="rect">
            <a:avLst/>
          </a:prstGeom>
          <a:noFill/>
          <a:ln>
            <a:noFill/>
          </a:ln>
        </p:spPr>
        <p:txBody>
          <a:bodyPr wrap="none" lIns="91269" tIns="45635" rIns="91269" bIns="45635">
            <a:spAutoFit/>
          </a:bodyPr>
          <a:lstStyle/>
          <a:p>
            <a:pPr algn="l" eaLnBrk="0" hangingPunct="0"/>
            <a:r>
              <a:rPr lang="zh-CN" altLang="en-US" sz="2000" b="0" dirty="0">
                <a:solidFill>
                  <a:srgbClr val="FFFFFF"/>
                </a:solidFill>
              </a:rPr>
              <a:t>罗伯特</a:t>
            </a:r>
            <a:r>
              <a:rPr lang="en-US" altLang="zh-CN" sz="2000" b="0" dirty="0">
                <a:solidFill>
                  <a:srgbClr val="FFFFFF"/>
                </a:solidFill>
              </a:rPr>
              <a:t>·</a:t>
            </a:r>
            <a:r>
              <a:rPr lang="zh-CN" altLang="en-US" sz="2000" b="0" dirty="0">
                <a:solidFill>
                  <a:srgbClr val="FFFFFF"/>
                </a:solidFill>
              </a:rPr>
              <a:t>托马斯</a:t>
            </a:r>
            <a:r>
              <a:rPr lang="en-US" altLang="zh-CN" sz="2000" b="0" dirty="0">
                <a:solidFill>
                  <a:srgbClr val="FFFFFF"/>
                </a:solidFill>
              </a:rPr>
              <a:t>, </a:t>
            </a:r>
            <a:r>
              <a:rPr lang="en-US" sz="2000" b="0" dirty="0">
                <a:solidFill>
                  <a:srgbClr val="FFFFFF"/>
                </a:solidFill>
              </a:rPr>
              <a:t>JETS (1974): 81-89</a:t>
            </a:r>
          </a:p>
        </p:txBody>
      </p:sp>
      <p:pic>
        <p:nvPicPr>
          <p:cNvPr id="727045" name="Picture 5" descr="Heart_of_god"/>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5181600" y="2"/>
            <a:ext cx="3962400" cy="2608263"/>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p:cNvSpPr txBox="1">
            <a:spLocks noChangeArrowheads="1"/>
          </p:cNvSpPr>
          <p:nvPr/>
        </p:nvSpPr>
        <p:spPr bwMode="auto">
          <a:xfrm>
            <a:off x="7162801" y="1492771"/>
            <a:ext cx="1980728" cy="1115494"/>
          </a:xfrm>
          <a:prstGeom prst="rect">
            <a:avLst/>
          </a:prstGeom>
          <a:solidFill>
            <a:srgbClr val="92D050"/>
          </a:solidFill>
          <a:ln>
            <a:noFill/>
          </a:ln>
        </p:spPr>
        <p:txBody>
          <a:bodyPr wrap="square" lIns="129290" tIns="64646" rIns="129290" bIns="64646">
            <a:spAutoFit/>
          </a:bodyPr>
          <a:lstStyle>
            <a:lvl1pPr defTabSz="1300163"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defTabSz="1300163" eaLnBrk="0" hangingPunct="0">
              <a:defRPr sz="3400">
                <a:solidFill>
                  <a:srgbClr val="000000"/>
                </a:solidFill>
                <a:latin typeface="Times New Roman" charset="0"/>
                <a:ea typeface="ＭＳ Ｐゴシック" charset="0"/>
                <a:sym typeface="Times New Roman" charset="0"/>
              </a:defRPr>
            </a:lvl2pPr>
            <a:lvl3pPr marL="1143000" indent="-228600" defTabSz="1300163" eaLnBrk="0" hangingPunct="0">
              <a:defRPr sz="3400">
                <a:solidFill>
                  <a:srgbClr val="000000"/>
                </a:solidFill>
                <a:latin typeface="Times New Roman" charset="0"/>
                <a:ea typeface="ＭＳ Ｐゴシック" charset="0"/>
                <a:sym typeface="Times New Roman" charset="0"/>
              </a:defRPr>
            </a:lvl3pPr>
            <a:lvl4pPr marL="1600200" indent="-228600" defTabSz="1300163" eaLnBrk="0" hangingPunct="0">
              <a:defRPr sz="3400">
                <a:solidFill>
                  <a:srgbClr val="000000"/>
                </a:solidFill>
                <a:latin typeface="Times New Roman" charset="0"/>
                <a:ea typeface="ＭＳ Ｐゴシック" charset="0"/>
                <a:sym typeface="Times New Roman" charset="0"/>
              </a:defRPr>
            </a:lvl4pPr>
            <a:lvl5pPr marL="2057400" indent="-228600" defTabSz="1300163" eaLnBrk="0" hangingPunct="0">
              <a:defRPr sz="3400">
                <a:solidFill>
                  <a:srgbClr val="000000"/>
                </a:solidFill>
                <a:latin typeface="Times New Roman" charset="0"/>
                <a:ea typeface="ＭＳ Ｐゴシック" charset="0"/>
                <a:sym typeface="Times New Roman" charset="0"/>
              </a:defRPr>
            </a:lvl5pPr>
            <a:lvl6pPr marL="25146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r" eaLnBrk="1" hangingPunct="1"/>
            <a:r>
              <a:rPr lang="zh-CN" altLang="en-US" sz="3200" dirty="0">
                <a:solidFill>
                  <a:schemeClr val="tx1"/>
                </a:solidFill>
                <a:latin typeface="Calibri" charset="0"/>
                <a:ea typeface="宋体" charset="0"/>
                <a:cs typeface="宋体" charset="0"/>
              </a:rPr>
              <a:t>天父</a:t>
            </a:r>
            <a:endParaRPr lang="en-US" altLang="zh-CN" sz="3200" dirty="0">
              <a:solidFill>
                <a:schemeClr val="tx1"/>
              </a:solidFill>
              <a:latin typeface="Calibri" charset="0"/>
              <a:ea typeface="宋体" charset="0"/>
              <a:cs typeface="宋体" charset="0"/>
            </a:endParaRPr>
          </a:p>
          <a:p>
            <a:pPr algn="r" eaLnBrk="1" hangingPunct="1"/>
            <a:r>
              <a:rPr lang="zh-CN" altLang="en-US" sz="3200" dirty="0">
                <a:solidFill>
                  <a:schemeClr val="tx1"/>
                </a:solidFill>
                <a:latin typeface="Calibri" charset="0"/>
                <a:ea typeface="宋体" charset="0"/>
                <a:cs typeface="宋体" charset="0"/>
              </a:rPr>
              <a:t>父神的心</a:t>
            </a:r>
            <a:endParaRPr lang="en-US" sz="3200" dirty="0">
              <a:solidFill>
                <a:schemeClr val="tx1"/>
              </a:solidFill>
              <a:latin typeface="Calibri" charset="0"/>
              <a:ea typeface="宋体" charset="0"/>
              <a:cs typeface="宋体" charset="0"/>
            </a:endParaRPr>
          </a:p>
        </p:txBody>
      </p:sp>
    </p:spTree>
    <p:extLst>
      <p:ext uri="{BB962C8B-B14F-4D97-AF65-F5344CB8AC3E}">
        <p14:creationId xmlns:p14="http://schemas.microsoft.com/office/powerpoint/2010/main" val="1336920512"/>
      </p:ext>
    </p:extLst>
  </p:cSld>
  <p:clrMapOvr>
    <a:overrideClrMapping bg1="dk2" tx1="lt1" bg2="dk1" tx2="lt2" accent1="accent1" accent2="accent2" accent3="accent3" accent4="accent4" accent5="accent5" accent6="accent6" hlink="hlink" folHlink="folHlink"/>
  </p:clrMapOvr>
</p:sld>
</file>

<file path=ppt/slides/slide27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27362" name="Rectangle 2"/>
          <p:cNvSpPr>
            <a:spLocks noChangeArrowheads="1"/>
          </p:cNvSpPr>
          <p:nvPr/>
        </p:nvSpPr>
        <p:spPr bwMode="auto">
          <a:xfrm>
            <a:off x="0" y="457201"/>
            <a:ext cx="9144000" cy="1631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69" tIns="45635" rIns="91269" bIns="45635">
            <a:spAutoFit/>
          </a:bodyPr>
          <a:lstStyle/>
          <a:p>
            <a:pPr algn="l"/>
            <a:r>
              <a:rPr lang="en-US" altLang="zh-CN" sz="2000" dirty="0">
                <a:latin typeface="Arial Narrow" charset="0"/>
                <a:ea typeface="SimSun" charset="0"/>
                <a:cs typeface="SimSun" charset="0"/>
              </a:rPr>
              <a:t>3. </a:t>
            </a:r>
            <a:r>
              <a:rPr lang="zh-CN" altLang="en-US" sz="2000" dirty="0">
                <a:latin typeface="Arial Narrow" charset="0"/>
                <a:ea typeface="SimSun" charset="0"/>
                <a:cs typeface="SimSun" charset="0"/>
              </a:rPr>
              <a:t>肢体看 </a:t>
            </a:r>
            <a:r>
              <a:rPr lang="en-US" altLang="zh-CN" sz="2000" b="0" dirty="0">
                <a:latin typeface="Arial Narrow" charset="0"/>
                <a:ea typeface="SimSun" charset="0"/>
                <a:cs typeface="SimSun" charset="0"/>
              </a:rPr>
              <a:t>to </a:t>
            </a:r>
            <a:r>
              <a:rPr lang="en-US" altLang="zh-CN" sz="2000" b="0" dirty="0" err="1">
                <a:latin typeface="Arial Narrow" charset="0"/>
                <a:ea typeface="SimSun" charset="0"/>
                <a:cs typeface="SimSun" charset="0"/>
              </a:rPr>
              <a:t>teleion</a:t>
            </a:r>
            <a:r>
              <a:rPr lang="en-US" altLang="zh-CN" sz="2000" b="0" dirty="0">
                <a:latin typeface="Arial Narrow" charset="0"/>
                <a:ea typeface="SimSun" charset="0"/>
                <a:cs typeface="SimSun" charset="0"/>
              </a:rPr>
              <a:t> </a:t>
            </a:r>
            <a:r>
              <a:rPr lang="zh-CN" altLang="en-US" sz="2000" b="0" dirty="0">
                <a:latin typeface="Arial Narrow" charset="0"/>
                <a:ea typeface="SimSun" charset="0"/>
                <a:cs typeface="SimSun" charset="0"/>
              </a:rPr>
              <a:t>为 “成熟</a:t>
            </a:r>
            <a:r>
              <a:rPr lang="en-US" altLang="zh-CN" sz="2000" b="0" dirty="0">
                <a:latin typeface="Arial Narrow" charset="0"/>
                <a:ea typeface="SimSun" charset="0"/>
                <a:cs typeface="SimSun" charset="0"/>
              </a:rPr>
              <a:t>,” </a:t>
            </a:r>
            <a:r>
              <a:rPr lang="zh-CN" altLang="en-US" sz="2000" b="0" dirty="0">
                <a:latin typeface="Arial Narrow" charset="0"/>
                <a:ea typeface="SimSun" charset="0"/>
                <a:cs typeface="SimSun" charset="0"/>
              </a:rPr>
              <a:t>指示耶稣成熟的肢体。“它显出基督徒教会的团体，以一体成长，从它出世，经过不同阶段的成长 </a:t>
            </a:r>
            <a:r>
              <a:rPr lang="en-US" altLang="zh-CN" sz="2000" b="0" dirty="0">
                <a:latin typeface="Arial Narrow" charset="0"/>
                <a:ea typeface="SimSun" charset="0"/>
                <a:cs typeface="SimSun" charset="0"/>
              </a:rPr>
              <a:t>[</a:t>
            </a:r>
            <a:r>
              <a:rPr lang="zh-CN" altLang="en-US" sz="2000" b="0" dirty="0">
                <a:latin typeface="Arial Narrow" charset="0"/>
                <a:ea typeface="SimSun" charset="0"/>
                <a:cs typeface="SimSun" charset="0"/>
              </a:rPr>
              <a:t>比较成熟</a:t>
            </a:r>
            <a:r>
              <a:rPr lang="en-US" altLang="zh-CN" sz="2000" b="0" dirty="0">
                <a:latin typeface="Arial Narrow" charset="0"/>
                <a:ea typeface="SimSun" charset="0"/>
                <a:cs typeface="SimSun" charset="0"/>
              </a:rPr>
              <a:t>, v. 11] </a:t>
            </a:r>
            <a:r>
              <a:rPr lang="zh-CN" altLang="en-US" sz="2000" b="0" dirty="0">
                <a:latin typeface="Arial Narrow" charset="0"/>
                <a:ea typeface="SimSun" charset="0"/>
                <a:cs typeface="SimSun" charset="0"/>
              </a:rPr>
              <a:t>至到耶稣再来</a:t>
            </a:r>
            <a:r>
              <a:rPr lang="en-US" altLang="zh-CN" sz="2000" b="0" dirty="0">
                <a:latin typeface="Arial Narrow" charset="0"/>
                <a:ea typeface="SimSun" charset="0"/>
                <a:cs typeface="SimSun" charset="0"/>
              </a:rPr>
              <a:t>(</a:t>
            </a:r>
            <a:r>
              <a:rPr lang="en-US" altLang="zh-CN" sz="2000" b="0" i="1" dirty="0" err="1">
                <a:latin typeface="Arial Narrow" charset="0"/>
                <a:ea typeface="SimSun" charset="0"/>
                <a:cs typeface="SimSun" charset="0"/>
              </a:rPr>
              <a:t>parousia</a:t>
            </a:r>
            <a:r>
              <a:rPr lang="en-US" altLang="zh-CN" sz="2000" b="0" dirty="0">
                <a:latin typeface="Arial Narrow" charset="0"/>
                <a:ea typeface="SimSun" charset="0"/>
                <a:cs typeface="SimSun" charset="0"/>
              </a:rPr>
              <a:t>)</a:t>
            </a:r>
            <a:r>
              <a:rPr lang="zh-CN" altLang="en-US" sz="2000" b="0" dirty="0">
                <a:latin typeface="Arial Narrow" charset="0"/>
                <a:ea typeface="SimSun" charset="0"/>
                <a:cs typeface="SimSun" charset="0"/>
              </a:rPr>
              <a:t>的成熟 </a:t>
            </a:r>
            <a:r>
              <a:rPr lang="en-US" altLang="zh-CN" sz="2000" b="0" dirty="0">
                <a:latin typeface="Arial Narrow" charset="0"/>
                <a:ea typeface="SimSun" charset="0"/>
                <a:cs typeface="SimSun" charset="0"/>
              </a:rPr>
              <a:t>[</a:t>
            </a:r>
            <a:r>
              <a:rPr lang="zh-CN" altLang="en-US" sz="2000" b="0" dirty="0">
                <a:latin typeface="Arial Narrow" charset="0"/>
                <a:ea typeface="SimSun" charset="0"/>
                <a:cs typeface="SimSun" charset="0"/>
              </a:rPr>
              <a:t>最终的成熟</a:t>
            </a:r>
            <a:r>
              <a:rPr lang="en-US" altLang="zh-CN" sz="2000" b="0" dirty="0">
                <a:latin typeface="Arial Narrow" charset="0"/>
                <a:ea typeface="SimSun" charset="0"/>
                <a:cs typeface="SimSun" charset="0"/>
              </a:rPr>
              <a:t>, v. 12; </a:t>
            </a:r>
            <a:r>
              <a:rPr lang="zh-CN" altLang="en-US" sz="2000" b="0" dirty="0">
                <a:latin typeface="Arial Narrow" charset="0"/>
                <a:ea typeface="SimSun" charset="0"/>
                <a:cs typeface="SimSun" charset="0"/>
              </a:rPr>
              <a:t>汤玛士</a:t>
            </a:r>
            <a:r>
              <a:rPr lang="en-US" altLang="zh-CN" sz="2000" b="0" dirty="0">
                <a:latin typeface="Arial Narrow" charset="0"/>
                <a:ea typeface="SimSun" charset="0"/>
                <a:cs typeface="SimSun" charset="0"/>
              </a:rPr>
              <a:t>, 86].”  </a:t>
            </a:r>
            <a:r>
              <a:rPr lang="zh-CN" altLang="en-US" sz="2000" b="0" dirty="0">
                <a:latin typeface="Arial Narrow" charset="0"/>
                <a:ea typeface="SimSun" charset="0"/>
                <a:cs typeface="SimSun" charset="0"/>
              </a:rPr>
              <a:t>利用暧昧的名词 </a:t>
            </a:r>
            <a:r>
              <a:rPr lang="en-US" altLang="zh-CN" sz="2000" b="0" dirty="0">
                <a:latin typeface="Arial Narrow" charset="0"/>
                <a:ea typeface="SimSun" charset="0"/>
                <a:cs typeface="SimSun" charset="0"/>
              </a:rPr>
              <a:t>to </a:t>
            </a:r>
            <a:r>
              <a:rPr lang="en-US" altLang="zh-CN" sz="2000" b="0" i="1" dirty="0" err="1">
                <a:latin typeface="Arial Narrow" charset="0"/>
                <a:ea typeface="SimSun" charset="0"/>
                <a:cs typeface="SimSun" charset="0"/>
              </a:rPr>
              <a:t>teleion</a:t>
            </a:r>
            <a:r>
              <a:rPr lang="en-US" altLang="zh-CN" sz="2000" b="0" dirty="0">
                <a:latin typeface="Arial Narrow" charset="0"/>
                <a:ea typeface="SimSun" charset="0"/>
                <a:cs typeface="SimSun" charset="0"/>
              </a:rPr>
              <a:t> </a:t>
            </a:r>
            <a:r>
              <a:rPr lang="zh-CN" altLang="en-US" sz="2000" b="0" dirty="0">
                <a:latin typeface="Arial Narrow" charset="0"/>
                <a:ea typeface="SimSun" charset="0"/>
                <a:cs typeface="SimSun" charset="0"/>
              </a:rPr>
              <a:t>保罗打开了两个可能性，教会是</a:t>
            </a:r>
            <a:r>
              <a:rPr lang="en-US" altLang="zh-CN" sz="2000" b="0" dirty="0">
                <a:latin typeface="Arial Narrow" charset="0"/>
                <a:ea typeface="SimSun" charset="0"/>
                <a:cs typeface="SimSun" charset="0"/>
              </a:rPr>
              <a:t>: (1) </a:t>
            </a:r>
            <a:r>
              <a:rPr lang="zh-CN" altLang="en-US" sz="2000" b="0" dirty="0">
                <a:latin typeface="Arial Narrow" charset="0"/>
                <a:ea typeface="SimSun" charset="0"/>
                <a:cs typeface="SimSun" charset="0"/>
              </a:rPr>
              <a:t>在新约完成后比较完整或 </a:t>
            </a:r>
            <a:r>
              <a:rPr lang="en-US" altLang="zh-CN" sz="2000" b="0" dirty="0">
                <a:latin typeface="Arial Narrow" charset="0"/>
                <a:ea typeface="SimSun" charset="0"/>
                <a:cs typeface="SimSun" charset="0"/>
              </a:rPr>
              <a:t>(2) </a:t>
            </a:r>
            <a:r>
              <a:rPr lang="zh-CN" altLang="en-US" sz="2000" b="0" dirty="0">
                <a:latin typeface="Arial Narrow" charset="0"/>
                <a:ea typeface="SimSun" charset="0"/>
                <a:cs typeface="SimSun" charset="0"/>
              </a:rPr>
              <a:t>基督回来后完美无缺。这看法最终与正典的看法相同。</a:t>
            </a:r>
            <a:endParaRPr lang="en-US" sz="2200" b="0" dirty="0">
              <a:latin typeface="Arial Narrow" charset="0"/>
              <a:ea typeface="SimSun" charset="0"/>
              <a:cs typeface="SimSun" charset="0"/>
            </a:endParaRPr>
          </a:p>
        </p:txBody>
      </p:sp>
      <p:grpSp>
        <p:nvGrpSpPr>
          <p:cNvPr id="2" name="Group 3"/>
          <p:cNvGrpSpPr>
            <a:grpSpLocks/>
          </p:cNvGrpSpPr>
          <p:nvPr/>
        </p:nvGrpSpPr>
        <p:grpSpPr bwMode="auto">
          <a:xfrm>
            <a:off x="76200" y="2667000"/>
            <a:ext cx="8915400" cy="4114800"/>
            <a:chOff x="32" y="0"/>
            <a:chExt cx="3624" cy="3134"/>
          </a:xfrm>
        </p:grpSpPr>
        <p:sp>
          <p:nvSpPr>
            <p:cNvPr id="527367" name="Rectangle 4"/>
            <p:cNvSpPr>
              <a:spLocks noChangeArrowheads="1"/>
            </p:cNvSpPr>
            <p:nvPr/>
          </p:nvSpPr>
          <p:spPr bwMode="auto">
            <a:xfrm>
              <a:off x="32" y="0"/>
              <a:ext cx="168" cy="509"/>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 </a:t>
              </a:r>
            </a:p>
            <a:p>
              <a:pPr algn="l" eaLnBrk="0" hangingPunct="0"/>
              <a:endParaRPr lang="en-US" altLang="zh-CN" sz="2000" b="0">
                <a:latin typeface="Arial Narrow" charset="0"/>
                <a:ea typeface="SimSun" charset="0"/>
                <a:cs typeface="SimSun" charset="0"/>
              </a:endParaRPr>
            </a:p>
          </p:txBody>
        </p:sp>
        <p:sp>
          <p:nvSpPr>
            <p:cNvPr id="527368" name="Rectangle 5"/>
            <p:cNvSpPr>
              <a:spLocks noChangeArrowheads="1"/>
            </p:cNvSpPr>
            <p:nvPr/>
          </p:nvSpPr>
          <p:spPr bwMode="auto">
            <a:xfrm>
              <a:off x="200" y="0"/>
              <a:ext cx="1488" cy="509"/>
            </a:xfrm>
            <a:prstGeom prst="rect">
              <a:avLst/>
            </a:prstGeom>
            <a:solidFill>
              <a:srgbClr val="FFFFCC"/>
            </a:solidFill>
            <a:ln w="9525">
              <a:solidFill>
                <a:schemeClr val="tx1"/>
              </a:solidFill>
              <a:miter lim="800000"/>
              <a:headEnd/>
              <a:tailEnd/>
            </a:ln>
          </p:spPr>
          <p:txBody>
            <a:bodyPr lIns="0" tIns="0" rIns="0" bIns="0" anchor="ctr" anchorCtr="1"/>
            <a:lstStyle/>
            <a:p>
              <a:pPr algn="l"/>
              <a:r>
                <a:rPr lang="zh-CN" altLang="en-US" sz="2000" u="sng" dirty="0">
                  <a:latin typeface="Arial Narrow" charset="0"/>
                  <a:ea typeface="SimSun" charset="0"/>
                  <a:cs typeface="SimSun" charset="0"/>
                </a:rPr>
                <a:t>优点</a:t>
              </a:r>
            </a:p>
          </p:txBody>
        </p:sp>
        <p:sp>
          <p:nvSpPr>
            <p:cNvPr id="527369" name="Rectangle 6"/>
            <p:cNvSpPr>
              <a:spLocks noChangeArrowheads="1"/>
            </p:cNvSpPr>
            <p:nvPr/>
          </p:nvSpPr>
          <p:spPr bwMode="auto">
            <a:xfrm>
              <a:off x="1688" y="0"/>
              <a:ext cx="224" cy="509"/>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 </a:t>
              </a:r>
            </a:p>
            <a:p>
              <a:pPr algn="l" eaLnBrk="0" hangingPunct="0"/>
              <a:endParaRPr lang="en-US" altLang="zh-CN" sz="2000" b="0">
                <a:latin typeface="Arial Narrow" charset="0"/>
                <a:ea typeface="SimSun" charset="0"/>
                <a:cs typeface="SimSun" charset="0"/>
              </a:endParaRPr>
            </a:p>
          </p:txBody>
        </p:sp>
        <p:sp>
          <p:nvSpPr>
            <p:cNvPr id="527370" name="Rectangle 7"/>
            <p:cNvSpPr>
              <a:spLocks noChangeArrowheads="1"/>
            </p:cNvSpPr>
            <p:nvPr/>
          </p:nvSpPr>
          <p:spPr bwMode="auto">
            <a:xfrm>
              <a:off x="1912" y="0"/>
              <a:ext cx="1744" cy="509"/>
            </a:xfrm>
            <a:prstGeom prst="rect">
              <a:avLst/>
            </a:prstGeom>
            <a:solidFill>
              <a:srgbClr val="FFFFCC"/>
            </a:solidFill>
            <a:ln w="9525">
              <a:solidFill>
                <a:schemeClr val="tx1"/>
              </a:solidFill>
              <a:miter lim="800000"/>
              <a:headEnd/>
              <a:tailEnd/>
            </a:ln>
          </p:spPr>
          <p:txBody>
            <a:bodyPr lIns="0" tIns="0" rIns="0" bIns="0" anchor="ctr" anchorCtr="1"/>
            <a:lstStyle/>
            <a:p>
              <a:pPr algn="l"/>
              <a:r>
                <a:rPr lang="zh-CN" altLang="en-US" sz="2000" u="sng" dirty="0">
                  <a:latin typeface="Arial Narrow" charset="0"/>
                  <a:ea typeface="SimSun" charset="0"/>
                  <a:cs typeface="SimSun" charset="0"/>
                </a:rPr>
                <a:t>弱点</a:t>
              </a:r>
            </a:p>
          </p:txBody>
        </p:sp>
        <p:sp>
          <p:nvSpPr>
            <p:cNvPr id="527371" name="Rectangle 8"/>
            <p:cNvSpPr>
              <a:spLocks noChangeArrowheads="1"/>
            </p:cNvSpPr>
            <p:nvPr/>
          </p:nvSpPr>
          <p:spPr bwMode="auto">
            <a:xfrm>
              <a:off x="32" y="509"/>
              <a:ext cx="168" cy="683"/>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a.</a:t>
              </a:r>
            </a:p>
            <a:p>
              <a:pPr algn="l" eaLnBrk="0" hangingPunct="0"/>
              <a:endParaRPr lang="en-US" altLang="zh-CN" sz="2000" b="0">
                <a:latin typeface="Arial Narrow" charset="0"/>
                <a:ea typeface="SimSun" charset="0"/>
                <a:cs typeface="SimSun" charset="0"/>
              </a:endParaRPr>
            </a:p>
          </p:txBody>
        </p:sp>
        <p:sp>
          <p:nvSpPr>
            <p:cNvPr id="527372" name="Rectangle 9"/>
            <p:cNvSpPr>
              <a:spLocks noChangeArrowheads="1"/>
            </p:cNvSpPr>
            <p:nvPr/>
          </p:nvSpPr>
          <p:spPr bwMode="auto">
            <a:xfrm>
              <a:off x="200" y="509"/>
              <a:ext cx="1505" cy="683"/>
            </a:xfrm>
            <a:prstGeom prst="rect">
              <a:avLst/>
            </a:prstGeom>
            <a:solidFill>
              <a:srgbClr val="FFFFCC"/>
            </a:solidFill>
            <a:ln w="9525">
              <a:solidFill>
                <a:schemeClr val="tx1"/>
              </a:solidFill>
              <a:miter lim="800000"/>
              <a:headEnd/>
              <a:tailEnd/>
            </a:ln>
          </p:spPr>
          <p:txBody>
            <a:bodyPr lIns="0" tIns="0" rIns="0" bIns="0" anchor="ctr" anchorCtr="1"/>
            <a:lstStyle/>
            <a:p>
              <a:pPr algn="l"/>
              <a:r>
                <a:rPr lang="zh-CN" altLang="en-US" sz="1800" b="0" dirty="0">
                  <a:latin typeface="Arial Narrow" charset="0"/>
                  <a:ea typeface="SimSun" charset="0"/>
                  <a:cs typeface="SimSun" charset="0"/>
                </a:rPr>
                <a:t>与林前一致</a:t>
              </a:r>
              <a:r>
                <a:rPr lang="en-US" altLang="zh-CN" sz="1800" b="0" dirty="0">
                  <a:latin typeface="Arial Narrow" charset="0"/>
                  <a:ea typeface="SimSun" charset="0"/>
                  <a:cs typeface="SimSun" charset="0"/>
                </a:rPr>
                <a:t>. </a:t>
              </a:r>
              <a:r>
                <a:rPr lang="zh-CN" altLang="en-US" sz="1800" b="0" dirty="0">
                  <a:latin typeface="Arial Narrow" charset="0"/>
                  <a:ea typeface="SimSun" charset="0"/>
                  <a:cs typeface="SimSun" charset="0"/>
                </a:rPr>
                <a:t>经文与 </a:t>
              </a:r>
              <a:r>
                <a:rPr lang="en-US" altLang="zh-CN" sz="1800" b="0" dirty="0">
                  <a:latin typeface="Arial Narrow" charset="0"/>
                  <a:ea typeface="SimSun" charset="0"/>
                  <a:cs typeface="SimSun" charset="0"/>
                </a:rPr>
                <a:t>to </a:t>
              </a:r>
              <a:r>
                <a:rPr lang="en-US" altLang="zh-CN" sz="1800" b="0" dirty="0" err="1">
                  <a:latin typeface="Arial Narrow" charset="0"/>
                  <a:ea typeface="SimSun" charset="0"/>
                  <a:cs typeface="SimSun" charset="0"/>
                </a:rPr>
                <a:t>teleion</a:t>
              </a:r>
              <a:r>
                <a:rPr lang="en-US" altLang="zh-CN" sz="1800" b="0" dirty="0">
                  <a:latin typeface="Arial Narrow" charset="0"/>
                  <a:ea typeface="SimSun" charset="0"/>
                  <a:cs typeface="SimSun" charset="0"/>
                </a:rPr>
                <a:t> (</a:t>
              </a:r>
              <a:r>
                <a:rPr lang="zh-CN" altLang="en-US" sz="1800" b="0" dirty="0">
                  <a:latin typeface="Arial Narrow" charset="0"/>
                  <a:ea typeface="SimSun" charset="0"/>
                  <a:cs typeface="SimSun" charset="0"/>
                </a:rPr>
                <a:t>意思是 “成熟”</a:t>
              </a:r>
              <a:r>
                <a:rPr lang="en-US" altLang="zh-CN" sz="1800" b="0" dirty="0">
                  <a:latin typeface="Arial Narrow" charset="0"/>
                  <a:ea typeface="SimSun" charset="0"/>
                  <a:cs typeface="SimSun" charset="0"/>
                </a:rPr>
                <a:t>) “</a:t>
              </a:r>
              <a:r>
                <a:rPr lang="zh-CN" altLang="en-US" sz="1800" b="0" dirty="0">
                  <a:latin typeface="Arial Narrow" charset="0"/>
                  <a:ea typeface="SimSun" charset="0"/>
                  <a:cs typeface="SimSun" charset="0"/>
                </a:rPr>
                <a:t>婴孩</a:t>
              </a:r>
              <a:r>
                <a:rPr lang="en-US" altLang="zh-CN" sz="1800" b="0" dirty="0">
                  <a:latin typeface="Arial Narrow" charset="0"/>
                  <a:ea typeface="SimSun" charset="0"/>
                  <a:cs typeface="SimSun" charset="0"/>
                </a:rPr>
                <a:t>, </a:t>
              </a:r>
              <a:r>
                <a:rPr lang="zh-CN" altLang="en-US" sz="1800" b="0" dirty="0">
                  <a:latin typeface="Arial Narrow" charset="0"/>
                  <a:ea typeface="SimSun" charset="0"/>
                  <a:cs typeface="SimSun" charset="0"/>
                </a:rPr>
                <a:t>小孩”有差别 </a:t>
              </a:r>
              <a:r>
                <a:rPr lang="en-US" altLang="zh-CN" sz="1800" b="0" dirty="0">
                  <a:latin typeface="Arial Narrow" charset="0"/>
                  <a:ea typeface="SimSun" charset="0"/>
                  <a:cs typeface="SimSun" charset="0"/>
                </a:rPr>
                <a:t>(</a:t>
              </a:r>
              <a:r>
                <a:rPr lang="en-US" altLang="zh-CN" sz="1800" b="0" dirty="0" err="1">
                  <a:latin typeface="Arial Narrow" charset="0"/>
                  <a:ea typeface="SimSun" charset="0"/>
                  <a:cs typeface="SimSun" charset="0"/>
                </a:rPr>
                <a:t>nhvpio</a:t>
              </a:r>
              <a:r>
                <a:rPr lang="en-US" altLang="zh-CN" sz="1800" b="0" dirty="0">
                  <a:latin typeface="Arial Narrow" charset="0"/>
                  <a:ea typeface="SimSun" charset="0"/>
                  <a:cs typeface="SimSun" charset="0"/>
                </a:rPr>
                <a:t>; 2:6 &amp; 3:1; 14:20; cf. </a:t>
              </a:r>
              <a:r>
                <a:rPr lang="zh-CN" altLang="en-US" sz="1800" b="0" dirty="0">
                  <a:latin typeface="Arial Narrow" charset="0"/>
                  <a:ea typeface="SimSun" charset="0"/>
                  <a:cs typeface="SimSun" charset="0"/>
                </a:rPr>
                <a:t>来 </a:t>
              </a:r>
              <a:r>
                <a:rPr lang="en-US" altLang="zh-CN" sz="1800" b="0" dirty="0">
                  <a:latin typeface="Arial Narrow" charset="0"/>
                  <a:ea typeface="SimSun" charset="0"/>
                  <a:cs typeface="SimSun" charset="0"/>
                </a:rPr>
                <a:t>5:13-14)</a:t>
              </a:r>
            </a:p>
          </p:txBody>
        </p:sp>
        <p:sp>
          <p:nvSpPr>
            <p:cNvPr id="527373" name="Rectangle 10"/>
            <p:cNvSpPr>
              <a:spLocks noChangeArrowheads="1"/>
            </p:cNvSpPr>
            <p:nvPr/>
          </p:nvSpPr>
          <p:spPr bwMode="auto">
            <a:xfrm>
              <a:off x="1688" y="509"/>
              <a:ext cx="224" cy="683"/>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a.</a:t>
              </a:r>
            </a:p>
            <a:p>
              <a:pPr algn="l" eaLnBrk="0" hangingPunct="0"/>
              <a:endParaRPr lang="en-US" altLang="zh-CN" sz="2000" b="0">
                <a:latin typeface="Arial Narrow" charset="0"/>
                <a:ea typeface="SimSun" charset="0"/>
                <a:cs typeface="SimSun" charset="0"/>
              </a:endParaRPr>
            </a:p>
          </p:txBody>
        </p:sp>
        <p:sp>
          <p:nvSpPr>
            <p:cNvPr id="527374" name="Rectangle 11"/>
            <p:cNvSpPr>
              <a:spLocks noChangeArrowheads="1"/>
            </p:cNvSpPr>
            <p:nvPr/>
          </p:nvSpPr>
          <p:spPr bwMode="auto">
            <a:xfrm>
              <a:off x="1912" y="509"/>
              <a:ext cx="1744" cy="683"/>
            </a:xfrm>
            <a:prstGeom prst="rect">
              <a:avLst/>
            </a:prstGeom>
            <a:solidFill>
              <a:srgbClr val="FFFFCC"/>
            </a:solidFill>
            <a:ln w="9525">
              <a:solidFill>
                <a:schemeClr val="tx1"/>
              </a:solidFill>
              <a:miter lim="800000"/>
              <a:headEnd/>
              <a:tailEnd/>
            </a:ln>
          </p:spPr>
          <p:txBody>
            <a:bodyPr lIns="0" tIns="0" rIns="0" bIns="0" anchor="ctr" anchorCtr="1"/>
            <a:lstStyle/>
            <a:p>
              <a:pPr algn="l"/>
              <a:r>
                <a:rPr lang="zh-CN" altLang="en-US" sz="2000" b="0" dirty="0">
                  <a:latin typeface="Arial Narrow" charset="0"/>
                  <a:ea typeface="SimSun" charset="0"/>
                  <a:cs typeface="SimSun" charset="0"/>
                </a:rPr>
                <a:t>成熟” </a:t>
              </a:r>
              <a:r>
                <a:rPr lang="en-US" altLang="zh-CN" sz="2000" b="0" dirty="0">
                  <a:latin typeface="Arial Narrow" charset="0"/>
                  <a:ea typeface="SimSun" charset="0"/>
                  <a:cs typeface="SimSun" charset="0"/>
                </a:rPr>
                <a:t>(</a:t>
              </a:r>
              <a:r>
                <a:rPr lang="zh-CN" altLang="en-US" sz="2000" b="0" dirty="0">
                  <a:latin typeface="Arial Narrow" charset="0"/>
                  <a:ea typeface="SimSun" charset="0"/>
                  <a:cs typeface="SimSun" charset="0"/>
                </a:rPr>
                <a:t>性质上的</a:t>
              </a:r>
              <a:r>
                <a:rPr lang="en-US" altLang="zh-CN" sz="2000" b="0" dirty="0">
                  <a:latin typeface="Arial Narrow" charset="0"/>
                  <a:ea typeface="SimSun" charset="0"/>
                  <a:cs typeface="SimSun" charset="0"/>
                </a:rPr>
                <a:t>) </a:t>
              </a:r>
              <a:r>
                <a:rPr lang="zh-CN" altLang="en-US" sz="2000" b="0" dirty="0">
                  <a:latin typeface="Arial Narrow" charset="0"/>
                  <a:ea typeface="SimSun" charset="0"/>
                  <a:cs typeface="SimSun" charset="0"/>
                </a:rPr>
                <a:t>不能分辨“有限的” </a:t>
              </a:r>
              <a:r>
                <a:rPr lang="en-US" altLang="zh-CN" sz="2000" b="0" dirty="0">
                  <a:latin typeface="Arial Narrow" charset="0"/>
                  <a:ea typeface="SimSun" charset="0"/>
                  <a:cs typeface="SimSun" charset="0"/>
                </a:rPr>
                <a:t>(</a:t>
              </a:r>
              <a:r>
                <a:rPr lang="zh-CN" altLang="en-US" sz="2000" b="0" dirty="0">
                  <a:latin typeface="Arial Narrow" charset="0"/>
                  <a:ea typeface="SimSun" charset="0"/>
                  <a:cs typeface="SimSun" charset="0"/>
                </a:rPr>
                <a:t>定量的</a:t>
              </a:r>
              <a:r>
                <a:rPr lang="en-US" altLang="zh-CN" sz="2000" b="0" dirty="0">
                  <a:latin typeface="Arial Narrow" charset="0"/>
                  <a:ea typeface="SimSun" charset="0"/>
                  <a:cs typeface="SimSun" charset="0"/>
                </a:rPr>
                <a:t>, 10</a:t>
              </a:r>
              <a:r>
                <a:rPr lang="zh-CN" altLang="en-US" sz="2000" b="0" dirty="0">
                  <a:latin typeface="Arial Narrow" charset="0"/>
                  <a:ea typeface="SimSun" charset="0"/>
                  <a:cs typeface="SimSun" charset="0"/>
                </a:rPr>
                <a:t>节</a:t>
              </a:r>
              <a:r>
                <a:rPr lang="en-US" altLang="zh-CN" sz="2000" b="0" dirty="0">
                  <a:latin typeface="Arial Narrow" charset="0"/>
                  <a:ea typeface="SimSun" charset="0"/>
                  <a:cs typeface="SimSun" charset="0"/>
                </a:rPr>
                <a:t>).</a:t>
              </a:r>
            </a:p>
          </p:txBody>
        </p:sp>
        <p:sp>
          <p:nvSpPr>
            <p:cNvPr id="527375" name="Rectangle 12"/>
            <p:cNvSpPr>
              <a:spLocks noChangeArrowheads="1"/>
            </p:cNvSpPr>
            <p:nvPr/>
          </p:nvSpPr>
          <p:spPr bwMode="auto">
            <a:xfrm>
              <a:off x="32" y="1192"/>
              <a:ext cx="168" cy="721"/>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b. </a:t>
              </a:r>
            </a:p>
            <a:p>
              <a:pPr algn="l" eaLnBrk="0" hangingPunct="0"/>
              <a:endParaRPr lang="en-US" altLang="zh-CN" sz="2000" b="0">
                <a:latin typeface="Arial Narrow" charset="0"/>
                <a:ea typeface="SimSun" charset="0"/>
                <a:cs typeface="SimSun" charset="0"/>
              </a:endParaRPr>
            </a:p>
          </p:txBody>
        </p:sp>
        <p:sp>
          <p:nvSpPr>
            <p:cNvPr id="527376" name="Rectangle 13"/>
            <p:cNvSpPr>
              <a:spLocks noChangeArrowheads="1"/>
            </p:cNvSpPr>
            <p:nvPr/>
          </p:nvSpPr>
          <p:spPr bwMode="auto">
            <a:xfrm>
              <a:off x="200" y="1192"/>
              <a:ext cx="1488" cy="721"/>
            </a:xfrm>
            <a:prstGeom prst="rect">
              <a:avLst/>
            </a:prstGeom>
            <a:solidFill>
              <a:srgbClr val="FFFFCC"/>
            </a:solidFill>
            <a:ln w="9525">
              <a:solidFill>
                <a:schemeClr val="tx1"/>
              </a:solidFill>
              <a:miter lim="800000"/>
              <a:headEnd/>
              <a:tailEnd/>
            </a:ln>
          </p:spPr>
          <p:txBody>
            <a:bodyPr lIns="0" tIns="0" rIns="0" bIns="0" anchor="ctr" anchorCtr="1"/>
            <a:lstStyle/>
            <a:p>
              <a:pPr algn="l"/>
              <a:r>
                <a:rPr lang="zh-CN" altLang="en-US" sz="2000" b="0" dirty="0">
                  <a:latin typeface="Arial Narrow" charset="0"/>
                  <a:ea typeface="SimSun" charset="0"/>
                  <a:cs typeface="SimSun" charset="0"/>
                </a:rPr>
                <a:t>与比较成熟 </a:t>
              </a:r>
              <a:r>
                <a:rPr lang="en-US" altLang="zh-CN" sz="2000" b="0" dirty="0">
                  <a:latin typeface="Arial Narrow" charset="0"/>
                  <a:ea typeface="SimSun" charset="0"/>
                  <a:cs typeface="SimSun" charset="0"/>
                </a:rPr>
                <a:t>(11</a:t>
              </a:r>
              <a:r>
                <a:rPr lang="zh-CN" altLang="en-US" sz="2000" b="0" dirty="0">
                  <a:latin typeface="Arial Narrow" charset="0"/>
                  <a:ea typeface="SimSun" charset="0"/>
                  <a:cs typeface="SimSun" charset="0"/>
                </a:rPr>
                <a:t>节</a:t>
              </a:r>
              <a:r>
                <a:rPr lang="en-US" altLang="zh-CN" sz="2000" b="0" dirty="0">
                  <a:latin typeface="Arial Narrow" charset="0"/>
                  <a:ea typeface="SimSun" charset="0"/>
                  <a:cs typeface="SimSun" charset="0"/>
                </a:rPr>
                <a:t>) </a:t>
              </a:r>
              <a:r>
                <a:rPr lang="zh-CN" altLang="en-US" sz="2000" b="0" dirty="0">
                  <a:latin typeface="Arial Narrow" charset="0"/>
                  <a:ea typeface="SimSun" charset="0"/>
                  <a:cs typeface="SimSun" charset="0"/>
                </a:rPr>
                <a:t>和</a:t>
              </a:r>
            </a:p>
            <a:p>
              <a:pPr algn="l"/>
              <a:r>
                <a:rPr lang="zh-CN" altLang="en-US" sz="2000" b="0" dirty="0">
                  <a:latin typeface="Arial Narrow" charset="0"/>
                  <a:ea typeface="SimSun" charset="0"/>
                  <a:cs typeface="SimSun" charset="0"/>
                </a:rPr>
                <a:t>完全成熟 </a:t>
              </a:r>
              <a:r>
                <a:rPr lang="en-US" altLang="zh-CN" sz="2000" b="0" dirty="0">
                  <a:latin typeface="Arial Narrow" charset="0"/>
                  <a:ea typeface="SimSun" charset="0"/>
                  <a:cs typeface="SimSun" charset="0"/>
                </a:rPr>
                <a:t>(12</a:t>
              </a:r>
              <a:r>
                <a:rPr lang="zh-CN" altLang="en-US" sz="2000" b="0" dirty="0">
                  <a:latin typeface="Arial Narrow" charset="0"/>
                  <a:ea typeface="SimSun" charset="0"/>
                  <a:cs typeface="SimSun" charset="0"/>
                </a:rPr>
                <a:t>节</a:t>
              </a:r>
              <a:r>
                <a:rPr lang="en-US" altLang="zh-CN" sz="2000" b="0" dirty="0">
                  <a:latin typeface="Arial Narrow" charset="0"/>
                  <a:ea typeface="SimSun" charset="0"/>
                  <a:cs typeface="SimSun" charset="0"/>
                </a:rPr>
                <a:t>)</a:t>
              </a:r>
              <a:r>
                <a:rPr lang="zh-CN" altLang="en-US" sz="2000" b="0" dirty="0">
                  <a:latin typeface="Arial Narrow" charset="0"/>
                  <a:ea typeface="SimSun" charset="0"/>
                  <a:cs typeface="SimSun" charset="0"/>
                </a:rPr>
                <a:t>一致</a:t>
              </a:r>
              <a:r>
                <a:rPr lang="en-US" altLang="zh-CN" sz="2000" b="0" dirty="0">
                  <a:latin typeface="Arial Narrow" charset="0"/>
                  <a:ea typeface="SimSun" charset="0"/>
                  <a:cs typeface="SimSun" charset="0"/>
                </a:rPr>
                <a:t>.</a:t>
              </a:r>
            </a:p>
          </p:txBody>
        </p:sp>
        <p:sp>
          <p:nvSpPr>
            <p:cNvPr id="527377" name="Rectangle 14"/>
            <p:cNvSpPr>
              <a:spLocks noChangeArrowheads="1"/>
            </p:cNvSpPr>
            <p:nvPr/>
          </p:nvSpPr>
          <p:spPr bwMode="auto">
            <a:xfrm>
              <a:off x="1688" y="1192"/>
              <a:ext cx="224" cy="721"/>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b.</a:t>
              </a:r>
            </a:p>
            <a:p>
              <a:pPr algn="l" eaLnBrk="0" hangingPunct="0"/>
              <a:endParaRPr lang="en-US" altLang="zh-CN" sz="2000" b="0">
                <a:latin typeface="Arial Narrow" charset="0"/>
                <a:ea typeface="SimSun" charset="0"/>
                <a:cs typeface="SimSun" charset="0"/>
              </a:endParaRPr>
            </a:p>
          </p:txBody>
        </p:sp>
        <p:sp>
          <p:nvSpPr>
            <p:cNvPr id="527378" name="Rectangle 15"/>
            <p:cNvSpPr>
              <a:spLocks noChangeArrowheads="1"/>
            </p:cNvSpPr>
            <p:nvPr/>
          </p:nvSpPr>
          <p:spPr bwMode="auto">
            <a:xfrm>
              <a:off x="1912" y="1192"/>
              <a:ext cx="1744" cy="721"/>
            </a:xfrm>
            <a:prstGeom prst="rect">
              <a:avLst/>
            </a:prstGeom>
            <a:solidFill>
              <a:srgbClr val="FFFFCC"/>
            </a:solidFill>
            <a:ln w="9525">
              <a:solidFill>
                <a:schemeClr val="tx1"/>
              </a:solidFill>
              <a:miter lim="800000"/>
              <a:headEnd/>
              <a:tailEnd/>
            </a:ln>
          </p:spPr>
          <p:txBody>
            <a:bodyPr lIns="0" tIns="0" rIns="0" bIns="0" anchor="ctr" anchorCtr="1"/>
            <a:lstStyle/>
            <a:p>
              <a:pPr algn="l"/>
              <a:r>
                <a:rPr lang="zh-CN" altLang="en-US" sz="2000" b="0" dirty="0">
                  <a:latin typeface="Arial Narrow" charset="0"/>
                  <a:ea typeface="SimSun" charset="0"/>
                  <a:cs typeface="SimSun" charset="0"/>
                </a:rPr>
                <a:t>指定 </a:t>
              </a:r>
              <a:r>
                <a:rPr lang="en-US" altLang="zh-CN" sz="2000" b="0" dirty="0">
                  <a:latin typeface="Arial Narrow" charset="0"/>
                  <a:ea typeface="SimSun" charset="0"/>
                  <a:cs typeface="SimSun" charset="0"/>
                </a:rPr>
                <a:t>to </a:t>
              </a:r>
              <a:r>
                <a:rPr lang="en-US" altLang="zh-CN" sz="2000" b="0" i="1" dirty="0" err="1">
                  <a:latin typeface="Arial Narrow" charset="0"/>
                  <a:ea typeface="SimSun" charset="0"/>
                  <a:cs typeface="SimSun" charset="0"/>
                </a:rPr>
                <a:t>teleion</a:t>
              </a:r>
              <a:r>
                <a:rPr lang="en-US" altLang="zh-CN" sz="2000" b="0" dirty="0">
                  <a:latin typeface="Arial Narrow" charset="0"/>
                  <a:ea typeface="SimSun" charset="0"/>
                  <a:cs typeface="SimSun" charset="0"/>
                </a:rPr>
                <a:t> </a:t>
              </a:r>
              <a:r>
                <a:rPr lang="zh-CN" altLang="en-US" sz="2000" b="0" dirty="0">
                  <a:latin typeface="Arial Narrow" charset="0"/>
                  <a:ea typeface="SimSun" charset="0"/>
                  <a:cs typeface="SimSun" charset="0"/>
                </a:rPr>
                <a:t>有双重意思是不可能的</a:t>
              </a:r>
              <a:r>
                <a:rPr lang="en-US" altLang="zh-CN" sz="2000" b="0" dirty="0">
                  <a:latin typeface="Arial Narrow" charset="0"/>
                  <a:ea typeface="SimSun" charset="0"/>
                  <a:cs typeface="SimSun" charset="0"/>
                </a:rPr>
                <a:t>.</a:t>
              </a:r>
            </a:p>
            <a:p>
              <a:pPr algn="l"/>
              <a:endParaRPr lang="en-US" altLang="zh-CN" sz="2000" b="0" dirty="0">
                <a:latin typeface="Arial Narrow" charset="0"/>
                <a:ea typeface="SimSun" charset="0"/>
                <a:cs typeface="SimSun" charset="0"/>
              </a:endParaRPr>
            </a:p>
          </p:txBody>
        </p:sp>
        <p:sp>
          <p:nvSpPr>
            <p:cNvPr id="527379" name="Rectangle 16"/>
            <p:cNvSpPr>
              <a:spLocks noChangeArrowheads="1"/>
            </p:cNvSpPr>
            <p:nvPr/>
          </p:nvSpPr>
          <p:spPr bwMode="auto">
            <a:xfrm>
              <a:off x="32" y="1913"/>
              <a:ext cx="168" cy="721"/>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c.</a:t>
              </a:r>
            </a:p>
            <a:p>
              <a:pPr algn="l" eaLnBrk="0" hangingPunct="0"/>
              <a:endParaRPr lang="en-US" altLang="zh-CN" sz="2000" b="0">
                <a:latin typeface="Arial Narrow" charset="0"/>
                <a:ea typeface="SimSun" charset="0"/>
                <a:cs typeface="SimSun" charset="0"/>
              </a:endParaRPr>
            </a:p>
          </p:txBody>
        </p:sp>
        <p:sp>
          <p:nvSpPr>
            <p:cNvPr id="527380" name="Rectangle 17"/>
            <p:cNvSpPr>
              <a:spLocks noChangeArrowheads="1"/>
            </p:cNvSpPr>
            <p:nvPr/>
          </p:nvSpPr>
          <p:spPr bwMode="auto">
            <a:xfrm>
              <a:off x="200" y="1913"/>
              <a:ext cx="1488" cy="721"/>
            </a:xfrm>
            <a:prstGeom prst="rect">
              <a:avLst/>
            </a:prstGeom>
            <a:solidFill>
              <a:srgbClr val="FFFFCC"/>
            </a:solidFill>
            <a:ln w="9525">
              <a:solidFill>
                <a:schemeClr val="tx1"/>
              </a:solidFill>
              <a:miter lim="800000"/>
              <a:headEnd/>
              <a:tailEnd/>
            </a:ln>
          </p:spPr>
          <p:txBody>
            <a:bodyPr lIns="0" tIns="0" rIns="0" bIns="0" anchor="ctr" anchorCtr="1"/>
            <a:lstStyle/>
            <a:p>
              <a:pPr algn="l"/>
              <a:r>
                <a:rPr lang="zh-CN" altLang="en-US" sz="2000" b="0" dirty="0">
                  <a:latin typeface="Arial Narrow" charset="0"/>
                  <a:ea typeface="SimSun" charset="0"/>
                  <a:cs typeface="SimSun" charset="0"/>
                </a:rPr>
                <a:t>最适合林前</a:t>
              </a:r>
              <a:r>
                <a:rPr lang="en-US" altLang="zh-CN" sz="2000" b="0" dirty="0">
                  <a:latin typeface="Arial Narrow" charset="0"/>
                  <a:ea typeface="SimSun" charset="0"/>
                  <a:cs typeface="SimSun" charset="0"/>
                </a:rPr>
                <a:t>12-14</a:t>
              </a:r>
              <a:r>
                <a:rPr lang="zh-CN" altLang="en-US" sz="2000" b="0" dirty="0">
                  <a:latin typeface="Arial Narrow" charset="0"/>
                  <a:ea typeface="SimSun" charset="0"/>
                  <a:cs typeface="SimSun" charset="0"/>
                </a:rPr>
                <a:t>的“肢体和恩赐背景”</a:t>
              </a:r>
              <a:r>
                <a:rPr lang="en-US" altLang="zh-CN" sz="2000" b="0" dirty="0">
                  <a:latin typeface="Arial Narrow" charset="0"/>
                  <a:ea typeface="SimSun" charset="0"/>
                  <a:cs typeface="SimSun" charset="0"/>
                </a:rPr>
                <a:t>. </a:t>
              </a:r>
              <a:r>
                <a:rPr lang="zh-CN" altLang="en-US" sz="2000" b="0" dirty="0">
                  <a:latin typeface="Arial Narrow" charset="0"/>
                  <a:ea typeface="SimSun" charset="0"/>
                  <a:cs typeface="SimSun" charset="0"/>
                </a:rPr>
                <a:t>和弗 </a:t>
              </a:r>
              <a:r>
                <a:rPr lang="en-US" altLang="zh-CN" sz="2000" b="0" dirty="0">
                  <a:latin typeface="Arial Narrow" charset="0"/>
                  <a:ea typeface="SimSun" charset="0"/>
                  <a:cs typeface="SimSun" charset="0"/>
                </a:rPr>
                <a:t>4:1-16</a:t>
              </a:r>
              <a:r>
                <a:rPr lang="zh-CN" altLang="en-US" sz="2000" b="0" dirty="0">
                  <a:latin typeface="Arial Narrow" charset="0"/>
                  <a:ea typeface="SimSun" charset="0"/>
                  <a:cs typeface="SimSun" charset="0"/>
                </a:rPr>
                <a:t>非常相似</a:t>
              </a:r>
              <a:r>
                <a:rPr lang="en-US" altLang="zh-CN" sz="2000" b="0" dirty="0">
                  <a:latin typeface="Arial Narrow" charset="0"/>
                  <a:ea typeface="SimSun" charset="0"/>
                  <a:cs typeface="SimSun" charset="0"/>
                </a:rPr>
                <a:t>.</a:t>
              </a:r>
            </a:p>
          </p:txBody>
        </p:sp>
        <p:sp>
          <p:nvSpPr>
            <p:cNvPr id="527381" name="Rectangle 18"/>
            <p:cNvSpPr>
              <a:spLocks noChangeArrowheads="1"/>
            </p:cNvSpPr>
            <p:nvPr/>
          </p:nvSpPr>
          <p:spPr bwMode="auto">
            <a:xfrm>
              <a:off x="1688" y="1913"/>
              <a:ext cx="224" cy="721"/>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 </a:t>
              </a:r>
            </a:p>
            <a:p>
              <a:pPr algn="l" eaLnBrk="0" hangingPunct="0"/>
              <a:endParaRPr lang="en-US" altLang="zh-CN" sz="2000" b="0">
                <a:latin typeface="Arial Narrow" charset="0"/>
                <a:ea typeface="SimSun" charset="0"/>
                <a:cs typeface="SimSun" charset="0"/>
              </a:endParaRPr>
            </a:p>
          </p:txBody>
        </p:sp>
        <p:sp>
          <p:nvSpPr>
            <p:cNvPr id="527382" name="Rectangle 19"/>
            <p:cNvSpPr>
              <a:spLocks noChangeArrowheads="1"/>
            </p:cNvSpPr>
            <p:nvPr/>
          </p:nvSpPr>
          <p:spPr bwMode="auto">
            <a:xfrm>
              <a:off x="1912" y="1913"/>
              <a:ext cx="1744" cy="721"/>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 </a:t>
              </a:r>
            </a:p>
            <a:p>
              <a:pPr algn="l" eaLnBrk="0" hangingPunct="0"/>
              <a:endParaRPr lang="en-US" altLang="zh-CN" sz="2000" b="0">
                <a:latin typeface="Arial Narrow" charset="0"/>
                <a:ea typeface="SimSun" charset="0"/>
                <a:cs typeface="SimSun" charset="0"/>
              </a:endParaRPr>
            </a:p>
          </p:txBody>
        </p:sp>
        <p:sp>
          <p:nvSpPr>
            <p:cNvPr id="527383" name="Rectangle 20"/>
            <p:cNvSpPr>
              <a:spLocks noChangeArrowheads="1"/>
            </p:cNvSpPr>
            <p:nvPr/>
          </p:nvSpPr>
          <p:spPr bwMode="auto">
            <a:xfrm>
              <a:off x="32" y="2634"/>
              <a:ext cx="168" cy="500"/>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d.</a:t>
              </a:r>
            </a:p>
            <a:p>
              <a:pPr algn="l" eaLnBrk="0" hangingPunct="0"/>
              <a:endParaRPr lang="en-US" altLang="zh-CN" sz="2000" b="0">
                <a:latin typeface="Arial Narrow" charset="0"/>
                <a:ea typeface="SimSun" charset="0"/>
                <a:cs typeface="SimSun" charset="0"/>
              </a:endParaRPr>
            </a:p>
          </p:txBody>
        </p:sp>
        <p:sp>
          <p:nvSpPr>
            <p:cNvPr id="527384" name="Rectangle 21"/>
            <p:cNvSpPr>
              <a:spLocks noChangeArrowheads="1"/>
            </p:cNvSpPr>
            <p:nvPr/>
          </p:nvSpPr>
          <p:spPr bwMode="auto">
            <a:xfrm>
              <a:off x="200" y="2634"/>
              <a:ext cx="1488" cy="500"/>
            </a:xfrm>
            <a:prstGeom prst="rect">
              <a:avLst/>
            </a:prstGeom>
            <a:solidFill>
              <a:srgbClr val="FFFFCC"/>
            </a:solidFill>
            <a:ln w="9525">
              <a:solidFill>
                <a:schemeClr val="tx1"/>
              </a:solidFill>
              <a:miter lim="800000"/>
              <a:headEnd/>
              <a:tailEnd/>
            </a:ln>
          </p:spPr>
          <p:txBody>
            <a:bodyPr lIns="0" tIns="0" rIns="0" bIns="0" anchor="ctr" anchorCtr="1"/>
            <a:lstStyle/>
            <a:p>
              <a:pPr algn="l"/>
              <a:r>
                <a:rPr lang="zh-CN" altLang="en-US" sz="2000" b="0" dirty="0">
                  <a:latin typeface="Arial Narrow" charset="0"/>
                  <a:ea typeface="SimSun" charset="0"/>
                  <a:cs typeface="SimSun" charset="0"/>
                </a:rPr>
                <a:t>和正典的</a:t>
              </a:r>
              <a:r>
                <a:rPr lang="en-US" altLang="zh-CN" sz="2000" b="0" dirty="0">
                  <a:latin typeface="Arial Narrow" charset="0"/>
                  <a:ea typeface="SimSun" charset="0"/>
                  <a:cs typeface="SimSun" charset="0"/>
                </a:rPr>
                <a:t>a., b., &amp; c.</a:t>
              </a:r>
              <a:r>
                <a:rPr lang="zh-CN" altLang="en-US" sz="2000" b="0" dirty="0">
                  <a:latin typeface="Arial Narrow" charset="0"/>
                  <a:ea typeface="SimSun" charset="0"/>
                  <a:cs typeface="SimSun" charset="0"/>
                </a:rPr>
                <a:t>看法有同样的优点</a:t>
              </a:r>
              <a:r>
                <a:rPr lang="en-US" altLang="zh-CN" sz="2000" b="0" dirty="0">
                  <a:latin typeface="Arial Narrow" charset="0"/>
                  <a:ea typeface="SimSun" charset="0"/>
                  <a:cs typeface="SimSun" charset="0"/>
                </a:rPr>
                <a:t>.</a:t>
              </a:r>
            </a:p>
          </p:txBody>
        </p:sp>
        <p:sp>
          <p:nvSpPr>
            <p:cNvPr id="527385" name="Rectangle 22"/>
            <p:cNvSpPr>
              <a:spLocks noChangeArrowheads="1"/>
            </p:cNvSpPr>
            <p:nvPr/>
          </p:nvSpPr>
          <p:spPr bwMode="auto">
            <a:xfrm>
              <a:off x="1688" y="2634"/>
              <a:ext cx="224" cy="500"/>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 </a:t>
              </a:r>
            </a:p>
            <a:p>
              <a:pPr algn="l" eaLnBrk="0" hangingPunct="0"/>
              <a:endParaRPr lang="en-US" altLang="zh-CN" sz="2000" b="0">
                <a:latin typeface="Arial Narrow" charset="0"/>
                <a:ea typeface="SimSun" charset="0"/>
                <a:cs typeface="SimSun" charset="0"/>
              </a:endParaRPr>
            </a:p>
          </p:txBody>
        </p:sp>
        <p:sp>
          <p:nvSpPr>
            <p:cNvPr id="527386" name="Rectangle 23"/>
            <p:cNvSpPr>
              <a:spLocks noChangeArrowheads="1"/>
            </p:cNvSpPr>
            <p:nvPr/>
          </p:nvSpPr>
          <p:spPr bwMode="auto">
            <a:xfrm>
              <a:off x="1912" y="2634"/>
              <a:ext cx="1744" cy="500"/>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 </a:t>
              </a:r>
            </a:p>
            <a:p>
              <a:pPr algn="l" eaLnBrk="0" hangingPunct="0"/>
              <a:endParaRPr lang="en-US" altLang="zh-CN" sz="2000" b="0">
                <a:latin typeface="Arial Narrow" charset="0"/>
                <a:ea typeface="SimSun" charset="0"/>
                <a:cs typeface="SimSun" charset="0"/>
              </a:endParaRPr>
            </a:p>
          </p:txBody>
        </p:sp>
      </p:grpSp>
      <p:sp>
        <p:nvSpPr>
          <p:cNvPr id="527364" name="Rectangle 24"/>
          <p:cNvSpPr>
            <a:spLocks noGrp="1" noChangeArrowheads="1"/>
          </p:cNvSpPr>
          <p:nvPr>
            <p:ph type="title" idx="4294967295"/>
          </p:nvPr>
        </p:nvSpPr>
        <p:spPr>
          <a:xfrm>
            <a:off x="855424" y="1"/>
            <a:ext cx="5132868" cy="523087"/>
          </a:xfrm>
          <a:solidFill>
            <a:srgbClr val="000000"/>
          </a:solidFill>
        </p:spPr>
        <p:txBody>
          <a:bodyPr wrap="none" anchor="t">
            <a:spAutoFit/>
          </a:bodyPr>
          <a:lstStyle/>
          <a:p>
            <a:pPr algn="ctr" eaLnBrk="1" hangingPunct="1"/>
            <a:r>
              <a:rPr lang="zh-CN" altLang="en-US" sz="2800" b="1" dirty="0">
                <a:solidFill>
                  <a:srgbClr val="FFFFFF"/>
                </a:solidFill>
                <a:latin typeface="Arial" charset="0"/>
                <a:ea typeface="SimSun" charset="0"/>
                <a:cs typeface="SimSun" charset="0"/>
              </a:rPr>
              <a:t>哥林多前书 </a:t>
            </a:r>
            <a:r>
              <a:rPr lang="en-US" altLang="zh-CN" sz="2800" b="1" dirty="0">
                <a:solidFill>
                  <a:srgbClr val="FFFFFF"/>
                </a:solidFill>
                <a:latin typeface="Arial" charset="0"/>
                <a:ea typeface="SimSun" charset="0"/>
                <a:cs typeface="SimSun" charset="0"/>
              </a:rPr>
              <a:t>13:8-13</a:t>
            </a:r>
            <a:r>
              <a:rPr lang="zh-CN" altLang="en-US" sz="2800" b="1" dirty="0">
                <a:solidFill>
                  <a:srgbClr val="FFFFFF"/>
                </a:solidFill>
                <a:latin typeface="Arial" charset="0"/>
                <a:ea typeface="SimSun" charset="0"/>
                <a:cs typeface="SimSun" charset="0"/>
              </a:rPr>
              <a:t>的肢体看法</a:t>
            </a:r>
            <a:endParaRPr lang="en-US" sz="2800" b="1" dirty="0">
              <a:solidFill>
                <a:srgbClr val="FFFFFF"/>
              </a:solidFill>
              <a:latin typeface="Arial" charset="0"/>
              <a:ea typeface="SimSun" charset="0"/>
              <a:cs typeface="SimSun" charset="0"/>
            </a:endParaRPr>
          </a:p>
        </p:txBody>
      </p:sp>
      <p:sp>
        <p:nvSpPr>
          <p:cNvPr id="527365" name="Text Box 26"/>
          <p:cNvSpPr txBox="1">
            <a:spLocks noChangeArrowheads="1"/>
          </p:cNvSpPr>
          <p:nvPr/>
        </p:nvSpPr>
        <p:spPr bwMode="auto">
          <a:xfrm>
            <a:off x="3687782" y="6394459"/>
            <a:ext cx="5225329" cy="338421"/>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269" tIns="45635" rIns="91269" bIns="45635">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a:r>
              <a:rPr lang="zh-CN" altLang="en-US" sz="1600" b="0" dirty="0">
                <a:solidFill>
                  <a:schemeClr val="bg1"/>
                </a:solidFill>
              </a:rPr>
              <a:t>罗伯特</a:t>
            </a:r>
            <a:r>
              <a:rPr lang="en-US" altLang="zh-CN" sz="1600" b="0" dirty="0">
                <a:solidFill>
                  <a:schemeClr val="bg1"/>
                </a:solidFill>
              </a:rPr>
              <a:t>·</a:t>
            </a:r>
            <a:r>
              <a:rPr lang="zh-CN" altLang="en-US" sz="1600" b="0" dirty="0">
                <a:solidFill>
                  <a:schemeClr val="bg1"/>
                </a:solidFill>
              </a:rPr>
              <a:t>汤玛士 </a:t>
            </a:r>
            <a:r>
              <a:rPr lang="en-US" altLang="zh-CN" sz="1600" b="0" dirty="0">
                <a:solidFill>
                  <a:schemeClr val="bg1"/>
                </a:solidFill>
              </a:rPr>
              <a:t>(</a:t>
            </a:r>
            <a:r>
              <a:rPr lang="en-US" sz="1600" b="0" dirty="0">
                <a:solidFill>
                  <a:schemeClr val="bg1"/>
                </a:solidFill>
              </a:rPr>
              <a:t>Robert L. Thomas), JETS (1974): 81-89</a:t>
            </a:r>
          </a:p>
        </p:txBody>
      </p:sp>
      <p:sp>
        <p:nvSpPr>
          <p:cNvPr id="527366" name="Text Box 27"/>
          <p:cNvSpPr txBox="1">
            <a:spLocks noChangeArrowheads="1"/>
          </p:cNvSpPr>
          <p:nvPr/>
        </p:nvSpPr>
        <p:spPr bwMode="auto">
          <a:xfrm>
            <a:off x="7924813" y="76203"/>
            <a:ext cx="1160550" cy="461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69" tIns="45635" rIns="91269" bIns="45635">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a:r>
              <a:rPr lang="en-US"/>
              <a:t>161b-c</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ox(i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4946" name="Rectangle 2"/>
          <p:cNvSpPr>
            <a:spLocks noGrp="1" noChangeArrowheads="1"/>
          </p:cNvSpPr>
          <p:nvPr>
            <p:ph type="title"/>
          </p:nvPr>
        </p:nvSpPr>
        <p:spPr>
          <a:xfrm>
            <a:off x="0" y="0"/>
            <a:ext cx="9144000" cy="1143000"/>
          </a:xfrm>
          <a:solidFill>
            <a:srgbClr val="000000"/>
          </a:solidFill>
          <a:effectLst>
            <a:outerShdw blurRad="25400" dist="25399" dir="2700000" algn="ctr" rotWithShape="0">
              <a:schemeClr val="bg1">
                <a:alpha val="99962"/>
              </a:schemeClr>
            </a:outerShdw>
          </a:effectLst>
        </p:spPr>
        <p:txBody>
          <a:bodyPr/>
          <a:lstStyle/>
          <a:p>
            <a:r>
              <a:rPr lang="zh-CN" altLang="en-US" dirty="0"/>
              <a:t>两个比喻</a:t>
            </a:r>
            <a:endParaRPr lang="en-US" dirty="0"/>
          </a:p>
        </p:txBody>
      </p:sp>
      <p:sp>
        <p:nvSpPr>
          <p:cNvPr id="594948" name="Rectangle 4"/>
          <p:cNvSpPr>
            <a:spLocks noChangeArrowheads="1"/>
          </p:cNvSpPr>
          <p:nvPr/>
        </p:nvSpPr>
        <p:spPr bwMode="auto">
          <a:xfrm>
            <a:off x="685800" y="1828800"/>
            <a:ext cx="8229600" cy="4419600"/>
          </a:xfrm>
          <a:prstGeom prst="rect">
            <a:avLst/>
          </a:prstGeom>
          <a:noFill/>
          <a:ln>
            <a:noFill/>
          </a:ln>
          <a:effectLst>
            <a:outerShdw blurRad="25400" dist="25399" dir="2700000" algn="ctr" rotWithShape="0">
              <a:schemeClr val="bg1">
                <a:alpha val="99962"/>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lstStyle/>
          <a:p>
            <a:pPr marL="342277" indent="-342277" algn="l">
              <a:lnSpc>
                <a:spcPct val="90000"/>
              </a:lnSpc>
              <a:spcBef>
                <a:spcPct val="20000"/>
              </a:spcBef>
              <a:buFont typeface="Wingdings" charset="0"/>
              <a:buChar char=""/>
            </a:pPr>
            <a:r>
              <a:rPr lang="en-US" altLang="zh-CN" sz="3200" dirty="0">
                <a:solidFill>
                  <a:srgbClr val="FFFFFF"/>
                </a:solidFill>
                <a:latin typeface="Tahoma" charset="0"/>
              </a:rPr>
              <a:t>11 </a:t>
            </a:r>
            <a:r>
              <a:rPr lang="zh-CN" altLang="en-US" sz="3200" dirty="0">
                <a:solidFill>
                  <a:srgbClr val="FFFFFF"/>
                </a:solidFill>
                <a:latin typeface="Tahoma" charset="0"/>
              </a:rPr>
              <a:t>我作孩子的时候，话语像孩子，心思像孩子，意念像孩子，既</a:t>
            </a:r>
            <a:r>
              <a:rPr lang="zh-CN" altLang="en-US" sz="3200" dirty="0">
                <a:solidFill>
                  <a:srgbClr val="FFFF00"/>
                </a:solidFill>
                <a:latin typeface="Tahoma" charset="0"/>
              </a:rPr>
              <a:t>成了人</a:t>
            </a:r>
            <a:r>
              <a:rPr lang="zh-CN" altLang="en-US" sz="3200" dirty="0">
                <a:solidFill>
                  <a:srgbClr val="FFFFFF"/>
                </a:solidFill>
                <a:latin typeface="Tahoma" charset="0"/>
              </a:rPr>
              <a:t>，就把孩子的事丢弃了。</a:t>
            </a:r>
          </a:p>
          <a:p>
            <a:pPr marL="342277" indent="-342277" algn="l">
              <a:lnSpc>
                <a:spcPct val="90000"/>
              </a:lnSpc>
              <a:spcBef>
                <a:spcPct val="20000"/>
              </a:spcBef>
              <a:buFont typeface="Wingdings" charset="0"/>
              <a:buChar char=""/>
            </a:pPr>
            <a:r>
              <a:rPr lang="en-US" altLang="zh-CN" sz="3200" dirty="0">
                <a:solidFill>
                  <a:srgbClr val="FFFFFF"/>
                </a:solidFill>
                <a:latin typeface="Tahoma" charset="0"/>
              </a:rPr>
              <a:t>12 </a:t>
            </a:r>
            <a:r>
              <a:rPr lang="zh-CN" altLang="en-US" sz="3200" dirty="0">
                <a:solidFill>
                  <a:srgbClr val="FFFFFF"/>
                </a:solidFill>
                <a:latin typeface="Tahoma" charset="0"/>
              </a:rPr>
              <a:t>我们如今彷佛对着镜子观看，模糊不清（原文作：如同猜谜）；</a:t>
            </a:r>
            <a:r>
              <a:rPr lang="zh-CN" altLang="en-US" sz="3200" dirty="0">
                <a:solidFill>
                  <a:srgbClr val="FFFF00"/>
                </a:solidFill>
                <a:latin typeface="Tahoma" charset="0"/>
              </a:rPr>
              <a:t>到那时</a:t>
            </a:r>
            <a:r>
              <a:rPr lang="zh-CN" altLang="en-US" sz="3200" dirty="0">
                <a:solidFill>
                  <a:srgbClr val="FFFFFF"/>
                </a:solidFill>
                <a:latin typeface="Tahoma" charset="0"/>
              </a:rPr>
              <a:t>就要面对面了。我如今所知道的有限，</a:t>
            </a:r>
            <a:r>
              <a:rPr lang="zh-CN" altLang="en-US" sz="3200" dirty="0">
                <a:solidFill>
                  <a:srgbClr val="FFFF00"/>
                </a:solidFill>
                <a:latin typeface="Tahoma" charset="0"/>
              </a:rPr>
              <a:t>到那时</a:t>
            </a:r>
            <a:r>
              <a:rPr lang="zh-CN" altLang="en-US" sz="3200" dirty="0">
                <a:solidFill>
                  <a:srgbClr val="FFFFFF"/>
                </a:solidFill>
                <a:latin typeface="Tahoma" charset="0"/>
              </a:rPr>
              <a:t>就全知道，如同主知道我一样。</a:t>
            </a:r>
          </a:p>
        </p:txBody>
      </p:sp>
      <p:sp>
        <p:nvSpPr>
          <p:cNvPr id="594950" name="Rectangle 6"/>
          <p:cNvSpPr>
            <a:spLocks noChangeArrowheads="1"/>
          </p:cNvSpPr>
          <p:nvPr/>
        </p:nvSpPr>
        <p:spPr bwMode="auto">
          <a:xfrm>
            <a:off x="1219200" y="5943600"/>
            <a:ext cx="7772400" cy="762000"/>
          </a:xfrm>
          <a:prstGeom prst="rect">
            <a:avLst/>
          </a:prstGeom>
          <a:noFill/>
          <a:ln>
            <a:noFill/>
          </a:ln>
          <a:effectLst>
            <a:outerShdw blurRad="25400" dist="25399" dir="2700000" algn="ctr" rotWithShape="0">
              <a:schemeClr val="bg1">
                <a:alpha val="99962"/>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nchor="ctr"/>
          <a:lstStyle/>
          <a:p>
            <a:pPr algn="r"/>
            <a:r>
              <a:rPr lang="zh-CN" altLang="en-US" sz="3200" b="0" i="1" dirty="0">
                <a:solidFill>
                  <a:srgbClr val="FFFFFF"/>
                </a:solidFill>
                <a:latin typeface="Tahoma" charset="0"/>
              </a:rPr>
              <a:t>林前</a:t>
            </a:r>
            <a:r>
              <a:rPr lang="en-US" sz="3200" b="0" i="1" dirty="0">
                <a:solidFill>
                  <a:srgbClr val="FFFFFF"/>
                </a:solidFill>
                <a:latin typeface="Tahoma" charset="0"/>
              </a:rPr>
              <a:t>13:11-12 </a:t>
            </a:r>
            <a:r>
              <a:rPr lang="zh-CN" altLang="en-US" sz="3200" b="0" i="1" dirty="0">
                <a:solidFill>
                  <a:srgbClr val="FFFFFF"/>
                </a:solidFill>
                <a:latin typeface="Tahoma" charset="0"/>
              </a:rPr>
              <a:t>ＣＮＶ</a:t>
            </a:r>
            <a:endParaRPr lang="en-US" sz="2000" b="0" i="1" dirty="0">
              <a:solidFill>
                <a:srgbClr val="FFFFFF"/>
              </a:solidFill>
              <a:latin typeface="Tahoma" charset="0"/>
            </a:endParaRPr>
          </a:p>
        </p:txBody>
      </p:sp>
    </p:spTree>
    <p:extLst>
      <p:ext uri="{BB962C8B-B14F-4D97-AF65-F5344CB8AC3E}">
        <p14:creationId xmlns:p14="http://schemas.microsoft.com/office/powerpoint/2010/main" val="363914167"/>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1684" name="Picture 4" descr="loveiseternal"/>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0"/>
            <a:ext cx="9144000" cy="7469188"/>
          </a:xfrm>
          <a:prstGeom prst="rect">
            <a:avLst/>
          </a:prstGeom>
          <a:noFill/>
          <a:extLst>
            <a:ext uri="{909E8E84-426E-40DD-AFC4-6F175D3DCCD1}">
              <a14:hiddenFill xmlns:a14="http://schemas.microsoft.com/office/drawing/2010/main">
                <a:solidFill>
                  <a:srgbClr val="FFFFFF"/>
                </a:solidFill>
              </a14:hiddenFill>
            </a:ext>
          </a:extLst>
        </p:spPr>
      </p:pic>
      <p:sp>
        <p:nvSpPr>
          <p:cNvPr id="711682" name="Rectangle 2"/>
          <p:cNvSpPr>
            <a:spLocks noGrp="1" noChangeArrowheads="1"/>
          </p:cNvSpPr>
          <p:nvPr>
            <p:ph type="title"/>
          </p:nvPr>
        </p:nvSpPr>
        <p:spPr>
          <a:xfrm>
            <a:off x="0" y="381000"/>
            <a:ext cx="9144000" cy="1143000"/>
          </a:xfrm>
          <a:effectLst>
            <a:outerShdw blurRad="63500" dist="35921" dir="2700000" algn="ctr" rotWithShape="0">
              <a:srgbClr val="000000">
                <a:alpha val="74998"/>
              </a:srgbClr>
            </a:outerShdw>
          </a:effectLst>
        </p:spPr>
        <p:txBody>
          <a:bodyPr/>
          <a:lstStyle/>
          <a:p>
            <a:r>
              <a:rPr lang="zh-CN" altLang="en-US" dirty="0">
                <a:effectLst>
                  <a:glow rad="101600">
                    <a:schemeClr val="tx1"/>
                  </a:glow>
                </a:effectLst>
              </a:rPr>
              <a:t>爱比信与盼望更加常存</a:t>
            </a:r>
            <a:r>
              <a:rPr lang="en-US" dirty="0">
                <a:effectLst>
                  <a:glow rad="101600">
                    <a:schemeClr val="tx1"/>
                  </a:glow>
                </a:effectLst>
              </a:rPr>
              <a:t>(13:13)</a:t>
            </a:r>
          </a:p>
        </p:txBody>
      </p:sp>
      <p:sp>
        <p:nvSpPr>
          <p:cNvPr id="711683" name="Rectangle 3"/>
          <p:cNvSpPr>
            <a:spLocks noGrp="1" noChangeArrowheads="1"/>
          </p:cNvSpPr>
          <p:nvPr>
            <p:ph type="body" idx="1"/>
          </p:nvPr>
        </p:nvSpPr>
        <p:spPr>
          <a:xfrm>
            <a:off x="0" y="2895600"/>
            <a:ext cx="9144000" cy="3200400"/>
          </a:xfrm>
          <a:noFill/>
          <a:ln/>
          <a:effectLst>
            <a:outerShdw blurRad="63500" dist="35921" dir="2700000" algn="ctr" rotWithShape="0">
              <a:srgbClr val="000000">
                <a:alpha val="74998"/>
              </a:srgbClr>
            </a:outerShdw>
          </a:effectLst>
          <a:extLst>
            <a:ext uri="{91240B29-F687-4F45-9708-019B960494DF}">
              <a14:hiddenLine xmlns:a14="http://schemas.microsoft.com/office/drawing/2010/main" w="9525" cap="flat" cmpd="sng">
                <a:solidFill>
                  <a:schemeClr val="tx1"/>
                </a:solidFill>
                <a:prstDash val="solid"/>
                <a:miter lim="800000"/>
                <a:headEnd/>
                <a:tailEnd/>
              </a14:hiddenLine>
            </a:ext>
          </a:extLst>
        </p:spPr>
        <p:txBody>
          <a:bodyPr anchor="ctr"/>
          <a:lstStyle/>
          <a:p>
            <a:pPr algn="ctr">
              <a:spcBef>
                <a:spcPct val="0"/>
              </a:spcBef>
              <a:buFontTx/>
              <a:buNone/>
            </a:pPr>
            <a:r>
              <a:rPr lang="ru-RU" altLang="ja-JP" sz="4000" b="1" dirty="0">
                <a:solidFill>
                  <a:schemeClr val="bg1"/>
                </a:solidFill>
                <a:effectLst>
                  <a:glow rad="101600">
                    <a:schemeClr val="tx1"/>
                  </a:glow>
                </a:effectLst>
              </a:rPr>
              <a:t>"</a:t>
            </a:r>
            <a:r>
              <a:rPr lang="zh-CN" altLang="en-US" sz="4000" b="1" dirty="0">
                <a:solidFill>
                  <a:schemeClr val="bg1"/>
                </a:solidFill>
                <a:effectLst>
                  <a:glow rad="101600">
                    <a:schemeClr val="tx1"/>
                  </a:glow>
                </a:effectLst>
              </a:rPr>
              <a:t>现在常存的有信、望、爱这三样，其中最大的是爱。</a:t>
            </a:r>
            <a:r>
              <a:rPr lang="ru-RU" altLang="ja-JP" sz="4000" b="1" dirty="0">
                <a:solidFill>
                  <a:schemeClr val="bg1"/>
                </a:solidFill>
                <a:effectLst>
                  <a:glow rad="101600">
                    <a:schemeClr val="tx1"/>
                  </a:glow>
                </a:effectLst>
              </a:rPr>
              <a:t>"</a:t>
            </a:r>
            <a:endParaRPr lang="en-US" sz="4000" b="1" dirty="0">
              <a:solidFill>
                <a:schemeClr val="bg1"/>
              </a:solidFill>
              <a:effectLst>
                <a:glow rad="101600">
                  <a:schemeClr val="tx1"/>
                </a:glow>
              </a:effectLst>
            </a:endParaRPr>
          </a:p>
        </p:txBody>
      </p:sp>
    </p:spTree>
    <p:extLst>
      <p:ext uri="{BB962C8B-B14F-4D97-AF65-F5344CB8AC3E}">
        <p14:creationId xmlns:p14="http://schemas.microsoft.com/office/powerpoint/2010/main" val="2438261458"/>
      </p:ext>
    </p:extLst>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bg>
      <p:bgPr>
        <a:gradFill rotWithShape="0">
          <a:gsLst>
            <a:gs pos="0">
              <a:srgbClr val="CC6600"/>
            </a:gs>
            <a:gs pos="100000">
              <a:srgbClr val="CC6600">
                <a:gamma/>
                <a:shade val="46275"/>
                <a:invGamma/>
              </a:srgbClr>
            </a:gs>
          </a:gsLst>
          <a:lin ang="0" scaled="1"/>
        </a:gradFill>
        <a:effectLst/>
      </p:bgPr>
    </p:bg>
    <p:spTree>
      <p:nvGrpSpPr>
        <p:cNvPr id="1" name=""/>
        <p:cNvGrpSpPr/>
        <p:nvPr/>
      </p:nvGrpSpPr>
      <p:grpSpPr>
        <a:xfrm>
          <a:off x="0" y="0"/>
          <a:ext cx="0" cy="0"/>
          <a:chOff x="0" y="0"/>
          <a:chExt cx="0" cy="0"/>
        </a:xfrm>
      </p:grpSpPr>
      <p:pic>
        <p:nvPicPr>
          <p:cNvPr id="527362" name="Picture 2" descr="prayer10"/>
          <p:cNvPicPr>
            <a:picLocks noChangeAspect="1" noChangeArrowheads="1"/>
          </p:cNvPicPr>
          <p:nvPr/>
        </p:nvPicPr>
        <p:blipFill>
          <a:blip r:embed="rId3">
            <a:lum bright="-44000"/>
            <a:extLst>
              <a:ext uri="{28A0092B-C50C-407E-A947-70E740481C1C}">
                <a14:useLocalDpi xmlns:a14="http://schemas.microsoft.com/office/drawing/2010/main"/>
              </a:ext>
            </a:extLst>
          </a:blip>
          <a:srcRect/>
          <a:stretch>
            <a:fillRect/>
          </a:stretch>
        </p:blipFill>
        <p:spPr bwMode="auto">
          <a:xfrm>
            <a:off x="0" y="0"/>
            <a:ext cx="48037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7373" name="Picture 13" descr="heart-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406775" y="36"/>
            <a:ext cx="2330450" cy="2733675"/>
          </a:xfrm>
          <a:prstGeom prst="rect">
            <a:avLst/>
          </a:prstGeom>
          <a:noFill/>
          <a:extLst>
            <a:ext uri="{909E8E84-426E-40DD-AFC4-6F175D3DCCD1}">
              <a14:hiddenFill xmlns:a14="http://schemas.microsoft.com/office/drawing/2010/main">
                <a:solidFill>
                  <a:srgbClr val="FFFFFF"/>
                </a:solidFill>
              </a14:hiddenFill>
            </a:ext>
          </a:extLst>
        </p:spPr>
      </p:pic>
      <p:sp>
        <p:nvSpPr>
          <p:cNvPr id="527366" name="Text Box 6"/>
          <p:cNvSpPr txBox="1">
            <a:spLocks noChangeArrowheads="1"/>
          </p:cNvSpPr>
          <p:nvPr/>
        </p:nvSpPr>
        <p:spPr bwMode="auto">
          <a:xfrm>
            <a:off x="1104901" y="1965327"/>
            <a:ext cx="6934200" cy="5047402"/>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lvl1pPr>
              <a:defRPr sz="2400">
                <a:solidFill>
                  <a:schemeClr val="tx1"/>
                </a:solidFill>
                <a:latin typeface="Arial" charset="0"/>
                <a:ea typeface="ＭＳ Ｐゴシック" charset="0"/>
                <a:cs typeface="ＭＳ Ｐゴシック" charset="0"/>
              </a:defRPr>
            </a:lvl1pPr>
            <a:lvl2pPr marL="577850">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lgn="l"/>
            <a:r>
              <a:rPr lang="zh-CN" altLang="en-US" sz="4000" dirty="0">
                <a:solidFill>
                  <a:srgbClr val="FFFFFF"/>
                </a:solidFill>
                <a:cs typeface="Arial" charset="0"/>
              </a:rPr>
              <a:t>为什么我们要以爱来运用我们的恩赐</a:t>
            </a:r>
            <a:r>
              <a:rPr lang="en-US" altLang="zh-CN" sz="4000" dirty="0">
                <a:solidFill>
                  <a:srgbClr val="FFFFFF"/>
                </a:solidFill>
                <a:cs typeface="Arial" charset="0"/>
              </a:rPr>
              <a:t>?  </a:t>
            </a:r>
            <a:r>
              <a:rPr lang="zh-CN" altLang="en-US" sz="4000" dirty="0">
                <a:solidFill>
                  <a:srgbClr val="FFFFFF"/>
                </a:solidFill>
                <a:cs typeface="Arial" charset="0"/>
              </a:rPr>
              <a:t>因为</a:t>
            </a:r>
            <a:r>
              <a:rPr lang="en-US" altLang="zh-CN" sz="4000" dirty="0">
                <a:solidFill>
                  <a:srgbClr val="FFFFFF"/>
                </a:solidFill>
                <a:cs typeface="Arial" charset="0"/>
              </a:rPr>
              <a:t>…</a:t>
            </a:r>
          </a:p>
          <a:p>
            <a:pPr algn="l"/>
            <a:r>
              <a:rPr lang="en-US" sz="4000" dirty="0">
                <a:solidFill>
                  <a:srgbClr val="FFFFFF"/>
                </a:solidFill>
                <a:cs typeface="Arial" charset="0"/>
              </a:rPr>
              <a:t> </a:t>
            </a:r>
            <a:br>
              <a:rPr lang="en-US" sz="4000" dirty="0">
                <a:solidFill>
                  <a:srgbClr val="FFFFFF"/>
                </a:solidFill>
                <a:cs typeface="Arial" charset="0"/>
              </a:rPr>
            </a:br>
            <a:r>
              <a:rPr lang="zh-CN" altLang="en-US" sz="4000" dirty="0">
                <a:solidFill>
                  <a:srgbClr val="FFFFFF"/>
                </a:solidFill>
                <a:cs typeface="Arial" charset="0"/>
              </a:rPr>
              <a:t>爱</a:t>
            </a:r>
            <a:r>
              <a:rPr lang="zh-CN" altLang="en-US" sz="5400" dirty="0">
                <a:solidFill>
                  <a:srgbClr val="FFFF00"/>
                </a:solidFill>
                <a:cs typeface="Arial" charset="0"/>
              </a:rPr>
              <a:t>超越</a:t>
            </a:r>
            <a:r>
              <a:rPr lang="zh-CN" altLang="en-US" sz="4000" dirty="0">
                <a:solidFill>
                  <a:srgbClr val="FFFFFF"/>
                </a:solidFill>
                <a:cs typeface="Arial" charset="0"/>
              </a:rPr>
              <a:t>了恩赐， </a:t>
            </a:r>
          </a:p>
          <a:p>
            <a:pPr algn="l"/>
            <a:r>
              <a:rPr lang="zh-CN" altLang="en-US" sz="4000" dirty="0">
                <a:solidFill>
                  <a:srgbClr val="FFFFFF"/>
                </a:solidFill>
                <a:cs typeface="Arial" charset="0"/>
              </a:rPr>
              <a:t>爱使人</a:t>
            </a:r>
            <a:r>
              <a:rPr lang="zh-CN" altLang="en-US" sz="5400" dirty="0">
                <a:solidFill>
                  <a:srgbClr val="FFFF00"/>
                </a:solidFill>
                <a:cs typeface="Arial" charset="0"/>
              </a:rPr>
              <a:t>更得益处，</a:t>
            </a:r>
            <a:endParaRPr lang="zh-CN" altLang="en-US" sz="4000" dirty="0">
              <a:solidFill>
                <a:srgbClr val="FFFF00"/>
              </a:solidFill>
              <a:cs typeface="Arial" charset="0"/>
            </a:endParaRPr>
          </a:p>
          <a:p>
            <a:pPr algn="l"/>
            <a:r>
              <a:rPr lang="zh-CN" altLang="en-US" sz="4000" dirty="0">
                <a:solidFill>
                  <a:srgbClr val="FFFFFF"/>
                </a:solidFill>
                <a:cs typeface="Arial" charset="0"/>
              </a:rPr>
              <a:t>爱比恩赐</a:t>
            </a:r>
            <a:r>
              <a:rPr lang="zh-CN" altLang="en-US" sz="5400" dirty="0">
                <a:solidFill>
                  <a:srgbClr val="FFFF00"/>
                </a:solidFill>
                <a:cs typeface="Arial" charset="0"/>
              </a:rPr>
              <a:t>更加恒久。</a:t>
            </a:r>
            <a:endParaRPr lang="zh-CN" altLang="en-US" sz="4000" dirty="0">
              <a:solidFill>
                <a:srgbClr val="FFFF00"/>
              </a:solidFill>
              <a:cs typeface="Arial" charset="0"/>
            </a:endParaRPr>
          </a:p>
          <a:p>
            <a:pPr algn="l"/>
            <a:endParaRPr lang="en-US" sz="4000" dirty="0">
              <a:solidFill>
                <a:srgbClr val="FFFFFF"/>
              </a:solidFill>
              <a:cs typeface="Arial" charset="0"/>
            </a:endParaRPr>
          </a:p>
        </p:txBody>
      </p:sp>
      <p:sp>
        <p:nvSpPr>
          <p:cNvPr id="527363" name="Rectangle 3"/>
          <p:cNvSpPr>
            <a:spLocks noGrp="1" noChangeArrowheads="1"/>
          </p:cNvSpPr>
          <p:nvPr>
            <p:ph type="ctrTitle"/>
          </p:nvPr>
        </p:nvSpPr>
        <p:spPr>
          <a:xfrm>
            <a:off x="152401" y="762000"/>
            <a:ext cx="8839200" cy="685800"/>
          </a:xfrm>
          <a:effectLst>
            <a:outerShdw blurRad="63500" dist="35921" dir="2700000" algn="ctr" rotWithShape="0">
              <a:schemeClr val="tx1">
                <a:alpha val="74998"/>
              </a:schemeClr>
            </a:outerShdw>
          </a:effectLst>
        </p:spPr>
        <p:txBody>
          <a:bodyPr/>
          <a:lstStyle/>
          <a:p>
            <a:r>
              <a:rPr lang="zh-CN" altLang="en-US" b="0" dirty="0"/>
              <a:t>林前</a:t>
            </a:r>
            <a:r>
              <a:rPr lang="en-US" b="0" dirty="0"/>
              <a:t>13</a:t>
            </a:r>
            <a:r>
              <a:rPr lang="zh-CN" altLang="en-US" b="0" dirty="0"/>
              <a:t>的中心思想</a:t>
            </a:r>
            <a:endParaRPr lang="en-US" dirty="0"/>
          </a:p>
        </p:txBody>
      </p:sp>
    </p:spTree>
    <p:extLst>
      <p:ext uri="{BB962C8B-B14F-4D97-AF65-F5344CB8AC3E}">
        <p14:creationId xmlns:p14="http://schemas.microsoft.com/office/powerpoint/2010/main" val="261638993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27366">
                                            <p:txEl>
                                              <p:pRg st="0" end="0"/>
                                            </p:txEl>
                                          </p:spTgt>
                                        </p:tgtEl>
                                        <p:attrNameLst>
                                          <p:attrName>style.visibility</p:attrName>
                                        </p:attrNameLst>
                                      </p:cBhvr>
                                      <p:to>
                                        <p:strVal val="visible"/>
                                      </p:to>
                                    </p:set>
                                    <p:animEffect transition="in" filter="dissolve">
                                      <p:cBhvr>
                                        <p:cTn id="7" dur="500"/>
                                        <p:tgtEl>
                                          <p:spTgt spid="52736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27366">
                                            <p:txEl>
                                              <p:pRg st="1" end="1"/>
                                            </p:txEl>
                                          </p:spTgt>
                                        </p:tgtEl>
                                        <p:attrNameLst>
                                          <p:attrName>style.visibility</p:attrName>
                                        </p:attrNameLst>
                                      </p:cBhvr>
                                      <p:to>
                                        <p:strVal val="visible"/>
                                      </p:to>
                                    </p:set>
                                    <p:animEffect transition="in" filter="dissolve">
                                      <p:cBhvr>
                                        <p:cTn id="12" dur="500"/>
                                        <p:tgtEl>
                                          <p:spTgt spid="52736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27366">
                                            <p:txEl>
                                              <p:pRg st="2" end="2"/>
                                            </p:txEl>
                                          </p:spTgt>
                                        </p:tgtEl>
                                        <p:attrNameLst>
                                          <p:attrName>style.visibility</p:attrName>
                                        </p:attrNameLst>
                                      </p:cBhvr>
                                      <p:to>
                                        <p:strVal val="visible"/>
                                      </p:to>
                                    </p:set>
                                    <p:animEffect transition="in" filter="dissolve">
                                      <p:cBhvr>
                                        <p:cTn id="17" dur="500"/>
                                        <p:tgtEl>
                                          <p:spTgt spid="52736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527366">
                                            <p:txEl>
                                              <p:pRg st="3" end="3"/>
                                            </p:txEl>
                                          </p:spTgt>
                                        </p:tgtEl>
                                        <p:attrNameLst>
                                          <p:attrName>style.visibility</p:attrName>
                                        </p:attrNameLst>
                                      </p:cBhvr>
                                      <p:to>
                                        <p:strVal val="visible"/>
                                      </p:to>
                                    </p:set>
                                    <p:animEffect transition="in" filter="dissolve">
                                      <p:cBhvr>
                                        <p:cTn id="22" dur="500"/>
                                        <p:tgtEl>
                                          <p:spTgt spid="527366">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7366" grpId="0" build="p" autoUpdateAnimBg="0"/>
    </p:bld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1 cor 13 heart hands.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224137" y="-16422"/>
            <a:ext cx="6732240" cy="6874422"/>
          </a:xfrm>
          <a:prstGeom prst="rect">
            <a:avLst/>
          </a:prstGeom>
        </p:spPr>
      </p:pic>
      <p:sp>
        <p:nvSpPr>
          <p:cNvPr id="613378" name="Rectangle 2"/>
          <p:cNvSpPr>
            <a:spLocks noGrp="1" noChangeArrowheads="1"/>
          </p:cNvSpPr>
          <p:nvPr>
            <p:ph type="title" idx="4294967295"/>
          </p:nvPr>
        </p:nvSpPr>
        <p:spPr>
          <a:xfrm>
            <a:off x="2699792" y="969640"/>
            <a:ext cx="3888432" cy="4115544"/>
          </a:xfrm>
        </p:spPr>
        <p:txBody>
          <a:bodyPr/>
          <a:lstStyle/>
          <a:p>
            <a:r>
              <a:rPr lang="zh-CN" altLang="en-US" sz="3600" dirty="0">
                <a:solidFill>
                  <a:srgbClr val="000090"/>
                </a:solidFill>
              </a:rPr>
              <a:t>爱是生命。</a:t>
            </a:r>
            <a:br>
              <a:rPr lang="en-US" altLang="zh-CN" sz="3600" dirty="0">
                <a:solidFill>
                  <a:srgbClr val="000090"/>
                </a:solidFill>
              </a:rPr>
            </a:br>
            <a:r>
              <a:rPr lang="zh-CN" altLang="en-US" sz="3600" dirty="0">
                <a:solidFill>
                  <a:srgbClr val="000090"/>
                </a:solidFill>
              </a:rPr>
              <a:t>当你失去了爱，</a:t>
            </a:r>
            <a:br>
              <a:rPr lang="en-US" altLang="zh-CN" sz="3600" dirty="0">
                <a:solidFill>
                  <a:srgbClr val="000090"/>
                </a:solidFill>
              </a:rPr>
            </a:br>
            <a:r>
              <a:rPr lang="zh-CN" altLang="en-US" sz="3600" dirty="0">
                <a:solidFill>
                  <a:srgbClr val="000090"/>
                </a:solidFill>
              </a:rPr>
              <a:t>你就失去了</a:t>
            </a:r>
            <a:br>
              <a:rPr lang="en-US" altLang="zh-CN" sz="3600" dirty="0">
                <a:solidFill>
                  <a:srgbClr val="000090"/>
                </a:solidFill>
              </a:rPr>
            </a:br>
            <a:r>
              <a:rPr lang="zh-CN" altLang="en-US" sz="3600" dirty="0">
                <a:solidFill>
                  <a:srgbClr val="000090"/>
                </a:solidFill>
              </a:rPr>
              <a:t>生命。</a:t>
            </a:r>
            <a:endParaRPr lang="en-US" sz="3200" dirty="0">
              <a:solidFill>
                <a:srgbClr val="000090"/>
              </a:solidFill>
            </a:endParaRPr>
          </a:p>
        </p:txBody>
      </p:sp>
    </p:spTree>
    <p:extLst>
      <p:ext uri="{BB962C8B-B14F-4D97-AF65-F5344CB8AC3E}">
        <p14:creationId xmlns:p14="http://schemas.microsoft.com/office/powerpoint/2010/main" val="2391299992"/>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0978" name="Rectangle 2"/>
          <p:cNvSpPr>
            <a:spLocks noGrp="1" noChangeArrowheads="1"/>
          </p:cNvSpPr>
          <p:nvPr>
            <p:ph type="title" idx="4294967295"/>
          </p:nvPr>
        </p:nvSpPr>
        <p:spPr/>
        <p:txBody>
          <a:bodyPr/>
          <a:lstStyle/>
          <a:p>
            <a:r>
              <a:rPr lang="zh-CN" altLang="en-US" sz="4400" b="0" dirty="0"/>
              <a:t>你如何关爱其他人</a:t>
            </a:r>
            <a:r>
              <a:rPr lang="en-US" altLang="zh-CN" sz="4400" b="0" dirty="0"/>
              <a:t>?</a:t>
            </a:r>
            <a:endParaRPr lang="en-US" dirty="0"/>
          </a:p>
        </p:txBody>
      </p:sp>
      <p:pic>
        <p:nvPicPr>
          <p:cNvPr id="510980" name="Picture 4" descr="love_so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77949" y="1676400"/>
            <a:ext cx="6986587" cy="4826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4454840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7153"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1"/>
            <a:ext cx="9144000" cy="685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31"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zh-CN" altLang="en-US" u="sng" dirty="0">
                <a:effectLst>
                  <a:outerShdw blurRad="38100" dist="38100" dir="2700000" algn="tl">
                    <a:srgbClr val="212121"/>
                  </a:outerShdw>
                </a:effectLst>
                <a:latin typeface="Arial" charset="0"/>
              </a:rPr>
              <a:t>林前</a:t>
            </a:r>
            <a:r>
              <a:rPr lang="en-US" u="sng" dirty="0">
                <a:effectLst>
                  <a:outerShdw blurRad="38100" dist="38100" dir="2700000" algn="tl">
                    <a:srgbClr val="212121"/>
                  </a:outerShdw>
                </a:effectLst>
                <a:latin typeface="Arial" charset="0"/>
              </a:rPr>
              <a:t>10:12 </a:t>
            </a:r>
            <a:r>
              <a:rPr lang="en-US" sz="3600" u="sng" dirty="0">
                <a:effectLst>
                  <a:outerShdw blurRad="38100" dist="38100" dir="2700000" algn="tl">
                    <a:srgbClr val="212121"/>
                  </a:outerShdw>
                </a:effectLst>
                <a:latin typeface="Arial" charset="0"/>
              </a:rPr>
              <a:t>(</a:t>
            </a:r>
            <a:r>
              <a:rPr lang="en-US" altLang="zh-CN" sz="3600" u="sng" dirty="0">
                <a:effectLst>
                  <a:outerShdw blurRad="38100" dist="38100" dir="2700000" algn="tl">
                    <a:srgbClr val="212121"/>
                  </a:outerShdw>
                </a:effectLst>
                <a:latin typeface="Arial" charset="0"/>
              </a:rPr>
              <a:t>CNV</a:t>
            </a:r>
            <a:r>
              <a:rPr lang="en-US" sz="3600" u="sng" dirty="0">
                <a:effectLst>
                  <a:outerShdw blurRad="38100" dist="38100" dir="2700000" algn="tl">
                    <a:srgbClr val="212121"/>
                  </a:outerShdw>
                </a:effectLst>
                <a:latin typeface="Arial" charset="0"/>
              </a:rPr>
              <a:t>)</a:t>
            </a:r>
            <a:endParaRPr lang="en-US" dirty="0">
              <a:effectLst>
                <a:outerShdw blurRad="38100" dist="38100" dir="2700000" algn="tl">
                  <a:srgbClr val="212121"/>
                </a:outerShdw>
              </a:effectLst>
              <a:latin typeface="Arial" charset="0"/>
            </a:endParaRPr>
          </a:p>
        </p:txBody>
      </p:sp>
      <p:sp>
        <p:nvSpPr>
          <p:cNvPr id="1377284" name="Text Box 4"/>
          <p:cNvSpPr txBox="1">
            <a:spLocks noChangeArrowheads="1"/>
          </p:cNvSpPr>
          <p:nvPr/>
        </p:nvSpPr>
        <p:spPr bwMode="auto">
          <a:xfrm>
            <a:off x="228600" y="1295415"/>
            <a:ext cx="8763000" cy="10770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defRPr/>
            </a:pPr>
            <a:r>
              <a:rPr lang="en-US" dirty="0">
                <a:solidFill>
                  <a:srgbClr val="FFFFFF"/>
                </a:solidFill>
                <a:effectLst>
                  <a:glow rad="190500">
                    <a:srgbClr val="212121"/>
                  </a:glow>
                </a:effectLst>
              </a:rPr>
              <a:t>12 </a:t>
            </a:r>
            <a:r>
              <a:rPr lang="zh-CN" altLang="en-US" dirty="0">
                <a:solidFill>
                  <a:srgbClr val="FFFFFF"/>
                </a:solidFill>
                <a:effectLst>
                  <a:glow rad="190500">
                    <a:srgbClr val="212121"/>
                  </a:glow>
                </a:effectLst>
              </a:rPr>
              <a:t>所以，那自以为站得稳的，应当谨慎，免得跌倒。</a:t>
            </a:r>
            <a:endParaRPr lang="en-US" dirty="0">
              <a:solidFill>
                <a:srgbClr val="FFFFFF"/>
              </a:solidFill>
              <a:effectLst>
                <a:glow rad="190500">
                  <a:srgbClr val="212121"/>
                </a:glow>
              </a:effectLst>
            </a:endParaRPr>
          </a:p>
        </p:txBody>
      </p:sp>
    </p:spTree>
    <p:extLst>
      <p:ext uri="{BB962C8B-B14F-4D97-AF65-F5344CB8AC3E}">
        <p14:creationId xmlns:p14="http://schemas.microsoft.com/office/powerpoint/2010/main" val="1146814738"/>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21890" name="Rectangle 2"/>
          <p:cNvSpPr>
            <a:spLocks noGrp="1" noChangeArrowheads="1"/>
          </p:cNvSpPr>
          <p:nvPr>
            <p:ph type="title" idx="4294967295"/>
          </p:nvPr>
        </p:nvSpPr>
        <p:spPr>
          <a:xfrm>
            <a:off x="-152400" y="457200"/>
            <a:ext cx="9296400" cy="990600"/>
          </a:xfrm>
          <a:noFill/>
          <a:ln/>
          <a:effectLst>
            <a:outerShdw blurRad="63500" dist="35921" dir="2700000" algn="ctr" rotWithShape="0">
              <a:schemeClr val="tx2">
                <a:alpha val="74998"/>
              </a:schemeClr>
            </a:outerShdw>
          </a:effectLst>
          <a:extLst>
            <a:ext uri="{909E8E84-426E-40DD-AFC4-6F175D3DCCD1}">
              <a14:hiddenFill xmlns:a14="http://schemas.microsoft.com/office/drawing/2010/main">
                <a:gradFill rotWithShape="0">
                  <a:gsLst>
                    <a:gs pos="0">
                      <a:schemeClr val="tx2"/>
                    </a:gs>
                    <a:gs pos="100000">
                      <a:schemeClr val="tx2">
                        <a:gamma/>
                        <a:shade val="46275"/>
                        <a:invGamma/>
                        <a:alpha val="3999"/>
                      </a:schemeClr>
                    </a:gs>
                  </a:gsLst>
                  <a:lin ang="5400000" scaled="1"/>
                </a:gradFill>
              </a14:hiddenFill>
            </a:ext>
            <a:ext uri="{91240B29-F687-4F45-9708-019B960494DF}">
              <a14:hiddenLine xmlns:a14="http://schemas.microsoft.com/office/drawing/2010/main" w="9525" cap="flat" cmpd="sng">
                <a:solidFill>
                  <a:schemeClr val="tx1"/>
                </a:solidFill>
                <a:prstDash val="solid"/>
                <a:miter lim="800000"/>
                <a:headEnd/>
                <a:tailEnd/>
              </a14:hiddenLine>
            </a:ext>
          </a:extLst>
        </p:spPr>
        <p:txBody>
          <a:bodyPr/>
          <a:lstStyle/>
          <a:p>
            <a:r>
              <a:rPr lang="zh-CN" altLang="en-US" b="1" dirty="0">
                <a:solidFill>
                  <a:schemeClr val="bg1"/>
                </a:solidFill>
              </a:rPr>
              <a:t>动机是关键</a:t>
            </a:r>
            <a:endParaRPr lang="en-US" sz="1800" b="1" dirty="0">
              <a:solidFill>
                <a:schemeClr val="bg1"/>
              </a:solidFill>
            </a:endParaRPr>
          </a:p>
        </p:txBody>
      </p:sp>
      <p:sp>
        <p:nvSpPr>
          <p:cNvPr id="421891" name="Rectangle 3"/>
          <p:cNvSpPr>
            <a:spLocks noChangeArrowheads="1"/>
          </p:cNvSpPr>
          <p:nvPr/>
        </p:nvSpPr>
        <p:spPr bwMode="auto">
          <a:xfrm>
            <a:off x="304801" y="2057400"/>
            <a:ext cx="8534400" cy="45720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gradFill rotWithShape="0">
                  <a:gsLst>
                    <a:gs pos="0">
                      <a:schemeClr val="tx2"/>
                    </a:gs>
                    <a:gs pos="100000">
                      <a:schemeClr val="tx2">
                        <a:gamma/>
                        <a:shade val="46275"/>
                        <a:invGamma/>
                        <a:alpha val="3999"/>
                      </a:schemeClr>
                    </a:gs>
                  </a:gsLst>
                  <a:lin ang="5400000" scaled="1"/>
                </a:gra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nchor="ctr"/>
          <a:lstStyle/>
          <a:p>
            <a:r>
              <a:rPr lang="ru-RU" altLang="ja-JP" sz="4000" dirty="0">
                <a:solidFill>
                  <a:srgbClr val="FFFFFF"/>
                </a:solidFill>
                <a:latin typeface="Arial"/>
              </a:rPr>
              <a:t>"</a:t>
            </a:r>
            <a:r>
              <a:rPr lang="zh-CN" altLang="en-US" sz="4000" dirty="0">
                <a:solidFill>
                  <a:srgbClr val="FFFFFF"/>
                </a:solidFill>
              </a:rPr>
              <a:t>别问他人的工作是否神圣或世俗。倒要问他为何要这样行。做事的动机是关键。让神来洁净他的心，使他日后行事端正。</a:t>
            </a:r>
            <a:r>
              <a:rPr lang="ru-RU" altLang="ja-JP" sz="4000" dirty="0">
                <a:solidFill>
                  <a:srgbClr val="FFFFFF"/>
                </a:solidFill>
                <a:latin typeface="Arial"/>
              </a:rPr>
              <a:t>"</a:t>
            </a:r>
            <a:r>
              <a:rPr lang="en-US" sz="4000" dirty="0">
                <a:solidFill>
                  <a:srgbClr val="FFFFFF"/>
                </a:solidFill>
              </a:rPr>
              <a:t> -- A.W. Tozer</a:t>
            </a:r>
          </a:p>
        </p:txBody>
      </p:sp>
      <p:pic>
        <p:nvPicPr>
          <p:cNvPr id="421892" name="Picture 4" descr="lovehear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1644650" cy="20574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09201280"/>
      </p:ext>
    </p:extLst>
  </p:cSld>
  <p:clrMapOvr>
    <a:masterClrMapping/>
  </p:clrMapOvr>
  <p:transition spd="med">
    <p:randomBar dir="vert"/>
  </p:transition>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293" tIns="45647" rIns="91293" bIns="45647"/>
          <a:lstStyle/>
          <a:p>
            <a:endParaRPr lang="en-US">
              <a:solidFill>
                <a:srgbClr val="000000"/>
              </a:solidFill>
            </a:endParaRPr>
          </a:p>
        </p:txBody>
      </p:sp>
      <p:sp>
        <p:nvSpPr>
          <p:cNvPr id="265219" name="Title 2"/>
          <p:cNvSpPr>
            <a:spLocks noGrp="1"/>
          </p:cNvSpPr>
          <p:nvPr>
            <p:ph type="title" idx="4294967295"/>
          </p:nvPr>
        </p:nvSpPr>
        <p:spPr>
          <a:xfrm>
            <a:off x="0" y="1168430"/>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哥林多前</a:t>
            </a:r>
            <a:r>
              <a:rPr lang="en-US" sz="8800" dirty="0">
                <a:latin typeface="Arial" charset="0"/>
                <a:ea typeface="Osaka" charset="0"/>
                <a:cs typeface="Arial" charset="0"/>
              </a:rPr>
              <a:t> 14</a:t>
            </a:r>
          </a:p>
        </p:txBody>
      </p:sp>
    </p:spTree>
    <p:extLst>
      <p:ext uri="{BB962C8B-B14F-4D97-AF65-F5344CB8AC3E}">
        <p14:creationId xmlns:p14="http://schemas.microsoft.com/office/powerpoint/2010/main" val="918744620"/>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5137"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76803" name="Rectangle 2"/>
          <p:cNvSpPr>
            <a:spLocks noGrp="1" noChangeArrowheads="1"/>
          </p:cNvSpPr>
          <p:nvPr>
            <p:ph type="title" idx="4294967295"/>
          </p:nvPr>
        </p:nvSpPr>
        <p:spPr>
          <a:xfrm>
            <a:off x="5148263" y="609600"/>
            <a:ext cx="3671887" cy="4343400"/>
          </a:xfrm>
        </p:spPr>
        <p:txBody>
          <a:bodyPr/>
          <a:lstStyle/>
          <a:p>
            <a:pPr eaLnBrk="1" hangingPunct="1">
              <a:defRPr/>
            </a:pPr>
            <a:r>
              <a:rPr lang="en-US" dirty="0">
                <a:solidFill>
                  <a:schemeClr val="bg1"/>
                </a:solidFill>
                <a:latin typeface="Arial" charset="0"/>
                <a:ea typeface="Osaka" charset="0"/>
                <a:cs typeface="Osaka" charset="0"/>
              </a:rPr>
              <a:t>I. </a:t>
            </a:r>
            <a:r>
              <a:rPr lang="zh-TW" altLang="en-US" dirty="0">
                <a:solidFill>
                  <a:schemeClr val="bg1"/>
                </a:solidFill>
                <a:latin typeface="Arial" charset="0"/>
                <a:ea typeface="Osaka" charset="0"/>
                <a:cs typeface="Osaka" charset="0"/>
              </a:rPr>
              <a:t>预言会使</a:t>
            </a:r>
            <a:r>
              <a:rPr lang="zh-TW" altLang="en-US" dirty="0">
                <a:solidFill>
                  <a:srgbClr val="FFFF00"/>
                </a:solidFill>
                <a:latin typeface="Arial" charset="0"/>
                <a:ea typeface="Osaka" charset="0"/>
                <a:cs typeface="Osaka" charset="0"/>
              </a:rPr>
              <a:t>其他</a:t>
            </a:r>
            <a:r>
              <a:rPr lang="zh-TW" altLang="en-US" dirty="0">
                <a:solidFill>
                  <a:schemeClr val="bg1"/>
                </a:solidFill>
                <a:latin typeface="Arial" charset="0"/>
                <a:ea typeface="Osaka" charset="0"/>
                <a:cs typeface="Osaka" charset="0"/>
              </a:rPr>
              <a:t>信徒受益吗？（哥林多前书</a:t>
            </a:r>
            <a:r>
              <a:rPr lang="en-US" altLang="zh-TW" dirty="0">
                <a:solidFill>
                  <a:schemeClr val="bg1"/>
                </a:solidFill>
                <a:latin typeface="Arial" charset="0"/>
                <a:ea typeface="Osaka" charset="0"/>
                <a:cs typeface="Osaka" charset="0"/>
              </a:rPr>
              <a:t>14</a:t>
            </a:r>
            <a:r>
              <a:rPr lang="zh-TW" altLang="en-US" dirty="0">
                <a:solidFill>
                  <a:schemeClr val="bg1"/>
                </a:solidFill>
                <a:latin typeface="Arial" charset="0"/>
                <a:ea typeface="Osaka" charset="0"/>
                <a:cs typeface="Osaka" charset="0"/>
              </a:rPr>
              <a:t>：</a:t>
            </a:r>
            <a:r>
              <a:rPr lang="en-US" altLang="zh-TW" dirty="0">
                <a:solidFill>
                  <a:schemeClr val="bg1"/>
                </a:solidFill>
                <a:latin typeface="Arial" charset="0"/>
                <a:ea typeface="Osaka" charset="0"/>
                <a:cs typeface="Osaka" charset="0"/>
              </a:rPr>
              <a:t>2-5</a:t>
            </a:r>
            <a:r>
              <a:rPr lang="zh-TW" altLang="en-US" dirty="0">
                <a:solidFill>
                  <a:schemeClr val="bg1"/>
                </a:solidFill>
                <a:latin typeface="Arial" charset="0"/>
                <a:ea typeface="Osaka" charset="0"/>
                <a:cs typeface="Osaka" charset="0"/>
              </a:rPr>
              <a:t>）</a:t>
            </a:r>
            <a:endParaRPr lang="en-US" dirty="0">
              <a:latin typeface="Arial" charset="0"/>
              <a:ea typeface="Osaka" charset="0"/>
              <a:cs typeface="Osaka" charset="0"/>
            </a:endParaRPr>
          </a:p>
        </p:txBody>
      </p:sp>
      <p:sp>
        <p:nvSpPr>
          <p:cNvPr id="475139" name="Rectangle 5"/>
          <p:cNvSpPr>
            <a:spLocks noChangeArrowheads="1"/>
          </p:cNvSpPr>
          <p:nvPr/>
        </p:nvSpPr>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pic>
        <p:nvPicPr>
          <p:cNvPr id="475140" name="Picture 1030" descr="438px-Agab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50069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32707917"/>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7185"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77186" name="Rectangle 5"/>
          <p:cNvSpPr>
            <a:spLocks noChangeArrowheads="1"/>
          </p:cNvSpPr>
          <p:nvPr/>
        </p:nvSpPr>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77187" name="Rectangle 2"/>
          <p:cNvSpPr>
            <a:spLocks noChangeArrowheads="1"/>
          </p:cNvSpPr>
          <p:nvPr/>
        </p:nvSpPr>
        <p:spPr bwMode="auto">
          <a:xfrm>
            <a:off x="0" y="2286000"/>
            <a:ext cx="9144000" cy="457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zh-TW" sz="3200" b="1" i="0" u="none" strike="noStrike" kern="1200" cap="none" spc="0" normalizeH="0" baseline="30000" noProof="0" dirty="0">
                <a:ln>
                  <a:noFill/>
                </a:ln>
                <a:solidFill>
                  <a:srgbClr val="FFFFFF"/>
                </a:solidFill>
                <a:effectLst/>
                <a:uLnTx/>
                <a:uFillTx/>
                <a:latin typeface="Arial" charset="0"/>
                <a:ea typeface="ＭＳ Ｐゴシック" charset="0"/>
              </a:rPr>
              <a:t>2</a:t>
            </a:r>
            <a:r>
              <a:rPr kumimoji="0" lang="zh-TW" altLang="en-US" sz="3200" b="1" i="0" u="none" strike="noStrike" kern="1200" cap="none" spc="0" normalizeH="0" baseline="30000" noProof="0" dirty="0">
                <a:ln>
                  <a:noFill/>
                </a:ln>
                <a:solidFill>
                  <a:srgbClr val="FFFFFF"/>
                </a:solidFill>
                <a:effectLst/>
                <a:uLnTx/>
                <a:uFillTx/>
                <a:latin typeface="Arial" charset="0"/>
                <a:ea typeface="ＭＳ Ｐゴシック" charset="0"/>
              </a:rPr>
              <a:t>原来那说方言的不是对人说，而是对神说，因为没有人能听得懂</a:t>
            </a:r>
            <a:r>
              <a:rPr kumimoji="0" lang="en-US" altLang="zh-TW" sz="3200" b="1" i="0" u="none" strike="noStrike" kern="1200" cap="none" spc="0" normalizeH="0" baseline="30000" noProof="0" dirty="0">
                <a:ln>
                  <a:noFill/>
                </a:ln>
                <a:solidFill>
                  <a:srgbClr val="FFFFFF"/>
                </a:solidFill>
                <a:effectLst/>
                <a:uLnTx/>
                <a:uFillTx/>
                <a:latin typeface="Arial" charset="0"/>
                <a:ea typeface="ＭＳ Ｐゴシック" charset="0"/>
              </a:rPr>
              <a:t>;</a:t>
            </a:r>
            <a:r>
              <a:rPr kumimoji="0" lang="zh-TW" altLang="en-US" sz="3200" b="1" i="0" u="none" strike="noStrike" kern="1200" cap="none" spc="0" normalizeH="0" baseline="30000" noProof="0" dirty="0">
                <a:ln>
                  <a:noFill/>
                </a:ln>
                <a:solidFill>
                  <a:srgbClr val="FFFFFF"/>
                </a:solidFill>
                <a:effectLst/>
                <a:uLnTx/>
                <a:uFillTx/>
                <a:latin typeface="Arial" charset="0"/>
                <a:ea typeface="ＭＳ Ｐゴシック" charset="0"/>
              </a:rPr>
              <a:t>他是在灵里讲奥秘的事。</a:t>
            </a:r>
            <a:br>
              <a:rPr kumimoji="0" lang="en-US" sz="3200" b="1" i="0" u="none" strike="noStrike" kern="1200" cap="none" spc="0" normalizeH="0" baseline="0" noProof="0" dirty="0">
                <a:ln>
                  <a:noFill/>
                </a:ln>
                <a:solidFill>
                  <a:srgbClr val="FFFFFF"/>
                </a:solidFill>
                <a:effectLst/>
                <a:uLnTx/>
                <a:uFillTx/>
                <a:latin typeface="Arial" charset="0"/>
                <a:ea typeface="ＭＳ Ｐゴシック" charset="0"/>
              </a:rPr>
            </a:br>
            <a:r>
              <a:rPr kumimoji="0" lang="en-US" altLang="zh-TW" sz="3200" b="1" i="0" u="none" strike="noStrike" kern="1200" cap="none" spc="0" normalizeH="0" baseline="30000" noProof="0" dirty="0">
                <a:ln>
                  <a:noFill/>
                </a:ln>
                <a:solidFill>
                  <a:srgbClr val="FFFFFF"/>
                </a:solidFill>
                <a:effectLst/>
                <a:uLnTx/>
                <a:uFillTx/>
                <a:latin typeface="Arial" charset="0"/>
                <a:ea typeface="ＭＳ Ｐゴシック" charset="0"/>
              </a:rPr>
              <a:t>3</a:t>
            </a:r>
            <a:r>
              <a:rPr kumimoji="0" lang="zh-TW" altLang="en-US" sz="3200" b="1" i="0" u="none" strike="noStrike" kern="1200" cap="none" spc="0" normalizeH="0" baseline="30000" noProof="0" dirty="0">
                <a:ln>
                  <a:noFill/>
                </a:ln>
                <a:solidFill>
                  <a:srgbClr val="FFFFFF"/>
                </a:solidFill>
                <a:effectLst/>
                <a:uLnTx/>
                <a:uFillTx/>
                <a:latin typeface="Arial" charset="0"/>
                <a:ea typeface="ＭＳ Ｐゴシック" charset="0"/>
              </a:rPr>
              <a:t>但那讲道的是对人讲说，使他们得着造就，安慰和劝勉</a:t>
            </a:r>
            <a:r>
              <a:rPr kumimoji="0" lang="en-US" altLang="zh-TW" sz="3200" b="1" i="0" u="none" strike="noStrike" kern="1200" cap="none" spc="0" normalizeH="0" baseline="30000" noProof="0" dirty="0">
                <a:ln>
                  <a:noFill/>
                </a:ln>
                <a:solidFill>
                  <a:srgbClr val="FFFFFF"/>
                </a:solidFill>
                <a:effectLst/>
                <a:uLnTx/>
                <a:uFillTx/>
                <a:latin typeface="Arial" charset="0"/>
                <a:ea typeface="ＭＳ Ｐゴシック" charset="0"/>
              </a:rPr>
              <a:t> </a:t>
            </a:r>
            <a:r>
              <a:rPr kumimoji="0" lang="zh-TW" altLang="en-US" sz="3200" b="1" i="0" u="none" strike="noStrike" kern="1200" cap="none" spc="0" normalizeH="0" baseline="30000" noProof="0" dirty="0">
                <a:ln>
                  <a:noFill/>
                </a:ln>
                <a:solidFill>
                  <a:srgbClr val="FFFFFF"/>
                </a:solidFill>
                <a:effectLst/>
                <a:uLnTx/>
                <a:uFillTx/>
                <a:latin typeface="Arial" charset="0"/>
                <a:ea typeface="ＭＳ Ｐゴシック" charset="0"/>
              </a:rPr>
              <a:t>。</a:t>
            </a:r>
            <a:endParaRPr kumimoji="0" lang="en-GB" altLang="zh-TW" sz="3200" b="1" i="0" u="none" strike="noStrike" kern="1200" cap="none" spc="0" normalizeH="0" baseline="30000" noProof="0" dirty="0">
              <a:ln>
                <a:noFill/>
              </a:ln>
              <a:solidFill>
                <a:srgbClr val="FFFFFF"/>
              </a:solidFill>
              <a:effectLst/>
              <a:uLnTx/>
              <a:uFillTx/>
              <a:latin typeface="Arial" charset="0"/>
              <a:ea typeface="ＭＳ Ｐゴシック" charset="0"/>
            </a:endParaRP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zh-TW" altLang="en-US" sz="3200" b="1" i="0" u="none" strike="noStrike" kern="1200" cap="none" spc="0" normalizeH="0" baseline="30000" noProof="0" dirty="0">
                <a:ln>
                  <a:noFill/>
                </a:ln>
                <a:solidFill>
                  <a:srgbClr val="FFFFFF"/>
                </a:solidFill>
                <a:effectLst/>
                <a:uLnTx/>
                <a:uFillTx/>
                <a:latin typeface="Arial" charset="0"/>
                <a:ea typeface="ＭＳ Ｐゴシック" charset="0"/>
              </a:rPr>
              <a:t>中文新版（简体）（</a:t>
            </a:r>
            <a:r>
              <a:rPr kumimoji="0" lang="en-US" altLang="zh-TW" sz="3200" b="1" i="0" u="none" strike="noStrike" kern="1200" cap="none" spc="0" normalizeH="0" baseline="30000" noProof="0" dirty="0">
                <a:ln>
                  <a:noFill/>
                </a:ln>
                <a:solidFill>
                  <a:srgbClr val="FFFFFF"/>
                </a:solidFill>
                <a:effectLst/>
                <a:uLnTx/>
                <a:uFillTx/>
                <a:latin typeface="Arial" charset="0"/>
                <a:ea typeface="ＭＳ Ｐゴシック" charset="0"/>
              </a:rPr>
              <a:t>CNVS</a:t>
            </a:r>
            <a:r>
              <a:rPr kumimoji="0" lang="zh-TW" altLang="en-US" sz="3200" b="1" i="0" u="none" strike="noStrike" kern="1200" cap="none" spc="0" normalizeH="0" baseline="30000" noProof="0" dirty="0">
                <a:ln>
                  <a:noFill/>
                </a:ln>
                <a:solidFill>
                  <a:srgbClr val="FFFFFF"/>
                </a:solidFill>
                <a:effectLst/>
                <a:uLnTx/>
                <a:uFillTx/>
                <a:latin typeface="Arial" charset="0"/>
                <a:ea typeface="ＭＳ Ｐゴシック" charset="0"/>
              </a:rPr>
              <a:t>）</a:t>
            </a:r>
            <a:endParaRPr kumimoji="0" lang="en-US" sz="3200" b="1" i="0" u="none" strike="noStrike" kern="1200" cap="none" spc="0" normalizeH="0" baseline="0" noProof="0" dirty="0">
              <a:ln>
                <a:noFill/>
              </a:ln>
              <a:solidFill>
                <a:srgbClr val="FFFFFF"/>
              </a:solidFill>
              <a:effectLst/>
              <a:uLnTx/>
              <a:uFillTx/>
              <a:latin typeface="Arial" charset="0"/>
              <a:ea typeface="ＭＳ Ｐゴシック" charset="0"/>
            </a:endParaRPr>
          </a:p>
        </p:txBody>
      </p:sp>
      <p:pic>
        <p:nvPicPr>
          <p:cNvPr id="477188" name="Picture 1032" descr="holy-bibl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2971800" cy="22050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6131" name="Rectangle 2"/>
          <p:cNvSpPr>
            <a:spLocks noGrp="1" noChangeArrowheads="1"/>
          </p:cNvSpPr>
          <p:nvPr>
            <p:ph type="title" idx="4294967295"/>
          </p:nvPr>
        </p:nvSpPr>
        <p:spPr>
          <a:xfrm>
            <a:off x="2843213" y="0"/>
            <a:ext cx="6300787" cy="2209800"/>
          </a:xfrm>
          <a:solidFill>
            <a:srgbClr val="CC3300"/>
          </a:solidFill>
        </p:spPr>
        <p:txBody>
          <a:bodyPr/>
          <a:lstStyle/>
          <a:p>
            <a:pPr marL="736600" indent="-736600" algn="l" eaLnBrk="1" hangingPunct="1">
              <a:lnSpc>
                <a:spcPct val="90000"/>
              </a:lnSpc>
              <a:defRPr/>
            </a:pPr>
            <a:r>
              <a:rPr lang="en-US" sz="3600" dirty="0">
                <a:solidFill>
                  <a:schemeClr val="bg1"/>
                </a:solidFill>
                <a:effectLst>
                  <a:outerShdw blurRad="38100" dist="38100" dir="2700000" algn="tl">
                    <a:srgbClr val="000000"/>
                  </a:outerShdw>
                </a:effectLst>
                <a:latin typeface="Arial" charset="0"/>
                <a:ea typeface="Osaka" charset="0"/>
                <a:cs typeface="Osaka" charset="0"/>
              </a:rPr>
              <a:t>A.	</a:t>
            </a:r>
            <a:r>
              <a:rPr lang="zh-TW" altLang="en-US" sz="3600" dirty="0">
                <a:solidFill>
                  <a:schemeClr val="bg1"/>
                </a:solidFill>
                <a:effectLst>
                  <a:outerShdw blurRad="38100" dist="38100" dir="2700000" algn="tl">
                    <a:srgbClr val="000000"/>
                  </a:outerShdw>
                </a:effectLst>
                <a:latin typeface="Arial" charset="0"/>
                <a:ea typeface="Osaka" charset="0"/>
                <a:cs typeface="Osaka" charset="0"/>
              </a:rPr>
              <a:t>他人理解预言，而只有上帝才能理解方言（哥林多前书</a:t>
            </a:r>
            <a:r>
              <a:rPr lang="en-US" altLang="zh-TW" sz="3600" dirty="0">
                <a:solidFill>
                  <a:schemeClr val="bg1"/>
                </a:solidFill>
                <a:effectLst>
                  <a:outerShdw blurRad="38100" dist="38100" dir="2700000" algn="tl">
                    <a:srgbClr val="000000"/>
                  </a:outerShdw>
                </a:effectLst>
                <a:latin typeface="Arial" charset="0"/>
                <a:ea typeface="Osaka" charset="0"/>
                <a:cs typeface="Osaka" charset="0"/>
              </a:rPr>
              <a:t>14</a:t>
            </a:r>
            <a:r>
              <a:rPr lang="zh-TW" altLang="en-US" sz="3600" dirty="0">
                <a:solidFill>
                  <a:schemeClr val="bg1"/>
                </a:solidFill>
                <a:effectLst>
                  <a:outerShdw blurRad="38100" dist="38100" dir="2700000" algn="tl">
                    <a:srgbClr val="000000"/>
                  </a:outerShdw>
                </a:effectLst>
                <a:latin typeface="Arial" charset="0"/>
                <a:ea typeface="Osaka" charset="0"/>
                <a:cs typeface="Osaka" charset="0"/>
              </a:rPr>
              <a:t>：</a:t>
            </a:r>
            <a:r>
              <a:rPr lang="en-US" altLang="zh-TW" sz="3600" dirty="0">
                <a:solidFill>
                  <a:schemeClr val="bg1"/>
                </a:solidFill>
                <a:effectLst>
                  <a:outerShdw blurRad="38100" dist="38100" dir="2700000" algn="tl">
                    <a:srgbClr val="000000"/>
                  </a:outerShdw>
                </a:effectLst>
                <a:latin typeface="Arial" charset="0"/>
                <a:ea typeface="Osaka" charset="0"/>
                <a:cs typeface="Osaka" charset="0"/>
              </a:rPr>
              <a:t>2-3</a:t>
            </a:r>
            <a:r>
              <a:rPr lang="zh-TW" altLang="en-US" sz="3600" dirty="0">
                <a:solidFill>
                  <a:schemeClr val="bg1"/>
                </a:solidFill>
                <a:effectLst>
                  <a:outerShdw blurRad="38100" dist="38100" dir="2700000" algn="tl">
                    <a:srgbClr val="000000"/>
                  </a:outerShdw>
                </a:effectLst>
                <a:latin typeface="Arial" charset="0"/>
                <a:ea typeface="Osaka" charset="0"/>
                <a:cs typeface="Osaka" charset="0"/>
              </a:rPr>
              <a:t>）。</a:t>
            </a:r>
            <a:endParaRPr lang="en-US" sz="3600" dirty="0">
              <a:solidFill>
                <a:schemeClr val="tx1"/>
              </a:solidFill>
              <a:latin typeface="Times" charset="0"/>
              <a:ea typeface="Osaka" charset="0"/>
              <a:cs typeface="Osaka" charset="0"/>
            </a:endParaRPr>
          </a:p>
        </p:txBody>
      </p:sp>
    </p:spTree>
    <p:extLst>
      <p:ext uri="{BB962C8B-B14F-4D97-AF65-F5344CB8AC3E}">
        <p14:creationId xmlns:p14="http://schemas.microsoft.com/office/powerpoint/2010/main" val="1347191773"/>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745" name="Group 5"/>
          <p:cNvGrpSpPr>
            <a:grpSpLocks/>
          </p:cNvGrpSpPr>
          <p:nvPr/>
        </p:nvGrpSpPr>
        <p:grpSpPr bwMode="auto">
          <a:xfrm>
            <a:off x="152400" y="304800"/>
            <a:ext cx="4514850" cy="4572000"/>
            <a:chOff x="96" y="192"/>
            <a:chExt cx="2844" cy="2880"/>
          </a:xfrm>
        </p:grpSpPr>
        <p:pic>
          <p:nvPicPr>
            <p:cNvPr id="89090"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6" y="192"/>
              <a:ext cx="2844" cy="28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89092" name="Rectangle 4"/>
            <p:cNvSpPr>
              <a:spLocks noChangeArrowheads="1"/>
            </p:cNvSpPr>
            <p:nvPr/>
          </p:nvSpPr>
          <p:spPr bwMode="auto">
            <a:xfrm>
              <a:off x="336" y="912"/>
              <a:ext cx="576" cy="48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lvl1pPr eaLnBrk="0" hangingPunct="0">
                <a:defRPr sz="3200">
                  <a:solidFill>
                    <a:schemeClr val="bg1"/>
                  </a:solidFill>
                  <a:latin typeface="Arial" pitchFamily="34" charset="0"/>
                  <a:ea typeface="ＭＳ Ｐゴシック" pitchFamily="34" charset="-128"/>
                </a:defRPr>
              </a:lvl1pPr>
              <a:lvl2pPr marL="742950" indent="-285750" eaLnBrk="0" hangingPunct="0">
                <a:defRPr sz="3200">
                  <a:solidFill>
                    <a:schemeClr val="bg1"/>
                  </a:solidFill>
                  <a:latin typeface="Arial" pitchFamily="34" charset="0"/>
                  <a:ea typeface="ＭＳ Ｐゴシック" pitchFamily="34" charset="-128"/>
                </a:defRPr>
              </a:lvl2pPr>
              <a:lvl3pPr marL="1143000" indent="-228600" eaLnBrk="0" hangingPunct="0">
                <a:defRPr sz="3200">
                  <a:solidFill>
                    <a:schemeClr val="bg1"/>
                  </a:solidFill>
                  <a:latin typeface="Arial" pitchFamily="34" charset="0"/>
                  <a:ea typeface="ＭＳ Ｐゴシック" pitchFamily="34" charset="-128"/>
                </a:defRPr>
              </a:lvl3pPr>
              <a:lvl4pPr marL="1600200" indent="-228600" eaLnBrk="0" hangingPunct="0">
                <a:defRPr sz="3200">
                  <a:solidFill>
                    <a:schemeClr val="bg1"/>
                  </a:solidFill>
                  <a:latin typeface="Arial" pitchFamily="34" charset="0"/>
                  <a:ea typeface="ＭＳ Ｐゴシック" pitchFamily="34" charset="-128"/>
                </a:defRPr>
              </a:lvl4pPr>
              <a:lvl5pPr marL="2057400" indent="-228600" eaLnBrk="0" hangingPunct="0">
                <a:defRPr sz="3200">
                  <a:solidFill>
                    <a:schemeClr val="bg1"/>
                  </a:solidFill>
                  <a:latin typeface="Arial" pitchFamily="34" charset="0"/>
                  <a:ea typeface="ＭＳ Ｐゴシック" pitchFamily="34" charset="-128"/>
                </a:defRPr>
              </a:lvl5pPr>
              <a:lvl6pPr marL="2514600" indent="-228600" eaLnBrk="0" fontAlgn="base" hangingPunct="0">
                <a:spcBef>
                  <a:spcPct val="0"/>
                </a:spcBef>
                <a:spcAft>
                  <a:spcPct val="0"/>
                </a:spcAft>
                <a:defRPr sz="3200">
                  <a:solidFill>
                    <a:schemeClr val="bg1"/>
                  </a:solidFill>
                  <a:latin typeface="Arial" pitchFamily="34" charset="0"/>
                  <a:ea typeface="ＭＳ Ｐゴシック" pitchFamily="34" charset="-128"/>
                </a:defRPr>
              </a:lvl6pPr>
              <a:lvl7pPr marL="2971800" indent="-228600" eaLnBrk="0" fontAlgn="base" hangingPunct="0">
                <a:spcBef>
                  <a:spcPct val="0"/>
                </a:spcBef>
                <a:spcAft>
                  <a:spcPct val="0"/>
                </a:spcAft>
                <a:defRPr sz="3200">
                  <a:solidFill>
                    <a:schemeClr val="bg1"/>
                  </a:solidFill>
                  <a:latin typeface="Arial" pitchFamily="34" charset="0"/>
                  <a:ea typeface="ＭＳ Ｐゴシック" pitchFamily="34" charset="-128"/>
                </a:defRPr>
              </a:lvl7pPr>
              <a:lvl8pPr marL="3429000" indent="-228600" eaLnBrk="0" fontAlgn="base" hangingPunct="0">
                <a:spcBef>
                  <a:spcPct val="0"/>
                </a:spcBef>
                <a:spcAft>
                  <a:spcPct val="0"/>
                </a:spcAft>
                <a:defRPr sz="3200">
                  <a:solidFill>
                    <a:schemeClr val="bg1"/>
                  </a:solidFill>
                  <a:latin typeface="Arial" pitchFamily="34" charset="0"/>
                  <a:ea typeface="ＭＳ Ｐゴシック" pitchFamily="34" charset="-128"/>
                </a:defRPr>
              </a:lvl8pPr>
              <a:lvl9pPr marL="3886200" indent="-228600" eaLnBrk="0" fontAlgn="base" hangingPunct="0">
                <a:spcBef>
                  <a:spcPct val="0"/>
                </a:spcBef>
                <a:spcAft>
                  <a:spcPct val="0"/>
                </a:spcAft>
                <a:defRPr sz="3200">
                  <a:solidFill>
                    <a:schemeClr val="bg1"/>
                  </a:solidFill>
                  <a:latin typeface="Arial" pitchFamily="34" charset="0"/>
                  <a:ea typeface="ＭＳ Ｐゴシック" pitchFamily="34" charset="-128"/>
                </a:defRPr>
              </a:lvl9pPr>
            </a:lstStyle>
            <a:p>
              <a:pPr algn="l" eaLnBrk="1" hangingPunct="1"/>
              <a:endParaRPr lang="en-US" altLang="en-US" b="0">
                <a:solidFill>
                  <a:srgbClr val="FFFFFF"/>
                </a:solidFill>
                <a:cs typeface="+mn-cs"/>
              </a:endParaRPr>
            </a:p>
          </p:txBody>
        </p:sp>
      </p:grpSp>
      <p:sp>
        <p:nvSpPr>
          <p:cNvPr id="89091" name="Rectangle 3"/>
          <p:cNvSpPr>
            <a:spLocks noGrp="1" noChangeArrowheads="1"/>
          </p:cNvSpPr>
          <p:nvPr>
            <p:ph type="ctrTitle"/>
          </p:nvPr>
        </p:nvSpPr>
        <p:spPr>
          <a:xfrm>
            <a:off x="3048000" y="479425"/>
            <a:ext cx="5943600" cy="1158875"/>
          </a:xfrm>
          <a:extLst>
            <a:ext uri="{FAA26D3D-D897-4be2-8F04-BA451C77F1D7}">
              <ma14:placeholderFlag xmlns:ma14="http://schemas.microsoft.com/office/mac/drawingml/2011/main" xmlns="" val="1"/>
            </a:ext>
          </a:extLst>
        </p:spPr>
        <p:txBody>
          <a:bodyPr/>
          <a:lstStyle/>
          <a:p>
            <a:pPr eaLnBrk="1" hangingPunct="1"/>
            <a:r>
              <a:rPr lang="zh-CN" altLang="en-US" sz="3500" b="1">
                <a:ea typeface="SimSun" pitchFamily="2" charset="-122"/>
              </a:rPr>
              <a:t>一位真先知的测验</a:t>
            </a:r>
            <a:br>
              <a:rPr lang="zh-CN" altLang="en-US" sz="3500" b="1">
                <a:ea typeface="SimSun" pitchFamily="2" charset="-122"/>
              </a:rPr>
            </a:br>
            <a:r>
              <a:rPr lang="zh-CN" altLang="en-US" sz="3500" b="1">
                <a:ea typeface="SimSun" pitchFamily="2" charset="-122"/>
              </a:rPr>
              <a:t>(申18:18-20)</a:t>
            </a:r>
            <a:endParaRPr lang="zh-CN" altLang="en-US" sz="3500">
              <a:ea typeface="SimSun" pitchFamily="2" charset="-122"/>
            </a:endParaRPr>
          </a:p>
        </p:txBody>
      </p:sp>
      <p:sp>
        <p:nvSpPr>
          <p:cNvPr id="89094" name="Text Box 6"/>
          <p:cNvSpPr txBox="1">
            <a:spLocks noChangeArrowheads="1"/>
          </p:cNvSpPr>
          <p:nvPr/>
        </p:nvSpPr>
        <p:spPr bwMode="auto">
          <a:xfrm>
            <a:off x="5165725" y="1828800"/>
            <a:ext cx="3597275" cy="23083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marL="517525" indent="-517525">
              <a:defRPr>
                <a:solidFill>
                  <a:schemeClr val="tx1"/>
                </a:solidFill>
                <a:latin typeface="Arial" charset="0"/>
                <a:ea typeface="ＭＳ Ｐゴシック" charset="0"/>
              </a:defRPr>
            </a:lvl1pPr>
            <a:lvl2pPr marL="974725" indent="-342900">
              <a:defRPr>
                <a:solidFill>
                  <a:schemeClr val="tx1"/>
                </a:solidFill>
                <a:latin typeface="Arial" charset="0"/>
                <a:ea typeface="ＭＳ Ｐゴシック" charset="0"/>
              </a:defRPr>
            </a:lvl2pPr>
            <a:lvl3pPr marL="1431925" indent="-342900">
              <a:defRPr>
                <a:solidFill>
                  <a:schemeClr val="tx1"/>
                </a:solidFill>
                <a:latin typeface="Arial" charset="0"/>
                <a:ea typeface="ＭＳ Ｐゴシック" charset="0"/>
              </a:defRPr>
            </a:lvl3pPr>
            <a:lvl4pPr marL="1889125" indent="-342900">
              <a:defRPr>
                <a:solidFill>
                  <a:schemeClr val="tx1"/>
                </a:solidFill>
                <a:latin typeface="Arial" charset="0"/>
                <a:ea typeface="ＭＳ Ｐゴシック" charset="0"/>
              </a:defRPr>
            </a:lvl4pPr>
            <a:lvl5pPr marL="2346325" indent="-342900">
              <a:defRPr>
                <a:solidFill>
                  <a:schemeClr val="tx1"/>
                </a:solidFill>
                <a:latin typeface="Arial" charset="0"/>
                <a:ea typeface="ＭＳ Ｐゴシック" charset="0"/>
              </a:defRPr>
            </a:lvl5pPr>
            <a:lvl6pPr marL="2803525" indent="-342900" fontAlgn="base">
              <a:spcBef>
                <a:spcPct val="0"/>
              </a:spcBef>
              <a:spcAft>
                <a:spcPct val="0"/>
              </a:spcAft>
              <a:defRPr>
                <a:solidFill>
                  <a:schemeClr val="tx1"/>
                </a:solidFill>
                <a:latin typeface="Arial" charset="0"/>
                <a:ea typeface="ＭＳ Ｐゴシック" charset="0"/>
              </a:defRPr>
            </a:lvl6pPr>
            <a:lvl7pPr marL="3260725" indent="-342900" fontAlgn="base">
              <a:spcBef>
                <a:spcPct val="0"/>
              </a:spcBef>
              <a:spcAft>
                <a:spcPct val="0"/>
              </a:spcAft>
              <a:defRPr>
                <a:solidFill>
                  <a:schemeClr val="tx1"/>
                </a:solidFill>
                <a:latin typeface="Arial" charset="0"/>
                <a:ea typeface="ＭＳ Ｐゴシック" charset="0"/>
              </a:defRPr>
            </a:lvl7pPr>
            <a:lvl8pPr marL="3717925" indent="-342900" fontAlgn="base">
              <a:spcBef>
                <a:spcPct val="0"/>
              </a:spcBef>
              <a:spcAft>
                <a:spcPct val="0"/>
              </a:spcAft>
              <a:defRPr>
                <a:solidFill>
                  <a:schemeClr val="tx1"/>
                </a:solidFill>
                <a:latin typeface="Arial" charset="0"/>
                <a:ea typeface="ＭＳ Ｐゴシック" charset="0"/>
              </a:defRPr>
            </a:lvl8pPr>
            <a:lvl9pPr marL="4175125" indent="-342900" fontAlgn="base">
              <a:spcBef>
                <a:spcPct val="0"/>
              </a:spcBef>
              <a:spcAft>
                <a:spcPct val="0"/>
              </a:spcAft>
              <a:defRPr>
                <a:solidFill>
                  <a:schemeClr val="tx1"/>
                </a:solidFill>
                <a:latin typeface="Arial" charset="0"/>
                <a:ea typeface="ＭＳ Ｐゴシック" charset="0"/>
              </a:defRPr>
            </a:lvl9pPr>
          </a:lstStyle>
          <a:p>
            <a:pPr algn="l">
              <a:buFont typeface="Arial" charset="0"/>
              <a:buAutoNum type="arabicPeriod"/>
              <a:defRPr/>
            </a:pPr>
            <a:r>
              <a:rPr lang="en-US" sz="3600" b="0" dirty="0">
                <a:solidFill>
                  <a:srgbClr val="660066"/>
                </a:solidFill>
                <a:cs typeface="+mn-cs"/>
              </a:rPr>
              <a:t>100%</a:t>
            </a:r>
            <a:r>
              <a:rPr lang="zh-CN" altLang="en-US" sz="3600" b="0" dirty="0">
                <a:solidFill>
                  <a:srgbClr val="660066"/>
                </a:solidFill>
                <a:ea typeface="SimSun" charset="0"/>
                <a:cs typeface="SimSun" charset="0"/>
              </a:rPr>
              <a:t>正确的预言</a:t>
            </a:r>
          </a:p>
          <a:p>
            <a:pPr algn="l">
              <a:buFont typeface="Arial" charset="0"/>
              <a:buAutoNum type="arabicPeriod"/>
              <a:defRPr/>
            </a:pPr>
            <a:endParaRPr lang="zh-CN" altLang="en-US" sz="3600" b="0" dirty="0">
              <a:solidFill>
                <a:srgbClr val="660066"/>
              </a:solidFill>
              <a:ea typeface="SimSun" charset="0"/>
              <a:cs typeface="SimSun" charset="0"/>
            </a:endParaRPr>
          </a:p>
          <a:p>
            <a:pPr algn="l">
              <a:buFont typeface="Arial" charset="0"/>
              <a:buAutoNum type="arabicPeriod"/>
              <a:defRPr/>
            </a:pPr>
            <a:r>
              <a:rPr lang="zh-CN" altLang="en-US" sz="3600" b="0" dirty="0">
                <a:solidFill>
                  <a:srgbClr val="660066"/>
                </a:solidFill>
                <a:ea typeface="SimSun" charset="0"/>
                <a:cs typeface="SimSun" charset="0"/>
              </a:rPr>
              <a:t>敬拜上帝</a:t>
            </a:r>
          </a:p>
        </p:txBody>
      </p:sp>
      <p:sp>
        <p:nvSpPr>
          <p:cNvPr id="7" name="Text Box 1031"/>
          <p:cNvSpPr txBox="1">
            <a:spLocks noChangeArrowheads="1"/>
          </p:cNvSpPr>
          <p:nvPr/>
        </p:nvSpPr>
        <p:spPr bwMode="auto">
          <a:xfrm>
            <a:off x="76201" y="4515703"/>
            <a:ext cx="8991600" cy="203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nSpc>
                <a:spcPct val="90000"/>
              </a:lnSpc>
            </a:pPr>
            <a:r>
              <a:rPr lang="ru-RU" sz="2800" dirty="0">
                <a:solidFill>
                  <a:srgbClr val="000000"/>
                </a:solidFill>
                <a:latin typeface="Arial Narrow Bold" charset="0"/>
                <a:ea typeface="Osaka" charset="0"/>
                <a:cs typeface="Osaka" charset="0"/>
              </a:rPr>
              <a:t>"</a:t>
            </a:r>
            <a:r>
              <a:rPr lang="zh-CN" altLang="en-US" sz="2800" dirty="0">
                <a:solidFill>
                  <a:srgbClr val="000000"/>
                </a:solidFill>
                <a:latin typeface="Arial Narrow Bold" charset="0"/>
                <a:ea typeface="Osaka" charset="0"/>
                <a:cs typeface="Osaka" charset="0"/>
              </a:rPr>
              <a:t>不过，如果有先知擅自奉我的名，说我没有吩咐他说的话，或是奉别神的名说话，那先知就必须处死</a:t>
            </a:r>
            <a:r>
              <a:rPr lang="en-US" sz="2800" dirty="0">
                <a:solidFill>
                  <a:srgbClr val="000000"/>
                </a:solidFill>
                <a:latin typeface="Arial Narrow Bold" charset="0"/>
                <a:ea typeface="Osaka" charset="0"/>
                <a:cs typeface="Osaka" charset="0"/>
              </a:rPr>
              <a:t>…</a:t>
            </a:r>
            <a:r>
              <a:rPr lang="zh-CN" altLang="en-US" sz="2800" dirty="0">
                <a:solidFill>
                  <a:srgbClr val="000000"/>
                </a:solidFill>
                <a:latin typeface="Arial Narrow Bold" charset="0"/>
                <a:ea typeface="Osaka" charset="0"/>
                <a:cs typeface="Osaka" charset="0"/>
              </a:rPr>
              <a:t>一位先知奉耶和华的名说话，如果那话不成就，也不应验，这话就不是耶和华说的；是那先知擅自说的，</a:t>
            </a:r>
            <a:endParaRPr lang="en-US" altLang="zh-CN" sz="2800" dirty="0">
              <a:solidFill>
                <a:srgbClr val="000000"/>
              </a:solidFill>
              <a:latin typeface="Arial Narrow Bold" charset="0"/>
              <a:ea typeface="Osaka" charset="0"/>
              <a:cs typeface="Osaka" charset="0"/>
            </a:endParaRPr>
          </a:p>
          <a:p>
            <a:pPr>
              <a:lnSpc>
                <a:spcPct val="90000"/>
              </a:lnSpc>
            </a:pPr>
            <a:r>
              <a:rPr lang="zh-CN" altLang="en-US" sz="2800" dirty="0">
                <a:solidFill>
                  <a:srgbClr val="000000"/>
                </a:solidFill>
                <a:latin typeface="Arial Narrow Bold" charset="0"/>
                <a:ea typeface="Osaka" charset="0"/>
                <a:cs typeface="Osaka" charset="0"/>
              </a:rPr>
              <a:t>你不要怕他。</a:t>
            </a:r>
            <a:r>
              <a:rPr lang="ru-RU" sz="2800" dirty="0">
                <a:solidFill>
                  <a:srgbClr val="000000"/>
                </a:solidFill>
                <a:latin typeface="Arial Narrow Bold" charset="0"/>
                <a:ea typeface="Osaka" charset="0"/>
                <a:cs typeface="Osaka" charset="0"/>
              </a:rPr>
              <a:t>"</a:t>
            </a:r>
            <a:endParaRPr lang="en-US" sz="3600" dirty="0">
              <a:solidFill>
                <a:srgbClr val="000000"/>
              </a:solidFill>
              <a:latin typeface="Arial Narrow Bold" charset="0"/>
              <a:ea typeface="Osaka" charset="0"/>
              <a:cs typeface="Osaka" charset="0"/>
            </a:endParaRPr>
          </a:p>
        </p:txBody>
      </p:sp>
    </p:spTree>
    <p:extLst>
      <p:ext uri="{BB962C8B-B14F-4D97-AF65-F5344CB8AC3E}">
        <p14:creationId xmlns:p14="http://schemas.microsoft.com/office/powerpoint/2010/main" val="2300354787"/>
      </p:ext>
    </p:extLst>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1" presetClass="entr" presetSubtype="0" fill="hold" grpId="0" nodeType="clickEffect">
                                  <p:stCondLst>
                                    <p:cond delay="0"/>
                                  </p:stCondLst>
                                  <p:iterate type="lt">
                                    <p:tmPct val="5000"/>
                                  </p:iterate>
                                  <p:childTnLst>
                                    <p:set>
                                      <p:cBhvr>
                                        <p:cTn id="6" dur="1" fill="hold">
                                          <p:stCondLst>
                                            <p:cond delay="0"/>
                                          </p:stCondLst>
                                        </p:cTn>
                                        <p:tgtEl>
                                          <p:spTgt spid="89094">
                                            <p:txEl>
                                              <p:pRg st="0" end="0"/>
                                            </p:txEl>
                                          </p:spTgt>
                                        </p:tgtEl>
                                        <p:attrNameLst>
                                          <p:attrName>style.visibility</p:attrName>
                                        </p:attrNameLst>
                                      </p:cBhvr>
                                      <p:to>
                                        <p:strVal val="visible"/>
                                      </p:to>
                                    </p:set>
                                    <p:anim calcmode="lin" valueType="num">
                                      <p:cBhvr>
                                        <p:cTn id="7" dur="1000" fill="hold"/>
                                        <p:tgtEl>
                                          <p:spTgt spid="89094">
                                            <p:txEl>
                                              <p:pRg st="0" end="0"/>
                                            </p:txEl>
                                          </p:spTgt>
                                        </p:tgtEl>
                                        <p:attrNameLst>
                                          <p:attrName>ppt_w</p:attrName>
                                        </p:attrNameLst>
                                      </p:cBhvr>
                                      <p:tavLst>
                                        <p:tav tm="0">
                                          <p:val>
                                            <p:fltVal val="0"/>
                                          </p:val>
                                        </p:tav>
                                        <p:tav tm="100000">
                                          <p:val>
                                            <p:strVal val="#ppt_w"/>
                                          </p:val>
                                        </p:tav>
                                      </p:tavLst>
                                    </p:anim>
                                    <p:anim calcmode="lin" valueType="num">
                                      <p:cBhvr>
                                        <p:cTn id="8" dur="1000" fill="hold"/>
                                        <p:tgtEl>
                                          <p:spTgt spid="89094">
                                            <p:txEl>
                                              <p:pRg st="0" end="0"/>
                                            </p:txEl>
                                          </p:spTgt>
                                        </p:tgtEl>
                                        <p:attrNameLst>
                                          <p:attrName>ppt_h</p:attrName>
                                        </p:attrNameLst>
                                      </p:cBhvr>
                                      <p:tavLst>
                                        <p:tav tm="0">
                                          <p:val>
                                            <p:fltVal val="0"/>
                                          </p:val>
                                        </p:tav>
                                        <p:tav tm="100000">
                                          <p:val>
                                            <p:strVal val="#ppt_h"/>
                                          </p:val>
                                        </p:tav>
                                      </p:tavLst>
                                    </p:anim>
                                    <p:anim calcmode="lin" valueType="num">
                                      <p:cBhvr>
                                        <p:cTn id="9" dur="1000" fill="hold"/>
                                        <p:tgtEl>
                                          <p:spTgt spid="89094">
                                            <p:txEl>
                                              <p:pRg st="0" end="0"/>
                                            </p:txEl>
                                          </p:spTgt>
                                        </p:tgtEl>
                                        <p:attrNameLst>
                                          <p:attrName>style.rotation</p:attrName>
                                        </p:attrNameLst>
                                      </p:cBhvr>
                                      <p:tavLst>
                                        <p:tav tm="0">
                                          <p:val>
                                            <p:fltVal val="90"/>
                                          </p:val>
                                        </p:tav>
                                        <p:tav tm="100000">
                                          <p:val>
                                            <p:fltVal val="0"/>
                                          </p:val>
                                        </p:tav>
                                      </p:tavLst>
                                    </p:anim>
                                    <p:animEffect transition="in" filter="fade">
                                      <p:cBhvr>
                                        <p:cTn id="10" dur="1000"/>
                                        <p:tgtEl>
                                          <p:spTgt spid="89094">
                                            <p:txEl>
                                              <p:pRg st="0" end="0"/>
                                            </p:txEl>
                                          </p:spTgt>
                                        </p:tgtEl>
                                      </p:cBhvr>
                                    </p:animEffect>
                                  </p:childTnLst>
                                </p:cTn>
                              </p:par>
                              <p:par>
                                <p:cTn id="11" presetID="31" presetClass="entr" presetSubtype="0" fill="hold" grpId="0" nodeType="withEffect">
                                  <p:stCondLst>
                                    <p:cond delay="0"/>
                                  </p:stCondLst>
                                  <p:iterate type="lt">
                                    <p:tmPct val="5000"/>
                                  </p:iterate>
                                  <p:childTnLst>
                                    <p:set>
                                      <p:cBhvr>
                                        <p:cTn id="12" dur="1" fill="hold">
                                          <p:stCondLst>
                                            <p:cond delay="0"/>
                                          </p:stCondLst>
                                        </p:cTn>
                                        <p:tgtEl>
                                          <p:spTgt spid="89094">
                                            <p:txEl>
                                              <p:pRg st="2" end="2"/>
                                            </p:txEl>
                                          </p:spTgt>
                                        </p:tgtEl>
                                        <p:attrNameLst>
                                          <p:attrName>style.visibility</p:attrName>
                                        </p:attrNameLst>
                                      </p:cBhvr>
                                      <p:to>
                                        <p:strVal val="visible"/>
                                      </p:to>
                                    </p:set>
                                    <p:anim calcmode="lin" valueType="num">
                                      <p:cBhvr>
                                        <p:cTn id="13" dur="1000" fill="hold"/>
                                        <p:tgtEl>
                                          <p:spTgt spid="89094">
                                            <p:txEl>
                                              <p:pRg st="2" end="2"/>
                                            </p:txEl>
                                          </p:spTgt>
                                        </p:tgtEl>
                                        <p:attrNameLst>
                                          <p:attrName>ppt_w</p:attrName>
                                        </p:attrNameLst>
                                      </p:cBhvr>
                                      <p:tavLst>
                                        <p:tav tm="0">
                                          <p:val>
                                            <p:fltVal val="0"/>
                                          </p:val>
                                        </p:tav>
                                        <p:tav tm="100000">
                                          <p:val>
                                            <p:strVal val="#ppt_w"/>
                                          </p:val>
                                        </p:tav>
                                      </p:tavLst>
                                    </p:anim>
                                    <p:anim calcmode="lin" valueType="num">
                                      <p:cBhvr>
                                        <p:cTn id="14" dur="1000" fill="hold"/>
                                        <p:tgtEl>
                                          <p:spTgt spid="89094">
                                            <p:txEl>
                                              <p:pRg st="2" end="2"/>
                                            </p:txEl>
                                          </p:spTgt>
                                        </p:tgtEl>
                                        <p:attrNameLst>
                                          <p:attrName>ppt_h</p:attrName>
                                        </p:attrNameLst>
                                      </p:cBhvr>
                                      <p:tavLst>
                                        <p:tav tm="0">
                                          <p:val>
                                            <p:fltVal val="0"/>
                                          </p:val>
                                        </p:tav>
                                        <p:tav tm="100000">
                                          <p:val>
                                            <p:strVal val="#ppt_h"/>
                                          </p:val>
                                        </p:tav>
                                      </p:tavLst>
                                    </p:anim>
                                    <p:anim calcmode="lin" valueType="num">
                                      <p:cBhvr>
                                        <p:cTn id="15" dur="1000" fill="hold"/>
                                        <p:tgtEl>
                                          <p:spTgt spid="89094">
                                            <p:txEl>
                                              <p:pRg st="2" end="2"/>
                                            </p:txEl>
                                          </p:spTgt>
                                        </p:tgtEl>
                                        <p:attrNameLst>
                                          <p:attrName>style.rotation</p:attrName>
                                        </p:attrNameLst>
                                      </p:cBhvr>
                                      <p:tavLst>
                                        <p:tav tm="0">
                                          <p:val>
                                            <p:fltVal val="90"/>
                                          </p:val>
                                        </p:tav>
                                        <p:tav tm="100000">
                                          <p:val>
                                            <p:fltVal val="0"/>
                                          </p:val>
                                        </p:tav>
                                      </p:tavLst>
                                    </p:anim>
                                    <p:animEffect transition="in" filter="fade">
                                      <p:cBhvr>
                                        <p:cTn id="16" dur="1000"/>
                                        <p:tgtEl>
                                          <p:spTgt spid="8909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094" grpId="0" build="allAtOnce"/>
    </p:bld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82"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269" tIns="45635" rIns="91269" bIns="45635"/>
          <a:lstStyle/>
          <a:p>
            <a:endParaRPr lang="en-US">
              <a:solidFill>
                <a:srgbClr val="000000"/>
              </a:solidFill>
            </a:endParaRPr>
          </a:p>
        </p:txBody>
      </p:sp>
      <p:sp>
        <p:nvSpPr>
          <p:cNvPr id="532483" name="Rectangle 173"/>
          <p:cNvSpPr>
            <a:spLocks noGrp="1" noChangeArrowheads="1"/>
          </p:cNvSpPr>
          <p:nvPr>
            <p:ph type="title" idx="4294967295"/>
          </p:nvPr>
        </p:nvSpPr>
        <p:spPr>
          <a:xfrm>
            <a:off x="0" y="1"/>
            <a:ext cx="9144000" cy="525142"/>
          </a:xfrm>
          <a:gradFill rotWithShape="1">
            <a:gsLst>
              <a:gs pos="0">
                <a:srgbClr val="0000FF"/>
              </a:gs>
              <a:gs pos="100000">
                <a:schemeClr val="tx1"/>
              </a:gs>
            </a:gsLst>
            <a:path path="rect">
              <a:fillToRect l="100000" t="100000"/>
            </a:path>
          </a:gradFill>
        </p:spPr>
        <p:txBody>
          <a:bodyPr anchor="t">
            <a:spAutoFit/>
          </a:bodyPr>
          <a:lstStyle/>
          <a:p>
            <a:pPr algn="ctr" eaLnBrk="1" hangingPunct="1"/>
            <a:r>
              <a:rPr lang="zh-CN" altLang="en-US" sz="2800" b="1" dirty="0">
                <a:solidFill>
                  <a:srgbClr val="FFFFFF"/>
                </a:solidFill>
                <a:latin typeface="Arial" charset="0"/>
                <a:ea typeface="SimSun" charset="0"/>
                <a:cs typeface="SimSun" charset="0"/>
              </a:rPr>
              <a:t>在使徒行传及哥林多前书的方言</a:t>
            </a:r>
            <a:endParaRPr lang="en-US" sz="2800" b="1" dirty="0">
              <a:solidFill>
                <a:srgbClr val="FFFFFF"/>
              </a:solidFill>
              <a:latin typeface="Arial" charset="0"/>
              <a:ea typeface="SimSun" charset="0"/>
              <a:cs typeface="SimSun" charset="0"/>
            </a:endParaRPr>
          </a:p>
        </p:txBody>
      </p:sp>
      <p:graphicFrame>
        <p:nvGraphicFramePr>
          <p:cNvPr id="55" name="Table 54"/>
          <p:cNvGraphicFramePr>
            <a:graphicFrameLocks noGrp="1"/>
          </p:cNvGraphicFramePr>
          <p:nvPr>
            <p:extLst>
              <p:ext uri="{D42A27DB-BD31-4B8C-83A1-F6EECF244321}">
                <p14:modId xmlns:p14="http://schemas.microsoft.com/office/powerpoint/2010/main" val="2055088332"/>
              </p:ext>
            </p:extLst>
          </p:nvPr>
        </p:nvGraphicFramePr>
        <p:xfrm>
          <a:off x="0" y="944563"/>
          <a:ext cx="9144000" cy="5120664"/>
        </p:xfrm>
        <a:graphic>
          <a:graphicData uri="http://schemas.openxmlformats.org/drawingml/2006/table">
            <a:tbl>
              <a:tblPr/>
              <a:tblGrid>
                <a:gridCol w="1981200">
                  <a:extLst>
                    <a:ext uri="{9D8B030D-6E8A-4147-A177-3AD203B41FA5}">
                      <a16:colId xmlns:a16="http://schemas.microsoft.com/office/drawing/2014/main" val="20000"/>
                    </a:ext>
                  </a:extLst>
                </a:gridCol>
                <a:gridCol w="3124200">
                  <a:extLst>
                    <a:ext uri="{9D8B030D-6E8A-4147-A177-3AD203B41FA5}">
                      <a16:colId xmlns:a16="http://schemas.microsoft.com/office/drawing/2014/main" val="20001"/>
                    </a:ext>
                  </a:extLst>
                </a:gridCol>
                <a:gridCol w="4038600">
                  <a:extLst>
                    <a:ext uri="{9D8B030D-6E8A-4147-A177-3AD203B41FA5}">
                      <a16:colId xmlns:a16="http://schemas.microsoft.com/office/drawing/2014/main" val="20002"/>
                    </a:ext>
                  </a:extLst>
                </a:gridCol>
              </a:tblGrid>
              <a:tr h="45720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chemeClr val="bg1"/>
                          </a:solidFill>
                          <a:effectLst/>
                          <a:latin typeface="Arial Narrow" charset="0"/>
                          <a:ea typeface="SimSun" charset="0"/>
                          <a:cs typeface="SimSun" charset="0"/>
                        </a:rPr>
                        <a:t>对照</a:t>
                      </a:r>
                    </a:p>
                  </a:txBody>
                  <a:tcPr marT="45723" marB="45723"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rgbClr val="FFFFFF"/>
                          </a:solidFill>
                          <a:effectLst/>
                          <a:latin typeface="Arial" charset="0"/>
                          <a:ea typeface="ＭＳ Ｐゴシック" charset="0"/>
                          <a:cs typeface="Arial" charset="0"/>
                        </a:rPr>
                        <a:t>使徒行传里的方言</a:t>
                      </a:r>
                    </a:p>
                  </a:txBody>
                  <a:tcPr marT="45723" marB="45723"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rgbClr val="FFFFFF"/>
                          </a:solidFill>
                          <a:effectLst/>
                          <a:latin typeface="Arial" charset="0"/>
                          <a:ea typeface="ＭＳ Ｐゴシック" charset="0"/>
                          <a:cs typeface="Arial" charset="0"/>
                        </a:rPr>
                        <a:t>哥林多前书里的方言</a:t>
                      </a:r>
                    </a:p>
                  </a:txBody>
                  <a:tcPr marT="45723" marB="45723"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155448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400" b="1" i="1" u="none" strike="noStrike" cap="none" normalizeH="0" baseline="0" dirty="0">
                          <a:ln>
                            <a:noFill/>
                          </a:ln>
                          <a:solidFill>
                            <a:srgbClr val="000000"/>
                          </a:solidFill>
                          <a:effectLst/>
                          <a:latin typeface="Arial Narrow" charset="0"/>
                          <a:ea typeface="SimSun" charset="0"/>
                          <a:cs typeface="SimSun" charset="0"/>
                        </a:rPr>
                        <a:t>双方都讲能明白的</a:t>
                      </a:r>
                    </a:p>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400" b="1" i="1" u="none" strike="noStrike" cap="none" normalizeH="0" baseline="0" dirty="0">
                          <a:ln>
                            <a:noFill/>
                          </a:ln>
                          <a:solidFill>
                            <a:srgbClr val="000000"/>
                          </a:solidFill>
                          <a:effectLst/>
                          <a:latin typeface="Arial Narrow" charset="0"/>
                          <a:ea typeface="SimSun" charset="0"/>
                          <a:cs typeface="SimSun" charset="0"/>
                        </a:rPr>
                        <a:t>异国语言</a:t>
                      </a:r>
                    </a:p>
                  </a:txBody>
                  <a:tcPr marT="45723" marB="45723"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zh-CN" altLang="en-US" sz="2400" b="1" i="0" u="none" strike="noStrike" cap="none" normalizeH="0" baseline="0" dirty="0">
                          <a:ln>
                            <a:noFill/>
                          </a:ln>
                          <a:solidFill>
                            <a:srgbClr val="000000"/>
                          </a:solidFill>
                          <a:effectLst/>
                          <a:latin typeface="Arial Narrow" charset="0"/>
                          <a:ea typeface="SimSun" charset="0"/>
                          <a:cs typeface="SimSun" charset="0"/>
                        </a:rPr>
                        <a:t>说出罗马帝国的语言 </a:t>
                      </a:r>
                      <a:br>
                        <a:rPr kumimoji="0" lang="zh-CN" altLang="en-US" sz="2400" b="1" i="0" u="none" strike="noStrike" cap="none" normalizeH="0" baseline="0" dirty="0">
                          <a:ln>
                            <a:noFill/>
                          </a:ln>
                          <a:solidFill>
                            <a:srgbClr val="000000"/>
                          </a:solidFill>
                          <a:effectLst/>
                          <a:latin typeface="Arial Narrow" charset="0"/>
                          <a:ea typeface="SimSun" charset="0"/>
                          <a:cs typeface="SimSun" charset="0"/>
                        </a:rPr>
                      </a:br>
                      <a:r>
                        <a:rPr kumimoji="0" lang="en-US" altLang="zh-CN" sz="2400" b="1" i="0" u="none" strike="noStrike" cap="none" normalizeH="0" baseline="0" dirty="0">
                          <a:ln>
                            <a:noFill/>
                          </a:ln>
                          <a:solidFill>
                            <a:srgbClr val="000000"/>
                          </a:solidFill>
                          <a:effectLst/>
                          <a:latin typeface="Arial Narrow" charset="0"/>
                          <a:ea typeface="SimSun" charset="0"/>
                          <a:cs typeface="SimSun" charset="0"/>
                        </a:rPr>
                        <a:t>(</a:t>
                      </a:r>
                      <a:r>
                        <a:rPr kumimoji="0" lang="zh-CN" altLang="en-US" sz="2400" b="1" i="0" u="none" strike="noStrike" cap="none" normalizeH="0" baseline="0" dirty="0">
                          <a:ln>
                            <a:noFill/>
                          </a:ln>
                          <a:solidFill>
                            <a:srgbClr val="000000"/>
                          </a:solidFill>
                          <a:effectLst/>
                          <a:latin typeface="Arial Narrow" charset="0"/>
                          <a:ea typeface="SimSun" charset="0"/>
                          <a:cs typeface="SimSun" charset="0"/>
                        </a:rPr>
                        <a:t>徒 </a:t>
                      </a:r>
                      <a:r>
                        <a:rPr kumimoji="0" lang="en-US" altLang="zh-CN" sz="2400" b="1" i="0" u="none" strike="noStrike" cap="none" normalizeH="0" baseline="0" dirty="0">
                          <a:ln>
                            <a:noFill/>
                          </a:ln>
                          <a:solidFill>
                            <a:srgbClr val="000000"/>
                          </a:solidFill>
                          <a:effectLst/>
                          <a:latin typeface="Arial Narrow" charset="0"/>
                          <a:ea typeface="SimSun" charset="0"/>
                          <a:cs typeface="SimSun" charset="0"/>
                        </a:rPr>
                        <a:t>2:7-11)</a:t>
                      </a:r>
                    </a:p>
                  </a:txBody>
                  <a:tcPr marT="45723" marB="45723"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zh-CN" altLang="en-US" sz="2400" b="1" i="0" u="none" strike="noStrike" cap="none" normalizeH="0" baseline="0" dirty="0">
                          <a:ln>
                            <a:noFill/>
                          </a:ln>
                          <a:solidFill>
                            <a:srgbClr val="000000"/>
                          </a:solidFill>
                          <a:effectLst/>
                          <a:latin typeface="Arial Narrow" charset="0"/>
                          <a:ea typeface="SimSun" charset="0"/>
                          <a:cs typeface="SimSun" charset="0"/>
                        </a:rPr>
                        <a:t>既然用的是同个名词 </a:t>
                      </a:r>
                      <a:r>
                        <a:rPr kumimoji="0" lang="en-US" altLang="zh-CN" sz="2400" b="1" i="0" u="none" strike="noStrike" cap="none" normalizeH="0" baseline="0" dirty="0">
                          <a:ln>
                            <a:noFill/>
                          </a:ln>
                          <a:solidFill>
                            <a:srgbClr val="000000"/>
                          </a:solidFill>
                          <a:effectLst/>
                          <a:latin typeface="Arial Narrow" charset="0"/>
                          <a:ea typeface="SimSun" charset="0"/>
                          <a:cs typeface="SimSun" charset="0"/>
                        </a:rPr>
                        <a:t>(</a:t>
                      </a:r>
                      <a:r>
                        <a:rPr kumimoji="0" lang="en-US" altLang="zh-CN" sz="2400" b="1" i="0" u="none" strike="noStrike" cap="none" normalizeH="0" baseline="0" dirty="0" err="1">
                          <a:ln>
                            <a:noFill/>
                          </a:ln>
                          <a:solidFill>
                            <a:srgbClr val="000000"/>
                          </a:solidFill>
                          <a:effectLst/>
                          <a:latin typeface="Arial Narrow" charset="0"/>
                          <a:ea typeface="SimSun" charset="0"/>
                          <a:cs typeface="SimSun" charset="0"/>
                        </a:rPr>
                        <a:t>glossa</a:t>
                      </a:r>
                      <a:r>
                        <a:rPr kumimoji="0" lang="en-US" altLang="zh-CN" sz="2400" b="1" i="0" u="none" strike="noStrike" cap="none" normalizeH="0" baseline="0" dirty="0">
                          <a:ln>
                            <a:noFill/>
                          </a:ln>
                          <a:solidFill>
                            <a:srgbClr val="000000"/>
                          </a:solidFill>
                          <a:effectLst/>
                          <a:latin typeface="Arial Narrow" charset="0"/>
                          <a:ea typeface="SimSun" charset="0"/>
                          <a:cs typeface="SimSun" charset="0"/>
                        </a:rPr>
                        <a:t>), </a:t>
                      </a:r>
                      <a:r>
                        <a:rPr kumimoji="0" lang="zh-CN" altLang="en-US" sz="2400" b="1" i="0" u="none" strike="noStrike" cap="none" normalizeH="0" baseline="0" dirty="0">
                          <a:ln>
                            <a:noFill/>
                          </a:ln>
                          <a:solidFill>
                            <a:srgbClr val="000000"/>
                          </a:solidFill>
                          <a:effectLst/>
                          <a:latin typeface="Arial Narrow" charset="0"/>
                          <a:ea typeface="SimSun" charset="0"/>
                          <a:cs typeface="SimSun" charset="0"/>
                        </a:rPr>
                        <a:t>我们就认定是同个恩赐</a:t>
                      </a:r>
                    </a:p>
                  </a:txBody>
                  <a:tcPr marT="45723" marB="45723"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155448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400" b="1" i="1" u="none" strike="noStrike" cap="none" normalizeH="0" baseline="0" dirty="0">
                          <a:ln>
                            <a:noFill/>
                          </a:ln>
                          <a:solidFill>
                            <a:srgbClr val="000000"/>
                          </a:solidFill>
                          <a:effectLst/>
                          <a:latin typeface="Arial Narrow" charset="0"/>
                          <a:ea typeface="SimSun" charset="0"/>
                          <a:cs typeface="SimSun" charset="0"/>
                        </a:rPr>
                        <a:t>双方都作为非信徒</a:t>
                      </a:r>
                    </a:p>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400" b="1" i="1" u="none" strike="noStrike" cap="none" normalizeH="0" baseline="0" dirty="0">
                          <a:ln>
                            <a:noFill/>
                          </a:ln>
                          <a:solidFill>
                            <a:srgbClr val="000000"/>
                          </a:solidFill>
                          <a:effectLst/>
                          <a:latin typeface="Arial Narrow" charset="0"/>
                          <a:ea typeface="SimSun" charset="0"/>
                          <a:cs typeface="SimSun" charset="0"/>
                        </a:rPr>
                        <a:t>的象徵</a:t>
                      </a:r>
                    </a:p>
                  </a:txBody>
                  <a:tcPr marT="45723" marB="45723"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zh-CN" altLang="en-US" sz="2400" b="1" i="0" u="none" strike="noStrike" cap="none" normalizeH="0" baseline="0" dirty="0">
                          <a:ln>
                            <a:noFill/>
                          </a:ln>
                          <a:solidFill>
                            <a:srgbClr val="000000"/>
                          </a:solidFill>
                          <a:effectLst/>
                          <a:latin typeface="Arial Narrow" charset="0"/>
                          <a:ea typeface="SimSun" charset="0"/>
                          <a:cs typeface="SimSun" charset="0"/>
                        </a:rPr>
                        <a:t>听众被劝领受赦免 </a:t>
                      </a:r>
                      <a:br>
                        <a:rPr kumimoji="0" lang="zh-CN" altLang="en-US" sz="2400" b="1" i="0" u="none" strike="noStrike" cap="none" normalizeH="0" baseline="0" dirty="0">
                          <a:ln>
                            <a:noFill/>
                          </a:ln>
                          <a:solidFill>
                            <a:srgbClr val="000000"/>
                          </a:solidFill>
                          <a:effectLst/>
                          <a:latin typeface="Arial Narrow" charset="0"/>
                          <a:ea typeface="SimSun" charset="0"/>
                          <a:cs typeface="SimSun" charset="0"/>
                        </a:rPr>
                      </a:br>
                      <a:r>
                        <a:rPr kumimoji="0" lang="en-US" altLang="zh-CN" sz="2400" b="1" i="0" u="none" strike="noStrike" cap="none" normalizeH="0" baseline="0" dirty="0">
                          <a:ln>
                            <a:noFill/>
                          </a:ln>
                          <a:solidFill>
                            <a:srgbClr val="000000"/>
                          </a:solidFill>
                          <a:effectLst/>
                          <a:latin typeface="Arial Narrow" charset="0"/>
                          <a:ea typeface="SimSun" charset="0"/>
                          <a:cs typeface="SimSun" charset="0"/>
                        </a:rPr>
                        <a:t>(</a:t>
                      </a:r>
                      <a:r>
                        <a:rPr kumimoji="0" lang="zh-CN" altLang="en-US" sz="2400" b="1" i="0" u="none" strike="noStrike" cap="none" normalizeH="0" baseline="0" dirty="0">
                          <a:ln>
                            <a:noFill/>
                          </a:ln>
                          <a:solidFill>
                            <a:srgbClr val="000000"/>
                          </a:solidFill>
                          <a:effectLst/>
                          <a:latin typeface="Arial Narrow" charset="0"/>
                          <a:ea typeface="SimSun" charset="0"/>
                          <a:cs typeface="SimSun" charset="0"/>
                        </a:rPr>
                        <a:t>徒 </a:t>
                      </a:r>
                      <a:r>
                        <a:rPr kumimoji="0" lang="en-US" altLang="zh-CN" sz="2400" b="1" i="0" u="none" strike="noStrike" cap="none" normalizeH="0" baseline="0" dirty="0">
                          <a:ln>
                            <a:noFill/>
                          </a:ln>
                          <a:solidFill>
                            <a:srgbClr val="000000"/>
                          </a:solidFill>
                          <a:effectLst/>
                          <a:latin typeface="Arial Narrow" charset="0"/>
                          <a:ea typeface="SimSun" charset="0"/>
                          <a:cs typeface="SimSun" charset="0"/>
                        </a:rPr>
                        <a:t>2:38)</a:t>
                      </a:r>
                    </a:p>
                  </a:txBody>
                  <a:tcPr marT="45723" marB="45723"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zh-CN" altLang="en-US" sz="2400" b="1" i="0" u="none" strike="noStrike" cap="none" normalizeH="0" baseline="0" dirty="0">
                          <a:ln>
                            <a:noFill/>
                          </a:ln>
                          <a:solidFill>
                            <a:srgbClr val="000000"/>
                          </a:solidFill>
                          <a:effectLst/>
                          <a:latin typeface="Arial Narrow" charset="0"/>
                          <a:ea typeface="SimSun" charset="0"/>
                          <a:cs typeface="SimSun" charset="0"/>
                        </a:rPr>
                        <a:t>在场的非信徒需要祝福的翻译 </a:t>
                      </a:r>
                    </a:p>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400" b="1" i="0" u="none" strike="noStrike" cap="none" normalizeH="0" baseline="0" dirty="0">
                          <a:ln>
                            <a:noFill/>
                          </a:ln>
                          <a:solidFill>
                            <a:srgbClr val="000000"/>
                          </a:solidFill>
                          <a:effectLst/>
                          <a:latin typeface="Arial Narrow" charset="0"/>
                          <a:ea typeface="SimSun" charset="0"/>
                          <a:cs typeface="SimSun" charset="0"/>
                        </a:rPr>
                        <a:t>(</a:t>
                      </a:r>
                      <a:r>
                        <a:rPr kumimoji="0" lang="zh-CN" altLang="en-US" sz="2400" b="1" i="0" u="none" strike="noStrike" cap="none" normalizeH="0" baseline="0" dirty="0">
                          <a:ln>
                            <a:noFill/>
                          </a:ln>
                          <a:solidFill>
                            <a:srgbClr val="000000"/>
                          </a:solidFill>
                          <a:effectLst/>
                          <a:latin typeface="Arial Narrow" charset="0"/>
                          <a:ea typeface="SimSun" charset="0"/>
                          <a:cs typeface="SimSun" charset="0"/>
                        </a:rPr>
                        <a:t>林前</a:t>
                      </a:r>
                      <a:r>
                        <a:rPr kumimoji="0" lang="en-US" altLang="zh-CN" sz="2400" b="1" i="0" u="none" strike="noStrike" cap="none" normalizeH="0" baseline="0" dirty="0">
                          <a:ln>
                            <a:noFill/>
                          </a:ln>
                          <a:solidFill>
                            <a:srgbClr val="000000"/>
                          </a:solidFill>
                          <a:effectLst/>
                          <a:latin typeface="Arial Narrow" charset="0"/>
                          <a:ea typeface="SimSun" charset="0"/>
                          <a:cs typeface="SimSun" charset="0"/>
                        </a:rPr>
                        <a:t>14:21-22)</a:t>
                      </a:r>
                    </a:p>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endParaRPr kumimoji="0" lang="en-US" altLang="zh-CN" sz="2400" b="1" i="0" u="none" strike="noStrike" cap="none" normalizeH="0" baseline="0" dirty="0">
                        <a:ln>
                          <a:noFill/>
                        </a:ln>
                        <a:solidFill>
                          <a:srgbClr val="000000"/>
                        </a:solidFill>
                        <a:effectLst/>
                        <a:latin typeface="Arial Narrow" charset="0"/>
                        <a:ea typeface="SimSun" charset="0"/>
                        <a:cs typeface="SimSun" charset="0"/>
                      </a:endParaRPr>
                    </a:p>
                  </a:txBody>
                  <a:tcPr marT="45723" marB="45723"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155448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400" b="1" i="1" u="none" strike="noStrike" cap="none" normalizeH="0" baseline="0" dirty="0">
                          <a:ln>
                            <a:noFill/>
                          </a:ln>
                          <a:solidFill>
                            <a:srgbClr val="000000"/>
                          </a:solidFill>
                          <a:effectLst/>
                          <a:latin typeface="Arial Narrow" charset="0"/>
                          <a:ea typeface="SimSun" charset="0"/>
                          <a:cs typeface="SimSun" charset="0"/>
                        </a:rPr>
                        <a:t>双方都以神为源点</a:t>
                      </a:r>
                    </a:p>
                  </a:txBody>
                  <a:tcPr marT="45723" marB="45723"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zh-CN" altLang="en-US" sz="2400" b="1" i="0" u="none" strike="noStrike" cap="none" normalizeH="0" baseline="0" dirty="0">
                          <a:ln>
                            <a:noFill/>
                          </a:ln>
                          <a:solidFill>
                            <a:srgbClr val="000000"/>
                          </a:solidFill>
                          <a:effectLst/>
                          <a:latin typeface="Arial Narrow" charset="0"/>
                          <a:ea typeface="SimSun" charset="0"/>
                          <a:cs typeface="SimSun" charset="0"/>
                        </a:rPr>
                        <a:t>说方言的人没有要获得这恩赐 </a:t>
                      </a:r>
                      <a:r>
                        <a:rPr kumimoji="0" lang="en-US" altLang="zh-CN" sz="2400" b="1" i="0" u="none" strike="noStrike" cap="none" normalizeH="0" baseline="0" dirty="0">
                          <a:ln>
                            <a:noFill/>
                          </a:ln>
                          <a:solidFill>
                            <a:srgbClr val="000000"/>
                          </a:solidFill>
                          <a:effectLst/>
                          <a:latin typeface="Arial Narrow" charset="0"/>
                          <a:ea typeface="SimSun" charset="0"/>
                          <a:cs typeface="SimSun" charset="0"/>
                        </a:rPr>
                        <a:t>(</a:t>
                      </a:r>
                      <a:r>
                        <a:rPr kumimoji="0" lang="zh-CN" altLang="en-US" sz="2400" b="1" i="0" u="none" strike="noStrike" cap="none" normalizeH="0" baseline="0" dirty="0">
                          <a:ln>
                            <a:noFill/>
                          </a:ln>
                          <a:solidFill>
                            <a:srgbClr val="000000"/>
                          </a:solidFill>
                          <a:effectLst/>
                          <a:latin typeface="Arial Narrow" charset="0"/>
                          <a:ea typeface="SimSun" charset="0"/>
                          <a:cs typeface="SimSun" charset="0"/>
                        </a:rPr>
                        <a:t>徒 </a:t>
                      </a:r>
                      <a:r>
                        <a:rPr kumimoji="0" lang="en-US" altLang="zh-CN" sz="2400" b="1" i="0" u="none" strike="noStrike" cap="none" normalizeH="0" baseline="0" dirty="0">
                          <a:ln>
                            <a:noFill/>
                          </a:ln>
                          <a:solidFill>
                            <a:srgbClr val="000000"/>
                          </a:solidFill>
                          <a:effectLst/>
                          <a:latin typeface="Arial Narrow" charset="0"/>
                          <a:ea typeface="SimSun" charset="0"/>
                          <a:cs typeface="SimSun" charset="0"/>
                        </a:rPr>
                        <a:t>2:2)</a:t>
                      </a:r>
                    </a:p>
                  </a:txBody>
                  <a:tcPr marT="45723" marB="45723"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zh-CN" altLang="en-US" sz="2400" b="1" i="0" u="none" strike="noStrike" cap="none" normalizeH="0" baseline="0" dirty="0">
                          <a:ln>
                            <a:noFill/>
                          </a:ln>
                          <a:solidFill>
                            <a:srgbClr val="000000"/>
                          </a:solidFill>
                          <a:effectLst/>
                          <a:latin typeface="Arial Narrow" charset="0"/>
                          <a:ea typeface="SimSun" charset="0"/>
                          <a:cs typeface="SimSun" charset="0"/>
                        </a:rPr>
                        <a:t>方言是圣灵的恩赐之一 </a:t>
                      </a:r>
                      <a:br>
                        <a:rPr kumimoji="0" lang="zh-CN" altLang="en-US" sz="2400" b="1" i="0" u="none" strike="noStrike" cap="none" normalizeH="0" baseline="0" dirty="0">
                          <a:ln>
                            <a:noFill/>
                          </a:ln>
                          <a:solidFill>
                            <a:srgbClr val="000000"/>
                          </a:solidFill>
                          <a:effectLst/>
                          <a:latin typeface="Arial Narrow" charset="0"/>
                          <a:ea typeface="SimSun" charset="0"/>
                          <a:cs typeface="SimSun" charset="0"/>
                        </a:rPr>
                      </a:br>
                      <a:r>
                        <a:rPr kumimoji="0" lang="en-US" altLang="zh-CN" sz="2400" b="1" i="0" u="none" strike="noStrike" cap="none" normalizeH="0" baseline="0" dirty="0">
                          <a:ln>
                            <a:noFill/>
                          </a:ln>
                          <a:solidFill>
                            <a:srgbClr val="000000"/>
                          </a:solidFill>
                          <a:effectLst/>
                          <a:latin typeface="Arial Narrow" charset="0"/>
                          <a:ea typeface="SimSun" charset="0"/>
                          <a:cs typeface="SimSun" charset="0"/>
                        </a:rPr>
                        <a:t>(</a:t>
                      </a:r>
                      <a:r>
                        <a:rPr kumimoji="0" lang="zh-CN" altLang="en-US" sz="2400" b="1" i="0" u="none" strike="noStrike" cap="none" normalizeH="0" baseline="0" dirty="0">
                          <a:ln>
                            <a:noFill/>
                          </a:ln>
                          <a:solidFill>
                            <a:srgbClr val="000000"/>
                          </a:solidFill>
                          <a:effectLst/>
                          <a:latin typeface="Arial Narrow" charset="0"/>
                          <a:ea typeface="SimSun" charset="0"/>
                          <a:cs typeface="SimSun" charset="0"/>
                        </a:rPr>
                        <a:t>林前 </a:t>
                      </a:r>
                      <a:r>
                        <a:rPr kumimoji="0" lang="en-US" altLang="zh-CN" sz="2400" b="1" i="0" u="none" strike="noStrike" cap="none" normalizeH="0" baseline="0" dirty="0">
                          <a:ln>
                            <a:noFill/>
                          </a:ln>
                          <a:solidFill>
                            <a:srgbClr val="000000"/>
                          </a:solidFill>
                          <a:effectLst/>
                          <a:latin typeface="Arial Narrow" charset="0"/>
                          <a:ea typeface="SimSun" charset="0"/>
                          <a:cs typeface="SimSun" charset="0"/>
                        </a:rPr>
                        <a:t>12–14)</a:t>
                      </a:r>
                    </a:p>
                  </a:txBody>
                  <a:tcPr marT="45723" marB="45723"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bl>
          </a:graphicData>
        </a:graphic>
      </p:graphicFrame>
      <p:sp>
        <p:nvSpPr>
          <p:cNvPr id="532504" name="Text Box 2"/>
          <p:cNvSpPr txBox="1">
            <a:spLocks noChangeArrowheads="1"/>
          </p:cNvSpPr>
          <p:nvPr/>
        </p:nvSpPr>
        <p:spPr bwMode="auto">
          <a:xfrm>
            <a:off x="8245476" y="-19050"/>
            <a:ext cx="8985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69" tIns="45635" rIns="91269" bIns="45635">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sz="2000">
                <a:solidFill>
                  <a:srgbClr val="FFFFFF"/>
                </a:solidFill>
              </a:rPr>
              <a:t>161cc</a:t>
            </a:r>
          </a:p>
        </p:txBody>
      </p:sp>
    </p:spTree>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269" tIns="45635" rIns="91269" bIns="45635"/>
          <a:lstStyle/>
          <a:p>
            <a:endParaRPr lang="en-US">
              <a:solidFill>
                <a:srgbClr val="000000"/>
              </a:solidFill>
            </a:endParaRPr>
          </a:p>
        </p:txBody>
      </p:sp>
      <p:sp>
        <p:nvSpPr>
          <p:cNvPr id="534531" name="Rectangle 173"/>
          <p:cNvSpPr>
            <a:spLocks noGrp="1" noChangeArrowheads="1"/>
          </p:cNvSpPr>
          <p:nvPr>
            <p:ph type="title" idx="4294967295"/>
          </p:nvPr>
        </p:nvSpPr>
        <p:spPr>
          <a:xfrm>
            <a:off x="0" y="1"/>
            <a:ext cx="9144000" cy="525142"/>
          </a:xfrm>
          <a:gradFill rotWithShape="1">
            <a:gsLst>
              <a:gs pos="0">
                <a:srgbClr val="660066"/>
              </a:gs>
              <a:gs pos="100000">
                <a:schemeClr val="tx1"/>
              </a:gs>
            </a:gsLst>
            <a:path path="rect">
              <a:fillToRect l="100000" t="100000"/>
            </a:path>
          </a:gradFill>
        </p:spPr>
        <p:txBody>
          <a:bodyPr anchor="t">
            <a:spAutoFit/>
          </a:bodyPr>
          <a:lstStyle/>
          <a:p>
            <a:pPr algn="ctr" eaLnBrk="1" hangingPunct="1"/>
            <a:r>
              <a:rPr lang="zh-CN" altLang="en-US" sz="2800" b="1" dirty="0">
                <a:solidFill>
                  <a:srgbClr val="FFFFFF"/>
                </a:solidFill>
                <a:latin typeface="Arial" charset="0"/>
                <a:ea typeface="SimSun" charset="0"/>
                <a:cs typeface="SimSun" charset="0"/>
              </a:rPr>
              <a:t>在使徒行传及哥林多前书的方言</a:t>
            </a:r>
            <a:endParaRPr lang="en-US" sz="2800" b="1" dirty="0">
              <a:solidFill>
                <a:srgbClr val="FFFFFF"/>
              </a:solidFill>
              <a:latin typeface="Arial" charset="0"/>
              <a:ea typeface="SimSun" charset="0"/>
              <a:cs typeface="SimSun" charset="0"/>
            </a:endParaRPr>
          </a:p>
        </p:txBody>
      </p:sp>
      <p:graphicFrame>
        <p:nvGraphicFramePr>
          <p:cNvPr id="55" name="Table 54"/>
          <p:cNvGraphicFramePr>
            <a:graphicFrameLocks noGrp="1"/>
          </p:cNvGraphicFramePr>
          <p:nvPr>
            <p:extLst>
              <p:ext uri="{D42A27DB-BD31-4B8C-83A1-F6EECF244321}">
                <p14:modId xmlns:p14="http://schemas.microsoft.com/office/powerpoint/2010/main" val="3503789223"/>
              </p:ext>
            </p:extLst>
          </p:nvPr>
        </p:nvGraphicFramePr>
        <p:xfrm>
          <a:off x="0" y="771542"/>
          <a:ext cx="9144000" cy="5790860"/>
        </p:xfrm>
        <a:graphic>
          <a:graphicData uri="http://schemas.openxmlformats.org/drawingml/2006/table">
            <a:tbl>
              <a:tblPr/>
              <a:tblGrid>
                <a:gridCol w="1676400">
                  <a:extLst>
                    <a:ext uri="{9D8B030D-6E8A-4147-A177-3AD203B41FA5}">
                      <a16:colId xmlns:a16="http://schemas.microsoft.com/office/drawing/2014/main" val="20000"/>
                    </a:ext>
                  </a:extLst>
                </a:gridCol>
                <a:gridCol w="3429000">
                  <a:extLst>
                    <a:ext uri="{9D8B030D-6E8A-4147-A177-3AD203B41FA5}">
                      <a16:colId xmlns:a16="http://schemas.microsoft.com/office/drawing/2014/main" val="20001"/>
                    </a:ext>
                  </a:extLst>
                </a:gridCol>
                <a:gridCol w="4038600">
                  <a:extLst>
                    <a:ext uri="{9D8B030D-6E8A-4147-A177-3AD203B41FA5}">
                      <a16:colId xmlns:a16="http://schemas.microsoft.com/office/drawing/2014/main" val="20002"/>
                    </a:ext>
                  </a:extLst>
                </a:gridCol>
              </a:tblGrid>
              <a:tr h="45719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chemeClr val="bg1"/>
                          </a:solidFill>
                          <a:effectLst/>
                          <a:latin typeface="Arial Narrow" charset="0"/>
                          <a:ea typeface="SimSun" charset="0"/>
                          <a:cs typeface="SimSun" charset="0"/>
                        </a:rPr>
                        <a:t>Contrasts</a:t>
                      </a:r>
                      <a:endParaRPr kumimoji="0" lang="en-US" sz="2400" b="1" i="0" u="none" strike="noStrike" cap="none" normalizeH="0" baseline="0" dirty="0">
                        <a:ln>
                          <a:noFill/>
                        </a:ln>
                        <a:solidFill>
                          <a:srgbClr val="FFFFFF"/>
                        </a:solidFill>
                        <a:effectLst/>
                        <a:latin typeface="Times New Roman"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rgbClr val="FFFFFF"/>
                          </a:solidFill>
                          <a:effectLst/>
                          <a:latin typeface="Arial" charset="0"/>
                          <a:ea typeface="ＭＳ Ｐゴシック" charset="0"/>
                          <a:cs typeface="Arial" charset="0"/>
                        </a:rPr>
                        <a:t>使徒行传里的方言</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rgbClr val="FFFFFF"/>
                          </a:solidFill>
                          <a:effectLst/>
                          <a:latin typeface="Arial" charset="0"/>
                          <a:ea typeface="ＭＳ Ｐゴシック" charset="0"/>
                          <a:cs typeface="Arial" charset="0"/>
                        </a:rPr>
                        <a:t>哥林多前书里的方言</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648647">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1" u="none" strike="noStrike" cap="none" normalizeH="0" baseline="0" dirty="0">
                          <a:ln>
                            <a:noFill/>
                          </a:ln>
                          <a:solidFill>
                            <a:srgbClr val="000000"/>
                          </a:solidFill>
                          <a:effectLst/>
                          <a:latin typeface="Arial Narrow" charset="0"/>
                          <a:ea typeface="SimSun" charset="0"/>
                          <a:cs typeface="SimSun" charset="0"/>
                        </a:rPr>
                        <a:t>讲员的控制</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zh-CN" altLang="en-US" sz="2000" b="1" i="0" u="none" strike="noStrike" cap="none" normalizeH="0" baseline="0" dirty="0">
                          <a:ln>
                            <a:noFill/>
                          </a:ln>
                          <a:solidFill>
                            <a:srgbClr val="000000"/>
                          </a:solidFill>
                          <a:effectLst/>
                          <a:latin typeface="Arial Narrow" charset="0"/>
                          <a:ea typeface="SimSun" charset="0"/>
                          <a:cs typeface="SimSun" charset="0"/>
                        </a:rPr>
                        <a:t>能控制</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zh-CN" altLang="en-US" sz="2000" b="1" i="0" u="none" strike="noStrike" cap="none" normalizeH="0" baseline="0" dirty="0">
                          <a:ln>
                            <a:noFill/>
                          </a:ln>
                          <a:solidFill>
                            <a:srgbClr val="000000"/>
                          </a:solidFill>
                          <a:effectLst/>
                          <a:latin typeface="Arial Narrow" charset="0"/>
                          <a:ea typeface="SimSun" charset="0"/>
                          <a:cs typeface="SimSun" charset="0"/>
                        </a:rPr>
                        <a:t>不能控制</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3968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rgbClr val="000000"/>
                          </a:solidFill>
                          <a:effectLst/>
                          <a:latin typeface="Arial Narrow" charset="0"/>
                          <a:ea typeface="SimSun" charset="0"/>
                          <a:cs typeface="SimSun" charset="0"/>
                        </a:rPr>
                        <a:t>给于</a:t>
                      </a:r>
                      <a:r>
                        <a:rPr kumimoji="0" lang="en-US" altLang="zh-CN" sz="1800" b="1" i="0" u="none" strike="noStrike" cap="none" normalizeH="0" baseline="0" dirty="0">
                          <a:ln>
                            <a:noFill/>
                          </a:ln>
                          <a:solidFill>
                            <a:srgbClr val="000000"/>
                          </a:solidFill>
                          <a:effectLst/>
                          <a:latin typeface="Arial Narrow" charset="0"/>
                          <a:ea typeface="SimSun" charset="0"/>
                          <a:cs typeface="SimSun" charset="0"/>
                        </a:rPr>
                        <a:t>…</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zh-CN" altLang="en-US" sz="2000" b="1" i="0" u="none" strike="noStrike" cap="none" normalizeH="0" baseline="0" dirty="0">
                          <a:ln>
                            <a:noFill/>
                          </a:ln>
                          <a:solidFill>
                            <a:srgbClr val="000000"/>
                          </a:solidFill>
                          <a:effectLst/>
                          <a:latin typeface="Arial Narrow" charset="0"/>
                          <a:ea typeface="SimSun" charset="0"/>
                          <a:cs typeface="SimSun" charset="0"/>
                        </a:rPr>
                        <a:t>一班人而已</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zh-CN" altLang="en-US" sz="2000" b="1" i="0" u="none" strike="noStrike" cap="none" normalizeH="0" baseline="0" dirty="0">
                          <a:ln>
                            <a:noFill/>
                          </a:ln>
                          <a:solidFill>
                            <a:srgbClr val="000000"/>
                          </a:solidFill>
                          <a:effectLst/>
                          <a:latin typeface="Arial Narrow" charset="0"/>
                          <a:ea typeface="SimSun" charset="0"/>
                          <a:cs typeface="SimSun" charset="0"/>
                        </a:rPr>
                        <a:t>个人的恩赐</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7016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rgbClr val="000000"/>
                          </a:solidFill>
                          <a:effectLst/>
                          <a:latin typeface="Arial Narrow" charset="0"/>
                          <a:ea typeface="SimSun" charset="0"/>
                          <a:cs typeface="SimSun" charset="0"/>
                        </a:rPr>
                        <a:t>现象</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zh-CN" altLang="en-US" sz="2000" b="1" i="0" u="none" strike="noStrike" cap="none" normalizeH="0" baseline="0" dirty="0">
                          <a:ln>
                            <a:noFill/>
                          </a:ln>
                          <a:solidFill>
                            <a:srgbClr val="000000"/>
                          </a:solidFill>
                          <a:effectLst/>
                          <a:latin typeface="Arial Narrow" charset="0"/>
                          <a:ea typeface="SimSun" charset="0"/>
                          <a:cs typeface="SimSun" charset="0"/>
                        </a:rPr>
                        <a:t>风和火 </a:t>
                      </a:r>
                      <a:r>
                        <a:rPr kumimoji="0" lang="en-US" altLang="zh-CN" sz="2000" b="1" i="0" u="none" strike="noStrike" cap="none" normalizeH="0" baseline="0" dirty="0">
                          <a:ln>
                            <a:noFill/>
                          </a:ln>
                          <a:solidFill>
                            <a:srgbClr val="000000"/>
                          </a:solidFill>
                          <a:effectLst/>
                          <a:latin typeface="Arial Narrow" charset="0"/>
                          <a:ea typeface="SimSun" charset="0"/>
                          <a:cs typeface="SimSun" charset="0"/>
                        </a:rPr>
                        <a:t>(</a:t>
                      </a:r>
                      <a:r>
                        <a:rPr kumimoji="0" lang="zh-CN" altLang="en-US" sz="2000" b="1" i="0" u="none" strike="noStrike" cap="none" normalizeH="0" baseline="0" dirty="0">
                          <a:ln>
                            <a:noFill/>
                          </a:ln>
                          <a:solidFill>
                            <a:srgbClr val="000000"/>
                          </a:solidFill>
                          <a:effectLst/>
                          <a:latin typeface="Arial Narrow" charset="0"/>
                          <a:ea typeface="SimSun" charset="0"/>
                          <a:cs typeface="SimSun" charset="0"/>
                        </a:rPr>
                        <a:t>徒 </a:t>
                      </a:r>
                      <a:r>
                        <a:rPr kumimoji="0" lang="en-US" altLang="zh-CN" sz="2000" b="1" i="0" u="none" strike="noStrike" cap="none" normalizeH="0" baseline="0" dirty="0">
                          <a:ln>
                            <a:noFill/>
                          </a:ln>
                          <a:solidFill>
                            <a:srgbClr val="000000"/>
                          </a:solidFill>
                          <a:effectLst/>
                          <a:latin typeface="Arial Narrow" charset="0"/>
                          <a:ea typeface="SimSun" charset="0"/>
                          <a:cs typeface="SimSun" charset="0"/>
                        </a:rPr>
                        <a:t>2:2)</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zh-CN" altLang="en-US" sz="2000" b="1" i="0" u="none" strike="noStrike" cap="none" normalizeH="0" baseline="0" dirty="0">
                          <a:ln>
                            <a:noFill/>
                          </a:ln>
                          <a:solidFill>
                            <a:srgbClr val="000000"/>
                          </a:solidFill>
                          <a:effectLst/>
                          <a:latin typeface="Arial Narrow" charset="0"/>
                          <a:ea typeface="SimSun" charset="0"/>
                          <a:cs typeface="SimSun" charset="0"/>
                        </a:rPr>
                        <a:t>没有</a:t>
                      </a:r>
                    </a:p>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endParaRPr kumimoji="0" lang="en-US" altLang="zh-CN" sz="2000" b="1" i="0" u="none" strike="noStrike" cap="none" normalizeH="0" baseline="0" dirty="0">
                        <a:ln>
                          <a:noFill/>
                        </a:ln>
                        <a:solidFill>
                          <a:srgbClr val="000000"/>
                        </a:solidFill>
                        <a:effectLst/>
                        <a:latin typeface="Arial Narrow" charset="0"/>
                        <a:ea typeface="SimSun" charset="0"/>
                        <a:cs typeface="SimSun"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648647">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rgbClr val="000000"/>
                          </a:solidFill>
                          <a:effectLst/>
                          <a:latin typeface="Arial Narrow" charset="0"/>
                          <a:ea typeface="SimSun" charset="0"/>
                          <a:cs typeface="SimSun" charset="0"/>
                        </a:rPr>
                        <a:t>一个人几次</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zh-CN" altLang="en-US" sz="2000" b="1" i="0" u="none" strike="noStrike" cap="none" normalizeH="0" baseline="0" dirty="0">
                          <a:ln>
                            <a:noFill/>
                          </a:ln>
                          <a:solidFill>
                            <a:srgbClr val="000000"/>
                          </a:solidFill>
                          <a:effectLst/>
                          <a:latin typeface="Arial Narrow" charset="0"/>
                          <a:ea typeface="SimSun" charset="0"/>
                          <a:cs typeface="SimSun" charset="0"/>
                        </a:rPr>
                        <a:t>一次</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zh-CN" altLang="en-US" sz="2000" b="1" i="0" u="none" strike="noStrike" cap="none" normalizeH="0" baseline="0" dirty="0">
                          <a:ln>
                            <a:noFill/>
                          </a:ln>
                          <a:solidFill>
                            <a:srgbClr val="000000"/>
                          </a:solidFill>
                          <a:effectLst/>
                          <a:latin typeface="Arial Narrow" charset="0"/>
                          <a:ea typeface="SimSun" charset="0"/>
                          <a:cs typeface="SimSun" charset="0"/>
                        </a:rPr>
                        <a:t>反复</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648647">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rgbClr val="000000"/>
                          </a:solidFill>
                          <a:effectLst/>
                          <a:latin typeface="Arial Narrow" charset="0"/>
                          <a:ea typeface="SimSun" charset="0"/>
                          <a:cs typeface="SimSun" charset="0"/>
                        </a:rPr>
                        <a:t>谁明白</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zh-CN" altLang="en-US" sz="2000" b="1" i="0" u="none" strike="noStrike" cap="none" normalizeH="0" baseline="0" dirty="0">
                          <a:ln>
                            <a:noFill/>
                          </a:ln>
                          <a:solidFill>
                            <a:srgbClr val="000000"/>
                          </a:solidFill>
                          <a:effectLst/>
                          <a:latin typeface="Arial Narrow" charset="0"/>
                          <a:ea typeface="SimSun" charset="0"/>
                          <a:cs typeface="SimSun" charset="0"/>
                        </a:rPr>
                        <a:t>本土人</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zh-CN" altLang="en-US" sz="2000" b="1" i="0" u="none" strike="noStrike" cap="none" normalizeH="0" baseline="0" dirty="0">
                          <a:ln>
                            <a:noFill/>
                          </a:ln>
                          <a:solidFill>
                            <a:srgbClr val="000000"/>
                          </a:solidFill>
                          <a:effectLst/>
                          <a:latin typeface="Arial Narrow" charset="0"/>
                          <a:ea typeface="SimSun" charset="0"/>
                          <a:cs typeface="SimSun" charset="0"/>
                        </a:rPr>
                        <a:t>有翻译恩赐的人</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r h="3968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rgbClr val="000000"/>
                          </a:solidFill>
                          <a:effectLst/>
                          <a:latin typeface="Arial Narrow" charset="0"/>
                          <a:ea typeface="SimSun" charset="0"/>
                          <a:cs typeface="SimSun" charset="0"/>
                        </a:rPr>
                        <a:t>翻译</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zh-CN" altLang="en-US" sz="2000" b="1" i="0" u="none" strike="noStrike" cap="none" normalizeH="0" baseline="0" dirty="0">
                          <a:ln>
                            <a:noFill/>
                          </a:ln>
                          <a:solidFill>
                            <a:srgbClr val="000000"/>
                          </a:solidFill>
                          <a:effectLst/>
                          <a:latin typeface="Arial Narrow" charset="0"/>
                          <a:ea typeface="SimSun" charset="0"/>
                          <a:cs typeface="SimSun" charset="0"/>
                        </a:rPr>
                        <a:t>没有必然结果的恩赐</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zh-CN" altLang="en-US" sz="2000" b="1" i="0" u="none" strike="noStrike" cap="none" normalizeH="0" baseline="0" dirty="0">
                          <a:ln>
                            <a:noFill/>
                          </a:ln>
                          <a:solidFill>
                            <a:srgbClr val="000000"/>
                          </a:solidFill>
                          <a:effectLst/>
                          <a:latin typeface="Arial Narrow" charset="0"/>
                          <a:ea typeface="SimSun" charset="0"/>
                          <a:cs typeface="SimSun" charset="0"/>
                        </a:rPr>
                        <a:t>有 </a:t>
                      </a:r>
                      <a:r>
                        <a:rPr kumimoji="0" lang="en-US" altLang="zh-CN" sz="2000" b="1" i="0" u="none" strike="noStrike" cap="none" normalizeH="0" baseline="0" dirty="0">
                          <a:ln>
                            <a:noFill/>
                          </a:ln>
                          <a:solidFill>
                            <a:srgbClr val="000000"/>
                          </a:solidFill>
                          <a:effectLst/>
                          <a:latin typeface="Arial Narrow" charset="0"/>
                          <a:ea typeface="SimSun" charset="0"/>
                          <a:cs typeface="SimSun" charset="0"/>
                        </a:rPr>
                        <a:t>(</a:t>
                      </a:r>
                      <a:r>
                        <a:rPr kumimoji="0" lang="zh-CN" altLang="en-US" sz="2000" b="1" i="0" u="none" strike="noStrike" cap="none" normalizeH="0" baseline="0" dirty="0">
                          <a:ln>
                            <a:noFill/>
                          </a:ln>
                          <a:solidFill>
                            <a:srgbClr val="000000"/>
                          </a:solidFill>
                          <a:effectLst/>
                          <a:latin typeface="Arial Narrow" charset="0"/>
                          <a:ea typeface="SimSun" charset="0"/>
                          <a:cs typeface="SimSun" charset="0"/>
                        </a:rPr>
                        <a:t>必然结果的翻译恩赐</a:t>
                      </a:r>
                      <a:r>
                        <a:rPr kumimoji="0" lang="en-US" altLang="zh-CN" sz="2000" b="1" i="0" u="none" strike="noStrike" cap="none" normalizeH="0" baseline="0" dirty="0">
                          <a:ln>
                            <a:noFill/>
                          </a:ln>
                          <a:solidFill>
                            <a:srgbClr val="000000"/>
                          </a:solidFill>
                          <a:effectLst/>
                          <a:latin typeface="Arial Narrow" charset="0"/>
                          <a:ea typeface="SimSun" charset="0"/>
                          <a:cs typeface="SimSun" charset="0"/>
                        </a:rPr>
                        <a:t>)</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3968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rgbClr val="000000"/>
                          </a:solidFill>
                          <a:effectLst/>
                          <a:latin typeface="Arial Narrow" charset="0"/>
                          <a:ea typeface="SimSun" charset="0"/>
                          <a:cs typeface="SimSun" charset="0"/>
                        </a:rPr>
                        <a:t>日期</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000" b="1" i="0" u="none" strike="noStrike" cap="none" normalizeH="0" baseline="0" dirty="0">
                          <a:ln>
                            <a:noFill/>
                          </a:ln>
                          <a:solidFill>
                            <a:srgbClr val="000000"/>
                          </a:solidFill>
                          <a:effectLst/>
                          <a:latin typeface="Arial Narrow" charset="0"/>
                          <a:ea typeface="SimSun" charset="0"/>
                          <a:cs typeface="SimSun" charset="0"/>
                        </a:rPr>
                        <a:t>AD 33-53 (</a:t>
                      </a:r>
                      <a:r>
                        <a:rPr kumimoji="0" lang="zh-CN" altLang="en-US" sz="2000" b="1" i="0" u="none" strike="noStrike" cap="none" normalizeH="0" baseline="0" dirty="0">
                          <a:ln>
                            <a:noFill/>
                          </a:ln>
                          <a:solidFill>
                            <a:srgbClr val="000000"/>
                          </a:solidFill>
                          <a:effectLst/>
                          <a:latin typeface="Arial Narrow" charset="0"/>
                          <a:ea typeface="SimSun" charset="0"/>
                          <a:cs typeface="SimSun" charset="0"/>
                        </a:rPr>
                        <a:t>徒 </a:t>
                      </a:r>
                      <a:r>
                        <a:rPr kumimoji="0" lang="en-US" altLang="zh-CN" sz="2000" b="1" i="0" u="none" strike="noStrike" cap="none" normalizeH="0" baseline="0" dirty="0">
                          <a:ln>
                            <a:noFill/>
                          </a:ln>
                          <a:solidFill>
                            <a:srgbClr val="000000"/>
                          </a:solidFill>
                          <a:effectLst/>
                          <a:latin typeface="Arial Narrow" charset="0"/>
                          <a:ea typeface="SimSun" charset="0"/>
                          <a:cs typeface="SimSun" charset="0"/>
                        </a:rPr>
                        <a:t>2–19)</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000" b="1" i="0" u="none" strike="noStrike" cap="none" normalizeH="0" baseline="0" dirty="0">
                          <a:ln>
                            <a:noFill/>
                          </a:ln>
                          <a:solidFill>
                            <a:srgbClr val="000000"/>
                          </a:solidFill>
                          <a:effectLst/>
                          <a:latin typeface="Arial Narrow" charset="0"/>
                          <a:ea typeface="SimSun" charset="0"/>
                          <a:cs typeface="SimSun" charset="0"/>
                        </a:rPr>
                        <a:t>AD 56</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7"/>
                  </a:ext>
                </a:extLst>
              </a:tr>
              <a:tr h="3968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1" u="none" strike="noStrike" cap="none" normalizeH="0" baseline="0" dirty="0">
                          <a:ln>
                            <a:noFill/>
                          </a:ln>
                          <a:solidFill>
                            <a:srgbClr val="000000"/>
                          </a:solidFill>
                          <a:effectLst/>
                          <a:latin typeface="Arial Narrow" charset="0"/>
                          <a:ea typeface="SimSun" charset="0"/>
                          <a:cs typeface="SimSun" charset="0"/>
                        </a:rPr>
                        <a:t>何时发生</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zh-CN" altLang="en-US" sz="2000" b="1" i="0" u="none" strike="noStrike" cap="none" normalizeH="0" baseline="0" dirty="0">
                          <a:ln>
                            <a:noFill/>
                          </a:ln>
                          <a:solidFill>
                            <a:srgbClr val="000000"/>
                          </a:solidFill>
                          <a:effectLst/>
                          <a:latin typeface="Arial Narrow" charset="0"/>
                          <a:ea typeface="SimSun" charset="0"/>
                          <a:cs typeface="SimSun" charset="0"/>
                        </a:rPr>
                        <a:t>通常在救恩时</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zh-CN" altLang="en-US" sz="2000" b="1" i="0" u="none" strike="noStrike" cap="none" normalizeH="0" baseline="0" dirty="0">
                          <a:ln>
                            <a:noFill/>
                          </a:ln>
                          <a:solidFill>
                            <a:srgbClr val="000000"/>
                          </a:solidFill>
                          <a:effectLst/>
                          <a:latin typeface="Arial Narrow" charset="0"/>
                          <a:ea typeface="SimSun" charset="0"/>
                          <a:cs typeface="SimSun" charset="0"/>
                        </a:rPr>
                        <a:t>通常在救恩后</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r h="3968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rgbClr val="000000"/>
                          </a:solidFill>
                          <a:effectLst/>
                          <a:latin typeface="Arial Narrow" charset="0"/>
                          <a:ea typeface="SimSun" charset="0"/>
                          <a:cs typeface="SimSun" charset="0"/>
                        </a:rPr>
                        <a:t>用法</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zh-CN" altLang="en-US" sz="2000" b="1" i="0" u="none" strike="noStrike" cap="none" normalizeH="0" baseline="0" dirty="0">
                          <a:ln>
                            <a:noFill/>
                          </a:ln>
                          <a:solidFill>
                            <a:srgbClr val="000000"/>
                          </a:solidFill>
                          <a:effectLst/>
                          <a:latin typeface="Arial Narrow" charset="0"/>
                          <a:ea typeface="SimSun" charset="0"/>
                          <a:cs typeface="SimSun" charset="0"/>
                        </a:rPr>
                        <a:t>每次都好好用</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zh-CN" altLang="en-US" sz="2000" b="1" i="0" u="none" strike="noStrike" cap="none" normalizeH="0" baseline="0" dirty="0">
                          <a:ln>
                            <a:noFill/>
                          </a:ln>
                          <a:solidFill>
                            <a:srgbClr val="000000"/>
                          </a:solidFill>
                          <a:effectLst/>
                          <a:latin typeface="Arial Narrow" charset="0"/>
                          <a:ea typeface="SimSun" charset="0"/>
                          <a:cs typeface="SimSun" charset="0"/>
                        </a:rPr>
                        <a:t>每次都滥用</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9"/>
                  </a:ext>
                </a:extLst>
              </a:tr>
              <a:tr h="7016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1" u="none" strike="noStrike" cap="none" normalizeH="0" baseline="0" dirty="0">
                          <a:ln>
                            <a:noFill/>
                          </a:ln>
                          <a:solidFill>
                            <a:srgbClr val="000000"/>
                          </a:solidFill>
                          <a:effectLst/>
                          <a:latin typeface="Arial Narrow" charset="0"/>
                          <a:ea typeface="SimSun" charset="0"/>
                          <a:cs typeface="SimSun" charset="0"/>
                        </a:rPr>
                        <a:t>限制</a:t>
                      </a:r>
                    </a:p>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zh-CN" sz="1800" b="1" i="0" u="none" strike="noStrike" cap="none" normalizeH="0" baseline="0" dirty="0">
                        <a:ln>
                          <a:noFill/>
                        </a:ln>
                        <a:solidFill>
                          <a:srgbClr val="000000"/>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zh-CN" altLang="en-US" sz="2000" b="1" i="0" u="none" strike="noStrike" cap="none" normalizeH="0" baseline="0" dirty="0">
                          <a:ln>
                            <a:noFill/>
                          </a:ln>
                          <a:solidFill>
                            <a:srgbClr val="000000"/>
                          </a:solidFill>
                          <a:effectLst/>
                          <a:latin typeface="Arial Narrow" charset="0"/>
                          <a:ea typeface="SimSun" charset="0"/>
                          <a:cs typeface="SimSun" charset="0"/>
                        </a:rPr>
                        <a:t>没有</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zh-CN" altLang="en-US" sz="2000" b="1" i="0" u="none" strike="noStrike" cap="none" normalizeH="0" baseline="0" dirty="0">
                          <a:ln>
                            <a:noFill/>
                          </a:ln>
                          <a:solidFill>
                            <a:srgbClr val="000000"/>
                          </a:solidFill>
                          <a:effectLst/>
                          <a:latin typeface="Arial Narrow" charset="0"/>
                          <a:ea typeface="SimSun" charset="0"/>
                          <a:cs typeface="SimSun" charset="0"/>
                        </a:rPr>
                        <a:t>一些</a:t>
                      </a:r>
                      <a:r>
                        <a:rPr kumimoji="0" lang="en-US" altLang="zh-CN" sz="2000" b="1" i="0" u="none" strike="noStrike" cap="none" normalizeH="0" baseline="0" dirty="0">
                          <a:ln>
                            <a:noFill/>
                          </a:ln>
                          <a:solidFill>
                            <a:srgbClr val="000000"/>
                          </a:solidFill>
                          <a:effectLst/>
                          <a:latin typeface="Arial Narrow" charset="0"/>
                          <a:ea typeface="SimSun" charset="0"/>
                          <a:cs typeface="SimSun" charset="0"/>
                        </a:rPr>
                        <a:t>: </a:t>
                      </a:r>
                      <a:r>
                        <a:rPr kumimoji="0" lang="zh-CN" altLang="en-US" sz="2000" b="1" i="0" u="none" strike="noStrike" cap="none" normalizeH="0" baseline="0" dirty="0">
                          <a:ln>
                            <a:noFill/>
                          </a:ln>
                          <a:solidFill>
                            <a:srgbClr val="000000"/>
                          </a:solidFill>
                          <a:effectLst/>
                          <a:latin typeface="Arial Narrow" charset="0"/>
                          <a:ea typeface="SimSun" charset="0"/>
                          <a:cs typeface="SimSun" charset="0"/>
                        </a:rPr>
                        <a:t>聚会只能两三个人，每个人轮流，需要翻译 </a:t>
                      </a:r>
                      <a:r>
                        <a:rPr kumimoji="0" lang="en-US" altLang="zh-CN" sz="2000" b="1" i="0" u="none" strike="noStrike" cap="none" normalizeH="0" baseline="0" dirty="0">
                          <a:ln>
                            <a:noFill/>
                          </a:ln>
                          <a:solidFill>
                            <a:srgbClr val="000000"/>
                          </a:solidFill>
                          <a:effectLst/>
                          <a:latin typeface="Arial Narrow" charset="0"/>
                          <a:ea typeface="SimSun" charset="0"/>
                          <a:cs typeface="SimSun" charset="0"/>
                        </a:rPr>
                        <a:t>(</a:t>
                      </a:r>
                      <a:r>
                        <a:rPr kumimoji="0" lang="zh-CN" altLang="en-US" sz="2000" b="1" i="0" u="none" strike="noStrike" cap="none" normalizeH="0" baseline="0" dirty="0">
                          <a:ln>
                            <a:noFill/>
                          </a:ln>
                          <a:solidFill>
                            <a:srgbClr val="000000"/>
                          </a:solidFill>
                          <a:effectLst/>
                          <a:latin typeface="Arial Narrow" charset="0"/>
                          <a:ea typeface="SimSun" charset="0"/>
                          <a:cs typeface="SimSun" charset="0"/>
                        </a:rPr>
                        <a:t>林前 </a:t>
                      </a:r>
                      <a:r>
                        <a:rPr kumimoji="0" lang="en-US" altLang="zh-CN" sz="2000" b="1" i="0" u="none" strike="noStrike" cap="none" normalizeH="0" baseline="0" dirty="0">
                          <a:ln>
                            <a:noFill/>
                          </a:ln>
                          <a:solidFill>
                            <a:srgbClr val="000000"/>
                          </a:solidFill>
                          <a:effectLst/>
                          <a:latin typeface="Arial Narrow" charset="0"/>
                          <a:ea typeface="SimSun" charset="0"/>
                          <a:cs typeface="SimSun" charset="0"/>
                        </a:rPr>
                        <a:t>14:27)</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0"/>
                  </a:ext>
                </a:extLst>
              </a:tr>
            </a:tbl>
          </a:graphicData>
        </a:graphic>
      </p:graphicFrame>
      <p:sp>
        <p:nvSpPr>
          <p:cNvPr id="534580" name="Text Box 2"/>
          <p:cNvSpPr txBox="1">
            <a:spLocks noChangeArrowheads="1"/>
          </p:cNvSpPr>
          <p:nvPr/>
        </p:nvSpPr>
        <p:spPr bwMode="auto">
          <a:xfrm>
            <a:off x="8321676" y="-76200"/>
            <a:ext cx="8985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69" tIns="45635" rIns="91269" bIns="45635">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sz="2000">
                <a:solidFill>
                  <a:srgbClr val="FFFFFF"/>
                </a:solidFill>
              </a:rPr>
              <a:t>161cc</a:t>
            </a:r>
          </a:p>
        </p:txBody>
      </p:sp>
    </p:spTree>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3329"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83330" name="Rectangle 5"/>
          <p:cNvSpPr>
            <a:spLocks noChangeArrowheads="1"/>
          </p:cNvSpPr>
          <p:nvPr/>
        </p:nvSpPr>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83331" name="Rectangle 2"/>
          <p:cNvSpPr>
            <a:spLocks noChangeArrowheads="1"/>
          </p:cNvSpPr>
          <p:nvPr/>
        </p:nvSpPr>
        <p:spPr bwMode="auto">
          <a:xfrm>
            <a:off x="0" y="2286000"/>
            <a:ext cx="9144000" cy="457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736600" marR="0" lvl="0" indent="-736600" algn="ctr" defTabSz="914400" rtl="0" eaLnBrk="0" fontAlgn="base" latinLnBrk="0" hangingPunct="0">
              <a:lnSpc>
                <a:spcPct val="90000"/>
              </a:lnSpc>
              <a:spcBef>
                <a:spcPct val="0"/>
              </a:spcBef>
              <a:spcAft>
                <a:spcPct val="0"/>
              </a:spcAft>
              <a:buClrTx/>
              <a:buSzTx/>
              <a:buFontTx/>
              <a:buNone/>
              <a:tabLst/>
              <a:defRPr/>
            </a:pPr>
            <a:r>
              <a:rPr kumimoji="0" lang="en-US" altLang="zh-TW" sz="3200" b="0" i="0" u="none" strike="noStrike" kern="1200" cap="none" spc="0" normalizeH="0" baseline="30000" noProof="0" dirty="0">
                <a:ln>
                  <a:noFill/>
                </a:ln>
                <a:solidFill>
                  <a:srgbClr val="FFFFFF"/>
                </a:solidFill>
                <a:effectLst/>
                <a:uLnTx/>
                <a:uFillTx/>
                <a:latin typeface="Arial" charset="0"/>
                <a:ea typeface="ＭＳ Ｐゴシック" charset="0"/>
              </a:rPr>
              <a:t>4</a:t>
            </a:r>
            <a:r>
              <a:rPr kumimoji="0" lang="zh-TW" altLang="en-US" sz="3200" b="0" i="0" u="none" strike="noStrike" kern="1200" cap="none" spc="0" normalizeH="0" baseline="30000" noProof="0" dirty="0">
                <a:ln>
                  <a:noFill/>
                </a:ln>
                <a:solidFill>
                  <a:srgbClr val="FFFFFF"/>
                </a:solidFill>
                <a:effectLst/>
                <a:uLnTx/>
                <a:uFillTx/>
                <a:latin typeface="Arial" charset="0"/>
                <a:ea typeface="ＭＳ Ｐゴシック" charset="0"/>
              </a:rPr>
              <a:t>那说方言的是</a:t>
            </a:r>
            <a:r>
              <a:rPr kumimoji="0" lang="zh-TW" altLang="en-US" sz="3200" b="0" i="0" u="none" strike="noStrike" kern="1200" cap="none" spc="0" normalizeH="0" baseline="30000" noProof="0" dirty="0">
                <a:ln>
                  <a:noFill/>
                </a:ln>
                <a:solidFill>
                  <a:srgbClr val="FFFF00"/>
                </a:solidFill>
                <a:effectLst/>
                <a:uLnTx/>
                <a:uFillTx/>
                <a:latin typeface="Arial" charset="0"/>
                <a:ea typeface="ＭＳ Ｐゴシック" charset="0"/>
              </a:rPr>
              <a:t>造就自己</a:t>
            </a:r>
            <a:r>
              <a:rPr kumimoji="0" lang="zh-TW" altLang="en-US" sz="3200" b="0" i="0" u="none" strike="noStrike" kern="1200" cap="none" spc="0" normalizeH="0" baseline="30000" noProof="0" dirty="0">
                <a:ln>
                  <a:noFill/>
                </a:ln>
                <a:solidFill>
                  <a:srgbClr val="FFFFFF"/>
                </a:solidFill>
                <a:effectLst/>
                <a:uLnTx/>
                <a:uFillTx/>
                <a:latin typeface="Arial" charset="0"/>
                <a:ea typeface="ＭＳ Ｐゴシック" charset="0"/>
              </a:rPr>
              <a:t>，但那讲道的是造就教会。</a:t>
            </a:r>
            <a:endParaRPr kumimoji="0" lang="en-GB" altLang="zh-TW" sz="3200" b="0" i="0" u="none" strike="noStrike" kern="1200" cap="none" spc="0" normalizeH="0" baseline="30000" noProof="0" dirty="0">
              <a:ln>
                <a:noFill/>
              </a:ln>
              <a:solidFill>
                <a:srgbClr val="FFFFFF"/>
              </a:solidFill>
              <a:effectLst/>
              <a:uLnTx/>
              <a:uFillTx/>
              <a:latin typeface="Arial" charset="0"/>
              <a:ea typeface="ＭＳ Ｐゴシック" charset="0"/>
            </a:endParaRPr>
          </a:p>
          <a:p>
            <a:pPr marL="736600" marR="0" lvl="0" indent="-736600" algn="ctr" defTabSz="914400" rtl="0" eaLnBrk="0" fontAlgn="base" latinLnBrk="0" hangingPunct="0">
              <a:lnSpc>
                <a:spcPct val="90000"/>
              </a:lnSpc>
              <a:spcBef>
                <a:spcPct val="0"/>
              </a:spcBef>
              <a:spcAft>
                <a:spcPct val="0"/>
              </a:spcAft>
              <a:buClrTx/>
              <a:buSzTx/>
              <a:buFontTx/>
              <a:buNone/>
              <a:tabLst/>
              <a:defRPr/>
            </a:pPr>
            <a:r>
              <a:rPr kumimoji="0" lang="en-US" altLang="zh-TW" sz="3200" b="0" i="0" u="none" strike="noStrike" kern="1200" cap="none" spc="0" normalizeH="0" baseline="30000" noProof="0" dirty="0">
                <a:ln>
                  <a:noFill/>
                </a:ln>
                <a:solidFill>
                  <a:srgbClr val="FFFFFF"/>
                </a:solidFill>
                <a:effectLst/>
                <a:uLnTx/>
                <a:uFillTx/>
                <a:latin typeface="Arial" charset="0"/>
                <a:ea typeface="ＭＳ Ｐゴシック" charset="0"/>
              </a:rPr>
              <a:t>5</a:t>
            </a:r>
            <a:r>
              <a:rPr kumimoji="0" lang="zh-TW" altLang="en-US" sz="3200" b="0" i="0" u="none" strike="noStrike" kern="1200" cap="none" spc="0" normalizeH="0" baseline="30000" noProof="0" dirty="0">
                <a:ln>
                  <a:noFill/>
                </a:ln>
                <a:solidFill>
                  <a:srgbClr val="FFFFFF"/>
                </a:solidFill>
                <a:effectLst/>
                <a:uLnTx/>
                <a:uFillTx/>
                <a:latin typeface="Arial" charset="0"/>
                <a:ea typeface="ＭＳ Ｐゴシック" charset="0"/>
              </a:rPr>
              <a:t>我愿意你们都说方言，但我更愿意你们都讲道</a:t>
            </a:r>
            <a:r>
              <a:rPr kumimoji="0" lang="en-US" altLang="zh-TW" sz="3200" b="0" i="0" u="none" strike="noStrike" kern="1200" cap="none" spc="0" normalizeH="0" baseline="30000" noProof="0" dirty="0">
                <a:ln>
                  <a:noFill/>
                </a:ln>
                <a:solidFill>
                  <a:srgbClr val="FFFFFF"/>
                </a:solidFill>
                <a:effectLst/>
                <a:uLnTx/>
                <a:uFillTx/>
                <a:latin typeface="Arial" charset="0"/>
                <a:ea typeface="ＭＳ Ｐゴシック" charset="0"/>
              </a:rPr>
              <a:t>;</a:t>
            </a:r>
            <a:r>
              <a:rPr kumimoji="0" lang="zh-TW" altLang="en-US" sz="3200" b="0" i="0" u="none" strike="noStrike" kern="1200" cap="none" spc="0" normalizeH="0" baseline="30000" noProof="0" dirty="0">
                <a:ln>
                  <a:noFill/>
                </a:ln>
                <a:solidFill>
                  <a:srgbClr val="FFFFFF"/>
                </a:solidFill>
                <a:effectLst/>
                <a:uLnTx/>
                <a:uFillTx/>
                <a:latin typeface="Arial" charset="0"/>
                <a:ea typeface="ＭＳ Ｐゴシック" charset="0"/>
              </a:rPr>
              <a:t>因为那说方言的，如果不翻译出来使教会得着造就，就远不如那讲道的了。</a:t>
            </a:r>
            <a:endParaRPr kumimoji="0" lang="en-GB" altLang="zh-TW" sz="3200" b="0" i="0" u="none" strike="noStrike" kern="1200" cap="none" spc="0" normalizeH="0" baseline="30000" noProof="0" dirty="0">
              <a:ln>
                <a:noFill/>
              </a:ln>
              <a:solidFill>
                <a:srgbClr val="FFFFFF"/>
              </a:solidFill>
              <a:effectLst/>
              <a:uLnTx/>
              <a:uFillTx/>
              <a:latin typeface="Arial" charset="0"/>
              <a:ea typeface="ＭＳ Ｐゴシック" charset="0"/>
            </a:endParaRPr>
          </a:p>
          <a:p>
            <a:pPr marL="736600" marR="0" lvl="0" indent="-736600" algn="ctr" defTabSz="914400" rtl="0" eaLnBrk="0" fontAlgn="base" latinLnBrk="0" hangingPunct="0">
              <a:lnSpc>
                <a:spcPct val="90000"/>
              </a:lnSpc>
              <a:spcBef>
                <a:spcPct val="0"/>
              </a:spcBef>
              <a:spcAft>
                <a:spcPct val="0"/>
              </a:spcAft>
              <a:buClrTx/>
              <a:buSzTx/>
              <a:buFontTx/>
              <a:buNone/>
              <a:tabLst/>
              <a:defRPr/>
            </a:pPr>
            <a:r>
              <a:rPr kumimoji="0" lang="zh-TW" altLang="en-US" sz="3200" b="1" i="0" u="none" strike="noStrike" kern="1200" cap="none" spc="0" normalizeH="0" baseline="30000" noProof="0" dirty="0">
                <a:ln>
                  <a:noFill/>
                </a:ln>
                <a:solidFill>
                  <a:srgbClr val="FFFFFF"/>
                </a:solidFill>
                <a:effectLst/>
                <a:uLnTx/>
                <a:uFillTx/>
                <a:latin typeface="Arial" charset="0"/>
                <a:ea typeface="ＭＳ Ｐゴシック" charset="0"/>
              </a:rPr>
              <a:t>中文新版（简体）（</a:t>
            </a:r>
            <a:r>
              <a:rPr kumimoji="0" lang="en-US" altLang="zh-TW" sz="3200" b="1" i="0" u="none" strike="noStrike" kern="1200" cap="none" spc="0" normalizeH="0" baseline="30000" noProof="0" dirty="0">
                <a:ln>
                  <a:noFill/>
                </a:ln>
                <a:solidFill>
                  <a:srgbClr val="FFFFFF"/>
                </a:solidFill>
                <a:effectLst/>
                <a:uLnTx/>
                <a:uFillTx/>
                <a:latin typeface="Arial" charset="0"/>
                <a:ea typeface="ＭＳ Ｐゴシック" charset="0"/>
              </a:rPr>
              <a:t>CNVS</a:t>
            </a:r>
            <a:r>
              <a:rPr kumimoji="0" lang="en-US" altLang="zh-TW" sz="3200" b="0" i="0" u="none" strike="noStrike" kern="1200" cap="none" spc="0" normalizeH="0" baseline="30000" noProof="0" dirty="0">
                <a:ln>
                  <a:noFill/>
                </a:ln>
                <a:solidFill>
                  <a:srgbClr val="FFFFFF"/>
                </a:solidFill>
                <a:effectLst/>
                <a:uLnTx/>
                <a:uFillTx/>
                <a:latin typeface="Arial" charset="0"/>
                <a:ea typeface="ＭＳ Ｐゴシック" charset="0"/>
              </a:rPr>
              <a:t>)</a:t>
            </a:r>
            <a:endParaRPr kumimoji="0" lang="en-US" altLang="zh-TW" sz="3200" b="0" i="0" u="none" strike="noStrike" kern="1200" cap="none" spc="0" normalizeH="0" baseline="0" noProof="0" dirty="0">
              <a:ln>
                <a:noFill/>
              </a:ln>
              <a:solidFill>
                <a:srgbClr val="FFFFFF"/>
              </a:solidFill>
              <a:effectLst/>
              <a:uLnTx/>
              <a:uFillTx/>
              <a:latin typeface="Arial" charset="0"/>
              <a:ea typeface="ＭＳ Ｐゴシック" charset="0"/>
            </a:endParaRPr>
          </a:p>
          <a:p>
            <a:pPr marL="736600" marR="0" lvl="0" indent="-736600" algn="ctr" defTabSz="914400" rtl="0" eaLnBrk="0" fontAlgn="base" latinLnBrk="0" hangingPunct="0">
              <a:lnSpc>
                <a:spcPct val="9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Arial" charset="0"/>
              <a:ea typeface="ＭＳ Ｐゴシック" charset="0"/>
            </a:endParaRPr>
          </a:p>
        </p:txBody>
      </p:sp>
      <p:pic>
        <p:nvPicPr>
          <p:cNvPr id="483332" name="Picture 1029" descr="holy-bibl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2971800" cy="22050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4326" name="Rectangle 2"/>
          <p:cNvSpPr>
            <a:spLocks noGrp="1" noChangeArrowheads="1"/>
          </p:cNvSpPr>
          <p:nvPr>
            <p:ph type="title" idx="4294967295"/>
          </p:nvPr>
        </p:nvSpPr>
        <p:spPr>
          <a:xfrm>
            <a:off x="2916238" y="0"/>
            <a:ext cx="6227762" cy="2209800"/>
          </a:xfrm>
          <a:solidFill>
            <a:schemeClr val="accent2"/>
          </a:solidFill>
        </p:spPr>
        <p:txBody>
          <a:bodyPr/>
          <a:lstStyle/>
          <a:p>
            <a:pPr marL="736600" indent="-736600" algn="l" eaLnBrk="1" hangingPunct="1">
              <a:lnSpc>
                <a:spcPct val="90000"/>
              </a:lnSpc>
              <a:defRPr/>
            </a:pPr>
            <a:r>
              <a:rPr lang="en-US" sz="3600" b="1" dirty="0">
                <a:solidFill>
                  <a:schemeClr val="bg1"/>
                </a:solidFill>
                <a:effectLst>
                  <a:outerShdw blurRad="38100" dist="38100" dir="2700000" algn="tl">
                    <a:srgbClr val="000000"/>
                  </a:outerShdw>
                </a:effectLst>
                <a:latin typeface="Arial" charset="0"/>
                <a:ea typeface="Osaka" charset="0"/>
                <a:cs typeface="Osaka" charset="0"/>
              </a:rPr>
              <a:t>B.	</a:t>
            </a:r>
            <a:r>
              <a:rPr lang="zh-TW" altLang="en-US" sz="3600" b="1" dirty="0">
                <a:solidFill>
                  <a:schemeClr val="bg1"/>
                </a:solidFill>
                <a:effectLst>
                  <a:outerShdw blurRad="38100" dist="38100" dir="2700000" algn="tl">
                    <a:srgbClr val="000000"/>
                  </a:outerShdw>
                </a:effectLst>
                <a:latin typeface="Arial" charset="0"/>
                <a:ea typeface="Osaka" charset="0"/>
                <a:cs typeface="Osaka" charset="0"/>
              </a:rPr>
              <a:t>预言启示教会，而方言只启发说话者（哥林多前书</a:t>
            </a:r>
            <a:r>
              <a:rPr lang="en-US" altLang="zh-TW" sz="3600" b="1" dirty="0">
                <a:solidFill>
                  <a:schemeClr val="bg1"/>
                </a:solidFill>
                <a:effectLst>
                  <a:outerShdw blurRad="38100" dist="38100" dir="2700000" algn="tl">
                    <a:srgbClr val="000000"/>
                  </a:outerShdw>
                </a:effectLst>
                <a:latin typeface="Arial" charset="0"/>
                <a:ea typeface="Osaka" charset="0"/>
                <a:cs typeface="Osaka" charset="0"/>
              </a:rPr>
              <a:t>14</a:t>
            </a:r>
            <a:r>
              <a:rPr lang="zh-TW" altLang="en-US" sz="3600" b="1" dirty="0">
                <a:solidFill>
                  <a:schemeClr val="bg1"/>
                </a:solidFill>
                <a:effectLst>
                  <a:outerShdw blurRad="38100" dist="38100" dir="2700000" algn="tl">
                    <a:srgbClr val="000000"/>
                  </a:outerShdw>
                </a:effectLst>
                <a:latin typeface="Arial" charset="0"/>
                <a:ea typeface="Osaka" charset="0"/>
                <a:cs typeface="Osaka" charset="0"/>
              </a:rPr>
              <a:t>：</a:t>
            </a:r>
            <a:r>
              <a:rPr lang="en-US" altLang="zh-TW" sz="3600" b="1" dirty="0">
                <a:solidFill>
                  <a:schemeClr val="bg1"/>
                </a:solidFill>
                <a:effectLst>
                  <a:outerShdw blurRad="38100" dist="38100" dir="2700000" algn="tl">
                    <a:srgbClr val="000000"/>
                  </a:outerShdw>
                </a:effectLst>
                <a:latin typeface="Arial" charset="0"/>
                <a:ea typeface="Osaka" charset="0"/>
                <a:cs typeface="Osaka" charset="0"/>
              </a:rPr>
              <a:t>4-5</a:t>
            </a:r>
            <a:r>
              <a:rPr lang="zh-TW" altLang="en-US" sz="3600" b="1" dirty="0">
                <a:solidFill>
                  <a:schemeClr val="bg1"/>
                </a:solidFill>
                <a:effectLst>
                  <a:outerShdw blurRad="38100" dist="38100" dir="2700000" algn="tl">
                    <a:srgbClr val="000000"/>
                  </a:outerShdw>
                </a:effectLst>
                <a:latin typeface="Arial" charset="0"/>
                <a:ea typeface="Osaka" charset="0"/>
                <a:cs typeface="Osaka" charset="0"/>
              </a:rPr>
              <a:t>）。</a:t>
            </a:r>
            <a:endParaRPr lang="en-US" sz="3600" b="1" dirty="0">
              <a:solidFill>
                <a:schemeClr val="bg1"/>
              </a:solidFill>
              <a:latin typeface="Arial" charset="0"/>
              <a:ea typeface="Osaka" charset="0"/>
              <a:cs typeface="Osaka" charset="0"/>
            </a:endParaRPr>
          </a:p>
        </p:txBody>
      </p:sp>
    </p:spTree>
    <p:extLst>
      <p:ext uri="{BB962C8B-B14F-4D97-AF65-F5344CB8AC3E}">
        <p14:creationId xmlns:p14="http://schemas.microsoft.com/office/powerpoint/2010/main" val="3004433816"/>
      </p:ext>
    </p:extLst>
  </p:cSld>
  <p:clrMapOvr>
    <a:masterClrMapping/>
  </p:clrMapOvr>
  <p:transition/>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5377" name="Rectangle 2"/>
          <p:cNvSpPr>
            <a:spLocks noChangeArrowheads="1"/>
          </p:cNvSpPr>
          <p:nvPr/>
        </p:nvSpPr>
        <p:spPr bwMode="auto">
          <a:xfrm>
            <a:off x="0" y="-152400"/>
            <a:ext cx="9396413" cy="70104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85378" name="Rectangle 2"/>
          <p:cNvSpPr>
            <a:spLocks noGrp="1" noChangeArrowheads="1"/>
          </p:cNvSpPr>
          <p:nvPr>
            <p:ph type="title" idx="4294967295"/>
          </p:nvPr>
        </p:nvSpPr>
        <p:spPr>
          <a:xfrm>
            <a:off x="107950" y="274638"/>
            <a:ext cx="9288463" cy="1143000"/>
          </a:xfrm>
        </p:spPr>
        <p:txBody>
          <a:bodyPr/>
          <a:lstStyle/>
          <a:p>
            <a:pPr marL="658813" indent="-658813" algn="l" eaLnBrk="1" hangingPunct="1"/>
            <a:r>
              <a:rPr lang="en-US" sz="4000" b="1" dirty="0">
                <a:solidFill>
                  <a:schemeClr val="bg1"/>
                </a:solidFill>
                <a:latin typeface="Arial" charset="0"/>
                <a:ea typeface="ＭＳ Ｐゴシック" charset="0"/>
                <a:cs typeface="ＭＳ Ｐゴシック" charset="0"/>
              </a:rPr>
              <a:t>II. </a:t>
            </a:r>
            <a:r>
              <a:rPr lang="zh-TW" altLang="en-US" sz="4000" b="1" dirty="0">
                <a:solidFill>
                  <a:schemeClr val="bg1"/>
                </a:solidFill>
                <a:latin typeface="Arial" charset="0"/>
                <a:ea typeface="ＭＳ Ｐゴシック" charset="0"/>
                <a:cs typeface="ＭＳ Ｐゴシック" charset="0"/>
              </a:rPr>
              <a:t>未解释的方言是</a:t>
            </a:r>
            <a:r>
              <a:rPr lang="zh-TW" altLang="en-US" sz="4000" b="1" dirty="0">
                <a:solidFill>
                  <a:srgbClr val="FFFF00"/>
                </a:solidFill>
                <a:latin typeface="Arial" charset="0"/>
                <a:ea typeface="ＭＳ Ｐゴシック" charset="0"/>
                <a:cs typeface="ＭＳ Ｐゴシック" charset="0"/>
              </a:rPr>
              <a:t>不可理解的</a:t>
            </a:r>
            <a:r>
              <a:rPr lang="zh-TW" altLang="en-US" sz="4000" b="1" dirty="0">
                <a:solidFill>
                  <a:schemeClr val="bg1"/>
                </a:solidFill>
                <a:latin typeface="Arial" charset="0"/>
                <a:ea typeface="ＭＳ Ｐゴシック" charset="0"/>
                <a:cs typeface="ＭＳ Ｐゴシック" charset="0"/>
              </a:rPr>
              <a:t>（哥林多前书</a:t>
            </a:r>
            <a:r>
              <a:rPr lang="en-US" altLang="zh-TW" sz="4000" b="1" dirty="0">
                <a:solidFill>
                  <a:schemeClr val="bg1"/>
                </a:solidFill>
                <a:latin typeface="Arial" charset="0"/>
                <a:ea typeface="ＭＳ Ｐゴシック" charset="0"/>
                <a:cs typeface="ＭＳ Ｐゴシック" charset="0"/>
              </a:rPr>
              <a:t>14</a:t>
            </a:r>
            <a:r>
              <a:rPr lang="zh-TW" altLang="en-US" sz="4000" b="1" dirty="0">
                <a:solidFill>
                  <a:schemeClr val="bg1"/>
                </a:solidFill>
                <a:latin typeface="Arial" charset="0"/>
                <a:ea typeface="ＭＳ Ｐゴシック" charset="0"/>
                <a:cs typeface="ＭＳ Ｐゴシック" charset="0"/>
              </a:rPr>
              <a:t>：</a:t>
            </a:r>
            <a:r>
              <a:rPr lang="en-US" altLang="zh-TW" sz="4000" b="1" dirty="0">
                <a:solidFill>
                  <a:schemeClr val="bg1"/>
                </a:solidFill>
                <a:latin typeface="Arial" charset="0"/>
                <a:ea typeface="ＭＳ Ｐゴシック" charset="0"/>
                <a:cs typeface="ＭＳ Ｐゴシック" charset="0"/>
              </a:rPr>
              <a:t>6-19</a:t>
            </a:r>
            <a:r>
              <a:rPr lang="zh-TW" altLang="en-US" sz="4000" b="1" dirty="0">
                <a:solidFill>
                  <a:schemeClr val="bg1"/>
                </a:solidFill>
                <a:latin typeface="Arial" charset="0"/>
                <a:ea typeface="ＭＳ Ｐゴシック" charset="0"/>
                <a:cs typeface="ＭＳ Ｐゴシック" charset="0"/>
              </a:rPr>
              <a:t>）</a:t>
            </a:r>
            <a:endParaRPr lang="en-US" sz="4000" b="1" dirty="0">
              <a:latin typeface="Arial" charset="0"/>
              <a:ea typeface="ＭＳ Ｐゴシック" charset="0"/>
              <a:cs typeface="ＭＳ Ｐゴシック" charset="0"/>
            </a:endParaRPr>
          </a:p>
        </p:txBody>
      </p:sp>
      <p:sp>
        <p:nvSpPr>
          <p:cNvPr id="485379" name="Rectangle 5"/>
          <p:cNvSpPr>
            <a:spLocks noChangeArrowheads="1"/>
          </p:cNvSpPr>
          <p:nvPr/>
        </p:nvSpPr>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pic>
        <p:nvPicPr>
          <p:cNvPr id="485380" name="Picture 7" descr="tonguesdebstowa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828800" y="2133600"/>
            <a:ext cx="5513388" cy="4133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146339308"/>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7425"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87426" name="Rectangle 2"/>
          <p:cNvSpPr>
            <a:spLocks noGrp="1" noChangeArrowheads="1"/>
          </p:cNvSpPr>
          <p:nvPr>
            <p:ph type="title" idx="4294967295"/>
          </p:nvPr>
        </p:nvSpPr>
        <p:spPr>
          <a:xfrm>
            <a:off x="0" y="0"/>
            <a:ext cx="9144000" cy="914400"/>
          </a:xfrm>
          <a:solidFill>
            <a:srgbClr val="800000"/>
          </a:solidFill>
        </p:spPr>
        <p:txBody>
          <a:bodyPr/>
          <a:lstStyle/>
          <a:p>
            <a:pPr eaLnBrk="1" hangingPunct="1"/>
            <a:r>
              <a:rPr lang="zh-TW" altLang="en-US" sz="4000" dirty="0">
                <a:solidFill>
                  <a:schemeClr val="bg1"/>
                </a:solidFill>
                <a:latin typeface="Arial" charset="0"/>
                <a:ea typeface="Osaka" charset="0"/>
                <a:cs typeface="Osaka" charset="0"/>
              </a:rPr>
              <a:t>现代语言不是语言</a:t>
            </a:r>
            <a:endParaRPr lang="en-US" dirty="0">
              <a:latin typeface="Arial" charset="0"/>
              <a:ea typeface="Osaka" charset="0"/>
              <a:cs typeface="Osaka" charset="0"/>
            </a:endParaRPr>
          </a:p>
        </p:txBody>
      </p:sp>
      <p:sp>
        <p:nvSpPr>
          <p:cNvPr id="487427" name="Rectangle 5"/>
          <p:cNvSpPr>
            <a:spLocks noChangeArrowheads="1"/>
          </p:cNvSpPr>
          <p:nvPr/>
        </p:nvSpPr>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87428" name="Rectangle 3"/>
          <p:cNvSpPr>
            <a:spLocks noChangeArrowheads="1"/>
          </p:cNvSpPr>
          <p:nvPr/>
        </p:nvSpPr>
        <p:spPr bwMode="auto">
          <a:xfrm>
            <a:off x="685800" y="32004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0" fontAlgn="base" latinLnBrk="0" hangingPunct="0">
              <a:lnSpc>
                <a:spcPct val="100000"/>
              </a:lnSpc>
              <a:spcBef>
                <a:spcPct val="20000"/>
              </a:spcBef>
              <a:spcAft>
                <a:spcPct val="0"/>
              </a:spcAft>
              <a:buClrTx/>
              <a:buSzTx/>
              <a:buFontTx/>
              <a:buChar char="•"/>
              <a:tabLst/>
              <a:defRPr/>
            </a:pPr>
            <a:endParaRPr kumimoji="0" lang="en-US" sz="3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87429" name="Rectangle 3"/>
          <p:cNvSpPr>
            <a:spLocks noChangeArrowheads="1"/>
          </p:cNvSpPr>
          <p:nvPr/>
        </p:nvSpPr>
        <p:spPr bwMode="auto">
          <a:xfrm>
            <a:off x="304800" y="1066800"/>
            <a:ext cx="5943600" cy="2895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0" lang="zh-TW" altLang="en-US" sz="2800" b="1" i="0" u="none" strike="noStrike" kern="1200" cap="none" spc="0" normalizeH="0" baseline="0" noProof="0" dirty="0">
                <a:ln>
                  <a:noFill/>
                </a:ln>
                <a:solidFill>
                  <a:srgbClr val="FFFFFF"/>
                </a:solidFill>
                <a:effectLst/>
                <a:uLnTx/>
                <a:uFillTx/>
                <a:latin typeface="Arial Bold" charset="0"/>
                <a:ea typeface="ＭＳ Ｐゴシック" charset="0"/>
              </a:rPr>
              <a:t>“据我所知，语言学家普遍认同，他们录制并分析了成千上万的现代语言例子 </a:t>
            </a:r>
            <a:r>
              <a:rPr kumimoji="0" lang="en-US" altLang="zh-TW" sz="2800" b="1" i="0" u="none" strike="noStrike" kern="1200" cap="none" spc="0" normalizeH="0" baseline="0" noProof="0" dirty="0">
                <a:ln>
                  <a:noFill/>
                </a:ln>
                <a:solidFill>
                  <a:srgbClr val="FFFFFF"/>
                </a:solidFill>
                <a:effectLst/>
                <a:uLnTx/>
                <a:uFillTx/>
                <a:latin typeface="Arial Bold" charset="0"/>
                <a:ea typeface="ＭＳ Ｐゴシック" charset="0"/>
              </a:rPr>
              <a:t>- </a:t>
            </a:r>
            <a:r>
              <a:rPr kumimoji="0" lang="zh-TW" altLang="en-US" sz="2800" b="1" i="0" u="none" strike="noStrike" kern="1200" cap="none" spc="0" normalizeH="0" baseline="0" noProof="0" dirty="0">
                <a:ln>
                  <a:noFill/>
                </a:ln>
                <a:solidFill>
                  <a:srgbClr val="FFFFFF"/>
                </a:solidFill>
                <a:effectLst/>
                <a:uLnTx/>
                <a:uFillTx/>
                <a:latin typeface="Arial Bold" charset="0"/>
                <a:ea typeface="ＭＳ Ｐゴシック" charset="0"/>
              </a:rPr>
              <a:t>说现代现象不是任何人类语言。</a:t>
            </a:r>
            <a:endParaRPr kumimoji="0" lang="en-US" sz="2800" b="1" i="0" u="none" strike="noStrike" kern="1200" cap="none" spc="0" normalizeH="0" baseline="0" noProof="0" dirty="0">
              <a:ln>
                <a:noFill/>
              </a:ln>
              <a:solidFill>
                <a:srgbClr val="FFFFFF"/>
              </a:solidFill>
              <a:effectLst/>
              <a:uLnTx/>
              <a:uFillTx/>
              <a:latin typeface="Arial Bold" charset="0"/>
              <a:ea typeface="ＭＳ Ｐゴシック" charset="0"/>
            </a:endParaRPr>
          </a:p>
        </p:txBody>
      </p:sp>
      <p:sp>
        <p:nvSpPr>
          <p:cNvPr id="487430" name="Rectangle 3"/>
          <p:cNvSpPr>
            <a:spLocks noChangeArrowheads="1"/>
          </p:cNvSpPr>
          <p:nvPr/>
        </p:nvSpPr>
        <p:spPr bwMode="auto">
          <a:xfrm>
            <a:off x="304800" y="4267200"/>
            <a:ext cx="8534400" cy="2362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0" lang="zh-TW" altLang="en-US" sz="2800" b="1" i="0" u="none" strike="noStrike" kern="1200" cap="none" spc="0" normalizeH="0" baseline="0" noProof="0" dirty="0">
                <a:ln>
                  <a:noFill/>
                </a:ln>
                <a:solidFill>
                  <a:srgbClr val="FFFFFF"/>
                </a:solidFill>
                <a:effectLst/>
                <a:uLnTx/>
                <a:uFillTx/>
                <a:latin typeface="Arial Bold" charset="0"/>
                <a:ea typeface="ＭＳ Ｐゴシック" charset="0"/>
              </a:rPr>
              <a:t>“所有已知语言所需的模式和结构根本就不存在。 偶尔会出现一个可识别的单词</a:t>
            </a:r>
            <a:r>
              <a:rPr kumimoji="0" lang="en-US" altLang="zh-TW" sz="2800" b="1" i="0" u="none" strike="noStrike" kern="1200" cap="none" spc="0" normalizeH="0" baseline="0" noProof="0" dirty="0">
                <a:ln>
                  <a:noFill/>
                </a:ln>
                <a:solidFill>
                  <a:srgbClr val="FFFFFF"/>
                </a:solidFill>
                <a:effectLst/>
                <a:uLnTx/>
                <a:uFillTx/>
                <a:latin typeface="Arial Bold" charset="0"/>
                <a:ea typeface="ＭＳ Ｐゴシック" charset="0"/>
              </a:rPr>
              <a:t>; </a:t>
            </a:r>
            <a:r>
              <a:rPr kumimoji="0" lang="zh-TW" altLang="en-US" sz="2800" b="1" i="0" u="none" strike="noStrike" kern="1200" cap="none" spc="0" normalizeH="0" baseline="0" noProof="0" dirty="0">
                <a:ln>
                  <a:noFill/>
                </a:ln>
                <a:solidFill>
                  <a:srgbClr val="FFFFFF"/>
                </a:solidFill>
                <a:effectLst/>
                <a:uLnTx/>
                <a:uFillTx/>
                <a:latin typeface="Arial Bold" charset="0"/>
                <a:ea typeface="ＭＳ Ｐゴシック" charset="0"/>
              </a:rPr>
              <a:t>但考虑到言语化的绝对数量，这在统计上是可能的。“</a:t>
            </a:r>
            <a:endParaRPr kumimoji="0" lang="en-US" sz="2800" b="1" i="0" u="none" strike="noStrike" kern="1200" cap="none" spc="0" normalizeH="0" baseline="0" noProof="0" dirty="0">
              <a:ln>
                <a:noFill/>
              </a:ln>
              <a:solidFill>
                <a:srgbClr val="FFFFFF"/>
              </a:solidFill>
              <a:effectLst/>
              <a:uLnTx/>
              <a:uFillTx/>
              <a:latin typeface="Arial Bold" charset="0"/>
              <a:ea typeface="ＭＳ Ｐゴシック" charset="0"/>
            </a:endParaRPr>
          </a:p>
        </p:txBody>
      </p:sp>
      <p:pic>
        <p:nvPicPr>
          <p:cNvPr id="487431" name="Picture 9" descr="Carso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400800" y="1295400"/>
            <a:ext cx="1828800" cy="2743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87432" name="Text Box 10"/>
          <p:cNvSpPr txBox="1">
            <a:spLocks noChangeArrowheads="1"/>
          </p:cNvSpPr>
          <p:nvPr/>
        </p:nvSpPr>
        <p:spPr bwMode="auto">
          <a:xfrm>
            <a:off x="3702050" y="6324600"/>
            <a:ext cx="53657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Arial Bold" charset="0"/>
                <a:ea typeface="Osaka" charset="0"/>
                <a:cs typeface="Osaka" charset="0"/>
              </a:rPr>
              <a:t>D. A. Carson, </a:t>
            </a:r>
            <a:r>
              <a:rPr kumimoji="0" lang="en-US" sz="2400" b="0" i="1" u="none" strike="noStrike" kern="1200" cap="none" spc="0" normalizeH="0" baseline="0" noProof="0">
                <a:ln>
                  <a:noFill/>
                </a:ln>
                <a:solidFill>
                  <a:srgbClr val="FFFFFF"/>
                </a:solidFill>
                <a:effectLst/>
                <a:uLnTx/>
                <a:uFillTx/>
                <a:latin typeface="Arial Bold" charset="0"/>
                <a:ea typeface="Osaka" charset="0"/>
                <a:cs typeface="Osaka" charset="0"/>
              </a:rPr>
              <a:t>Showing the Spirit</a:t>
            </a:r>
            <a:r>
              <a:rPr kumimoji="0" lang="en-US" sz="2400" b="0" i="0" u="none" strike="noStrike" kern="1200" cap="none" spc="0" normalizeH="0" baseline="0" noProof="0">
                <a:ln>
                  <a:noFill/>
                </a:ln>
                <a:solidFill>
                  <a:srgbClr val="FFFFFF"/>
                </a:solidFill>
                <a:effectLst/>
                <a:uLnTx/>
                <a:uFillTx/>
                <a:latin typeface="Arial Bold" charset="0"/>
                <a:ea typeface="Osaka" charset="0"/>
                <a:cs typeface="Osaka" charset="0"/>
              </a:rPr>
              <a:t>, 83</a:t>
            </a:r>
          </a:p>
        </p:txBody>
      </p:sp>
    </p:spTree>
    <p:extLst>
      <p:ext uri="{BB962C8B-B14F-4D97-AF65-F5344CB8AC3E}">
        <p14:creationId xmlns:p14="http://schemas.microsoft.com/office/powerpoint/2010/main" val="3537232377"/>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wrap="none" lIns="91293" tIns="45647" rIns="91293" bIns="45647" anchor="ctr"/>
          <a:lstStyle/>
          <a:p>
            <a:pPr eaLnBrk="0" hangingPunct="0"/>
            <a:endParaRPr lang="en-US" sz="1600" b="0">
              <a:solidFill>
                <a:srgbClr val="FFFFFF"/>
              </a:solidFill>
              <a:latin typeface="Times New Roman" charset="0"/>
            </a:endParaRPr>
          </a:p>
        </p:txBody>
      </p:sp>
      <p:sp>
        <p:nvSpPr>
          <p:cNvPr id="179202" name="Rectangle 3"/>
          <p:cNvSpPr>
            <a:spLocks noGrp="1"/>
          </p:cNvSpPr>
          <p:nvPr>
            <p:ph type="title"/>
          </p:nvPr>
        </p:nvSpPr>
        <p:spPr>
          <a:xfrm>
            <a:off x="3584593" y="120650"/>
            <a:ext cx="4570413" cy="1868488"/>
          </a:xfrm>
        </p:spPr>
        <p:txBody>
          <a:bodyPr/>
          <a:lstStyle/>
          <a:p>
            <a:pPr eaLnBrk="1" hangingPunct="1"/>
            <a:r>
              <a:rPr lang="zh-CN" altLang="en-US" b="1" dirty="0">
                <a:latin typeface="Arial" charset="0"/>
                <a:ea typeface="ＭＳ Ｐゴシック" charset="0"/>
                <a:cs typeface="Arial" charset="0"/>
              </a:rPr>
              <a:t>偶像是不当的</a:t>
            </a:r>
            <a:endParaRPr lang="en-US" b="1" dirty="0">
              <a:latin typeface="Arial" charset="0"/>
              <a:ea typeface="ＭＳ Ｐゴシック" charset="0"/>
              <a:cs typeface="Arial" charset="0"/>
            </a:endParaRPr>
          </a:p>
        </p:txBody>
      </p:sp>
      <p:pic>
        <p:nvPicPr>
          <p:cNvPr id="179203" name="Picture 4" descr="idoltwohead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29083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79333" name="Picture 5" descr="OTidols"/>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598863" y="2384425"/>
            <a:ext cx="44831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79334" name="Picture 6" descr="news_idols_468_2"/>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282950" y="2349500"/>
            <a:ext cx="5173663" cy="3316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8406483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nodeType="afterEffect">
                                  <p:stCondLst>
                                    <p:cond delay="0"/>
                                  </p:stCondLst>
                                  <p:childTnLst>
                                    <p:set>
                                      <p:cBhvr>
                                        <p:cTn id="6" dur="1" fill="hold">
                                          <p:stCondLst>
                                            <p:cond delay="0"/>
                                          </p:stCondLst>
                                        </p:cTn>
                                        <p:tgtEl>
                                          <p:spTgt spid="1379333"/>
                                        </p:tgtEl>
                                        <p:attrNameLst>
                                          <p:attrName>style.visibility</p:attrName>
                                        </p:attrNameLst>
                                      </p:cBhvr>
                                      <p:to>
                                        <p:strVal val="visible"/>
                                      </p:to>
                                    </p:set>
                                    <p:animEffect transition="in" filter="blinds(horizontal)">
                                      <p:cBhvr>
                                        <p:cTn id="7" dur="500"/>
                                        <p:tgtEl>
                                          <p:spTgt spid="137933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nodeType="clickEffect">
                                  <p:stCondLst>
                                    <p:cond delay="0"/>
                                  </p:stCondLst>
                                  <p:childTnLst>
                                    <p:set>
                                      <p:cBhvr>
                                        <p:cTn id="11" dur="1" fill="hold">
                                          <p:stCondLst>
                                            <p:cond delay="0"/>
                                          </p:stCondLst>
                                        </p:cTn>
                                        <p:tgtEl>
                                          <p:spTgt spid="13793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9473" name="Picture 4" descr="tonguesabstrac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980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89474" name="Rectangle 2"/>
          <p:cNvSpPr>
            <a:spLocks noGrp="1" noChangeArrowheads="1"/>
          </p:cNvSpPr>
          <p:nvPr>
            <p:ph type="title" idx="4294967295"/>
          </p:nvPr>
        </p:nvSpPr>
        <p:spPr>
          <a:xfrm>
            <a:off x="685800" y="304800"/>
            <a:ext cx="7772400" cy="914400"/>
          </a:xfrm>
        </p:spPr>
        <p:txBody>
          <a:bodyPr/>
          <a:lstStyle/>
          <a:p>
            <a:r>
              <a:rPr lang="en-US">
                <a:solidFill>
                  <a:schemeClr val="bg1"/>
                </a:solidFill>
                <a:latin typeface="Arial" charset="0"/>
                <a:ea typeface="Osaka" charset="0"/>
                <a:cs typeface="Osaka" charset="0"/>
              </a:rPr>
              <a:t>I once knew a little Greek…</a:t>
            </a:r>
            <a:endParaRPr lang="en-US">
              <a:latin typeface="Arial" charset="0"/>
              <a:ea typeface="Osaka" charset="0"/>
              <a:cs typeface="Osaka" charset="0"/>
            </a:endParaRPr>
          </a:p>
        </p:txBody>
      </p:sp>
      <p:sp>
        <p:nvSpPr>
          <p:cNvPr id="489475" name="Rectangle 6"/>
          <p:cNvSpPr>
            <a:spLocks noChangeArrowheads="1"/>
          </p:cNvSpPr>
          <p:nvPr/>
        </p:nvSpPr>
        <p:spPr bwMode="auto">
          <a:xfrm>
            <a:off x="152400" y="1981200"/>
            <a:ext cx="8763000" cy="426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Bwgrkl" charset="0"/>
                <a:ea typeface="ＭＳ Ｐゴシック" charset="0"/>
              </a:rPr>
              <a:t>VEn avrch/| h=n o` lo,goj( kai. o` lo,goj h=n pro.j to.n qeo,n( kai. qeo.j h=n o` lo,gojÅ </a:t>
            </a:r>
            <a:br>
              <a:rPr kumimoji="0" lang="en-US" sz="2400" b="1" i="0" u="none" strike="noStrike" kern="1200" cap="none" spc="0" normalizeH="0" baseline="0" noProof="0">
                <a:ln>
                  <a:noFill/>
                </a:ln>
                <a:solidFill>
                  <a:srgbClr val="FFFFFF"/>
                </a:solidFill>
                <a:effectLst/>
                <a:uLnTx/>
                <a:uFillTx/>
                <a:latin typeface="Bwgrkl" charset="0"/>
                <a:ea typeface="ＭＳ Ｐゴシック" charset="0"/>
              </a:rPr>
            </a:br>
            <a:r>
              <a:rPr kumimoji="0" lang="en-US" sz="2400" b="1" i="0" u="none" strike="noStrike" kern="1200" cap="none" spc="0" normalizeH="0" baseline="30000" noProof="0">
                <a:ln>
                  <a:noFill/>
                </a:ln>
                <a:solidFill>
                  <a:srgbClr val="FFFFFF"/>
                </a:solidFill>
                <a:effectLst/>
                <a:uLnTx/>
                <a:uFillTx/>
                <a:latin typeface="Bwgrkl" charset="0"/>
                <a:ea typeface="ＭＳ Ｐゴシック" charset="0"/>
              </a:rPr>
              <a:t>2</a:t>
            </a:r>
            <a:r>
              <a:rPr kumimoji="0" lang="en-US" sz="2400" b="1" i="0" u="none" strike="noStrike" kern="1200" cap="none" spc="0" normalizeH="0" baseline="0" noProof="0">
                <a:ln>
                  <a:noFill/>
                </a:ln>
                <a:solidFill>
                  <a:srgbClr val="FFFFFF"/>
                </a:solidFill>
                <a:effectLst/>
                <a:uLnTx/>
                <a:uFillTx/>
                <a:latin typeface="Bwgrkl" charset="0"/>
                <a:ea typeface="ＭＳ Ｐゴシック" charset="0"/>
              </a:rPr>
              <a:t>ou-toj h=n evn avrch/| pro.j to.n qeo,nÅ </a:t>
            </a:r>
            <a:br>
              <a:rPr kumimoji="0" lang="en-US" sz="2400" b="1" i="0" u="none" strike="noStrike" kern="1200" cap="none" spc="0" normalizeH="0" baseline="0" noProof="0">
                <a:ln>
                  <a:noFill/>
                </a:ln>
                <a:solidFill>
                  <a:srgbClr val="FFFFFF"/>
                </a:solidFill>
                <a:effectLst/>
                <a:uLnTx/>
                <a:uFillTx/>
                <a:latin typeface="Bwgrkl" charset="0"/>
                <a:ea typeface="ＭＳ Ｐゴシック" charset="0"/>
              </a:rPr>
            </a:br>
            <a:r>
              <a:rPr kumimoji="0" lang="en-US" sz="2400" b="1" i="0" u="none" strike="noStrike" kern="1200" cap="none" spc="0" normalizeH="0" baseline="30000" noProof="0">
                <a:ln>
                  <a:noFill/>
                </a:ln>
                <a:solidFill>
                  <a:srgbClr val="FFFFFF"/>
                </a:solidFill>
                <a:effectLst/>
                <a:uLnTx/>
                <a:uFillTx/>
                <a:latin typeface="Bwgrkl" charset="0"/>
                <a:ea typeface="ＭＳ Ｐゴシック" charset="0"/>
              </a:rPr>
              <a:t>3</a:t>
            </a:r>
            <a:r>
              <a:rPr kumimoji="0" lang="en-US" sz="2400" b="1" i="0" u="none" strike="noStrike" kern="1200" cap="none" spc="0" normalizeH="0" baseline="0" noProof="0">
                <a:ln>
                  <a:noFill/>
                </a:ln>
                <a:solidFill>
                  <a:srgbClr val="FFFFFF"/>
                </a:solidFill>
                <a:effectLst/>
                <a:uLnTx/>
                <a:uFillTx/>
                <a:latin typeface="Bwgrkl" charset="0"/>
                <a:ea typeface="ＭＳ Ｐゴシック" charset="0"/>
              </a:rPr>
              <a:t>pa,nta diV auvtou/ evge,neto( kai. cwri.j auvtou/ evge,neto ouvde. e[nÅ o] ge,gonen </a:t>
            </a:r>
            <a:br>
              <a:rPr kumimoji="0" lang="en-US" sz="2400" b="1" i="0" u="none" strike="noStrike" kern="1200" cap="none" spc="0" normalizeH="0" baseline="0" noProof="0">
                <a:ln>
                  <a:noFill/>
                </a:ln>
                <a:solidFill>
                  <a:srgbClr val="FFFFFF"/>
                </a:solidFill>
                <a:effectLst/>
                <a:uLnTx/>
                <a:uFillTx/>
                <a:latin typeface="Bwgrkl" charset="0"/>
                <a:ea typeface="ＭＳ Ｐゴシック" charset="0"/>
              </a:rPr>
            </a:br>
            <a:r>
              <a:rPr kumimoji="0" lang="en-US" sz="2400" b="1" i="0" u="none" strike="noStrike" kern="1200" cap="none" spc="0" normalizeH="0" baseline="30000" noProof="0">
                <a:ln>
                  <a:noFill/>
                </a:ln>
                <a:solidFill>
                  <a:srgbClr val="FFFFFF"/>
                </a:solidFill>
                <a:effectLst/>
                <a:uLnTx/>
                <a:uFillTx/>
                <a:latin typeface="Bwgrkl" charset="0"/>
                <a:ea typeface="ＭＳ Ｐゴシック" charset="0"/>
              </a:rPr>
              <a:t>4</a:t>
            </a:r>
            <a:r>
              <a:rPr kumimoji="0" lang="en-US" sz="2400" b="1" i="0" u="none" strike="noStrike" kern="1200" cap="none" spc="0" normalizeH="0" baseline="0" noProof="0">
                <a:ln>
                  <a:noFill/>
                </a:ln>
                <a:solidFill>
                  <a:srgbClr val="FFFFFF"/>
                </a:solidFill>
                <a:effectLst/>
                <a:uLnTx/>
                <a:uFillTx/>
                <a:latin typeface="Bwgrkl" charset="0"/>
                <a:ea typeface="ＭＳ Ｐゴシック" charset="0"/>
              </a:rPr>
              <a:t>evn auvtw/| zwh. h=n( kai. h` zwh. h=n to. fw/j tw/n avnqrw,pwn\</a:t>
            </a:r>
          </a:p>
        </p:txBody>
      </p:sp>
      <p:pic>
        <p:nvPicPr>
          <p:cNvPr id="489476" name="Picture 8" descr="Greek John 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46050" y="-177800"/>
            <a:ext cx="9436100" cy="721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Box 2"/>
          <p:cNvSpPr txBox="1"/>
          <p:nvPr/>
        </p:nvSpPr>
        <p:spPr>
          <a:xfrm>
            <a:off x="395536" y="188640"/>
            <a:ext cx="8136904" cy="648072"/>
          </a:xfrm>
          <a:prstGeom prst="rect">
            <a:avLst/>
          </a:prstGeom>
          <a:solidFill>
            <a:schemeClr val="tx1"/>
          </a:solid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2" name="TextBox 1"/>
          <p:cNvSpPr txBox="1"/>
          <p:nvPr/>
        </p:nvSpPr>
        <p:spPr>
          <a:xfrm>
            <a:off x="971600" y="260648"/>
            <a:ext cx="7272808" cy="78483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TW" altLang="en-US" sz="4500" b="0" i="0" u="none" strike="noStrike" kern="1200" cap="none" spc="0" normalizeH="0" baseline="0" noProof="0" dirty="0">
                <a:ln>
                  <a:noFill/>
                </a:ln>
                <a:solidFill>
                  <a:srgbClr val="FFFFFF"/>
                </a:solidFill>
                <a:effectLst/>
                <a:uLnTx/>
                <a:uFillTx/>
                <a:latin typeface="Arial" charset="0"/>
                <a:ea typeface="ＭＳ Ｐゴシック" charset="0"/>
              </a:rPr>
              <a:t>我曾经很少知道希腊语</a:t>
            </a:r>
            <a:r>
              <a:rPr kumimoji="0" lang="en-US" altLang="zh-TW" sz="4500" b="0" i="0" u="none" strike="noStrike" kern="1200" cap="none" spc="0" normalizeH="0" baseline="0" noProof="0" dirty="0">
                <a:ln>
                  <a:noFill/>
                </a:ln>
                <a:solidFill>
                  <a:srgbClr val="FFFFFF"/>
                </a:solidFill>
                <a:effectLst/>
                <a:uLnTx/>
                <a:uFillTx/>
                <a:latin typeface="Arial" charset="0"/>
                <a:ea typeface="ＭＳ Ｐゴシック" charset="0"/>
              </a:rPr>
              <a:t>......</a:t>
            </a:r>
            <a:endParaRPr kumimoji="0" lang="en-GB" sz="4500" b="0" i="0" u="none" strike="noStrike" kern="1200" cap="none" spc="0" normalizeH="0" baseline="0" noProof="0" dirty="0">
              <a:ln>
                <a:noFill/>
              </a:ln>
              <a:solidFill>
                <a:srgbClr val="FFFFFF"/>
              </a:solidFill>
              <a:effectLst/>
              <a:uLnTx/>
              <a:uFillTx/>
              <a:latin typeface="Arial" charset="0"/>
              <a:ea typeface="ＭＳ Ｐゴシック" charset="0"/>
            </a:endParaRPr>
          </a:p>
        </p:txBody>
      </p:sp>
    </p:spTree>
    <p:extLst>
      <p:ext uri="{BB962C8B-B14F-4D97-AF65-F5344CB8AC3E}">
        <p14:creationId xmlns:p14="http://schemas.microsoft.com/office/powerpoint/2010/main" val="977737890"/>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1"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91522" name="Rectangle 2"/>
          <p:cNvSpPr>
            <a:spLocks noGrp="1" noChangeArrowheads="1"/>
          </p:cNvSpPr>
          <p:nvPr>
            <p:ph type="title" idx="4294967295"/>
          </p:nvPr>
        </p:nvSpPr>
        <p:spPr>
          <a:xfrm>
            <a:off x="179388" y="274638"/>
            <a:ext cx="8964612" cy="1641475"/>
          </a:xfrm>
        </p:spPr>
        <p:txBody>
          <a:bodyPr/>
          <a:lstStyle/>
          <a:p>
            <a:pPr marL="779463" indent="-779463" algn="l" eaLnBrk="1" hangingPunct="1"/>
            <a:r>
              <a:rPr lang="en-US" sz="4000" b="1" dirty="0">
                <a:solidFill>
                  <a:schemeClr val="bg1"/>
                </a:solidFill>
                <a:latin typeface="Arial" charset="0"/>
                <a:ea typeface="ＭＳ Ｐゴシック" charset="0"/>
                <a:cs typeface="ＭＳ Ｐゴシック" charset="0"/>
              </a:rPr>
              <a:t>III. </a:t>
            </a:r>
            <a:r>
              <a:rPr lang="zh-TW" altLang="en-US" sz="4000" b="1" dirty="0">
                <a:solidFill>
                  <a:schemeClr val="bg1"/>
                </a:solidFill>
                <a:latin typeface="Arial" charset="0"/>
                <a:ea typeface="ＭＳ Ｐゴシック" charset="0"/>
                <a:cs typeface="ＭＳ Ｐゴシック" charset="0"/>
              </a:rPr>
              <a:t>预言具有卓越的</a:t>
            </a:r>
            <a:r>
              <a:rPr lang="zh-TW" altLang="en-US" sz="4000" b="1" dirty="0">
                <a:solidFill>
                  <a:srgbClr val="FFFF00"/>
                </a:solidFill>
                <a:latin typeface="Arial" charset="0"/>
                <a:ea typeface="ＭＳ Ｐゴシック" charset="0"/>
                <a:cs typeface="ＭＳ Ｐゴシック" charset="0"/>
              </a:rPr>
              <a:t>目的</a:t>
            </a:r>
            <a:r>
              <a:rPr lang="zh-TW" altLang="en-US" sz="4000" b="1" dirty="0">
                <a:solidFill>
                  <a:schemeClr val="bg1"/>
                </a:solidFill>
                <a:latin typeface="Arial" charset="0"/>
                <a:ea typeface="ＭＳ Ｐゴシック" charset="0"/>
                <a:cs typeface="ＭＳ Ｐゴシック" charset="0"/>
              </a:rPr>
              <a:t>和</a:t>
            </a:r>
            <a:r>
              <a:rPr lang="zh-TW" altLang="en-US" sz="4000" b="1" dirty="0">
                <a:solidFill>
                  <a:srgbClr val="FFFF00"/>
                </a:solidFill>
                <a:latin typeface="Arial" charset="0"/>
                <a:ea typeface="ＭＳ Ｐゴシック" charset="0"/>
                <a:cs typeface="ＭＳ Ｐゴシック" charset="0"/>
              </a:rPr>
              <a:t>结果</a:t>
            </a:r>
            <a:r>
              <a:rPr lang="zh-TW" altLang="en-US" sz="4000" b="1" dirty="0">
                <a:solidFill>
                  <a:schemeClr val="bg1"/>
                </a:solidFill>
                <a:latin typeface="Arial" charset="0"/>
                <a:ea typeface="ＭＳ Ｐゴシック" charset="0"/>
                <a:cs typeface="ＭＳ Ｐゴシック" charset="0"/>
              </a:rPr>
              <a:t>（哥林多前书</a:t>
            </a:r>
            <a:r>
              <a:rPr lang="en-US" altLang="zh-TW" sz="4000" b="1" dirty="0">
                <a:solidFill>
                  <a:schemeClr val="bg1"/>
                </a:solidFill>
                <a:latin typeface="Arial" charset="0"/>
                <a:ea typeface="ＭＳ Ｐゴシック" charset="0"/>
                <a:cs typeface="ＭＳ Ｐゴシック" charset="0"/>
              </a:rPr>
              <a:t>14</a:t>
            </a:r>
            <a:r>
              <a:rPr lang="zh-TW" altLang="en-US" sz="4000" b="1" dirty="0">
                <a:solidFill>
                  <a:schemeClr val="bg1"/>
                </a:solidFill>
                <a:latin typeface="Arial" charset="0"/>
                <a:ea typeface="ＭＳ Ｐゴシック" charset="0"/>
                <a:cs typeface="ＭＳ Ｐゴシック" charset="0"/>
              </a:rPr>
              <a:t>：</a:t>
            </a:r>
            <a:r>
              <a:rPr lang="en-US" altLang="zh-TW" sz="4000" b="1" dirty="0">
                <a:solidFill>
                  <a:schemeClr val="bg1"/>
                </a:solidFill>
                <a:latin typeface="Arial" charset="0"/>
                <a:ea typeface="ＭＳ Ｐゴシック" charset="0"/>
                <a:cs typeface="ＭＳ Ｐゴシック" charset="0"/>
              </a:rPr>
              <a:t>20-25</a:t>
            </a:r>
            <a:r>
              <a:rPr lang="zh-TW" altLang="en-US" sz="4000" b="1" dirty="0">
                <a:solidFill>
                  <a:schemeClr val="bg1"/>
                </a:solidFill>
                <a:latin typeface="Arial" charset="0"/>
                <a:ea typeface="ＭＳ Ｐゴシック" charset="0"/>
                <a:cs typeface="ＭＳ Ｐゴシック" charset="0"/>
              </a:rPr>
              <a:t>）。</a:t>
            </a:r>
            <a:endParaRPr lang="en-US" sz="4000" b="1" dirty="0">
              <a:latin typeface="Arial" charset="0"/>
              <a:ea typeface="ＭＳ Ｐゴシック" charset="0"/>
              <a:cs typeface="ＭＳ Ｐゴシック" charset="0"/>
            </a:endParaRPr>
          </a:p>
        </p:txBody>
      </p:sp>
      <p:sp>
        <p:nvSpPr>
          <p:cNvPr id="491523" name="Rectangle 5"/>
          <p:cNvSpPr>
            <a:spLocks noChangeArrowheads="1"/>
          </p:cNvSpPr>
          <p:nvPr/>
        </p:nvSpPr>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pic>
        <p:nvPicPr>
          <p:cNvPr id="491524" name="Picture 7" descr="prophecylionART-PB001_450pixels_3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9800" y="2362200"/>
            <a:ext cx="5294313" cy="3622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668873233"/>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3569"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93570" name="Rectangle 5"/>
          <p:cNvSpPr>
            <a:spLocks noChangeArrowheads="1"/>
          </p:cNvSpPr>
          <p:nvPr/>
        </p:nvSpPr>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30055" name="Rectangle 3"/>
          <p:cNvSpPr>
            <a:spLocks noChangeArrowheads="1"/>
          </p:cNvSpPr>
          <p:nvPr/>
        </p:nvSpPr>
        <p:spPr bwMode="auto">
          <a:xfrm>
            <a:off x="4800600" y="1752600"/>
            <a:ext cx="4343400" cy="213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0" fontAlgn="base" latinLnBrk="0" hangingPunct="0">
              <a:lnSpc>
                <a:spcPct val="100000"/>
              </a:lnSpc>
              <a:spcBef>
                <a:spcPct val="20000"/>
              </a:spcBef>
              <a:spcAft>
                <a:spcPct val="0"/>
              </a:spcAft>
              <a:buClrTx/>
              <a:buSzTx/>
              <a:buFontTx/>
              <a:buChar char="•"/>
              <a:tabLst/>
              <a:defRPr/>
            </a:pPr>
            <a:r>
              <a:rPr kumimoji="0" lang="zh-TW" altLang="en-US" sz="3200" b="1" i="0" u="none" strike="noStrike" kern="1200" cap="none" spc="0" normalizeH="0" baseline="0" noProof="0" dirty="0">
                <a:ln>
                  <a:noFill/>
                </a:ln>
                <a:solidFill>
                  <a:srgbClr val="FFFFFF"/>
                </a:solidFill>
                <a:effectLst/>
                <a:uLnTx/>
                <a:uFillTx/>
                <a:latin typeface="Arial Bold" charset="0"/>
                <a:ea typeface="ＭＳ Ｐゴシック" charset="0"/>
              </a:rPr>
              <a:t>远远超出预言，因为</a:t>
            </a:r>
            <a:r>
              <a:rPr kumimoji="0" lang="zh-TW" altLang="en-US" sz="3200" b="1" i="0" u="none" strike="noStrike" kern="1200" cap="none" spc="0" normalizeH="0" baseline="0" noProof="0" dirty="0">
                <a:ln>
                  <a:noFill/>
                </a:ln>
                <a:solidFill>
                  <a:srgbClr val="FFFF00"/>
                </a:solidFill>
                <a:effectLst/>
                <a:uLnTx/>
                <a:uFillTx/>
                <a:latin typeface="Arial Bold" charset="0"/>
                <a:ea typeface="ＭＳ Ｐゴシック" charset="0"/>
              </a:rPr>
              <a:t>预言使信徒受到启迪</a:t>
            </a:r>
            <a:r>
              <a:rPr kumimoji="0" lang="zh-TW" altLang="en-US" sz="3200" b="1" i="0" u="none" strike="noStrike" kern="1200" cap="none" spc="0" normalizeH="0" baseline="0" noProof="0" dirty="0">
                <a:ln>
                  <a:noFill/>
                </a:ln>
                <a:solidFill>
                  <a:srgbClr val="FFFFFF"/>
                </a:solidFill>
                <a:effectLst/>
                <a:uLnTx/>
                <a:uFillTx/>
                <a:latin typeface="Arial Bold" charset="0"/>
                <a:ea typeface="ＭＳ Ｐゴシック" charset="0"/>
              </a:rPr>
              <a:t>（</a:t>
            </a:r>
            <a:r>
              <a:rPr kumimoji="0" lang="en-US" altLang="zh-TW" sz="3200" b="1" i="0" u="none" strike="noStrike" kern="1200" cap="none" spc="0" normalizeH="0" baseline="0" noProof="0" dirty="0">
                <a:ln>
                  <a:noFill/>
                </a:ln>
                <a:solidFill>
                  <a:srgbClr val="FFFFFF"/>
                </a:solidFill>
                <a:effectLst/>
                <a:uLnTx/>
                <a:uFillTx/>
                <a:latin typeface="Arial Bold" charset="0"/>
                <a:ea typeface="ＭＳ Ｐゴシック" charset="0"/>
              </a:rPr>
              <a:t>22b</a:t>
            </a:r>
            <a:r>
              <a:rPr kumimoji="0" lang="zh-TW" altLang="en-US" sz="3200" b="1" i="0" u="none" strike="noStrike" kern="1200" cap="none" spc="0" normalizeH="0" baseline="0" noProof="0" dirty="0">
                <a:ln>
                  <a:noFill/>
                </a:ln>
                <a:solidFill>
                  <a:srgbClr val="FFFFFF"/>
                </a:solidFill>
                <a:effectLst/>
                <a:uLnTx/>
                <a:uFillTx/>
                <a:latin typeface="Arial Bold" charset="0"/>
                <a:ea typeface="ＭＳ Ｐゴシック" charset="0"/>
              </a:rPr>
              <a:t>）</a:t>
            </a:r>
            <a:endParaRPr kumimoji="0" lang="en-US" sz="3200" b="1" i="0" u="none" strike="noStrike" kern="1200" cap="none" spc="0" normalizeH="0" baseline="0" noProof="0" dirty="0">
              <a:ln>
                <a:noFill/>
              </a:ln>
              <a:solidFill>
                <a:srgbClr val="FFFFFF"/>
              </a:solidFill>
              <a:effectLst/>
              <a:uLnTx/>
              <a:uFillTx/>
              <a:latin typeface="Arial Bold" charset="0"/>
              <a:ea typeface="ＭＳ Ｐゴシック" charset="0"/>
            </a:endParaRPr>
          </a:p>
        </p:txBody>
      </p:sp>
      <p:grpSp>
        <p:nvGrpSpPr>
          <p:cNvPr id="2" name="Group 14"/>
          <p:cNvGrpSpPr>
            <a:grpSpLocks/>
          </p:cNvGrpSpPr>
          <p:nvPr/>
        </p:nvGrpSpPr>
        <p:grpSpPr bwMode="auto">
          <a:xfrm>
            <a:off x="381000" y="1066800"/>
            <a:ext cx="4343400" cy="5791200"/>
            <a:chOff x="240" y="672"/>
            <a:chExt cx="2736" cy="3648"/>
          </a:xfrm>
        </p:grpSpPr>
        <p:pic>
          <p:nvPicPr>
            <p:cNvPr id="493574" name="Picture 9" descr="tongues-pentecost"/>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a:stretch>
              <a:fillRect/>
            </a:stretch>
          </p:blipFill>
          <p:spPr bwMode="auto">
            <a:xfrm>
              <a:off x="576" y="672"/>
              <a:ext cx="2256" cy="23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93575" name="Rectangle 3"/>
            <p:cNvSpPr>
              <a:spLocks noChangeArrowheads="1"/>
            </p:cNvSpPr>
            <p:nvPr/>
          </p:nvSpPr>
          <p:spPr bwMode="auto">
            <a:xfrm>
              <a:off x="240" y="2928"/>
              <a:ext cx="2736" cy="13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0" fontAlgn="base" latinLnBrk="0" hangingPunct="0">
                <a:lnSpc>
                  <a:spcPct val="100000"/>
                </a:lnSpc>
                <a:spcBef>
                  <a:spcPct val="20000"/>
                </a:spcBef>
                <a:spcAft>
                  <a:spcPct val="0"/>
                </a:spcAft>
                <a:buClrTx/>
                <a:buSzTx/>
                <a:buFontTx/>
                <a:buChar char="•"/>
                <a:tabLst/>
                <a:defRPr/>
              </a:pPr>
              <a:r>
                <a:rPr kumimoji="0" lang="zh-TW" altLang="en-US" sz="3200" b="1" i="0" u="none" strike="noStrike" kern="1200" cap="none" spc="0" normalizeH="0" baseline="0" noProof="0" dirty="0">
                  <a:ln>
                    <a:noFill/>
                  </a:ln>
                  <a:solidFill>
                    <a:srgbClr val="FFFFFF"/>
                  </a:solidFill>
                  <a:effectLst/>
                  <a:uLnTx/>
                  <a:uFillTx/>
                  <a:latin typeface="Arial Bold" charset="0"/>
                  <a:ea typeface="ＭＳ Ｐゴシック" charset="0"/>
                </a:rPr>
                <a:t>舌头向</a:t>
              </a:r>
              <a:r>
                <a:rPr kumimoji="0" lang="zh-TW" altLang="en-US" sz="3200" b="1" i="0" u="none" strike="noStrike" kern="1200" cap="none" spc="0" normalizeH="0" baseline="0" noProof="0" dirty="0">
                  <a:ln>
                    <a:noFill/>
                  </a:ln>
                  <a:solidFill>
                    <a:srgbClr val="FFFF00"/>
                  </a:solidFill>
                  <a:effectLst/>
                  <a:uLnTx/>
                  <a:uFillTx/>
                  <a:latin typeface="Arial Bold" charset="0"/>
                  <a:ea typeface="ＭＳ Ｐゴシック" charset="0"/>
                </a:rPr>
                <a:t>不信的人证明</a:t>
              </a:r>
              <a:r>
                <a:rPr kumimoji="0" lang="zh-TW" altLang="en-US" sz="3200" b="1" i="0" u="none" strike="noStrike" kern="1200" cap="none" spc="0" normalizeH="0" baseline="0" noProof="0" dirty="0">
                  <a:ln>
                    <a:noFill/>
                  </a:ln>
                  <a:solidFill>
                    <a:srgbClr val="FFFFFF"/>
                  </a:solidFill>
                  <a:effectLst/>
                  <a:uLnTx/>
                  <a:uFillTx/>
                  <a:latin typeface="Arial Bold" charset="0"/>
                  <a:ea typeface="ＭＳ Ｐゴシック" charset="0"/>
                </a:rPr>
                <a:t>上帝的工作（</a:t>
              </a:r>
              <a:r>
                <a:rPr kumimoji="0" lang="en-US" altLang="zh-TW" sz="3200" b="1" i="0" u="none" strike="noStrike" kern="1200" cap="none" spc="0" normalizeH="0" baseline="0" noProof="0" dirty="0">
                  <a:ln>
                    <a:noFill/>
                  </a:ln>
                  <a:solidFill>
                    <a:srgbClr val="FFFFFF"/>
                  </a:solidFill>
                  <a:effectLst/>
                  <a:uLnTx/>
                  <a:uFillTx/>
                  <a:latin typeface="Arial Bold" charset="0"/>
                  <a:ea typeface="ＭＳ Ｐゴシック" charset="0"/>
                </a:rPr>
                <a:t>21-22a</a:t>
              </a:r>
              <a:r>
                <a:rPr kumimoji="0" lang="zh-TW" altLang="en-US" sz="3200" b="1" i="0" u="none" strike="noStrike" kern="1200" cap="none" spc="0" normalizeH="0" baseline="0" noProof="0" dirty="0">
                  <a:ln>
                    <a:noFill/>
                  </a:ln>
                  <a:solidFill>
                    <a:srgbClr val="FFFFFF"/>
                  </a:solidFill>
                  <a:effectLst/>
                  <a:uLnTx/>
                  <a:uFillTx/>
                  <a:latin typeface="Arial Bold" charset="0"/>
                  <a:ea typeface="ＭＳ Ｐゴシック" charset="0"/>
                </a:rPr>
                <a:t>）</a:t>
              </a:r>
              <a:endParaRPr kumimoji="0" lang="en-US" sz="3200" b="1" i="0" u="none" strike="noStrike" kern="1200" cap="none" spc="0" normalizeH="0" baseline="0" noProof="0" dirty="0">
                <a:ln>
                  <a:noFill/>
                </a:ln>
                <a:solidFill>
                  <a:srgbClr val="FFFFFF"/>
                </a:solidFill>
                <a:effectLst/>
                <a:uLnTx/>
                <a:uFillTx/>
                <a:latin typeface="Arial Bold" charset="0"/>
                <a:ea typeface="ＭＳ Ｐゴシック" charset="0"/>
              </a:endParaRPr>
            </a:p>
          </p:txBody>
        </p:sp>
      </p:grpSp>
      <p:sp>
        <p:nvSpPr>
          <p:cNvPr id="130051" name="Rectangle 2"/>
          <p:cNvSpPr>
            <a:spLocks noGrp="1" noChangeArrowheads="1"/>
          </p:cNvSpPr>
          <p:nvPr>
            <p:ph type="title" idx="4294967295"/>
          </p:nvPr>
        </p:nvSpPr>
        <p:spPr>
          <a:xfrm>
            <a:off x="109736" y="228600"/>
            <a:ext cx="8638728" cy="1143000"/>
          </a:xfrm>
          <a:extLs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marL="719138" indent="-719138" algn="l" eaLnBrk="1" hangingPunct="1">
              <a:defRPr/>
            </a:pPr>
            <a:r>
              <a:rPr lang="en-US" b="1" dirty="0">
                <a:solidFill>
                  <a:schemeClr val="bg1"/>
                </a:solidFill>
                <a:effectLst>
                  <a:glow rad="101600">
                    <a:schemeClr val="tx1"/>
                  </a:glow>
                </a:effectLst>
              </a:rPr>
              <a:t>A. </a:t>
            </a:r>
            <a:r>
              <a:rPr lang="zh-TW" altLang="en-US" b="1" dirty="0">
                <a:solidFill>
                  <a:schemeClr val="bg1"/>
                </a:solidFill>
                <a:effectLst>
                  <a:glow rad="101600">
                    <a:schemeClr val="tx1"/>
                  </a:glow>
                </a:effectLst>
              </a:rPr>
              <a:t>预言具有更高的</a:t>
            </a:r>
            <a:r>
              <a:rPr lang="zh-TW" altLang="en-US" b="1" dirty="0">
                <a:solidFill>
                  <a:srgbClr val="FFFF00"/>
                </a:solidFill>
                <a:effectLst>
                  <a:glow rad="101600">
                    <a:schemeClr val="tx1"/>
                  </a:glow>
                </a:effectLst>
              </a:rPr>
              <a:t>目的</a:t>
            </a:r>
            <a:r>
              <a:rPr lang="zh-TW" altLang="en-US" b="1" dirty="0">
                <a:solidFill>
                  <a:schemeClr val="bg1"/>
                </a:solidFill>
                <a:effectLst>
                  <a:glow rad="101600">
                    <a:schemeClr val="tx1"/>
                  </a:glow>
                </a:effectLst>
              </a:rPr>
              <a:t>（哥林多前书</a:t>
            </a:r>
            <a:r>
              <a:rPr lang="en-US" altLang="zh-TW" b="1" dirty="0">
                <a:solidFill>
                  <a:schemeClr val="bg1"/>
                </a:solidFill>
                <a:effectLst>
                  <a:glow rad="101600">
                    <a:schemeClr val="tx1"/>
                  </a:glow>
                </a:effectLst>
              </a:rPr>
              <a:t>14</a:t>
            </a:r>
            <a:r>
              <a:rPr lang="zh-TW" altLang="en-US" b="1" dirty="0">
                <a:solidFill>
                  <a:schemeClr val="bg1"/>
                </a:solidFill>
                <a:effectLst>
                  <a:glow rad="101600">
                    <a:schemeClr val="tx1"/>
                  </a:glow>
                </a:effectLst>
              </a:rPr>
              <a:t>：</a:t>
            </a:r>
            <a:r>
              <a:rPr lang="en-US" altLang="zh-TW" b="1" dirty="0">
                <a:solidFill>
                  <a:schemeClr val="bg1"/>
                </a:solidFill>
                <a:effectLst>
                  <a:glow rad="101600">
                    <a:schemeClr val="tx1"/>
                  </a:glow>
                </a:effectLst>
              </a:rPr>
              <a:t>20-22</a:t>
            </a:r>
            <a:r>
              <a:rPr lang="zh-TW" altLang="en-US" b="1" dirty="0">
                <a:solidFill>
                  <a:schemeClr val="bg1"/>
                </a:solidFill>
                <a:effectLst>
                  <a:glow rad="101600">
                    <a:schemeClr val="tx1"/>
                  </a:glow>
                </a:effectLst>
              </a:rPr>
              <a:t>）。</a:t>
            </a:r>
            <a:endParaRPr lang="en-US" b="1" dirty="0">
              <a:solidFill>
                <a:schemeClr val="tx1"/>
              </a:solidFill>
              <a:effectLst>
                <a:glow rad="101600">
                  <a:schemeClr val="tx1"/>
                </a:glow>
              </a:effectLst>
              <a:latin typeface="Times" pitchFamily="18" charset="0"/>
            </a:endParaRPr>
          </a:p>
        </p:txBody>
      </p:sp>
    </p:spTree>
    <p:extLst>
      <p:ext uri="{BB962C8B-B14F-4D97-AF65-F5344CB8AC3E}">
        <p14:creationId xmlns:p14="http://schemas.microsoft.com/office/powerpoint/2010/main" val="363525527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13005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055" grpId="0"/>
    </p:bld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5617" name="Rectangle 2"/>
          <p:cNvSpPr>
            <a:spLocks noGrp="1" noChangeArrowheads="1"/>
          </p:cNvSpPr>
          <p:nvPr>
            <p:ph type="ctrTitle" idx="4294967295"/>
          </p:nvPr>
        </p:nvSpPr>
        <p:spPr>
          <a:xfrm>
            <a:off x="685800" y="0"/>
            <a:ext cx="8458200" cy="609600"/>
          </a:xfrm>
          <a:solidFill>
            <a:srgbClr val="800000"/>
          </a:solidFill>
        </p:spPr>
        <p:txBody>
          <a:bodyPr/>
          <a:lstStyle/>
          <a:p>
            <a:pPr algn="ctr" eaLnBrk="1" hangingPunct="1"/>
            <a:r>
              <a:rPr lang="zh-TW" altLang="en-US" sz="3200" b="1" dirty="0">
                <a:solidFill>
                  <a:schemeClr val="bg1"/>
                </a:solidFill>
                <a:latin typeface="Arial" charset="0"/>
                <a:ea typeface="ＭＳ Ｐゴシック" charset="0"/>
                <a:cs typeface="ＭＳ Ｐゴシック" charset="0"/>
              </a:rPr>
              <a:t>非信徒（特别是犹太人）的目的</a:t>
            </a:r>
            <a:endParaRPr lang="en-US" sz="4000" b="1" dirty="0">
              <a:solidFill>
                <a:schemeClr val="bg1"/>
              </a:solidFill>
              <a:latin typeface="Times New Roman" charset="0"/>
              <a:ea typeface="ＭＳ Ｐゴシック" charset="0"/>
              <a:cs typeface="ＭＳ Ｐゴシック" charset="0"/>
            </a:endParaRPr>
          </a:p>
        </p:txBody>
      </p:sp>
      <p:sp>
        <p:nvSpPr>
          <p:cNvPr id="495618" name="TextBox 5"/>
          <p:cNvSpPr txBox="1">
            <a:spLocks noChangeArrowheads="1"/>
          </p:cNvSpPr>
          <p:nvPr/>
        </p:nvSpPr>
        <p:spPr bwMode="auto">
          <a:xfrm>
            <a:off x="2692359" y="6216650"/>
            <a:ext cx="4418096"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TW" altLang="en-US" sz="3600" b="1" i="0" u="none" strike="noStrike" kern="1200" cap="none" spc="0" normalizeH="0" baseline="0" noProof="0" dirty="0">
                <a:ln>
                  <a:noFill/>
                </a:ln>
                <a:solidFill>
                  <a:srgbClr val="482400"/>
                </a:solidFill>
                <a:effectLst/>
                <a:uLnTx/>
                <a:uFillTx/>
                <a:latin typeface="Arial" charset="0"/>
                <a:ea typeface="Osaka" charset="0"/>
                <a:cs typeface="Osaka" charset="0"/>
              </a:rPr>
              <a:t>哥林多前书</a:t>
            </a:r>
            <a:r>
              <a:rPr kumimoji="0" lang="en-US" altLang="zh-TW" sz="3600" b="1" i="0" u="none" strike="noStrike" kern="1200" cap="none" spc="0" normalizeH="0" baseline="0" noProof="0" dirty="0">
                <a:ln>
                  <a:noFill/>
                </a:ln>
                <a:solidFill>
                  <a:srgbClr val="482400"/>
                </a:solidFill>
                <a:effectLst/>
                <a:uLnTx/>
                <a:uFillTx/>
                <a:latin typeface="Arial" charset="0"/>
                <a:ea typeface="Osaka" charset="0"/>
                <a:cs typeface="Osaka" charset="0"/>
              </a:rPr>
              <a:t>14</a:t>
            </a:r>
            <a:r>
              <a:rPr kumimoji="0" lang="zh-TW" altLang="en-US" sz="3600" b="1" i="0" u="none" strike="noStrike" kern="1200" cap="none" spc="0" normalizeH="0" baseline="0" noProof="0" dirty="0">
                <a:ln>
                  <a:noFill/>
                </a:ln>
                <a:solidFill>
                  <a:srgbClr val="482400"/>
                </a:solidFill>
                <a:effectLst/>
                <a:uLnTx/>
                <a:uFillTx/>
                <a:latin typeface="Arial" charset="0"/>
                <a:ea typeface="Osaka" charset="0"/>
                <a:cs typeface="Osaka" charset="0"/>
              </a:rPr>
              <a:t>：</a:t>
            </a:r>
            <a:r>
              <a:rPr kumimoji="0" lang="en-US" altLang="zh-TW" sz="3600" b="1" i="0" u="none" strike="noStrike" kern="1200" cap="none" spc="0" normalizeH="0" baseline="0" noProof="0" dirty="0">
                <a:ln>
                  <a:noFill/>
                </a:ln>
                <a:solidFill>
                  <a:srgbClr val="482400"/>
                </a:solidFill>
                <a:effectLst/>
                <a:uLnTx/>
                <a:uFillTx/>
                <a:latin typeface="Arial" charset="0"/>
                <a:ea typeface="Osaka" charset="0"/>
                <a:cs typeface="Osaka" charset="0"/>
              </a:rPr>
              <a:t>21-22</a:t>
            </a:r>
            <a:endParaRPr kumimoji="0" lang="en-US" sz="3600" b="1" i="0" u="none" strike="noStrike" kern="1200" cap="none" spc="0" normalizeH="0" baseline="0" noProof="0" dirty="0">
              <a:ln>
                <a:noFill/>
              </a:ln>
              <a:solidFill>
                <a:srgbClr val="482400"/>
              </a:solidFill>
              <a:effectLst/>
              <a:uLnTx/>
              <a:uFillTx/>
              <a:latin typeface="Arial" charset="0"/>
              <a:ea typeface="Osaka" charset="0"/>
              <a:cs typeface="Osaka" charset="0"/>
            </a:endParaRPr>
          </a:p>
        </p:txBody>
      </p:sp>
      <p:sp>
        <p:nvSpPr>
          <p:cNvPr id="495619" name="Rectangle 3"/>
          <p:cNvSpPr>
            <a:spLocks noChangeArrowheads="1"/>
          </p:cNvSpPr>
          <p:nvPr/>
        </p:nvSpPr>
        <p:spPr bwMode="auto">
          <a:xfrm>
            <a:off x="685800" y="685800"/>
            <a:ext cx="8458200" cy="563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zh-TW" altLang="en-US" sz="3200" b="1" i="0" u="none" strike="noStrike" kern="1200" cap="none" spc="0" normalizeH="0" baseline="0" noProof="0" dirty="0">
                <a:ln>
                  <a:noFill/>
                </a:ln>
                <a:solidFill>
                  <a:srgbClr val="000000"/>
                </a:solidFill>
                <a:effectLst/>
                <a:uLnTx/>
                <a:uFillTx/>
                <a:latin typeface="Arial" charset="0"/>
                <a:ea typeface="ＭＳ Ｐゴシック" charset="0"/>
              </a:rPr>
              <a:t>在法律中写道：</a:t>
            </a:r>
            <a:endParaRPr kumimoji="0" lang="en-GB" altLang="zh-TW" sz="3200" b="1" i="0" u="none" strike="noStrike" kern="1200" cap="none" spc="0" normalizeH="0" baseline="0" noProof="0" dirty="0">
              <a:ln>
                <a:noFill/>
              </a:ln>
              <a:solidFill>
                <a:srgbClr val="000000"/>
              </a:solidFill>
              <a:effectLst/>
              <a:uLnTx/>
              <a:uFillTx/>
              <a:latin typeface="Arial" charset="0"/>
              <a:ea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zh-TW" altLang="en-US" sz="3200" b="1" i="0" u="none" strike="noStrike" kern="1200" cap="none" spc="0" normalizeH="0" baseline="0" noProof="0" dirty="0">
                <a:ln>
                  <a:noFill/>
                </a:ln>
                <a:solidFill>
                  <a:srgbClr val="000000"/>
                </a:solidFill>
                <a:effectLst/>
                <a:uLnTx/>
                <a:uFillTx/>
                <a:latin typeface="Arial" charset="0"/>
                <a:ea typeface="ＭＳ Ｐゴシック" charset="0"/>
              </a:rPr>
              <a:t>“通过奇怪的方言，通过外国人的嘴唇，</a:t>
            </a:r>
            <a:r>
              <a:rPr kumimoji="0" lang="zh-TW" altLang="en-US" sz="3200" b="1" i="0" u="none" strike="noStrike" kern="1200" cap="none" spc="0" normalizeH="0" baseline="0" noProof="0" dirty="0">
                <a:ln>
                  <a:noFill/>
                </a:ln>
                <a:solidFill>
                  <a:srgbClr val="0000FF"/>
                </a:solidFill>
                <a:effectLst/>
                <a:uLnTx/>
                <a:uFillTx/>
                <a:latin typeface="Arial" charset="0"/>
                <a:ea typeface="ＭＳ Ｐゴシック" charset="0"/>
              </a:rPr>
              <a:t>我会对这些人（犹太人）说话</a:t>
            </a:r>
            <a:r>
              <a:rPr kumimoji="0" lang="zh-TW" altLang="en-US" sz="3200" b="1" i="0" u="none" strike="noStrike" kern="1200" cap="none" spc="0" normalizeH="0" baseline="0" noProof="0" dirty="0">
                <a:ln>
                  <a:noFill/>
                </a:ln>
                <a:solidFill>
                  <a:srgbClr val="000000"/>
                </a:solidFill>
                <a:effectLst/>
                <a:uLnTx/>
                <a:uFillTx/>
                <a:latin typeface="Arial" charset="0"/>
                <a:ea typeface="ＭＳ Ｐゴシック" charset="0"/>
              </a:rPr>
              <a:t>，但即便如此，他们也不会听我的话，”主说？</a:t>
            </a:r>
            <a:endParaRPr kumimoji="0" lang="en-GB" altLang="zh-TW" sz="3200" b="1" i="0" u="none" strike="noStrike" kern="1200" cap="none" spc="0" normalizeH="0" baseline="0" noProof="0" dirty="0">
              <a:ln>
                <a:noFill/>
              </a:ln>
              <a:solidFill>
                <a:srgbClr val="000000"/>
              </a:solidFill>
              <a:effectLst/>
              <a:uLnTx/>
              <a:uFillTx/>
              <a:latin typeface="Arial" charset="0"/>
              <a:ea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altLang="zh-TW" sz="3200" b="1" i="0" u="none" strike="noStrike" kern="1200" cap="none" spc="0" normalizeH="0" baseline="0" noProof="0" dirty="0">
                <a:ln>
                  <a:noFill/>
                </a:ln>
                <a:solidFill>
                  <a:srgbClr val="000000"/>
                </a:solidFill>
                <a:effectLst/>
                <a:uLnTx/>
                <a:uFillTx/>
                <a:latin typeface="Arial" charset="0"/>
                <a:ea typeface="ＭＳ Ｐゴシック" charset="0"/>
              </a:rPr>
              <a:t>[</a:t>
            </a:r>
            <a:r>
              <a:rPr kumimoji="0" lang="zh-TW" altLang="en-US" sz="3200" b="1" i="0" u="none" strike="noStrike" kern="1200" cap="none" spc="0" normalizeH="0" baseline="0" noProof="0" dirty="0">
                <a:ln>
                  <a:noFill/>
                </a:ln>
                <a:solidFill>
                  <a:srgbClr val="000000"/>
                </a:solidFill>
                <a:effectLst/>
                <a:uLnTx/>
                <a:uFillTx/>
                <a:latin typeface="Arial" charset="0"/>
                <a:ea typeface="ＭＳ Ｐゴシック" charset="0"/>
              </a:rPr>
              <a:t>以赛亚书</a:t>
            </a:r>
            <a:r>
              <a:rPr kumimoji="0" lang="en-US" altLang="zh-TW" sz="3200" b="1" i="0" u="none" strike="noStrike" kern="1200" cap="none" spc="0" normalizeH="0" baseline="0" noProof="0" dirty="0">
                <a:ln>
                  <a:noFill/>
                </a:ln>
                <a:solidFill>
                  <a:srgbClr val="000000"/>
                </a:solidFill>
                <a:effectLst/>
                <a:uLnTx/>
                <a:uFillTx/>
                <a:latin typeface="Arial" charset="0"/>
                <a:ea typeface="ＭＳ Ｐゴシック" charset="0"/>
              </a:rPr>
              <a:t>28:11]</a:t>
            </a:r>
            <a:r>
              <a:rPr kumimoji="0" lang="zh-TW" altLang="en-US" sz="3200" b="1" i="0" u="none" strike="noStrike" kern="1200" cap="none" spc="0" normalizeH="0" baseline="0" noProof="0" dirty="0">
                <a:ln>
                  <a:noFill/>
                </a:ln>
                <a:solidFill>
                  <a:srgbClr val="000000"/>
                </a:solidFill>
                <a:effectLst/>
                <a:uLnTx/>
                <a:uFillTx/>
                <a:latin typeface="Arial" charset="0"/>
                <a:ea typeface="ＭＳ Ｐゴシック" charset="0"/>
              </a:rPr>
              <a:t>。</a:t>
            </a:r>
            <a:endParaRPr kumimoji="0" lang="en-US" sz="2000" b="1" i="0" u="none" strike="noStrike" kern="1200" cap="none" spc="0" normalizeH="0" baseline="0" noProof="0" dirty="0">
              <a:ln>
                <a:noFill/>
              </a:ln>
              <a:solidFill>
                <a:srgbClr val="000000"/>
              </a:solidFill>
              <a:effectLst/>
              <a:uLnTx/>
              <a:uFillTx/>
              <a:latin typeface="Arial" charset="0"/>
              <a:ea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zh-TW" altLang="en-US" sz="3200" b="1" i="0" u="none" strike="noStrike" kern="1200" cap="none" spc="0" normalizeH="0" baseline="0" noProof="0" dirty="0">
                <a:ln>
                  <a:noFill/>
                </a:ln>
                <a:solidFill>
                  <a:srgbClr val="000000"/>
                </a:solidFill>
                <a:effectLst/>
                <a:uLnTx/>
                <a:uFillTx/>
                <a:latin typeface="Arial" charset="0"/>
                <a:ea typeface="ＭＳ Ｐゴシック" charset="0"/>
              </a:rPr>
              <a:t>那时，</a:t>
            </a:r>
            <a:r>
              <a:rPr kumimoji="0" lang="zh-TW" altLang="en-US" sz="3200" b="1" i="0" u="none" strike="noStrike" kern="1200" cap="none" spc="0" normalizeH="0" baseline="0" noProof="0" dirty="0">
                <a:ln>
                  <a:noFill/>
                </a:ln>
                <a:solidFill>
                  <a:srgbClr val="800000"/>
                </a:solidFill>
                <a:effectLst/>
                <a:uLnTx/>
                <a:uFillTx/>
                <a:latin typeface="Arial" charset="0"/>
                <a:ea typeface="ＭＳ Ｐゴシック" charset="0"/>
              </a:rPr>
              <a:t>舌头</a:t>
            </a:r>
            <a:r>
              <a:rPr kumimoji="0" lang="zh-TW" altLang="en-US" sz="3200" b="1" i="0" u="none" strike="noStrike" kern="1200" cap="none" spc="0" normalizeH="0" baseline="0" noProof="0" dirty="0">
                <a:ln>
                  <a:noFill/>
                </a:ln>
                <a:solidFill>
                  <a:srgbClr val="000000"/>
                </a:solidFill>
                <a:effectLst/>
                <a:uLnTx/>
                <a:uFillTx/>
                <a:latin typeface="Arial" charset="0"/>
                <a:ea typeface="ＭＳ Ｐゴシック" charset="0"/>
              </a:rPr>
              <a:t>是一个标志，不是信徒，而是</a:t>
            </a:r>
            <a:r>
              <a:rPr kumimoji="0" lang="zh-TW" altLang="en-US" sz="3200" b="1" i="0" u="none" strike="noStrike" kern="1200" cap="none" spc="0" normalizeH="0" baseline="0" noProof="0" dirty="0">
                <a:ln>
                  <a:noFill/>
                </a:ln>
                <a:solidFill>
                  <a:srgbClr val="800000"/>
                </a:solidFill>
                <a:effectLst/>
                <a:uLnTx/>
                <a:uFillTx/>
                <a:latin typeface="Arial" charset="0"/>
                <a:ea typeface="ＭＳ Ｐゴシック" charset="0"/>
              </a:rPr>
              <a:t>非信徒</a:t>
            </a:r>
            <a:r>
              <a:rPr kumimoji="0" lang="en-US" altLang="zh-TW" sz="3200" b="1" i="0" u="none" strike="noStrike" kern="1200" cap="none" spc="0" normalizeH="0" baseline="0" noProof="0" dirty="0">
                <a:ln>
                  <a:noFill/>
                </a:ln>
                <a:solidFill>
                  <a:srgbClr val="000000"/>
                </a:solidFill>
                <a:effectLst/>
                <a:uLnTx/>
                <a:uFillTx/>
                <a:latin typeface="Arial" charset="0"/>
                <a:ea typeface="ＭＳ Ｐゴシック" charset="0"/>
              </a:rPr>
              <a:t>; </a:t>
            </a:r>
            <a:r>
              <a:rPr kumimoji="0" lang="zh-TW" altLang="en-US" sz="3200" b="1" i="0" u="none" strike="noStrike" kern="1200" cap="none" spc="0" normalizeH="0" baseline="0" noProof="0" dirty="0">
                <a:ln>
                  <a:noFill/>
                </a:ln>
                <a:solidFill>
                  <a:srgbClr val="000000"/>
                </a:solidFill>
                <a:effectLst/>
                <a:uLnTx/>
                <a:uFillTx/>
                <a:latin typeface="Arial" charset="0"/>
                <a:ea typeface="ＭＳ Ｐゴシック" charset="0"/>
              </a:rPr>
              <a:t>然而，</a:t>
            </a:r>
            <a:r>
              <a:rPr kumimoji="0" lang="zh-TW" altLang="en-US" sz="3200" b="1" i="0" u="none" strike="noStrike" kern="1200" cap="none" spc="0" normalizeH="0" baseline="0" noProof="0" dirty="0">
                <a:ln>
                  <a:noFill/>
                </a:ln>
                <a:solidFill>
                  <a:srgbClr val="800000"/>
                </a:solidFill>
                <a:effectLst/>
                <a:uLnTx/>
                <a:uFillTx/>
                <a:latin typeface="Arial" charset="0"/>
                <a:ea typeface="ＭＳ Ｐゴシック" charset="0"/>
              </a:rPr>
              <a:t>预言</a:t>
            </a:r>
            <a:r>
              <a:rPr kumimoji="0" lang="zh-TW" altLang="en-US" sz="3200" b="1" i="0" u="none" strike="noStrike" kern="1200" cap="none" spc="0" normalizeH="0" baseline="0" noProof="0" dirty="0">
                <a:ln>
                  <a:noFill/>
                </a:ln>
                <a:solidFill>
                  <a:srgbClr val="000000"/>
                </a:solidFill>
                <a:effectLst/>
                <a:uLnTx/>
                <a:uFillTx/>
                <a:latin typeface="Arial" charset="0"/>
                <a:ea typeface="ＭＳ Ｐゴシック" charset="0"/>
              </a:rPr>
              <a:t>是为了</a:t>
            </a:r>
            <a:r>
              <a:rPr kumimoji="0" lang="zh-TW" altLang="en-US" sz="3200" b="1" i="0" u="none" strike="noStrike" kern="1200" cap="none" spc="0" normalizeH="0" baseline="0" noProof="0" dirty="0">
                <a:ln>
                  <a:noFill/>
                </a:ln>
                <a:solidFill>
                  <a:srgbClr val="800000"/>
                </a:solidFill>
                <a:effectLst/>
                <a:uLnTx/>
                <a:uFillTx/>
                <a:latin typeface="Arial" charset="0"/>
                <a:ea typeface="ＭＳ Ｐゴシック" charset="0"/>
              </a:rPr>
              <a:t>信徒</a:t>
            </a:r>
            <a:r>
              <a:rPr kumimoji="0" lang="zh-TW" altLang="en-US" sz="3200" b="1" i="0" u="none" strike="noStrike" kern="1200" cap="none" spc="0" normalizeH="0" baseline="0" noProof="0" dirty="0">
                <a:ln>
                  <a:noFill/>
                </a:ln>
                <a:solidFill>
                  <a:srgbClr val="000000"/>
                </a:solidFill>
                <a:effectLst/>
                <a:uLnTx/>
                <a:uFillTx/>
                <a:latin typeface="Arial" charset="0"/>
                <a:ea typeface="ＭＳ Ｐゴシック" charset="0"/>
              </a:rPr>
              <a:t>，而不是为了不信的人。</a:t>
            </a:r>
            <a:endParaRPr kumimoji="0" lang="en-US" sz="3200" b="1" i="0" u="none" strike="noStrike" kern="1200" cap="none" spc="0" normalizeH="0" baseline="0" noProof="0" dirty="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237990874"/>
      </p:ext>
    </p:extLst>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7665" name="Picture 2" descr="bibleking_james_bible7"/>
          <p:cNvPicPr>
            <a:picLocks noChangeAspect="1" noChangeArrowheads="1"/>
          </p:cNvPicPr>
          <p:nvPr/>
        </p:nvPicPr>
        <p:blipFill>
          <a:blip r:embed="rId3">
            <a:lum bright="-24000"/>
            <a:extLst>
              <a:ext uri="{28A0092B-C50C-407E-A947-70E740481C1C}">
                <a14:useLocalDpi xmlns:a14="http://schemas.microsoft.com/office/drawing/2010/main"/>
              </a:ext>
            </a:extLst>
          </a:blip>
          <a:srcRect/>
          <a:stretch>
            <a:fillRect/>
          </a:stretch>
        </p:blipFill>
        <p:spPr bwMode="auto">
          <a:xfrm>
            <a:off x="2209800" y="-26988"/>
            <a:ext cx="6934200" cy="69119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35906" name="Rectangle 2"/>
          <p:cNvSpPr>
            <a:spLocks noGrp="1" noChangeArrowheads="1"/>
          </p:cNvSpPr>
          <p:nvPr>
            <p:ph type="ctrTitle" idx="4294967295"/>
          </p:nvPr>
        </p:nvSpPr>
        <p:spPr>
          <a:xfrm rot="16200000">
            <a:off x="-2324100" y="2324100"/>
            <a:ext cx="6858000" cy="2209800"/>
          </a:xfrm>
          <a:solidFill>
            <a:srgbClr val="000000"/>
          </a:solidFill>
          <a:effectLst>
            <a:outerShdw blurRad="38100" dist="38099" dir="2700000" algn="ctr" rotWithShape="0">
              <a:srgbClr val="0A0A0A">
                <a:alpha val="99962"/>
              </a:srgbClr>
            </a:outerShdw>
          </a:effectLst>
        </p:spPr>
        <p:txBody>
          <a:bodyPr/>
          <a:lstStyle/>
          <a:p>
            <a:pPr eaLnBrk="1" hangingPunct="1">
              <a:defRPr/>
            </a:pPr>
            <a:r>
              <a:rPr lang="zh-TW" altLang="en-US" sz="5400" dirty="0">
                <a:latin typeface="Trebuchet MS" charset="0"/>
                <a:ea typeface="Osaka" charset="0"/>
                <a:cs typeface="Osaka" charset="0"/>
              </a:rPr>
              <a:t>言语中的圣经定义</a:t>
            </a:r>
            <a:endParaRPr lang="en-US" dirty="0">
              <a:latin typeface="Trebuchet MS" charset="0"/>
              <a:ea typeface="Osaka" charset="0"/>
              <a:cs typeface="Osaka" charset="0"/>
            </a:endParaRPr>
          </a:p>
        </p:txBody>
      </p:sp>
      <p:sp>
        <p:nvSpPr>
          <p:cNvPr id="635908" name="Text Box 4"/>
          <p:cNvSpPr txBox="1">
            <a:spLocks noChangeArrowheads="1"/>
          </p:cNvSpPr>
          <p:nvPr/>
        </p:nvSpPr>
        <p:spPr bwMode="auto">
          <a:xfrm>
            <a:off x="8534400" y="0"/>
            <a:ext cx="565150" cy="457200"/>
          </a:xfrm>
          <a:prstGeom prst="rect">
            <a:avLst/>
          </a:prstGeom>
          <a:solidFill>
            <a:srgbClr val="0A0A0A"/>
          </a:solidFill>
          <a:ln w="9525">
            <a:noFill/>
            <a:miter lim="800000"/>
            <a:headEnd/>
            <a:tailEnd/>
          </a:ln>
          <a:effectLst/>
        </p:spPr>
        <p:txBody>
          <a:bodyPr anchor="b">
            <a:spAutoFit/>
          </a:bodyPr>
          <a:lstStyle>
            <a:lvl1pPr eaLnBrk="0" hangingPunct="0">
              <a:defRPr sz="4400">
                <a:solidFill>
                  <a:schemeClr val="tx2"/>
                </a:solidFill>
                <a:latin typeface="Times New Roman" charset="0"/>
                <a:ea typeface="Osaka" charset="0"/>
                <a:cs typeface="Osaka" charset="0"/>
              </a:defRPr>
            </a:lvl1pPr>
            <a:lvl2pPr marL="37931725" indent="-37474525" eaLnBrk="0" hangingPunct="0">
              <a:defRPr sz="4400">
                <a:solidFill>
                  <a:schemeClr val="tx2"/>
                </a:solidFill>
                <a:latin typeface="Times New Roman" charset="0"/>
                <a:ea typeface="Osaka" charset="0"/>
                <a:cs typeface="Osaka" charset="0"/>
              </a:defRPr>
            </a:lvl2pPr>
            <a:lvl3pPr eaLnBrk="0" hangingPunct="0">
              <a:defRPr sz="4400">
                <a:solidFill>
                  <a:schemeClr val="tx2"/>
                </a:solidFill>
                <a:latin typeface="Times New Roman" charset="0"/>
                <a:ea typeface="Osaka" charset="0"/>
                <a:cs typeface="Osaka" charset="0"/>
              </a:defRPr>
            </a:lvl3pPr>
            <a:lvl4pPr eaLnBrk="0" hangingPunct="0">
              <a:defRPr sz="4400">
                <a:solidFill>
                  <a:schemeClr val="tx2"/>
                </a:solidFill>
                <a:latin typeface="Times New Roman" charset="0"/>
                <a:ea typeface="Osaka" charset="0"/>
                <a:cs typeface="Osaka" charset="0"/>
              </a:defRPr>
            </a:lvl4pPr>
            <a:lvl5pPr eaLnBrk="0" hangingPunct="0">
              <a:defRPr sz="4400">
                <a:solidFill>
                  <a:schemeClr val="tx2"/>
                </a:solidFill>
                <a:latin typeface="Times New Roman" charset="0"/>
                <a:ea typeface="Osaka" charset="0"/>
                <a:cs typeface="Osaka" charset="0"/>
              </a:defRPr>
            </a:lvl5pPr>
            <a:lvl6pPr marL="457200" eaLnBrk="0" fontAlgn="base" hangingPunct="0">
              <a:spcBef>
                <a:spcPct val="0"/>
              </a:spcBef>
              <a:spcAft>
                <a:spcPct val="0"/>
              </a:spcAft>
              <a:defRPr sz="4400">
                <a:solidFill>
                  <a:schemeClr val="tx2"/>
                </a:solidFill>
                <a:latin typeface="Times New Roman" charset="0"/>
                <a:ea typeface="Osaka" charset="0"/>
                <a:cs typeface="Osaka" charset="0"/>
              </a:defRPr>
            </a:lvl6pPr>
            <a:lvl7pPr marL="914400" eaLnBrk="0" fontAlgn="base" hangingPunct="0">
              <a:spcBef>
                <a:spcPct val="0"/>
              </a:spcBef>
              <a:spcAft>
                <a:spcPct val="0"/>
              </a:spcAft>
              <a:defRPr sz="4400">
                <a:solidFill>
                  <a:schemeClr val="tx2"/>
                </a:solidFill>
                <a:latin typeface="Times New Roman" charset="0"/>
                <a:ea typeface="Osaka" charset="0"/>
                <a:cs typeface="Osaka" charset="0"/>
              </a:defRPr>
            </a:lvl7pPr>
            <a:lvl8pPr marL="1371600" eaLnBrk="0" fontAlgn="base" hangingPunct="0">
              <a:spcBef>
                <a:spcPct val="0"/>
              </a:spcBef>
              <a:spcAft>
                <a:spcPct val="0"/>
              </a:spcAft>
              <a:defRPr sz="4400">
                <a:solidFill>
                  <a:schemeClr val="tx2"/>
                </a:solidFill>
                <a:latin typeface="Times New Roman" charset="0"/>
                <a:ea typeface="Osaka" charset="0"/>
                <a:cs typeface="Osaka" charset="0"/>
              </a:defRPr>
            </a:lvl8pPr>
            <a:lvl9pPr marL="1828800" eaLnBrk="0" fontAlgn="base" hangingPunct="0">
              <a:spcBef>
                <a:spcPct val="0"/>
              </a:spcBef>
              <a:spcAft>
                <a:spcPct val="0"/>
              </a:spcAft>
              <a:defRPr sz="4400">
                <a:solidFill>
                  <a:schemeClr val="tx2"/>
                </a:solidFill>
                <a:latin typeface="Times New Roman" charset="0"/>
                <a:ea typeface="Osaka" charset="0"/>
                <a:cs typeface="Osaka"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66"/>
                </a:solidFill>
                <a:effectLst>
                  <a:glow rad="266700">
                    <a:srgbClr val="040404">
                      <a:alpha val="91000"/>
                    </a:srgbClr>
                  </a:glow>
                </a:effectLst>
                <a:uLnTx/>
                <a:uFillTx/>
                <a:latin typeface="Arial"/>
                <a:ea typeface="Osaka" charset="0"/>
                <a:cs typeface="Arial"/>
              </a:rPr>
              <a:t>29</a:t>
            </a:r>
          </a:p>
        </p:txBody>
      </p:sp>
      <p:sp>
        <p:nvSpPr>
          <p:cNvPr id="635907" name="Rectangle 3"/>
          <p:cNvSpPr>
            <a:spLocks noChangeArrowheads="1"/>
          </p:cNvSpPr>
          <p:nvPr/>
        </p:nvSpPr>
        <p:spPr bwMode="auto">
          <a:xfrm>
            <a:off x="2286000" y="1143000"/>
            <a:ext cx="6705600" cy="53340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Tx/>
              <a:buSzTx/>
              <a:buFont typeface="Times" charset="0"/>
              <a:buNone/>
              <a:tabLst/>
              <a:defRPr/>
            </a:pPr>
            <a:r>
              <a:rPr kumimoji="0" lang="zh-TW" altLang="en-US" sz="4000" b="1" i="0" u="none" strike="noStrike" kern="1200" cap="none" spc="0" normalizeH="0" baseline="0" noProof="0" dirty="0">
                <a:ln>
                  <a:noFill/>
                </a:ln>
                <a:solidFill>
                  <a:srgbClr val="FFFF66"/>
                </a:solidFill>
                <a:effectLst>
                  <a:glow rad="266700">
                    <a:srgbClr val="040404">
                      <a:alpha val="91000"/>
                    </a:srgbClr>
                  </a:glow>
                </a:effectLst>
                <a:uLnTx/>
                <a:uFillTx/>
                <a:latin typeface="Arial"/>
                <a:ea typeface="Osaka" charset="0"/>
                <a:cs typeface="Arial"/>
              </a:rPr>
              <a:t>“</a:t>
            </a:r>
            <a:r>
              <a:rPr kumimoji="0" lang="zh-TW" altLang="en-US" sz="4000" b="1" i="0" u="none" strike="noStrike" kern="1200" cap="none" spc="0" normalizeH="0" baseline="0" noProof="0" dirty="0">
                <a:ln>
                  <a:noFill/>
                </a:ln>
                <a:solidFill>
                  <a:srgbClr val="FFFF00"/>
                </a:solidFill>
                <a:effectLst>
                  <a:glow rad="266700">
                    <a:srgbClr val="040404">
                      <a:alpha val="91000"/>
                    </a:srgbClr>
                  </a:glow>
                </a:effectLst>
                <a:uLnTx/>
                <a:uFillTx/>
                <a:latin typeface="Arial"/>
                <a:ea typeface="Osaka" charset="0"/>
                <a:cs typeface="Arial"/>
              </a:rPr>
              <a:t>上帝赐予上帝的能力</a:t>
            </a:r>
            <a:r>
              <a:rPr kumimoji="0" lang="zh-TW" altLang="en-US" sz="4000" b="1" i="0" u="none" strike="noStrike" kern="1200" cap="none" spc="0" normalizeH="0" baseline="0" noProof="0" dirty="0">
                <a:ln>
                  <a:noFill/>
                </a:ln>
                <a:solidFill>
                  <a:srgbClr val="F3FFF9"/>
                </a:solidFill>
                <a:effectLst>
                  <a:glow rad="266700">
                    <a:srgbClr val="040404">
                      <a:alpha val="91000"/>
                    </a:srgbClr>
                  </a:glow>
                </a:effectLst>
                <a:uLnTx/>
                <a:uFillTx/>
                <a:latin typeface="Arial"/>
                <a:ea typeface="Osaka" charset="0"/>
                <a:cs typeface="Arial"/>
              </a:rPr>
              <a:t>，通过发言人向</a:t>
            </a:r>
            <a:r>
              <a:rPr kumimoji="0" lang="zh-TW" altLang="en-US" sz="4000" b="1" i="0" u="none" strike="noStrike" kern="1200" cap="none" spc="0" normalizeH="0" baseline="0" noProof="0" dirty="0">
                <a:ln>
                  <a:noFill/>
                </a:ln>
                <a:solidFill>
                  <a:srgbClr val="FFFF00"/>
                </a:solidFill>
                <a:effectLst>
                  <a:glow rad="266700">
                    <a:srgbClr val="040404">
                      <a:alpha val="91000"/>
                    </a:srgbClr>
                  </a:glow>
                </a:effectLst>
                <a:uLnTx/>
                <a:uFillTx/>
                <a:latin typeface="Arial"/>
                <a:ea typeface="Osaka" charset="0"/>
                <a:cs typeface="Arial"/>
              </a:rPr>
              <a:t>外语</a:t>
            </a:r>
            <a:r>
              <a:rPr kumimoji="0" lang="zh-TW" altLang="en-US" sz="4000" b="1" i="0" u="none" strike="noStrike" kern="1200" cap="none" spc="0" normalizeH="0" baseline="0" noProof="0" dirty="0">
                <a:ln>
                  <a:noFill/>
                </a:ln>
                <a:solidFill>
                  <a:srgbClr val="F3FFF9"/>
                </a:solidFill>
                <a:effectLst>
                  <a:glow rad="266700">
                    <a:srgbClr val="040404">
                      <a:alpha val="91000"/>
                    </a:srgbClr>
                  </a:glow>
                </a:effectLst>
                <a:uLnTx/>
                <a:uFillTx/>
                <a:latin typeface="Arial"/>
                <a:ea typeface="Osaka" charset="0"/>
                <a:cs typeface="Arial"/>
              </a:rPr>
              <a:t>讲述神圣的启示，用不语言的犹太人</a:t>
            </a:r>
            <a:r>
              <a:rPr kumimoji="0" lang="zh-TW" altLang="en-US" sz="4000" b="1" i="0" u="none" strike="noStrike" kern="1200" cap="none" spc="0" normalizeH="0" baseline="0" noProof="0" dirty="0">
                <a:ln>
                  <a:noFill/>
                </a:ln>
                <a:solidFill>
                  <a:srgbClr val="FFFF00"/>
                </a:solidFill>
                <a:effectLst>
                  <a:glow rad="266700">
                    <a:srgbClr val="040404">
                      <a:alpha val="91000"/>
                    </a:srgbClr>
                  </a:glow>
                </a:effectLst>
                <a:uLnTx/>
                <a:uFillTx/>
                <a:latin typeface="Arial"/>
                <a:ea typeface="Osaka" charset="0"/>
                <a:cs typeface="Arial"/>
              </a:rPr>
              <a:t>用他们的语言</a:t>
            </a:r>
            <a:r>
              <a:rPr kumimoji="0" lang="zh-TW" altLang="en-US" sz="4000" b="1" i="0" u="none" strike="noStrike" kern="1200" cap="none" spc="0" normalizeH="0" baseline="0" noProof="0" dirty="0">
                <a:ln>
                  <a:noFill/>
                </a:ln>
                <a:solidFill>
                  <a:srgbClr val="F3FFF9"/>
                </a:solidFill>
                <a:effectLst>
                  <a:glow rad="266700">
                    <a:srgbClr val="040404">
                      <a:alpha val="91000"/>
                    </a:srgbClr>
                  </a:glow>
                </a:effectLst>
                <a:uLnTx/>
                <a:uFillTx/>
                <a:latin typeface="Arial"/>
                <a:ea typeface="Osaka" charset="0"/>
                <a:cs typeface="Arial"/>
              </a:rPr>
              <a:t>（作为一个标志），</a:t>
            </a:r>
            <a:r>
              <a:rPr kumimoji="0" lang="zh-TW" altLang="en-US" sz="4000" b="1" i="0" u="none" strike="noStrike" kern="1200" cap="none" spc="0" normalizeH="0" baseline="0" noProof="0" dirty="0">
                <a:ln>
                  <a:noFill/>
                </a:ln>
                <a:solidFill>
                  <a:srgbClr val="FFFF00"/>
                </a:solidFill>
                <a:effectLst>
                  <a:glow rad="266700">
                    <a:srgbClr val="040404">
                      <a:alpha val="91000"/>
                    </a:srgbClr>
                  </a:glow>
                </a:effectLst>
                <a:uLnTx/>
                <a:uFillTx/>
                <a:latin typeface="Arial"/>
                <a:ea typeface="Osaka" charset="0"/>
                <a:cs typeface="Arial"/>
              </a:rPr>
              <a:t>一个有天赋的翻译</a:t>
            </a:r>
            <a:r>
              <a:rPr kumimoji="0" lang="zh-TW" altLang="en-US" sz="4000" b="1" i="0" u="none" strike="noStrike" kern="1200" cap="none" spc="0" normalizeH="0" baseline="0" noProof="0" dirty="0">
                <a:ln>
                  <a:noFill/>
                </a:ln>
                <a:solidFill>
                  <a:srgbClr val="F3FFF9"/>
                </a:solidFill>
                <a:effectLst>
                  <a:glow rad="266700">
                    <a:srgbClr val="040404">
                      <a:alpha val="91000"/>
                    </a:srgbClr>
                  </a:glow>
                </a:effectLst>
                <a:uLnTx/>
                <a:uFillTx/>
                <a:latin typeface="Arial"/>
                <a:ea typeface="Osaka" charset="0"/>
                <a:cs typeface="Arial"/>
              </a:rPr>
              <a:t>可以翻译为教会</a:t>
            </a:r>
            <a:r>
              <a:rPr kumimoji="0" lang="zh-TW" altLang="en-US" sz="4000" b="1" i="0" u="none" strike="noStrike" kern="1200" cap="none" spc="0" normalizeH="0" baseline="0" noProof="0" dirty="0">
                <a:ln>
                  <a:noFill/>
                </a:ln>
                <a:solidFill>
                  <a:srgbClr val="FFFF66"/>
                </a:solidFill>
                <a:effectLst>
                  <a:glow rad="266700">
                    <a:srgbClr val="040404">
                      <a:alpha val="91000"/>
                    </a:srgbClr>
                  </a:glow>
                </a:effectLst>
                <a:uLnTx/>
                <a:uFillTx/>
                <a:latin typeface="Arial"/>
                <a:ea typeface="Osaka" charset="0"/>
                <a:cs typeface="Arial"/>
              </a:rPr>
              <a:t>”</a:t>
            </a:r>
            <a:endParaRPr kumimoji="0" lang="en-US" sz="4000" b="1" i="0" u="none" strike="noStrike" kern="1200" cap="none" spc="0" normalizeH="0" baseline="0" noProof="0" dirty="0">
              <a:ln>
                <a:noFill/>
              </a:ln>
              <a:solidFill>
                <a:srgbClr val="FFFF66"/>
              </a:solidFill>
              <a:effectLst>
                <a:glow rad="266700">
                  <a:srgbClr val="040404">
                    <a:alpha val="91000"/>
                  </a:srgbClr>
                </a:glow>
              </a:effectLst>
              <a:uLnTx/>
              <a:uFillTx/>
              <a:latin typeface="Arial"/>
              <a:ea typeface="Osaka" charset="0"/>
              <a:cs typeface="Arial"/>
            </a:endParaRPr>
          </a:p>
          <a:p>
            <a:pPr marL="0" marR="0" lvl="0" indent="0" algn="ctr" defTabSz="914400" rtl="0" eaLnBrk="1" fontAlgn="base" latinLnBrk="0" hangingPunct="1">
              <a:lnSpc>
                <a:spcPct val="100000"/>
              </a:lnSpc>
              <a:spcBef>
                <a:spcPct val="20000"/>
              </a:spcBef>
              <a:spcAft>
                <a:spcPct val="0"/>
              </a:spcAft>
              <a:buClrTx/>
              <a:buSzTx/>
              <a:buFont typeface="Times" charset="0"/>
              <a:buNone/>
              <a:tabLst/>
              <a:defRPr/>
            </a:pPr>
            <a:endParaRPr kumimoji="0" lang="en-US" sz="4000" b="1" i="0" u="none" strike="noStrike" kern="1200" cap="none" spc="0" normalizeH="0" baseline="0" noProof="0" dirty="0">
              <a:ln>
                <a:noFill/>
              </a:ln>
              <a:solidFill>
                <a:srgbClr val="FFFF66"/>
              </a:solidFill>
              <a:effectLst>
                <a:glow rad="266700">
                  <a:srgbClr val="040404">
                    <a:alpha val="91000"/>
                  </a:srgbClr>
                </a:glow>
              </a:effectLst>
              <a:uLnTx/>
              <a:uFillTx/>
              <a:latin typeface="Arial"/>
              <a:ea typeface="Osaka" charset="0"/>
              <a:cs typeface="Arial"/>
            </a:endParaRPr>
          </a:p>
        </p:txBody>
      </p:sp>
    </p:spTree>
    <p:extLst>
      <p:ext uri="{BB962C8B-B14F-4D97-AF65-F5344CB8AC3E}">
        <p14:creationId xmlns:p14="http://schemas.microsoft.com/office/powerpoint/2010/main" val="145372854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635907"/>
                                        </p:tgtEl>
                                        <p:attrNameLst>
                                          <p:attrName>style.visibility</p:attrName>
                                        </p:attrNameLst>
                                      </p:cBhvr>
                                      <p:to>
                                        <p:strVal val="visible"/>
                                      </p:to>
                                    </p:set>
                                    <p:animEffect transition="in" filter="dissolve">
                                      <p:cBhvr>
                                        <p:cTn id="7" dur="500"/>
                                        <p:tgtEl>
                                          <p:spTgt spid="6359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99714"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400" b="0" i="0" u="none" strike="noStrike" kern="1200" cap="none" spc="0" normalizeH="0" baseline="0" noProof="0">
              <a:ln>
                <a:noFill/>
              </a:ln>
              <a:solidFill>
                <a:srgbClr val="000000"/>
              </a:solidFill>
              <a:effectLst/>
              <a:uLnTx/>
              <a:uFillTx/>
              <a:latin typeface="Times New Roman" charset="0"/>
              <a:ea typeface="Osaka" charset="0"/>
              <a:cs typeface="Osaka" charset="0"/>
            </a:endParaRPr>
          </a:p>
        </p:txBody>
      </p:sp>
      <p:sp>
        <p:nvSpPr>
          <p:cNvPr id="499715" name="Rectangle 2"/>
          <p:cNvSpPr>
            <a:spLocks noGrp="1" noChangeArrowheads="1"/>
          </p:cNvSpPr>
          <p:nvPr>
            <p:ph type="title" idx="4294967295"/>
          </p:nvPr>
        </p:nvSpPr>
        <p:spPr>
          <a:xfrm>
            <a:off x="3962400" y="3886200"/>
            <a:ext cx="5181600" cy="2133600"/>
          </a:xfrm>
        </p:spPr>
        <p:txBody>
          <a:bodyPr/>
          <a:lstStyle/>
          <a:p>
            <a:pPr eaLnBrk="1" hangingPunct="1"/>
            <a:r>
              <a:rPr lang="zh-TW" altLang="en-US" sz="4000" b="1" dirty="0">
                <a:solidFill>
                  <a:schemeClr val="bg1"/>
                </a:solidFill>
                <a:latin typeface="Arial" charset="0"/>
                <a:ea typeface="Osaka" charset="0"/>
                <a:cs typeface="Osaka" charset="0"/>
              </a:rPr>
              <a:t>今天：</a:t>
            </a:r>
            <a:br>
              <a:rPr lang="en-GB" altLang="zh-TW" sz="4000" b="1" dirty="0">
                <a:solidFill>
                  <a:schemeClr val="bg1"/>
                </a:solidFill>
                <a:latin typeface="Arial" charset="0"/>
                <a:ea typeface="Osaka" charset="0"/>
                <a:cs typeface="Osaka" charset="0"/>
              </a:rPr>
            </a:br>
            <a:r>
              <a:rPr lang="zh-TW" altLang="en-US" sz="4000" b="1" dirty="0">
                <a:solidFill>
                  <a:schemeClr val="bg1"/>
                </a:solidFill>
                <a:latin typeface="Arial" charset="0"/>
                <a:ea typeface="Osaka" charset="0"/>
                <a:cs typeface="Osaka" charset="0"/>
              </a:rPr>
              <a:t>真正的语言？ </a:t>
            </a:r>
            <a:br>
              <a:rPr lang="en-GB" altLang="zh-TW" sz="4000" b="1" dirty="0">
                <a:solidFill>
                  <a:schemeClr val="bg1"/>
                </a:solidFill>
                <a:latin typeface="Arial" charset="0"/>
                <a:ea typeface="Osaka" charset="0"/>
                <a:cs typeface="Osaka" charset="0"/>
              </a:rPr>
            </a:br>
            <a:r>
              <a:rPr lang="zh-TW" altLang="en-US" sz="4000" b="1" dirty="0">
                <a:solidFill>
                  <a:schemeClr val="bg1"/>
                </a:solidFill>
                <a:latin typeface="Arial" charset="0"/>
                <a:ea typeface="Osaka" charset="0"/>
                <a:cs typeface="Osaka" charset="0"/>
              </a:rPr>
              <a:t>对于不信的人？</a:t>
            </a:r>
            <a:endParaRPr lang="en-US" sz="4000" b="1" dirty="0">
              <a:latin typeface="Arial" charset="0"/>
              <a:ea typeface="Osaka" charset="0"/>
              <a:cs typeface="Osaka" charset="0"/>
            </a:endParaRPr>
          </a:p>
        </p:txBody>
      </p:sp>
      <p:sp>
        <p:nvSpPr>
          <p:cNvPr id="499716" name="Rectangle 5"/>
          <p:cNvSpPr>
            <a:spLocks noChangeArrowheads="1"/>
          </p:cNvSpPr>
          <p:nvPr/>
        </p:nvSpPr>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400" b="0" i="0" u="none" strike="noStrike" kern="1200" cap="none" spc="0" normalizeH="0" baseline="0" noProof="0">
              <a:ln>
                <a:noFill/>
              </a:ln>
              <a:solidFill>
                <a:srgbClr val="000000"/>
              </a:solidFill>
              <a:effectLst/>
              <a:uLnTx/>
              <a:uFillTx/>
              <a:latin typeface="Times New Roman" charset="0"/>
              <a:ea typeface="Osaka" charset="0"/>
              <a:cs typeface="Osaka" charset="0"/>
            </a:endParaRPr>
          </a:p>
        </p:txBody>
      </p:sp>
      <p:pic>
        <p:nvPicPr>
          <p:cNvPr id="499717" name="Picture 1030" descr="tongues200303_018_Essenc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676400"/>
            <a:ext cx="3890963" cy="518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9718" name="Picture 1031" descr="Crouch0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318000" y="0"/>
            <a:ext cx="4826000" cy="3213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9719" name="Picture 1032" descr="tonguesHead on fire painting"/>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981200" y="0"/>
            <a:ext cx="2689225" cy="3586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665271331"/>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1761" name="Picture 1026" descr="glowhand">
            <a:hlinkClick r:id="rId3" action="ppaction://hlinkpres?slideindex=22&amp;slidetitle=Open Hands"/>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40003" name="Rectangle 1027"/>
          <p:cNvSpPr>
            <a:spLocks noGrp="1" noChangeArrowheads="1"/>
          </p:cNvSpPr>
          <p:nvPr>
            <p:ph type="title"/>
          </p:nvPr>
        </p:nvSpPr>
        <p:spPr>
          <a:xfrm>
            <a:off x="533400" y="152400"/>
            <a:ext cx="7772400" cy="1371600"/>
          </a:xfrm>
          <a:solidFill>
            <a:schemeClr val="bg1"/>
          </a:solidFill>
          <a:effectLst>
            <a:outerShdw blurRad="63500" dist="35921" dir="2700000" algn="ctr" rotWithShape="0">
              <a:schemeClr val="bg1">
                <a:alpha val="74997"/>
              </a:schemeClr>
            </a:outerShdw>
          </a:effectLst>
        </p:spPr>
        <p:txBody>
          <a:bodyPr/>
          <a:lstStyle/>
          <a:p>
            <a:pPr eaLnBrk="1" hangingPunct="1">
              <a:defRPr/>
            </a:pPr>
            <a:r>
              <a:rPr lang="zh-TW" altLang="en-US" b="1" dirty="0">
                <a:latin typeface="Arial" charset="0"/>
                <a:ea typeface="ＭＳ Ｐゴシック" charset="0"/>
                <a:cs typeface="ＭＳ Ｐゴシック" charset="0"/>
              </a:rPr>
              <a:t>为什么说方言不能成为一种特殊的祷告语言？</a:t>
            </a:r>
            <a:endParaRPr lang="en-US" dirty="0">
              <a:latin typeface="Arial" charset="0"/>
              <a:ea typeface="ＭＳ Ｐゴシック" charset="0"/>
              <a:cs typeface="ＭＳ Ｐゴシック" charset="0"/>
            </a:endParaRPr>
          </a:p>
        </p:txBody>
      </p:sp>
      <p:sp>
        <p:nvSpPr>
          <p:cNvPr id="501763" name="Text Box 1029"/>
          <p:cNvSpPr txBox="1">
            <a:spLocks noChangeArrowheads="1"/>
          </p:cNvSpPr>
          <p:nvPr/>
        </p:nvSpPr>
        <p:spPr bwMode="auto">
          <a:xfrm>
            <a:off x="8547100" y="76200"/>
            <a:ext cx="5238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Osaka" charset="0"/>
                <a:cs typeface="Osaka" charset="0"/>
              </a:rPr>
              <a:t>31</a:t>
            </a:r>
            <a:endParaRPr kumimoji="0" lang="en-US" sz="2400" b="0" i="0" u="none" strike="noStrike" kern="1200" cap="none" spc="0" normalizeH="0" baseline="0" noProof="0">
              <a:ln>
                <a:noFill/>
              </a:ln>
              <a:solidFill>
                <a:srgbClr val="FFFFFF"/>
              </a:solidFill>
              <a:effectLst/>
              <a:uLnTx/>
              <a:uFillTx/>
              <a:latin typeface="Arial" charset="0"/>
              <a:ea typeface="Osaka" charset="0"/>
              <a:cs typeface="Osaka" charset="0"/>
            </a:endParaRPr>
          </a:p>
        </p:txBody>
      </p:sp>
      <p:sp>
        <p:nvSpPr>
          <p:cNvPr id="640004" name="Rectangle 1028"/>
          <p:cNvSpPr>
            <a:spLocks noChangeArrowheads="1"/>
          </p:cNvSpPr>
          <p:nvPr/>
        </p:nvSpPr>
        <p:spPr bwMode="auto">
          <a:xfrm>
            <a:off x="1691680" y="1988840"/>
            <a:ext cx="7452320" cy="3887688"/>
          </a:xfrm>
          <a:prstGeom prst="rect">
            <a:avLst/>
          </a:prstGeom>
          <a:noFill/>
          <a:ln w="9525">
            <a:noFill/>
            <a:miter lim="800000"/>
            <a:headEnd/>
            <a:tailEnd/>
          </a:ln>
          <a:effectLst/>
        </p:spPr>
        <p:txBody>
          <a:bodyPr/>
          <a:lstStyle/>
          <a:p>
            <a:pPr marL="455613" marR="0" lvl="0" indent="-455613" algn="l" defTabSz="914400" rtl="0" eaLnBrk="1" fontAlgn="base" latinLnBrk="0" hangingPunct="1">
              <a:lnSpc>
                <a:spcPct val="90000"/>
              </a:lnSpc>
              <a:spcBef>
                <a:spcPct val="20000"/>
              </a:spcBef>
              <a:spcAft>
                <a:spcPct val="0"/>
              </a:spcAft>
              <a:buClrTx/>
              <a:buSzTx/>
              <a:buFont typeface="Arial" charset="0"/>
              <a:buAutoNum type="alphaLcParenR"/>
              <a:tabLst/>
              <a:defRPr/>
            </a:pPr>
            <a:r>
              <a:rPr kumimoji="0" lang="zh-TW" altLang="en-US" sz="3200" b="1" i="0" u="none" strike="noStrike" kern="1200" cap="none" spc="0" normalizeH="0" baseline="0" noProof="0" dirty="0">
                <a:ln>
                  <a:noFill/>
                </a:ln>
                <a:solidFill>
                  <a:srgbClr val="000000"/>
                </a:solidFill>
                <a:effectLst>
                  <a:glow rad="127000">
                    <a:srgbClr val="FFFFFF"/>
                  </a:glow>
                </a:effectLst>
                <a:uLnTx/>
                <a:uFillTx/>
                <a:latin typeface="Arial" charset="0"/>
                <a:ea typeface="Osaka" pitchFamily="-128" charset="-128"/>
                <a:cs typeface="Osaka" charset="0"/>
              </a:rPr>
              <a:t>教化他人</a:t>
            </a:r>
            <a:r>
              <a:rPr kumimoji="0" lang="en-US" sz="3200" b="1" i="0" u="none" strike="noStrike" kern="1200" cap="none" spc="0" normalizeH="0" baseline="0" noProof="0" dirty="0">
                <a:ln>
                  <a:noFill/>
                </a:ln>
                <a:solidFill>
                  <a:srgbClr val="000000"/>
                </a:solidFill>
                <a:effectLst>
                  <a:glow rad="127000">
                    <a:srgbClr val="FFFFFF"/>
                  </a:glow>
                </a:effectLst>
                <a:uLnTx/>
                <a:uFillTx/>
                <a:latin typeface="Arial" charset="0"/>
                <a:ea typeface="Osaka" pitchFamily="-128" charset="-128"/>
                <a:cs typeface="Osaka" charset="0"/>
              </a:rPr>
              <a:t>(1 Cor. 14:26)</a:t>
            </a:r>
          </a:p>
          <a:p>
            <a:pPr marL="455613" marR="0" lvl="0" indent="-455613" algn="l" defTabSz="914400" rtl="0" eaLnBrk="1" fontAlgn="base" latinLnBrk="0" hangingPunct="1">
              <a:lnSpc>
                <a:spcPct val="90000"/>
              </a:lnSpc>
              <a:spcBef>
                <a:spcPct val="20000"/>
              </a:spcBef>
              <a:spcAft>
                <a:spcPct val="0"/>
              </a:spcAft>
              <a:buClrTx/>
              <a:buSzTx/>
              <a:buFont typeface="Arial" charset="0"/>
              <a:buAutoNum type="alphaLcParenR"/>
              <a:tabLst/>
              <a:defRPr/>
            </a:pPr>
            <a:r>
              <a:rPr kumimoji="0" lang="zh-TW" altLang="en-US" sz="3200" b="1" i="0" u="none" strike="noStrike" kern="1200" cap="none" spc="0" normalizeH="0" baseline="0" noProof="0" dirty="0">
                <a:ln>
                  <a:noFill/>
                </a:ln>
                <a:solidFill>
                  <a:srgbClr val="000000"/>
                </a:solidFill>
                <a:effectLst>
                  <a:glow rad="127000">
                    <a:srgbClr val="FFFFFF"/>
                  </a:glow>
                </a:effectLst>
                <a:uLnTx/>
                <a:uFillTx/>
                <a:latin typeface="Arial" charset="0"/>
                <a:ea typeface="Osaka" pitchFamily="-128" charset="-128"/>
                <a:cs typeface="Osaka" charset="0"/>
              </a:rPr>
              <a:t>对于不信的人</a:t>
            </a:r>
            <a:r>
              <a:rPr kumimoji="0" lang="en-US" sz="3200" b="1" i="0" u="none" strike="noStrike" kern="1200" cap="none" spc="0" normalizeH="0" baseline="0" noProof="0" dirty="0">
                <a:ln>
                  <a:noFill/>
                </a:ln>
                <a:solidFill>
                  <a:srgbClr val="000000"/>
                </a:solidFill>
                <a:effectLst>
                  <a:glow rad="127000">
                    <a:srgbClr val="FFFFFF"/>
                  </a:glow>
                </a:effectLst>
                <a:uLnTx/>
                <a:uFillTx/>
                <a:latin typeface="Arial" charset="0"/>
                <a:ea typeface="Osaka" pitchFamily="-128" charset="-128"/>
                <a:cs typeface="Osaka" charset="0"/>
              </a:rPr>
              <a:t>(14:22)</a:t>
            </a:r>
          </a:p>
          <a:p>
            <a:pPr marL="455613" marR="0" lvl="0" indent="-455613" algn="l" defTabSz="914400" rtl="0" eaLnBrk="1" fontAlgn="base" latinLnBrk="0" hangingPunct="1">
              <a:lnSpc>
                <a:spcPct val="90000"/>
              </a:lnSpc>
              <a:spcBef>
                <a:spcPct val="20000"/>
              </a:spcBef>
              <a:spcAft>
                <a:spcPct val="0"/>
              </a:spcAft>
              <a:buClrTx/>
              <a:buSzTx/>
              <a:buFont typeface="Arial" charset="0"/>
              <a:buAutoNum type="alphaLcParenR"/>
              <a:tabLst/>
              <a:defRPr/>
            </a:pPr>
            <a:r>
              <a:rPr kumimoji="0" lang="zh-CHT" altLang="en-US" sz="3200" b="1" i="0" u="none" strike="noStrike" kern="1200" cap="none" spc="0" normalizeH="0" baseline="0" noProof="0" dirty="0">
                <a:ln>
                  <a:noFill/>
                </a:ln>
                <a:solidFill>
                  <a:srgbClr val="000000"/>
                </a:solidFill>
                <a:effectLst>
                  <a:glow rad="127000">
                    <a:srgbClr val="FFFFFF"/>
                  </a:glow>
                </a:effectLst>
                <a:uLnTx/>
                <a:uFillTx/>
                <a:latin typeface="Arial" charset="0"/>
                <a:ea typeface="Osaka" pitchFamily="-128" charset="-128"/>
                <a:cs typeface="Osaka" charset="0"/>
              </a:rPr>
              <a:t>不明白</a:t>
            </a:r>
            <a:r>
              <a:rPr kumimoji="0" lang="en-US" sz="3200" b="1" i="0" u="none" strike="noStrike" kern="1200" cap="none" spc="0" normalizeH="0" baseline="0" noProof="0" dirty="0">
                <a:ln>
                  <a:noFill/>
                </a:ln>
                <a:solidFill>
                  <a:srgbClr val="000000"/>
                </a:solidFill>
                <a:effectLst>
                  <a:glow rad="127000">
                    <a:srgbClr val="FFFFFF"/>
                  </a:glow>
                </a:effectLst>
                <a:uLnTx/>
                <a:uFillTx/>
                <a:latin typeface="Arial" charset="0"/>
                <a:ea typeface="Osaka" pitchFamily="-128" charset="-128"/>
                <a:cs typeface="Osaka" charset="0"/>
              </a:rPr>
              <a:t>(14:14-15)</a:t>
            </a:r>
          </a:p>
          <a:p>
            <a:pPr marL="455613" marR="0" lvl="0" indent="-455613" algn="l" defTabSz="914400" rtl="0" eaLnBrk="1" fontAlgn="base" latinLnBrk="0" hangingPunct="1">
              <a:lnSpc>
                <a:spcPct val="90000"/>
              </a:lnSpc>
              <a:spcBef>
                <a:spcPct val="20000"/>
              </a:spcBef>
              <a:spcAft>
                <a:spcPct val="0"/>
              </a:spcAft>
              <a:buClrTx/>
              <a:buSzTx/>
              <a:buFont typeface="Arial" charset="0"/>
              <a:buAutoNum type="alphaLcParenR"/>
              <a:tabLst/>
              <a:defRPr/>
            </a:pPr>
            <a:r>
              <a:rPr kumimoji="0" lang="zh-TW" altLang="en-US" sz="3200" b="1" i="0" u="none" strike="noStrike" kern="1200" cap="none" spc="0" normalizeH="0" baseline="0" noProof="0" dirty="0">
                <a:ln>
                  <a:noFill/>
                </a:ln>
                <a:solidFill>
                  <a:srgbClr val="000000"/>
                </a:solidFill>
                <a:effectLst>
                  <a:glow rad="127000">
                    <a:srgbClr val="FFFFFF"/>
                  </a:glow>
                </a:effectLst>
                <a:uLnTx/>
                <a:uFillTx/>
                <a:latin typeface="Arial" charset="0"/>
                <a:ea typeface="Osaka" pitchFamily="-128" charset="-128"/>
                <a:cs typeface="Osaka" charset="0"/>
              </a:rPr>
              <a:t>限于一些</a:t>
            </a:r>
            <a:r>
              <a:rPr kumimoji="0" lang="en-US" sz="3200" b="1" i="0" u="none" strike="noStrike" kern="1200" cap="none" spc="0" normalizeH="0" baseline="0" noProof="0" dirty="0">
                <a:ln>
                  <a:noFill/>
                </a:ln>
                <a:solidFill>
                  <a:srgbClr val="000000"/>
                </a:solidFill>
                <a:effectLst>
                  <a:glow rad="127000">
                    <a:srgbClr val="FFFFFF"/>
                  </a:glow>
                </a:effectLst>
                <a:uLnTx/>
                <a:uFillTx/>
                <a:latin typeface="Arial" charset="0"/>
                <a:ea typeface="Osaka" pitchFamily="-128" charset="-128"/>
                <a:cs typeface="Osaka" charset="0"/>
              </a:rPr>
              <a:t>(12:30)</a:t>
            </a:r>
          </a:p>
          <a:p>
            <a:pPr marL="455613" marR="0" lvl="0" indent="-455613" algn="l" defTabSz="914400" rtl="0" eaLnBrk="1" fontAlgn="base" latinLnBrk="0" hangingPunct="1">
              <a:lnSpc>
                <a:spcPct val="90000"/>
              </a:lnSpc>
              <a:spcBef>
                <a:spcPct val="20000"/>
              </a:spcBef>
              <a:spcAft>
                <a:spcPct val="0"/>
              </a:spcAft>
              <a:buClrTx/>
              <a:buSzTx/>
              <a:buFont typeface="Arial" charset="0"/>
              <a:buAutoNum type="alphaLcParenR"/>
              <a:tabLst/>
              <a:defRPr/>
            </a:pPr>
            <a:r>
              <a:rPr kumimoji="0" lang="zh-TW" altLang="en-US" sz="3200" b="1" i="0" u="none" strike="noStrike" kern="1200" cap="none" spc="0" normalizeH="0" baseline="0" noProof="0" dirty="0">
                <a:ln>
                  <a:noFill/>
                </a:ln>
                <a:solidFill>
                  <a:srgbClr val="000000"/>
                </a:solidFill>
                <a:effectLst>
                  <a:glow rad="127000">
                    <a:srgbClr val="FFFFFF"/>
                  </a:glow>
                </a:effectLst>
                <a:uLnTx/>
                <a:uFillTx/>
                <a:latin typeface="Arial" charset="0"/>
                <a:ea typeface="Osaka" pitchFamily="-128" charset="-128"/>
                <a:cs typeface="Osaka" charset="0"/>
              </a:rPr>
              <a:t>需要解释</a:t>
            </a:r>
            <a:r>
              <a:rPr kumimoji="0" lang="en-US" sz="3200" b="1" i="0" u="none" strike="noStrike" kern="1200" cap="none" spc="0" normalizeH="0" baseline="0" noProof="0" dirty="0">
                <a:ln>
                  <a:noFill/>
                </a:ln>
                <a:solidFill>
                  <a:srgbClr val="000000"/>
                </a:solidFill>
                <a:effectLst>
                  <a:glow rad="127000">
                    <a:srgbClr val="FFFFFF"/>
                  </a:glow>
                </a:effectLst>
                <a:uLnTx/>
                <a:uFillTx/>
                <a:latin typeface="Arial" charset="0"/>
                <a:ea typeface="Osaka" pitchFamily="-128" charset="-128"/>
                <a:cs typeface="Osaka" charset="0"/>
              </a:rPr>
              <a:t>(14:26-28)</a:t>
            </a:r>
          </a:p>
          <a:p>
            <a:pPr marL="455613" marR="0" lvl="0" indent="-455613" algn="l" defTabSz="914400" rtl="0" eaLnBrk="1" fontAlgn="base" latinLnBrk="0" hangingPunct="1">
              <a:lnSpc>
                <a:spcPct val="90000"/>
              </a:lnSpc>
              <a:spcBef>
                <a:spcPct val="20000"/>
              </a:spcBef>
              <a:spcAft>
                <a:spcPct val="0"/>
              </a:spcAft>
              <a:buClrTx/>
              <a:buSzTx/>
              <a:buFont typeface="Arial" charset="0"/>
              <a:buAutoNum type="alphaLcParenR"/>
              <a:tabLst/>
              <a:defRPr/>
            </a:pPr>
            <a:r>
              <a:rPr kumimoji="0" lang="zh-TW" altLang="en-US" sz="3200" b="1" i="0" u="none" strike="noStrike" kern="1200" cap="none" spc="0" normalizeH="0" baseline="0" noProof="0" dirty="0">
                <a:ln>
                  <a:noFill/>
                </a:ln>
                <a:solidFill>
                  <a:srgbClr val="000000"/>
                </a:solidFill>
                <a:effectLst>
                  <a:glow rad="127000">
                    <a:srgbClr val="FFFFFF"/>
                  </a:glow>
                </a:effectLst>
                <a:uLnTx/>
                <a:uFillTx/>
                <a:latin typeface="Arial" charset="0"/>
                <a:ea typeface="Osaka" pitchFamily="-128" charset="-128"/>
                <a:cs typeface="Osaka" charset="0"/>
              </a:rPr>
              <a:t>在教堂里保持安静</a:t>
            </a:r>
            <a:r>
              <a:rPr kumimoji="0" lang="en-US" sz="3200" b="1" i="0" u="none" strike="noStrike" kern="1200" cap="none" spc="0" normalizeH="0" baseline="0" noProof="0" dirty="0">
                <a:ln>
                  <a:noFill/>
                </a:ln>
                <a:solidFill>
                  <a:srgbClr val="000000"/>
                </a:solidFill>
                <a:effectLst>
                  <a:glow rad="127000">
                    <a:srgbClr val="FFFFFF"/>
                  </a:glow>
                </a:effectLst>
                <a:uLnTx/>
                <a:uFillTx/>
                <a:latin typeface="Arial" charset="0"/>
                <a:ea typeface="Osaka" pitchFamily="-128" charset="-128"/>
                <a:cs typeface="Osaka" charset="0"/>
              </a:rPr>
              <a:t>(14:28)</a:t>
            </a:r>
          </a:p>
          <a:p>
            <a:pPr marL="455613" marR="0" lvl="0" indent="-455613" algn="l" defTabSz="914400" rtl="0" eaLnBrk="1" fontAlgn="base" latinLnBrk="0" hangingPunct="1">
              <a:lnSpc>
                <a:spcPct val="90000"/>
              </a:lnSpc>
              <a:spcBef>
                <a:spcPct val="20000"/>
              </a:spcBef>
              <a:spcAft>
                <a:spcPct val="0"/>
              </a:spcAft>
              <a:buClrTx/>
              <a:buSzTx/>
              <a:buFont typeface="Arial" charset="0"/>
              <a:buAutoNum type="alphaLcParenR"/>
              <a:tabLst/>
              <a:defRPr/>
            </a:pPr>
            <a:r>
              <a:rPr kumimoji="0" lang="zh-TW" altLang="en-US" sz="3200" b="1" i="0" u="none" strike="noStrike" kern="1200" cap="none" spc="0" normalizeH="0" baseline="0" noProof="0" dirty="0">
                <a:ln>
                  <a:noFill/>
                </a:ln>
                <a:solidFill>
                  <a:srgbClr val="000000"/>
                </a:solidFill>
                <a:effectLst>
                  <a:glow rad="127000">
                    <a:srgbClr val="FFFFFF"/>
                  </a:glow>
                </a:effectLst>
                <a:uLnTx/>
                <a:uFillTx/>
                <a:latin typeface="Arial" charset="0"/>
                <a:ea typeface="Osaka" pitchFamily="-128" charset="-128"/>
                <a:cs typeface="Osaka" charset="0"/>
              </a:rPr>
              <a:t>外面教会作为标志</a:t>
            </a:r>
            <a:r>
              <a:rPr kumimoji="0" lang="en-US" sz="3200" b="1" i="0" u="none" strike="noStrike" kern="1200" cap="none" spc="0" normalizeH="0" baseline="0" noProof="0" dirty="0">
                <a:ln>
                  <a:noFill/>
                </a:ln>
                <a:solidFill>
                  <a:srgbClr val="000000"/>
                </a:solidFill>
                <a:effectLst>
                  <a:glow rad="127000">
                    <a:srgbClr val="FFFFFF"/>
                  </a:glow>
                </a:effectLst>
                <a:uLnTx/>
                <a:uFillTx/>
                <a:latin typeface="Arial" charset="0"/>
                <a:ea typeface="Osaka" pitchFamily="-128" charset="-128"/>
                <a:cs typeface="Osaka" charset="0"/>
              </a:rPr>
              <a:t>(14:20)</a:t>
            </a:r>
          </a:p>
        </p:txBody>
      </p:sp>
    </p:spTree>
    <p:extLst>
      <p:ext uri="{BB962C8B-B14F-4D97-AF65-F5344CB8AC3E}">
        <p14:creationId xmlns:p14="http://schemas.microsoft.com/office/powerpoint/2010/main" val="291006647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40004">
                                            <p:txEl>
                                              <p:pRg st="0" end="0"/>
                                            </p:txEl>
                                          </p:spTgt>
                                        </p:tgtEl>
                                        <p:attrNameLst>
                                          <p:attrName>style.visibility</p:attrName>
                                        </p:attrNameLst>
                                      </p:cBhvr>
                                      <p:to>
                                        <p:strVal val="visible"/>
                                      </p:to>
                                    </p:set>
                                    <p:animEffect transition="in" filter="dissolve">
                                      <p:cBhvr>
                                        <p:cTn id="7" dur="500"/>
                                        <p:tgtEl>
                                          <p:spTgt spid="64000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40004">
                                            <p:txEl>
                                              <p:pRg st="1" end="1"/>
                                            </p:txEl>
                                          </p:spTgt>
                                        </p:tgtEl>
                                        <p:attrNameLst>
                                          <p:attrName>style.visibility</p:attrName>
                                        </p:attrNameLst>
                                      </p:cBhvr>
                                      <p:to>
                                        <p:strVal val="visible"/>
                                      </p:to>
                                    </p:set>
                                    <p:animEffect transition="in" filter="dissolve">
                                      <p:cBhvr>
                                        <p:cTn id="12" dur="500"/>
                                        <p:tgtEl>
                                          <p:spTgt spid="640004">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40004">
                                            <p:txEl>
                                              <p:pRg st="2" end="2"/>
                                            </p:txEl>
                                          </p:spTgt>
                                        </p:tgtEl>
                                        <p:attrNameLst>
                                          <p:attrName>style.visibility</p:attrName>
                                        </p:attrNameLst>
                                      </p:cBhvr>
                                      <p:to>
                                        <p:strVal val="visible"/>
                                      </p:to>
                                    </p:set>
                                    <p:animEffect transition="in" filter="dissolve">
                                      <p:cBhvr>
                                        <p:cTn id="17" dur="500"/>
                                        <p:tgtEl>
                                          <p:spTgt spid="640004">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640004">
                                            <p:txEl>
                                              <p:pRg st="3" end="3"/>
                                            </p:txEl>
                                          </p:spTgt>
                                        </p:tgtEl>
                                        <p:attrNameLst>
                                          <p:attrName>style.visibility</p:attrName>
                                        </p:attrNameLst>
                                      </p:cBhvr>
                                      <p:to>
                                        <p:strVal val="visible"/>
                                      </p:to>
                                    </p:set>
                                    <p:animEffect transition="in" filter="dissolve">
                                      <p:cBhvr>
                                        <p:cTn id="22" dur="500"/>
                                        <p:tgtEl>
                                          <p:spTgt spid="640004">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640004">
                                            <p:txEl>
                                              <p:pRg st="4" end="4"/>
                                            </p:txEl>
                                          </p:spTgt>
                                        </p:tgtEl>
                                        <p:attrNameLst>
                                          <p:attrName>style.visibility</p:attrName>
                                        </p:attrNameLst>
                                      </p:cBhvr>
                                      <p:to>
                                        <p:strVal val="visible"/>
                                      </p:to>
                                    </p:set>
                                    <p:animEffect transition="in" filter="dissolve">
                                      <p:cBhvr>
                                        <p:cTn id="27" dur="500"/>
                                        <p:tgtEl>
                                          <p:spTgt spid="640004">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640004">
                                            <p:txEl>
                                              <p:pRg st="5" end="5"/>
                                            </p:txEl>
                                          </p:spTgt>
                                        </p:tgtEl>
                                        <p:attrNameLst>
                                          <p:attrName>style.visibility</p:attrName>
                                        </p:attrNameLst>
                                      </p:cBhvr>
                                      <p:to>
                                        <p:strVal val="visible"/>
                                      </p:to>
                                    </p:set>
                                    <p:animEffect transition="in" filter="dissolve">
                                      <p:cBhvr>
                                        <p:cTn id="32" dur="500"/>
                                        <p:tgtEl>
                                          <p:spTgt spid="640004">
                                            <p:txEl>
                                              <p:pRg st="5" end="5"/>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640004">
                                            <p:txEl>
                                              <p:pRg st="6" end="6"/>
                                            </p:txEl>
                                          </p:spTgt>
                                        </p:tgtEl>
                                        <p:attrNameLst>
                                          <p:attrName>style.visibility</p:attrName>
                                        </p:attrNameLst>
                                      </p:cBhvr>
                                      <p:to>
                                        <p:strVal val="visible"/>
                                      </p:to>
                                    </p:set>
                                    <p:animEffect transition="in" filter="dissolve">
                                      <p:cBhvr>
                                        <p:cTn id="37" dur="500"/>
                                        <p:tgtEl>
                                          <p:spTgt spid="640004">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0004" grpId="0" build="p"/>
    </p:bldLst>
  </p:timing>
</p:sld>
</file>

<file path=ppt/slides/slide29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30434" name="Rectangle 2"/>
          <p:cNvSpPr>
            <a:spLocks noGrp="1" noChangeArrowheads="1"/>
          </p:cNvSpPr>
          <p:nvPr>
            <p:ph type="title" idx="4294967295"/>
          </p:nvPr>
        </p:nvSpPr>
        <p:spPr>
          <a:xfrm>
            <a:off x="685800" y="457200"/>
            <a:ext cx="7772400" cy="685800"/>
          </a:xfrm>
        </p:spPr>
        <p:txBody>
          <a:bodyPr/>
          <a:lstStyle/>
          <a:p>
            <a:pPr eaLnBrk="1" hangingPunct="1"/>
            <a:r>
              <a:rPr lang="en-US">
                <a:latin typeface="Times New Roman" charset="0"/>
                <a:ea typeface="ＭＳ Ｐゴシック" charset="0"/>
                <a:cs typeface="ＭＳ Ｐゴシック" charset="0"/>
              </a:rPr>
              <a:t>Are Tongues in Acts Normative?</a:t>
            </a:r>
          </a:p>
        </p:txBody>
      </p:sp>
      <p:sp>
        <p:nvSpPr>
          <p:cNvPr id="530435" name="Text Box 3"/>
          <p:cNvSpPr txBox="1">
            <a:spLocks noChangeArrowheads="1"/>
          </p:cNvSpPr>
          <p:nvPr/>
        </p:nvSpPr>
        <p:spPr bwMode="auto">
          <a:xfrm>
            <a:off x="8379902" y="8"/>
            <a:ext cx="767814" cy="461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69" tIns="45635" rIns="91269" bIns="45635">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b="0"/>
              <a:t>161l</a:t>
            </a:r>
          </a:p>
        </p:txBody>
      </p:sp>
      <p:sp>
        <p:nvSpPr>
          <p:cNvPr id="530436" name="Text Box 4"/>
          <p:cNvSpPr txBox="1">
            <a:spLocks noChangeArrowheads="1"/>
          </p:cNvSpPr>
          <p:nvPr/>
        </p:nvSpPr>
        <p:spPr bwMode="auto">
          <a:xfrm>
            <a:off x="0" y="533400"/>
            <a:ext cx="9144000" cy="59006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269" tIns="45635" rIns="91269" bIns="45635">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zh-CN" altLang="en-US" sz="3200" dirty="0">
                <a:solidFill>
                  <a:srgbClr val="FFFFFF"/>
                </a:solidFill>
                <a:ea typeface="SimSun" charset="0"/>
                <a:cs typeface="SimSun" charset="0"/>
              </a:rPr>
              <a:t>在使徒行传的方言是今日的模式吗？</a:t>
            </a:r>
            <a:endParaRPr lang="en-US" altLang="zh-CN" dirty="0">
              <a:solidFill>
                <a:srgbClr val="FFFFFF"/>
              </a:solidFill>
              <a:ea typeface="SimSun" charset="0"/>
              <a:cs typeface="SimSun" charset="0"/>
            </a:endParaRPr>
          </a:p>
        </p:txBody>
      </p:sp>
      <p:graphicFrame>
        <p:nvGraphicFramePr>
          <p:cNvPr id="203781" name="Group 5"/>
          <p:cNvGraphicFramePr>
            <a:graphicFrameLocks noGrp="1"/>
          </p:cNvGraphicFramePr>
          <p:nvPr>
            <p:extLst>
              <p:ext uri="{D42A27DB-BD31-4B8C-83A1-F6EECF244321}">
                <p14:modId xmlns:p14="http://schemas.microsoft.com/office/powerpoint/2010/main" val="3187992043"/>
              </p:ext>
            </p:extLst>
          </p:nvPr>
        </p:nvGraphicFramePr>
        <p:xfrm>
          <a:off x="76201" y="1371635"/>
          <a:ext cx="8991600" cy="4655179"/>
        </p:xfrm>
        <a:graphic>
          <a:graphicData uri="http://schemas.openxmlformats.org/drawingml/2006/table">
            <a:tbl>
              <a:tblPr/>
              <a:tblGrid>
                <a:gridCol w="1408113">
                  <a:extLst>
                    <a:ext uri="{9D8B030D-6E8A-4147-A177-3AD203B41FA5}">
                      <a16:colId xmlns:a16="http://schemas.microsoft.com/office/drawing/2014/main" val="20000"/>
                    </a:ext>
                  </a:extLst>
                </a:gridCol>
                <a:gridCol w="1719262">
                  <a:extLst>
                    <a:ext uri="{9D8B030D-6E8A-4147-A177-3AD203B41FA5}">
                      <a16:colId xmlns:a16="http://schemas.microsoft.com/office/drawing/2014/main" val="20001"/>
                    </a:ext>
                  </a:extLst>
                </a:gridCol>
                <a:gridCol w="1876425">
                  <a:extLst>
                    <a:ext uri="{9D8B030D-6E8A-4147-A177-3AD203B41FA5}">
                      <a16:colId xmlns:a16="http://schemas.microsoft.com/office/drawing/2014/main" val="20002"/>
                    </a:ext>
                  </a:extLst>
                </a:gridCol>
                <a:gridCol w="1720850">
                  <a:extLst>
                    <a:ext uri="{9D8B030D-6E8A-4147-A177-3AD203B41FA5}">
                      <a16:colId xmlns:a16="http://schemas.microsoft.com/office/drawing/2014/main" val="20003"/>
                    </a:ext>
                  </a:extLst>
                </a:gridCol>
                <a:gridCol w="2266950">
                  <a:extLst>
                    <a:ext uri="{9D8B030D-6E8A-4147-A177-3AD203B41FA5}">
                      <a16:colId xmlns:a16="http://schemas.microsoft.com/office/drawing/2014/main" val="20004"/>
                    </a:ext>
                  </a:extLst>
                </a:gridCol>
              </a:tblGrid>
              <a:tr h="82295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100" b="1" i="1" u="none" strike="noStrike" cap="none" normalizeH="0" baseline="0" dirty="0">
                          <a:ln>
                            <a:noFill/>
                          </a:ln>
                          <a:solidFill>
                            <a:schemeClr val="bg1"/>
                          </a:solidFill>
                          <a:effectLst/>
                          <a:latin typeface="Arial Narrow" charset="0"/>
                          <a:ea typeface="SimSun" charset="0"/>
                          <a:cs typeface="SimSun" charset="0"/>
                        </a:rPr>
                        <a:t>经文</a:t>
                      </a: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100" b="1" i="1" u="none" strike="noStrike" cap="none" normalizeH="0" baseline="0" dirty="0">
                        <a:ln>
                          <a:noFill/>
                        </a:ln>
                        <a:solidFill>
                          <a:schemeClr val="bg1"/>
                        </a:solidFill>
                        <a:effectLst/>
                        <a:latin typeface="Arial Narrow" charset="0"/>
                        <a:ea typeface="SimSun" charset="0"/>
                        <a:cs typeface="SimSun" charset="0"/>
                      </a:endParaRPr>
                    </a:p>
                  </a:txBody>
                  <a:tcPr marT="45717" marB="4571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400" b="1" i="1" u="none" strike="noStrike" cap="none" normalizeH="0" baseline="0" dirty="0">
                          <a:ln>
                            <a:noFill/>
                          </a:ln>
                          <a:solidFill>
                            <a:schemeClr val="bg1"/>
                          </a:solidFill>
                          <a:effectLst/>
                          <a:latin typeface="Arial Narrow" charset="0"/>
                          <a:ea typeface="SimSun" charset="0"/>
                          <a:cs typeface="SimSun" charset="0"/>
                        </a:rPr>
                        <a:t>讲员</a:t>
                      </a: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400" b="1" i="1" u="none" strike="noStrike" cap="none" normalizeH="0" baseline="0" dirty="0">
                          <a:ln>
                            <a:noFill/>
                          </a:ln>
                          <a:solidFill>
                            <a:schemeClr val="bg1"/>
                          </a:solidFill>
                          <a:effectLst/>
                          <a:latin typeface="Arial Narrow" charset="0"/>
                          <a:ea typeface="SimSun" charset="0"/>
                          <a:cs typeface="SimSun" charset="0"/>
                        </a:rPr>
                        <a:t>听众</a:t>
                      </a: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2400" b="1" i="1" u="none" strike="noStrike" cap="none" normalizeH="0" baseline="0" dirty="0">
                          <a:ln>
                            <a:noFill/>
                          </a:ln>
                          <a:solidFill>
                            <a:schemeClr val="bg1"/>
                          </a:solidFill>
                          <a:effectLst/>
                          <a:latin typeface="Arial Narrow" charset="0"/>
                          <a:ea typeface="SimSun" charset="0"/>
                          <a:cs typeface="SimSun" charset="0"/>
                        </a:rPr>
                        <a:t> 救恩关系</a:t>
                      </a: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400" b="1" i="1" u="none" strike="noStrike" cap="none" normalizeH="0" baseline="0" dirty="0">
                          <a:ln>
                            <a:noFill/>
                          </a:ln>
                          <a:solidFill>
                            <a:schemeClr val="bg1"/>
                          </a:solidFill>
                          <a:effectLst/>
                          <a:latin typeface="Arial Narrow" charset="0"/>
                          <a:ea typeface="SimSun" charset="0"/>
                          <a:cs typeface="SimSun" charset="0"/>
                        </a:rPr>
                        <a:t>目的</a:t>
                      </a:r>
                    </a:p>
                  </a:txBody>
                  <a:tcPr marT="45717" marB="4571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0"/>
                  </a:ext>
                </a:extLst>
              </a:tr>
              <a:tr h="8128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1" u="none" strike="noStrike" cap="none" normalizeH="0" baseline="0">
                          <a:ln>
                            <a:noFill/>
                          </a:ln>
                          <a:solidFill>
                            <a:schemeClr val="tx1"/>
                          </a:solidFill>
                          <a:effectLst/>
                          <a:latin typeface="Arial Narrow" charset="0"/>
                          <a:ea typeface="SimSun" charset="0"/>
                          <a:cs typeface="SimSun" charset="0"/>
                        </a:rPr>
                        <a:t>2:1-4</a:t>
                      </a:r>
                      <a:endParaRPr kumimoji="0" lang="en-US" sz="2000" b="1" i="1" u="none" strike="noStrike" cap="none" normalizeH="0" baseline="0">
                        <a:ln>
                          <a:noFill/>
                        </a:ln>
                        <a:solidFill>
                          <a:schemeClr val="tx1"/>
                        </a:solidFill>
                        <a:effectLst/>
                        <a:latin typeface="Arial Narrow" charset="0"/>
                        <a:ea typeface="SimSun" charset="0"/>
                        <a:cs typeface="SimSun" charset="0"/>
                      </a:endParaRPr>
                    </a:p>
                  </a:txBody>
                  <a:tcPr marT="45717" marB="4571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2000" b="1" i="1" u="none" strike="noStrike" cap="none" normalizeH="0" baseline="0" dirty="0">
                          <a:ln>
                            <a:noFill/>
                          </a:ln>
                          <a:solidFill>
                            <a:schemeClr val="tx1"/>
                          </a:solidFill>
                          <a:effectLst/>
                          <a:latin typeface="Arial Narrow" charset="0"/>
                          <a:ea typeface="SimSun" charset="0"/>
                          <a:cs typeface="SimSun" charset="0"/>
                        </a:rPr>
                        <a:t>使徒们</a:t>
                      </a: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2000" b="1" i="1" u="none" strike="noStrike" cap="none" normalizeH="0" baseline="0" dirty="0">
                          <a:ln>
                            <a:noFill/>
                          </a:ln>
                          <a:solidFill>
                            <a:schemeClr val="tx1"/>
                          </a:solidFill>
                          <a:effectLst/>
                          <a:latin typeface="Arial Narrow" charset="0"/>
                          <a:ea typeface="SimSun" charset="0"/>
                          <a:cs typeface="SimSun" charset="0"/>
                        </a:rPr>
                        <a:t>在五旬节未得救的犹太人</a:t>
                      </a: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1" u="none" strike="noStrike" cap="none" normalizeH="0" baseline="0" dirty="0">
                          <a:ln>
                            <a:noFill/>
                          </a:ln>
                          <a:solidFill>
                            <a:schemeClr val="tx1"/>
                          </a:solidFill>
                          <a:effectLst/>
                          <a:latin typeface="Arial Narrow" charset="0"/>
                          <a:ea typeface="SimSun" charset="0"/>
                          <a:cs typeface="SimSun" charset="0"/>
                        </a:rPr>
                        <a:t>救恩过后</a:t>
                      </a: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1" u="none" strike="noStrike" cap="none" normalizeH="0" baseline="0" dirty="0">
                          <a:ln>
                            <a:noFill/>
                          </a:ln>
                          <a:solidFill>
                            <a:schemeClr val="tx1"/>
                          </a:solidFill>
                          <a:effectLst/>
                          <a:latin typeface="Arial Narrow" charset="0"/>
                          <a:ea typeface="SimSun" charset="0"/>
                          <a:cs typeface="SimSun" charset="0"/>
                        </a:rPr>
                        <a:t>为犹太人确认约珥书的成就</a:t>
                      </a:r>
                    </a:p>
                  </a:txBody>
                  <a:tcPr marT="45717" marB="4571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0064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1" u="none" strike="noStrike" cap="none" normalizeH="0" baseline="0">
                          <a:ln>
                            <a:noFill/>
                          </a:ln>
                          <a:solidFill>
                            <a:schemeClr val="tx1"/>
                          </a:solidFill>
                          <a:effectLst/>
                          <a:latin typeface="Arial Narrow" charset="0"/>
                          <a:ea typeface="SimSun" charset="0"/>
                          <a:cs typeface="SimSun" charset="0"/>
                        </a:rPr>
                        <a:t>8:14-17</a:t>
                      </a:r>
                      <a:endParaRPr kumimoji="0" lang="en-US" sz="2000" b="1" i="1" u="none" strike="noStrike" cap="none" normalizeH="0" baseline="0">
                        <a:ln>
                          <a:noFill/>
                        </a:ln>
                        <a:solidFill>
                          <a:schemeClr val="tx1"/>
                        </a:solidFill>
                        <a:effectLst/>
                        <a:latin typeface="Arial Narrow" charset="0"/>
                        <a:ea typeface="SimSun" charset="0"/>
                        <a:cs typeface="SimSun" charset="0"/>
                      </a:endParaRPr>
                    </a:p>
                  </a:txBody>
                  <a:tcPr marT="45717" marB="4571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1" u="none" strike="noStrike" cap="none" normalizeH="0" baseline="0" dirty="0">
                          <a:ln>
                            <a:noFill/>
                          </a:ln>
                          <a:solidFill>
                            <a:schemeClr val="tx1"/>
                          </a:solidFill>
                          <a:effectLst/>
                          <a:latin typeface="Arial Narrow" charset="0"/>
                          <a:ea typeface="SimSun" charset="0"/>
                          <a:cs typeface="SimSun" charset="0"/>
                        </a:rPr>
                        <a:t>撒马利亚人</a:t>
                      </a: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1" u="none" strike="noStrike" cap="none" normalizeH="0" baseline="0" dirty="0">
                          <a:ln>
                            <a:noFill/>
                          </a:ln>
                          <a:solidFill>
                            <a:schemeClr val="tx1"/>
                          </a:solidFill>
                          <a:effectLst/>
                          <a:latin typeface="Arial Narrow" charset="0"/>
                          <a:ea typeface="SimSun" charset="0"/>
                          <a:cs typeface="SimSun" charset="0"/>
                        </a:rPr>
                        <a:t>得救的犹太人怀疑上帝的计划 </a:t>
                      </a:r>
                      <a:r>
                        <a:rPr kumimoji="0" lang="en-US" altLang="zh-CN" sz="2000" b="1" i="1" u="none" strike="noStrike" cap="none" normalizeH="0" baseline="0" dirty="0">
                          <a:ln>
                            <a:noFill/>
                          </a:ln>
                          <a:solidFill>
                            <a:schemeClr val="tx1"/>
                          </a:solidFill>
                          <a:effectLst/>
                          <a:latin typeface="Arial Narrow" charset="0"/>
                          <a:ea typeface="SimSun" charset="0"/>
                          <a:cs typeface="SimSun" charset="0"/>
                        </a:rPr>
                        <a:t>(</a:t>
                      </a:r>
                      <a:r>
                        <a:rPr kumimoji="0" lang="zh-CN" altLang="en-US" sz="2000" b="1" i="1" u="none" strike="noStrike" cap="none" normalizeH="0" baseline="0" dirty="0">
                          <a:ln>
                            <a:noFill/>
                          </a:ln>
                          <a:solidFill>
                            <a:schemeClr val="tx1"/>
                          </a:solidFill>
                          <a:effectLst/>
                          <a:latin typeface="Arial Narrow" charset="0"/>
                          <a:ea typeface="SimSun" charset="0"/>
                          <a:cs typeface="SimSun" charset="0"/>
                        </a:rPr>
                        <a:t>彼得</a:t>
                      </a:r>
                      <a:r>
                        <a:rPr kumimoji="0" lang="en-US" altLang="zh-CN" sz="2000" b="1" i="1" u="none" strike="noStrike" cap="none" normalizeH="0" baseline="0" dirty="0">
                          <a:ln>
                            <a:noFill/>
                          </a:ln>
                          <a:solidFill>
                            <a:schemeClr val="tx1"/>
                          </a:solidFill>
                          <a:effectLst/>
                          <a:latin typeface="Arial Narrow" charset="0"/>
                          <a:ea typeface="SimSun" charset="0"/>
                          <a:cs typeface="SimSun" charset="0"/>
                        </a:rPr>
                        <a:t>+)</a:t>
                      </a: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1" u="none" strike="noStrike" cap="none" normalizeH="0" baseline="0" dirty="0">
                          <a:ln>
                            <a:noFill/>
                          </a:ln>
                          <a:solidFill>
                            <a:schemeClr val="tx1"/>
                          </a:solidFill>
                          <a:effectLst/>
                          <a:latin typeface="Arial Narrow" charset="0"/>
                          <a:ea typeface="SimSun" charset="0"/>
                          <a:cs typeface="SimSun" charset="0"/>
                        </a:rPr>
                        <a:t>救恩过后</a:t>
                      </a: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1" u="none" strike="noStrike" cap="none" normalizeH="0" baseline="0" dirty="0">
                          <a:ln>
                            <a:noFill/>
                          </a:ln>
                          <a:solidFill>
                            <a:schemeClr val="tx1"/>
                          </a:solidFill>
                          <a:effectLst/>
                          <a:latin typeface="Arial Narrow" charset="0"/>
                          <a:ea typeface="SimSun" charset="0"/>
                          <a:cs typeface="SimSun" charset="0"/>
                        </a:rPr>
                        <a:t>为犹太人确认上帝接纳撒马利亚人</a:t>
                      </a:r>
                    </a:p>
                  </a:txBody>
                  <a:tcPr marT="45717" marB="4571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0064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1" u="none" strike="noStrike" cap="none" normalizeH="0" baseline="0">
                          <a:ln>
                            <a:noFill/>
                          </a:ln>
                          <a:solidFill>
                            <a:schemeClr val="tx1"/>
                          </a:solidFill>
                          <a:effectLst/>
                          <a:latin typeface="Arial Narrow" charset="0"/>
                          <a:ea typeface="SimSun" charset="0"/>
                          <a:cs typeface="SimSun" charset="0"/>
                        </a:rPr>
                        <a:t>10:44-47</a:t>
                      </a:r>
                      <a:endParaRPr kumimoji="0" lang="en-US" sz="2000" b="1" i="1" u="none" strike="noStrike" cap="none" normalizeH="0" baseline="0">
                        <a:ln>
                          <a:noFill/>
                        </a:ln>
                        <a:solidFill>
                          <a:schemeClr val="tx1"/>
                        </a:solidFill>
                        <a:effectLst/>
                        <a:latin typeface="Arial Narrow" charset="0"/>
                        <a:ea typeface="SimSun" charset="0"/>
                        <a:cs typeface="SimSun" charset="0"/>
                      </a:endParaRPr>
                    </a:p>
                  </a:txBody>
                  <a:tcPr marT="45717" marB="4571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1" u="none" strike="noStrike" cap="none" normalizeH="0" baseline="0" dirty="0">
                          <a:ln>
                            <a:noFill/>
                          </a:ln>
                          <a:solidFill>
                            <a:schemeClr val="tx1"/>
                          </a:solidFill>
                          <a:effectLst/>
                          <a:latin typeface="Arial Narrow" charset="0"/>
                          <a:ea typeface="SimSun" charset="0"/>
                          <a:cs typeface="SimSun" charset="0"/>
                        </a:rPr>
                        <a:t>外邦人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1" u="none" strike="noStrike" cap="none" normalizeH="0" baseline="0" dirty="0">
                          <a:ln>
                            <a:noFill/>
                          </a:ln>
                          <a:solidFill>
                            <a:schemeClr val="tx1"/>
                          </a:solidFill>
                          <a:effectLst/>
                          <a:latin typeface="Arial Narrow" charset="0"/>
                          <a:ea typeface="SimSun" charset="0"/>
                          <a:cs typeface="SimSun" charset="0"/>
                        </a:rPr>
                        <a:t>(</a:t>
                      </a:r>
                      <a:r>
                        <a:rPr kumimoji="0" lang="zh-CN" altLang="en-US" sz="2000" b="1" i="1" u="none" strike="noStrike" cap="none" normalizeH="0" baseline="0" dirty="0">
                          <a:ln>
                            <a:noFill/>
                          </a:ln>
                          <a:solidFill>
                            <a:schemeClr val="tx1"/>
                          </a:solidFill>
                          <a:effectLst/>
                          <a:latin typeface="Arial Narrow" charset="0"/>
                          <a:ea typeface="SimSun" charset="0"/>
                          <a:cs typeface="SimSun" charset="0"/>
                        </a:rPr>
                        <a:t>哥尼流</a:t>
                      </a:r>
                      <a:r>
                        <a:rPr kumimoji="0" lang="en-US" altLang="zh-CN" sz="2000" b="1" i="1" u="none" strike="noStrike" cap="none" normalizeH="0" baseline="0" dirty="0">
                          <a:ln>
                            <a:noFill/>
                          </a:ln>
                          <a:solidFill>
                            <a:schemeClr val="tx1"/>
                          </a:solidFill>
                          <a:effectLst/>
                          <a:latin typeface="Arial Narrow" charset="0"/>
                          <a:ea typeface="SimSun" charset="0"/>
                          <a:cs typeface="SimSun" charset="0"/>
                        </a:rPr>
                        <a:t>)</a:t>
                      </a: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1" u="none" strike="noStrike" cap="none" normalizeH="0" baseline="0" dirty="0">
                          <a:ln>
                            <a:noFill/>
                          </a:ln>
                          <a:solidFill>
                            <a:schemeClr val="tx1"/>
                          </a:solidFill>
                          <a:effectLst/>
                          <a:latin typeface="Arial Narrow" charset="0"/>
                          <a:ea typeface="SimSun" charset="0"/>
                          <a:cs typeface="SimSun" charset="0"/>
                        </a:rPr>
                        <a:t>得救的犹太人怀疑上帝的计划 </a:t>
                      </a:r>
                      <a:r>
                        <a:rPr kumimoji="0" lang="en-US" altLang="zh-CN" sz="2000" b="1" i="1" u="none" strike="noStrike" cap="none" normalizeH="0" baseline="0" dirty="0">
                          <a:ln>
                            <a:noFill/>
                          </a:ln>
                          <a:solidFill>
                            <a:schemeClr val="tx1"/>
                          </a:solidFill>
                          <a:effectLst/>
                          <a:latin typeface="Arial Narrow" charset="0"/>
                          <a:ea typeface="SimSun" charset="0"/>
                          <a:cs typeface="SimSun" charset="0"/>
                        </a:rPr>
                        <a:t>(</a:t>
                      </a:r>
                      <a:r>
                        <a:rPr kumimoji="0" lang="zh-CN" altLang="en-US" sz="2000" b="1" i="1" u="none" strike="noStrike" cap="none" normalizeH="0" baseline="0" dirty="0">
                          <a:ln>
                            <a:noFill/>
                          </a:ln>
                          <a:solidFill>
                            <a:schemeClr val="tx1"/>
                          </a:solidFill>
                          <a:effectLst/>
                          <a:latin typeface="Arial Narrow" charset="0"/>
                          <a:ea typeface="SimSun" charset="0"/>
                          <a:cs typeface="SimSun" charset="0"/>
                        </a:rPr>
                        <a:t>彼得</a:t>
                      </a:r>
                      <a:r>
                        <a:rPr kumimoji="0" lang="en-US" altLang="zh-CN" sz="2000" b="1" i="1" u="none" strike="noStrike" cap="none" normalizeH="0" baseline="0" dirty="0">
                          <a:ln>
                            <a:noFill/>
                          </a:ln>
                          <a:solidFill>
                            <a:schemeClr val="tx1"/>
                          </a:solidFill>
                          <a:effectLst/>
                          <a:latin typeface="Arial Narrow" charset="0"/>
                          <a:ea typeface="SimSun" charset="0"/>
                          <a:cs typeface="SimSun" charset="0"/>
                        </a:rPr>
                        <a:t>+)</a:t>
                      </a: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1" u="none" strike="noStrike" cap="none" normalizeH="0" baseline="0" dirty="0">
                          <a:ln>
                            <a:noFill/>
                          </a:ln>
                          <a:solidFill>
                            <a:schemeClr val="tx1"/>
                          </a:solidFill>
                          <a:effectLst/>
                          <a:latin typeface="Arial Narrow" charset="0"/>
                          <a:ea typeface="SimSun" charset="0"/>
                          <a:cs typeface="SimSun" charset="0"/>
                        </a:rPr>
                        <a:t>救恩时</a:t>
                      </a: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1" u="none" strike="noStrike" cap="none" normalizeH="0" baseline="0" dirty="0">
                          <a:ln>
                            <a:noFill/>
                          </a:ln>
                          <a:solidFill>
                            <a:schemeClr val="tx1"/>
                          </a:solidFill>
                          <a:effectLst/>
                          <a:latin typeface="Arial Narrow" charset="0"/>
                          <a:ea typeface="SimSun" charset="0"/>
                          <a:cs typeface="SimSun" charset="0"/>
                        </a:rPr>
                        <a:t>为犹太人确认上帝接纳外邦人</a:t>
                      </a:r>
                    </a:p>
                  </a:txBody>
                  <a:tcPr marT="45717" marB="4571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0064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1" u="none" strike="noStrike" cap="none" normalizeH="0" baseline="0">
                          <a:ln>
                            <a:noFill/>
                          </a:ln>
                          <a:solidFill>
                            <a:schemeClr val="tx1"/>
                          </a:solidFill>
                          <a:effectLst/>
                          <a:latin typeface="Arial Narrow" charset="0"/>
                          <a:ea typeface="SimSun" charset="0"/>
                          <a:cs typeface="SimSun" charset="0"/>
                        </a:rPr>
                        <a:t>19:1-7</a:t>
                      </a:r>
                      <a:endParaRPr kumimoji="0" lang="en-US" sz="2000" b="1" i="1" u="none" strike="noStrike" cap="none" normalizeH="0" baseline="0">
                        <a:ln>
                          <a:noFill/>
                        </a:ln>
                        <a:solidFill>
                          <a:schemeClr val="tx1"/>
                        </a:solidFill>
                        <a:effectLst/>
                        <a:latin typeface="Arial Narrow" charset="0"/>
                        <a:ea typeface="SimSun" charset="0"/>
                        <a:cs typeface="SimSun" charset="0"/>
                      </a:endParaRPr>
                    </a:p>
                  </a:txBody>
                  <a:tcPr marT="45717" marB="4571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2000" b="1" i="1" u="none" strike="noStrike" cap="none" normalizeH="0" baseline="0" dirty="0">
                          <a:ln>
                            <a:noFill/>
                          </a:ln>
                          <a:solidFill>
                            <a:schemeClr val="tx1"/>
                          </a:solidFill>
                          <a:effectLst/>
                          <a:latin typeface="Arial Narrow" charset="0"/>
                          <a:ea typeface="SimSun" charset="0"/>
                          <a:cs typeface="SimSun" charset="0"/>
                        </a:rPr>
                        <a:t>旧约信徒</a:t>
                      </a:r>
                    </a:p>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2000" b="1" i="1" u="none" strike="noStrike" cap="none" normalizeH="0" baseline="0" dirty="0">
                          <a:ln>
                            <a:noFill/>
                          </a:ln>
                          <a:solidFill>
                            <a:schemeClr val="tx1"/>
                          </a:solidFill>
                          <a:effectLst/>
                          <a:latin typeface="Arial Narrow" charset="0"/>
                          <a:ea typeface="SimSun" charset="0"/>
                          <a:cs typeface="SimSun" charset="0"/>
                        </a:rPr>
                        <a:t>相信弥赛亚</a:t>
                      </a: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1" u="none" strike="noStrike" cap="none" normalizeH="0" baseline="0" dirty="0">
                          <a:ln>
                            <a:noFill/>
                          </a:ln>
                          <a:solidFill>
                            <a:schemeClr val="tx1"/>
                          </a:solidFill>
                          <a:effectLst/>
                          <a:latin typeface="Arial Narrow" charset="0"/>
                          <a:ea typeface="SimSun" charset="0"/>
                          <a:cs typeface="SimSun" charset="0"/>
                        </a:rPr>
                        <a:t>犹太人需要确认福音的信息</a:t>
                      </a: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1" u="none" strike="noStrike" cap="none" normalizeH="0" baseline="0" dirty="0">
                          <a:ln>
                            <a:noFill/>
                          </a:ln>
                          <a:solidFill>
                            <a:schemeClr val="tx1"/>
                          </a:solidFill>
                          <a:effectLst/>
                          <a:latin typeface="Arial Narrow" charset="0"/>
                          <a:ea typeface="SimSun" charset="0"/>
                          <a:cs typeface="SimSun" charset="0"/>
                        </a:rPr>
                        <a:t>救恩时</a:t>
                      </a: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1" u="none" strike="noStrike" cap="none" normalizeH="0" baseline="0" dirty="0">
                          <a:ln>
                            <a:noFill/>
                          </a:ln>
                          <a:solidFill>
                            <a:schemeClr val="tx1"/>
                          </a:solidFill>
                          <a:effectLst/>
                          <a:latin typeface="Arial Narrow" charset="0"/>
                          <a:ea typeface="SimSun" charset="0"/>
                          <a:cs typeface="SimSun" charset="0"/>
                        </a:rPr>
                        <a:t> 为犹太人确认上帝透过保罗的信息</a:t>
                      </a:r>
                    </a:p>
                  </a:txBody>
                  <a:tcPr marT="45717" marB="4571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530475" name="Text Box 43"/>
          <p:cNvSpPr txBox="1">
            <a:spLocks noChangeArrowheads="1"/>
          </p:cNvSpPr>
          <p:nvPr/>
        </p:nvSpPr>
        <p:spPr bwMode="auto">
          <a:xfrm>
            <a:off x="1295401" y="6320698"/>
            <a:ext cx="7712075" cy="308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69" tIns="45635" rIns="91269" bIns="45635" anchor="b">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r" eaLnBrk="1" hangingPunct="1"/>
            <a:r>
              <a:rPr lang="zh-CN" altLang="en-US" sz="1400" dirty="0">
                <a:ea typeface="SimSun" charset="0"/>
                <a:cs typeface="SimSun" charset="0"/>
              </a:rPr>
              <a:t>取自斯坦利</a:t>
            </a:r>
            <a:r>
              <a:rPr lang="en-US" altLang="zh-CN" sz="1400" dirty="0">
                <a:ea typeface="SimSun" charset="0"/>
                <a:cs typeface="SimSun" charset="0"/>
              </a:rPr>
              <a:t>·</a:t>
            </a:r>
            <a:r>
              <a:rPr lang="zh-CN" altLang="en-US" sz="1400" dirty="0">
                <a:ea typeface="SimSun" charset="0"/>
                <a:cs typeface="SimSun" charset="0"/>
              </a:rPr>
              <a:t>图桑特博士</a:t>
            </a:r>
            <a:r>
              <a:rPr lang="en-US" altLang="zh-CN" sz="1400" dirty="0">
                <a:ea typeface="SimSun" charset="0"/>
                <a:cs typeface="SimSun" charset="0"/>
              </a:rPr>
              <a:t>(Stanley Toussaint), “</a:t>
            </a:r>
            <a:r>
              <a:rPr lang="zh-CN" altLang="en-US" sz="1400" dirty="0">
                <a:ea typeface="SimSun" charset="0"/>
                <a:cs typeface="SimSun" charset="0"/>
              </a:rPr>
              <a:t>使徒行传</a:t>
            </a:r>
            <a:r>
              <a:rPr lang="en-US" altLang="zh-CN" sz="1400" dirty="0">
                <a:ea typeface="SimSun" charset="0"/>
                <a:cs typeface="SimSun" charset="0"/>
              </a:rPr>
              <a:t>,” </a:t>
            </a:r>
            <a:r>
              <a:rPr lang="zh-CN" altLang="en-US" sz="1400" dirty="0">
                <a:ea typeface="SimSun" charset="0"/>
                <a:cs typeface="SimSun" charset="0"/>
              </a:rPr>
              <a:t>于圣经知识注释</a:t>
            </a:r>
            <a:r>
              <a:rPr lang="en-US" altLang="zh-CN" sz="1400" dirty="0">
                <a:ea typeface="SimSun" charset="0"/>
                <a:cs typeface="SimSun" charset="0"/>
              </a:rPr>
              <a:t>, 2:408</a:t>
            </a:r>
          </a:p>
        </p:txBody>
      </p:sp>
    </p:spTree>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269" tIns="45635" rIns="91269" bIns="45635"/>
          <a:lstStyle/>
          <a:p>
            <a:endParaRPr lang="en-US">
              <a:solidFill>
                <a:srgbClr val="000000"/>
              </a:solidFill>
            </a:endParaRPr>
          </a:p>
        </p:txBody>
      </p:sp>
      <p:sp>
        <p:nvSpPr>
          <p:cNvPr id="534531" name="Rectangle 173"/>
          <p:cNvSpPr>
            <a:spLocks noGrp="1" noChangeArrowheads="1"/>
          </p:cNvSpPr>
          <p:nvPr>
            <p:ph type="title" idx="4294967295"/>
          </p:nvPr>
        </p:nvSpPr>
        <p:spPr>
          <a:xfrm>
            <a:off x="0" y="1"/>
            <a:ext cx="9144000" cy="525142"/>
          </a:xfrm>
          <a:gradFill flip="none" rotWithShape="1">
            <a:gsLst>
              <a:gs pos="0">
                <a:srgbClr val="FF0000"/>
              </a:gs>
              <a:gs pos="100000">
                <a:schemeClr val="tx1"/>
              </a:gs>
            </a:gsLst>
            <a:path path="rect">
              <a:fillToRect l="50000" t="50000" r="50000" b="50000"/>
            </a:path>
            <a:tileRect/>
          </a:gradFill>
        </p:spPr>
        <p:txBody>
          <a:bodyPr anchor="t">
            <a:spAutoFit/>
          </a:bodyPr>
          <a:lstStyle/>
          <a:p>
            <a:pPr algn="ctr" eaLnBrk="1" hangingPunct="1"/>
            <a:r>
              <a:rPr lang="zh-CN" altLang="en-US" sz="2800" b="1" dirty="0">
                <a:solidFill>
                  <a:srgbClr val="FFFFFF"/>
                </a:solidFill>
                <a:effectLst>
                  <a:outerShdw blurRad="38100" dist="38100" dir="2700000" algn="tl">
                    <a:srgbClr val="000000">
                      <a:alpha val="43137"/>
                    </a:srgbClr>
                  </a:outerShdw>
                </a:effectLst>
                <a:latin typeface="Arial" charset="0"/>
                <a:ea typeface="SimSun" charset="0"/>
                <a:cs typeface="SimSun" charset="0"/>
              </a:rPr>
              <a:t>方言 对比预言</a:t>
            </a:r>
            <a:endParaRPr lang="en-US" sz="2800" b="1" dirty="0">
              <a:solidFill>
                <a:srgbClr val="FFFFFF"/>
              </a:solidFill>
              <a:effectLst>
                <a:outerShdw blurRad="38100" dist="38100" dir="2700000" algn="tl">
                  <a:srgbClr val="000000">
                    <a:alpha val="43137"/>
                  </a:srgbClr>
                </a:outerShdw>
              </a:effectLst>
              <a:latin typeface="Arial" charset="0"/>
              <a:ea typeface="SimSun" charset="0"/>
              <a:cs typeface="SimSun" charset="0"/>
            </a:endParaRPr>
          </a:p>
        </p:txBody>
      </p:sp>
      <p:graphicFrame>
        <p:nvGraphicFramePr>
          <p:cNvPr id="55" name="Table 54"/>
          <p:cNvGraphicFramePr>
            <a:graphicFrameLocks noGrp="1"/>
          </p:cNvGraphicFramePr>
          <p:nvPr>
            <p:extLst>
              <p:ext uri="{D42A27DB-BD31-4B8C-83A1-F6EECF244321}">
                <p14:modId xmlns:p14="http://schemas.microsoft.com/office/powerpoint/2010/main" val="3072709486"/>
              </p:ext>
            </p:extLst>
          </p:nvPr>
        </p:nvGraphicFramePr>
        <p:xfrm>
          <a:off x="35496" y="620688"/>
          <a:ext cx="9144000" cy="6250760"/>
        </p:xfrm>
        <a:graphic>
          <a:graphicData uri="http://schemas.openxmlformats.org/drawingml/2006/table">
            <a:tbl>
              <a:tblPr/>
              <a:tblGrid>
                <a:gridCol w="1676400">
                  <a:extLst>
                    <a:ext uri="{9D8B030D-6E8A-4147-A177-3AD203B41FA5}">
                      <a16:colId xmlns:a16="http://schemas.microsoft.com/office/drawing/2014/main" val="20000"/>
                    </a:ext>
                  </a:extLst>
                </a:gridCol>
                <a:gridCol w="3429000">
                  <a:extLst>
                    <a:ext uri="{9D8B030D-6E8A-4147-A177-3AD203B41FA5}">
                      <a16:colId xmlns:a16="http://schemas.microsoft.com/office/drawing/2014/main" val="20001"/>
                    </a:ext>
                  </a:extLst>
                </a:gridCol>
                <a:gridCol w="4038600">
                  <a:extLst>
                    <a:ext uri="{9D8B030D-6E8A-4147-A177-3AD203B41FA5}">
                      <a16:colId xmlns:a16="http://schemas.microsoft.com/office/drawing/2014/main" val="20002"/>
                    </a:ext>
                  </a:extLst>
                </a:gridCol>
              </a:tblGrid>
              <a:tr h="45719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rgbClr val="FFFFFF"/>
                          </a:solidFill>
                          <a:effectLst/>
                          <a:latin typeface="Times New Roman" charset="0"/>
                          <a:ea typeface="SimSun" charset="0"/>
                          <a:cs typeface="SimSun" charset="0"/>
                        </a:rPr>
                        <a:t>对比</a:t>
                      </a:r>
                      <a:endParaRPr kumimoji="0" lang="en-US" sz="2400" b="1" i="0" u="none" strike="noStrike" cap="none" normalizeH="0" baseline="0" dirty="0">
                        <a:ln>
                          <a:noFill/>
                        </a:ln>
                        <a:solidFill>
                          <a:srgbClr val="FFFFFF"/>
                        </a:solidFill>
                        <a:effectLst/>
                        <a:latin typeface="Times New Roman"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rgbClr val="FFFFFF"/>
                          </a:solidFill>
                          <a:effectLst/>
                          <a:latin typeface="Arial" charset="0"/>
                          <a:ea typeface="ＭＳ Ｐゴシック" charset="0"/>
                          <a:cs typeface="Arial" charset="0"/>
                        </a:rPr>
                        <a:t>方言</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rgbClr val="FFFFFF"/>
                          </a:solidFill>
                          <a:effectLst/>
                          <a:latin typeface="Arial" charset="0"/>
                          <a:ea typeface="ＭＳ Ｐゴシック" charset="0"/>
                          <a:cs typeface="Arial" charset="0"/>
                        </a:rPr>
                        <a:t>预言</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648647">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1" u="none" strike="noStrike" cap="none" normalizeH="0" baseline="0" dirty="0">
                          <a:ln>
                            <a:noFill/>
                          </a:ln>
                          <a:solidFill>
                            <a:srgbClr val="000000"/>
                          </a:solidFill>
                          <a:effectLst/>
                          <a:latin typeface="Arial Narrow" charset="0"/>
                          <a:ea typeface="SimSun" charset="0"/>
                          <a:cs typeface="SimSun" charset="0"/>
                        </a:rPr>
                        <a:t>评价</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zh-CN" altLang="en-US" sz="2000" b="1" dirty="0">
                          <a:latin typeface="Arial Narrow" charset="0"/>
                          <a:ea typeface="SimSun" charset="0"/>
                          <a:cs typeface="SimSun" charset="0"/>
                        </a:rPr>
                        <a:t>较低的 </a:t>
                      </a:r>
                      <a:r>
                        <a:rPr lang="en-US" altLang="zh-CN" sz="2000" b="1" dirty="0">
                          <a:latin typeface="Arial Narrow" charset="0"/>
                          <a:ea typeface="SimSun" charset="0"/>
                          <a:cs typeface="SimSun" charset="0"/>
                        </a:rPr>
                        <a:t>(14:5a)</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zh-CN" altLang="en-US" sz="2000" b="1" dirty="0">
                          <a:latin typeface="Arial Narrow" charset="0"/>
                          <a:ea typeface="SimSun" charset="0"/>
                          <a:cs typeface="SimSun" charset="0"/>
                        </a:rPr>
                        <a:t>较高的</a:t>
                      </a:r>
                      <a:endParaRPr lang="en-US" altLang="zh-CN" sz="2000" b="1" dirty="0">
                        <a:latin typeface="Arial Narrow" charset="0"/>
                        <a:ea typeface="SimSun" charset="0"/>
                        <a:cs typeface="SimSun"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64864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1800" b="1" i="1" dirty="0">
                          <a:latin typeface="Arial Narrow" charset="0"/>
                          <a:ea typeface="SimSun" charset="0"/>
                          <a:cs typeface="SimSun" charset="0"/>
                        </a:rPr>
                        <a:t>与其它恩赐的关系</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zh-CN" altLang="en-US" sz="2000" b="1" dirty="0">
                          <a:latin typeface="Arial Narrow" charset="0"/>
                          <a:ea typeface="SimSun" charset="0"/>
                          <a:cs typeface="SimSun" charset="0"/>
                        </a:rPr>
                        <a:t>最小的恩赐</a:t>
                      </a:r>
                      <a:r>
                        <a:rPr lang="en-US" altLang="zh-CN" sz="2000" b="1" dirty="0">
                          <a:latin typeface="Arial Narrow" charset="0"/>
                          <a:ea typeface="SimSun" charset="0"/>
                          <a:cs typeface="SimSun" charset="0"/>
                        </a:rPr>
                        <a:t>(12:28)</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zh-CN" altLang="en-US" sz="2000" b="1" dirty="0">
                          <a:latin typeface="Arial Narrow" charset="0"/>
                          <a:ea typeface="SimSun" charset="0"/>
                          <a:cs typeface="SimSun" charset="0"/>
                        </a:rPr>
                        <a:t>第二重要的恩赐</a:t>
                      </a:r>
                      <a:r>
                        <a:rPr lang="en-US" altLang="zh-CN" sz="2000" b="1" dirty="0">
                          <a:latin typeface="Arial Narrow" charset="0"/>
                          <a:ea typeface="SimSun" charset="0"/>
                          <a:cs typeface="SimSun" charset="0"/>
                        </a:rPr>
                        <a:t>(12:28)</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55151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1800" b="1" i="1" dirty="0">
                          <a:latin typeface="Arial Narrow" charset="0"/>
                          <a:ea typeface="SimSun" charset="0"/>
                          <a:cs typeface="SimSun" charset="0"/>
                        </a:rPr>
                        <a:t>所用的语言</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zh-CN" altLang="en-US" sz="2000" b="1" dirty="0">
                          <a:latin typeface="Arial Narrow" charset="0"/>
                          <a:ea typeface="SimSun" charset="0"/>
                          <a:cs typeface="SimSun" charset="0"/>
                        </a:rPr>
                        <a:t>异国</a:t>
                      </a:r>
                      <a:r>
                        <a:rPr lang="en-US" altLang="zh-CN" sz="2000" b="1" dirty="0">
                          <a:latin typeface="Arial Narrow" charset="0"/>
                          <a:ea typeface="SimSun" charset="0"/>
                          <a:cs typeface="SimSun" charset="0"/>
                        </a:rPr>
                        <a:t>(14:10)</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zh-CN" altLang="en-US" sz="2000" b="1" dirty="0">
                          <a:latin typeface="Arial Narrow" charset="0"/>
                          <a:ea typeface="SimSun" charset="0"/>
                          <a:cs typeface="SimSun" charset="0"/>
                        </a:rPr>
                        <a:t>本地 </a:t>
                      </a:r>
                      <a:r>
                        <a:rPr lang="en-US" altLang="zh-CN" sz="2000" b="1" dirty="0">
                          <a:latin typeface="Arial Narrow" charset="0"/>
                          <a:ea typeface="SimSun" charset="0"/>
                          <a:cs typeface="SimSun" charset="0"/>
                        </a:rPr>
                        <a:t>(14:19)</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701034">
                <a:tc>
                  <a:txBody>
                    <a:bodyPr/>
                    <a:lstStyle/>
                    <a:p>
                      <a:pPr>
                        <a:tabLst>
                          <a:tab pos="342813" algn="l"/>
                          <a:tab pos="571355" algn="l"/>
                          <a:tab pos="799895" algn="l"/>
                          <a:tab pos="1028436" algn="l"/>
                          <a:tab pos="1256980" algn="l"/>
                          <a:tab pos="1485520" algn="l"/>
                          <a:tab pos="1714061" algn="l"/>
                          <a:tab pos="4113747" algn="l"/>
                          <a:tab pos="4856506" algn="l"/>
                        </a:tabLst>
                      </a:pPr>
                      <a:r>
                        <a:rPr lang="zh-CN" altLang="en-US" sz="1800" b="1" i="1" dirty="0">
                          <a:latin typeface="Arial Narrow" charset="0"/>
                          <a:ea typeface="SimSun" charset="0"/>
                          <a:cs typeface="SimSun" charset="0"/>
                        </a:rPr>
                        <a:t>必然结果的恩赐</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zh-CN" altLang="en-US" sz="2000" b="1" dirty="0">
                          <a:latin typeface="Arial Narrow" charset="0"/>
                          <a:ea typeface="SimSun" charset="0"/>
                          <a:cs typeface="SimSun" charset="0"/>
                        </a:rPr>
                        <a:t>翻译方言</a:t>
                      </a:r>
                    </a:p>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en-US" altLang="zh-CN" sz="2000" b="1" dirty="0">
                          <a:latin typeface="Arial Narrow" charset="0"/>
                          <a:ea typeface="SimSun" charset="0"/>
                          <a:cs typeface="SimSun" charset="0"/>
                        </a:rPr>
                        <a:t>(12:30; 14:27-28)</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zh-CN" altLang="en-US" sz="2000" b="1" dirty="0">
                          <a:latin typeface="Arial Narrow" charset="0"/>
                          <a:ea typeface="SimSun" charset="0"/>
                          <a:cs typeface="SimSun" charset="0"/>
                        </a:rPr>
                        <a:t>辨别诸灵</a:t>
                      </a:r>
                      <a:r>
                        <a:rPr lang="en-US" altLang="zh-CN" sz="2000" b="1" dirty="0">
                          <a:latin typeface="Arial Narrow" charset="0"/>
                          <a:ea typeface="SimSun" charset="0"/>
                          <a:cs typeface="SimSun" charset="0"/>
                        </a:rPr>
                        <a:t> </a:t>
                      </a:r>
                    </a:p>
                    <a:p>
                      <a:pPr eaLnBrk="0" hangingPunct="0">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(12:10; 14:29)</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1310634">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1800" b="1" i="1" dirty="0">
                          <a:latin typeface="Arial Narrow" charset="0"/>
                          <a:ea typeface="SimSun" charset="0"/>
                          <a:cs typeface="SimSun" charset="0"/>
                        </a:rPr>
                        <a:t>讲员的语言知识</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zh-CN" altLang="en-US" sz="2000" b="1" dirty="0">
                          <a:latin typeface="Arial Narrow" charset="0"/>
                          <a:ea typeface="SimSun" charset="0"/>
                          <a:cs typeface="SimSun" charset="0"/>
                        </a:rPr>
                        <a:t>不懂</a:t>
                      </a:r>
                      <a:r>
                        <a:rPr lang="en-US" altLang="zh-CN" sz="2000" b="1" dirty="0">
                          <a:latin typeface="Arial Narrow" charset="0"/>
                          <a:ea typeface="SimSun" charset="0"/>
                          <a:cs typeface="SimSun" charset="0"/>
                        </a:rPr>
                        <a:t>: “</a:t>
                      </a:r>
                      <a:r>
                        <a:rPr lang="zh-CN" altLang="en-US" sz="2000" b="1" dirty="0">
                          <a:latin typeface="Arial Narrow" charset="0"/>
                          <a:ea typeface="SimSun" charset="0"/>
                          <a:cs typeface="SimSun" charset="0"/>
                        </a:rPr>
                        <a:t>讲说各样的奥秘</a:t>
                      </a:r>
                      <a:r>
                        <a:rPr lang="en-US" altLang="zh-CN" sz="2000" b="1" dirty="0">
                          <a:latin typeface="Arial Narrow" charset="0"/>
                          <a:ea typeface="SimSun" charset="0"/>
                          <a:cs typeface="SimSun" charset="0"/>
                        </a:rPr>
                        <a:t>…</a:t>
                      </a:r>
                      <a:r>
                        <a:rPr lang="zh-CN" altLang="en-US" sz="2000" b="1" dirty="0">
                          <a:latin typeface="Arial Narrow" charset="0"/>
                          <a:ea typeface="SimSun" charset="0"/>
                          <a:cs typeface="SimSun" charset="0"/>
                        </a:rPr>
                        <a:t>是我的灵祷告，但我的悟性没有效果”</a:t>
                      </a:r>
                      <a:br>
                        <a:rPr lang="en-US" altLang="zh-CN" sz="2000" b="1" dirty="0">
                          <a:latin typeface="Arial Narrow" charset="0"/>
                          <a:ea typeface="SimSun" charset="0"/>
                          <a:cs typeface="SimSun" charset="0"/>
                        </a:rPr>
                      </a:br>
                      <a:r>
                        <a:rPr lang="en-US" altLang="zh-CN" sz="2000" b="1" dirty="0">
                          <a:latin typeface="Arial Narrow" charset="0"/>
                          <a:ea typeface="SimSun" charset="0"/>
                          <a:cs typeface="SimSun" charset="0"/>
                        </a:rPr>
                        <a:t>(14:2b, 14)</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zh-CN" altLang="en-US" sz="2000" b="1" dirty="0">
                          <a:latin typeface="Arial Narrow" charset="0"/>
                          <a:ea typeface="SimSun" charset="0"/>
                          <a:cs typeface="SimSun" charset="0"/>
                        </a:rPr>
                        <a:t>懂</a:t>
                      </a:r>
                      <a:r>
                        <a:rPr lang="en-US" altLang="zh-CN" sz="2000" b="1" dirty="0">
                          <a:latin typeface="Arial Narrow" charset="0"/>
                          <a:ea typeface="SimSun" charset="0"/>
                          <a:cs typeface="SimSun" charset="0"/>
                        </a:rPr>
                        <a:t>: “</a:t>
                      </a:r>
                      <a:r>
                        <a:rPr lang="zh-CN" altLang="en-US" sz="2000" b="1" dirty="0">
                          <a:latin typeface="Arial Narrow" charset="0"/>
                          <a:ea typeface="SimSun" charset="0"/>
                          <a:cs typeface="SimSun" charset="0"/>
                        </a:rPr>
                        <a:t>我用灵祷告也要用悟性祷告”</a:t>
                      </a:r>
                      <a:r>
                        <a:rPr lang="en-US" altLang="zh-CN" sz="2000" b="1" dirty="0">
                          <a:latin typeface="Arial Narrow" charset="0"/>
                          <a:ea typeface="SimSun" charset="0"/>
                          <a:cs typeface="SimSun" charset="0"/>
                        </a:rPr>
                        <a:t>(14:15, 19)</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r h="1005834">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1800" b="1" i="1" dirty="0">
                          <a:latin typeface="Arial Narrow" charset="0"/>
                          <a:ea typeface="SimSun" charset="0"/>
                          <a:cs typeface="SimSun" charset="0"/>
                        </a:rPr>
                        <a:t>评价 </a:t>
                      </a:r>
                      <a:r>
                        <a:rPr lang="en-US" altLang="zh-CN" sz="1800" b="1" i="1" dirty="0">
                          <a:latin typeface="Arial Narrow" charset="0"/>
                          <a:ea typeface="SimSun" charset="0"/>
                          <a:cs typeface="SimSun" charset="0"/>
                        </a:rPr>
                        <a:t>(</a:t>
                      </a:r>
                      <a:r>
                        <a:rPr lang="zh-CN" altLang="en-US" sz="1800" b="1" i="1" dirty="0">
                          <a:latin typeface="Arial Narrow" charset="0"/>
                          <a:ea typeface="SimSun" charset="0"/>
                          <a:cs typeface="SimSun" charset="0"/>
                        </a:rPr>
                        <a:t>没有翻译</a:t>
                      </a:r>
                      <a:r>
                        <a:rPr lang="en-US" altLang="zh-CN" sz="1800" b="1" i="1" dirty="0">
                          <a:latin typeface="Arial Narrow" charset="0"/>
                          <a:ea typeface="SimSun" charset="0"/>
                          <a:cs typeface="SimSun" charset="0"/>
                        </a:rPr>
                        <a:t>)</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zh-CN" altLang="en-US" sz="2000" b="1" dirty="0">
                          <a:latin typeface="Arial Narrow" charset="0"/>
                          <a:ea typeface="SimSun" charset="0"/>
                          <a:cs typeface="SimSun" charset="0"/>
                        </a:rPr>
                        <a:t>有害</a:t>
                      </a:r>
                      <a:r>
                        <a:rPr lang="en-US" altLang="zh-CN" sz="2000" b="1" dirty="0">
                          <a:latin typeface="Arial Narrow" charset="0"/>
                          <a:ea typeface="SimSun" charset="0"/>
                          <a:cs typeface="SimSun" charset="0"/>
                        </a:rPr>
                        <a:t>: </a:t>
                      </a:r>
                      <a:r>
                        <a:rPr lang="zh-CN" altLang="en-US" sz="2000" b="1" dirty="0">
                          <a:latin typeface="Arial Narrow" charset="0"/>
                          <a:ea typeface="SimSun" charset="0"/>
                          <a:cs typeface="SimSun" charset="0"/>
                        </a:rPr>
                        <a:t>没人懂因此没人被造就 </a:t>
                      </a:r>
                      <a:r>
                        <a:rPr lang="en-US" altLang="zh-CN" sz="2000" b="1" dirty="0">
                          <a:latin typeface="Arial Narrow" charset="0"/>
                          <a:ea typeface="SimSun" charset="0"/>
                          <a:cs typeface="SimSun" charset="0"/>
                        </a:rPr>
                        <a:t>(14:16-17, 23, 28)</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zh-CN" altLang="en-US" sz="2000" b="1" dirty="0">
                          <a:latin typeface="Arial Narrow" charset="0"/>
                          <a:ea typeface="SimSun" charset="0"/>
                          <a:cs typeface="SimSun" charset="0"/>
                        </a:rPr>
                        <a:t>好</a:t>
                      </a:r>
                      <a:r>
                        <a:rPr lang="en-US" altLang="zh-CN" sz="2000" b="1" dirty="0">
                          <a:latin typeface="Arial Narrow" charset="0"/>
                          <a:ea typeface="SimSun" charset="0"/>
                          <a:cs typeface="SimSun" charset="0"/>
                        </a:rPr>
                        <a:t>: </a:t>
                      </a:r>
                      <a:r>
                        <a:rPr lang="zh-CN" altLang="en-US" sz="2000" b="1" dirty="0">
                          <a:latin typeface="Arial Narrow" charset="0"/>
                          <a:ea typeface="SimSun" charset="0"/>
                          <a:cs typeface="SimSun" charset="0"/>
                        </a:rPr>
                        <a:t>每个人懂因此被造就 </a:t>
                      </a:r>
                      <a:r>
                        <a:rPr lang="en-US" altLang="zh-CN" sz="2000" b="1" dirty="0">
                          <a:latin typeface="Arial Narrow" charset="0"/>
                          <a:ea typeface="SimSun" charset="0"/>
                          <a:cs typeface="SimSun" charset="0"/>
                        </a:rPr>
                        <a:t>(14:5b, 24-25)</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927253">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1800" b="1" i="1" dirty="0">
                          <a:latin typeface="Arial Narrow" charset="0"/>
                          <a:ea typeface="SimSun" charset="0"/>
                          <a:cs typeface="SimSun" charset="0"/>
                        </a:rPr>
                        <a:t>造就 </a:t>
                      </a:r>
                      <a:r>
                        <a:rPr lang="en-US" altLang="zh-CN" sz="1800" b="1" i="1" dirty="0">
                          <a:latin typeface="Arial Narrow" charset="0"/>
                          <a:ea typeface="SimSun" charset="0"/>
                          <a:cs typeface="SimSun" charset="0"/>
                        </a:rPr>
                        <a:t>(</a:t>
                      </a:r>
                      <a:r>
                        <a:rPr lang="zh-CN" altLang="en-US" sz="1800" b="1" i="1" dirty="0">
                          <a:latin typeface="Arial Narrow" charset="0"/>
                          <a:ea typeface="SimSun" charset="0"/>
                          <a:cs typeface="SimSun" charset="0"/>
                        </a:rPr>
                        <a:t>没有翻译</a:t>
                      </a:r>
                      <a:r>
                        <a:rPr lang="en-US" altLang="zh-CN" sz="1800" b="1" i="1" dirty="0">
                          <a:latin typeface="Arial Narrow" charset="0"/>
                          <a:ea typeface="SimSun" charset="0"/>
                          <a:cs typeface="SimSun" charset="0"/>
                        </a:rPr>
                        <a:t>)</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zh-CN" altLang="en-US" sz="2000" b="1" dirty="0">
                          <a:latin typeface="Arial Narrow" charset="0"/>
                          <a:ea typeface="SimSun" charset="0"/>
                          <a:cs typeface="SimSun" charset="0"/>
                        </a:rPr>
                        <a:t>自己而已 </a:t>
                      </a:r>
                      <a:r>
                        <a:rPr lang="en-US" altLang="zh-CN" sz="2000" b="1" dirty="0">
                          <a:latin typeface="Arial Narrow" charset="0"/>
                          <a:ea typeface="SimSun" charset="0"/>
                          <a:cs typeface="SimSun" charset="0"/>
                        </a:rPr>
                        <a:t>(14:4a; cf. 10:24; 12:7, 11)</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zh-CN" altLang="en-US" sz="2000" b="1" dirty="0">
                          <a:latin typeface="Arial Narrow" charset="0"/>
                          <a:ea typeface="SimSun" charset="0"/>
                          <a:cs typeface="SimSun" charset="0"/>
                        </a:rPr>
                        <a:t>总教会 </a:t>
                      </a:r>
                      <a:r>
                        <a:rPr lang="en-US" altLang="zh-CN" sz="2000" b="1" dirty="0">
                          <a:latin typeface="Arial Narrow" charset="0"/>
                          <a:ea typeface="SimSun" charset="0"/>
                          <a:cs typeface="SimSun" charset="0"/>
                        </a:rPr>
                        <a:t>(14:4b)</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7"/>
                  </a:ext>
                </a:extLst>
              </a:tr>
            </a:tbl>
          </a:graphicData>
        </a:graphic>
      </p:graphicFrame>
      <p:sp>
        <p:nvSpPr>
          <p:cNvPr id="534580" name="Text Box 2"/>
          <p:cNvSpPr txBox="1">
            <a:spLocks noChangeArrowheads="1"/>
          </p:cNvSpPr>
          <p:nvPr/>
        </p:nvSpPr>
        <p:spPr bwMode="auto">
          <a:xfrm>
            <a:off x="8350640" y="-76169"/>
            <a:ext cx="840596" cy="400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69" tIns="45635" rIns="91269" bIns="45635">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sz="2000" dirty="0">
                <a:solidFill>
                  <a:srgbClr val="FFFFFF"/>
                </a:solidFill>
              </a:rPr>
              <a:t>161m</a:t>
            </a:r>
          </a:p>
        </p:txBody>
      </p:sp>
    </p:spTree>
    <p:extLst>
      <p:ext uri="{BB962C8B-B14F-4D97-AF65-F5344CB8AC3E}">
        <p14:creationId xmlns:p14="http://schemas.microsoft.com/office/powerpoint/2010/main" val="2047980485"/>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269" tIns="45635" rIns="91269" bIns="45635"/>
          <a:lstStyle/>
          <a:p>
            <a:endParaRPr lang="en-US">
              <a:solidFill>
                <a:srgbClr val="000000"/>
              </a:solidFill>
            </a:endParaRPr>
          </a:p>
        </p:txBody>
      </p:sp>
      <p:sp>
        <p:nvSpPr>
          <p:cNvPr id="534531" name="Rectangle 173"/>
          <p:cNvSpPr>
            <a:spLocks noGrp="1" noChangeArrowheads="1"/>
          </p:cNvSpPr>
          <p:nvPr>
            <p:ph type="title" idx="4294967295"/>
          </p:nvPr>
        </p:nvSpPr>
        <p:spPr>
          <a:xfrm>
            <a:off x="0" y="1"/>
            <a:ext cx="9144000" cy="525142"/>
          </a:xfrm>
          <a:gradFill flip="none" rotWithShape="1">
            <a:gsLst>
              <a:gs pos="0">
                <a:srgbClr val="FF0000"/>
              </a:gs>
              <a:gs pos="100000">
                <a:schemeClr val="tx1"/>
              </a:gs>
            </a:gsLst>
            <a:path path="rect">
              <a:fillToRect l="50000" t="50000" r="50000" b="50000"/>
            </a:path>
            <a:tileRect/>
          </a:gradFill>
        </p:spPr>
        <p:txBody>
          <a:bodyPr anchor="t">
            <a:spAutoFit/>
          </a:bodyPr>
          <a:lstStyle/>
          <a:p>
            <a:pPr algn="ctr" eaLnBrk="1" hangingPunct="1"/>
            <a:r>
              <a:rPr lang="zh-CN" altLang="en-US" sz="2800" b="1" dirty="0">
                <a:solidFill>
                  <a:srgbClr val="FFFFFF"/>
                </a:solidFill>
                <a:effectLst>
                  <a:outerShdw blurRad="38100" dist="38100" dir="2700000" algn="tl">
                    <a:srgbClr val="000000">
                      <a:alpha val="43137"/>
                    </a:srgbClr>
                  </a:outerShdw>
                </a:effectLst>
                <a:latin typeface="Arial" charset="0"/>
                <a:ea typeface="SimSun" charset="0"/>
                <a:cs typeface="SimSun" charset="0"/>
              </a:rPr>
              <a:t>方言 对比预言</a:t>
            </a:r>
            <a:endParaRPr lang="en-US" sz="2800" b="1" dirty="0">
              <a:solidFill>
                <a:srgbClr val="FFFFFF"/>
              </a:solidFill>
              <a:effectLst>
                <a:outerShdw blurRad="38100" dist="38100" dir="2700000" algn="tl">
                  <a:srgbClr val="000000">
                    <a:alpha val="43137"/>
                  </a:srgbClr>
                </a:outerShdw>
              </a:effectLst>
              <a:latin typeface="Arial" charset="0"/>
              <a:ea typeface="SimSun" charset="0"/>
              <a:cs typeface="SimSun" charset="0"/>
            </a:endParaRPr>
          </a:p>
        </p:txBody>
      </p:sp>
      <p:graphicFrame>
        <p:nvGraphicFramePr>
          <p:cNvPr id="55" name="Table 54"/>
          <p:cNvGraphicFramePr>
            <a:graphicFrameLocks noGrp="1"/>
          </p:cNvGraphicFramePr>
          <p:nvPr>
            <p:extLst>
              <p:ext uri="{D42A27DB-BD31-4B8C-83A1-F6EECF244321}">
                <p14:modId xmlns:p14="http://schemas.microsoft.com/office/powerpoint/2010/main" val="2638524972"/>
              </p:ext>
            </p:extLst>
          </p:nvPr>
        </p:nvGraphicFramePr>
        <p:xfrm>
          <a:off x="-36512" y="620688"/>
          <a:ext cx="9144000" cy="6226445"/>
        </p:xfrm>
        <a:graphic>
          <a:graphicData uri="http://schemas.openxmlformats.org/drawingml/2006/table">
            <a:tbl>
              <a:tblPr/>
              <a:tblGrid>
                <a:gridCol w="1676400">
                  <a:extLst>
                    <a:ext uri="{9D8B030D-6E8A-4147-A177-3AD203B41FA5}">
                      <a16:colId xmlns:a16="http://schemas.microsoft.com/office/drawing/2014/main" val="20000"/>
                    </a:ext>
                  </a:extLst>
                </a:gridCol>
                <a:gridCol w="3429000">
                  <a:extLst>
                    <a:ext uri="{9D8B030D-6E8A-4147-A177-3AD203B41FA5}">
                      <a16:colId xmlns:a16="http://schemas.microsoft.com/office/drawing/2014/main" val="20001"/>
                    </a:ext>
                  </a:extLst>
                </a:gridCol>
                <a:gridCol w="4038600">
                  <a:extLst>
                    <a:ext uri="{9D8B030D-6E8A-4147-A177-3AD203B41FA5}">
                      <a16:colId xmlns:a16="http://schemas.microsoft.com/office/drawing/2014/main" val="20002"/>
                    </a:ext>
                  </a:extLst>
                </a:gridCol>
              </a:tblGrid>
              <a:tr h="45719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rgbClr val="FFFFFF"/>
                          </a:solidFill>
                          <a:effectLst/>
                          <a:latin typeface="Times New Roman" charset="0"/>
                          <a:ea typeface="SimSun" charset="0"/>
                          <a:cs typeface="SimSun" charset="0"/>
                        </a:rPr>
                        <a:t>对比</a:t>
                      </a:r>
                      <a:endParaRPr kumimoji="0" lang="en-US" sz="2400" b="1" i="0" u="none" strike="noStrike" cap="none" normalizeH="0" baseline="0" dirty="0">
                        <a:ln>
                          <a:noFill/>
                        </a:ln>
                        <a:solidFill>
                          <a:srgbClr val="FFFFFF"/>
                        </a:solidFill>
                        <a:effectLst/>
                        <a:latin typeface="Times New Roman"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rgbClr val="FFFFFF"/>
                          </a:solidFill>
                          <a:effectLst/>
                          <a:latin typeface="Arial" charset="0"/>
                          <a:ea typeface="ＭＳ Ｐゴシック" charset="0"/>
                          <a:cs typeface="Arial" charset="0"/>
                        </a:rPr>
                        <a:t>方言</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rgbClr val="FFFFFF"/>
                          </a:solidFill>
                          <a:effectLst/>
                          <a:latin typeface="Arial" charset="0"/>
                          <a:ea typeface="ＭＳ Ｐゴシック" charset="0"/>
                          <a:cs typeface="Arial" charset="0"/>
                        </a:rPr>
                        <a:t>预言</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648647">
                <a:tc>
                  <a:txBody>
                    <a:bodyPr/>
                    <a:lstStyle/>
                    <a:p>
                      <a:pPr>
                        <a:tabLst>
                          <a:tab pos="342813" algn="l"/>
                          <a:tab pos="571355" algn="l"/>
                          <a:tab pos="799895" algn="l"/>
                          <a:tab pos="1028436" algn="l"/>
                          <a:tab pos="1256980" algn="l"/>
                          <a:tab pos="1485520" algn="l"/>
                          <a:tab pos="1714061" algn="l"/>
                          <a:tab pos="4113747" algn="l"/>
                          <a:tab pos="4856506" algn="l"/>
                        </a:tabLst>
                      </a:pPr>
                      <a:r>
                        <a:rPr lang="zh-CN" altLang="en-US" sz="1800" b="1" i="1" dirty="0">
                          <a:latin typeface="Arial Narrow" charset="0"/>
                          <a:ea typeface="SimSun" charset="0"/>
                          <a:cs typeface="SimSun" charset="0"/>
                        </a:rPr>
                        <a:t>话直接给</a:t>
                      </a:r>
                      <a:r>
                        <a:rPr lang="en-US" altLang="zh-CN" sz="1800" b="1" i="1" dirty="0">
                          <a:latin typeface="Arial Narrow" charset="0"/>
                          <a:ea typeface="SimSun" charset="0"/>
                          <a:cs typeface="SimSun" charset="0"/>
                        </a:rPr>
                        <a:t>…</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zh-CN" altLang="en-US" sz="2000" b="1" dirty="0">
                          <a:latin typeface="Arial Narrow" charset="0"/>
                          <a:ea typeface="SimSun" charset="0"/>
                          <a:cs typeface="SimSun" charset="0"/>
                        </a:rPr>
                        <a:t>神</a:t>
                      </a:r>
                      <a:r>
                        <a:rPr lang="en-US" altLang="zh-CN" sz="2000" b="1" dirty="0">
                          <a:latin typeface="Arial Narrow" charset="0"/>
                          <a:ea typeface="SimSun" charset="0"/>
                          <a:cs typeface="SimSun" charset="0"/>
                        </a:rPr>
                        <a:t>(14:2)</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zh-CN" altLang="en-US" sz="2000" b="1" dirty="0">
                          <a:latin typeface="Arial Narrow" charset="0"/>
                          <a:ea typeface="SimSun" charset="0"/>
                          <a:cs typeface="SimSun" charset="0"/>
                        </a:rPr>
                        <a:t>人</a:t>
                      </a:r>
                      <a:r>
                        <a:rPr lang="en-US" altLang="zh-CN" sz="2000" b="1" dirty="0">
                          <a:latin typeface="Arial Narrow" charset="0"/>
                          <a:ea typeface="SimSun" charset="0"/>
                          <a:cs typeface="SimSun" charset="0"/>
                        </a:rPr>
                        <a:t>(14:3)</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1005834">
                <a:tc>
                  <a:txBody>
                    <a:bodyPr/>
                    <a:lstStyle/>
                    <a:p>
                      <a:pPr>
                        <a:tabLst>
                          <a:tab pos="342813" algn="l"/>
                          <a:tab pos="571355" algn="l"/>
                          <a:tab pos="799895" algn="l"/>
                          <a:tab pos="1028436" algn="l"/>
                          <a:tab pos="1256980" algn="l"/>
                          <a:tab pos="1485520" algn="l"/>
                          <a:tab pos="1714061" algn="l"/>
                          <a:tab pos="4113747" algn="l"/>
                          <a:tab pos="4856506" algn="l"/>
                        </a:tabLst>
                      </a:pPr>
                      <a:r>
                        <a:rPr lang="zh-CN" altLang="en-US" sz="1800" b="1" i="1" dirty="0">
                          <a:latin typeface="Arial Narrow" charset="0"/>
                          <a:ea typeface="SimSun" charset="0"/>
                          <a:cs typeface="SimSun" charset="0"/>
                        </a:rPr>
                        <a:t>其他人身上的结果</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zh-CN" altLang="en-US" sz="2000" b="1" dirty="0">
                          <a:latin typeface="Arial Narrow" charset="0"/>
                          <a:ea typeface="SimSun" charset="0"/>
                          <a:cs typeface="SimSun" charset="0"/>
                        </a:rPr>
                        <a:t>启示，知识，预言，</a:t>
                      </a:r>
                    </a:p>
                    <a:p>
                      <a:pPr>
                        <a:tabLst>
                          <a:tab pos="342813" algn="l"/>
                          <a:tab pos="571355" algn="l"/>
                          <a:tab pos="799895" algn="l"/>
                          <a:tab pos="1028436" algn="l"/>
                          <a:tab pos="1256980" algn="l"/>
                          <a:tab pos="1485520" algn="l"/>
                          <a:tab pos="1714061" algn="l"/>
                          <a:tab pos="4113747" algn="l"/>
                          <a:tab pos="4856506" algn="l"/>
                        </a:tabLst>
                      </a:pPr>
                      <a:r>
                        <a:rPr lang="zh-CN" altLang="en-US" sz="2000" b="1" dirty="0">
                          <a:latin typeface="Arial Narrow" charset="0"/>
                          <a:ea typeface="SimSun" charset="0"/>
                          <a:cs typeface="SimSun" charset="0"/>
                        </a:rPr>
                        <a:t>教训</a:t>
                      </a:r>
                      <a:r>
                        <a:rPr lang="en-US" altLang="zh-CN" sz="2000" b="1" dirty="0">
                          <a:latin typeface="Arial Narrow" charset="0"/>
                          <a:ea typeface="SimSun" charset="0"/>
                          <a:cs typeface="SimSun" charset="0"/>
                        </a:rPr>
                        <a:t>(14:6)</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zh-CN" altLang="en-US" sz="2000" b="1" dirty="0">
                          <a:latin typeface="Arial Narrow" charset="0"/>
                          <a:ea typeface="SimSun" charset="0"/>
                          <a:cs typeface="SimSun" charset="0"/>
                        </a:rPr>
                        <a:t>造就，安慰，劝勉人 </a:t>
                      </a:r>
                      <a:r>
                        <a:rPr lang="en-US" altLang="zh-CN" sz="2000" b="1" dirty="0">
                          <a:latin typeface="Arial Narrow" charset="0"/>
                          <a:ea typeface="SimSun" charset="0"/>
                          <a:cs typeface="SimSun" charset="0"/>
                        </a:rPr>
                        <a:t>(14:3b)</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701034">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1800" b="1" i="1" dirty="0">
                          <a:latin typeface="Arial Narrow" charset="0"/>
                          <a:ea typeface="SimSun" charset="0"/>
                          <a:cs typeface="SimSun" charset="0"/>
                        </a:rPr>
                        <a:t>沟通方式</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zh-CN" altLang="en-US" sz="2000" b="1" dirty="0">
                          <a:latin typeface="Arial Narrow" charset="0"/>
                          <a:ea typeface="SimSun" charset="0"/>
                          <a:cs typeface="SimSun" charset="0"/>
                        </a:rPr>
                        <a:t>说话 </a:t>
                      </a:r>
                      <a:r>
                        <a:rPr lang="en-US" altLang="zh-CN" sz="2000" b="1" dirty="0">
                          <a:latin typeface="Arial Narrow" charset="0"/>
                          <a:ea typeface="SimSun" charset="0"/>
                          <a:cs typeface="SimSun" charset="0"/>
                        </a:rPr>
                        <a:t>(14:6), </a:t>
                      </a:r>
                      <a:r>
                        <a:rPr lang="zh-CN" altLang="en-US" sz="2000" b="1" dirty="0">
                          <a:latin typeface="Arial Narrow" charset="0"/>
                          <a:ea typeface="SimSun" charset="0"/>
                          <a:cs typeface="SimSun" charset="0"/>
                        </a:rPr>
                        <a:t>祷告 </a:t>
                      </a:r>
                      <a:r>
                        <a:rPr lang="en-US" altLang="zh-CN" sz="2000" b="1" dirty="0">
                          <a:latin typeface="Arial Narrow" charset="0"/>
                          <a:ea typeface="SimSun" charset="0"/>
                          <a:cs typeface="SimSun" charset="0"/>
                        </a:rPr>
                        <a:t>(14:14), </a:t>
                      </a:r>
                      <a:r>
                        <a:rPr lang="zh-CN" altLang="en-US" sz="2000" b="1" dirty="0">
                          <a:latin typeface="Arial Narrow" charset="0"/>
                          <a:ea typeface="SimSun" charset="0"/>
                          <a:cs typeface="SimSun" charset="0"/>
                        </a:rPr>
                        <a:t>赞美 </a:t>
                      </a:r>
                      <a:r>
                        <a:rPr lang="en-US" altLang="zh-CN" sz="2000" b="1" dirty="0">
                          <a:latin typeface="Arial Narrow" charset="0"/>
                          <a:ea typeface="SimSun" charset="0"/>
                          <a:cs typeface="SimSun" charset="0"/>
                        </a:rPr>
                        <a:t>(14:16), </a:t>
                      </a:r>
                      <a:r>
                        <a:rPr lang="zh-CN" altLang="en-US" sz="2000" b="1" dirty="0">
                          <a:latin typeface="Arial Narrow" charset="0"/>
                          <a:ea typeface="SimSun" charset="0"/>
                          <a:cs typeface="SimSun" charset="0"/>
                        </a:rPr>
                        <a:t>歌唱</a:t>
                      </a:r>
                      <a:r>
                        <a:rPr lang="en-US" altLang="zh-CN" sz="2000" b="1" dirty="0">
                          <a:latin typeface="Arial Narrow" charset="0"/>
                          <a:ea typeface="SimSun" charset="0"/>
                          <a:cs typeface="SimSun" charset="0"/>
                        </a:rPr>
                        <a:t>? (14:15b)</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zh-CN" altLang="en-US" sz="2000" b="1" dirty="0">
                          <a:latin typeface="Arial Narrow" charset="0"/>
                          <a:ea typeface="SimSun" charset="0"/>
                          <a:cs typeface="SimSun" charset="0"/>
                        </a:rPr>
                        <a:t>预言未来，宣告教义真理 </a:t>
                      </a:r>
                      <a:r>
                        <a:rPr lang="en-US" altLang="zh-CN" sz="2000" b="1" dirty="0">
                          <a:latin typeface="Arial Narrow" charset="0"/>
                          <a:ea typeface="SimSun" charset="0"/>
                          <a:cs typeface="SimSun" charset="0"/>
                        </a:rPr>
                        <a:t>(14:19)</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701034">
                <a:tc>
                  <a:txBody>
                    <a:bodyPr/>
                    <a:lstStyle/>
                    <a:p>
                      <a:pPr>
                        <a:tabLst>
                          <a:tab pos="342813" algn="l"/>
                          <a:tab pos="571355" algn="l"/>
                          <a:tab pos="799895" algn="l"/>
                          <a:tab pos="1028436" algn="l"/>
                          <a:tab pos="1256980" algn="l"/>
                          <a:tab pos="1485520" algn="l"/>
                          <a:tab pos="1714061" algn="l"/>
                          <a:tab pos="4113747" algn="l"/>
                          <a:tab pos="4856506" algn="l"/>
                        </a:tabLst>
                      </a:pPr>
                      <a:r>
                        <a:rPr lang="zh-CN" altLang="en-US" sz="1800" b="1" i="1" dirty="0">
                          <a:latin typeface="Arial Narrow" charset="0"/>
                          <a:ea typeface="SimSun" charset="0"/>
                          <a:cs typeface="SimSun" charset="0"/>
                        </a:rPr>
                        <a:t>目的</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zh-CN" altLang="en-US" sz="2000" b="1" dirty="0">
                          <a:latin typeface="Arial Narrow" charset="0"/>
                          <a:ea typeface="SimSun" charset="0"/>
                          <a:cs typeface="SimSun" charset="0"/>
                        </a:rPr>
                        <a:t>非信徒的象徵</a:t>
                      </a:r>
                    </a:p>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(14:21-22a)</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zh-CN" altLang="en-US" sz="2000" b="1" dirty="0">
                          <a:latin typeface="Arial Narrow" charset="0"/>
                          <a:ea typeface="SimSun" charset="0"/>
                          <a:cs typeface="SimSun" charset="0"/>
                        </a:rPr>
                        <a:t>信徒的信息</a:t>
                      </a:r>
                      <a:r>
                        <a:rPr lang="en-US" altLang="zh-CN" sz="2000" b="1" dirty="0">
                          <a:latin typeface="Arial Narrow" charset="0"/>
                          <a:ea typeface="SimSun" charset="0"/>
                          <a:cs typeface="SimSun" charset="0"/>
                        </a:rPr>
                        <a:t>(14:22b)</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1310634">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1800" b="1" i="1" dirty="0">
                          <a:latin typeface="Arial Narrow" charset="0"/>
                          <a:ea typeface="SimSun" charset="0"/>
                          <a:cs typeface="SimSun" charset="0"/>
                        </a:rPr>
                        <a:t>限制</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zh-CN" altLang="en-US" sz="2000" b="1" dirty="0">
                          <a:latin typeface="Arial Narrow" charset="0"/>
                          <a:ea typeface="SimSun" charset="0"/>
                          <a:cs typeface="SimSun" charset="0"/>
                        </a:rPr>
                        <a:t>聚会只限两三个人</a:t>
                      </a:r>
                      <a:r>
                        <a:rPr lang="en-US" altLang="zh-CN" sz="2000" b="1" dirty="0">
                          <a:latin typeface="Arial Narrow" charset="0"/>
                          <a:ea typeface="SimSun" charset="0"/>
                          <a:cs typeface="SimSun" charset="0"/>
                        </a:rPr>
                        <a:t>(14:27a), </a:t>
                      </a:r>
                    </a:p>
                    <a:p>
                      <a:pPr>
                        <a:tabLst>
                          <a:tab pos="342813" algn="l"/>
                          <a:tab pos="571355" algn="l"/>
                          <a:tab pos="799895" algn="l"/>
                          <a:tab pos="1028436" algn="l"/>
                          <a:tab pos="1256980" algn="l"/>
                          <a:tab pos="1485520" algn="l"/>
                          <a:tab pos="1714061" algn="l"/>
                          <a:tab pos="4113747" algn="l"/>
                          <a:tab pos="4856506" algn="l"/>
                        </a:tabLst>
                      </a:pPr>
                      <a:r>
                        <a:rPr lang="zh-CN" altLang="en-US" sz="2000" b="1" dirty="0">
                          <a:latin typeface="Arial Narrow" charset="0"/>
                          <a:ea typeface="SimSun" charset="0"/>
                          <a:cs typeface="SimSun" charset="0"/>
                        </a:rPr>
                        <a:t>轮流讲 </a:t>
                      </a:r>
                      <a:r>
                        <a:rPr lang="en-US" altLang="zh-CN" sz="2000" b="1" dirty="0">
                          <a:latin typeface="Arial Narrow" charset="0"/>
                          <a:ea typeface="SimSun" charset="0"/>
                          <a:cs typeface="SimSun" charset="0"/>
                        </a:rPr>
                        <a:t>(14:27b), </a:t>
                      </a:r>
                      <a:r>
                        <a:rPr lang="zh-CN" altLang="en-US" sz="2000" b="1" dirty="0">
                          <a:latin typeface="Arial Narrow" charset="0"/>
                          <a:ea typeface="SimSun" charset="0"/>
                          <a:cs typeface="SimSun" charset="0"/>
                        </a:rPr>
                        <a:t>有人会翻译 </a:t>
                      </a:r>
                      <a:r>
                        <a:rPr lang="en-US" altLang="zh-CN" sz="2000" b="1" dirty="0">
                          <a:latin typeface="Arial Narrow" charset="0"/>
                          <a:ea typeface="SimSun" charset="0"/>
                          <a:cs typeface="SimSun" charset="0"/>
                        </a:rPr>
                        <a:t>(14:27c-28)</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zh-CN" altLang="en-US" sz="2000" b="1" dirty="0">
                          <a:latin typeface="Arial Narrow" charset="0"/>
                          <a:ea typeface="SimSun" charset="0"/>
                          <a:cs typeface="SimSun" charset="0"/>
                        </a:rPr>
                        <a:t>聚会只限两三个人 </a:t>
                      </a:r>
                      <a:r>
                        <a:rPr lang="en-US" altLang="zh-CN" sz="2000" b="1" dirty="0">
                          <a:latin typeface="Arial Narrow" charset="0"/>
                          <a:ea typeface="SimSun" charset="0"/>
                          <a:cs typeface="SimSun" charset="0"/>
                        </a:rPr>
                        <a:t>(14:29a), </a:t>
                      </a:r>
                    </a:p>
                    <a:p>
                      <a:pPr>
                        <a:tabLst>
                          <a:tab pos="342813" algn="l"/>
                          <a:tab pos="571355" algn="l"/>
                          <a:tab pos="799895" algn="l"/>
                          <a:tab pos="1028436" algn="l"/>
                          <a:tab pos="1256980" algn="l"/>
                          <a:tab pos="1485520" algn="l"/>
                          <a:tab pos="1714061" algn="l"/>
                          <a:tab pos="4113747" algn="l"/>
                          <a:tab pos="4856506" algn="l"/>
                        </a:tabLst>
                      </a:pPr>
                      <a:r>
                        <a:rPr lang="zh-CN" altLang="en-US" sz="2000" b="1" dirty="0">
                          <a:latin typeface="Arial Narrow" charset="0"/>
                          <a:ea typeface="SimSun" charset="0"/>
                          <a:cs typeface="SimSun" charset="0"/>
                        </a:rPr>
                        <a:t>轮流讲 </a:t>
                      </a:r>
                      <a:r>
                        <a:rPr lang="en-US" altLang="zh-CN" sz="2000" b="1" dirty="0">
                          <a:latin typeface="Arial Narrow" charset="0"/>
                          <a:ea typeface="SimSun" charset="0"/>
                          <a:cs typeface="SimSun" charset="0"/>
                        </a:rPr>
                        <a:t>(14:30-31), </a:t>
                      </a:r>
                      <a:r>
                        <a:rPr lang="zh-CN" altLang="en-US" sz="2000" b="1" dirty="0">
                          <a:latin typeface="Arial Narrow" charset="0"/>
                          <a:ea typeface="SimSun" charset="0"/>
                          <a:cs typeface="SimSun" charset="0"/>
                        </a:rPr>
                        <a:t>慎思明辨 </a:t>
                      </a:r>
                      <a:r>
                        <a:rPr lang="en-US" altLang="zh-CN" sz="2000" b="1" dirty="0">
                          <a:latin typeface="Arial Narrow" charset="0"/>
                          <a:ea typeface="SimSun" charset="0"/>
                          <a:cs typeface="SimSun" charset="0"/>
                        </a:rPr>
                        <a:t>(14:29b, 32)</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r h="701034">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1800" b="1" i="1" dirty="0">
                          <a:latin typeface="Arial Narrow" charset="0"/>
                          <a:ea typeface="SimSun" charset="0"/>
                          <a:cs typeface="SimSun" charset="0"/>
                        </a:rPr>
                        <a:t>劝告</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zh-CN" altLang="en-US" sz="2000" b="1" dirty="0">
                          <a:latin typeface="Arial Narrow" charset="0"/>
                          <a:ea typeface="SimSun" charset="0"/>
                          <a:cs typeface="SimSun" charset="0"/>
                        </a:rPr>
                        <a:t>负面</a:t>
                      </a:r>
                      <a:r>
                        <a:rPr lang="en-US" altLang="zh-CN" sz="2000" b="1" dirty="0">
                          <a:latin typeface="Arial Narrow" charset="0"/>
                          <a:ea typeface="SimSun" charset="0"/>
                          <a:cs typeface="SimSun" charset="0"/>
                        </a:rPr>
                        <a:t>: </a:t>
                      </a:r>
                      <a:r>
                        <a:rPr lang="zh-CN" altLang="en-US" sz="2000" b="1" dirty="0">
                          <a:latin typeface="Arial Narrow" charset="0"/>
                          <a:ea typeface="SimSun" charset="0"/>
                          <a:cs typeface="SimSun" charset="0"/>
                        </a:rPr>
                        <a:t>不要停止说方言 </a:t>
                      </a:r>
                      <a:r>
                        <a:rPr lang="en-US" altLang="zh-CN" sz="2000" b="1" dirty="0">
                          <a:latin typeface="Arial Narrow" charset="0"/>
                          <a:ea typeface="SimSun" charset="0"/>
                          <a:cs typeface="SimSun" charset="0"/>
                        </a:rPr>
                        <a:t>(14:39b)</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zh-CN" altLang="en-US" sz="2000" b="1" dirty="0">
                          <a:latin typeface="Arial Narrow" charset="0"/>
                          <a:ea typeface="SimSun" charset="0"/>
                          <a:cs typeface="SimSun" charset="0"/>
                        </a:rPr>
                        <a:t>正面</a:t>
                      </a:r>
                      <a:r>
                        <a:rPr lang="en-US" altLang="zh-CN" sz="2000" b="1" dirty="0">
                          <a:latin typeface="Arial Narrow" charset="0"/>
                          <a:ea typeface="SimSun" charset="0"/>
                          <a:cs typeface="SimSun" charset="0"/>
                        </a:rPr>
                        <a:t>: </a:t>
                      </a:r>
                      <a:r>
                        <a:rPr lang="zh-CN" altLang="en-US" sz="2000" b="1" dirty="0">
                          <a:latin typeface="Arial Narrow" charset="0"/>
                          <a:ea typeface="SimSun" charset="0"/>
                          <a:cs typeface="SimSun" charset="0"/>
                        </a:rPr>
                        <a:t>切慕作先知讲道 </a:t>
                      </a:r>
                      <a:r>
                        <a:rPr lang="en-US" altLang="zh-CN" sz="2000" b="1" dirty="0">
                          <a:latin typeface="Arial Narrow" charset="0"/>
                          <a:ea typeface="SimSun" charset="0"/>
                          <a:cs typeface="SimSun" charset="0"/>
                        </a:rPr>
                        <a:t>(14:39a)</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701034">
                <a:tc>
                  <a:txBody>
                    <a:bodyPr/>
                    <a:lstStyle/>
                    <a:p>
                      <a:pPr>
                        <a:tabLst>
                          <a:tab pos="342813" algn="l"/>
                          <a:tab pos="571355" algn="l"/>
                          <a:tab pos="799895" algn="l"/>
                          <a:tab pos="1028436" algn="l"/>
                          <a:tab pos="1256980" algn="l"/>
                          <a:tab pos="1485520" algn="l"/>
                          <a:tab pos="1714061" algn="l"/>
                          <a:tab pos="4113747" algn="l"/>
                          <a:tab pos="4856506" algn="l"/>
                        </a:tabLst>
                      </a:pPr>
                      <a:r>
                        <a:rPr lang="zh-CN" altLang="en-US" sz="1800" b="1" i="1" dirty="0">
                          <a:latin typeface="Arial Narrow" charset="0"/>
                          <a:ea typeface="SimSun" charset="0"/>
                          <a:cs typeface="SimSun" charset="0"/>
                        </a:rPr>
                        <a:t>停止媒介</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zh-CN" altLang="en-US" sz="2000" b="1" dirty="0">
                          <a:latin typeface="Arial Narrow" charset="0"/>
                          <a:ea typeface="SimSun" charset="0"/>
                          <a:cs typeface="SimSun" charset="0"/>
                        </a:rPr>
                        <a:t>自己</a:t>
                      </a:r>
                      <a:r>
                        <a:rPr lang="en-US" altLang="zh-CN" sz="2000" b="1" dirty="0">
                          <a:latin typeface="Arial Narrow" charset="0"/>
                          <a:ea typeface="SimSun" charset="0"/>
                          <a:cs typeface="SimSun" charset="0"/>
                        </a:rPr>
                        <a:t>: </a:t>
                      </a:r>
                      <a:r>
                        <a:rPr lang="zh-CN" altLang="en-US" sz="2000" b="1" dirty="0">
                          <a:latin typeface="Arial Narrow" charset="0"/>
                          <a:ea typeface="SimSun" charset="0"/>
                          <a:cs typeface="SimSun" charset="0"/>
                        </a:rPr>
                        <a:t>中间语态 </a:t>
                      </a:r>
                      <a:r>
                        <a:rPr lang="en-US" altLang="zh-CN" sz="2000" b="1" dirty="0">
                          <a:latin typeface="Arial Narrow" charset="0"/>
                          <a:ea typeface="SimSun" charset="0"/>
                          <a:cs typeface="SimSun" charset="0"/>
                        </a:rPr>
                        <a:t>(13:8b)</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zh-CN" altLang="en-US" sz="2000" b="1" dirty="0">
                          <a:latin typeface="Arial Narrow" charset="0"/>
                          <a:ea typeface="SimSun" charset="0"/>
                          <a:cs typeface="SimSun" charset="0"/>
                        </a:rPr>
                        <a:t>其他人</a:t>
                      </a:r>
                      <a:r>
                        <a:rPr lang="en-US" altLang="zh-CN" sz="2000" b="1" dirty="0">
                          <a:latin typeface="Arial Narrow" charset="0"/>
                          <a:ea typeface="SimSun" charset="0"/>
                          <a:cs typeface="SimSun" charset="0"/>
                        </a:rPr>
                        <a:t>: </a:t>
                      </a:r>
                      <a:r>
                        <a:rPr lang="zh-CN" altLang="en-US" sz="2000" b="1" dirty="0">
                          <a:latin typeface="Arial Narrow" charset="0"/>
                          <a:ea typeface="SimSun" charset="0"/>
                          <a:cs typeface="SimSun" charset="0"/>
                        </a:rPr>
                        <a:t>被动语态 </a:t>
                      </a:r>
                      <a:r>
                        <a:rPr lang="en-US" altLang="zh-CN" sz="2000" b="1" dirty="0">
                          <a:latin typeface="Arial Narrow" charset="0"/>
                          <a:ea typeface="SimSun" charset="0"/>
                          <a:cs typeface="SimSun" charset="0"/>
                        </a:rPr>
                        <a:t>(13:8a)</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7"/>
                  </a:ext>
                </a:extLst>
              </a:tr>
            </a:tbl>
          </a:graphicData>
        </a:graphic>
      </p:graphicFrame>
      <p:sp>
        <p:nvSpPr>
          <p:cNvPr id="534580" name="Text Box 2"/>
          <p:cNvSpPr txBox="1">
            <a:spLocks noChangeArrowheads="1"/>
          </p:cNvSpPr>
          <p:nvPr/>
        </p:nvSpPr>
        <p:spPr bwMode="auto">
          <a:xfrm>
            <a:off x="8350640" y="-76169"/>
            <a:ext cx="840596" cy="400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69" tIns="45635" rIns="91269" bIns="45635">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sz="2000" dirty="0">
                <a:solidFill>
                  <a:srgbClr val="FFFFFF"/>
                </a:solidFill>
              </a:rPr>
              <a:t>161m</a:t>
            </a:r>
          </a:p>
        </p:txBody>
      </p:sp>
    </p:spTree>
    <p:extLst>
      <p:ext uri="{BB962C8B-B14F-4D97-AF65-F5344CB8AC3E}">
        <p14:creationId xmlns:p14="http://schemas.microsoft.com/office/powerpoint/2010/main" val="185551277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9938"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wrap="none" lIns="91269" tIns="45635" rIns="91269" bIns="45635" anchor="ctr"/>
          <a:lstStyle/>
          <a:p>
            <a:pPr eaLnBrk="0" hangingPunct="0"/>
            <a:endParaRPr lang="en-US" sz="1600" b="0">
              <a:solidFill>
                <a:srgbClr val="FFFFFF"/>
              </a:solidFill>
              <a:latin typeface="Times New Roman" charset="0"/>
              <a:cs typeface="ＭＳ Ｐゴシック"/>
            </a:endParaRPr>
          </a:p>
        </p:txBody>
      </p:sp>
      <p:pic>
        <p:nvPicPr>
          <p:cNvPr id="1319939" name="Picture 3" descr="hungryghostburni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601788"/>
            <a:ext cx="7239000" cy="5256212"/>
          </a:xfrm>
          <a:prstGeom prst="rect">
            <a:avLst/>
          </a:prstGeom>
          <a:noFill/>
          <a:extLst>
            <a:ext uri="{909E8E84-426E-40DD-AFC4-6F175D3DCCD1}">
              <a14:hiddenFill xmlns:a14="http://schemas.microsoft.com/office/drawing/2010/main">
                <a:solidFill>
                  <a:srgbClr val="FFFFFF"/>
                </a:solidFill>
              </a14:hiddenFill>
            </a:ext>
          </a:extLst>
        </p:spPr>
      </p:pic>
      <p:pic>
        <p:nvPicPr>
          <p:cNvPr id="1319940" name="Picture 4" descr="hungryghostburning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505200" y="838202"/>
            <a:ext cx="5380038" cy="3846513"/>
          </a:xfrm>
          <a:prstGeom prst="rect">
            <a:avLst/>
          </a:prstGeom>
          <a:noFill/>
          <a:extLst>
            <a:ext uri="{909E8E84-426E-40DD-AFC4-6F175D3DCCD1}">
              <a14:hiddenFill xmlns:a14="http://schemas.microsoft.com/office/drawing/2010/main">
                <a:solidFill>
                  <a:srgbClr val="FFFFFF"/>
                </a:solidFill>
              </a14:hiddenFill>
            </a:ext>
          </a:extLst>
        </p:spPr>
      </p:pic>
      <p:sp>
        <p:nvSpPr>
          <p:cNvPr id="1319941" name="Rectangle 5"/>
          <p:cNvSpPr>
            <a:spLocks noGrp="1"/>
          </p:cNvSpPr>
          <p:nvPr>
            <p:ph type="title"/>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zh-CN" altLang="en-US" dirty="0">
                <a:solidFill>
                  <a:srgbClr val="FF0000"/>
                </a:solidFill>
              </a:rPr>
              <a:t>火</a:t>
            </a:r>
            <a:endParaRPr lang="en-US" dirty="0">
              <a:solidFill>
                <a:srgbClr val="FF0000"/>
              </a:solidFill>
            </a:endParaRPr>
          </a:p>
        </p:txBody>
      </p:sp>
    </p:spTree>
    <p:extLst>
      <p:ext uri="{BB962C8B-B14F-4D97-AF65-F5344CB8AC3E}">
        <p14:creationId xmlns:p14="http://schemas.microsoft.com/office/powerpoint/2010/main" val="1212472515"/>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wrap="none" lIns="91293" tIns="45647" rIns="91293" bIns="45647" anchor="ctr"/>
          <a:lstStyle/>
          <a:p>
            <a:endParaRPr lang="en-US" sz="1800" b="0">
              <a:solidFill>
                <a:srgbClr val="FFFFFF"/>
              </a:solidFill>
            </a:endParaRPr>
          </a:p>
        </p:txBody>
      </p:sp>
      <p:sp>
        <p:nvSpPr>
          <p:cNvPr id="181250" name="Rectangle 3"/>
          <p:cNvSpPr>
            <a:spLocks noGrp="1"/>
          </p:cNvSpPr>
          <p:nvPr>
            <p:ph type="title"/>
          </p:nvPr>
        </p:nvSpPr>
        <p:spPr>
          <a:xfrm>
            <a:off x="685831" y="304801"/>
            <a:ext cx="7770813" cy="762000"/>
          </a:xfrm>
        </p:spPr>
        <p:txBody>
          <a:bodyPr/>
          <a:lstStyle/>
          <a:p>
            <a:pPr eaLnBrk="1" hangingPunct="1"/>
            <a:r>
              <a:rPr lang="ru-RU" altLang="ja-JP" sz="3600" dirty="0">
                <a:latin typeface="Arial" charset="0"/>
                <a:ea typeface="ＭＳ Ｐゴシック" charset="0"/>
                <a:cs typeface="ＭＳ Ｐゴシック" charset="0"/>
              </a:rPr>
              <a:t>"</a:t>
            </a:r>
            <a:r>
              <a:rPr lang="en-US" altLang="ja-JP" sz="3600" dirty="0">
                <a:latin typeface="Calisto MT" charset="0"/>
                <a:ea typeface="ＭＳ Ｐゴシック" charset="0"/>
                <a:cs typeface="ＭＳ Ｐゴシック" charset="0"/>
              </a:rPr>
              <a:t>Idolatry is OK</a:t>
            </a:r>
            <a:r>
              <a:rPr lang="ru-RU" altLang="ja-JP" sz="3600" dirty="0">
                <a:latin typeface="Arial" charset="0"/>
                <a:ea typeface="ＭＳ Ｐゴシック" charset="0"/>
                <a:cs typeface="ＭＳ Ｐゴシック" charset="0"/>
              </a:rPr>
              <a:t>"</a:t>
            </a:r>
            <a:r>
              <a:rPr lang="en-US" altLang="ja-JP" sz="3600" dirty="0">
                <a:latin typeface="Calisto MT" charset="0"/>
                <a:ea typeface="ＭＳ Ｐゴシック" charset="0"/>
                <a:cs typeface="ＭＳ Ｐゴシック" charset="0"/>
              </a:rPr>
              <a:t> Man</a:t>
            </a:r>
            <a:endParaRPr lang="en-US" dirty="0">
              <a:latin typeface="Calisto MT" charset="0"/>
              <a:ea typeface="ＭＳ Ｐゴシック" charset="0"/>
              <a:cs typeface="ＭＳ Ｐゴシック" charset="0"/>
            </a:endParaRPr>
          </a:p>
        </p:txBody>
      </p:sp>
      <p:sp>
        <p:nvSpPr>
          <p:cNvPr id="181251" name="Rectangle 4"/>
          <p:cNvSpPr>
            <a:spLocks noChangeArrowheads="1"/>
          </p:cNvSpPr>
          <p:nvPr/>
        </p:nvSpPr>
        <p:spPr bwMode="auto">
          <a:xfrm>
            <a:off x="-234920" y="1397000"/>
            <a:ext cx="184709" cy="37365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lIns="91293" tIns="45647" rIns="91293" bIns="45647">
            <a:spAutoFit/>
          </a:bodyPr>
          <a:lstStyle/>
          <a:p>
            <a:pPr algn="l"/>
            <a:endParaRPr lang="en-US" sz="1800" b="0">
              <a:solidFill>
                <a:srgbClr val="FFFFFF"/>
              </a:solidFill>
            </a:endParaRPr>
          </a:p>
        </p:txBody>
      </p:sp>
      <p:pic>
        <p:nvPicPr>
          <p:cNvPr id="181252" name="Picture 5" descr="AI-wallpaper-1-1280x96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1"/>
            <a:ext cx="9144000" cy="685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82673401"/>
      </p:ext>
    </p:extLst>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rgbClr val="007705"/>
            </a:gs>
            <a:gs pos="100000">
              <a:srgbClr val="003702"/>
            </a:gs>
          </a:gsLst>
          <a:lin ang="5400000" scaled="1"/>
        </a:gradFill>
        <a:effectLst/>
      </p:bgPr>
    </p:bg>
    <p:spTree>
      <p:nvGrpSpPr>
        <p:cNvPr id="1" name=""/>
        <p:cNvGrpSpPr/>
        <p:nvPr/>
      </p:nvGrpSpPr>
      <p:grpSpPr>
        <a:xfrm>
          <a:off x="0" y="0"/>
          <a:ext cx="0" cy="0"/>
          <a:chOff x="0" y="0"/>
          <a:chExt cx="0" cy="0"/>
        </a:xfrm>
      </p:grpSpPr>
      <p:sp>
        <p:nvSpPr>
          <p:cNvPr id="242690" name="Rectangle 2"/>
          <p:cNvSpPr>
            <a:spLocks noChangeArrowheads="1"/>
          </p:cNvSpPr>
          <p:nvPr/>
        </p:nvSpPr>
        <p:spPr bwMode="auto">
          <a:xfrm>
            <a:off x="228824" y="533637"/>
            <a:ext cx="8686354" cy="6248549"/>
          </a:xfrm>
          <a:prstGeom prst="rect">
            <a:avLst/>
          </a:prstGeom>
          <a:solidFill>
            <a:srgbClr val="CC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0881" tIns="45441" rIns="90881" bIns="45441" anchor="ctr"/>
          <a:lstStyle/>
          <a:p>
            <a:pPr defTabSz="909283">
              <a:defRPr/>
            </a:pPr>
            <a:endParaRPr lang="zh-CN" altLang="en-US">
              <a:solidFill>
                <a:srgbClr val="000000"/>
              </a:solidFill>
              <a:effectLst>
                <a:outerShdw blurRad="38100" dist="38100" dir="2700000" algn="tl">
                  <a:srgbClr val="FFFFFF"/>
                </a:outerShdw>
              </a:effectLst>
              <a:sym typeface="Times New Roman" charset="0"/>
            </a:endParaRPr>
          </a:p>
        </p:txBody>
      </p:sp>
      <p:sp>
        <p:nvSpPr>
          <p:cNvPr id="1855491" name="Rectangle 3"/>
          <p:cNvSpPr>
            <a:spLocks noChangeArrowheads="1"/>
          </p:cNvSpPr>
          <p:nvPr/>
        </p:nvSpPr>
        <p:spPr bwMode="auto">
          <a:xfrm>
            <a:off x="304814" y="533549"/>
            <a:ext cx="4311923" cy="50676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916"/>
            <a:r>
              <a:rPr lang="zh-CN" altLang="en-US" sz="3200">
                <a:solidFill>
                  <a:srgbClr val="FFFFFF"/>
                </a:solidFill>
                <a:latin typeface="Arial Narrow" charset="0"/>
                <a:ea typeface="宋体" charset="0"/>
                <a:cs typeface="宋体" charset="0"/>
                <a:sym typeface="Times New Roman" charset="0"/>
              </a:rPr>
              <a:t>格鲁登 </a:t>
            </a:r>
            <a:r>
              <a:rPr lang="en-US" altLang="zh-CN" sz="3200">
                <a:solidFill>
                  <a:srgbClr val="FFFFFF"/>
                </a:solidFill>
                <a:latin typeface="Arial Narrow" charset="0"/>
                <a:ea typeface="宋体" charset="0"/>
                <a:cs typeface="宋体" charset="0"/>
                <a:sym typeface="Times New Roman" charset="0"/>
              </a:rPr>
              <a:t>(Grudem) </a:t>
            </a:r>
            <a:r>
              <a:rPr lang="zh-CN" altLang="en-US" sz="3200">
                <a:solidFill>
                  <a:srgbClr val="FFFFFF"/>
                </a:solidFill>
                <a:latin typeface="Arial Narrow" charset="0"/>
                <a:ea typeface="宋体" charset="0"/>
                <a:cs typeface="宋体" charset="0"/>
                <a:sym typeface="Times New Roman" charset="0"/>
              </a:rPr>
              <a:t>的看法</a:t>
            </a:r>
          </a:p>
        </p:txBody>
      </p:sp>
      <p:sp>
        <p:nvSpPr>
          <p:cNvPr id="1855492" name="Rectangle 4"/>
          <p:cNvSpPr>
            <a:spLocks noChangeArrowheads="1"/>
          </p:cNvSpPr>
          <p:nvPr/>
        </p:nvSpPr>
        <p:spPr bwMode="auto">
          <a:xfrm>
            <a:off x="4800823" y="533549"/>
            <a:ext cx="3990454" cy="50676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916"/>
            <a:r>
              <a:rPr lang="zh-CN" altLang="en-US" sz="3200">
                <a:solidFill>
                  <a:srgbClr val="FFFFFF"/>
                </a:solidFill>
                <a:latin typeface="Arial Narrow" charset="0"/>
                <a:ea typeface="宋体" charset="0"/>
                <a:cs typeface="宋体" charset="0"/>
                <a:sym typeface="Times New Roman" charset="0"/>
              </a:rPr>
              <a:t>圣经的看法</a:t>
            </a:r>
            <a:endParaRPr lang="en-US" altLang="zh-CN" sz="3200">
              <a:solidFill>
                <a:srgbClr val="FFFFFF"/>
              </a:solidFill>
              <a:latin typeface="Arial Narrow" charset="0"/>
              <a:ea typeface="宋体" charset="0"/>
              <a:cs typeface="宋体" charset="0"/>
              <a:sym typeface="Times New Roman" charset="0"/>
            </a:endParaRPr>
          </a:p>
        </p:txBody>
      </p:sp>
      <p:grpSp>
        <p:nvGrpSpPr>
          <p:cNvPr id="1855493" name="Group 5"/>
          <p:cNvGrpSpPr>
            <a:grpSpLocks/>
          </p:cNvGrpSpPr>
          <p:nvPr/>
        </p:nvGrpSpPr>
        <p:grpSpPr bwMode="auto">
          <a:xfrm>
            <a:off x="236637" y="1044774"/>
            <a:ext cx="4496098" cy="673076"/>
            <a:chOff x="0" y="432"/>
            <a:chExt cx="2109" cy="575"/>
          </a:xfrm>
        </p:grpSpPr>
        <p:sp>
          <p:nvSpPr>
            <p:cNvPr id="1855532" name="Rectangle 6"/>
            <p:cNvSpPr>
              <a:spLocks noChangeArrowheads="1"/>
            </p:cNvSpPr>
            <p:nvPr/>
          </p:nvSpPr>
          <p:spPr bwMode="auto">
            <a:xfrm>
              <a:off x="43" y="432"/>
              <a:ext cx="2023"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916"/>
              <a:r>
                <a:rPr lang="zh-CN" altLang="en-US" sz="2000" b="0">
                  <a:solidFill>
                    <a:srgbClr val="000000"/>
                  </a:solidFill>
                  <a:latin typeface="Arial Narrow" charset="0"/>
                  <a:ea typeface="宋体" charset="0"/>
                  <a:cs typeface="宋体" charset="0"/>
                  <a:sym typeface="Times New Roman" charset="0"/>
                </a:rPr>
                <a:t>预言是宣告每个</a:t>
              </a:r>
              <a:r>
                <a:rPr lang="en-US" altLang="zh-CN" sz="2000" b="0">
                  <a:solidFill>
                    <a:srgbClr val="000000"/>
                  </a:solidFill>
                  <a:latin typeface="Arial Narrow" charset="0"/>
                  <a:ea typeface="宋体" charset="0"/>
                  <a:cs typeface="宋体" charset="0"/>
                  <a:sym typeface="Times New Roman" charset="0"/>
                </a:rPr>
                <a:t> (</a:t>
              </a:r>
              <a:r>
                <a:rPr lang="zh-CN" altLang="en-US" sz="2000" b="0">
                  <a:solidFill>
                    <a:srgbClr val="000000"/>
                  </a:solidFill>
                  <a:latin typeface="Arial Narrow" charset="0"/>
                  <a:ea typeface="宋体" charset="0"/>
                  <a:cs typeface="宋体" charset="0"/>
                  <a:sym typeface="Times New Roman" charset="0"/>
                </a:rPr>
                <a:t>对或错</a:t>
              </a:r>
              <a:r>
                <a:rPr lang="en-US" altLang="zh-CN" sz="2000" b="0">
                  <a:solidFill>
                    <a:srgbClr val="000000"/>
                  </a:solidFill>
                  <a:latin typeface="Arial Narrow" charset="0"/>
                  <a:ea typeface="宋体" charset="0"/>
                  <a:cs typeface="宋体" charset="0"/>
                  <a:sym typeface="Times New Roman" charset="0"/>
                </a:rPr>
                <a:t>) </a:t>
              </a:r>
              <a:r>
                <a:rPr lang="zh-CN" altLang="en-US" sz="2000" b="0">
                  <a:solidFill>
                    <a:srgbClr val="000000"/>
                  </a:solidFill>
                  <a:latin typeface="Arial Narrow" charset="0"/>
                  <a:ea typeface="宋体" charset="0"/>
                  <a:cs typeface="宋体" charset="0"/>
                  <a:sym typeface="Times New Roman" charset="0"/>
                </a:rPr>
                <a:t>圣灵带给某某人启示</a:t>
              </a:r>
              <a:endParaRPr lang="en-US" altLang="zh-CN" sz="2000" b="0">
                <a:solidFill>
                  <a:srgbClr val="000000"/>
                </a:solidFill>
                <a:latin typeface="Arial Narrow" charset="0"/>
                <a:ea typeface="宋体" charset="0"/>
                <a:cs typeface="宋体" charset="0"/>
                <a:sym typeface="Times New Roman" charset="0"/>
              </a:endParaRPr>
            </a:p>
          </p:txBody>
        </p:sp>
        <p:sp>
          <p:nvSpPr>
            <p:cNvPr id="242695" name="Rectangle 7"/>
            <p:cNvSpPr>
              <a:spLocks noChangeArrowheads="1"/>
            </p:cNvSpPr>
            <p:nvPr/>
          </p:nvSpPr>
          <p:spPr bwMode="auto">
            <a:xfrm>
              <a:off x="0" y="432"/>
              <a:ext cx="2109" cy="575"/>
            </a:xfrm>
            <a:prstGeom prst="rect">
              <a:avLst/>
            </a:prstGeom>
            <a:noFill/>
            <a:ln w="7">
              <a:noFill/>
              <a:miter lim="800000"/>
              <a:headEnd/>
              <a:tailEnd/>
            </a:ln>
            <a:effectLst/>
          </p:spPr>
          <p:txBody>
            <a:bodyPr lIns="0" tIns="0" rIns="0" bIns="0" anchor="ctr" anchorCtr="1"/>
            <a:lstStyle/>
            <a:p>
              <a:pPr defTabSz="909283">
                <a:defRPr/>
              </a:pPr>
              <a:endParaRPr lang="zh-CN" altLang="en-US">
                <a:solidFill>
                  <a:srgbClr val="000000"/>
                </a:solidFill>
                <a:effectLst>
                  <a:outerShdw blurRad="38100" dist="38100" dir="2700000" algn="tl">
                    <a:srgbClr val="FFFFFF"/>
                  </a:outerShdw>
                </a:effectLst>
                <a:sym typeface="Times New Roman" charset="0"/>
              </a:endParaRPr>
            </a:p>
          </p:txBody>
        </p:sp>
      </p:grpSp>
      <p:grpSp>
        <p:nvGrpSpPr>
          <p:cNvPr id="1855494" name="Group 8"/>
          <p:cNvGrpSpPr>
            <a:grpSpLocks/>
          </p:cNvGrpSpPr>
          <p:nvPr/>
        </p:nvGrpSpPr>
        <p:grpSpPr bwMode="auto">
          <a:xfrm>
            <a:off x="4732734" y="1044774"/>
            <a:ext cx="4174629" cy="673076"/>
            <a:chOff x="2109" y="432"/>
            <a:chExt cx="1958" cy="575"/>
          </a:xfrm>
        </p:grpSpPr>
        <p:sp>
          <p:nvSpPr>
            <p:cNvPr id="1855530" name="Rectangle 9"/>
            <p:cNvSpPr>
              <a:spLocks noChangeArrowheads="1"/>
            </p:cNvSpPr>
            <p:nvPr/>
          </p:nvSpPr>
          <p:spPr bwMode="auto">
            <a:xfrm>
              <a:off x="2152" y="432"/>
              <a:ext cx="1872"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916"/>
              <a:r>
                <a:rPr lang="zh-CN" altLang="en-US" sz="2000" b="0">
                  <a:solidFill>
                    <a:srgbClr val="000000"/>
                  </a:solidFill>
                  <a:latin typeface="Arial Narrow" charset="0"/>
                  <a:ea typeface="宋体" charset="0"/>
                  <a:cs typeface="宋体" charset="0"/>
                  <a:sym typeface="Times New Roman" charset="0"/>
                </a:rPr>
                <a:t>预言是宣告神的灵感及</a:t>
              </a:r>
            </a:p>
            <a:p>
              <a:pPr defTabSz="908916"/>
              <a:r>
                <a:rPr lang="zh-CN" altLang="en-US" sz="2000" b="0">
                  <a:solidFill>
                    <a:srgbClr val="000000"/>
                  </a:solidFill>
                  <a:latin typeface="Arial Narrow" charset="0"/>
                  <a:ea typeface="宋体" charset="0"/>
                  <a:cs typeface="宋体" charset="0"/>
                  <a:sym typeface="Times New Roman" charset="0"/>
                </a:rPr>
                <a:t>给别人没错误的启示</a:t>
              </a:r>
              <a:endParaRPr lang="en-US" altLang="zh-CN" sz="2000" b="0">
                <a:solidFill>
                  <a:srgbClr val="000000"/>
                </a:solidFill>
                <a:latin typeface="Arial Narrow" charset="0"/>
                <a:ea typeface="宋体" charset="0"/>
                <a:cs typeface="宋体" charset="0"/>
                <a:sym typeface="Times New Roman" charset="0"/>
              </a:endParaRPr>
            </a:p>
          </p:txBody>
        </p:sp>
        <p:sp>
          <p:nvSpPr>
            <p:cNvPr id="242698" name="Rectangle 10"/>
            <p:cNvSpPr>
              <a:spLocks noChangeArrowheads="1"/>
            </p:cNvSpPr>
            <p:nvPr/>
          </p:nvSpPr>
          <p:spPr bwMode="auto">
            <a:xfrm>
              <a:off x="2109" y="432"/>
              <a:ext cx="1958" cy="575"/>
            </a:xfrm>
            <a:prstGeom prst="rect">
              <a:avLst/>
            </a:prstGeom>
            <a:noFill/>
            <a:ln w="7">
              <a:noFill/>
              <a:miter lim="800000"/>
              <a:headEnd/>
              <a:tailEnd/>
            </a:ln>
            <a:effectLst/>
          </p:spPr>
          <p:txBody>
            <a:bodyPr lIns="0" tIns="0" rIns="0" bIns="0" anchor="ctr" anchorCtr="1"/>
            <a:lstStyle/>
            <a:p>
              <a:pPr defTabSz="909283">
                <a:defRPr/>
              </a:pPr>
              <a:endParaRPr lang="zh-CN" altLang="en-US">
                <a:solidFill>
                  <a:srgbClr val="000000"/>
                </a:solidFill>
                <a:effectLst>
                  <a:outerShdw blurRad="38100" dist="38100" dir="2700000" algn="tl">
                    <a:srgbClr val="FFFFFF"/>
                  </a:outerShdw>
                </a:effectLst>
                <a:sym typeface="Times New Roman" charset="0"/>
              </a:endParaRPr>
            </a:p>
          </p:txBody>
        </p:sp>
      </p:grpSp>
      <p:sp>
        <p:nvSpPr>
          <p:cNvPr id="1855495" name="Rectangle 11"/>
          <p:cNvSpPr>
            <a:spLocks noChangeArrowheads="1"/>
          </p:cNvSpPr>
          <p:nvPr/>
        </p:nvSpPr>
        <p:spPr bwMode="auto">
          <a:xfrm>
            <a:off x="304814" y="1717850"/>
            <a:ext cx="4311923" cy="673075"/>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916"/>
            <a:r>
              <a:rPr lang="zh-CN" altLang="en-US" sz="2000" b="0" dirty="0">
                <a:solidFill>
                  <a:srgbClr val="FFFFFF"/>
                </a:solidFill>
                <a:latin typeface="Arial Narrow" charset="0"/>
                <a:ea typeface="宋体" charset="0"/>
                <a:cs typeface="宋体" charset="0"/>
                <a:sym typeface="Times New Roman" charset="0"/>
              </a:rPr>
              <a:t>以上的定义是韦恩</a:t>
            </a:r>
            <a:r>
              <a:rPr lang="en-US" altLang="zh-CN" sz="2000" b="0" dirty="0">
                <a:solidFill>
                  <a:srgbClr val="FFFFFF"/>
                </a:solidFill>
                <a:latin typeface="宋体" charset="0"/>
                <a:ea typeface="宋体" charset="0"/>
                <a:cs typeface="宋体" charset="0"/>
                <a:sym typeface="Times New Roman" charset="0"/>
              </a:rPr>
              <a:t>·</a:t>
            </a:r>
            <a:r>
              <a:rPr lang="zh-CN" altLang="en-US" sz="2000" b="0" dirty="0">
                <a:solidFill>
                  <a:srgbClr val="FFFFFF"/>
                </a:solidFill>
                <a:latin typeface="宋体" charset="0"/>
                <a:ea typeface="宋体" charset="0"/>
                <a:cs typeface="宋体" charset="0"/>
                <a:sym typeface="Times New Roman" charset="0"/>
              </a:rPr>
              <a:t>格鲁登</a:t>
            </a:r>
          </a:p>
          <a:p>
            <a:pPr defTabSz="908916"/>
            <a:r>
              <a:rPr lang="zh-CN" altLang="en-US" sz="2000" b="0" dirty="0">
                <a:solidFill>
                  <a:srgbClr val="FFFFFF"/>
                </a:solidFill>
                <a:latin typeface="宋体" charset="0"/>
                <a:ea typeface="宋体" charset="0"/>
                <a:cs typeface="宋体" charset="0"/>
                <a:sym typeface="Times New Roman" charset="0"/>
              </a:rPr>
              <a:t>于</a:t>
            </a:r>
            <a:r>
              <a:rPr lang="en-US" altLang="zh-CN" sz="2000" b="0" dirty="0">
                <a:solidFill>
                  <a:srgbClr val="FFFFFF"/>
                </a:solidFill>
                <a:latin typeface="宋体" charset="0"/>
                <a:ea typeface="宋体" charset="0"/>
                <a:cs typeface="宋体" charset="0"/>
                <a:sym typeface="Times New Roman" charset="0"/>
              </a:rPr>
              <a:t>1988</a:t>
            </a:r>
            <a:r>
              <a:rPr lang="zh-CN" altLang="en-US" sz="2000" b="0" dirty="0">
                <a:solidFill>
                  <a:srgbClr val="FFFFFF"/>
                </a:solidFill>
                <a:latin typeface="宋体" charset="0"/>
                <a:ea typeface="宋体" charset="0"/>
                <a:cs typeface="宋体" charset="0"/>
                <a:sym typeface="Times New Roman" charset="0"/>
              </a:rPr>
              <a:t>年编造的</a:t>
            </a:r>
            <a:endParaRPr lang="en-US" altLang="zh-CN" sz="2000" b="0" dirty="0">
              <a:solidFill>
                <a:srgbClr val="FFFFFF"/>
              </a:solidFill>
              <a:latin typeface="Arial Narrow" charset="0"/>
              <a:ea typeface="宋体" charset="0"/>
              <a:cs typeface="宋体" charset="0"/>
              <a:sym typeface="Times New Roman" charset="0"/>
            </a:endParaRPr>
          </a:p>
        </p:txBody>
      </p:sp>
      <p:sp>
        <p:nvSpPr>
          <p:cNvPr id="1855496" name="Rectangle 12"/>
          <p:cNvSpPr>
            <a:spLocks noChangeArrowheads="1"/>
          </p:cNvSpPr>
          <p:nvPr/>
        </p:nvSpPr>
        <p:spPr bwMode="auto">
          <a:xfrm>
            <a:off x="4800823" y="1717850"/>
            <a:ext cx="3990454" cy="673075"/>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916"/>
            <a:r>
              <a:rPr lang="zh-CN" altLang="en-US" sz="2000" b="0">
                <a:solidFill>
                  <a:srgbClr val="FFFFFF"/>
                </a:solidFill>
                <a:latin typeface="Arial Narrow" charset="0"/>
                <a:ea typeface="宋体" charset="0"/>
                <a:cs typeface="宋体" charset="0"/>
                <a:sym typeface="Times New Roman" charset="0"/>
              </a:rPr>
              <a:t>以上的定义是教会以来</a:t>
            </a:r>
            <a:r>
              <a:rPr lang="en-US" altLang="zh-CN" sz="2000" b="0">
                <a:solidFill>
                  <a:srgbClr val="FFFFFF"/>
                </a:solidFill>
                <a:latin typeface="Arial Narrow" charset="0"/>
                <a:ea typeface="宋体" charset="0"/>
                <a:cs typeface="宋体" charset="0"/>
                <a:sym typeface="Times New Roman" charset="0"/>
              </a:rPr>
              <a:t>20</a:t>
            </a:r>
            <a:r>
              <a:rPr lang="zh-CN" altLang="en-US" sz="2000" b="0">
                <a:solidFill>
                  <a:srgbClr val="FFFFFF"/>
                </a:solidFill>
                <a:latin typeface="Arial Narrow" charset="0"/>
                <a:ea typeface="宋体" charset="0"/>
                <a:cs typeface="宋体" charset="0"/>
                <a:sym typeface="Times New Roman" charset="0"/>
              </a:rPr>
              <a:t>世纪久</a:t>
            </a:r>
          </a:p>
          <a:p>
            <a:pPr defTabSz="908916"/>
            <a:r>
              <a:rPr lang="zh-CN" altLang="en-US" sz="2000" b="0">
                <a:solidFill>
                  <a:srgbClr val="FFFFFF"/>
                </a:solidFill>
                <a:latin typeface="Arial Narrow" charset="0"/>
                <a:ea typeface="宋体" charset="0"/>
                <a:cs typeface="宋体" charset="0"/>
                <a:sym typeface="Times New Roman" charset="0"/>
              </a:rPr>
              <a:t>的教导</a:t>
            </a:r>
            <a:r>
              <a:rPr lang="en-US" altLang="zh-CN" sz="2000" b="0">
                <a:solidFill>
                  <a:srgbClr val="FFFFFF"/>
                </a:solidFill>
                <a:latin typeface="Arial Narrow" charset="0"/>
                <a:ea typeface="宋体" charset="0"/>
                <a:cs typeface="宋体" charset="0"/>
                <a:sym typeface="Times New Roman" charset="0"/>
              </a:rPr>
              <a:t>T</a:t>
            </a:r>
          </a:p>
        </p:txBody>
      </p:sp>
      <p:grpSp>
        <p:nvGrpSpPr>
          <p:cNvPr id="1855497" name="Group 13"/>
          <p:cNvGrpSpPr>
            <a:grpSpLocks/>
          </p:cNvGrpSpPr>
          <p:nvPr/>
        </p:nvGrpSpPr>
        <p:grpSpPr bwMode="auto">
          <a:xfrm>
            <a:off x="236637" y="2391012"/>
            <a:ext cx="4496098" cy="572617"/>
            <a:chOff x="0" y="1582"/>
            <a:chExt cx="2109" cy="489"/>
          </a:xfrm>
        </p:grpSpPr>
        <p:sp>
          <p:nvSpPr>
            <p:cNvPr id="1855528" name="Rectangle 14"/>
            <p:cNvSpPr>
              <a:spLocks noChangeArrowheads="1"/>
            </p:cNvSpPr>
            <p:nvPr/>
          </p:nvSpPr>
          <p:spPr bwMode="auto">
            <a:xfrm>
              <a:off x="43" y="1582"/>
              <a:ext cx="2023" cy="4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916"/>
              <a:r>
                <a:rPr lang="zh-CN" altLang="en-US" sz="2000" b="0">
                  <a:solidFill>
                    <a:srgbClr val="000000"/>
                  </a:solidFill>
                  <a:latin typeface="Arial Narrow" charset="0"/>
                  <a:ea typeface="宋体" charset="0"/>
                  <a:cs typeface="宋体" charset="0"/>
                  <a:sym typeface="Times New Roman" charset="0"/>
                </a:rPr>
                <a:t>旧约先知和新约使徒是一致的</a:t>
              </a:r>
              <a:endParaRPr lang="en-US" altLang="zh-CN" sz="2000" b="0">
                <a:solidFill>
                  <a:srgbClr val="000000"/>
                </a:solidFill>
                <a:latin typeface="Arial Narrow" charset="0"/>
                <a:ea typeface="宋体" charset="0"/>
                <a:cs typeface="宋体" charset="0"/>
                <a:sym typeface="Times New Roman" charset="0"/>
              </a:endParaRPr>
            </a:p>
          </p:txBody>
        </p:sp>
        <p:sp>
          <p:nvSpPr>
            <p:cNvPr id="242703" name="Rectangle 15"/>
            <p:cNvSpPr>
              <a:spLocks noChangeArrowheads="1"/>
            </p:cNvSpPr>
            <p:nvPr/>
          </p:nvSpPr>
          <p:spPr bwMode="auto">
            <a:xfrm>
              <a:off x="0" y="1582"/>
              <a:ext cx="2109" cy="489"/>
            </a:xfrm>
            <a:prstGeom prst="rect">
              <a:avLst/>
            </a:prstGeom>
            <a:noFill/>
            <a:ln w="7">
              <a:noFill/>
              <a:miter lim="800000"/>
              <a:headEnd/>
              <a:tailEnd/>
            </a:ln>
            <a:effectLst/>
          </p:spPr>
          <p:txBody>
            <a:bodyPr lIns="0" tIns="0" rIns="0" bIns="0" anchor="ctr" anchorCtr="1"/>
            <a:lstStyle/>
            <a:p>
              <a:pPr defTabSz="909283">
                <a:defRPr/>
              </a:pPr>
              <a:endParaRPr lang="zh-CN" altLang="en-US">
                <a:solidFill>
                  <a:srgbClr val="000000"/>
                </a:solidFill>
                <a:effectLst>
                  <a:outerShdw blurRad="38100" dist="38100" dir="2700000" algn="tl">
                    <a:srgbClr val="FFFFFF"/>
                  </a:outerShdw>
                </a:effectLst>
                <a:sym typeface="Times New Roman" charset="0"/>
              </a:endParaRPr>
            </a:p>
          </p:txBody>
        </p:sp>
      </p:grpSp>
      <p:grpSp>
        <p:nvGrpSpPr>
          <p:cNvPr id="1855498" name="Group 16"/>
          <p:cNvGrpSpPr>
            <a:grpSpLocks/>
          </p:cNvGrpSpPr>
          <p:nvPr/>
        </p:nvGrpSpPr>
        <p:grpSpPr bwMode="auto">
          <a:xfrm>
            <a:off x="4732734" y="2391012"/>
            <a:ext cx="4174629" cy="572617"/>
            <a:chOff x="2109" y="1582"/>
            <a:chExt cx="1958" cy="489"/>
          </a:xfrm>
        </p:grpSpPr>
        <p:sp>
          <p:nvSpPr>
            <p:cNvPr id="1855526" name="Rectangle 17"/>
            <p:cNvSpPr>
              <a:spLocks noChangeArrowheads="1"/>
            </p:cNvSpPr>
            <p:nvPr/>
          </p:nvSpPr>
          <p:spPr bwMode="auto">
            <a:xfrm>
              <a:off x="2152" y="1582"/>
              <a:ext cx="1872" cy="4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916"/>
              <a:r>
                <a:rPr lang="zh-CN" altLang="en-US" sz="2000" b="0">
                  <a:solidFill>
                    <a:srgbClr val="000000"/>
                  </a:solidFill>
                  <a:latin typeface="Arial Narrow" charset="0"/>
                  <a:ea typeface="宋体" charset="0"/>
                  <a:cs typeface="宋体" charset="0"/>
                  <a:sym typeface="Times New Roman" charset="0"/>
                </a:rPr>
                <a:t>旧约先知和新约先知是一致的</a:t>
              </a:r>
              <a:endParaRPr lang="en-US" altLang="zh-CN" sz="2000" b="0">
                <a:solidFill>
                  <a:srgbClr val="000000"/>
                </a:solidFill>
                <a:latin typeface="Arial Narrow" charset="0"/>
                <a:ea typeface="宋体" charset="0"/>
                <a:cs typeface="宋体" charset="0"/>
                <a:sym typeface="Times New Roman" charset="0"/>
              </a:endParaRPr>
            </a:p>
          </p:txBody>
        </p:sp>
        <p:sp>
          <p:nvSpPr>
            <p:cNvPr id="242706" name="Rectangle 18"/>
            <p:cNvSpPr>
              <a:spLocks noChangeArrowheads="1"/>
            </p:cNvSpPr>
            <p:nvPr/>
          </p:nvSpPr>
          <p:spPr bwMode="auto">
            <a:xfrm>
              <a:off x="2109" y="1582"/>
              <a:ext cx="1958" cy="489"/>
            </a:xfrm>
            <a:prstGeom prst="rect">
              <a:avLst/>
            </a:prstGeom>
            <a:noFill/>
            <a:ln w="7">
              <a:noFill/>
              <a:miter lim="800000"/>
              <a:headEnd/>
              <a:tailEnd/>
            </a:ln>
            <a:effectLst/>
          </p:spPr>
          <p:txBody>
            <a:bodyPr lIns="0" tIns="0" rIns="0" bIns="0" anchor="ctr" anchorCtr="1"/>
            <a:lstStyle/>
            <a:p>
              <a:pPr defTabSz="909283">
                <a:defRPr/>
              </a:pPr>
              <a:endParaRPr lang="zh-CN" altLang="en-US">
                <a:solidFill>
                  <a:srgbClr val="000000"/>
                </a:solidFill>
                <a:effectLst>
                  <a:outerShdw blurRad="38100" dist="38100" dir="2700000" algn="tl">
                    <a:srgbClr val="FFFFFF"/>
                  </a:outerShdw>
                </a:effectLst>
                <a:sym typeface="Times New Roman" charset="0"/>
              </a:endParaRPr>
            </a:p>
          </p:txBody>
        </p:sp>
      </p:grpSp>
      <p:sp>
        <p:nvSpPr>
          <p:cNvPr id="1855499" name="Rectangle 19"/>
          <p:cNvSpPr>
            <a:spLocks noChangeArrowheads="1"/>
          </p:cNvSpPr>
          <p:nvPr/>
        </p:nvSpPr>
        <p:spPr bwMode="auto">
          <a:xfrm>
            <a:off x="328254" y="2963540"/>
            <a:ext cx="4311923" cy="673075"/>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916"/>
            <a:r>
              <a:rPr lang="zh-CN" altLang="en-US" sz="2000" b="0">
                <a:solidFill>
                  <a:srgbClr val="FFFFFF"/>
                </a:solidFill>
                <a:latin typeface="Arial Narrow" charset="0"/>
                <a:ea typeface="宋体" charset="0"/>
                <a:cs typeface="宋体" charset="0"/>
                <a:sym typeface="Times New Roman" charset="0"/>
              </a:rPr>
              <a:t>神将从旧约到新约的预言定义改变了</a:t>
            </a:r>
            <a:endParaRPr lang="en-US" altLang="zh-CN" sz="2000" b="0">
              <a:solidFill>
                <a:srgbClr val="FFFFFF"/>
              </a:solidFill>
              <a:latin typeface="Arial Narrow" charset="0"/>
              <a:ea typeface="宋体" charset="0"/>
              <a:cs typeface="宋体" charset="0"/>
              <a:sym typeface="Times New Roman" charset="0"/>
            </a:endParaRPr>
          </a:p>
        </p:txBody>
      </p:sp>
      <p:sp>
        <p:nvSpPr>
          <p:cNvPr id="1855500" name="Rectangle 20"/>
          <p:cNvSpPr>
            <a:spLocks noChangeArrowheads="1"/>
          </p:cNvSpPr>
          <p:nvPr/>
        </p:nvSpPr>
        <p:spPr bwMode="auto">
          <a:xfrm>
            <a:off x="4824264" y="2963540"/>
            <a:ext cx="3991570" cy="673075"/>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916"/>
            <a:r>
              <a:rPr lang="zh-CN" altLang="en-US" sz="2000" b="0">
                <a:solidFill>
                  <a:srgbClr val="FFFFFF"/>
                </a:solidFill>
                <a:latin typeface="Arial Narrow" charset="0"/>
                <a:ea typeface="宋体" charset="0"/>
                <a:cs typeface="宋体" charset="0"/>
                <a:sym typeface="Times New Roman" charset="0"/>
              </a:rPr>
              <a:t>神把预言的定义在旧新约里得一致</a:t>
            </a:r>
            <a:endParaRPr lang="en-US" altLang="zh-CN" sz="2000" b="0">
              <a:solidFill>
                <a:srgbClr val="FFFFFF"/>
              </a:solidFill>
              <a:latin typeface="Arial Narrow" charset="0"/>
              <a:ea typeface="宋体" charset="0"/>
              <a:cs typeface="宋体" charset="0"/>
              <a:sym typeface="Times New Roman" charset="0"/>
            </a:endParaRPr>
          </a:p>
        </p:txBody>
      </p:sp>
      <p:grpSp>
        <p:nvGrpSpPr>
          <p:cNvPr id="1855501" name="Group 21"/>
          <p:cNvGrpSpPr>
            <a:grpSpLocks/>
          </p:cNvGrpSpPr>
          <p:nvPr/>
        </p:nvGrpSpPr>
        <p:grpSpPr bwMode="auto">
          <a:xfrm>
            <a:off x="236637" y="3636615"/>
            <a:ext cx="4496098" cy="571500"/>
            <a:chOff x="0" y="2646"/>
            <a:chExt cx="2109" cy="489"/>
          </a:xfrm>
        </p:grpSpPr>
        <p:sp>
          <p:nvSpPr>
            <p:cNvPr id="1855524" name="Rectangle 22"/>
            <p:cNvSpPr>
              <a:spLocks noChangeArrowheads="1"/>
            </p:cNvSpPr>
            <p:nvPr/>
          </p:nvSpPr>
          <p:spPr bwMode="auto">
            <a:xfrm>
              <a:off x="43" y="2646"/>
              <a:ext cx="2023" cy="4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916"/>
              <a:r>
                <a:rPr lang="zh-CN" altLang="en-US" sz="2000" b="0">
                  <a:solidFill>
                    <a:srgbClr val="000000"/>
                  </a:solidFill>
                  <a:latin typeface="Arial Narrow" charset="0"/>
                  <a:ea typeface="宋体" charset="0"/>
                  <a:cs typeface="宋体" charset="0"/>
                  <a:sym typeface="Times New Roman" charset="0"/>
                </a:rPr>
                <a:t>神给些有错误的预言</a:t>
              </a:r>
              <a:endParaRPr lang="en-US" altLang="zh-CN" sz="2000" b="0">
                <a:solidFill>
                  <a:srgbClr val="000000"/>
                </a:solidFill>
                <a:latin typeface="Arial Narrow" charset="0"/>
                <a:ea typeface="宋体" charset="0"/>
                <a:cs typeface="宋体" charset="0"/>
                <a:sym typeface="Times New Roman" charset="0"/>
              </a:endParaRPr>
            </a:p>
          </p:txBody>
        </p:sp>
        <p:sp>
          <p:nvSpPr>
            <p:cNvPr id="242711" name="Rectangle 23"/>
            <p:cNvSpPr>
              <a:spLocks noChangeArrowheads="1"/>
            </p:cNvSpPr>
            <p:nvPr/>
          </p:nvSpPr>
          <p:spPr bwMode="auto">
            <a:xfrm>
              <a:off x="0" y="2646"/>
              <a:ext cx="2109" cy="489"/>
            </a:xfrm>
            <a:prstGeom prst="rect">
              <a:avLst/>
            </a:prstGeom>
            <a:noFill/>
            <a:ln w="7">
              <a:noFill/>
              <a:miter lim="800000"/>
              <a:headEnd/>
              <a:tailEnd/>
            </a:ln>
            <a:effectLst/>
          </p:spPr>
          <p:txBody>
            <a:bodyPr lIns="0" tIns="0" rIns="0" bIns="0" anchor="ctr" anchorCtr="1"/>
            <a:lstStyle/>
            <a:p>
              <a:pPr defTabSz="909283">
                <a:defRPr/>
              </a:pPr>
              <a:endParaRPr lang="zh-CN" altLang="en-US">
                <a:solidFill>
                  <a:srgbClr val="000000"/>
                </a:solidFill>
                <a:effectLst>
                  <a:outerShdw blurRad="38100" dist="38100" dir="2700000" algn="tl">
                    <a:srgbClr val="FFFFFF"/>
                  </a:outerShdw>
                </a:effectLst>
                <a:sym typeface="Times New Roman" charset="0"/>
              </a:endParaRPr>
            </a:p>
          </p:txBody>
        </p:sp>
      </p:grpSp>
      <p:grpSp>
        <p:nvGrpSpPr>
          <p:cNvPr id="1855502" name="Group 24"/>
          <p:cNvGrpSpPr>
            <a:grpSpLocks/>
          </p:cNvGrpSpPr>
          <p:nvPr/>
        </p:nvGrpSpPr>
        <p:grpSpPr bwMode="auto">
          <a:xfrm>
            <a:off x="4724921" y="3657824"/>
            <a:ext cx="4174629" cy="571500"/>
            <a:chOff x="2109" y="2646"/>
            <a:chExt cx="1958" cy="489"/>
          </a:xfrm>
        </p:grpSpPr>
        <p:sp>
          <p:nvSpPr>
            <p:cNvPr id="1855522" name="Rectangle 25"/>
            <p:cNvSpPr>
              <a:spLocks noChangeArrowheads="1"/>
            </p:cNvSpPr>
            <p:nvPr/>
          </p:nvSpPr>
          <p:spPr bwMode="auto">
            <a:xfrm>
              <a:off x="2152" y="2646"/>
              <a:ext cx="1872" cy="4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916"/>
              <a:r>
                <a:rPr lang="zh-CN" altLang="en-US" sz="2000" b="0">
                  <a:solidFill>
                    <a:srgbClr val="000000"/>
                  </a:solidFill>
                  <a:latin typeface="Arial Narrow" charset="0"/>
                  <a:ea typeface="宋体" charset="0"/>
                  <a:cs typeface="宋体" charset="0"/>
                  <a:sym typeface="Times New Roman" charset="0"/>
                </a:rPr>
                <a:t>神所给的预言是没有错误的</a:t>
              </a:r>
              <a:endParaRPr lang="en-US" altLang="zh-CN" sz="2000" b="0">
                <a:solidFill>
                  <a:srgbClr val="000000"/>
                </a:solidFill>
                <a:latin typeface="Arial Narrow" charset="0"/>
                <a:ea typeface="宋体" charset="0"/>
                <a:cs typeface="宋体" charset="0"/>
                <a:sym typeface="Times New Roman" charset="0"/>
              </a:endParaRPr>
            </a:p>
            <a:p>
              <a:pPr defTabSz="908916"/>
              <a:r>
                <a:rPr lang="en-US" altLang="zh-CN" sz="2000" b="0">
                  <a:solidFill>
                    <a:srgbClr val="000000"/>
                  </a:solidFill>
                  <a:latin typeface="Arial Narrow" charset="0"/>
                  <a:ea typeface="宋体" charset="0"/>
                  <a:cs typeface="宋体" charset="0"/>
                  <a:sym typeface="Times New Roman" charset="0"/>
                </a:rPr>
                <a:t>(</a:t>
              </a:r>
              <a:r>
                <a:rPr lang="zh-CN" altLang="en-US" sz="2000" b="0">
                  <a:solidFill>
                    <a:srgbClr val="000000"/>
                  </a:solidFill>
                  <a:latin typeface="Arial Narrow" charset="0"/>
                  <a:ea typeface="宋体" charset="0"/>
                  <a:cs typeface="宋体" charset="0"/>
                  <a:sym typeface="Times New Roman" charset="0"/>
                </a:rPr>
                <a:t>彼后 </a:t>
              </a:r>
              <a:r>
                <a:rPr lang="en-US" altLang="zh-CN" sz="2000" b="0">
                  <a:solidFill>
                    <a:srgbClr val="000000"/>
                  </a:solidFill>
                  <a:latin typeface="Arial Narrow" charset="0"/>
                  <a:ea typeface="宋体" charset="0"/>
                  <a:cs typeface="宋体" charset="0"/>
                  <a:sym typeface="Times New Roman" charset="0"/>
                </a:rPr>
                <a:t>1:20-21)</a:t>
              </a:r>
            </a:p>
          </p:txBody>
        </p:sp>
        <p:sp>
          <p:nvSpPr>
            <p:cNvPr id="242714" name="Rectangle 26"/>
            <p:cNvSpPr>
              <a:spLocks noChangeArrowheads="1"/>
            </p:cNvSpPr>
            <p:nvPr/>
          </p:nvSpPr>
          <p:spPr bwMode="auto">
            <a:xfrm>
              <a:off x="2109" y="2646"/>
              <a:ext cx="1958" cy="489"/>
            </a:xfrm>
            <a:prstGeom prst="rect">
              <a:avLst/>
            </a:prstGeom>
            <a:noFill/>
            <a:ln w="7">
              <a:noFill/>
              <a:miter lim="800000"/>
              <a:headEnd/>
              <a:tailEnd/>
            </a:ln>
            <a:effectLst/>
          </p:spPr>
          <p:txBody>
            <a:bodyPr lIns="0" tIns="0" rIns="0" bIns="0" anchor="ctr" anchorCtr="1"/>
            <a:lstStyle/>
            <a:p>
              <a:pPr defTabSz="909283">
                <a:defRPr/>
              </a:pPr>
              <a:endParaRPr lang="zh-CN" altLang="en-US">
                <a:solidFill>
                  <a:srgbClr val="000000"/>
                </a:solidFill>
                <a:effectLst>
                  <a:outerShdw blurRad="38100" dist="38100" dir="2700000" algn="tl">
                    <a:srgbClr val="FFFFFF"/>
                  </a:outerShdw>
                </a:effectLst>
                <a:sym typeface="Times New Roman" charset="0"/>
              </a:endParaRPr>
            </a:p>
          </p:txBody>
        </p:sp>
      </p:grpSp>
      <p:sp>
        <p:nvSpPr>
          <p:cNvPr id="1855503" name="Rectangle 27"/>
          <p:cNvSpPr>
            <a:spLocks noChangeArrowheads="1"/>
          </p:cNvSpPr>
          <p:nvPr/>
        </p:nvSpPr>
        <p:spPr bwMode="auto">
          <a:xfrm>
            <a:off x="328254" y="4208115"/>
            <a:ext cx="4311923" cy="67530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916"/>
            <a:r>
              <a:rPr lang="zh-CN" altLang="en-US" sz="2000" b="0">
                <a:solidFill>
                  <a:srgbClr val="FFFFFF"/>
                </a:solidFill>
                <a:latin typeface="Arial Narrow" charset="0"/>
                <a:ea typeface="宋体" charset="0"/>
                <a:cs typeface="宋体" charset="0"/>
                <a:sym typeface="Times New Roman" charset="0"/>
              </a:rPr>
              <a:t>每个信徒都能发预言</a:t>
            </a:r>
            <a:endParaRPr lang="en-US" altLang="zh-CN" sz="2000" b="0">
              <a:solidFill>
                <a:srgbClr val="FFFFFF"/>
              </a:solidFill>
              <a:latin typeface="Arial Narrow" charset="0"/>
              <a:ea typeface="宋体" charset="0"/>
              <a:cs typeface="宋体" charset="0"/>
              <a:sym typeface="Times New Roman" charset="0"/>
            </a:endParaRPr>
          </a:p>
        </p:txBody>
      </p:sp>
      <p:sp>
        <p:nvSpPr>
          <p:cNvPr id="1855504" name="Rectangle 28"/>
          <p:cNvSpPr>
            <a:spLocks noChangeArrowheads="1"/>
          </p:cNvSpPr>
          <p:nvPr/>
        </p:nvSpPr>
        <p:spPr bwMode="auto">
          <a:xfrm>
            <a:off x="4824264" y="4208115"/>
            <a:ext cx="3991570" cy="67530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916"/>
            <a:r>
              <a:rPr lang="zh-CN" altLang="en-US" sz="2000" b="0">
                <a:solidFill>
                  <a:srgbClr val="FFFFFF"/>
                </a:solidFill>
                <a:latin typeface="Arial Narrow" charset="0"/>
                <a:ea typeface="宋体" charset="0"/>
                <a:cs typeface="宋体" charset="0"/>
                <a:sym typeface="Times New Roman" charset="0"/>
              </a:rPr>
              <a:t>只有预言恩赐的人才能发预言</a:t>
            </a:r>
          </a:p>
          <a:p>
            <a:pPr defTabSz="908916"/>
            <a:r>
              <a:rPr lang="en-US" altLang="zh-CN" sz="2000" b="0">
                <a:solidFill>
                  <a:srgbClr val="FFFFFF"/>
                </a:solidFill>
                <a:latin typeface="Arial Narrow" charset="0"/>
                <a:ea typeface="宋体" charset="0"/>
                <a:cs typeface="宋体" charset="0"/>
                <a:sym typeface="Times New Roman" charset="0"/>
              </a:rPr>
              <a:t> (</a:t>
            </a:r>
            <a:r>
              <a:rPr lang="zh-CN" altLang="en-US" sz="2000" b="0">
                <a:solidFill>
                  <a:srgbClr val="FFFFFF"/>
                </a:solidFill>
                <a:latin typeface="Arial Narrow" charset="0"/>
                <a:ea typeface="宋体" charset="0"/>
                <a:cs typeface="宋体" charset="0"/>
                <a:sym typeface="Times New Roman" charset="0"/>
              </a:rPr>
              <a:t>林前 </a:t>
            </a:r>
            <a:r>
              <a:rPr lang="en-US" altLang="zh-CN" sz="2000" b="0">
                <a:solidFill>
                  <a:srgbClr val="FFFFFF"/>
                </a:solidFill>
                <a:latin typeface="Arial Narrow" charset="0"/>
                <a:ea typeface="宋体" charset="0"/>
                <a:cs typeface="宋体" charset="0"/>
                <a:sym typeface="Times New Roman" charset="0"/>
              </a:rPr>
              <a:t>12:29)</a:t>
            </a:r>
          </a:p>
        </p:txBody>
      </p:sp>
      <p:grpSp>
        <p:nvGrpSpPr>
          <p:cNvPr id="1855505" name="Group 29"/>
          <p:cNvGrpSpPr>
            <a:grpSpLocks/>
          </p:cNvGrpSpPr>
          <p:nvPr/>
        </p:nvGrpSpPr>
        <p:grpSpPr bwMode="auto">
          <a:xfrm>
            <a:off x="236637" y="4883425"/>
            <a:ext cx="4496098" cy="673075"/>
            <a:chOff x="0" y="3710"/>
            <a:chExt cx="2109" cy="575"/>
          </a:xfrm>
        </p:grpSpPr>
        <p:sp>
          <p:nvSpPr>
            <p:cNvPr id="1855520" name="Rectangle 30"/>
            <p:cNvSpPr>
              <a:spLocks noChangeArrowheads="1"/>
            </p:cNvSpPr>
            <p:nvPr/>
          </p:nvSpPr>
          <p:spPr bwMode="auto">
            <a:xfrm>
              <a:off x="43" y="3710"/>
              <a:ext cx="2023"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916"/>
              <a:r>
                <a:rPr lang="zh-CN" altLang="en-US" sz="2000" b="0">
                  <a:solidFill>
                    <a:srgbClr val="000000"/>
                  </a:solidFill>
                  <a:latin typeface="Arial Narrow" charset="0"/>
                  <a:ea typeface="宋体" charset="0"/>
                  <a:cs typeface="宋体" charset="0"/>
                  <a:sym typeface="Times New Roman" charset="0"/>
                </a:rPr>
                <a:t>有两种新约预言</a:t>
              </a:r>
              <a:r>
                <a:rPr lang="en-US" altLang="zh-CN" sz="2000" b="0">
                  <a:solidFill>
                    <a:srgbClr val="000000"/>
                  </a:solidFill>
                  <a:latin typeface="Arial Narrow" charset="0"/>
                  <a:ea typeface="宋体" charset="0"/>
                  <a:cs typeface="宋体" charset="0"/>
                  <a:sym typeface="Times New Roman" charset="0"/>
                </a:rPr>
                <a:t> </a:t>
              </a:r>
            </a:p>
            <a:p>
              <a:pPr defTabSz="908916" eaLnBrk="0" hangingPunct="0"/>
              <a:r>
                <a:rPr lang="en-US" altLang="zh-CN" sz="2000" b="0">
                  <a:solidFill>
                    <a:srgbClr val="000000"/>
                  </a:solidFill>
                  <a:latin typeface="Arial Narrow" charset="0"/>
                  <a:ea typeface="宋体" charset="0"/>
                  <a:cs typeface="宋体" charset="0"/>
                  <a:sym typeface="Times New Roman" charset="0"/>
                </a:rPr>
                <a:t>(</a:t>
              </a:r>
              <a:r>
                <a:rPr lang="zh-CN" altLang="en-US" sz="2000" b="0">
                  <a:solidFill>
                    <a:srgbClr val="000000"/>
                  </a:solidFill>
                  <a:latin typeface="Arial Narrow" charset="0"/>
                  <a:ea typeface="宋体" charset="0"/>
                  <a:cs typeface="宋体" charset="0"/>
                  <a:sym typeface="Times New Roman" charset="0"/>
                </a:rPr>
                <a:t>有错误的及没错误的</a:t>
              </a:r>
              <a:r>
                <a:rPr lang="en-US" altLang="zh-CN" sz="2000" b="0">
                  <a:solidFill>
                    <a:srgbClr val="000000"/>
                  </a:solidFill>
                  <a:latin typeface="Arial Narrow" charset="0"/>
                  <a:ea typeface="宋体" charset="0"/>
                  <a:cs typeface="宋体" charset="0"/>
                  <a:sym typeface="Times New Roman" charset="0"/>
                </a:rPr>
                <a:t>)</a:t>
              </a:r>
            </a:p>
          </p:txBody>
        </p:sp>
        <p:sp>
          <p:nvSpPr>
            <p:cNvPr id="242719" name="Rectangle 31"/>
            <p:cNvSpPr>
              <a:spLocks noChangeArrowheads="1"/>
            </p:cNvSpPr>
            <p:nvPr/>
          </p:nvSpPr>
          <p:spPr bwMode="auto">
            <a:xfrm>
              <a:off x="0" y="3710"/>
              <a:ext cx="2109" cy="575"/>
            </a:xfrm>
            <a:prstGeom prst="rect">
              <a:avLst/>
            </a:prstGeom>
            <a:noFill/>
            <a:ln w="7">
              <a:noFill/>
              <a:miter lim="800000"/>
              <a:headEnd/>
              <a:tailEnd/>
            </a:ln>
            <a:effectLst/>
          </p:spPr>
          <p:txBody>
            <a:bodyPr lIns="0" tIns="0" rIns="0" bIns="0" anchor="ctr" anchorCtr="1"/>
            <a:lstStyle/>
            <a:p>
              <a:pPr defTabSz="909283">
                <a:defRPr/>
              </a:pPr>
              <a:endParaRPr lang="zh-CN" altLang="en-US">
                <a:solidFill>
                  <a:srgbClr val="000000"/>
                </a:solidFill>
                <a:effectLst>
                  <a:outerShdw blurRad="38100" dist="38100" dir="2700000" algn="tl">
                    <a:srgbClr val="FFFFFF"/>
                  </a:outerShdw>
                </a:effectLst>
                <a:sym typeface="Times New Roman" charset="0"/>
              </a:endParaRPr>
            </a:p>
          </p:txBody>
        </p:sp>
      </p:grpSp>
      <p:grpSp>
        <p:nvGrpSpPr>
          <p:cNvPr id="1855506" name="Group 32"/>
          <p:cNvGrpSpPr>
            <a:grpSpLocks/>
          </p:cNvGrpSpPr>
          <p:nvPr/>
        </p:nvGrpSpPr>
        <p:grpSpPr bwMode="auto">
          <a:xfrm>
            <a:off x="4732734" y="4883425"/>
            <a:ext cx="4174629" cy="673075"/>
            <a:chOff x="2109" y="3710"/>
            <a:chExt cx="1958" cy="575"/>
          </a:xfrm>
        </p:grpSpPr>
        <p:sp>
          <p:nvSpPr>
            <p:cNvPr id="1855518" name="Rectangle 33"/>
            <p:cNvSpPr>
              <a:spLocks noChangeArrowheads="1"/>
            </p:cNvSpPr>
            <p:nvPr/>
          </p:nvSpPr>
          <p:spPr bwMode="auto">
            <a:xfrm>
              <a:off x="2152" y="3710"/>
              <a:ext cx="1872"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916"/>
              <a:r>
                <a:rPr lang="zh-CN" altLang="en-US" sz="2000" b="0">
                  <a:solidFill>
                    <a:srgbClr val="000000"/>
                  </a:solidFill>
                  <a:latin typeface="Arial Narrow" charset="0"/>
                  <a:ea typeface="宋体" charset="0"/>
                  <a:cs typeface="宋体" charset="0"/>
                  <a:sym typeface="Times New Roman" charset="0"/>
                </a:rPr>
                <a:t>只有一种新约预言</a:t>
              </a:r>
              <a:endParaRPr lang="en-US" altLang="zh-CN" sz="2000" b="0">
                <a:solidFill>
                  <a:srgbClr val="000000"/>
                </a:solidFill>
                <a:latin typeface="Arial Narrow" charset="0"/>
                <a:ea typeface="宋体" charset="0"/>
                <a:cs typeface="宋体" charset="0"/>
                <a:sym typeface="Times New Roman" charset="0"/>
              </a:endParaRPr>
            </a:p>
            <a:p>
              <a:pPr defTabSz="908916" eaLnBrk="0" hangingPunct="0"/>
              <a:r>
                <a:rPr lang="en-US" altLang="zh-CN" sz="2000" b="0">
                  <a:solidFill>
                    <a:srgbClr val="000000"/>
                  </a:solidFill>
                  <a:latin typeface="Arial Narrow" charset="0"/>
                  <a:ea typeface="宋体" charset="0"/>
                  <a:cs typeface="宋体" charset="0"/>
                  <a:sym typeface="Times New Roman" charset="0"/>
                </a:rPr>
                <a:t>(</a:t>
              </a:r>
              <a:r>
                <a:rPr lang="zh-CN" altLang="en-US" sz="2000" b="0">
                  <a:solidFill>
                    <a:srgbClr val="000000"/>
                  </a:solidFill>
                  <a:latin typeface="Arial Narrow" charset="0"/>
                  <a:ea typeface="宋体" charset="0"/>
                  <a:cs typeface="宋体" charset="0"/>
                  <a:sym typeface="Times New Roman" charset="0"/>
                </a:rPr>
                <a:t>没错误的</a:t>
              </a:r>
              <a:r>
                <a:rPr lang="en-US" altLang="zh-CN" sz="2000" b="0">
                  <a:solidFill>
                    <a:srgbClr val="000000"/>
                  </a:solidFill>
                  <a:latin typeface="Arial Narrow" charset="0"/>
                  <a:ea typeface="宋体" charset="0"/>
                  <a:cs typeface="宋体" charset="0"/>
                  <a:sym typeface="Times New Roman" charset="0"/>
                </a:rPr>
                <a:t>)</a:t>
              </a:r>
            </a:p>
          </p:txBody>
        </p:sp>
        <p:sp>
          <p:nvSpPr>
            <p:cNvPr id="242722" name="Rectangle 34"/>
            <p:cNvSpPr>
              <a:spLocks noChangeArrowheads="1"/>
            </p:cNvSpPr>
            <p:nvPr/>
          </p:nvSpPr>
          <p:spPr bwMode="auto">
            <a:xfrm>
              <a:off x="2109" y="3710"/>
              <a:ext cx="1958" cy="575"/>
            </a:xfrm>
            <a:prstGeom prst="rect">
              <a:avLst/>
            </a:prstGeom>
            <a:noFill/>
            <a:ln w="7">
              <a:noFill/>
              <a:miter lim="800000"/>
              <a:headEnd/>
              <a:tailEnd/>
            </a:ln>
            <a:effectLst/>
          </p:spPr>
          <p:txBody>
            <a:bodyPr lIns="0" tIns="0" rIns="0" bIns="0" anchor="ctr" anchorCtr="1"/>
            <a:lstStyle/>
            <a:p>
              <a:pPr defTabSz="909283">
                <a:defRPr/>
              </a:pPr>
              <a:endParaRPr lang="zh-CN" altLang="en-US">
                <a:solidFill>
                  <a:srgbClr val="000000"/>
                </a:solidFill>
                <a:effectLst>
                  <a:outerShdw blurRad="38100" dist="38100" dir="2700000" algn="tl">
                    <a:srgbClr val="FFFFFF"/>
                  </a:outerShdw>
                </a:effectLst>
                <a:sym typeface="Times New Roman" charset="0"/>
              </a:endParaRPr>
            </a:p>
          </p:txBody>
        </p:sp>
      </p:grpSp>
      <p:sp>
        <p:nvSpPr>
          <p:cNvPr id="1855507" name="Rectangle 35"/>
          <p:cNvSpPr>
            <a:spLocks noChangeArrowheads="1"/>
          </p:cNvSpPr>
          <p:nvPr/>
        </p:nvSpPr>
        <p:spPr bwMode="auto">
          <a:xfrm>
            <a:off x="328254" y="5556498"/>
            <a:ext cx="4311923" cy="5715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916"/>
            <a:r>
              <a:rPr lang="zh-CN" altLang="en-US" sz="2000" b="0">
                <a:solidFill>
                  <a:srgbClr val="FFFFFF"/>
                </a:solidFill>
                <a:latin typeface="Arial Narrow" charset="0"/>
                <a:ea typeface="宋体" charset="0"/>
                <a:cs typeface="宋体" charset="0"/>
                <a:sym typeface="Times New Roman" charset="0"/>
              </a:rPr>
              <a:t>有错误的预言可有感动的</a:t>
            </a:r>
            <a:endParaRPr lang="en-US" altLang="zh-CN" sz="2000" b="0">
              <a:solidFill>
                <a:srgbClr val="FFFFFF"/>
              </a:solidFill>
              <a:latin typeface="Arial Narrow" charset="0"/>
              <a:ea typeface="宋体" charset="0"/>
              <a:cs typeface="宋体" charset="0"/>
              <a:sym typeface="Times New Roman" charset="0"/>
            </a:endParaRPr>
          </a:p>
        </p:txBody>
      </p:sp>
      <p:sp>
        <p:nvSpPr>
          <p:cNvPr id="1855508" name="Rectangle 36"/>
          <p:cNvSpPr>
            <a:spLocks noChangeArrowheads="1"/>
          </p:cNvSpPr>
          <p:nvPr/>
        </p:nvSpPr>
        <p:spPr bwMode="auto">
          <a:xfrm>
            <a:off x="4824264" y="5556498"/>
            <a:ext cx="3991570" cy="5715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916"/>
            <a:r>
              <a:rPr lang="zh-CN" altLang="en-US" sz="2000" b="0">
                <a:solidFill>
                  <a:srgbClr val="FFFFFF"/>
                </a:solidFill>
                <a:latin typeface="Arial Narrow" charset="0"/>
                <a:ea typeface="宋体" charset="0"/>
                <a:cs typeface="宋体" charset="0"/>
                <a:sym typeface="Times New Roman" charset="0"/>
              </a:rPr>
              <a:t>错误的预言是假的预言</a:t>
            </a:r>
            <a:endParaRPr lang="en-US" altLang="zh-CN" sz="2000" b="0">
              <a:solidFill>
                <a:srgbClr val="FFFFFF"/>
              </a:solidFill>
              <a:latin typeface="Arial Narrow" charset="0"/>
              <a:ea typeface="宋体" charset="0"/>
              <a:cs typeface="宋体" charset="0"/>
              <a:sym typeface="Times New Roman" charset="0"/>
            </a:endParaRPr>
          </a:p>
          <a:p>
            <a:pPr defTabSz="908916"/>
            <a:r>
              <a:rPr lang="en-US" altLang="zh-CN" sz="2000" b="0">
                <a:solidFill>
                  <a:srgbClr val="FFFFFF"/>
                </a:solidFill>
                <a:latin typeface="Arial Narrow" charset="0"/>
                <a:ea typeface="宋体" charset="0"/>
                <a:cs typeface="宋体" charset="0"/>
                <a:sym typeface="Times New Roman" charset="0"/>
              </a:rPr>
              <a:t>(</a:t>
            </a:r>
            <a:r>
              <a:rPr lang="zh-CN" altLang="en-US" sz="2000" b="0">
                <a:solidFill>
                  <a:srgbClr val="FFFFFF"/>
                </a:solidFill>
                <a:latin typeface="Arial Narrow" charset="0"/>
                <a:ea typeface="宋体" charset="0"/>
                <a:cs typeface="宋体" charset="0"/>
                <a:sym typeface="Times New Roman" charset="0"/>
              </a:rPr>
              <a:t>申 </a:t>
            </a:r>
            <a:r>
              <a:rPr lang="en-US" altLang="zh-CN" sz="2000" b="0">
                <a:solidFill>
                  <a:srgbClr val="FFFFFF"/>
                </a:solidFill>
                <a:latin typeface="Arial Narrow" charset="0"/>
                <a:ea typeface="宋体" charset="0"/>
                <a:cs typeface="宋体" charset="0"/>
                <a:sym typeface="Times New Roman" charset="0"/>
              </a:rPr>
              <a:t>13:1-5; 18:14-20)</a:t>
            </a:r>
          </a:p>
        </p:txBody>
      </p:sp>
      <p:grpSp>
        <p:nvGrpSpPr>
          <p:cNvPr id="1855509" name="Group 37"/>
          <p:cNvGrpSpPr>
            <a:grpSpLocks/>
          </p:cNvGrpSpPr>
          <p:nvPr/>
        </p:nvGrpSpPr>
        <p:grpSpPr bwMode="auto">
          <a:xfrm>
            <a:off x="236637" y="6128086"/>
            <a:ext cx="4496098" cy="572617"/>
            <a:chOff x="0" y="4774"/>
            <a:chExt cx="2109" cy="489"/>
          </a:xfrm>
        </p:grpSpPr>
        <p:sp>
          <p:nvSpPr>
            <p:cNvPr id="1855516" name="Rectangle 38"/>
            <p:cNvSpPr>
              <a:spLocks noChangeArrowheads="1"/>
            </p:cNvSpPr>
            <p:nvPr/>
          </p:nvSpPr>
          <p:spPr bwMode="auto">
            <a:xfrm>
              <a:off x="43" y="4774"/>
              <a:ext cx="2023" cy="4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916"/>
              <a:r>
                <a:rPr lang="zh-CN" altLang="en-US" sz="2000" b="0">
                  <a:solidFill>
                    <a:srgbClr val="000000"/>
                  </a:solidFill>
                  <a:latin typeface="Arial Narrow" charset="0"/>
                  <a:ea typeface="宋体" charset="0"/>
                  <a:cs typeface="宋体" charset="0"/>
                  <a:sym typeface="Times New Roman" charset="0"/>
                </a:rPr>
                <a:t>神有时会说谎</a:t>
              </a:r>
              <a:endParaRPr lang="en-US" altLang="zh-CN" sz="2000" b="0">
                <a:solidFill>
                  <a:srgbClr val="000000"/>
                </a:solidFill>
                <a:latin typeface="Arial Narrow" charset="0"/>
                <a:ea typeface="宋体" charset="0"/>
                <a:cs typeface="宋体" charset="0"/>
                <a:sym typeface="Times New Roman" charset="0"/>
              </a:endParaRPr>
            </a:p>
          </p:txBody>
        </p:sp>
        <p:sp>
          <p:nvSpPr>
            <p:cNvPr id="242727" name="Rectangle 39"/>
            <p:cNvSpPr>
              <a:spLocks noChangeArrowheads="1"/>
            </p:cNvSpPr>
            <p:nvPr/>
          </p:nvSpPr>
          <p:spPr bwMode="auto">
            <a:xfrm>
              <a:off x="0" y="4774"/>
              <a:ext cx="2109" cy="489"/>
            </a:xfrm>
            <a:prstGeom prst="rect">
              <a:avLst/>
            </a:prstGeom>
            <a:noFill/>
            <a:ln w="7">
              <a:noFill/>
              <a:miter lim="800000"/>
              <a:headEnd/>
              <a:tailEnd/>
            </a:ln>
            <a:effectLst/>
          </p:spPr>
          <p:txBody>
            <a:bodyPr lIns="0" tIns="0" rIns="0" bIns="0" anchor="ctr" anchorCtr="1"/>
            <a:lstStyle/>
            <a:p>
              <a:pPr defTabSz="909283">
                <a:defRPr/>
              </a:pPr>
              <a:endParaRPr lang="zh-CN" altLang="en-US">
                <a:solidFill>
                  <a:srgbClr val="000000"/>
                </a:solidFill>
                <a:effectLst>
                  <a:outerShdw blurRad="38100" dist="38100" dir="2700000" algn="tl">
                    <a:srgbClr val="FFFFFF"/>
                  </a:outerShdw>
                </a:effectLst>
                <a:sym typeface="Times New Roman" charset="0"/>
              </a:endParaRPr>
            </a:p>
          </p:txBody>
        </p:sp>
      </p:grpSp>
      <p:grpSp>
        <p:nvGrpSpPr>
          <p:cNvPr id="1855510" name="Group 40"/>
          <p:cNvGrpSpPr>
            <a:grpSpLocks/>
          </p:cNvGrpSpPr>
          <p:nvPr/>
        </p:nvGrpSpPr>
        <p:grpSpPr bwMode="auto">
          <a:xfrm>
            <a:off x="4732734" y="6128086"/>
            <a:ext cx="4174629" cy="572617"/>
            <a:chOff x="2109" y="4774"/>
            <a:chExt cx="1958" cy="489"/>
          </a:xfrm>
        </p:grpSpPr>
        <p:sp>
          <p:nvSpPr>
            <p:cNvPr id="1855514" name="Rectangle 41"/>
            <p:cNvSpPr>
              <a:spLocks noChangeArrowheads="1"/>
            </p:cNvSpPr>
            <p:nvPr/>
          </p:nvSpPr>
          <p:spPr bwMode="auto">
            <a:xfrm>
              <a:off x="2152" y="4774"/>
              <a:ext cx="1872" cy="4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916"/>
              <a:r>
                <a:rPr lang="zh-CN" altLang="en-US" sz="2000" b="0">
                  <a:solidFill>
                    <a:srgbClr val="000000"/>
                  </a:solidFill>
                  <a:latin typeface="Arial Narrow" charset="0"/>
                  <a:ea typeface="宋体" charset="0"/>
                  <a:cs typeface="宋体" charset="0"/>
                  <a:sym typeface="Times New Roman" charset="0"/>
                </a:rPr>
                <a:t>神是不可能说谎的</a:t>
              </a:r>
              <a:r>
                <a:rPr lang="en-US" altLang="zh-CN" sz="2000" b="0">
                  <a:solidFill>
                    <a:srgbClr val="000000"/>
                  </a:solidFill>
                  <a:latin typeface="Arial Narrow" charset="0"/>
                  <a:ea typeface="宋体" charset="0"/>
                  <a:cs typeface="宋体" charset="0"/>
                  <a:sym typeface="Times New Roman" charset="0"/>
                </a:rPr>
                <a:t> (</a:t>
              </a:r>
              <a:r>
                <a:rPr lang="zh-CN" altLang="en-US" sz="2000" b="0">
                  <a:solidFill>
                    <a:srgbClr val="000000"/>
                  </a:solidFill>
                  <a:latin typeface="Arial Narrow" charset="0"/>
                  <a:ea typeface="宋体" charset="0"/>
                  <a:cs typeface="宋体" charset="0"/>
                  <a:sym typeface="Times New Roman" charset="0"/>
                </a:rPr>
                <a:t>来 </a:t>
              </a:r>
              <a:r>
                <a:rPr lang="en-US" altLang="zh-CN" sz="2000" b="0">
                  <a:solidFill>
                    <a:srgbClr val="000000"/>
                  </a:solidFill>
                  <a:latin typeface="Arial Narrow" charset="0"/>
                  <a:ea typeface="宋体" charset="0"/>
                  <a:cs typeface="宋体" charset="0"/>
                  <a:sym typeface="Times New Roman" charset="0"/>
                </a:rPr>
                <a:t>6:18)</a:t>
              </a:r>
            </a:p>
          </p:txBody>
        </p:sp>
        <p:sp>
          <p:nvSpPr>
            <p:cNvPr id="242730" name="Rectangle 42"/>
            <p:cNvSpPr>
              <a:spLocks noChangeArrowheads="1"/>
            </p:cNvSpPr>
            <p:nvPr/>
          </p:nvSpPr>
          <p:spPr bwMode="auto">
            <a:xfrm>
              <a:off x="2109" y="4774"/>
              <a:ext cx="1958" cy="489"/>
            </a:xfrm>
            <a:prstGeom prst="rect">
              <a:avLst/>
            </a:prstGeom>
            <a:noFill/>
            <a:ln w="7">
              <a:noFill/>
              <a:miter lim="800000"/>
              <a:headEnd/>
              <a:tailEnd/>
            </a:ln>
            <a:effectLst/>
          </p:spPr>
          <p:txBody>
            <a:bodyPr lIns="0" tIns="0" rIns="0" bIns="0" anchor="ctr" anchorCtr="1"/>
            <a:lstStyle/>
            <a:p>
              <a:pPr defTabSz="909283">
                <a:defRPr/>
              </a:pPr>
              <a:endParaRPr lang="zh-CN" altLang="en-US">
                <a:solidFill>
                  <a:srgbClr val="000000"/>
                </a:solidFill>
                <a:effectLst>
                  <a:outerShdw blurRad="38100" dist="38100" dir="2700000" algn="tl">
                    <a:srgbClr val="FFFFFF"/>
                  </a:outerShdw>
                </a:effectLst>
                <a:sym typeface="Times New Roman" charset="0"/>
              </a:endParaRPr>
            </a:p>
          </p:txBody>
        </p:sp>
      </p:grpSp>
      <p:sp>
        <p:nvSpPr>
          <p:cNvPr id="242731" name="Rectangle 43"/>
          <p:cNvSpPr>
            <a:spLocks noChangeArrowheads="1"/>
          </p:cNvSpPr>
          <p:nvPr/>
        </p:nvSpPr>
        <p:spPr bwMode="auto">
          <a:xfrm>
            <a:off x="228824" y="533637"/>
            <a:ext cx="8686354" cy="6171531"/>
          </a:xfrm>
          <a:prstGeom prst="rect">
            <a:avLst/>
          </a:prstGeom>
          <a:noFill/>
          <a:ln w="14287">
            <a:noFill/>
            <a:miter lim="800000"/>
            <a:headEnd/>
            <a:tailEnd/>
          </a:ln>
          <a:effectLst/>
        </p:spPr>
        <p:txBody>
          <a:bodyPr lIns="0" tIns="0" rIns="0" bIns="0" anchor="ctr" anchorCtr="1"/>
          <a:lstStyle/>
          <a:p>
            <a:pPr defTabSz="909283">
              <a:defRPr/>
            </a:pPr>
            <a:endParaRPr lang="zh-CN" altLang="en-US">
              <a:solidFill>
                <a:srgbClr val="000000"/>
              </a:solidFill>
              <a:effectLst>
                <a:outerShdw blurRad="38100" dist="38100" dir="2700000" algn="tl">
                  <a:srgbClr val="FFFFFF"/>
                </a:outerShdw>
              </a:effectLst>
              <a:sym typeface="Times New Roman" charset="0"/>
            </a:endParaRPr>
          </a:p>
        </p:txBody>
      </p:sp>
      <p:sp>
        <p:nvSpPr>
          <p:cNvPr id="1855512" name="Text Box 44"/>
          <p:cNvSpPr txBox="1">
            <a:spLocks noChangeArrowheads="1"/>
          </p:cNvSpPr>
          <p:nvPr/>
        </p:nvSpPr>
        <p:spPr bwMode="auto">
          <a:xfrm>
            <a:off x="8040448" y="75932"/>
            <a:ext cx="1175796" cy="6149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881" tIns="45441" rIns="90881" bIns="45441">
            <a:spAutoFit/>
          </a:bodyPr>
          <a:lstStyle>
            <a:lvl1pPr defTabSz="1300163"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defTabSz="1300163" eaLnBrk="0" hangingPunct="0">
              <a:defRPr sz="3400">
                <a:solidFill>
                  <a:srgbClr val="000000"/>
                </a:solidFill>
                <a:latin typeface="Times New Roman" charset="0"/>
                <a:ea typeface="ＭＳ Ｐゴシック" charset="0"/>
                <a:sym typeface="Times New Roman" charset="0"/>
              </a:defRPr>
            </a:lvl2pPr>
            <a:lvl3pPr marL="1143000" indent="-228600" defTabSz="1300163" eaLnBrk="0" hangingPunct="0">
              <a:defRPr sz="3400">
                <a:solidFill>
                  <a:srgbClr val="000000"/>
                </a:solidFill>
                <a:latin typeface="Times New Roman" charset="0"/>
                <a:ea typeface="ＭＳ Ｐゴシック" charset="0"/>
                <a:sym typeface="Times New Roman" charset="0"/>
              </a:defRPr>
            </a:lvl3pPr>
            <a:lvl4pPr marL="1600200" indent="-228600" defTabSz="1300163" eaLnBrk="0" hangingPunct="0">
              <a:defRPr sz="3400">
                <a:solidFill>
                  <a:srgbClr val="000000"/>
                </a:solidFill>
                <a:latin typeface="Times New Roman" charset="0"/>
                <a:ea typeface="ＭＳ Ｐゴシック" charset="0"/>
                <a:sym typeface="Times New Roman" charset="0"/>
              </a:defRPr>
            </a:lvl4pPr>
            <a:lvl5pPr marL="2057400" indent="-228600" defTabSz="1300163" eaLnBrk="0" hangingPunct="0">
              <a:defRPr sz="3400">
                <a:solidFill>
                  <a:srgbClr val="000000"/>
                </a:solidFill>
                <a:latin typeface="Times New Roman" charset="0"/>
                <a:ea typeface="ＭＳ Ｐゴシック" charset="0"/>
                <a:sym typeface="Times New Roman" charset="0"/>
              </a:defRPr>
            </a:lvl5pPr>
            <a:lvl6pPr marL="25146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eaLnBrk="1" hangingPunct="1"/>
            <a:r>
              <a:rPr lang="en-US" altLang="zh-CN">
                <a:solidFill>
                  <a:srgbClr val="FFFFFF"/>
                </a:solidFill>
                <a:latin typeface="Arial" charset="0"/>
              </a:rPr>
              <a:t>161g</a:t>
            </a:r>
          </a:p>
        </p:txBody>
      </p:sp>
      <p:sp>
        <p:nvSpPr>
          <p:cNvPr id="1855513" name="Rectangle 45"/>
          <p:cNvSpPr>
            <a:spLocks noGrp="1" noChangeArrowheads="1"/>
          </p:cNvSpPr>
          <p:nvPr>
            <p:ph type="title" idx="4294967295"/>
          </p:nvPr>
        </p:nvSpPr>
        <p:spPr>
          <a:xfrm>
            <a:off x="3032735" y="87"/>
            <a:ext cx="2905519" cy="557044"/>
          </a:xfrm>
          <a:solidFill>
            <a:srgbClr val="000000"/>
          </a:solidFill>
        </p:spPr>
        <p:txBody>
          <a:bodyPr wrap="none" lIns="90881" tIns="45441" rIns="90881" bIns="45441" anchor="t">
            <a:spAutoFit/>
          </a:bodyPr>
          <a:lstStyle/>
          <a:p>
            <a:pPr algn="ctr" defTabSz="638902" eaLnBrk="1" hangingPunct="1"/>
            <a:r>
              <a:rPr lang="zh-CN" altLang="en-US" sz="3000" b="1">
                <a:solidFill>
                  <a:srgbClr val="FFFFFF"/>
                </a:solidFill>
                <a:latin typeface="Arial" charset="0"/>
                <a:cs typeface="宋体" charset="0"/>
              </a:rPr>
              <a:t>预言看法的概要</a:t>
            </a:r>
          </a:p>
        </p:txBody>
      </p:sp>
    </p:spTree>
    <p:extLst>
      <p:ext uri="{BB962C8B-B14F-4D97-AF65-F5344CB8AC3E}">
        <p14:creationId xmlns:p14="http://schemas.microsoft.com/office/powerpoint/2010/main" val="1800691464"/>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283" tIns="45642" rIns="91283" bIns="45642"/>
          <a:lstStyle/>
          <a:p>
            <a:pPr algn="l"/>
            <a:endParaRPr lang="en-US" b="0">
              <a:solidFill>
                <a:srgbClr val="000000"/>
              </a:solidFill>
              <a:latin typeface="Times New Roman" charset="0"/>
              <a:sym typeface="Times New Roman" charset="0"/>
            </a:endParaRPr>
          </a:p>
        </p:txBody>
      </p:sp>
      <p:sp>
        <p:nvSpPr>
          <p:cNvPr id="534531" name="Rectangle 173"/>
          <p:cNvSpPr>
            <a:spLocks noGrp="1" noChangeArrowheads="1"/>
          </p:cNvSpPr>
          <p:nvPr>
            <p:ph type="title" idx="4294967295"/>
          </p:nvPr>
        </p:nvSpPr>
        <p:spPr>
          <a:xfrm>
            <a:off x="0" y="1"/>
            <a:ext cx="9144000" cy="611280"/>
          </a:xfrm>
          <a:gradFill flip="none" rotWithShape="1">
            <a:gsLst>
              <a:gs pos="0">
                <a:srgbClr val="0000FF"/>
              </a:gs>
              <a:gs pos="100000">
                <a:schemeClr val="tx1"/>
              </a:gs>
            </a:gsLst>
            <a:path path="rect">
              <a:fillToRect l="50000" t="50000" r="50000" b="50000"/>
            </a:path>
            <a:tileRect/>
          </a:gradFill>
        </p:spPr>
        <p:txBody>
          <a:bodyPr anchor="t">
            <a:spAutoFit/>
          </a:bodyPr>
          <a:lstStyle/>
          <a:p>
            <a:pPr algn="ctr" eaLnBrk="1" hangingPunct="1"/>
            <a:r>
              <a:rPr lang="zh-TW" altLang="en-US" sz="3400" b="1" dirty="0">
                <a:solidFill>
                  <a:srgbClr val="FFFFFF"/>
                </a:solidFill>
                <a:effectLst>
                  <a:outerShdw blurRad="38100" dist="38100" dir="2700000" algn="tl">
                    <a:srgbClr val="000000">
                      <a:alpha val="43137"/>
                    </a:srgbClr>
                  </a:outerShdw>
                </a:effectLst>
                <a:latin typeface="Arial" charset="0"/>
                <a:ea typeface="SimSun" charset="0"/>
                <a:cs typeface="SimSun" charset="0"/>
              </a:rPr>
              <a:t>教导 </a:t>
            </a:r>
            <a:r>
              <a:rPr lang="en-US" altLang="zh-TW" sz="3400" b="1" dirty="0" err="1">
                <a:solidFill>
                  <a:srgbClr val="FFFFFF"/>
                </a:solidFill>
                <a:effectLst>
                  <a:outerShdw blurRad="38100" dist="38100" dir="2700000" algn="tl">
                    <a:srgbClr val="000000">
                      <a:alpha val="43137"/>
                    </a:srgbClr>
                  </a:outerShdw>
                </a:effectLst>
                <a:latin typeface="Arial" charset="0"/>
                <a:ea typeface="SimSun" charset="0"/>
                <a:cs typeface="SimSun" charset="0"/>
              </a:rPr>
              <a:t>vs</a:t>
            </a:r>
            <a:r>
              <a:rPr lang="en-US" altLang="zh-TW" sz="3400" b="1" dirty="0">
                <a:solidFill>
                  <a:srgbClr val="FFFFFF"/>
                </a:solidFill>
                <a:effectLst>
                  <a:outerShdw blurRad="38100" dist="38100" dir="2700000" algn="tl">
                    <a:srgbClr val="000000">
                      <a:alpha val="43137"/>
                    </a:srgbClr>
                  </a:outerShdw>
                </a:effectLst>
                <a:latin typeface="Arial" charset="0"/>
                <a:ea typeface="SimSun" charset="0"/>
                <a:cs typeface="SimSun" charset="0"/>
              </a:rPr>
              <a:t> </a:t>
            </a:r>
            <a:r>
              <a:rPr lang="zh-TW" altLang="en-US" sz="3400" b="1" dirty="0">
                <a:solidFill>
                  <a:srgbClr val="FFFFFF"/>
                </a:solidFill>
                <a:effectLst>
                  <a:outerShdw blurRad="38100" dist="38100" dir="2700000" algn="tl">
                    <a:srgbClr val="000000">
                      <a:alpha val="43137"/>
                    </a:srgbClr>
                  </a:outerShdw>
                </a:effectLst>
                <a:latin typeface="Arial" charset="0"/>
                <a:ea typeface="SimSun" charset="0"/>
                <a:cs typeface="SimSun" charset="0"/>
              </a:rPr>
              <a:t>预言</a:t>
            </a:r>
            <a:endParaRPr lang="en-US" sz="3400" b="1" dirty="0">
              <a:solidFill>
                <a:srgbClr val="FFFFFF"/>
              </a:solidFill>
              <a:effectLst>
                <a:outerShdw blurRad="38100" dist="38100" dir="2700000" algn="tl">
                  <a:srgbClr val="000000">
                    <a:alpha val="43137"/>
                  </a:srgbClr>
                </a:outerShdw>
              </a:effectLst>
              <a:latin typeface="Arial" charset="0"/>
              <a:ea typeface="SimSun" charset="0"/>
              <a:cs typeface="SimSun" charset="0"/>
            </a:endParaRPr>
          </a:p>
        </p:txBody>
      </p:sp>
      <p:graphicFrame>
        <p:nvGraphicFramePr>
          <p:cNvPr id="55" name="Table 54"/>
          <p:cNvGraphicFramePr>
            <a:graphicFrameLocks noGrp="1"/>
          </p:cNvGraphicFramePr>
          <p:nvPr>
            <p:extLst>
              <p:ext uri="{D42A27DB-BD31-4B8C-83A1-F6EECF244321}">
                <p14:modId xmlns:p14="http://schemas.microsoft.com/office/powerpoint/2010/main" val="1161949989"/>
              </p:ext>
            </p:extLst>
          </p:nvPr>
        </p:nvGraphicFramePr>
        <p:xfrm>
          <a:off x="-36512" y="620692"/>
          <a:ext cx="9180512" cy="6000476"/>
        </p:xfrm>
        <a:graphic>
          <a:graphicData uri="http://schemas.openxmlformats.org/drawingml/2006/table">
            <a:tbl>
              <a:tblPr/>
              <a:tblGrid>
                <a:gridCol w="1683094">
                  <a:extLst>
                    <a:ext uri="{9D8B030D-6E8A-4147-A177-3AD203B41FA5}">
                      <a16:colId xmlns:a16="http://schemas.microsoft.com/office/drawing/2014/main" val="20000"/>
                    </a:ext>
                  </a:extLst>
                </a:gridCol>
                <a:gridCol w="3442692">
                  <a:extLst>
                    <a:ext uri="{9D8B030D-6E8A-4147-A177-3AD203B41FA5}">
                      <a16:colId xmlns:a16="http://schemas.microsoft.com/office/drawing/2014/main" val="20001"/>
                    </a:ext>
                  </a:extLst>
                </a:gridCol>
                <a:gridCol w="4054726">
                  <a:extLst>
                    <a:ext uri="{9D8B030D-6E8A-4147-A177-3AD203B41FA5}">
                      <a16:colId xmlns:a16="http://schemas.microsoft.com/office/drawing/2014/main" val="20002"/>
                    </a:ext>
                  </a:extLst>
                </a:gridCol>
              </a:tblGrid>
              <a:tr h="520059">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2800" b="1" i="0" u="none" strike="noStrike" cap="none" normalizeH="0" baseline="0" dirty="0">
                        <a:ln>
                          <a:noFill/>
                        </a:ln>
                        <a:solidFill>
                          <a:srgbClr val="FFFFFF"/>
                        </a:solidFill>
                        <a:effectLst/>
                        <a:latin typeface="Times New Roman"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lang="zh-CN" altLang="en-US" sz="2800" b="1" dirty="0">
                          <a:solidFill>
                            <a:schemeClr val="bg1"/>
                          </a:solidFill>
                          <a:latin typeface="Arial" charset="0"/>
                          <a:ea typeface="宋体" charset="0"/>
                          <a:cs typeface="宋体" charset="0"/>
                        </a:rPr>
                        <a:t>教导</a:t>
                      </a:r>
                      <a:endParaRPr kumimoji="0" lang="en-US" altLang="zh-CN" sz="2800" b="1" i="0" u="none" strike="noStrike" cap="none" normalizeH="0" baseline="0" dirty="0">
                        <a:ln>
                          <a:noFill/>
                        </a:ln>
                        <a:solidFill>
                          <a:srgbClr val="FFFFFF"/>
                        </a:solidFill>
                        <a:effectLst/>
                        <a:latin typeface="Arial" charset="0"/>
                        <a:ea typeface="ＭＳ Ｐゴシック" charset="0"/>
                        <a:cs typeface="Arial"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2800" b="1" dirty="0">
                          <a:solidFill>
                            <a:schemeClr val="bg1"/>
                          </a:solidFill>
                          <a:latin typeface="Arial" charset="0"/>
                          <a:ea typeface="宋体" charset="0"/>
                          <a:cs typeface="宋体" charset="0"/>
                        </a:rPr>
                        <a:t>预言</a:t>
                      </a:r>
                      <a:endParaRPr lang="zh-CN" altLang="en-US" sz="2800" b="1" dirty="0">
                        <a:solidFill>
                          <a:schemeClr val="tx1"/>
                        </a:solidFill>
                        <a:latin typeface="Arial"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1310634">
                <a:tc>
                  <a:txBody>
                    <a:bodyPr/>
                    <a:lstStyle/>
                    <a:p>
                      <a:pPr algn="l">
                        <a:tabLst>
                          <a:tab pos="342813" algn="l"/>
                          <a:tab pos="571355" algn="l"/>
                          <a:tab pos="799895" algn="l"/>
                          <a:tab pos="1028436" algn="l"/>
                          <a:tab pos="1256980" algn="l"/>
                          <a:tab pos="1485520" algn="l"/>
                          <a:tab pos="1714061" algn="l"/>
                          <a:tab pos="4113747" algn="l"/>
                          <a:tab pos="4856506" algn="l"/>
                        </a:tabLst>
                      </a:pPr>
                      <a:r>
                        <a:rPr lang="zh-CN" altLang="en-US" sz="2300" b="1" i="1" dirty="0">
                          <a:solidFill>
                            <a:schemeClr val="tx1"/>
                          </a:solidFill>
                          <a:latin typeface="Arial Narrow" charset="0"/>
                          <a:ea typeface="宋体" charset="0"/>
                          <a:cs typeface="宋体" charset="0"/>
                        </a:rPr>
                        <a:t>评价</a:t>
                      </a:r>
                      <a:endParaRPr lang="en-US" altLang="zh-CN" sz="23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较低的</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在安提阿教会的组织里，教导排在</a:t>
                      </a:r>
                    </a:p>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预言之后 </a:t>
                      </a:r>
                      <a:r>
                        <a:rPr lang="en-US" altLang="zh-CN" sz="2300" b="1" dirty="0">
                          <a:solidFill>
                            <a:schemeClr val="tx1"/>
                          </a:solidFill>
                          <a:latin typeface="Arial Narrow" charset="0"/>
                          <a:ea typeface="宋体" charset="0"/>
                          <a:cs typeface="宋体" charset="0"/>
                        </a:rPr>
                        <a:t>(</a:t>
                      </a:r>
                      <a:r>
                        <a:rPr lang="zh-CN" altLang="en-US" sz="2300" b="1" dirty="0">
                          <a:solidFill>
                            <a:schemeClr val="tx1"/>
                          </a:solidFill>
                          <a:latin typeface="Arial Narrow" charset="0"/>
                          <a:ea typeface="宋体" charset="0"/>
                          <a:cs typeface="宋体" charset="0"/>
                        </a:rPr>
                        <a:t>徒 </a:t>
                      </a:r>
                      <a:r>
                        <a:rPr lang="en-US" altLang="zh-CN" sz="2300" b="1" dirty="0">
                          <a:solidFill>
                            <a:schemeClr val="tx1"/>
                          </a:solidFill>
                          <a:latin typeface="Arial Narrow" charset="0"/>
                          <a:ea typeface="宋体" charset="0"/>
                          <a:cs typeface="宋体" charset="0"/>
                        </a:rPr>
                        <a:t>13:1)</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indent="0" algn="l" defTabSz="914165" rtl="0"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zh-CN" altLang="en-US" sz="2300" b="1" dirty="0">
                          <a:solidFill>
                            <a:schemeClr val="tx1"/>
                          </a:solidFill>
                          <a:latin typeface="Arial Narrow" charset="0"/>
                          <a:ea typeface="宋体" charset="0"/>
                          <a:cs typeface="宋体" charset="0"/>
                        </a:rPr>
                        <a:t>较高的</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预言在旧约有多年的历史，宣告那还没翻译的经文</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彼后 </a:t>
                      </a:r>
                      <a:r>
                        <a:rPr lang="en-US" altLang="zh-CN" sz="2300" b="1" dirty="0">
                          <a:solidFill>
                            <a:schemeClr val="tx1"/>
                          </a:solidFill>
                          <a:latin typeface="Arial Narrow" charset="0"/>
                          <a:ea typeface="宋体" charset="0"/>
                          <a:cs typeface="宋体" charset="0"/>
                        </a:rPr>
                        <a:t>1:20-21) </a:t>
                      </a:r>
                      <a:r>
                        <a:rPr lang="zh-CN" altLang="en-US" sz="2300" b="1" dirty="0">
                          <a:solidFill>
                            <a:schemeClr val="tx1"/>
                          </a:solidFill>
                          <a:latin typeface="Arial Narrow" charset="0"/>
                          <a:ea typeface="宋体" charset="0"/>
                          <a:cs typeface="宋体" charset="0"/>
                        </a:rPr>
                        <a:t>老师一定要翻译</a:t>
                      </a:r>
                      <a:endParaRPr lang="en-US" altLang="zh-CN" sz="2300" b="1" dirty="0">
                        <a:solidFill>
                          <a:schemeClr val="tx1"/>
                        </a:solidFill>
                        <a:latin typeface="Arial Narrow" charset="0"/>
                        <a:ea typeface="宋体" charset="0"/>
                        <a:cs typeface="宋体"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1005834">
                <a:tc>
                  <a:txBody>
                    <a:bodyPr/>
                    <a:lstStyle/>
                    <a:p>
                      <a:pPr algn="l" defTabSz="1294521">
                        <a:tabLst>
                          <a:tab pos="5826953" algn="l"/>
                          <a:tab pos="6880931" algn="l"/>
                        </a:tabLst>
                      </a:pPr>
                      <a:r>
                        <a:rPr lang="zh-CN" altLang="en-US" sz="2300" b="1" i="1" dirty="0">
                          <a:solidFill>
                            <a:schemeClr val="tx1"/>
                          </a:solidFill>
                          <a:latin typeface="Arial Narrow" charset="0"/>
                          <a:ea typeface="宋体" charset="0"/>
                          <a:cs typeface="宋体" charset="0"/>
                        </a:rPr>
                        <a:t>与其它恩赐的关系</a:t>
                      </a:r>
                      <a:endParaRPr lang="en-US" altLang="zh-CN" sz="2300" b="1" i="1" dirty="0">
                        <a:solidFill>
                          <a:schemeClr val="tx1"/>
                        </a:solidFill>
                        <a:latin typeface="Arial Narrow" charset="0"/>
                        <a:ea typeface="宋体" charset="0"/>
                        <a:cs typeface="宋体"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不重要的恩赐</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排在预言之后的恩赐</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林前 </a:t>
                      </a:r>
                      <a:r>
                        <a:rPr lang="en-US" altLang="zh-CN" sz="2300" b="1" dirty="0">
                          <a:solidFill>
                            <a:schemeClr val="tx1"/>
                          </a:solidFill>
                          <a:latin typeface="Arial Narrow" charset="0"/>
                          <a:ea typeface="宋体" charset="0"/>
                          <a:cs typeface="宋体" charset="0"/>
                        </a:rPr>
                        <a:t>12:28)</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第二重要的恩赐，只能被使徒的地位取代 </a:t>
                      </a:r>
                      <a:r>
                        <a:rPr lang="en-US" altLang="zh-CN" sz="2300" b="1" dirty="0">
                          <a:solidFill>
                            <a:schemeClr val="tx1"/>
                          </a:solidFill>
                          <a:latin typeface="Arial Narrow" charset="0"/>
                          <a:ea typeface="宋体" charset="0"/>
                          <a:cs typeface="宋体" charset="0"/>
                        </a:rPr>
                        <a:t>(</a:t>
                      </a:r>
                      <a:r>
                        <a:rPr lang="zh-CN" altLang="en-US" sz="2300" b="1" dirty="0">
                          <a:solidFill>
                            <a:schemeClr val="tx1"/>
                          </a:solidFill>
                          <a:latin typeface="Arial Narrow" charset="0"/>
                          <a:ea typeface="宋体" charset="0"/>
                          <a:cs typeface="宋体" charset="0"/>
                        </a:rPr>
                        <a:t>林前 </a:t>
                      </a:r>
                      <a:r>
                        <a:rPr lang="en-US" altLang="zh-CN" sz="2300" b="1" dirty="0">
                          <a:solidFill>
                            <a:schemeClr val="tx1"/>
                          </a:solidFill>
                          <a:latin typeface="Arial Narrow" charset="0"/>
                          <a:ea typeface="宋体" charset="0"/>
                          <a:cs typeface="宋体" charset="0"/>
                        </a:rPr>
                        <a:t>12:28)</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1152281">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2300" b="1" i="1" dirty="0">
                          <a:solidFill>
                            <a:schemeClr val="tx1"/>
                          </a:solidFill>
                          <a:latin typeface="Arial Narrow" charset="0"/>
                          <a:ea typeface="宋体" charset="0"/>
                          <a:cs typeface="宋体" charset="0"/>
                        </a:rPr>
                        <a:t>权柄</a:t>
                      </a:r>
                      <a:endParaRPr lang="en-US" altLang="zh-CN" sz="23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少权柄过预言因老师</a:t>
                      </a:r>
                    </a:p>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一定要翻译圣经</a:t>
                      </a:r>
                      <a:endParaRPr lang="en-US" altLang="zh-CN" sz="2300" b="1" dirty="0">
                        <a:solidFill>
                          <a:schemeClr val="tx1"/>
                        </a:solidFill>
                        <a:latin typeface="Arial Narrow" charset="0"/>
                        <a:ea typeface="宋体" charset="0"/>
                        <a:cs typeface="宋体"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多权柄过教导因所发的预言是神所感动的及还没翻译</a:t>
                      </a:r>
                      <a:r>
                        <a:rPr lang="en-US" altLang="zh-CN" sz="2300" b="1" dirty="0">
                          <a:solidFill>
                            <a:schemeClr val="tx1"/>
                          </a:solidFill>
                          <a:latin typeface="Arial Narrow" charset="0"/>
                          <a:ea typeface="宋体" charset="0"/>
                          <a:cs typeface="宋体" charset="0"/>
                        </a:rPr>
                        <a:t> </a:t>
                      </a:r>
                    </a:p>
                    <a:p>
                      <a:pPr algn="l" defTabSz="1294521">
                        <a:tabLst>
                          <a:tab pos="484272" algn="l"/>
                          <a:tab pos="808696" algn="l"/>
                          <a:tab pos="1133098" algn="l"/>
                          <a:tab pos="1457563" algn="l"/>
                          <a:tab pos="1780382" algn="l"/>
                          <a:tab pos="2103202" algn="l"/>
                          <a:tab pos="2427624" algn="l"/>
                          <a:tab pos="5826953" algn="l"/>
                          <a:tab pos="6880931" algn="l"/>
                        </a:tabLst>
                      </a:pPr>
                      <a:r>
                        <a:rPr lang="en-US" altLang="zh-CN" sz="2300" b="1" dirty="0">
                          <a:solidFill>
                            <a:schemeClr val="tx1"/>
                          </a:solidFill>
                          <a:latin typeface="Arial Narrow" charset="0"/>
                          <a:ea typeface="宋体" charset="0"/>
                          <a:cs typeface="宋体" charset="0"/>
                        </a:rPr>
                        <a:t>(</a:t>
                      </a:r>
                      <a:r>
                        <a:rPr lang="zh-CN" altLang="en-US" sz="2300" b="1" dirty="0">
                          <a:solidFill>
                            <a:schemeClr val="tx1"/>
                          </a:solidFill>
                          <a:latin typeface="Arial Narrow" charset="0"/>
                          <a:ea typeface="宋体" charset="0"/>
                          <a:cs typeface="宋体" charset="0"/>
                        </a:rPr>
                        <a:t>彼后 </a:t>
                      </a:r>
                      <a:r>
                        <a:rPr lang="en-US" altLang="zh-CN" sz="2300" b="1" dirty="0">
                          <a:solidFill>
                            <a:schemeClr val="tx1"/>
                          </a:solidFill>
                          <a:latin typeface="Arial Narrow" charset="0"/>
                          <a:ea typeface="宋体" charset="0"/>
                          <a:cs typeface="宋体" charset="0"/>
                        </a:rPr>
                        <a:t>1:20-21)</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701034">
                <a:tc>
                  <a:txBody>
                    <a:bodyPr/>
                    <a:lstStyle/>
                    <a:p>
                      <a:pPr marL="0" marR="0" indent="0" algn="l" defTabSz="914165" rtl="0"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zh-CN" altLang="en-US" sz="2300" b="1" i="1" dirty="0">
                          <a:solidFill>
                            <a:schemeClr val="tx1"/>
                          </a:solidFill>
                          <a:latin typeface="Arial Narrow" charset="0"/>
                          <a:ea typeface="宋体" charset="0"/>
                          <a:cs typeface="宋体" charset="0"/>
                        </a:rPr>
                        <a:t>真理源头</a:t>
                      </a:r>
                      <a:endParaRPr lang="en-US" altLang="zh-CN" sz="23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神的话</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西 </a:t>
                      </a:r>
                      <a:r>
                        <a:rPr lang="en-US" altLang="zh-CN" sz="2300" b="1" dirty="0">
                          <a:solidFill>
                            <a:schemeClr val="tx1"/>
                          </a:solidFill>
                          <a:latin typeface="Arial Narrow" charset="0"/>
                          <a:ea typeface="宋体" charset="0"/>
                          <a:cs typeface="宋体" charset="0"/>
                        </a:rPr>
                        <a:t>3:16)</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神的灵 </a:t>
                      </a:r>
                      <a:r>
                        <a:rPr lang="en-US" altLang="zh-CN" sz="2300" b="1" dirty="0">
                          <a:solidFill>
                            <a:schemeClr val="tx1"/>
                          </a:solidFill>
                          <a:latin typeface="Arial Narrow" charset="0"/>
                          <a:ea typeface="宋体" charset="0"/>
                          <a:cs typeface="宋体" charset="0"/>
                        </a:rPr>
                        <a:t>(</a:t>
                      </a:r>
                      <a:r>
                        <a:rPr lang="zh-CN" altLang="en-US" sz="2300" b="1" dirty="0">
                          <a:solidFill>
                            <a:schemeClr val="tx1"/>
                          </a:solidFill>
                          <a:latin typeface="Arial Narrow" charset="0"/>
                          <a:ea typeface="宋体" charset="0"/>
                          <a:cs typeface="宋体" charset="0"/>
                        </a:rPr>
                        <a:t>彼后 </a:t>
                      </a:r>
                      <a:r>
                        <a:rPr lang="en-US" altLang="zh-CN" sz="2300" b="1" dirty="0">
                          <a:solidFill>
                            <a:schemeClr val="tx1"/>
                          </a:solidFill>
                          <a:latin typeface="Arial Narrow" charset="0"/>
                          <a:ea typeface="宋体" charset="0"/>
                          <a:cs typeface="宋体" charset="0"/>
                        </a:rPr>
                        <a:t>1:21)</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1310634">
                <a:tc>
                  <a:txBody>
                    <a:bodyPr/>
                    <a:lstStyle/>
                    <a:p>
                      <a:pPr algn="l" defTabSz="1294521">
                        <a:tabLst>
                          <a:tab pos="5826953" algn="l"/>
                          <a:tab pos="6880931" algn="l"/>
                        </a:tabLst>
                      </a:pPr>
                      <a:r>
                        <a:rPr lang="zh-CN" altLang="en-US" sz="2300" b="1" i="1" dirty="0">
                          <a:solidFill>
                            <a:schemeClr val="tx1"/>
                          </a:solidFill>
                          <a:latin typeface="Arial Narrow" charset="0"/>
                          <a:ea typeface="宋体" charset="0"/>
                          <a:cs typeface="宋体" charset="0"/>
                        </a:rPr>
                        <a:t>启示性</a:t>
                      </a:r>
                      <a:endParaRPr lang="en-US" altLang="zh-CN" sz="2300" b="1" dirty="0">
                        <a:solidFill>
                          <a:schemeClr val="tx1"/>
                        </a:solidFill>
                        <a:latin typeface="Arial Narrow" charset="0"/>
                        <a:ea typeface="宋体" charset="0"/>
                        <a:cs typeface="宋体"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没有感动地解释已经显明的真理</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徒 </a:t>
                      </a:r>
                      <a:r>
                        <a:rPr lang="en-US" altLang="zh-CN" sz="2300" b="1" dirty="0">
                          <a:solidFill>
                            <a:schemeClr val="tx1"/>
                          </a:solidFill>
                          <a:latin typeface="Arial Narrow" charset="0"/>
                          <a:ea typeface="宋体" charset="0"/>
                          <a:cs typeface="宋体" charset="0"/>
                        </a:rPr>
                        <a:t>15:35; 11:12, 26; </a:t>
                      </a:r>
                      <a:r>
                        <a:rPr lang="zh-CN" altLang="en-US" sz="2300" b="1" dirty="0">
                          <a:solidFill>
                            <a:schemeClr val="tx1"/>
                          </a:solidFill>
                          <a:latin typeface="Arial Narrow" charset="0"/>
                          <a:ea typeface="宋体" charset="0"/>
                          <a:cs typeface="宋体" charset="0"/>
                        </a:rPr>
                        <a:t>罗 </a:t>
                      </a:r>
                      <a:r>
                        <a:rPr lang="en-US" altLang="zh-CN" sz="2300" b="1" dirty="0">
                          <a:solidFill>
                            <a:schemeClr val="tx1"/>
                          </a:solidFill>
                          <a:latin typeface="Arial Narrow" charset="0"/>
                          <a:ea typeface="宋体" charset="0"/>
                          <a:cs typeface="宋体" charset="0"/>
                        </a:rPr>
                        <a:t>2:21; 15:4; </a:t>
                      </a:r>
                      <a:r>
                        <a:rPr lang="zh-CN" altLang="en-US" sz="2300" b="1" dirty="0">
                          <a:solidFill>
                            <a:schemeClr val="tx1"/>
                          </a:solidFill>
                          <a:latin typeface="Arial Narrow" charset="0"/>
                          <a:ea typeface="宋体" charset="0"/>
                          <a:cs typeface="宋体" charset="0"/>
                        </a:rPr>
                        <a:t>来 </a:t>
                      </a:r>
                      <a:r>
                        <a:rPr lang="en-US" altLang="zh-CN" sz="2300" b="1" dirty="0">
                          <a:solidFill>
                            <a:schemeClr val="tx1"/>
                          </a:solidFill>
                          <a:latin typeface="Arial Narrow" charset="0"/>
                          <a:ea typeface="宋体" charset="0"/>
                          <a:cs typeface="宋体" charset="0"/>
                        </a:rPr>
                        <a:t>5:12)</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感动地预言未来或宣告 </a:t>
                      </a:r>
                      <a:r>
                        <a:rPr lang="en-US" altLang="zh-CN" sz="2300" b="1" dirty="0">
                          <a:solidFill>
                            <a:schemeClr val="tx1"/>
                          </a:solidFill>
                          <a:latin typeface="Arial Narrow" charset="0"/>
                          <a:ea typeface="宋体" charset="0"/>
                          <a:cs typeface="宋体" charset="0"/>
                        </a:rPr>
                        <a:t>(</a:t>
                      </a:r>
                      <a:r>
                        <a:rPr lang="zh-CN" altLang="en-US" sz="2300" b="1" dirty="0">
                          <a:solidFill>
                            <a:schemeClr val="tx1"/>
                          </a:solidFill>
                          <a:latin typeface="Arial Narrow" charset="0"/>
                          <a:ea typeface="宋体" charset="0"/>
                          <a:cs typeface="宋体" charset="0"/>
                        </a:rPr>
                        <a:t>教义真理</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所得到的启示</a:t>
                      </a:r>
                      <a:r>
                        <a:rPr lang="en-US" altLang="zh-CN" sz="2300" b="1" dirty="0">
                          <a:solidFill>
                            <a:schemeClr val="tx1"/>
                          </a:solidFill>
                          <a:latin typeface="Arial Narrow" charset="0"/>
                          <a:ea typeface="宋体" charset="0"/>
                          <a:cs typeface="宋体" charset="0"/>
                        </a:rPr>
                        <a:t> </a:t>
                      </a:r>
                    </a:p>
                    <a:p>
                      <a:pPr algn="l" defTabSz="1294521">
                        <a:tabLst>
                          <a:tab pos="484272" algn="l"/>
                          <a:tab pos="808696" algn="l"/>
                          <a:tab pos="1133098" algn="l"/>
                          <a:tab pos="1457563" algn="l"/>
                          <a:tab pos="1780382" algn="l"/>
                          <a:tab pos="2103202" algn="l"/>
                          <a:tab pos="2427624" algn="l"/>
                          <a:tab pos="5826953" algn="l"/>
                          <a:tab pos="6880931" algn="l"/>
                        </a:tabLst>
                      </a:pPr>
                      <a:r>
                        <a:rPr lang="en-US" altLang="zh-CN" sz="2300" b="1" dirty="0">
                          <a:solidFill>
                            <a:schemeClr val="tx1"/>
                          </a:solidFill>
                          <a:latin typeface="Arial Narrow" charset="0"/>
                          <a:ea typeface="宋体" charset="0"/>
                          <a:cs typeface="宋体" charset="0"/>
                        </a:rPr>
                        <a:t>(</a:t>
                      </a:r>
                      <a:r>
                        <a:rPr lang="zh-CN" altLang="en-US" sz="2300" b="1" dirty="0">
                          <a:solidFill>
                            <a:schemeClr val="tx1"/>
                          </a:solidFill>
                          <a:latin typeface="Arial Narrow" charset="0"/>
                          <a:ea typeface="宋体" charset="0"/>
                          <a:cs typeface="宋体" charset="0"/>
                        </a:rPr>
                        <a:t>林前 </a:t>
                      </a:r>
                      <a:r>
                        <a:rPr lang="en-US" altLang="zh-CN" sz="2300" b="1" dirty="0">
                          <a:solidFill>
                            <a:schemeClr val="tx1"/>
                          </a:solidFill>
                          <a:latin typeface="Arial Narrow" charset="0"/>
                          <a:ea typeface="宋体" charset="0"/>
                          <a:cs typeface="宋体" charset="0"/>
                        </a:rPr>
                        <a:t>14:19, 26, 29-30; </a:t>
                      </a:r>
                      <a:r>
                        <a:rPr lang="zh-CN" altLang="en-US" sz="2300" b="1" dirty="0">
                          <a:solidFill>
                            <a:schemeClr val="tx1"/>
                          </a:solidFill>
                          <a:latin typeface="Arial Narrow" charset="0"/>
                          <a:ea typeface="宋体" charset="0"/>
                          <a:cs typeface="宋体" charset="0"/>
                        </a:rPr>
                        <a:t>弗 </a:t>
                      </a:r>
                      <a:r>
                        <a:rPr lang="en-US" altLang="zh-CN" sz="2300" b="1" dirty="0">
                          <a:solidFill>
                            <a:schemeClr val="tx1"/>
                          </a:solidFill>
                          <a:latin typeface="Arial Narrow" charset="0"/>
                          <a:ea typeface="宋体" charset="0"/>
                          <a:cs typeface="宋体" charset="0"/>
                        </a:rPr>
                        <a:t>3:5)</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bl>
          </a:graphicData>
        </a:graphic>
      </p:graphicFrame>
      <p:sp>
        <p:nvSpPr>
          <p:cNvPr id="534580" name="Text Box 2"/>
          <p:cNvSpPr txBox="1">
            <a:spLocks noChangeArrowheads="1"/>
          </p:cNvSpPr>
          <p:nvPr/>
        </p:nvSpPr>
        <p:spPr bwMode="auto">
          <a:xfrm>
            <a:off x="8386332" y="4605"/>
            <a:ext cx="769213" cy="400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83" tIns="45642" rIns="91283" bIns="45642">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eaLnBrk="1" hangingPunct="1"/>
            <a:r>
              <a:rPr lang="en-US" sz="2000" dirty="0">
                <a:solidFill>
                  <a:srgbClr val="FFFFFF"/>
                </a:solidFill>
                <a:sym typeface="Times New Roman" charset="0"/>
              </a:rPr>
              <a:t>161h</a:t>
            </a:r>
          </a:p>
        </p:txBody>
      </p:sp>
    </p:spTree>
    <p:extLst>
      <p:ext uri="{BB962C8B-B14F-4D97-AF65-F5344CB8AC3E}">
        <p14:creationId xmlns:p14="http://schemas.microsoft.com/office/powerpoint/2010/main" val="383055810"/>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283" tIns="45642" rIns="91283" bIns="45642"/>
          <a:lstStyle/>
          <a:p>
            <a:pPr algn="l"/>
            <a:endParaRPr lang="en-US" b="0">
              <a:solidFill>
                <a:srgbClr val="000000"/>
              </a:solidFill>
              <a:latin typeface="Times New Roman" charset="0"/>
              <a:sym typeface="Times New Roman" charset="0"/>
            </a:endParaRPr>
          </a:p>
        </p:txBody>
      </p:sp>
      <p:sp>
        <p:nvSpPr>
          <p:cNvPr id="534531" name="Rectangle 173"/>
          <p:cNvSpPr>
            <a:spLocks noGrp="1" noChangeArrowheads="1"/>
          </p:cNvSpPr>
          <p:nvPr>
            <p:ph type="title" idx="4294967295"/>
          </p:nvPr>
        </p:nvSpPr>
        <p:spPr>
          <a:xfrm>
            <a:off x="0" y="1"/>
            <a:ext cx="9144000" cy="524718"/>
          </a:xfrm>
          <a:gradFill flip="none" rotWithShape="1">
            <a:gsLst>
              <a:gs pos="0">
                <a:srgbClr val="0000FF"/>
              </a:gs>
              <a:gs pos="100000">
                <a:schemeClr val="tx1"/>
              </a:gs>
            </a:gsLst>
            <a:path path="rect">
              <a:fillToRect l="50000" t="50000" r="50000" b="50000"/>
            </a:path>
            <a:tileRect/>
          </a:gradFill>
        </p:spPr>
        <p:txBody>
          <a:bodyPr anchor="t">
            <a:spAutoFit/>
          </a:bodyPr>
          <a:lstStyle/>
          <a:p>
            <a:pPr algn="ctr" eaLnBrk="1" hangingPunct="1"/>
            <a:r>
              <a:rPr lang="zh-TW" altLang="en-US" sz="2800" b="1" dirty="0">
                <a:solidFill>
                  <a:srgbClr val="FFFFFF"/>
                </a:solidFill>
                <a:effectLst>
                  <a:outerShdw blurRad="38100" dist="38100" dir="2700000" algn="tl">
                    <a:srgbClr val="000000">
                      <a:alpha val="43137"/>
                    </a:srgbClr>
                  </a:outerShdw>
                </a:effectLst>
                <a:latin typeface="Arial" charset="0"/>
                <a:ea typeface="SimSun" charset="0"/>
                <a:cs typeface="SimSun" charset="0"/>
              </a:rPr>
              <a:t>教导 </a:t>
            </a:r>
            <a:r>
              <a:rPr lang="en-US" altLang="zh-TW" sz="2800" b="1" dirty="0" err="1">
                <a:solidFill>
                  <a:srgbClr val="FFFFFF"/>
                </a:solidFill>
                <a:effectLst>
                  <a:outerShdw blurRad="38100" dist="38100" dir="2700000" algn="tl">
                    <a:srgbClr val="000000">
                      <a:alpha val="43137"/>
                    </a:srgbClr>
                  </a:outerShdw>
                </a:effectLst>
                <a:latin typeface="Arial" charset="0"/>
                <a:ea typeface="SimSun" charset="0"/>
                <a:cs typeface="SimSun" charset="0"/>
              </a:rPr>
              <a:t>vs</a:t>
            </a:r>
            <a:r>
              <a:rPr lang="en-US" altLang="zh-TW" sz="2800" b="1" dirty="0">
                <a:solidFill>
                  <a:srgbClr val="FFFFFF"/>
                </a:solidFill>
                <a:effectLst>
                  <a:outerShdw blurRad="38100" dist="38100" dir="2700000" algn="tl">
                    <a:srgbClr val="000000">
                      <a:alpha val="43137"/>
                    </a:srgbClr>
                  </a:outerShdw>
                </a:effectLst>
                <a:latin typeface="Arial" charset="0"/>
                <a:ea typeface="SimSun" charset="0"/>
                <a:cs typeface="SimSun" charset="0"/>
              </a:rPr>
              <a:t> </a:t>
            </a:r>
            <a:r>
              <a:rPr lang="zh-TW" altLang="en-US" sz="2800" b="1" dirty="0">
                <a:solidFill>
                  <a:srgbClr val="FFFFFF"/>
                </a:solidFill>
                <a:effectLst>
                  <a:outerShdw blurRad="38100" dist="38100" dir="2700000" algn="tl">
                    <a:srgbClr val="000000">
                      <a:alpha val="43137"/>
                    </a:srgbClr>
                  </a:outerShdw>
                </a:effectLst>
                <a:latin typeface="Arial" charset="0"/>
                <a:ea typeface="SimSun" charset="0"/>
                <a:cs typeface="SimSun" charset="0"/>
              </a:rPr>
              <a:t>预言</a:t>
            </a:r>
            <a:endParaRPr lang="en-US" sz="2800" b="1" dirty="0">
              <a:solidFill>
                <a:srgbClr val="FFFFFF"/>
              </a:solidFill>
              <a:effectLst>
                <a:outerShdw blurRad="38100" dist="38100" dir="2700000" algn="tl">
                  <a:srgbClr val="000000">
                    <a:alpha val="43137"/>
                  </a:srgbClr>
                </a:outerShdw>
              </a:effectLst>
              <a:latin typeface="Arial" charset="0"/>
              <a:ea typeface="SimSun" charset="0"/>
              <a:cs typeface="SimSun" charset="0"/>
            </a:endParaRPr>
          </a:p>
        </p:txBody>
      </p:sp>
      <p:graphicFrame>
        <p:nvGraphicFramePr>
          <p:cNvPr id="55" name="Table 54"/>
          <p:cNvGraphicFramePr>
            <a:graphicFrameLocks noGrp="1"/>
          </p:cNvGraphicFramePr>
          <p:nvPr>
            <p:extLst>
              <p:ext uri="{D42A27DB-BD31-4B8C-83A1-F6EECF244321}">
                <p14:modId xmlns:p14="http://schemas.microsoft.com/office/powerpoint/2010/main" val="4019119739"/>
              </p:ext>
            </p:extLst>
          </p:nvPr>
        </p:nvGraphicFramePr>
        <p:xfrm>
          <a:off x="-36512" y="620689"/>
          <a:ext cx="9180512" cy="6528877"/>
        </p:xfrm>
        <a:graphic>
          <a:graphicData uri="http://schemas.openxmlformats.org/drawingml/2006/table">
            <a:tbl>
              <a:tblPr/>
              <a:tblGrid>
                <a:gridCol w="1683094">
                  <a:extLst>
                    <a:ext uri="{9D8B030D-6E8A-4147-A177-3AD203B41FA5}">
                      <a16:colId xmlns:a16="http://schemas.microsoft.com/office/drawing/2014/main" val="20000"/>
                    </a:ext>
                  </a:extLst>
                </a:gridCol>
                <a:gridCol w="3442692">
                  <a:extLst>
                    <a:ext uri="{9D8B030D-6E8A-4147-A177-3AD203B41FA5}">
                      <a16:colId xmlns:a16="http://schemas.microsoft.com/office/drawing/2014/main" val="20001"/>
                    </a:ext>
                  </a:extLst>
                </a:gridCol>
                <a:gridCol w="4054726">
                  <a:extLst>
                    <a:ext uri="{9D8B030D-6E8A-4147-A177-3AD203B41FA5}">
                      <a16:colId xmlns:a16="http://schemas.microsoft.com/office/drawing/2014/main" val="20002"/>
                    </a:ext>
                  </a:extLst>
                </a:gridCol>
              </a:tblGrid>
              <a:tr h="563874">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3100" b="1" i="0" u="none" strike="noStrike" cap="none" normalizeH="0" baseline="0" dirty="0">
                        <a:ln>
                          <a:noFill/>
                        </a:ln>
                        <a:solidFill>
                          <a:srgbClr val="FFFFFF"/>
                        </a:solidFill>
                        <a:effectLst/>
                        <a:latin typeface="Times New Roman"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lang="zh-CN" altLang="en-US" sz="3100" b="1" dirty="0">
                          <a:solidFill>
                            <a:schemeClr val="bg1"/>
                          </a:solidFill>
                          <a:latin typeface="Arial" charset="0"/>
                          <a:ea typeface="宋体" charset="0"/>
                          <a:cs typeface="宋体" charset="0"/>
                        </a:rPr>
                        <a:t>教导</a:t>
                      </a:r>
                      <a:endParaRPr kumimoji="0" lang="en-US" altLang="zh-CN" sz="3100" b="1" i="0" u="none" strike="noStrike" cap="none" normalizeH="0" baseline="0" dirty="0">
                        <a:ln>
                          <a:noFill/>
                        </a:ln>
                        <a:solidFill>
                          <a:srgbClr val="FFFFFF"/>
                        </a:solidFill>
                        <a:effectLst/>
                        <a:latin typeface="Arial" charset="0"/>
                        <a:ea typeface="ＭＳ Ｐゴシック" charset="0"/>
                        <a:cs typeface="Arial"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3100" b="1" dirty="0">
                          <a:solidFill>
                            <a:schemeClr val="bg1"/>
                          </a:solidFill>
                          <a:latin typeface="Arial" charset="0"/>
                          <a:ea typeface="宋体" charset="0"/>
                          <a:cs typeface="宋体" charset="0"/>
                        </a:rPr>
                        <a:t>预言</a:t>
                      </a:r>
                      <a:endParaRPr lang="zh-CN" altLang="en-US" sz="3100" b="1" dirty="0">
                        <a:solidFill>
                          <a:schemeClr val="tx1"/>
                        </a:solidFill>
                        <a:latin typeface="Arial"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648647">
                <a:tc>
                  <a:txBody>
                    <a:bodyPr/>
                    <a:lstStyle/>
                    <a:p>
                      <a:pPr marL="0" marR="0" indent="0" algn="l" defTabSz="455384" rtl="0"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zh-CN" altLang="en-US" sz="2500" b="1" i="1" dirty="0">
                          <a:solidFill>
                            <a:schemeClr val="tx1"/>
                          </a:solidFill>
                          <a:latin typeface="Arial Narrow" charset="0"/>
                          <a:ea typeface="宋体" charset="0"/>
                          <a:cs typeface="宋体" charset="0"/>
                        </a:rPr>
                        <a:t>风格</a:t>
                      </a:r>
                      <a:endParaRPr lang="en-US" altLang="zh-CN" sz="2500" b="1" dirty="0">
                        <a:solidFill>
                          <a:schemeClr val="tx1"/>
                        </a:solidFill>
                        <a:latin typeface="Arial Narrow" charset="0"/>
                        <a:ea typeface="宋体" charset="0"/>
                        <a:cs typeface="宋体"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indent="0" algn="l" defTabSz="455384" rtl="0" eaLnBrk="1" fontAlgn="auto" latinLnBrk="0" hangingPunct="1">
                        <a:lnSpc>
                          <a:spcPct val="100000"/>
                        </a:lnSpc>
                        <a:spcBef>
                          <a:spcPts val="0"/>
                        </a:spcBef>
                        <a:spcAft>
                          <a:spcPts val="0"/>
                        </a:spcAft>
                        <a:buClrTx/>
                        <a:buSzTx/>
                        <a:buFontTx/>
                        <a:buNone/>
                        <a:tabLst/>
                        <a:defRPr/>
                      </a:pPr>
                      <a:r>
                        <a:rPr lang="zh-CN" altLang="en-US" sz="2300" b="1" dirty="0">
                          <a:solidFill>
                            <a:schemeClr val="tx1"/>
                          </a:solidFill>
                          <a:latin typeface="Arial Narrow" charset="0"/>
                          <a:ea typeface="宋体" charset="0"/>
                          <a:cs typeface="宋体" charset="0"/>
                        </a:rPr>
                        <a:t>有系统</a:t>
                      </a:r>
                      <a:endParaRPr lang="en-US" altLang="zh-CN" sz="2300" b="1" dirty="0">
                        <a:solidFill>
                          <a:schemeClr val="tx1"/>
                        </a:solidFill>
                        <a:latin typeface="Arial Narrow" charset="0"/>
                        <a:ea typeface="宋体" charset="0"/>
                        <a:cs typeface="宋体"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indent="0" algn="l" defTabSz="914165" rtl="0" eaLnBrk="1" fontAlgn="auto" latinLnBrk="0" hangingPunct="1">
                        <a:lnSpc>
                          <a:spcPct val="100000"/>
                        </a:lnSpc>
                        <a:spcBef>
                          <a:spcPts val="0"/>
                        </a:spcBef>
                        <a:spcAft>
                          <a:spcPts val="0"/>
                        </a:spcAft>
                        <a:buClrTx/>
                        <a:buSzTx/>
                        <a:buFontTx/>
                        <a:buNone/>
                        <a:tabLst/>
                        <a:defRPr/>
                      </a:pPr>
                      <a:r>
                        <a:rPr lang="zh-CN" altLang="en-US" sz="2300" b="1" dirty="0">
                          <a:solidFill>
                            <a:schemeClr val="tx1"/>
                          </a:solidFill>
                          <a:latin typeface="Arial Narrow" charset="0"/>
                          <a:ea typeface="宋体" charset="0"/>
                          <a:cs typeface="宋体" charset="0"/>
                        </a:rPr>
                        <a:t>自然的</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徒 </a:t>
                      </a:r>
                      <a:r>
                        <a:rPr lang="en-US" altLang="zh-CN" sz="2300" b="1" dirty="0">
                          <a:solidFill>
                            <a:schemeClr val="tx1"/>
                          </a:solidFill>
                          <a:latin typeface="Arial Narrow" charset="0"/>
                          <a:ea typeface="宋体" charset="0"/>
                          <a:cs typeface="宋体" charset="0"/>
                        </a:rPr>
                        <a:t>11:28; 21:4, 10-11)</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1152281">
                <a:tc>
                  <a:txBody>
                    <a:bodyPr/>
                    <a:lstStyle/>
                    <a:p>
                      <a:pPr marL="0" marR="0" indent="0" algn="l" defTabSz="914165" rtl="0"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zh-CN" altLang="en-US" sz="2500" b="1" i="1" dirty="0">
                          <a:solidFill>
                            <a:schemeClr val="tx1"/>
                          </a:solidFill>
                          <a:latin typeface="Arial Narrow" charset="0"/>
                          <a:ea typeface="宋体" charset="0"/>
                          <a:cs typeface="宋体" charset="0"/>
                        </a:rPr>
                        <a:t>限制</a:t>
                      </a:r>
                      <a:endParaRPr lang="en-US" altLang="zh-CN" sz="25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在聚会时没有教导的限制</a:t>
                      </a:r>
                      <a:endParaRPr lang="en-US" altLang="zh-CN" sz="2300" b="1" dirty="0">
                        <a:solidFill>
                          <a:schemeClr val="tx1"/>
                        </a:solidFill>
                        <a:latin typeface="Arial Narrow" charset="0"/>
                        <a:ea typeface="宋体" charset="0"/>
                        <a:cs typeface="宋体"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聚会只限两三个人 </a:t>
                      </a:r>
                      <a:r>
                        <a:rPr lang="en-US" altLang="zh-CN" sz="2300" b="1" dirty="0">
                          <a:solidFill>
                            <a:schemeClr val="tx1"/>
                          </a:solidFill>
                          <a:latin typeface="Arial Narrow" charset="0"/>
                          <a:ea typeface="宋体" charset="0"/>
                          <a:cs typeface="宋体" charset="0"/>
                        </a:rPr>
                        <a:t>(14:29a), </a:t>
                      </a:r>
                    </a:p>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轮流讲 </a:t>
                      </a:r>
                      <a:r>
                        <a:rPr lang="en-US" altLang="zh-CN" sz="2300" b="1" dirty="0">
                          <a:solidFill>
                            <a:schemeClr val="tx1"/>
                          </a:solidFill>
                          <a:latin typeface="Arial Narrow" charset="0"/>
                          <a:ea typeface="宋体" charset="0"/>
                          <a:cs typeface="宋体" charset="0"/>
                        </a:rPr>
                        <a:t>(14:30-31), </a:t>
                      </a:r>
                    </a:p>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慎思明辨 </a:t>
                      </a:r>
                      <a:r>
                        <a:rPr lang="en-US" altLang="zh-CN" sz="2300" b="1" dirty="0">
                          <a:solidFill>
                            <a:schemeClr val="tx1"/>
                          </a:solidFill>
                          <a:latin typeface="Arial Narrow" charset="0"/>
                          <a:ea typeface="宋体" charset="0"/>
                          <a:cs typeface="宋体" charset="0"/>
                        </a:rPr>
                        <a:t>(14:29b, 32)</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150589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2500" b="1" i="1" dirty="0">
                          <a:solidFill>
                            <a:schemeClr val="tx1"/>
                          </a:solidFill>
                          <a:latin typeface="Arial Narrow" charset="0"/>
                          <a:ea typeface="宋体" charset="0"/>
                          <a:cs typeface="宋体" charset="0"/>
                        </a:rPr>
                        <a:t>领导必要条件</a:t>
                      </a:r>
                      <a:endParaRPr lang="en-US" altLang="zh-CN" sz="2500" b="1" dirty="0">
                        <a:solidFill>
                          <a:schemeClr val="tx1"/>
                        </a:solidFill>
                        <a:latin typeface="Arial Narrow" charset="0"/>
                        <a:ea typeface="宋体" charset="0"/>
                        <a:cs typeface="宋体"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长老必要</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提前 </a:t>
                      </a:r>
                      <a:r>
                        <a:rPr lang="en-US" altLang="zh-CN" sz="2300" b="1" dirty="0">
                          <a:solidFill>
                            <a:schemeClr val="tx1"/>
                          </a:solidFill>
                          <a:latin typeface="Arial Narrow" charset="0"/>
                          <a:ea typeface="宋体" charset="0"/>
                          <a:cs typeface="宋体" charset="0"/>
                        </a:rPr>
                        <a:t>3:2; 5:17; </a:t>
                      </a:r>
                      <a:r>
                        <a:rPr lang="zh-CN" altLang="en-US" sz="2300" b="1" dirty="0">
                          <a:solidFill>
                            <a:schemeClr val="tx1"/>
                          </a:solidFill>
                          <a:latin typeface="Arial Narrow" charset="0"/>
                          <a:ea typeface="宋体" charset="0"/>
                          <a:cs typeface="宋体" charset="0"/>
                        </a:rPr>
                        <a:t>多 </a:t>
                      </a:r>
                      <a:r>
                        <a:rPr lang="en-US" altLang="zh-CN" sz="2300" b="1" dirty="0">
                          <a:solidFill>
                            <a:schemeClr val="tx1"/>
                          </a:solidFill>
                          <a:latin typeface="Arial Narrow" charset="0"/>
                          <a:ea typeface="宋体" charset="0"/>
                          <a:cs typeface="宋体" charset="0"/>
                        </a:rPr>
                        <a:t>1:9) </a:t>
                      </a:r>
                      <a:r>
                        <a:rPr lang="zh-CN" altLang="en-US" sz="2300" b="1" dirty="0">
                          <a:solidFill>
                            <a:schemeClr val="tx1"/>
                          </a:solidFill>
                          <a:latin typeface="Arial Narrow" charset="0"/>
                          <a:ea typeface="宋体" charset="0"/>
                          <a:cs typeface="宋体" charset="0"/>
                        </a:rPr>
                        <a:t>因教会需要继续</a:t>
                      </a:r>
                    </a:p>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教导真理</a:t>
                      </a:r>
                      <a:endParaRPr lang="en-US" altLang="zh-CN" sz="2300" b="1" dirty="0">
                        <a:solidFill>
                          <a:schemeClr val="tx1"/>
                        </a:solidFill>
                        <a:latin typeface="Arial Narrow" charset="0"/>
                        <a:ea typeface="宋体" charset="0"/>
                        <a:cs typeface="宋体"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长老没有必要因为这样会规定太高的标准</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而且</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正典完成后</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启示不一要继续</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启 </a:t>
                      </a:r>
                      <a:r>
                        <a:rPr lang="en-US" altLang="zh-CN" sz="2300" b="1" dirty="0">
                          <a:solidFill>
                            <a:schemeClr val="tx1"/>
                          </a:solidFill>
                          <a:latin typeface="Arial Narrow" charset="0"/>
                          <a:ea typeface="宋体" charset="0"/>
                          <a:cs typeface="宋体" charset="0"/>
                        </a:rPr>
                        <a:t>22:18-19)</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1505897">
                <a:tc>
                  <a:txBody>
                    <a:bodyPr/>
                    <a:lstStyle/>
                    <a:p>
                      <a:pPr marL="0" marR="0" indent="0" algn="l" defTabSz="455384" rtl="0" eaLnBrk="1" fontAlgn="auto" latinLnBrk="0" hangingPunct="1">
                        <a:lnSpc>
                          <a:spcPct val="100000"/>
                        </a:lnSpc>
                        <a:spcBef>
                          <a:spcPts val="0"/>
                        </a:spcBef>
                        <a:spcAft>
                          <a:spcPts val="0"/>
                        </a:spcAft>
                        <a:buClrTx/>
                        <a:buSzTx/>
                        <a:buFontTx/>
                        <a:buNone/>
                        <a:tabLst>
                          <a:tab pos="4113747" algn="l"/>
                          <a:tab pos="4856506" algn="l"/>
                        </a:tabLst>
                        <a:defRPr/>
                      </a:pPr>
                      <a:r>
                        <a:rPr lang="zh-CN" altLang="en-US" sz="2500" b="1" i="1" dirty="0">
                          <a:solidFill>
                            <a:schemeClr val="tx1"/>
                          </a:solidFill>
                          <a:latin typeface="Arial Narrow" charset="0"/>
                          <a:ea typeface="宋体" charset="0"/>
                          <a:cs typeface="宋体" charset="0"/>
                        </a:rPr>
                        <a:t>教会根基</a:t>
                      </a:r>
                      <a:endParaRPr lang="en-US" altLang="zh-CN" sz="2500" b="1" dirty="0">
                        <a:solidFill>
                          <a:schemeClr val="tx1"/>
                        </a:solidFill>
                        <a:latin typeface="Arial Narrow" charset="0"/>
                        <a:ea typeface="宋体" charset="0"/>
                        <a:cs typeface="宋体"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algn="l" defTabSz="1294521">
                        <a:tabLst>
                          <a:tab pos="5826953" algn="l"/>
                          <a:tab pos="6880931" algn="l"/>
                        </a:tabLst>
                      </a:pPr>
                      <a:r>
                        <a:rPr lang="zh-CN" altLang="en-US" sz="2300" b="1" dirty="0">
                          <a:solidFill>
                            <a:schemeClr val="tx1"/>
                          </a:solidFill>
                          <a:latin typeface="Arial Narrow" charset="0"/>
                          <a:ea typeface="宋体" charset="0"/>
                          <a:cs typeface="宋体" charset="0"/>
                        </a:rPr>
                        <a:t>没有</a:t>
                      </a:r>
                      <a:r>
                        <a:rPr lang="en-US" altLang="zh-CN" sz="2300" b="1" dirty="0">
                          <a:solidFill>
                            <a:schemeClr val="tx1"/>
                          </a:solidFill>
                          <a:latin typeface="Arial Narrow" charset="0"/>
                          <a:ea typeface="宋体" charset="0"/>
                          <a:cs typeface="宋体" charset="0"/>
                        </a:rPr>
                        <a:t>—</a:t>
                      </a:r>
                      <a:r>
                        <a:rPr lang="zh-CN" altLang="en-US" sz="2300" b="1" dirty="0">
                          <a:solidFill>
                            <a:schemeClr val="tx1"/>
                          </a:solidFill>
                          <a:latin typeface="Arial Narrow" charset="0"/>
                          <a:ea typeface="宋体" charset="0"/>
                          <a:cs typeface="宋体" charset="0"/>
                        </a:rPr>
                        <a:t>根基不在于翻出来的信息而是在神所说的及使徒和先知从神得到的信息所写的</a:t>
                      </a:r>
                      <a:endParaRPr lang="en-US" altLang="zh-CN" sz="2300" b="1" dirty="0">
                        <a:solidFill>
                          <a:schemeClr val="tx1"/>
                        </a:solidFill>
                        <a:latin typeface="Arial Narrow" charset="0"/>
                        <a:ea typeface="宋体" charset="0"/>
                        <a:cs typeface="宋体"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使徒地位为根基</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弗 </a:t>
                      </a:r>
                      <a:r>
                        <a:rPr lang="en-US" altLang="zh-CN" sz="2300" b="1" dirty="0">
                          <a:solidFill>
                            <a:schemeClr val="tx1"/>
                          </a:solidFill>
                          <a:latin typeface="Arial Narrow" charset="0"/>
                          <a:ea typeface="宋体" charset="0"/>
                          <a:cs typeface="宋体" charset="0"/>
                        </a:rPr>
                        <a:t>2:20), </a:t>
                      </a:r>
                      <a:r>
                        <a:rPr lang="zh-CN" altLang="en-US" sz="2300" b="1" dirty="0">
                          <a:solidFill>
                            <a:schemeClr val="tx1"/>
                          </a:solidFill>
                          <a:latin typeface="Arial Narrow" charset="0"/>
                          <a:ea typeface="宋体" charset="0"/>
                          <a:cs typeface="宋体" charset="0"/>
                        </a:rPr>
                        <a:t>不需要通过教会历史继续下去因为根基是断然地</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例如</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今日没有使徒</a:t>
                      </a:r>
                      <a:r>
                        <a:rPr lang="en-US" altLang="zh-CN" sz="2300" b="1" dirty="0">
                          <a:solidFill>
                            <a:schemeClr val="tx1"/>
                          </a:solidFill>
                          <a:latin typeface="Arial Narrow" charset="0"/>
                          <a:ea typeface="宋体" charset="0"/>
                          <a:cs typeface="宋体" charset="0"/>
                        </a:rPr>
                        <a:t>)</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1152281">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2500" b="1" i="1" dirty="0">
                          <a:solidFill>
                            <a:schemeClr val="tx1"/>
                          </a:solidFill>
                          <a:latin typeface="Arial Narrow" charset="0"/>
                          <a:ea typeface="宋体" charset="0"/>
                          <a:cs typeface="宋体" charset="0"/>
                        </a:rPr>
                        <a:t>终止</a:t>
                      </a:r>
                      <a:endParaRPr lang="en-US" altLang="zh-CN" sz="25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indent="0" algn="l" defTabSz="914165" rtl="0" eaLnBrk="1" fontAlgn="auto" latinLnBrk="0" hangingPunct="1">
                        <a:lnSpc>
                          <a:spcPct val="100000"/>
                        </a:lnSpc>
                        <a:spcBef>
                          <a:spcPts val="0"/>
                        </a:spcBef>
                        <a:spcAft>
                          <a:spcPts val="0"/>
                        </a:spcAft>
                        <a:buClrTx/>
                        <a:buSzTx/>
                        <a:buFontTx/>
                        <a:buNone/>
                        <a:tabLst/>
                        <a:defRPr/>
                      </a:pPr>
                      <a:r>
                        <a:rPr lang="zh-CN" altLang="en-US" sz="2300" b="1" i="1" dirty="0">
                          <a:solidFill>
                            <a:schemeClr val="tx1"/>
                          </a:solidFill>
                          <a:latin typeface="Arial Narrow" charset="0"/>
                          <a:ea typeface="宋体" charset="0"/>
                          <a:cs typeface="宋体" charset="0"/>
                        </a:rPr>
                        <a:t>终止</a:t>
                      </a:r>
                      <a:endParaRPr lang="en-US" altLang="zh-CN" sz="2300" b="1" dirty="0">
                        <a:latin typeface="Arial Narrow" charset="0"/>
                        <a:ea typeface="SimSun" charset="0"/>
                        <a:cs typeface="SimSun"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此恩赐将被除己以外的人终止</a:t>
                      </a:r>
                      <a:r>
                        <a:rPr lang="en-US" altLang="zh-CN" sz="2300" b="1" dirty="0">
                          <a:solidFill>
                            <a:schemeClr val="tx1"/>
                          </a:solidFill>
                          <a:latin typeface="Arial Narrow" charset="0"/>
                          <a:ea typeface="宋体" charset="0"/>
                          <a:cs typeface="宋体" charset="0"/>
                        </a:rPr>
                        <a:t>,</a:t>
                      </a:r>
                      <a:r>
                        <a:rPr lang="zh-CN" altLang="en-US" sz="2300" b="1" dirty="0">
                          <a:solidFill>
                            <a:schemeClr val="tx1"/>
                          </a:solidFill>
                          <a:latin typeface="Arial Narrow" charset="0"/>
                          <a:ea typeface="宋体" charset="0"/>
                          <a:cs typeface="宋体" charset="0"/>
                        </a:rPr>
                        <a:t>被动语态</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林前 </a:t>
                      </a:r>
                      <a:r>
                        <a:rPr lang="en-US" altLang="zh-CN" sz="2300" b="1" dirty="0">
                          <a:solidFill>
                            <a:schemeClr val="tx1"/>
                          </a:solidFill>
                          <a:latin typeface="Arial Narrow" charset="0"/>
                          <a:ea typeface="宋体" charset="0"/>
                          <a:cs typeface="宋体" charset="0"/>
                        </a:rPr>
                        <a:t>13:8a; cf. </a:t>
                      </a:r>
                      <a:r>
                        <a:rPr lang="zh-CN" altLang="en-US" sz="2300" b="1" dirty="0">
                          <a:solidFill>
                            <a:schemeClr val="tx1"/>
                          </a:solidFill>
                          <a:latin typeface="Arial Narrow" charset="0"/>
                          <a:ea typeface="宋体" charset="0"/>
                          <a:cs typeface="宋体" charset="0"/>
                        </a:rPr>
                        <a:t>属灵恩赐</a:t>
                      </a:r>
                      <a:r>
                        <a:rPr lang="en-US" altLang="zh-CN" sz="2300" b="1" dirty="0">
                          <a:solidFill>
                            <a:schemeClr val="tx1"/>
                          </a:solidFill>
                          <a:latin typeface="Arial Narrow" charset="0"/>
                          <a:ea typeface="宋体" charset="0"/>
                          <a:cs typeface="宋体" charset="0"/>
                        </a:rPr>
                        <a:t>, 29)</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bl>
          </a:graphicData>
        </a:graphic>
      </p:graphicFrame>
      <p:sp>
        <p:nvSpPr>
          <p:cNvPr id="534580" name="Text Box 2"/>
          <p:cNvSpPr txBox="1">
            <a:spLocks noChangeArrowheads="1"/>
          </p:cNvSpPr>
          <p:nvPr/>
        </p:nvSpPr>
        <p:spPr bwMode="auto">
          <a:xfrm>
            <a:off x="8386332" y="4605"/>
            <a:ext cx="769213" cy="400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83" tIns="45642" rIns="91283" bIns="45642">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eaLnBrk="1" hangingPunct="1"/>
            <a:r>
              <a:rPr lang="en-US" sz="2000" dirty="0">
                <a:solidFill>
                  <a:srgbClr val="FFFFFF"/>
                </a:solidFill>
                <a:sym typeface="Times New Roman" charset="0"/>
              </a:rPr>
              <a:t>161h</a:t>
            </a:r>
          </a:p>
        </p:txBody>
      </p:sp>
    </p:spTree>
    <p:extLst>
      <p:ext uri="{BB962C8B-B14F-4D97-AF65-F5344CB8AC3E}">
        <p14:creationId xmlns:p14="http://schemas.microsoft.com/office/powerpoint/2010/main" val="688946973"/>
      </p:ext>
    </p:extLst>
  </p:cSld>
  <p:clrMapOvr>
    <a:masterClrMapping/>
  </p:clrMapOvr>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293" tIns="45647" rIns="91293" bIns="45647"/>
          <a:lstStyle/>
          <a:p>
            <a:endParaRPr lang="en-US">
              <a:solidFill>
                <a:srgbClr val="000000"/>
              </a:solidFill>
            </a:endParaRPr>
          </a:p>
        </p:txBody>
      </p:sp>
      <p:sp>
        <p:nvSpPr>
          <p:cNvPr id="265219" name="Title 2"/>
          <p:cNvSpPr>
            <a:spLocks noGrp="1"/>
          </p:cNvSpPr>
          <p:nvPr>
            <p:ph type="title" idx="4294967295"/>
          </p:nvPr>
        </p:nvSpPr>
        <p:spPr>
          <a:xfrm>
            <a:off x="0" y="1168430"/>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哥林多前</a:t>
            </a:r>
            <a:r>
              <a:rPr lang="en-US" sz="8800" dirty="0">
                <a:latin typeface="Arial" charset="0"/>
                <a:ea typeface="Osaka" charset="0"/>
                <a:cs typeface="Arial" charset="0"/>
              </a:rPr>
              <a:t> 15</a:t>
            </a:r>
          </a:p>
        </p:txBody>
      </p:sp>
    </p:spTree>
    <p:extLst>
      <p:ext uri="{BB962C8B-B14F-4D97-AF65-F5344CB8AC3E}">
        <p14:creationId xmlns:p14="http://schemas.microsoft.com/office/powerpoint/2010/main" val="1320835773"/>
      </p:ext>
    </p:extLst>
  </p:cSld>
  <p:clrMapOvr>
    <a:masterClrMapping/>
  </p:clrMapOvr>
</p:sld>
</file>

<file path=ppt/slides/slide30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 name="Title 1"/>
          <p:cNvSpPr txBox="1">
            <a:spLocks/>
          </p:cNvSpPr>
          <p:nvPr/>
        </p:nvSpPr>
        <p:spPr bwMode="auto">
          <a:xfrm>
            <a:off x="1295400" y="228600"/>
            <a:ext cx="6629400" cy="2609850"/>
          </a:xfrm>
          <a:prstGeom prst="rect">
            <a:avLst/>
          </a:prstGeom>
          <a:noFill/>
          <a:ln w="9525">
            <a:noFill/>
            <a:miter lim="800000"/>
            <a:headEnd/>
            <a:tailEnd/>
          </a:ln>
        </p:spPr>
        <p:txBody>
          <a:bodyPr lIns="91269" tIns="45635" rIns="91269" bIns="45635" anchor="ctr"/>
          <a:lstStyle/>
          <a:p>
            <a:pPr eaLnBrk="0" hangingPunct="0">
              <a:defRPr/>
            </a:pPr>
            <a:r>
              <a:rPr lang="zh-CN" altLang="en-US" sz="8000" i="1" dirty="0">
                <a:solidFill>
                  <a:srgbClr val="000000"/>
                </a:solidFill>
                <a:effectLst>
                  <a:outerShdw blurRad="38100" dist="38100" dir="2700000" algn="tl">
                    <a:srgbClr val="DDDDDD"/>
                  </a:outerShdw>
                </a:effectLst>
                <a:latin typeface="Alan Den" charset="0"/>
                <a:ea typeface="Alan Den" charset="0"/>
                <a:cs typeface="Alan Den" charset="0"/>
              </a:rPr>
              <a:t>主的身体</a:t>
            </a:r>
            <a:r>
              <a:rPr lang="en-US" altLang="zh-CN" sz="8000" i="1" dirty="0">
                <a:solidFill>
                  <a:srgbClr val="000000"/>
                </a:solidFill>
                <a:effectLst>
                  <a:outerShdw blurRad="38100" dist="38100" dir="2700000" algn="tl">
                    <a:srgbClr val="DDDDDD"/>
                  </a:outerShdw>
                </a:effectLst>
                <a:latin typeface="Alan Den" charset="0"/>
                <a:ea typeface="Alan Den" charset="0"/>
                <a:cs typeface="Alan Den" charset="0"/>
              </a:rPr>
              <a:t>, </a:t>
            </a:r>
            <a:br>
              <a:rPr lang="en-US" altLang="zh-CN" sz="8000" i="1" dirty="0">
                <a:solidFill>
                  <a:srgbClr val="000000"/>
                </a:solidFill>
                <a:effectLst>
                  <a:outerShdw blurRad="38100" dist="38100" dir="2700000" algn="tl">
                    <a:srgbClr val="DDDDDD"/>
                  </a:outerShdw>
                </a:effectLst>
                <a:latin typeface="Alan Den" charset="0"/>
                <a:ea typeface="Alan Den" charset="0"/>
                <a:cs typeface="Alan Den" charset="0"/>
              </a:rPr>
            </a:br>
            <a:r>
              <a:rPr lang="zh-CN" altLang="en-US" sz="8000" i="1" dirty="0">
                <a:solidFill>
                  <a:srgbClr val="000000"/>
                </a:solidFill>
                <a:effectLst>
                  <a:outerShdw blurRad="38100" dist="38100" dir="2700000" algn="tl">
                    <a:srgbClr val="DDDDDD"/>
                  </a:outerShdw>
                </a:effectLst>
                <a:latin typeface="Alan Den" charset="0"/>
                <a:ea typeface="Alan Den" charset="0"/>
                <a:cs typeface="Alan Den" charset="0"/>
              </a:rPr>
              <a:t>我们的身体 </a:t>
            </a:r>
            <a:endParaRPr lang="en-US" sz="4400" b="0" dirty="0">
              <a:solidFill>
                <a:srgbClr val="000000"/>
              </a:solidFill>
              <a:ea typeface="ヒラギノ角ゴ Pro W3" charset="-128"/>
              <a:cs typeface="ヒラギノ角ゴ Pro W3" charset="-128"/>
            </a:endParaRPr>
          </a:p>
        </p:txBody>
      </p:sp>
      <p:sp>
        <p:nvSpPr>
          <p:cNvPr id="2" name="Title 1"/>
          <p:cNvSpPr>
            <a:spLocks noGrp="1"/>
          </p:cNvSpPr>
          <p:nvPr>
            <p:ph type="ctrTitle"/>
          </p:nvPr>
        </p:nvSpPr>
        <p:spPr>
          <a:xfrm>
            <a:off x="1320552" y="228600"/>
            <a:ext cx="6629400" cy="2609850"/>
          </a:xfrm>
        </p:spPr>
        <p:txBody>
          <a:bodyPr/>
          <a:lstStyle/>
          <a:p>
            <a:pPr>
              <a:defRPr/>
            </a:pPr>
            <a:r>
              <a:rPr lang="zh-CN" altLang="en-US" sz="8000" b="1" i="1" dirty="0">
                <a:solidFill>
                  <a:schemeClr val="bg1"/>
                </a:solidFill>
                <a:effectLst>
                  <a:outerShdw blurRad="38100" dist="38100" dir="2700000" algn="tl">
                    <a:srgbClr val="DDDDDD"/>
                  </a:outerShdw>
                </a:effectLst>
                <a:latin typeface="Alan Den" charset="0"/>
                <a:ea typeface="Alan Den" charset="0"/>
                <a:cs typeface="Alan Den" charset="0"/>
              </a:rPr>
              <a:t>主的身体</a:t>
            </a:r>
            <a:r>
              <a:rPr lang="en-US" altLang="zh-CN" sz="8000" b="1" i="1" dirty="0">
                <a:solidFill>
                  <a:schemeClr val="bg1"/>
                </a:solidFill>
                <a:effectLst>
                  <a:outerShdw blurRad="38100" dist="38100" dir="2700000" algn="tl">
                    <a:srgbClr val="DDDDDD"/>
                  </a:outerShdw>
                </a:effectLst>
                <a:latin typeface="Alan Den" charset="0"/>
                <a:ea typeface="Alan Den" charset="0"/>
                <a:cs typeface="Alan Den" charset="0"/>
              </a:rPr>
              <a:t>, </a:t>
            </a:r>
            <a:br>
              <a:rPr lang="en-US" altLang="zh-CN" sz="8000" b="1" i="1" dirty="0">
                <a:solidFill>
                  <a:schemeClr val="bg1"/>
                </a:solidFill>
                <a:effectLst>
                  <a:outerShdw blurRad="38100" dist="38100" dir="2700000" algn="tl">
                    <a:srgbClr val="DDDDDD"/>
                  </a:outerShdw>
                </a:effectLst>
                <a:latin typeface="Alan Den" charset="0"/>
                <a:ea typeface="Alan Den" charset="0"/>
                <a:cs typeface="Alan Den" charset="0"/>
              </a:rPr>
            </a:br>
            <a:r>
              <a:rPr lang="zh-CN" altLang="en-US" sz="8000" b="1" i="1" dirty="0">
                <a:solidFill>
                  <a:schemeClr val="bg1"/>
                </a:solidFill>
                <a:effectLst>
                  <a:outerShdw blurRad="38100" dist="38100" dir="2700000" algn="tl">
                    <a:srgbClr val="DDDDDD"/>
                  </a:outerShdw>
                </a:effectLst>
                <a:latin typeface="Alan Den" charset="0"/>
                <a:ea typeface="Alan Den" charset="0"/>
                <a:cs typeface="Alan Den" charset="0"/>
              </a:rPr>
              <a:t>我们的身体 </a:t>
            </a:r>
            <a:endParaRPr lang="en-US" dirty="0">
              <a:cs typeface="ヒラギノ角ゴ Pro W3" charset="-128"/>
            </a:endParaRPr>
          </a:p>
        </p:txBody>
      </p:sp>
      <p:sp>
        <p:nvSpPr>
          <p:cNvPr id="547844" name="TextBox 2"/>
          <p:cNvSpPr txBox="1">
            <a:spLocks noChangeArrowheads="1"/>
          </p:cNvSpPr>
          <p:nvPr/>
        </p:nvSpPr>
        <p:spPr bwMode="auto">
          <a:xfrm>
            <a:off x="5486400" y="6019800"/>
            <a:ext cx="1620611" cy="646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69" tIns="45635" rIns="91269" bIns="45635">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a:r>
              <a:rPr lang="zh-CN" altLang="en-US" sz="3600" b="0" dirty="0">
                <a:solidFill>
                  <a:srgbClr val="FFFFFF"/>
                </a:solidFill>
                <a:ea typeface="ヒラギノ角ゴ Pro W3" charset="0"/>
                <a:cs typeface="ヒラギノ角ゴ Pro W3" charset="0"/>
              </a:rPr>
              <a:t>林前</a:t>
            </a:r>
            <a:r>
              <a:rPr lang="en-US" sz="3600" b="0" dirty="0">
                <a:solidFill>
                  <a:srgbClr val="FFFFFF"/>
                </a:solidFill>
                <a:ea typeface="ヒラギノ角ゴ Pro W3" charset="0"/>
                <a:cs typeface="ヒラギノ角ゴ Pro W3" charset="0"/>
              </a:rPr>
              <a:t>15</a:t>
            </a:r>
          </a:p>
        </p:txBody>
      </p:sp>
    </p:spTree>
  </p:cSld>
  <p:clrMapOvr>
    <a:masterClrMapping/>
  </p:clrMapOvr>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9890"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269" tIns="45635" rIns="91269" bIns="45635"/>
          <a:lstStyle/>
          <a:p>
            <a:pPr algn="l" eaLnBrk="0" hangingPunct="0"/>
            <a:endParaRPr lang="en-US" b="0">
              <a:solidFill>
                <a:srgbClr val="000000"/>
              </a:solidFill>
              <a:ea typeface="ヒラギノ角ゴ Pro W3" charset="0"/>
              <a:cs typeface="ヒラギノ角ゴ Pro W3" charset="0"/>
            </a:endParaRPr>
          </a:p>
        </p:txBody>
      </p:sp>
      <p:sp>
        <p:nvSpPr>
          <p:cNvPr id="28674" name="Title 1"/>
          <p:cNvSpPr>
            <a:spLocks noGrp="1"/>
          </p:cNvSpPr>
          <p:nvPr>
            <p:ph type="title"/>
          </p:nvPr>
        </p:nvSpPr>
        <p:spPr>
          <a:xfrm>
            <a:off x="5143500" y="304800"/>
            <a:ext cx="3886200" cy="3124200"/>
          </a:xfrm>
        </p:spPr>
        <p:txBody>
          <a:bodyPr/>
          <a:lstStyle/>
          <a:p>
            <a:r>
              <a:rPr lang="ru-RU" altLang="ja-JP" sz="5400" dirty="0">
                <a:solidFill>
                  <a:srgbClr val="FFFFFF"/>
                </a:solidFill>
                <a:latin typeface="Arial" charset="0"/>
                <a:ea typeface="ヒラギノ角ゴ Pro W3" charset="0"/>
                <a:cs typeface="ヒラギノ角ゴ Pro W3" charset="0"/>
              </a:rPr>
              <a:t>"</a:t>
            </a:r>
            <a:r>
              <a:rPr lang="zh-CN" altLang="en-US" sz="5400" dirty="0">
                <a:solidFill>
                  <a:srgbClr val="FFFFFF"/>
                </a:solidFill>
                <a:latin typeface="Arial" charset="0"/>
                <a:ea typeface="ヒラギノ角ゴ Pro W3" charset="0"/>
                <a:cs typeface="ヒラギノ角ゴ Pro W3" charset="0"/>
              </a:rPr>
              <a:t>耶稣的</a:t>
            </a:r>
            <a:br>
              <a:rPr lang="en-US" altLang="zh-CN" sz="5400" dirty="0">
                <a:solidFill>
                  <a:srgbClr val="FFFFFF"/>
                </a:solidFill>
                <a:latin typeface="Arial" charset="0"/>
                <a:ea typeface="ヒラギノ角ゴ Pro W3" charset="0"/>
                <a:cs typeface="ヒラギノ角ゴ Pro W3" charset="0"/>
              </a:rPr>
            </a:br>
            <a:r>
              <a:rPr lang="zh-CN" altLang="en-US" sz="5400" dirty="0">
                <a:solidFill>
                  <a:srgbClr val="FFFFFF"/>
                </a:solidFill>
                <a:latin typeface="Arial" charset="0"/>
                <a:ea typeface="ヒラギノ角ゴ Pro W3" charset="0"/>
                <a:cs typeface="ヒラギノ角ゴ Pro W3" charset="0"/>
              </a:rPr>
              <a:t>骨头</a:t>
            </a:r>
            <a:r>
              <a:rPr lang="ru-RU" altLang="ja-JP" sz="5400" dirty="0">
                <a:solidFill>
                  <a:srgbClr val="FFFFFF"/>
                </a:solidFill>
                <a:latin typeface="Arial" charset="0"/>
                <a:ea typeface="ヒラギノ角ゴ Pro W3" charset="0"/>
                <a:cs typeface="ヒラギノ角ゴ Pro W3" charset="0"/>
              </a:rPr>
              <a:t>"</a:t>
            </a:r>
            <a:endParaRPr lang="en-US" sz="5400" dirty="0">
              <a:solidFill>
                <a:srgbClr val="FFFFFF"/>
              </a:solidFill>
              <a:latin typeface="Arial" charset="0"/>
              <a:ea typeface="ヒラギノ角ゴ Pro W3" charset="0"/>
              <a:cs typeface="ヒラギノ角ゴ Pro W3" charset="0"/>
            </a:endParaRPr>
          </a:p>
        </p:txBody>
      </p:sp>
      <p:sp>
        <p:nvSpPr>
          <p:cNvPr id="4" name="Title 1"/>
          <p:cNvSpPr txBox="1">
            <a:spLocks/>
          </p:cNvSpPr>
          <p:nvPr/>
        </p:nvSpPr>
        <p:spPr bwMode="auto">
          <a:xfrm>
            <a:off x="5105401" y="5257800"/>
            <a:ext cx="3962400" cy="1371600"/>
          </a:xfrm>
          <a:prstGeom prst="rect">
            <a:avLst/>
          </a:prstGeom>
          <a:noFill/>
          <a:ln w="9525">
            <a:noFill/>
            <a:miter lim="800000"/>
            <a:headEnd/>
            <a:tailEnd/>
          </a:ln>
        </p:spPr>
        <p:txBody>
          <a:bodyPr lIns="91269" tIns="45635" rIns="91269" bIns="45635" anchor="ct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r>
              <a:rPr lang="zh-CN" altLang="en-US" sz="2800" b="0" dirty="0">
                <a:solidFill>
                  <a:srgbClr val="FFFFFF"/>
                </a:solidFill>
                <a:ea typeface="ヒラギノ角ゴ Pro W3" charset="0"/>
                <a:cs typeface="ヒラギノ角ゴ Pro W3" charset="0"/>
              </a:rPr>
              <a:t>詹姆斯</a:t>
            </a:r>
            <a:r>
              <a:rPr lang="en-US" altLang="zh-CN" sz="2800" b="0" dirty="0">
                <a:solidFill>
                  <a:srgbClr val="FFFFFF"/>
                </a:solidFill>
                <a:ea typeface="ヒラギノ角ゴ Pro W3" charset="0"/>
                <a:cs typeface="ヒラギノ角ゴ Pro W3" charset="0"/>
              </a:rPr>
              <a:t>·</a:t>
            </a:r>
            <a:r>
              <a:rPr lang="zh-CN" altLang="en-US" sz="2800" b="0" dirty="0">
                <a:solidFill>
                  <a:srgbClr val="FFFFFF"/>
                </a:solidFill>
                <a:ea typeface="ヒラギノ角ゴ Pro W3" charset="0"/>
                <a:cs typeface="ヒラギノ角ゴ Pro W3" charset="0"/>
              </a:rPr>
              <a:t>卡梅隆</a:t>
            </a:r>
            <a:br>
              <a:rPr lang="zh-CN" altLang="en-US" sz="2800" b="0" dirty="0">
                <a:solidFill>
                  <a:srgbClr val="FFFFFF"/>
                </a:solidFill>
                <a:ea typeface="ヒラギノ角ゴ Pro W3" charset="0"/>
                <a:cs typeface="ヒラギノ角ゴ Pro W3" charset="0"/>
              </a:rPr>
            </a:br>
            <a:r>
              <a:rPr lang="en-US" altLang="zh-CN" sz="2800" b="0" dirty="0">
                <a:solidFill>
                  <a:srgbClr val="FFFFFF"/>
                </a:solidFill>
                <a:ea typeface="ヒラギノ角ゴ Pro W3" charset="0"/>
                <a:cs typeface="ヒラギノ角ゴ Pro W3" charset="0"/>
              </a:rPr>
              <a:t>2007</a:t>
            </a:r>
            <a:r>
              <a:rPr lang="zh-CN" altLang="en-US" sz="2800" b="0" dirty="0">
                <a:solidFill>
                  <a:srgbClr val="FFFFFF"/>
                </a:solidFill>
                <a:ea typeface="ヒラギノ角ゴ Pro W3" charset="0"/>
                <a:cs typeface="ヒラギノ角ゴ Pro W3" charset="0"/>
              </a:rPr>
              <a:t>年</a:t>
            </a:r>
            <a:r>
              <a:rPr lang="en-US" altLang="zh-CN" sz="2800" b="0" dirty="0">
                <a:solidFill>
                  <a:srgbClr val="FFFFFF"/>
                </a:solidFill>
                <a:ea typeface="ヒラギノ角ゴ Pro W3" charset="0"/>
                <a:cs typeface="ヒラギノ角ゴ Pro W3" charset="0"/>
              </a:rPr>
              <a:t>2</a:t>
            </a:r>
            <a:r>
              <a:rPr lang="zh-CN" altLang="en-US" sz="2800" b="0" dirty="0">
                <a:solidFill>
                  <a:srgbClr val="FFFFFF"/>
                </a:solidFill>
                <a:ea typeface="ヒラギノ角ゴ Pro W3" charset="0"/>
                <a:cs typeface="ヒラギノ角ゴ Pro W3" charset="0"/>
              </a:rPr>
              <a:t>月</a:t>
            </a:r>
            <a:r>
              <a:rPr lang="en-US" altLang="zh-CN" sz="2800" b="0" dirty="0">
                <a:solidFill>
                  <a:srgbClr val="FFFFFF"/>
                </a:solidFill>
                <a:ea typeface="ヒラギノ角ゴ Pro W3" charset="0"/>
                <a:cs typeface="ヒラギノ角ゴ Pro W3" charset="0"/>
              </a:rPr>
              <a:t>26 </a:t>
            </a:r>
            <a:r>
              <a:rPr lang="zh-CN" altLang="en-US" sz="2800" b="0" dirty="0">
                <a:solidFill>
                  <a:srgbClr val="FFFFFF"/>
                </a:solidFill>
                <a:ea typeface="ヒラギノ角ゴ Pro W3" charset="0"/>
                <a:cs typeface="ヒラギノ角ゴ Pro W3" charset="0"/>
              </a:rPr>
              <a:t>日</a:t>
            </a:r>
            <a:br>
              <a:rPr lang="zh-CN" altLang="en-US" sz="2800" b="0" dirty="0">
                <a:solidFill>
                  <a:srgbClr val="FFFFFF"/>
                </a:solidFill>
                <a:ea typeface="ヒラギノ角ゴ Pro W3" charset="0"/>
                <a:cs typeface="ヒラギノ角ゴ Pro W3" charset="0"/>
              </a:rPr>
            </a:br>
            <a:r>
              <a:rPr lang="en-US" sz="2800" b="0" dirty="0">
                <a:solidFill>
                  <a:srgbClr val="FFFFFF"/>
                </a:solidFill>
                <a:ea typeface="ヒラギノ角ゴ Pro W3" charset="0"/>
                <a:cs typeface="ヒラギノ角ゴ Pro W3" charset="0"/>
              </a:rPr>
              <a:t>REUTERS/Mike Segar</a:t>
            </a:r>
          </a:p>
        </p:txBody>
      </p:sp>
      <p:pic>
        <p:nvPicPr>
          <p:cNvPr id="549893" name="Picture 4" descr="jesus-relic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 y="0"/>
            <a:ext cx="51339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549894" name="Straight Connector 6"/>
          <p:cNvCxnSpPr>
            <a:cxnSpLocks noChangeShapeType="1"/>
          </p:cNvCxnSpPr>
          <p:nvPr/>
        </p:nvCxnSpPr>
        <p:spPr bwMode="auto">
          <a:xfrm>
            <a:off x="6019800" y="3810000"/>
            <a:ext cx="2209800" cy="1588"/>
          </a:xfrm>
          <a:prstGeom prst="line">
            <a:avLst/>
          </a:prstGeom>
          <a:noFill/>
          <a:ln w="38100">
            <a:solidFill>
              <a:schemeClr val="bg1"/>
            </a:solidFill>
            <a:round/>
            <a:headEnd/>
            <a:tailEnd/>
          </a:ln>
          <a:extLst>
            <a:ext uri="{909E8E84-426E-40DD-AFC4-6F175D3DCCD1}">
              <a14:hiddenFill xmlns:a14="http://schemas.microsoft.com/office/drawing/2010/main">
                <a:noFill/>
              </a14:hiddenFill>
            </a:ext>
          </a:extLst>
        </p:spPr>
      </p:cxnSp>
    </p:spTree>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1938" name="Picture 3" descr="Jesus Mary Tomb.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59" name="Title 1"/>
          <p:cNvSpPr>
            <a:spLocks noGrp="1"/>
          </p:cNvSpPr>
          <p:nvPr>
            <p:ph type="title"/>
          </p:nvPr>
        </p:nvSpPr>
        <p:spPr>
          <a:xfrm>
            <a:off x="2667000" y="5105400"/>
            <a:ext cx="6400800" cy="1524000"/>
          </a:xfrm>
        </p:spPr>
        <p:txBody>
          <a:bodyPr/>
          <a:lstStyle/>
          <a:p>
            <a:r>
              <a:rPr lang="zh-CN" altLang="en-US" sz="4800" b="1" dirty="0">
                <a:solidFill>
                  <a:srgbClr val="FFFFFF"/>
                </a:solidFill>
                <a:effectLst>
                  <a:outerShdw blurRad="50800" dist="139700" dir="2700000" algn="tl" rotWithShape="0">
                    <a:srgbClr val="000000"/>
                  </a:outerShdw>
                </a:effectLst>
                <a:latin typeface="Arial" charset="0"/>
                <a:ea typeface="ヒラギノ角ゴ Pro W3" charset="0"/>
                <a:cs typeface="ヒラギノ角ゴ Pro W3" charset="0"/>
              </a:rPr>
              <a:t>对你来说，有什么分别呢？</a:t>
            </a:r>
            <a:endParaRPr lang="en-US" sz="4800" b="1" dirty="0">
              <a:solidFill>
                <a:srgbClr val="FFFFFF"/>
              </a:solidFill>
              <a:effectLst>
                <a:outerShdw blurRad="50800" dist="139700" dir="2700000" algn="tl" rotWithShape="0">
                  <a:srgbClr val="000000"/>
                </a:outerShdw>
              </a:effectLst>
              <a:latin typeface="Arial" charset="0"/>
              <a:ea typeface="ヒラギノ角ゴ Pro W3" charset="0"/>
              <a:cs typeface="ヒラギノ角ゴ Pro W3" charset="0"/>
            </a:endParaRPr>
          </a:p>
        </p:txBody>
      </p:sp>
    </p:spTree>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2962" name="Content Placeholder 3" descr="Garden Tomb II.jpg"/>
          <p:cNvPicPr>
            <a:picLocks noGrp="1" noChangeAspect="1"/>
          </p:cNvPicPr>
          <p:nvPr>
            <p:ph idx="1"/>
          </p:nvPr>
        </p:nvPicPr>
        <p:blipFill>
          <a:blip r:embed="rId2" cstate="screen">
            <a:extLst>
              <a:ext uri="{28A0092B-C50C-407E-A947-70E740481C1C}">
                <a14:useLocalDpi xmlns:a14="http://schemas.microsoft.com/office/drawing/2010/main"/>
              </a:ext>
            </a:extLst>
          </a:blip>
          <a:srcRect l="-621" r="-623"/>
          <a:stretch>
            <a:fillRect/>
          </a:stretch>
        </p:blipFill>
        <p:spPr>
          <a:xfrm>
            <a:off x="0" y="0"/>
            <a:ext cx="9220200" cy="6858000"/>
          </a:xfrm>
        </p:spPr>
      </p:pic>
      <p:sp>
        <p:nvSpPr>
          <p:cNvPr id="2" name="Title 1"/>
          <p:cNvSpPr>
            <a:spLocks noGrp="1"/>
          </p:cNvSpPr>
          <p:nvPr>
            <p:ph type="title"/>
          </p:nvPr>
        </p:nvSpPr>
        <p:spPr>
          <a:xfrm>
            <a:off x="457200" y="5791200"/>
            <a:ext cx="8229600" cy="808038"/>
          </a:xfrm>
          <a:solidFill>
            <a:schemeClr val="tx1"/>
          </a:solidFill>
        </p:spPr>
        <p:txBody>
          <a:bodyPr/>
          <a:lstStyle/>
          <a:p>
            <a:r>
              <a:rPr lang="zh-CN" altLang="en-US" b="1" dirty="0">
                <a:solidFill>
                  <a:schemeClr val="bg1"/>
                </a:solidFill>
                <a:latin typeface="Arial" charset="0"/>
                <a:ea typeface="ヒラギノ角ゴ Pro W3" charset="0"/>
                <a:cs typeface="ヒラギノ角ゴ Pro W3" charset="0"/>
              </a:rPr>
              <a:t>花园墓</a:t>
            </a:r>
            <a:endParaRPr lang="en-US" b="1" dirty="0">
              <a:solidFill>
                <a:schemeClr val="bg1"/>
              </a:solidFill>
              <a:latin typeface="Arial" charset="0"/>
              <a:ea typeface="ヒラギノ角ゴ Pro W3" charset="0"/>
              <a:cs typeface="ヒラギノ角ゴ Pro W3" charset="0"/>
            </a:endParaRPr>
          </a:p>
        </p:txBody>
      </p:sp>
    </p:spTree>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3986" name="Title 1"/>
          <p:cNvSpPr>
            <a:spLocks noGrp="1"/>
          </p:cNvSpPr>
          <p:nvPr>
            <p:ph type="title"/>
          </p:nvPr>
        </p:nvSpPr>
        <p:spPr/>
        <p:txBody>
          <a:bodyPr/>
          <a:lstStyle/>
          <a:p>
            <a:r>
              <a:rPr lang="en-US">
                <a:latin typeface="Arial" charset="0"/>
                <a:ea typeface="ヒラギノ角ゴ Pro W3" charset="0"/>
                <a:cs typeface="ヒラギノ角ゴ Pro W3" charset="0"/>
              </a:rPr>
              <a:t>He is not here – for he is risen</a:t>
            </a:r>
          </a:p>
        </p:txBody>
      </p:sp>
      <p:pic>
        <p:nvPicPr>
          <p:cNvPr id="553987" name="Content Placeholder 3" descr="Garden Tomb Door.jpg"/>
          <p:cNvPicPr>
            <a:picLocks noGrp="1" noChangeAspect="1"/>
          </p:cNvPicPr>
          <p:nvPr>
            <p:ph idx="1"/>
          </p:nvPr>
        </p:nvPicPr>
        <p:blipFill>
          <a:blip r:embed="rId3" cstate="screen">
            <a:extLst>
              <a:ext uri="{28A0092B-C50C-407E-A947-70E740481C1C}">
                <a14:useLocalDpi xmlns:a14="http://schemas.microsoft.com/office/drawing/2010/main"/>
              </a:ext>
            </a:extLst>
          </a:blip>
          <a:srcRect r="-608"/>
          <a:stretch>
            <a:fillRect/>
          </a:stretch>
        </p:blipFill>
        <p:spPr>
          <a:xfrm>
            <a:off x="0" y="0"/>
            <a:ext cx="9220200" cy="6858000"/>
          </a:xfrm>
        </p:spPr>
      </p:pic>
      <p:sp>
        <p:nvSpPr>
          <p:cNvPr id="5" name="Title 1"/>
          <p:cNvSpPr txBox="1">
            <a:spLocks/>
          </p:cNvSpPr>
          <p:nvPr/>
        </p:nvSpPr>
        <p:spPr bwMode="auto">
          <a:xfrm>
            <a:off x="457200" y="5410200"/>
            <a:ext cx="8229600" cy="1447800"/>
          </a:xfrm>
          <a:prstGeom prst="rect">
            <a:avLst/>
          </a:prstGeom>
          <a:solidFill>
            <a:schemeClr val="tx1"/>
          </a:solidFill>
          <a:ln w="9525">
            <a:noFill/>
            <a:miter lim="800000"/>
            <a:headEnd/>
            <a:tailEnd/>
          </a:ln>
        </p:spPr>
        <p:txBody>
          <a:bodyPr lIns="91269" tIns="45635" rIns="91269" bIns="45635" anchor="ct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r>
              <a:rPr lang="zh-CN" altLang="en-US" sz="4400" dirty="0">
                <a:solidFill>
                  <a:srgbClr val="FFFFFF"/>
                </a:solidFill>
                <a:ea typeface="ヒラギノ角ゴ Pro W3" charset="0"/>
                <a:cs typeface="ヒラギノ角ゴ Pro W3" charset="0"/>
              </a:rPr>
              <a:t>基督的复活有什么重要</a:t>
            </a:r>
            <a:r>
              <a:rPr lang="en-US" altLang="zh-CN" sz="4400" dirty="0">
                <a:solidFill>
                  <a:srgbClr val="FFFFFF"/>
                </a:solidFill>
                <a:ea typeface="ヒラギノ角ゴ Pro W3" charset="0"/>
                <a:cs typeface="ヒラギノ角ゴ Pro W3" charset="0"/>
              </a:rPr>
              <a:t>?</a:t>
            </a:r>
          </a:p>
        </p:txBody>
      </p:sp>
      <p:sp>
        <p:nvSpPr>
          <p:cNvPr id="6" name="TextBox 5"/>
          <p:cNvSpPr txBox="1">
            <a:spLocks noChangeArrowheads="1"/>
          </p:cNvSpPr>
          <p:nvPr/>
        </p:nvSpPr>
        <p:spPr bwMode="auto">
          <a:xfrm rot="242965">
            <a:off x="1013817" y="2080911"/>
            <a:ext cx="4695150" cy="1361641"/>
          </a:xfrm>
          <a:prstGeom prst="rect">
            <a:avLst/>
          </a:prstGeom>
          <a:blipFill rotWithShape="1">
            <a:blip r:embed="rId4"/>
            <a:tile tx="0" ty="0" sx="100000" sy="100000" flip="none" algn="tl"/>
          </a:blipFill>
          <a:ln>
            <a:noFill/>
          </a:ln>
        </p:spPr>
        <p:txBody>
          <a:bodyPr wrap="square" lIns="129266" tIns="64636" rIns="129266" bIns="64636">
            <a:spAutoFit/>
          </a:bodyPr>
          <a:lstStyle>
            <a:lvl1pPr defTabSz="1300163"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defTabSz="1300163" eaLnBrk="0" hangingPunct="0">
              <a:defRPr sz="3400">
                <a:solidFill>
                  <a:srgbClr val="000000"/>
                </a:solidFill>
                <a:latin typeface="Times New Roman" charset="0"/>
                <a:ea typeface="ＭＳ Ｐゴシック" charset="0"/>
                <a:sym typeface="Times New Roman" charset="0"/>
              </a:defRPr>
            </a:lvl2pPr>
            <a:lvl3pPr marL="1143000" indent="-228600" defTabSz="1300163" eaLnBrk="0" hangingPunct="0">
              <a:defRPr sz="3400">
                <a:solidFill>
                  <a:srgbClr val="000000"/>
                </a:solidFill>
                <a:latin typeface="Times New Roman" charset="0"/>
                <a:ea typeface="ＭＳ Ｐゴシック" charset="0"/>
                <a:sym typeface="Times New Roman" charset="0"/>
              </a:defRPr>
            </a:lvl3pPr>
            <a:lvl4pPr marL="1600200" indent="-228600" defTabSz="1300163" eaLnBrk="0" hangingPunct="0">
              <a:defRPr sz="3400">
                <a:solidFill>
                  <a:srgbClr val="000000"/>
                </a:solidFill>
                <a:latin typeface="Times New Roman" charset="0"/>
                <a:ea typeface="ＭＳ Ｐゴシック" charset="0"/>
                <a:sym typeface="Times New Roman" charset="0"/>
              </a:defRPr>
            </a:lvl4pPr>
            <a:lvl5pPr marL="2057400" indent="-228600" defTabSz="1300163" eaLnBrk="0" hangingPunct="0">
              <a:defRPr sz="3400">
                <a:solidFill>
                  <a:srgbClr val="000000"/>
                </a:solidFill>
                <a:latin typeface="Times New Roman" charset="0"/>
                <a:ea typeface="ＭＳ Ｐゴシック" charset="0"/>
                <a:sym typeface="Times New Roman" charset="0"/>
              </a:defRPr>
            </a:lvl5pPr>
            <a:lvl6pPr marL="25146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eaLnBrk="1" hangingPunct="1"/>
            <a:r>
              <a:rPr lang="zh-CN" altLang="en-US" sz="4000" dirty="0">
                <a:solidFill>
                  <a:srgbClr val="FFFFFF"/>
                </a:solidFill>
                <a:latin typeface="Calibri" charset="0"/>
                <a:ea typeface="宋体" charset="0"/>
                <a:cs typeface="宋体" charset="0"/>
              </a:rPr>
              <a:t>“他不在，因为他已经复活了。”</a:t>
            </a:r>
          </a:p>
        </p:txBody>
      </p:sp>
    </p:spTree>
  </p:cSld>
  <p:clrMapOvr>
    <a:masterClrMapping/>
  </p:clrMapOvr>
  <p:transition/>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2178" name="Picture 5" descr="easter1-3rdday"/>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itle 2"/>
          <p:cNvSpPr>
            <a:spLocks noGrp="1"/>
          </p:cNvSpPr>
          <p:nvPr>
            <p:ph type="title" idx="4294967295"/>
          </p:nvPr>
        </p:nvSpPr>
        <p:spPr>
          <a:xfrm>
            <a:off x="1" y="1905000"/>
            <a:ext cx="8842375" cy="2514600"/>
          </a:xfrm>
        </p:spPr>
        <p:txBody>
          <a:bodyPr/>
          <a:lstStyle/>
          <a:p>
            <a:pPr eaLnBrk="1" hangingPunct="1"/>
            <a:r>
              <a:rPr lang="en-US" sz="4800" b="1" dirty="0">
                <a:solidFill>
                  <a:schemeClr val="tx1"/>
                </a:solidFill>
                <a:latin typeface="Tahoma" charset="0"/>
                <a:ea typeface="ＭＳ Ｐゴシック" charset="0"/>
                <a:cs typeface="ＭＳ Ｐゴシック" charset="0"/>
              </a:rPr>
              <a:t>I. </a:t>
            </a:r>
            <a:r>
              <a:rPr lang="zh-CN" altLang="en-US" sz="4800" b="1" dirty="0">
                <a:solidFill>
                  <a:schemeClr val="tx1"/>
                </a:solidFill>
                <a:latin typeface="Tahoma" charset="0"/>
                <a:ea typeface="ＭＳ Ｐゴシック" charset="0"/>
                <a:cs typeface="ＭＳ Ｐゴシック" charset="0"/>
              </a:rPr>
              <a:t>基督从死里复活是</a:t>
            </a:r>
            <a:r>
              <a:rPr lang="zh-CN" altLang="en-US" sz="4800" b="1" dirty="0">
                <a:solidFill>
                  <a:srgbClr val="FFFF00"/>
                </a:solidFill>
                <a:latin typeface="Tahoma" charset="0"/>
                <a:ea typeface="ＭＳ Ｐゴシック" charset="0"/>
                <a:cs typeface="ＭＳ Ｐゴシック" charset="0"/>
              </a:rPr>
              <a:t>福音</a:t>
            </a:r>
            <a:r>
              <a:rPr lang="zh-CN" altLang="en-US" sz="4800" b="1" dirty="0">
                <a:solidFill>
                  <a:schemeClr val="tx1"/>
                </a:solidFill>
                <a:latin typeface="Tahoma" charset="0"/>
                <a:ea typeface="ＭＳ Ｐゴシック" charset="0"/>
                <a:cs typeface="ＭＳ Ｐゴシック" charset="0"/>
              </a:rPr>
              <a:t>的重点</a:t>
            </a:r>
            <a:r>
              <a:rPr lang="en-US" sz="4800" b="1" dirty="0">
                <a:solidFill>
                  <a:schemeClr val="tx1"/>
                </a:solidFill>
                <a:latin typeface="Tahoma" charset="0"/>
                <a:ea typeface="ＭＳ Ｐゴシック" charset="0"/>
                <a:cs typeface="ＭＳ Ｐゴシック" charset="0"/>
              </a:rPr>
              <a:t>(15:1-11). </a:t>
            </a:r>
          </a:p>
        </p:txBody>
      </p:sp>
      <p:sp>
        <p:nvSpPr>
          <p:cNvPr id="5" name="TextBox 3"/>
          <p:cNvSpPr txBox="1">
            <a:spLocks noChangeArrowheads="1"/>
          </p:cNvSpPr>
          <p:nvPr/>
        </p:nvSpPr>
        <p:spPr bwMode="auto">
          <a:xfrm>
            <a:off x="0" y="5396260"/>
            <a:ext cx="9144000" cy="1484963"/>
          </a:xfrm>
          <a:prstGeom prst="rect">
            <a:avLst/>
          </a:prstGeom>
          <a:solidFill>
            <a:srgbClr val="000000"/>
          </a:solidFill>
          <a:ln>
            <a:noFill/>
          </a:ln>
        </p:spPr>
        <p:txBody>
          <a:bodyPr wrap="square" lIns="129266" tIns="64636" rIns="129266" bIns="64636">
            <a:spAutoFit/>
          </a:bodyPr>
          <a:lstStyle>
            <a:lvl1pPr defTabSz="1300163"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defTabSz="1300163" eaLnBrk="0" hangingPunct="0">
              <a:defRPr sz="3400">
                <a:solidFill>
                  <a:srgbClr val="000000"/>
                </a:solidFill>
                <a:latin typeface="Times New Roman" charset="0"/>
                <a:ea typeface="ＭＳ Ｐゴシック" charset="0"/>
                <a:sym typeface="Times New Roman" charset="0"/>
              </a:defRPr>
            </a:lvl2pPr>
            <a:lvl3pPr marL="1143000" indent="-228600" defTabSz="1300163" eaLnBrk="0" hangingPunct="0">
              <a:defRPr sz="3400">
                <a:solidFill>
                  <a:srgbClr val="000000"/>
                </a:solidFill>
                <a:latin typeface="Times New Roman" charset="0"/>
                <a:ea typeface="ＭＳ Ｐゴシック" charset="0"/>
                <a:sym typeface="Times New Roman" charset="0"/>
              </a:defRPr>
            </a:lvl3pPr>
            <a:lvl4pPr marL="1600200" indent="-228600" defTabSz="1300163" eaLnBrk="0" hangingPunct="0">
              <a:defRPr sz="3400">
                <a:solidFill>
                  <a:srgbClr val="000000"/>
                </a:solidFill>
                <a:latin typeface="Times New Roman" charset="0"/>
                <a:ea typeface="ＭＳ Ｐゴシック" charset="0"/>
                <a:sym typeface="Times New Roman" charset="0"/>
              </a:defRPr>
            </a:lvl4pPr>
            <a:lvl5pPr marL="2057400" indent="-228600" defTabSz="1300163" eaLnBrk="0" hangingPunct="0">
              <a:defRPr sz="3400">
                <a:solidFill>
                  <a:srgbClr val="000000"/>
                </a:solidFill>
                <a:latin typeface="Times New Roman" charset="0"/>
                <a:ea typeface="ＭＳ Ｐゴシック" charset="0"/>
                <a:sym typeface="Times New Roman" charset="0"/>
              </a:defRPr>
            </a:lvl5pPr>
            <a:lvl6pPr marL="25146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defTabSz="1298108" eaLnBrk="1" fontAlgn="auto" hangingPunct="1">
              <a:spcBef>
                <a:spcPts val="0"/>
              </a:spcBef>
              <a:spcAft>
                <a:spcPts val="0"/>
              </a:spcAft>
              <a:defRPr/>
            </a:pPr>
            <a:r>
              <a:rPr lang="zh-CN" altLang="en-US" sz="8800" kern="0" dirty="0">
                <a:gradFill flip="none" rotWithShape="1">
                  <a:gsLst>
                    <a:gs pos="0">
                      <a:srgbClr val="FFFF00"/>
                    </a:gs>
                    <a:gs pos="100000">
                      <a:srgbClr val="020101"/>
                    </a:gs>
                  </a:gsLst>
                  <a:path path="shape">
                    <a:fillToRect l="50000" t="50000" r="50000" b="50000"/>
                  </a:path>
                  <a:tileRect/>
                </a:gradFill>
                <a:effectLst>
                  <a:glow rad="101600">
                    <a:srgbClr val="020101">
                      <a:alpha val="93000"/>
                    </a:srgbClr>
                  </a:glow>
                </a:effectLst>
                <a:latin typeface="Calibri" charset="0"/>
                <a:ea typeface="宋体" charset="0"/>
                <a:cs typeface="宋体" charset="0"/>
              </a:rPr>
              <a:t>第三天</a:t>
            </a: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wrap="none" lIns="91293" tIns="45647" rIns="91293" bIns="45647" anchor="ctr"/>
          <a:lstStyle/>
          <a:p>
            <a:endParaRPr lang="en-US" sz="1800" b="0">
              <a:solidFill>
                <a:srgbClr val="FFFFFF"/>
              </a:solidFill>
            </a:endParaRPr>
          </a:p>
        </p:txBody>
      </p:sp>
      <p:sp>
        <p:nvSpPr>
          <p:cNvPr id="183298" name="Rectangle 3"/>
          <p:cNvSpPr>
            <a:spLocks noGrp="1"/>
          </p:cNvSpPr>
          <p:nvPr>
            <p:ph type="title"/>
          </p:nvPr>
        </p:nvSpPr>
        <p:spPr>
          <a:xfrm>
            <a:off x="685831" y="304801"/>
            <a:ext cx="7770813" cy="762000"/>
          </a:xfrm>
        </p:spPr>
        <p:txBody>
          <a:bodyPr/>
          <a:lstStyle/>
          <a:p>
            <a:pPr eaLnBrk="1" hangingPunct="1"/>
            <a:r>
              <a:rPr lang="ru-RU" altLang="ja-JP" sz="3600" dirty="0">
                <a:latin typeface="Arial" charset="0"/>
                <a:ea typeface="ＭＳ Ｐゴシック" charset="0"/>
                <a:cs typeface="ＭＳ Ｐゴシック" charset="0"/>
              </a:rPr>
              <a:t>"</a:t>
            </a:r>
            <a:r>
              <a:rPr lang="en-US" altLang="ja-JP" sz="3600" dirty="0">
                <a:latin typeface="Calisto MT" charset="0"/>
                <a:ea typeface="ＭＳ Ｐゴシック" charset="0"/>
                <a:cs typeface="ＭＳ Ｐゴシック" charset="0"/>
              </a:rPr>
              <a:t>Idolatry is OK</a:t>
            </a:r>
            <a:r>
              <a:rPr lang="ru-RU" altLang="ja-JP" sz="3600" dirty="0">
                <a:latin typeface="Arial" charset="0"/>
                <a:ea typeface="ＭＳ Ｐゴシック" charset="0"/>
                <a:cs typeface="ＭＳ Ｐゴシック" charset="0"/>
              </a:rPr>
              <a:t>"</a:t>
            </a:r>
            <a:r>
              <a:rPr lang="en-US" altLang="ja-JP" sz="3600" dirty="0">
                <a:latin typeface="Calisto MT" charset="0"/>
                <a:ea typeface="ＭＳ Ｐゴシック" charset="0"/>
                <a:cs typeface="ＭＳ Ｐゴシック" charset="0"/>
              </a:rPr>
              <a:t> Woman</a:t>
            </a:r>
            <a:endParaRPr lang="en-US" dirty="0">
              <a:latin typeface="Calisto MT" charset="0"/>
              <a:ea typeface="ＭＳ Ｐゴシック" charset="0"/>
              <a:cs typeface="ＭＳ Ｐゴシック" charset="0"/>
            </a:endParaRPr>
          </a:p>
        </p:txBody>
      </p:sp>
      <p:sp>
        <p:nvSpPr>
          <p:cNvPr id="183299" name="Rectangle 4"/>
          <p:cNvSpPr>
            <a:spLocks noChangeArrowheads="1"/>
          </p:cNvSpPr>
          <p:nvPr/>
        </p:nvSpPr>
        <p:spPr bwMode="auto">
          <a:xfrm>
            <a:off x="-234920" y="1397000"/>
            <a:ext cx="184709" cy="37365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lIns="91293" tIns="45647" rIns="91293" bIns="45647">
            <a:spAutoFit/>
          </a:bodyPr>
          <a:lstStyle/>
          <a:p>
            <a:pPr algn="l"/>
            <a:endParaRPr lang="en-US" sz="1800" b="0">
              <a:solidFill>
                <a:srgbClr val="FFFFFF"/>
              </a:solidFill>
            </a:endParaRPr>
          </a:p>
        </p:txBody>
      </p:sp>
      <p:pic>
        <p:nvPicPr>
          <p:cNvPr id="183300" name="Picture 5" descr="AI-wallpaper-2-1280x96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60229367"/>
      </p:ext>
    </p:extLst>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4226" name="Content Placeholder 3" descr="gospelchoir.jpg"/>
          <p:cNvPicPr>
            <a:picLocks noGrp="1" noChangeAspect="1"/>
          </p:cNvPicPr>
          <p:nvPr>
            <p:ph idx="1"/>
          </p:nvPr>
        </p:nvPicPr>
        <p:blipFill>
          <a:blip r:embed="rId2" cstate="screen">
            <a:extLst>
              <a:ext uri="{28A0092B-C50C-407E-A947-70E740481C1C}">
                <a14:useLocalDpi xmlns:a14="http://schemas.microsoft.com/office/drawing/2010/main"/>
              </a:ext>
            </a:extLst>
          </a:blip>
          <a:srcRect/>
          <a:stretch>
            <a:fillRect/>
          </a:stretch>
        </p:blipFill>
        <p:spPr>
          <a:xfrm>
            <a:off x="0" y="0"/>
            <a:ext cx="9144000" cy="6858000"/>
          </a:xfrm>
        </p:spPr>
      </p:pic>
      <p:sp>
        <p:nvSpPr>
          <p:cNvPr id="2" name="Title 1"/>
          <p:cNvSpPr>
            <a:spLocks noGrp="1"/>
          </p:cNvSpPr>
          <p:nvPr>
            <p:ph type="title"/>
          </p:nvPr>
        </p:nvSpPr>
        <p:spPr>
          <a:xfrm>
            <a:off x="0" y="5562600"/>
            <a:ext cx="7772400" cy="1143000"/>
          </a:xfrm>
          <a:effectLst>
            <a:outerShdw blurRad="50800" dist="35921" dir="2700000" algn="ctr" rotWithShape="0">
              <a:srgbClr val="000000">
                <a:alpha val="42999"/>
              </a:srgbClr>
            </a:outerShdw>
          </a:effectLst>
        </p:spPr>
        <p:txBody>
          <a:bodyPr/>
          <a:lstStyle/>
          <a:p>
            <a:r>
              <a:rPr lang="zh-CN" altLang="en-US" sz="5400" dirty="0">
                <a:solidFill>
                  <a:srgbClr val="FFFFFF"/>
                </a:solidFill>
                <a:effectLst>
                  <a:outerShdw blurRad="50800" dist="101600" dir="2700000" algn="tl" rotWithShape="0">
                    <a:srgbClr val="000000"/>
                  </a:outerShdw>
                </a:effectLst>
                <a:latin typeface="Abadi MT Condensed Extra Bold" charset="0"/>
                <a:ea typeface="ヒラギノ角ゴ Pro W3" charset="0"/>
                <a:cs typeface="Abadi MT Condensed Extra Bold" charset="0"/>
              </a:rPr>
              <a:t>什么是全备的福音</a:t>
            </a:r>
            <a:r>
              <a:rPr lang="en-US" altLang="zh-CN" sz="5400" dirty="0">
                <a:solidFill>
                  <a:srgbClr val="FFFFFF"/>
                </a:solidFill>
                <a:effectLst>
                  <a:outerShdw blurRad="50800" dist="101600" dir="2700000" algn="tl" rotWithShape="0">
                    <a:srgbClr val="000000"/>
                  </a:outerShdw>
                </a:effectLst>
                <a:latin typeface="Abadi MT Condensed Extra Bold" charset="0"/>
                <a:ea typeface="ヒラギノ角ゴ Pro W3" charset="0"/>
                <a:cs typeface="Abadi MT Condensed Extra Bold" charset="0"/>
              </a:rPr>
              <a:t>?</a:t>
            </a:r>
            <a:endParaRPr lang="en-US" sz="5400" dirty="0">
              <a:solidFill>
                <a:srgbClr val="FFFFFF"/>
              </a:solidFill>
              <a:effectLst>
                <a:outerShdw blurRad="50800" dist="101600" dir="2700000" algn="tl" rotWithShape="0">
                  <a:srgbClr val="000000"/>
                </a:outerShdw>
              </a:effectLst>
              <a:latin typeface="Abadi MT Condensed Extra Bold" charset="0"/>
              <a:ea typeface="ヒラギノ角ゴ Pro W3" charset="0"/>
              <a:cs typeface="Abadi MT Condensed Extra Bold" charset="0"/>
            </a:endParaRPr>
          </a:p>
        </p:txBody>
      </p:sp>
    </p:spTree>
  </p:cSld>
  <p:clrMapOvr>
    <a:masterClrMapping/>
  </p:clrMapOvr>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5250"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269" tIns="45635" rIns="91269" bIns="45635"/>
          <a:lstStyle/>
          <a:p>
            <a:pPr algn="l" eaLnBrk="0" hangingPunct="0"/>
            <a:endParaRPr lang="en-US" b="0">
              <a:solidFill>
                <a:srgbClr val="000000"/>
              </a:solidFill>
              <a:ea typeface="ヒラギノ角ゴ Pro W3" charset="0"/>
              <a:cs typeface="ヒラギノ角ゴ Pro W3" charset="0"/>
            </a:endParaRPr>
          </a:p>
        </p:txBody>
      </p:sp>
      <p:pic>
        <p:nvPicPr>
          <p:cNvPr id="565251" name="Picture 10" descr="Christ and cross.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6477001" y="3200401"/>
            <a:ext cx="3309938" cy="170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5252" name="Picture 12" descr="Open Tomb with Linen.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 y="1539910"/>
            <a:ext cx="2932113" cy="1965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685800" y="0"/>
            <a:ext cx="7772400" cy="762000"/>
          </a:xfrm>
        </p:spPr>
        <p:txBody>
          <a:bodyPr/>
          <a:lstStyle/>
          <a:p>
            <a:r>
              <a:rPr lang="zh-CN" altLang="en-US" b="1" dirty="0">
                <a:solidFill>
                  <a:srgbClr val="FFFF00"/>
                </a:solidFill>
                <a:latin typeface="Arial" charset="0"/>
                <a:ea typeface="ヒラギノ角ゴ Pro W3" charset="0"/>
                <a:cs typeface="ヒラギノ角ゴ Pro W3" charset="0"/>
              </a:rPr>
              <a:t>全备</a:t>
            </a:r>
            <a:r>
              <a:rPr lang="zh-CN" altLang="en-US" b="1" dirty="0">
                <a:solidFill>
                  <a:srgbClr val="FFFFFF"/>
                </a:solidFill>
                <a:latin typeface="Arial" charset="0"/>
                <a:ea typeface="ヒラギノ角ゴ Pro W3" charset="0"/>
                <a:cs typeface="ヒラギノ角ゴ Pro W3" charset="0"/>
              </a:rPr>
              <a:t>的福音</a:t>
            </a:r>
            <a:endParaRPr lang="en-US" b="1" dirty="0">
              <a:solidFill>
                <a:srgbClr val="FFFFFF"/>
              </a:solidFill>
              <a:latin typeface="Arial" charset="0"/>
              <a:ea typeface="ヒラギノ角ゴ Pro W3" charset="0"/>
              <a:cs typeface="ヒラギノ角ゴ Pro W3" charset="0"/>
            </a:endParaRP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2140295357"/>
              </p:ext>
            </p:extLst>
          </p:nvPr>
        </p:nvGraphicFramePr>
        <p:xfrm>
          <a:off x="685800" y="1610380"/>
          <a:ext cx="7772400" cy="48768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6" name="TextBox 5"/>
          <p:cNvSpPr txBox="1">
            <a:spLocks noChangeArrowheads="1"/>
          </p:cNvSpPr>
          <p:nvPr/>
        </p:nvSpPr>
        <p:spPr bwMode="auto">
          <a:xfrm>
            <a:off x="6934201" y="2209800"/>
            <a:ext cx="1905000" cy="15694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69" tIns="45635" rIns="91269" bIns="45635">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a:r>
              <a:rPr lang="zh-CN" altLang="en-US" sz="3200" dirty="0">
                <a:solidFill>
                  <a:srgbClr val="FFFFFF"/>
                </a:solidFill>
                <a:effectLst>
                  <a:glow rad="152400">
                    <a:schemeClr val="tx1">
                      <a:alpha val="99000"/>
                    </a:schemeClr>
                  </a:glow>
                </a:effectLst>
                <a:ea typeface="ヒラギノ角ゴ Pro W3" charset="0"/>
                <a:cs typeface="ヒラギノ角ゴ Pro W3" charset="0"/>
              </a:rPr>
              <a:t>“基督为了我们的罪死</a:t>
            </a:r>
            <a:r>
              <a:rPr lang="en-US" altLang="zh-CN" sz="3200" dirty="0">
                <a:solidFill>
                  <a:srgbClr val="FFFFFF"/>
                </a:solidFill>
                <a:effectLst>
                  <a:glow rad="152400">
                    <a:schemeClr val="tx1">
                      <a:alpha val="99000"/>
                    </a:schemeClr>
                  </a:glow>
                </a:effectLst>
                <a:ea typeface="ヒラギノ角ゴ Pro W3" charset="0"/>
                <a:cs typeface="ヒラギノ角ゴ Pro W3" charset="0"/>
              </a:rPr>
              <a:t>…”</a:t>
            </a:r>
          </a:p>
        </p:txBody>
      </p:sp>
      <p:sp>
        <p:nvSpPr>
          <p:cNvPr id="7" name="TextBox 6"/>
          <p:cNvSpPr txBox="1">
            <a:spLocks noChangeArrowheads="1"/>
          </p:cNvSpPr>
          <p:nvPr/>
        </p:nvSpPr>
        <p:spPr bwMode="auto">
          <a:xfrm>
            <a:off x="2971800" y="6181726"/>
            <a:ext cx="3429000" cy="584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69" tIns="45635" rIns="91269" bIns="45635">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a:r>
              <a:rPr lang="zh-CN" altLang="en-US" sz="3200" dirty="0">
                <a:solidFill>
                  <a:srgbClr val="FFFFFF"/>
                </a:solidFill>
                <a:effectLst>
                  <a:glow rad="152400">
                    <a:schemeClr val="tx1">
                      <a:alpha val="99000"/>
                    </a:schemeClr>
                  </a:glow>
                </a:effectLst>
                <a:ea typeface="ヒラギノ角ゴ Pro W3" charset="0"/>
                <a:cs typeface="ヒラギノ角ゴ Pro W3" charset="0"/>
              </a:rPr>
              <a:t>“他被埋葬</a:t>
            </a:r>
            <a:r>
              <a:rPr lang="en-US" altLang="zh-CN" sz="3200" dirty="0">
                <a:solidFill>
                  <a:srgbClr val="FFFFFF"/>
                </a:solidFill>
                <a:effectLst>
                  <a:glow rad="152400">
                    <a:schemeClr val="tx1">
                      <a:alpha val="99000"/>
                    </a:schemeClr>
                  </a:glow>
                </a:effectLst>
                <a:ea typeface="ヒラギノ角ゴ Pro W3" charset="0"/>
                <a:cs typeface="ヒラギノ角ゴ Pro W3" charset="0"/>
              </a:rPr>
              <a:t>…”</a:t>
            </a:r>
          </a:p>
        </p:txBody>
      </p:sp>
      <p:sp>
        <p:nvSpPr>
          <p:cNvPr id="8" name="TextBox 7"/>
          <p:cNvSpPr txBox="1">
            <a:spLocks noChangeArrowheads="1"/>
          </p:cNvSpPr>
          <p:nvPr/>
        </p:nvSpPr>
        <p:spPr bwMode="auto">
          <a:xfrm>
            <a:off x="152401" y="3468688"/>
            <a:ext cx="2209800" cy="15694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69" tIns="45635" rIns="91269" bIns="45635">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a:r>
              <a:rPr lang="zh-CN" altLang="en-US" sz="3200" dirty="0">
                <a:solidFill>
                  <a:srgbClr val="FFFFFF"/>
                </a:solidFill>
                <a:effectLst>
                  <a:glow rad="152400">
                    <a:schemeClr val="tx1">
                      <a:alpha val="99000"/>
                    </a:schemeClr>
                  </a:glow>
                </a:effectLst>
                <a:ea typeface="ヒラギノ角ゴ Pro W3" charset="0"/>
                <a:cs typeface="ヒラギノ角ゴ Pro W3" charset="0"/>
              </a:rPr>
              <a:t>“第三天，他从死里复活</a:t>
            </a:r>
            <a:r>
              <a:rPr lang="en-US" altLang="zh-CN" sz="3200" dirty="0">
                <a:solidFill>
                  <a:srgbClr val="FFFFFF"/>
                </a:solidFill>
                <a:effectLst>
                  <a:glow rad="152400">
                    <a:schemeClr val="tx1">
                      <a:alpha val="99000"/>
                    </a:schemeClr>
                  </a:glow>
                </a:effectLst>
                <a:ea typeface="ヒラギノ角ゴ Pro W3" charset="0"/>
                <a:cs typeface="ヒラギノ角ゴ Pro W3" charset="0"/>
              </a:rPr>
              <a:t>…”</a:t>
            </a:r>
          </a:p>
        </p:txBody>
      </p:sp>
      <p:sp>
        <p:nvSpPr>
          <p:cNvPr id="565258" name="TextBox 8"/>
          <p:cNvSpPr txBox="1">
            <a:spLocks noChangeArrowheads="1"/>
          </p:cNvSpPr>
          <p:nvPr/>
        </p:nvSpPr>
        <p:spPr bwMode="auto">
          <a:xfrm>
            <a:off x="6477000" y="6096001"/>
            <a:ext cx="2514600" cy="525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69" tIns="45635" rIns="91269" bIns="45635">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a:r>
              <a:rPr lang="zh-CN" altLang="en-US" sz="2800" b="0" i="1" dirty="0">
                <a:solidFill>
                  <a:srgbClr val="FFFFFF"/>
                </a:solidFill>
                <a:ea typeface="ヒラギノ角ゴ Pro W3" charset="0"/>
                <a:cs typeface="ヒラギノ角ゴ Pro W3" charset="0"/>
              </a:rPr>
              <a:t>林前</a:t>
            </a:r>
            <a:r>
              <a:rPr lang="en-US" sz="2800" b="0" i="1" dirty="0">
                <a:solidFill>
                  <a:srgbClr val="FFFFFF"/>
                </a:solidFill>
                <a:ea typeface="ヒラギノ角ゴ Pro W3" charset="0"/>
                <a:cs typeface="ヒラギノ角ゴ Pro W3" charset="0"/>
              </a:rPr>
              <a:t>15:3-4</a:t>
            </a:r>
          </a:p>
        </p:txBody>
      </p:sp>
      <p:sp>
        <p:nvSpPr>
          <p:cNvPr id="565259" name="TextBox 9"/>
          <p:cNvSpPr txBox="1">
            <a:spLocks noChangeArrowheads="1"/>
          </p:cNvSpPr>
          <p:nvPr/>
        </p:nvSpPr>
        <p:spPr bwMode="auto">
          <a:xfrm>
            <a:off x="0" y="693746"/>
            <a:ext cx="9144000" cy="461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269" tIns="45635" rIns="91269" bIns="45635">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r>
              <a:rPr lang="zh-CN" altLang="en-US" dirty="0">
                <a:solidFill>
                  <a:srgbClr val="FFFFFF"/>
                </a:solidFill>
                <a:effectLst>
                  <a:glow rad="152400">
                    <a:schemeClr val="tx1">
                      <a:alpha val="99000"/>
                    </a:schemeClr>
                  </a:glow>
                </a:effectLst>
                <a:ea typeface="ヒラギノ角ゴ Pro W3" charset="0"/>
                <a:cs typeface="ヒラギノ角ゴ Pro W3" charset="0"/>
              </a:rPr>
              <a:t>“我 如 今 把 先 前 所 传 给 你 们 的 福 音 告 诉 你 们 知 道。。”</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31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66274" name="Rectangle 4"/>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269" tIns="45635" rIns="91269" bIns="45635"/>
          <a:lstStyle/>
          <a:p>
            <a:pPr algn="l" eaLnBrk="0" hangingPunct="0"/>
            <a:endParaRPr lang="en-US" b="0">
              <a:solidFill>
                <a:srgbClr val="000000"/>
              </a:solidFill>
              <a:ea typeface="ヒラギノ角ゴ Pro W3" charset="0"/>
              <a:cs typeface="ヒラギノ角ゴ Pro W3" charset="0"/>
            </a:endParaRPr>
          </a:p>
        </p:txBody>
      </p:sp>
      <p:sp>
        <p:nvSpPr>
          <p:cNvPr id="2" name="Title 1"/>
          <p:cNvSpPr>
            <a:spLocks noGrp="1"/>
          </p:cNvSpPr>
          <p:nvPr>
            <p:ph type="ctrTitle"/>
          </p:nvPr>
        </p:nvSpPr>
        <p:spPr>
          <a:xfrm>
            <a:off x="76200" y="152400"/>
            <a:ext cx="9144000" cy="914400"/>
          </a:xfrm>
        </p:spPr>
        <p:txBody>
          <a:bodyPr/>
          <a:lstStyle/>
          <a:p>
            <a:r>
              <a:rPr lang="zh-CN" altLang="en-US" sz="5400" b="1" i="1" dirty="0">
                <a:solidFill>
                  <a:schemeClr val="bg1"/>
                </a:solidFill>
                <a:latin typeface="Apple Chancery" charset="0"/>
                <a:ea typeface="ヒラギノ角ゴ Pro W3" charset="0"/>
                <a:cs typeface="Apple Chancery" charset="0"/>
              </a:rPr>
              <a:t>有什么分别</a:t>
            </a:r>
            <a:r>
              <a:rPr lang="en-US" altLang="zh-CN" sz="5400" b="1" i="1" dirty="0">
                <a:solidFill>
                  <a:schemeClr val="bg1"/>
                </a:solidFill>
                <a:latin typeface="Apple Chancery" charset="0"/>
                <a:ea typeface="ヒラギノ角ゴ Pro W3" charset="0"/>
                <a:cs typeface="Apple Chancery" charset="0"/>
              </a:rPr>
              <a:t>?</a:t>
            </a:r>
            <a:endParaRPr lang="en-US" sz="5400" b="1" i="1" dirty="0">
              <a:solidFill>
                <a:schemeClr val="bg1"/>
              </a:solidFill>
              <a:effectLst>
                <a:outerShdw blurRad="38100" dist="38100" dir="2700000" algn="tl">
                  <a:srgbClr val="DDDDDD"/>
                </a:outerShdw>
              </a:effectLst>
              <a:latin typeface="Apple Chancery" charset="0"/>
              <a:ea typeface="ヒラギノ角ゴ Pro W3" charset="0"/>
              <a:cs typeface="Apple Chancery" charset="0"/>
            </a:endParaRPr>
          </a:p>
        </p:txBody>
      </p:sp>
      <p:graphicFrame>
        <p:nvGraphicFramePr>
          <p:cNvPr id="4" name="Diagram 3"/>
          <p:cNvGraphicFramePr/>
          <p:nvPr>
            <p:extLst>
              <p:ext uri="{D42A27DB-BD31-4B8C-83A1-F6EECF244321}">
                <p14:modId xmlns:p14="http://schemas.microsoft.com/office/powerpoint/2010/main" val="3520791682"/>
              </p:ext>
            </p:extLst>
          </p:nvPr>
        </p:nvGraphicFramePr>
        <p:xfrm>
          <a:off x="990601" y="1397000"/>
          <a:ext cx="7162800" cy="50800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pic>
        <p:nvPicPr>
          <p:cNvPr id="566277" name="Picture 5" descr="DeathDickens.jpg"/>
          <p:cNvPicPr>
            <a:picLocks noChangeAspect="1"/>
          </p:cNvPicPr>
          <p:nvPr/>
        </p:nvPicPr>
        <p:blipFill>
          <a:blip r:embed="rId9" cstate="screen">
            <a:extLst>
              <a:ext uri="{28A0092B-C50C-407E-A947-70E740481C1C}">
                <a14:useLocalDpi xmlns:a14="http://schemas.microsoft.com/office/drawing/2010/main"/>
              </a:ext>
            </a:extLst>
          </a:blip>
          <a:srcRect/>
          <a:stretch>
            <a:fillRect/>
          </a:stretch>
        </p:blipFill>
        <p:spPr bwMode="auto">
          <a:xfrm>
            <a:off x="7543800" y="4648200"/>
            <a:ext cx="1435100"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4">
                                            <p:graphicEl>
                                              <a:dgm id="{D76DC25C-596D-EC41-A5BE-1044C6E69FB0}"/>
                                            </p:graphicEl>
                                          </p:spTgt>
                                        </p:tgtEl>
                                        <p:attrNameLst>
                                          <p:attrName>style.visibility</p:attrName>
                                        </p:attrNameLst>
                                      </p:cBhvr>
                                      <p:to>
                                        <p:strVal val="visible"/>
                                      </p:to>
                                    </p:set>
                                    <p:animEffect transition="in" filter="wipe(down)">
                                      <p:cBhvr>
                                        <p:cTn id="7" dur="500"/>
                                        <p:tgtEl>
                                          <p:spTgt spid="4">
                                            <p:graphicEl>
                                              <a:dgm id="{D76DC25C-596D-EC41-A5BE-1044C6E69FB0}"/>
                                            </p:graphicEl>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4">
                                            <p:graphicEl>
                                              <a:dgm id="{C1BE93AB-A0D0-C243-957E-EAE81D4B64BA}"/>
                                            </p:graphicEl>
                                          </p:spTgt>
                                        </p:tgtEl>
                                        <p:attrNameLst>
                                          <p:attrName>style.visibility</p:attrName>
                                        </p:attrNameLst>
                                      </p:cBhvr>
                                      <p:to>
                                        <p:strVal val="visible"/>
                                      </p:to>
                                    </p:set>
                                    <p:animEffect transition="in" filter="wipe(down)">
                                      <p:cBhvr>
                                        <p:cTn id="11" dur="500"/>
                                        <p:tgtEl>
                                          <p:spTgt spid="4">
                                            <p:graphicEl>
                                              <a:dgm id="{C1BE93AB-A0D0-C243-957E-EAE81D4B64BA}"/>
                                            </p:graphic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4">
                                            <p:graphicEl>
                                              <a:dgm id="{A42B88D9-872F-F246-B082-6E2FFF3800AA}"/>
                                            </p:graphicEl>
                                          </p:spTgt>
                                        </p:tgtEl>
                                        <p:attrNameLst>
                                          <p:attrName>style.visibility</p:attrName>
                                        </p:attrNameLst>
                                      </p:cBhvr>
                                      <p:to>
                                        <p:strVal val="visible"/>
                                      </p:to>
                                    </p:set>
                                    <p:animEffect transition="in" filter="wipe(down)">
                                      <p:cBhvr>
                                        <p:cTn id="15" dur="500"/>
                                        <p:tgtEl>
                                          <p:spTgt spid="4">
                                            <p:graphicEl>
                                              <a:dgm id="{A42B88D9-872F-F246-B082-6E2FFF3800AA}"/>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31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152400"/>
            <a:ext cx="9144000" cy="914400"/>
          </a:xfrm>
          <a:effectLst>
            <a:outerShdw blurRad="63500" dist="35921" dir="2700000" algn="ctr" rotWithShape="0">
              <a:srgbClr val="000000">
                <a:alpha val="74998"/>
              </a:srgbClr>
            </a:outerShdw>
          </a:effectLst>
        </p:spPr>
        <p:txBody>
          <a:bodyPr/>
          <a:lstStyle/>
          <a:p>
            <a:pPr>
              <a:defRPr/>
            </a:pPr>
            <a:r>
              <a:rPr lang="zh-CN" altLang="en-US" sz="5400" b="1" i="1" dirty="0">
                <a:solidFill>
                  <a:schemeClr val="bg1"/>
                </a:solidFill>
                <a:latin typeface="Apple Chancery" charset="0"/>
                <a:ea typeface="Apple Chancery" charset="0"/>
                <a:cs typeface="Apple Chancery" charset="0"/>
              </a:rPr>
              <a:t>有什么分别</a:t>
            </a:r>
            <a:r>
              <a:rPr lang="en-US" altLang="zh-CN" sz="5400" b="1" i="1" dirty="0">
                <a:solidFill>
                  <a:schemeClr val="bg1"/>
                </a:solidFill>
                <a:latin typeface="Apple Chancery" charset="0"/>
                <a:ea typeface="Apple Chancery" charset="0"/>
                <a:cs typeface="Apple Chancery" charset="0"/>
              </a:rPr>
              <a:t>?</a:t>
            </a:r>
            <a:endParaRPr lang="en-US" sz="5400" b="1" i="1" dirty="0">
              <a:solidFill>
                <a:schemeClr val="bg1"/>
              </a:solidFill>
              <a:latin typeface="Apple Chancery" charset="0"/>
              <a:ea typeface="Apple Chancery" charset="0"/>
              <a:cs typeface="Apple Chancery" charset="0"/>
            </a:endParaRPr>
          </a:p>
        </p:txBody>
      </p:sp>
      <p:graphicFrame>
        <p:nvGraphicFramePr>
          <p:cNvPr id="4" name="Diagram 3"/>
          <p:cNvGraphicFramePr/>
          <p:nvPr>
            <p:extLst>
              <p:ext uri="{D42A27DB-BD31-4B8C-83A1-F6EECF244321}">
                <p14:modId xmlns:p14="http://schemas.microsoft.com/office/powerpoint/2010/main" val="1563562145"/>
              </p:ext>
            </p:extLst>
          </p:nvPr>
        </p:nvGraphicFramePr>
        <p:xfrm>
          <a:off x="990601" y="1397000"/>
          <a:ext cx="7162800" cy="50800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5" name="TextBox 4"/>
          <p:cNvSpPr txBox="1">
            <a:spLocks noChangeArrowheads="1"/>
          </p:cNvSpPr>
          <p:nvPr/>
        </p:nvSpPr>
        <p:spPr bwMode="auto">
          <a:xfrm>
            <a:off x="76200" y="914400"/>
            <a:ext cx="2209800" cy="5632139"/>
          </a:xfrm>
          <a:prstGeom prst="rect">
            <a:avLst/>
          </a:prstGeom>
          <a:noFill/>
          <a:ln w="9525">
            <a:noFill/>
            <a:miter lim="800000"/>
            <a:headEnd/>
            <a:tailEnd/>
          </a:ln>
          <a:effectLst>
            <a:outerShdw blurRad="50800" dist="35921" dir="2700000" algn="ctr" rotWithShape="0">
              <a:srgbClr val="000000">
                <a:alpha val="42999"/>
              </a:srgbClr>
            </a:outerShdw>
          </a:effectLst>
        </p:spPr>
        <p:txBody>
          <a:bodyPr lIns="91269" tIns="45635" rIns="91269" bIns="45635">
            <a:spAutoFit/>
          </a:bodyPr>
          <a:lstStyle/>
          <a:p>
            <a:pPr algn="l" eaLnBrk="0" hangingPunct="0">
              <a:defRPr/>
            </a:pPr>
            <a:r>
              <a:rPr lang="en-US" altLang="zh-CN" dirty="0">
                <a:solidFill>
                  <a:srgbClr val="FFFFFF"/>
                </a:solidFill>
                <a:ea typeface="ヒラギノ角ゴ Pro W3" charset="-128"/>
                <a:cs typeface="ヒラギノ角ゴ Pro W3" charset="-128"/>
              </a:rPr>
              <a:t>5 </a:t>
            </a:r>
            <a:r>
              <a:rPr lang="zh-CN" altLang="en-US" dirty="0">
                <a:solidFill>
                  <a:srgbClr val="FFFFFF"/>
                </a:solidFill>
                <a:ea typeface="ヒラギノ角ゴ Pro W3" charset="-128"/>
                <a:cs typeface="ヒラギノ角ゴ Pro W3" charset="-128"/>
              </a:rPr>
              <a:t>并 且 显 给 矶 法 看 ， 然 後 显 给 十 二 使 徒 看 ； </a:t>
            </a:r>
          </a:p>
          <a:p>
            <a:pPr algn="l" eaLnBrk="0" hangingPunct="0">
              <a:defRPr/>
            </a:pPr>
            <a:r>
              <a:rPr lang="zh-CN" altLang="en-US" dirty="0">
                <a:solidFill>
                  <a:srgbClr val="FFFFFF"/>
                </a:solidFill>
                <a:ea typeface="ヒラギノ角ゴ Pro W3" charset="-128"/>
                <a:cs typeface="ヒラギノ角ゴ Pro W3" charset="-128"/>
              </a:rPr>
              <a:t> </a:t>
            </a:r>
            <a:r>
              <a:rPr lang="en-US" altLang="zh-CN" dirty="0">
                <a:solidFill>
                  <a:srgbClr val="FFFFFF"/>
                </a:solidFill>
                <a:ea typeface="ヒラギノ角ゴ Pro W3" charset="-128"/>
                <a:cs typeface="ヒラギノ角ゴ Pro W3" charset="-128"/>
              </a:rPr>
              <a:t>6 </a:t>
            </a:r>
            <a:r>
              <a:rPr lang="zh-CN" altLang="en-US" dirty="0">
                <a:solidFill>
                  <a:srgbClr val="FFFFFF"/>
                </a:solidFill>
                <a:ea typeface="ヒラギノ角ゴ Pro W3" charset="-128"/>
                <a:cs typeface="ヒラギノ角ゴ Pro W3" charset="-128"/>
              </a:rPr>
              <a:t>後 来 一 时 显 给 五 百 多 弟 兄 看 ， 其 中 一 大 半 到 如 今 还 在 ， 却 也 有 已 经 睡 了 的 。 </a:t>
            </a:r>
          </a:p>
          <a:p>
            <a:pPr algn="l" eaLnBrk="0" hangingPunct="0">
              <a:defRPr/>
            </a:pPr>
            <a:r>
              <a:rPr lang="zh-CN" altLang="en-US" dirty="0">
                <a:solidFill>
                  <a:srgbClr val="FFFFFF"/>
                </a:solidFill>
                <a:ea typeface="ヒラギノ角ゴ Pro W3" charset="-128"/>
                <a:cs typeface="ヒラギノ角ゴ Pro W3" charset="-128"/>
              </a:rPr>
              <a:t> </a:t>
            </a:r>
            <a:r>
              <a:rPr lang="en-US" altLang="zh-CN" dirty="0">
                <a:solidFill>
                  <a:srgbClr val="FFFFFF"/>
                </a:solidFill>
                <a:ea typeface="ヒラギノ角ゴ Pro W3" charset="-128"/>
                <a:cs typeface="ヒラギノ角ゴ Pro W3" charset="-128"/>
              </a:rPr>
              <a:t>7 </a:t>
            </a:r>
            <a:r>
              <a:rPr lang="zh-CN" altLang="en-US" dirty="0">
                <a:solidFill>
                  <a:srgbClr val="FFFFFF"/>
                </a:solidFill>
                <a:ea typeface="ヒラギノ角ゴ Pro W3" charset="-128"/>
                <a:cs typeface="ヒラギノ角ゴ Pro W3" charset="-128"/>
              </a:rPr>
              <a:t>以 後 显 给 雅 各 看 ， 再 显 给 众 使 徒 看 </a:t>
            </a:r>
            <a:endParaRPr lang="en-US" dirty="0">
              <a:solidFill>
                <a:srgbClr val="FFFFFF"/>
              </a:solidFill>
              <a:ea typeface="ヒラギノ角ゴ Pro W3" charset="-128"/>
              <a:cs typeface="ヒラギノ角ゴ Pro W3" charset="-128"/>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2" presetClass="entr" presetSubtype="4"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slide(fromBottom)">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1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3794" name="Title 1"/>
          <p:cNvSpPr>
            <a:spLocks noGrp="1"/>
          </p:cNvSpPr>
          <p:nvPr>
            <p:ph type="ctrTitle"/>
          </p:nvPr>
        </p:nvSpPr>
        <p:spPr>
          <a:xfrm>
            <a:off x="0" y="0"/>
            <a:ext cx="9144000" cy="3352800"/>
          </a:xfrm>
        </p:spPr>
        <p:txBody>
          <a:bodyPr/>
          <a:lstStyle/>
          <a:p>
            <a:r>
              <a:rPr lang="en-US" sz="4800" b="1" dirty="0">
                <a:solidFill>
                  <a:srgbClr val="FFFFFF"/>
                </a:solidFill>
                <a:effectLst>
                  <a:outerShdw blurRad="38100" dist="38100" dir="2700000" algn="tl">
                    <a:srgbClr val="000000">
                      <a:alpha val="43137"/>
                    </a:srgbClr>
                  </a:outerShdw>
                </a:effectLst>
                <a:latin typeface="Tahoma" charset="0"/>
                <a:ea typeface="ヒラギノ角ゴ Pro W3" charset="0"/>
                <a:cs typeface="Tahoma" charset="0"/>
              </a:rPr>
              <a:t>II. </a:t>
            </a:r>
            <a:r>
              <a:rPr lang="zh-CN" altLang="en-US" sz="4800" b="1" dirty="0">
                <a:solidFill>
                  <a:srgbClr val="FFFFFF"/>
                </a:solidFill>
                <a:effectLst>
                  <a:outerShdw blurRad="38100" dist="38100" dir="2700000" algn="tl">
                    <a:srgbClr val="000000">
                      <a:alpha val="43137"/>
                    </a:srgbClr>
                  </a:outerShdw>
                </a:effectLst>
                <a:latin typeface="Tahoma" charset="0"/>
                <a:ea typeface="ヒラギノ角ゴ Pro W3" charset="0"/>
                <a:cs typeface="Tahoma" charset="0"/>
              </a:rPr>
              <a:t>基督的复活使我们在末后的日子得着</a:t>
            </a:r>
            <a:r>
              <a:rPr lang="zh-CN" altLang="en-US" sz="4800" b="1" dirty="0">
                <a:solidFill>
                  <a:srgbClr val="FFFF00"/>
                </a:solidFill>
                <a:effectLst>
                  <a:outerShdw blurRad="38100" dist="38100" dir="2700000" algn="tl">
                    <a:srgbClr val="000000">
                      <a:alpha val="43137"/>
                    </a:srgbClr>
                  </a:outerShdw>
                </a:effectLst>
                <a:latin typeface="Tahoma" charset="0"/>
                <a:ea typeface="ヒラギノ角ゴ Pro W3" charset="0"/>
                <a:cs typeface="Tahoma" charset="0"/>
              </a:rPr>
              <a:t>复活</a:t>
            </a:r>
            <a:r>
              <a:rPr lang="zh-CN" altLang="en-US" sz="4800" b="1" dirty="0">
                <a:solidFill>
                  <a:srgbClr val="FFFFFF"/>
                </a:solidFill>
                <a:effectLst>
                  <a:outerShdw blurRad="38100" dist="38100" dir="2700000" algn="tl">
                    <a:srgbClr val="000000">
                      <a:alpha val="43137"/>
                    </a:srgbClr>
                  </a:outerShdw>
                </a:effectLst>
                <a:latin typeface="Tahoma" charset="0"/>
                <a:ea typeface="ヒラギノ角ゴ Pro W3" charset="0"/>
                <a:cs typeface="Tahoma" charset="0"/>
              </a:rPr>
              <a:t>的身体</a:t>
            </a:r>
            <a:r>
              <a:rPr lang="en-US" sz="4800" b="1" dirty="0">
                <a:solidFill>
                  <a:srgbClr val="FFFFFF"/>
                </a:solidFill>
                <a:effectLst>
                  <a:outerShdw blurRad="38100" dist="38100" dir="2700000" algn="tl">
                    <a:srgbClr val="000000">
                      <a:alpha val="43137"/>
                    </a:srgbClr>
                  </a:outerShdw>
                </a:effectLst>
                <a:latin typeface="Tahoma" charset="0"/>
                <a:ea typeface="ヒラギノ角ゴ Pro W3" charset="0"/>
                <a:cs typeface="Tahoma" charset="0"/>
              </a:rPr>
              <a:t>(15:12-57).</a:t>
            </a:r>
            <a:endParaRPr lang="en-US" sz="4800" dirty="0">
              <a:effectLst>
                <a:outerShdw blurRad="38100" dist="38100" dir="2700000" algn="tl">
                  <a:srgbClr val="000000">
                    <a:alpha val="43137"/>
                  </a:srgbClr>
                </a:outerShdw>
              </a:effectLst>
              <a:latin typeface="Arial" charset="0"/>
              <a:ea typeface="ヒラギノ角ゴ Pro W3" charset="0"/>
              <a:cs typeface="ヒラギノ角ゴ Pro W3" charset="0"/>
            </a:endParaRPr>
          </a:p>
        </p:txBody>
      </p:sp>
      <p:sp>
        <p:nvSpPr>
          <p:cNvPr id="3" name="TextBox 2"/>
          <p:cNvSpPr txBox="1">
            <a:spLocks noChangeArrowheads="1"/>
          </p:cNvSpPr>
          <p:nvPr/>
        </p:nvSpPr>
        <p:spPr bwMode="auto">
          <a:xfrm>
            <a:off x="4804865" y="4869160"/>
            <a:ext cx="4323483" cy="160782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129224" tIns="64615" rIns="129224" bIns="64615">
            <a:spAutoFit/>
          </a:bodyPr>
          <a:lstStyle>
            <a:lvl1pPr defTabSz="1300163"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defTabSz="1300163" eaLnBrk="0" hangingPunct="0">
              <a:defRPr sz="3400">
                <a:solidFill>
                  <a:srgbClr val="000000"/>
                </a:solidFill>
                <a:latin typeface="Times New Roman" charset="0"/>
                <a:ea typeface="ＭＳ Ｐゴシック" charset="0"/>
                <a:sym typeface="Times New Roman" charset="0"/>
              </a:defRPr>
            </a:lvl2pPr>
            <a:lvl3pPr marL="1143000" indent="-228600" defTabSz="1300163" eaLnBrk="0" hangingPunct="0">
              <a:defRPr sz="3400">
                <a:solidFill>
                  <a:srgbClr val="000000"/>
                </a:solidFill>
                <a:latin typeface="Times New Roman" charset="0"/>
                <a:ea typeface="ＭＳ Ｐゴシック" charset="0"/>
                <a:sym typeface="Times New Roman" charset="0"/>
              </a:defRPr>
            </a:lvl3pPr>
            <a:lvl4pPr marL="1600200" indent="-228600" defTabSz="1300163" eaLnBrk="0" hangingPunct="0">
              <a:defRPr sz="3400">
                <a:solidFill>
                  <a:srgbClr val="000000"/>
                </a:solidFill>
                <a:latin typeface="Times New Roman" charset="0"/>
                <a:ea typeface="ＭＳ Ｐゴシック" charset="0"/>
                <a:sym typeface="Times New Roman" charset="0"/>
              </a:defRPr>
            </a:lvl4pPr>
            <a:lvl5pPr marL="2057400" indent="-228600" defTabSz="1300163" eaLnBrk="0" hangingPunct="0">
              <a:defRPr sz="3400">
                <a:solidFill>
                  <a:srgbClr val="000000"/>
                </a:solidFill>
                <a:latin typeface="Times New Roman" charset="0"/>
                <a:ea typeface="ＭＳ Ｐゴシック" charset="0"/>
                <a:sym typeface="Times New Roman" charset="0"/>
              </a:defRPr>
            </a:lvl5pPr>
            <a:lvl6pPr marL="25146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r" eaLnBrk="1" hangingPunct="1"/>
            <a:r>
              <a:rPr lang="zh-CN" altLang="en-US" sz="9600" dirty="0">
                <a:solidFill>
                  <a:schemeClr val="bg1"/>
                </a:solidFill>
                <a:latin typeface="Calibri" charset="0"/>
                <a:ea typeface="宋体" charset="0"/>
                <a:cs typeface="宋体" charset="0"/>
              </a:rPr>
              <a:t>得胜</a:t>
            </a:r>
            <a:endParaRPr lang="en-US" sz="9600" dirty="0">
              <a:solidFill>
                <a:schemeClr val="bg1"/>
              </a:solidFill>
              <a:latin typeface="Calibri" charset="0"/>
              <a:ea typeface="宋体" charset="0"/>
              <a:cs typeface="宋体" charset="0"/>
            </a:endParaRPr>
          </a:p>
        </p:txBody>
      </p:sp>
      <p:pic>
        <p:nvPicPr>
          <p:cNvPr id="2" name="Picture 1" descr="1 Cor 15 Bkgrd.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9175964" y="8237"/>
            <a:ext cx="9144000" cy="6840725"/>
          </a:xfrm>
          <a:prstGeom prst="rect">
            <a:avLst/>
          </a:prstGeom>
        </p:spPr>
      </p:pic>
    </p:spTree>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490" name="Picture 2" descr="TheEmptyTomb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36512" y="609600"/>
            <a:ext cx="5904656" cy="5483696"/>
          </a:xfrm>
        </p:spPr>
        <p:txBody>
          <a:bodyPr/>
          <a:lstStyle/>
          <a:p>
            <a:r>
              <a:rPr lang="zh-CN" altLang="en-US" sz="11500" b="1" kern="1200" dirty="0">
                <a:ln>
                  <a:solidFill>
                    <a:schemeClr val="accent2">
                      <a:lumMod val="60000"/>
                      <a:lumOff val="40000"/>
                    </a:schemeClr>
                  </a:solidFill>
                </a:ln>
                <a:solidFill>
                  <a:srgbClr val="FFFCAD"/>
                </a:solidFill>
                <a:effectLst>
                  <a:glow rad="101600">
                    <a:schemeClr val="tx1">
                      <a:alpha val="75000"/>
                    </a:schemeClr>
                  </a:glow>
                  <a:outerShdw blurRad="263525" dist="292100" dir="2700000" algn="tl" rotWithShape="0">
                    <a:srgbClr val="000000">
                      <a:alpha val="87000"/>
                    </a:srgbClr>
                  </a:outerShdw>
                  <a:reflection stA="50000" endPos="34000" dist="12700" dir="5400000" sy="-100000" algn="bl" rotWithShape="0"/>
                </a:effectLst>
                <a:ea typeface="ＭＳ Ｐゴシック"/>
                <a:cs typeface="ＭＳ Ｐゴシック"/>
              </a:rPr>
              <a:t>复活</a:t>
            </a:r>
            <a:br>
              <a:rPr lang="en-US" altLang="zh-CN" sz="11500" b="1" kern="1200" dirty="0">
                <a:ln>
                  <a:solidFill>
                    <a:schemeClr val="accent2">
                      <a:lumMod val="60000"/>
                      <a:lumOff val="40000"/>
                    </a:schemeClr>
                  </a:solidFill>
                </a:ln>
                <a:solidFill>
                  <a:srgbClr val="FFFCAD"/>
                </a:solidFill>
                <a:effectLst>
                  <a:glow rad="101600">
                    <a:schemeClr val="tx1">
                      <a:alpha val="75000"/>
                    </a:schemeClr>
                  </a:glow>
                  <a:outerShdw blurRad="263525" dist="292100" dir="2700000" algn="tl" rotWithShape="0">
                    <a:srgbClr val="000000">
                      <a:alpha val="87000"/>
                    </a:srgbClr>
                  </a:outerShdw>
                  <a:reflection stA="50000" endPos="34000" dist="12700" dir="5400000" sy="-100000" algn="bl" rotWithShape="0"/>
                </a:effectLst>
                <a:ea typeface="ＭＳ Ｐゴシック"/>
                <a:cs typeface="ＭＳ Ｐゴシック"/>
              </a:rPr>
            </a:br>
            <a:r>
              <a:rPr lang="zh-CN" altLang="en-US" sz="11500" b="1" kern="1200" dirty="0">
                <a:ln>
                  <a:solidFill>
                    <a:schemeClr val="accent2">
                      <a:lumMod val="60000"/>
                      <a:lumOff val="40000"/>
                    </a:schemeClr>
                  </a:solidFill>
                </a:ln>
                <a:solidFill>
                  <a:srgbClr val="FFFCAD"/>
                </a:solidFill>
                <a:effectLst>
                  <a:glow rad="101600">
                    <a:schemeClr val="tx1">
                      <a:alpha val="75000"/>
                    </a:schemeClr>
                  </a:glow>
                  <a:outerShdw blurRad="263525" dist="292100" dir="2700000" algn="tl" rotWithShape="0">
                    <a:srgbClr val="000000">
                      <a:alpha val="87000"/>
                    </a:srgbClr>
                  </a:outerShdw>
                  <a:reflection stA="50000" endPos="34000" dist="12700" dir="5400000" sy="-100000" algn="bl" rotWithShape="0"/>
                </a:effectLst>
                <a:ea typeface="ＭＳ Ｐゴシック"/>
                <a:cs typeface="ＭＳ Ｐゴシック"/>
              </a:rPr>
              <a:t>的主</a:t>
            </a:r>
            <a:endParaRPr lang="en-US" sz="9600" dirty="0">
              <a:ln>
                <a:solidFill>
                  <a:schemeClr val="accent2">
                    <a:lumMod val="60000"/>
                    <a:lumOff val="40000"/>
                  </a:schemeClr>
                </a:solidFill>
              </a:ln>
              <a:solidFill>
                <a:srgbClr val="FFFCAD"/>
              </a:solidFill>
              <a:effectLst>
                <a:glow rad="101600">
                  <a:schemeClr val="tx1">
                    <a:alpha val="75000"/>
                  </a:schemeClr>
                </a:glow>
                <a:outerShdw blurRad="263525" dist="292100" dir="2700000" algn="tl" rotWithShape="0">
                  <a:srgbClr val="000000">
                    <a:alpha val="87000"/>
                  </a:srgbClr>
                </a:outerShdw>
                <a:reflection stA="50000" endPos="34000" dist="12700" dir="5400000" sy="-100000" algn="bl" rotWithShape="0"/>
              </a:effectLst>
            </a:endParaRPr>
          </a:p>
        </p:txBody>
      </p:sp>
    </p:spTree>
    <p:extLst>
      <p:ext uri="{BB962C8B-B14F-4D97-AF65-F5344CB8AC3E}">
        <p14:creationId xmlns:p14="http://schemas.microsoft.com/office/powerpoint/2010/main" val="367825780"/>
      </p:ext>
    </p:extLst>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6514" name="Picture 2" descr="therisenchrist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itle 2"/>
          <p:cNvSpPr>
            <a:spLocks noGrp="1"/>
          </p:cNvSpPr>
          <p:nvPr>
            <p:ph type="title" idx="4294967295"/>
          </p:nvPr>
        </p:nvSpPr>
        <p:spPr>
          <a:xfrm>
            <a:off x="0" y="152401"/>
            <a:ext cx="9144000" cy="1524000"/>
          </a:xfrm>
        </p:spPr>
        <p:txBody>
          <a:bodyPr/>
          <a:lstStyle/>
          <a:p>
            <a:r>
              <a:rPr lang="zh-CN" altLang="en-US" sz="4000" b="1" dirty="0">
                <a:solidFill>
                  <a:srgbClr val="FFFFFF"/>
                </a:solidFill>
                <a:effectLst>
                  <a:glow rad="228600">
                    <a:schemeClr val="tx1">
                      <a:alpha val="75000"/>
                    </a:schemeClr>
                  </a:glow>
                </a:effectLst>
                <a:latin typeface="Arial" charset="0"/>
                <a:ea typeface="ヒラギノ角ゴ Pro W3" charset="0"/>
                <a:cs typeface="ヒラギノ角ゴ Pro W3" charset="0"/>
              </a:rPr>
              <a:t>若我们怀疑耶稣从死里复活，我们就会</a:t>
            </a:r>
            <a:r>
              <a:rPr lang="zh-CN" altLang="en-US" sz="6000" b="1" dirty="0">
                <a:solidFill>
                  <a:srgbClr val="FFFF00"/>
                </a:solidFill>
                <a:effectLst>
                  <a:glow rad="228600">
                    <a:schemeClr val="tx1">
                      <a:alpha val="75000"/>
                    </a:schemeClr>
                  </a:glow>
                </a:effectLst>
                <a:latin typeface="Arial" charset="0"/>
                <a:ea typeface="ヒラギノ角ゴ Pro W3" charset="0"/>
                <a:cs typeface="ヒラギノ角ゴ Pro W3" charset="0"/>
              </a:rPr>
              <a:t>失去盼望</a:t>
            </a:r>
            <a:r>
              <a:rPr lang="zh-CN" altLang="en-US" sz="4000" b="1" dirty="0">
                <a:solidFill>
                  <a:srgbClr val="FFFFFF"/>
                </a:solidFill>
                <a:effectLst>
                  <a:glow rad="228600">
                    <a:schemeClr val="tx1">
                      <a:alpha val="75000"/>
                    </a:schemeClr>
                  </a:glow>
                </a:effectLst>
                <a:latin typeface="Arial" charset="0"/>
                <a:ea typeface="ヒラギノ角ゴ Pro W3" charset="0"/>
                <a:cs typeface="ヒラギノ角ゴ Pro W3" charset="0"/>
              </a:rPr>
              <a:t> </a:t>
            </a:r>
            <a:r>
              <a:rPr lang="en-US" altLang="zh-CN" sz="4000" b="1" dirty="0">
                <a:solidFill>
                  <a:srgbClr val="FFFFFF"/>
                </a:solidFill>
                <a:effectLst>
                  <a:glow rad="228600">
                    <a:schemeClr val="tx1">
                      <a:alpha val="75000"/>
                    </a:schemeClr>
                  </a:glow>
                </a:effectLst>
                <a:latin typeface="Arial" charset="0"/>
                <a:ea typeface="ヒラギノ角ゴ Pro W3" charset="0"/>
                <a:cs typeface="ヒラギノ角ゴ Pro W3" charset="0"/>
              </a:rPr>
              <a:t>(12-19</a:t>
            </a:r>
            <a:r>
              <a:rPr lang="zh-CN" altLang="en-US" sz="4000" b="1" dirty="0">
                <a:solidFill>
                  <a:srgbClr val="FFFFFF"/>
                </a:solidFill>
                <a:effectLst>
                  <a:glow rad="228600">
                    <a:schemeClr val="tx1">
                      <a:alpha val="75000"/>
                    </a:schemeClr>
                  </a:glow>
                </a:effectLst>
                <a:latin typeface="Arial" charset="0"/>
                <a:ea typeface="ヒラギノ角ゴ Pro W3" charset="0"/>
                <a:cs typeface="ヒラギノ角ゴ Pro W3" charset="0"/>
              </a:rPr>
              <a:t>节</a:t>
            </a:r>
            <a:endParaRPr lang="en-US" sz="4000" b="1" dirty="0">
              <a:solidFill>
                <a:srgbClr val="FFFFFF"/>
              </a:solidFill>
              <a:effectLst>
                <a:glow rad="228600">
                  <a:schemeClr val="tx1">
                    <a:alpha val="75000"/>
                  </a:schemeClr>
                </a:glow>
              </a:effectLst>
              <a:latin typeface="Arial" charset="0"/>
              <a:ea typeface="ヒラギノ角ゴ Pro W3" charset="0"/>
              <a:cs typeface="ヒラギノ角ゴ Pro W3" charset="0"/>
            </a:endParaRPr>
          </a:p>
        </p:txBody>
      </p:sp>
      <p:pic>
        <p:nvPicPr>
          <p:cNvPr id="576516" name="Picture 3" descr="person0248.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5029200"/>
            <a:ext cx="2438400" cy="182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itle 2"/>
          <p:cNvSpPr txBox="1">
            <a:spLocks/>
          </p:cNvSpPr>
          <p:nvPr/>
        </p:nvSpPr>
        <p:spPr bwMode="auto">
          <a:xfrm>
            <a:off x="1524000" y="1828800"/>
            <a:ext cx="7620000" cy="1371600"/>
          </a:xfrm>
          <a:prstGeom prst="rect">
            <a:avLst/>
          </a:prstGeom>
          <a:noFill/>
          <a:ln w="9525">
            <a:noFill/>
            <a:miter lim="800000"/>
            <a:headEnd/>
            <a:tailEnd/>
          </a:ln>
        </p:spPr>
        <p:txBody>
          <a:bodyPr lIns="91269" tIns="45635" rIns="91269" bIns="45635" anchor="ctr"/>
          <a:lstStyle>
            <a:lvl1pPr marL="354013" indent="-354013"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a:r>
              <a:rPr lang="en-US" altLang="zh-CN" sz="3600" dirty="0">
                <a:solidFill>
                  <a:srgbClr val="FFFFFF"/>
                </a:solidFill>
                <a:effectLst>
                  <a:glow rad="228600">
                    <a:schemeClr val="tx1">
                      <a:alpha val="75000"/>
                    </a:schemeClr>
                  </a:glow>
                </a:effectLst>
                <a:ea typeface="ヒラギノ角ゴ Pro W3" charset="0"/>
                <a:cs typeface="ヒラギノ角ゴ Pro W3" charset="0"/>
              </a:rPr>
              <a:t>• </a:t>
            </a:r>
            <a:r>
              <a:rPr lang="zh-CN" altLang="en-US" sz="3600" dirty="0">
                <a:solidFill>
                  <a:srgbClr val="FFFFFF"/>
                </a:solidFill>
                <a:effectLst>
                  <a:glow rad="228600">
                    <a:schemeClr val="tx1">
                      <a:alpha val="75000"/>
                    </a:schemeClr>
                  </a:glow>
                </a:effectLst>
                <a:ea typeface="ヒラギノ角ゴ Pro W3" charset="0"/>
                <a:cs typeface="ヒラギノ角ゴ Pro W3" charset="0"/>
              </a:rPr>
              <a:t>若不信从死里复活</a:t>
            </a:r>
            <a:r>
              <a:rPr lang="en-US" altLang="zh-CN" sz="3600" dirty="0">
                <a:solidFill>
                  <a:srgbClr val="FFFFFF"/>
                </a:solidFill>
                <a:effectLst>
                  <a:glow rad="228600">
                    <a:schemeClr val="tx1">
                      <a:alpha val="75000"/>
                    </a:schemeClr>
                  </a:glow>
                </a:effectLst>
                <a:ea typeface="ヒラギノ角ゴ Pro W3" charset="0"/>
                <a:cs typeface="ヒラギノ角ゴ Pro W3" charset="0"/>
              </a:rPr>
              <a:t>(12-13</a:t>
            </a:r>
            <a:r>
              <a:rPr lang="zh-CN" altLang="en-US" sz="3600" dirty="0">
                <a:solidFill>
                  <a:srgbClr val="FFFFFF"/>
                </a:solidFill>
                <a:effectLst>
                  <a:glow rad="228600">
                    <a:schemeClr val="tx1">
                      <a:alpha val="75000"/>
                    </a:schemeClr>
                  </a:glow>
                </a:effectLst>
                <a:ea typeface="ヒラギノ角ゴ Pro W3" charset="0"/>
                <a:cs typeface="ヒラギノ角ゴ Pro W3" charset="0"/>
              </a:rPr>
              <a:t>节</a:t>
            </a:r>
            <a:r>
              <a:rPr lang="en-US" altLang="zh-CN" sz="3600" dirty="0">
                <a:solidFill>
                  <a:srgbClr val="FFFFFF"/>
                </a:solidFill>
                <a:effectLst>
                  <a:glow rad="228600">
                    <a:schemeClr val="tx1">
                      <a:alpha val="75000"/>
                    </a:schemeClr>
                  </a:glow>
                </a:effectLst>
                <a:ea typeface="ヒラギノ角ゴ Pro W3" charset="0"/>
                <a:cs typeface="ヒラギノ角ゴ Pro W3" charset="0"/>
              </a:rPr>
              <a:t>)</a:t>
            </a:r>
          </a:p>
        </p:txBody>
      </p:sp>
      <p:sp>
        <p:nvSpPr>
          <p:cNvPr id="7" name="Title 2"/>
          <p:cNvSpPr txBox="1">
            <a:spLocks/>
          </p:cNvSpPr>
          <p:nvPr/>
        </p:nvSpPr>
        <p:spPr bwMode="auto">
          <a:xfrm>
            <a:off x="1524000" y="2781300"/>
            <a:ext cx="7620000" cy="914400"/>
          </a:xfrm>
          <a:prstGeom prst="rect">
            <a:avLst/>
          </a:prstGeom>
          <a:noFill/>
          <a:ln w="9525">
            <a:noFill/>
            <a:miter lim="800000"/>
            <a:headEnd/>
            <a:tailEnd/>
          </a:ln>
        </p:spPr>
        <p:txBody>
          <a:bodyPr lIns="91269" tIns="45635" rIns="91269" bIns="45635" anchor="ct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a:r>
              <a:rPr lang="en-US" sz="3200" dirty="0">
                <a:solidFill>
                  <a:srgbClr val="FFFFFF"/>
                </a:solidFill>
                <a:effectLst>
                  <a:glow rad="228600">
                    <a:schemeClr val="tx1">
                      <a:alpha val="75000"/>
                    </a:schemeClr>
                  </a:glow>
                </a:effectLst>
                <a:ea typeface="ヒラギノ角ゴ Pro W3" charset="0"/>
                <a:cs typeface="ヒラギノ角ゴ Pro W3" charset="0"/>
              </a:rPr>
              <a:t>• </a:t>
            </a:r>
            <a:r>
              <a:rPr lang="zh-CN" altLang="en-US" sz="3200" dirty="0">
                <a:solidFill>
                  <a:srgbClr val="FFFFFF"/>
                </a:solidFill>
                <a:effectLst>
                  <a:glow rad="228600">
                    <a:schemeClr val="tx1">
                      <a:alpha val="75000"/>
                    </a:schemeClr>
                  </a:glow>
                </a:effectLst>
                <a:ea typeface="ヒラギノ角ゴ Pro W3" charset="0"/>
                <a:cs typeface="ヒラギノ角ゴ Pro W3" charset="0"/>
              </a:rPr>
              <a:t>我 们 所 传 的</a:t>
            </a:r>
            <a:r>
              <a:rPr lang="en-US" altLang="zh-CN" sz="3200" dirty="0">
                <a:solidFill>
                  <a:srgbClr val="FFFFFF"/>
                </a:solidFill>
                <a:effectLst>
                  <a:glow rad="228600">
                    <a:schemeClr val="tx1">
                      <a:alpha val="75000"/>
                    </a:schemeClr>
                  </a:glow>
                </a:effectLst>
                <a:ea typeface="ヒラギノ角ゴ Pro W3" charset="0"/>
                <a:cs typeface="ヒラギノ角ゴ Pro W3" charset="0"/>
              </a:rPr>
              <a:t>/</a:t>
            </a:r>
            <a:r>
              <a:rPr lang="zh-CN" altLang="en-US" sz="3200" dirty="0">
                <a:solidFill>
                  <a:srgbClr val="FFFFFF"/>
                </a:solidFill>
                <a:effectLst>
                  <a:glow rad="228600">
                    <a:schemeClr val="tx1">
                      <a:alpha val="75000"/>
                    </a:schemeClr>
                  </a:glow>
                </a:effectLst>
                <a:ea typeface="ヒラギノ角ゴ Pro W3" charset="0"/>
                <a:cs typeface="ヒラギノ角ゴ Pro W3" charset="0"/>
              </a:rPr>
              <a:t>你们所信的 便 是 枉 然 </a:t>
            </a:r>
            <a:r>
              <a:rPr lang="en-US" altLang="zh-CN" sz="3200" dirty="0">
                <a:solidFill>
                  <a:srgbClr val="FFFFFF"/>
                </a:solidFill>
                <a:effectLst>
                  <a:glow rad="228600">
                    <a:schemeClr val="tx1">
                      <a:alpha val="75000"/>
                    </a:schemeClr>
                  </a:glow>
                </a:effectLst>
                <a:ea typeface="ヒラギノ角ゴ Pro W3" charset="0"/>
                <a:cs typeface="ヒラギノ角ゴ Pro W3" charset="0"/>
              </a:rPr>
              <a:t>(14</a:t>
            </a:r>
            <a:r>
              <a:rPr lang="zh-CN" altLang="en-US" sz="3200" dirty="0">
                <a:solidFill>
                  <a:srgbClr val="FFFFFF"/>
                </a:solidFill>
                <a:effectLst>
                  <a:glow rad="228600">
                    <a:schemeClr val="tx1">
                      <a:alpha val="75000"/>
                    </a:schemeClr>
                  </a:glow>
                </a:effectLst>
                <a:ea typeface="ヒラギノ角ゴ Pro W3" charset="0"/>
                <a:cs typeface="ヒラギノ角ゴ Pro W3" charset="0"/>
              </a:rPr>
              <a:t>节</a:t>
            </a:r>
            <a:r>
              <a:rPr lang="en-US" altLang="zh-CN" sz="3200" dirty="0">
                <a:solidFill>
                  <a:srgbClr val="FFFFFF"/>
                </a:solidFill>
                <a:effectLst>
                  <a:glow rad="228600">
                    <a:schemeClr val="tx1">
                      <a:alpha val="75000"/>
                    </a:schemeClr>
                  </a:glow>
                </a:effectLst>
                <a:ea typeface="ヒラギノ角ゴ Pro W3" charset="0"/>
                <a:cs typeface="ヒラギノ角ゴ Pro W3" charset="0"/>
              </a:rPr>
              <a:t>)</a:t>
            </a:r>
          </a:p>
        </p:txBody>
      </p:sp>
      <p:sp>
        <p:nvSpPr>
          <p:cNvPr id="8" name="Title 2"/>
          <p:cNvSpPr txBox="1">
            <a:spLocks/>
          </p:cNvSpPr>
          <p:nvPr/>
        </p:nvSpPr>
        <p:spPr bwMode="auto">
          <a:xfrm>
            <a:off x="1524000" y="3657600"/>
            <a:ext cx="7620000" cy="914400"/>
          </a:xfrm>
          <a:prstGeom prst="rect">
            <a:avLst/>
          </a:prstGeom>
          <a:noFill/>
          <a:ln w="9525">
            <a:noFill/>
            <a:miter lim="800000"/>
            <a:headEnd/>
            <a:tailEnd/>
          </a:ln>
        </p:spPr>
        <p:txBody>
          <a:bodyPr lIns="91269" tIns="45635" rIns="91269" bIns="45635" anchor="ct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a:r>
              <a:rPr lang="en-US" altLang="zh-CN" sz="3200" dirty="0">
                <a:solidFill>
                  <a:srgbClr val="FFFFFF"/>
                </a:solidFill>
                <a:effectLst>
                  <a:glow rad="228600">
                    <a:schemeClr val="tx1">
                      <a:alpha val="75000"/>
                    </a:schemeClr>
                  </a:glow>
                </a:effectLst>
                <a:ea typeface="ヒラギノ角ゴ Pro W3" charset="0"/>
                <a:cs typeface="ヒラギノ角ゴ Pro W3" charset="0"/>
              </a:rPr>
              <a:t>• </a:t>
            </a:r>
            <a:r>
              <a:rPr lang="zh-CN" altLang="en-US" sz="3200" dirty="0">
                <a:solidFill>
                  <a:srgbClr val="FFFFFF"/>
                </a:solidFill>
                <a:effectLst>
                  <a:glow rad="228600">
                    <a:schemeClr val="tx1">
                      <a:alpha val="75000"/>
                    </a:schemeClr>
                  </a:glow>
                </a:effectLst>
                <a:ea typeface="ヒラギノ角ゴ Pro W3" charset="0"/>
                <a:cs typeface="ヒラギノ角ゴ Pro W3" charset="0"/>
              </a:rPr>
              <a:t>我 们 是 为 神 妄 作 见 证 的</a:t>
            </a:r>
            <a:r>
              <a:rPr lang="en-US" altLang="zh-CN" sz="3200" dirty="0">
                <a:solidFill>
                  <a:srgbClr val="FFFFFF"/>
                </a:solidFill>
                <a:effectLst>
                  <a:glow rad="228600">
                    <a:schemeClr val="tx1">
                      <a:alpha val="75000"/>
                    </a:schemeClr>
                  </a:glow>
                </a:effectLst>
                <a:ea typeface="ヒラギノ角ゴ Pro W3" charset="0"/>
                <a:cs typeface="ヒラギノ角ゴ Pro W3" charset="0"/>
              </a:rPr>
              <a:t>(15-16</a:t>
            </a:r>
            <a:r>
              <a:rPr lang="zh-CN" altLang="en-US" sz="3200" dirty="0">
                <a:solidFill>
                  <a:srgbClr val="FFFFFF"/>
                </a:solidFill>
                <a:effectLst>
                  <a:glow rad="228600">
                    <a:schemeClr val="tx1">
                      <a:alpha val="75000"/>
                    </a:schemeClr>
                  </a:glow>
                </a:effectLst>
                <a:ea typeface="ヒラギノ角ゴ Pro W3" charset="0"/>
                <a:cs typeface="ヒラギノ角ゴ Pro W3" charset="0"/>
              </a:rPr>
              <a:t>节</a:t>
            </a:r>
            <a:r>
              <a:rPr lang="en-US" altLang="zh-CN" sz="3200" dirty="0">
                <a:solidFill>
                  <a:srgbClr val="FFFFFF"/>
                </a:solidFill>
                <a:effectLst>
                  <a:glow rad="228600">
                    <a:schemeClr val="tx1">
                      <a:alpha val="75000"/>
                    </a:schemeClr>
                  </a:glow>
                </a:effectLst>
                <a:ea typeface="ヒラギノ角ゴ Pro W3" charset="0"/>
                <a:cs typeface="ヒラギノ角ゴ Pro W3" charset="0"/>
              </a:rPr>
              <a:t>)</a:t>
            </a:r>
          </a:p>
        </p:txBody>
      </p:sp>
      <p:sp>
        <p:nvSpPr>
          <p:cNvPr id="9" name="Title 2"/>
          <p:cNvSpPr txBox="1">
            <a:spLocks/>
          </p:cNvSpPr>
          <p:nvPr/>
        </p:nvSpPr>
        <p:spPr bwMode="auto">
          <a:xfrm>
            <a:off x="1524000" y="4343400"/>
            <a:ext cx="7620000" cy="914400"/>
          </a:xfrm>
          <a:prstGeom prst="rect">
            <a:avLst/>
          </a:prstGeom>
          <a:noFill/>
          <a:ln w="9525">
            <a:noFill/>
            <a:miter lim="800000"/>
            <a:headEnd/>
            <a:tailEnd/>
          </a:ln>
        </p:spPr>
        <p:txBody>
          <a:bodyPr lIns="91269" tIns="45635" rIns="91269" bIns="45635" anchor="ct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a:r>
              <a:rPr lang="en-US" altLang="zh-CN" sz="3600" dirty="0">
                <a:solidFill>
                  <a:srgbClr val="FFFFFF"/>
                </a:solidFill>
                <a:effectLst>
                  <a:glow rad="228600">
                    <a:schemeClr val="tx1">
                      <a:alpha val="75000"/>
                    </a:schemeClr>
                  </a:glow>
                </a:effectLst>
                <a:ea typeface="ヒラギノ角ゴ Pro W3" charset="0"/>
                <a:cs typeface="ヒラギノ角ゴ Pro W3" charset="0"/>
              </a:rPr>
              <a:t>• </a:t>
            </a:r>
            <a:r>
              <a:rPr lang="zh-CN" altLang="en-US" sz="3600" dirty="0">
                <a:solidFill>
                  <a:srgbClr val="FFFFFF"/>
                </a:solidFill>
                <a:effectLst>
                  <a:glow rad="228600">
                    <a:schemeClr val="tx1">
                      <a:alpha val="75000"/>
                    </a:schemeClr>
                  </a:glow>
                </a:effectLst>
                <a:ea typeface="ヒラギノ角ゴ Pro W3" charset="0"/>
                <a:cs typeface="ヒラギノ角ゴ Pro W3" charset="0"/>
              </a:rPr>
              <a:t>仍 在 罪 里</a:t>
            </a:r>
            <a:r>
              <a:rPr lang="en-US" altLang="zh-CN" sz="3600" dirty="0">
                <a:solidFill>
                  <a:srgbClr val="FFFFFF"/>
                </a:solidFill>
                <a:effectLst>
                  <a:glow rad="228600">
                    <a:schemeClr val="tx1">
                      <a:alpha val="75000"/>
                    </a:schemeClr>
                  </a:glow>
                </a:effectLst>
                <a:ea typeface="ヒラギノ角ゴ Pro W3" charset="0"/>
                <a:cs typeface="ヒラギノ角ゴ Pro W3" charset="0"/>
              </a:rPr>
              <a:t>(17</a:t>
            </a:r>
            <a:r>
              <a:rPr lang="zh-CN" altLang="en-US" sz="3600" dirty="0">
                <a:solidFill>
                  <a:srgbClr val="FFFFFF"/>
                </a:solidFill>
                <a:effectLst>
                  <a:glow rad="228600">
                    <a:schemeClr val="tx1">
                      <a:alpha val="75000"/>
                    </a:schemeClr>
                  </a:glow>
                </a:effectLst>
                <a:ea typeface="ヒラギノ角ゴ Pro W3" charset="0"/>
                <a:cs typeface="ヒラギノ角ゴ Pro W3" charset="0"/>
              </a:rPr>
              <a:t>节</a:t>
            </a:r>
            <a:r>
              <a:rPr lang="en-US" altLang="zh-CN" sz="3600" dirty="0">
                <a:solidFill>
                  <a:srgbClr val="FFFFFF"/>
                </a:solidFill>
                <a:effectLst>
                  <a:glow rad="228600">
                    <a:schemeClr val="tx1">
                      <a:alpha val="75000"/>
                    </a:schemeClr>
                  </a:glow>
                </a:effectLst>
                <a:ea typeface="ヒラギノ角ゴ Pro W3" charset="0"/>
                <a:cs typeface="ヒラギノ角ゴ Pro W3" charset="0"/>
              </a:rPr>
              <a:t>)</a:t>
            </a:r>
          </a:p>
        </p:txBody>
      </p:sp>
      <p:sp>
        <p:nvSpPr>
          <p:cNvPr id="10" name="Title 2"/>
          <p:cNvSpPr txBox="1">
            <a:spLocks/>
          </p:cNvSpPr>
          <p:nvPr/>
        </p:nvSpPr>
        <p:spPr bwMode="auto">
          <a:xfrm>
            <a:off x="1524000" y="5029200"/>
            <a:ext cx="7620000" cy="914400"/>
          </a:xfrm>
          <a:prstGeom prst="rect">
            <a:avLst/>
          </a:prstGeom>
          <a:noFill/>
          <a:ln w="9525">
            <a:noFill/>
            <a:miter lim="800000"/>
            <a:headEnd/>
            <a:tailEnd/>
          </a:ln>
        </p:spPr>
        <p:txBody>
          <a:bodyPr lIns="91269" tIns="45635" rIns="91269" bIns="45635" anchor="ct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a:r>
              <a:rPr lang="en-US" altLang="zh-CN" sz="3600" dirty="0">
                <a:solidFill>
                  <a:srgbClr val="FFFFFF"/>
                </a:solidFill>
                <a:effectLst>
                  <a:glow rad="228600">
                    <a:schemeClr val="tx1">
                      <a:alpha val="75000"/>
                    </a:schemeClr>
                  </a:glow>
                </a:effectLst>
                <a:ea typeface="ヒラギノ角ゴ Pro W3" charset="0"/>
                <a:cs typeface="ヒラギノ角ゴ Pro W3" charset="0"/>
              </a:rPr>
              <a:t>• </a:t>
            </a:r>
            <a:r>
              <a:rPr lang="zh-CN" altLang="en-US" sz="3600" dirty="0">
                <a:solidFill>
                  <a:srgbClr val="FFFFFF"/>
                </a:solidFill>
                <a:effectLst>
                  <a:glow rad="228600">
                    <a:schemeClr val="tx1">
                      <a:alpha val="75000"/>
                    </a:schemeClr>
                  </a:glow>
                </a:effectLst>
                <a:ea typeface="ヒラギノ角ゴ Pro W3" charset="0"/>
                <a:cs typeface="ヒラギノ角ゴ Pro W3" charset="0"/>
              </a:rPr>
              <a:t>没有天堂</a:t>
            </a:r>
            <a:r>
              <a:rPr lang="en-US" altLang="zh-CN" sz="3600" dirty="0">
                <a:solidFill>
                  <a:srgbClr val="FFFFFF"/>
                </a:solidFill>
                <a:effectLst>
                  <a:glow rad="228600">
                    <a:schemeClr val="tx1">
                      <a:alpha val="75000"/>
                    </a:schemeClr>
                  </a:glow>
                </a:effectLst>
                <a:ea typeface="ヒラギノ角ゴ Pro W3" charset="0"/>
                <a:cs typeface="ヒラギノ角ゴ Pro W3" charset="0"/>
              </a:rPr>
              <a:t>(18</a:t>
            </a:r>
            <a:r>
              <a:rPr lang="zh-CN" altLang="en-US" sz="3600" dirty="0">
                <a:solidFill>
                  <a:srgbClr val="FFFFFF"/>
                </a:solidFill>
                <a:effectLst>
                  <a:glow rad="228600">
                    <a:schemeClr val="tx1">
                      <a:alpha val="75000"/>
                    </a:schemeClr>
                  </a:glow>
                </a:effectLst>
                <a:ea typeface="ヒラギノ角ゴ Pro W3" charset="0"/>
                <a:cs typeface="ヒラギノ角ゴ Pro W3" charset="0"/>
              </a:rPr>
              <a:t>节</a:t>
            </a:r>
            <a:r>
              <a:rPr lang="en-US" altLang="zh-CN" sz="3600" dirty="0">
                <a:solidFill>
                  <a:srgbClr val="FFFFFF"/>
                </a:solidFill>
                <a:effectLst>
                  <a:glow rad="228600">
                    <a:schemeClr val="tx1">
                      <a:alpha val="75000"/>
                    </a:schemeClr>
                  </a:glow>
                </a:effectLst>
                <a:ea typeface="ヒラギノ角ゴ Pro W3" charset="0"/>
                <a:cs typeface="ヒラギノ角ゴ Pro W3" charset="0"/>
              </a:rPr>
              <a:t>)</a:t>
            </a:r>
          </a:p>
        </p:txBody>
      </p:sp>
      <p:sp>
        <p:nvSpPr>
          <p:cNvPr id="11" name="Title 2"/>
          <p:cNvSpPr txBox="1">
            <a:spLocks/>
          </p:cNvSpPr>
          <p:nvPr/>
        </p:nvSpPr>
        <p:spPr bwMode="auto">
          <a:xfrm>
            <a:off x="1524000" y="5715000"/>
            <a:ext cx="7620000" cy="914400"/>
          </a:xfrm>
          <a:prstGeom prst="rect">
            <a:avLst/>
          </a:prstGeom>
          <a:noFill/>
          <a:ln w="9525">
            <a:noFill/>
            <a:miter lim="800000"/>
            <a:headEnd/>
            <a:tailEnd/>
          </a:ln>
        </p:spPr>
        <p:txBody>
          <a:bodyPr lIns="91269" tIns="45635" rIns="91269" bIns="45635" anchor="ct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a:r>
              <a:rPr lang="en-US" altLang="zh-CN" sz="3600" dirty="0">
                <a:solidFill>
                  <a:srgbClr val="FFFFFF"/>
                </a:solidFill>
                <a:effectLst>
                  <a:glow rad="228600">
                    <a:schemeClr val="tx1">
                      <a:alpha val="75000"/>
                    </a:schemeClr>
                  </a:glow>
                </a:effectLst>
                <a:ea typeface="ヒラギノ角ゴ Pro W3" charset="0"/>
                <a:cs typeface="ヒラギノ角ゴ Pro W3" charset="0"/>
              </a:rPr>
              <a:t>• </a:t>
            </a:r>
            <a:r>
              <a:rPr lang="zh-CN" altLang="en-US" sz="3600" dirty="0">
                <a:solidFill>
                  <a:srgbClr val="FFFFFF"/>
                </a:solidFill>
                <a:effectLst>
                  <a:glow rad="228600">
                    <a:schemeClr val="tx1">
                      <a:alpha val="75000"/>
                    </a:schemeClr>
                  </a:glow>
                </a:effectLst>
                <a:ea typeface="ヒラギノ角ゴ Pro W3" charset="0"/>
                <a:cs typeface="ヒラギノ角ゴ Pro W3" charset="0"/>
              </a:rPr>
              <a:t>比 众 人 更 可 怜</a:t>
            </a:r>
            <a:r>
              <a:rPr lang="en-US" altLang="zh-CN" sz="3600" dirty="0">
                <a:solidFill>
                  <a:srgbClr val="FFFFFF"/>
                </a:solidFill>
                <a:effectLst>
                  <a:glow rad="228600">
                    <a:schemeClr val="tx1">
                      <a:alpha val="75000"/>
                    </a:schemeClr>
                  </a:glow>
                </a:effectLst>
                <a:ea typeface="ヒラギノ角ゴ Pro W3" charset="0"/>
                <a:cs typeface="ヒラギノ角ゴ Pro W3" charset="0"/>
              </a:rPr>
              <a:t>(19</a:t>
            </a:r>
            <a:r>
              <a:rPr lang="zh-CN" altLang="en-US" sz="3600" dirty="0">
                <a:solidFill>
                  <a:srgbClr val="FFFFFF"/>
                </a:solidFill>
                <a:effectLst>
                  <a:glow rad="228600">
                    <a:schemeClr val="tx1">
                      <a:alpha val="75000"/>
                    </a:schemeClr>
                  </a:glow>
                </a:effectLst>
                <a:ea typeface="ヒラギノ角ゴ Pro W3" charset="0"/>
                <a:cs typeface="ヒラギノ角ゴ Pro W3" charset="0"/>
              </a:rPr>
              <a:t>节</a:t>
            </a:r>
            <a:r>
              <a:rPr lang="en-US" altLang="zh-CN" sz="3600" dirty="0">
                <a:solidFill>
                  <a:srgbClr val="FFFFFF"/>
                </a:solidFill>
                <a:effectLst>
                  <a:glow rad="228600">
                    <a:schemeClr val="tx1">
                      <a:alpha val="75000"/>
                    </a:schemeClr>
                  </a:glow>
                </a:effectLst>
                <a:ea typeface="ヒラギノ角ゴ Pro W3" charset="0"/>
                <a:cs typeface="ヒラギノ角ゴ Pro W3" charset="0"/>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9586" name="Picture 4" descr="Empty Tomb Worship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11" name="Title 1"/>
          <p:cNvSpPr>
            <a:spLocks noGrp="1"/>
          </p:cNvSpPr>
          <p:nvPr>
            <p:ph type="title"/>
          </p:nvPr>
        </p:nvSpPr>
        <p:spPr>
          <a:xfrm>
            <a:off x="0" y="609600"/>
            <a:ext cx="9144000" cy="1143000"/>
          </a:xfrm>
          <a:noFill/>
          <a:ln w="9525">
            <a:noFill/>
            <a:miter lim="800000"/>
            <a:headEnd/>
            <a:tailEnd/>
          </a:ln>
        </p:spPr>
        <p:txBody>
          <a:bodyPr lIns="91269" tIns="45635" rIns="91269" bIns="45635" anchor="ctr"/>
          <a:lstStyle/>
          <a:p>
            <a:r>
              <a:rPr lang="zh-CN" altLang="en-US" sz="4800" b="1" kern="1200" dirty="0">
                <a:solidFill>
                  <a:srgbClr val="FFFFFF"/>
                </a:solidFill>
                <a:effectLst>
                  <a:glow rad="228600">
                    <a:schemeClr val="tx1">
                      <a:alpha val="75000"/>
                    </a:schemeClr>
                  </a:glow>
                </a:effectLst>
                <a:latin typeface="Arial" charset="0"/>
                <a:ea typeface="ヒラギノ角ゴ Pro W3" charset="0"/>
                <a:cs typeface="ヒラギノ角ゴ Pro W3" charset="0"/>
              </a:rPr>
              <a:t>相信复活，导致</a:t>
            </a:r>
            <a:r>
              <a:rPr lang="zh-CN" altLang="en-US" sz="6600" b="1" kern="1200" dirty="0">
                <a:solidFill>
                  <a:srgbClr val="FFFF00"/>
                </a:solidFill>
                <a:effectLst>
                  <a:glow rad="228600">
                    <a:schemeClr val="tx1">
                      <a:alpha val="75000"/>
                    </a:schemeClr>
                  </a:glow>
                </a:effectLst>
                <a:latin typeface="Arial" charset="0"/>
                <a:ea typeface="ヒラギノ角ゴ Pro W3" charset="0"/>
                <a:cs typeface="ヒラギノ角ゴ Pro W3" charset="0"/>
              </a:rPr>
              <a:t>盼望</a:t>
            </a:r>
            <a:r>
              <a:rPr lang="en-US" sz="4800" b="1" kern="1200" dirty="0">
                <a:solidFill>
                  <a:srgbClr val="FFFFFF"/>
                </a:solidFill>
                <a:effectLst>
                  <a:glow rad="228600">
                    <a:schemeClr val="tx1">
                      <a:alpha val="75000"/>
                    </a:schemeClr>
                  </a:glow>
                </a:effectLst>
                <a:latin typeface="Arial" charset="0"/>
                <a:ea typeface="ヒラギノ角ゴ Pro W3" charset="0"/>
                <a:cs typeface="ヒラギノ角ゴ Pro W3" charset="0"/>
              </a:rPr>
              <a:t>(15:20-28)</a:t>
            </a:r>
          </a:p>
        </p:txBody>
      </p:sp>
      <p:sp>
        <p:nvSpPr>
          <p:cNvPr id="6" name="Title 2"/>
          <p:cNvSpPr txBox="1">
            <a:spLocks/>
          </p:cNvSpPr>
          <p:nvPr/>
        </p:nvSpPr>
        <p:spPr bwMode="auto">
          <a:xfrm>
            <a:off x="971600" y="2209800"/>
            <a:ext cx="8172400" cy="914400"/>
          </a:xfrm>
          <a:prstGeom prst="rect">
            <a:avLst/>
          </a:prstGeom>
          <a:noFill/>
          <a:ln w="9525">
            <a:noFill/>
            <a:miter lim="800000"/>
            <a:headEnd/>
            <a:tailEnd/>
          </a:ln>
        </p:spPr>
        <p:txBody>
          <a:bodyPr lIns="91269" tIns="45635" rIns="91269" bIns="45635" anchor="ctr"/>
          <a:lstStyle>
            <a:defPPr>
              <a:defRPr lang="en-US"/>
            </a:defPPr>
            <a:lvl1pPr algn="l" eaLnBrk="0" hangingPunct="0">
              <a:defRPr sz="4000">
                <a:solidFill>
                  <a:srgbClr val="FFFFFF"/>
                </a:solidFill>
                <a:effectLst>
                  <a:glow rad="228600">
                    <a:schemeClr val="tx1">
                      <a:alpha val="75000"/>
                    </a:schemeClr>
                  </a:glow>
                </a:effectLst>
                <a:ea typeface="ヒラギノ角ゴ Pro W3" charset="0"/>
                <a:cs typeface="ヒラギノ角ゴ Pro W3" charset="0"/>
              </a:defRPr>
            </a:lvl1pPr>
            <a:lvl2pPr marL="37931725" indent="-37474525" eaLnBrk="0" hangingPunct="0"/>
            <a:lvl3pPr eaLnBrk="0" hangingPunct="0"/>
            <a:lvl4pPr eaLnBrk="0" hangingPunct="0"/>
            <a:lvl5pPr eaLnBrk="0" hangingPunct="0"/>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r>
              <a:rPr lang="en-US" altLang="zh-CN" sz="3600" dirty="0"/>
              <a:t>• </a:t>
            </a:r>
            <a:r>
              <a:rPr lang="zh-CN" altLang="en-US" sz="3600" dirty="0"/>
              <a:t>盼望复活</a:t>
            </a:r>
            <a:r>
              <a:rPr lang="en-US" altLang="zh-CN" sz="3600" dirty="0"/>
              <a:t>(20-23</a:t>
            </a:r>
            <a:r>
              <a:rPr lang="zh-CN" altLang="en-US" sz="3600" dirty="0"/>
              <a:t>节</a:t>
            </a:r>
            <a:r>
              <a:rPr lang="en-US" altLang="zh-CN" sz="3600" dirty="0"/>
              <a:t>)</a:t>
            </a:r>
          </a:p>
        </p:txBody>
      </p:sp>
      <p:sp>
        <p:nvSpPr>
          <p:cNvPr id="7" name="Title 2"/>
          <p:cNvSpPr txBox="1">
            <a:spLocks/>
          </p:cNvSpPr>
          <p:nvPr/>
        </p:nvSpPr>
        <p:spPr bwMode="auto">
          <a:xfrm>
            <a:off x="971600" y="2895600"/>
            <a:ext cx="8172400" cy="914400"/>
          </a:xfrm>
          <a:prstGeom prst="rect">
            <a:avLst/>
          </a:prstGeom>
          <a:noFill/>
          <a:ln w="9525">
            <a:noFill/>
            <a:miter lim="800000"/>
            <a:headEnd/>
            <a:tailEnd/>
          </a:ln>
        </p:spPr>
        <p:txBody>
          <a:bodyPr lIns="91269" tIns="45635" rIns="91269" bIns="45635" anchor="ctr"/>
          <a:lstStyle>
            <a:defPPr>
              <a:defRPr lang="en-US"/>
            </a:defPPr>
            <a:lvl1pPr algn="l" eaLnBrk="0" hangingPunct="0">
              <a:defRPr sz="4000">
                <a:solidFill>
                  <a:srgbClr val="FFFFFF"/>
                </a:solidFill>
                <a:effectLst>
                  <a:glow rad="228600">
                    <a:schemeClr val="tx1">
                      <a:alpha val="75000"/>
                    </a:schemeClr>
                  </a:glow>
                </a:effectLst>
                <a:ea typeface="ヒラギノ角ゴ Pro W3" charset="0"/>
                <a:cs typeface="ヒラギノ角ゴ Pro W3" charset="0"/>
              </a:defRPr>
            </a:lvl1pPr>
            <a:lvl2pPr marL="37931725" indent="-37474525" eaLnBrk="0" hangingPunct="0"/>
            <a:lvl3pPr eaLnBrk="0" hangingPunct="0"/>
            <a:lvl4pPr eaLnBrk="0" hangingPunct="0"/>
            <a:lvl5pPr eaLnBrk="0" hangingPunct="0"/>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r>
              <a:rPr lang="en-US" altLang="zh-CN" sz="3600" dirty="0"/>
              <a:t>• </a:t>
            </a:r>
            <a:r>
              <a:rPr lang="zh-CN" altLang="en-US" sz="3600" dirty="0"/>
              <a:t>与基督一同掌权作王</a:t>
            </a:r>
            <a:r>
              <a:rPr lang="en-US" altLang="zh-CN" sz="3600" dirty="0"/>
              <a:t>(24-27a</a:t>
            </a:r>
            <a:r>
              <a:rPr lang="zh-CN" altLang="en-US" sz="3600" dirty="0"/>
              <a:t>节</a:t>
            </a:r>
            <a:r>
              <a:rPr lang="en-US" altLang="zh-CN" sz="3600" dirty="0"/>
              <a:t>)</a:t>
            </a:r>
          </a:p>
        </p:txBody>
      </p:sp>
      <p:sp>
        <p:nvSpPr>
          <p:cNvPr id="8" name="Title 2"/>
          <p:cNvSpPr txBox="1">
            <a:spLocks/>
          </p:cNvSpPr>
          <p:nvPr/>
        </p:nvSpPr>
        <p:spPr bwMode="auto">
          <a:xfrm>
            <a:off x="971600" y="3581400"/>
            <a:ext cx="8172400" cy="914400"/>
          </a:xfrm>
          <a:prstGeom prst="rect">
            <a:avLst/>
          </a:prstGeom>
          <a:noFill/>
          <a:ln w="9525">
            <a:noFill/>
            <a:miter lim="800000"/>
            <a:headEnd/>
            <a:tailEnd/>
          </a:ln>
        </p:spPr>
        <p:txBody>
          <a:bodyPr lIns="91269" tIns="45635" rIns="91269" bIns="45635" anchor="ctr"/>
          <a:lstStyle>
            <a:defPPr>
              <a:defRPr lang="en-US"/>
            </a:defPPr>
            <a:lvl1pPr algn="l" eaLnBrk="0" hangingPunct="0">
              <a:defRPr sz="4000">
                <a:solidFill>
                  <a:srgbClr val="FFFFFF"/>
                </a:solidFill>
                <a:effectLst>
                  <a:glow rad="228600">
                    <a:schemeClr val="tx1">
                      <a:alpha val="75000"/>
                    </a:schemeClr>
                  </a:glow>
                </a:effectLst>
                <a:ea typeface="ヒラギノ角ゴ Pro W3" charset="0"/>
                <a:cs typeface="ヒラギノ角ゴ Pro W3" charset="0"/>
              </a:defRPr>
            </a:lvl1pPr>
            <a:lvl2pPr marL="37931725" indent="-37474525" eaLnBrk="0" hangingPunct="0"/>
            <a:lvl3pPr eaLnBrk="0" hangingPunct="0"/>
            <a:lvl4pPr eaLnBrk="0" hangingPunct="0"/>
            <a:lvl5pPr eaLnBrk="0" hangingPunct="0"/>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r>
              <a:rPr lang="en-US" altLang="zh-CN" sz="3600" dirty="0"/>
              <a:t>• </a:t>
            </a:r>
            <a:r>
              <a:rPr lang="zh-CN" altLang="en-US" sz="3600" dirty="0"/>
              <a:t>他的国度充满全地</a:t>
            </a:r>
            <a:r>
              <a:rPr lang="en-US" altLang="zh-CN" sz="3600" dirty="0"/>
              <a:t>(27b-28</a:t>
            </a:r>
            <a:r>
              <a:rPr lang="zh-CN" altLang="en-US" sz="3600" dirty="0"/>
              <a:t>节</a:t>
            </a:r>
            <a:r>
              <a:rPr lang="en-US" altLang="zh-CN" sz="3600" dirty="0"/>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0610" name="Picture 3" descr="christ victor over cross.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987" name="Title 1"/>
          <p:cNvSpPr>
            <a:spLocks noGrp="1"/>
          </p:cNvSpPr>
          <p:nvPr>
            <p:ph type="title"/>
          </p:nvPr>
        </p:nvSpPr>
        <p:spPr>
          <a:xfrm>
            <a:off x="-76200" y="-76199"/>
            <a:ext cx="9144000" cy="1752600"/>
          </a:xfrm>
        </p:spPr>
        <p:txBody>
          <a:bodyPr/>
          <a:lstStyle/>
          <a:p>
            <a:pPr algn="r"/>
            <a:r>
              <a:rPr lang="zh-CN" altLang="en-US" sz="4000" b="1" dirty="0">
                <a:solidFill>
                  <a:srgbClr val="FFFFFF"/>
                </a:solidFill>
                <a:effectLst>
                  <a:glow rad="139700">
                    <a:schemeClr val="tx1"/>
                  </a:glow>
                </a:effectLst>
                <a:latin typeface="Arial" charset="0"/>
                <a:ea typeface="ヒラギノ角ゴ Pro W3" charset="0"/>
                <a:cs typeface="ヒラギノ角ゴ Pro W3" charset="0"/>
              </a:rPr>
              <a:t>十字架的得胜带来复活的盼望 </a:t>
            </a:r>
            <a:r>
              <a:rPr lang="en-US" altLang="zh-CN" sz="4000" b="1" dirty="0">
                <a:solidFill>
                  <a:srgbClr val="FFFFFF"/>
                </a:solidFill>
                <a:effectLst>
                  <a:glow rad="139700">
                    <a:schemeClr val="tx1"/>
                  </a:glow>
                </a:effectLst>
                <a:latin typeface="Arial" charset="0"/>
                <a:ea typeface="ヒラギノ角ゴ Pro W3" charset="0"/>
                <a:cs typeface="ヒラギノ角ゴ Pro W3" charset="0"/>
              </a:rPr>
              <a:t>(20-23</a:t>
            </a:r>
            <a:r>
              <a:rPr lang="zh-CN" altLang="en-US" sz="4000" b="1" dirty="0">
                <a:solidFill>
                  <a:srgbClr val="FFFFFF"/>
                </a:solidFill>
                <a:effectLst>
                  <a:glow rad="139700">
                    <a:schemeClr val="tx1"/>
                  </a:glow>
                </a:effectLst>
                <a:latin typeface="Arial" charset="0"/>
                <a:ea typeface="ヒラギノ角ゴ Pro W3" charset="0"/>
                <a:cs typeface="ヒラギノ角ゴ Pro W3" charset="0"/>
              </a:rPr>
              <a:t>节</a:t>
            </a:r>
            <a:r>
              <a:rPr lang="en-US" altLang="zh-CN" sz="4000" b="1" dirty="0">
                <a:solidFill>
                  <a:srgbClr val="FFFFFF"/>
                </a:solidFill>
                <a:effectLst>
                  <a:glow rad="139700">
                    <a:schemeClr val="tx1"/>
                  </a:glow>
                </a:effectLst>
                <a:latin typeface="Arial" charset="0"/>
                <a:ea typeface="ヒラギノ角ゴ Pro W3" charset="0"/>
                <a:cs typeface="ヒラギノ角ゴ Pro W3" charset="0"/>
              </a:rPr>
              <a:t>)</a:t>
            </a:r>
            <a:endParaRPr lang="en-US" sz="4000" b="1" dirty="0">
              <a:solidFill>
                <a:srgbClr val="FFFFFF"/>
              </a:solidFill>
              <a:effectLst>
                <a:glow rad="139700">
                  <a:schemeClr val="tx1"/>
                </a:glow>
              </a:effectLst>
              <a:latin typeface="Arial" charset="0"/>
              <a:ea typeface="ヒラギノ角ゴ Pro W3" charset="0"/>
              <a:cs typeface="ヒラギノ角ゴ Pro W3" charset="0"/>
            </a:endParaRPr>
          </a:p>
        </p:txBody>
      </p:sp>
    </p:spTree>
  </p:cSld>
  <p:clrMapOvr>
    <a:masterClrMapping/>
  </p:clrMapOvr>
</p:sld>
</file>

<file path=ppt/slides/slide31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3491880" y="1842864"/>
            <a:ext cx="3810000" cy="3962400"/>
          </a:xfrm>
        </p:spPr>
        <p:txBody>
          <a:bodyPr/>
          <a:lstStyle/>
          <a:p>
            <a:r>
              <a:rPr lang="en-US" sz="4000" b="1" i="1" dirty="0">
                <a:solidFill>
                  <a:schemeClr val="tx1"/>
                </a:solidFill>
                <a:effectLst>
                  <a:outerShdw blurRad="38100" dist="38100" dir="2700000" algn="tl">
                    <a:srgbClr val="DDDDDD"/>
                  </a:outerShdw>
                </a:effectLst>
                <a:latin typeface="Arial" charset="0"/>
                <a:ea typeface="ヒラギノ角ゴ Pro W3" charset="0"/>
                <a:cs typeface="ヒラギノ角ゴ Pro W3" charset="0"/>
              </a:rPr>
              <a:t>• </a:t>
            </a:r>
            <a:r>
              <a:rPr lang="zh-CN" altLang="en-US" sz="4000" b="1" i="1" dirty="0">
                <a:solidFill>
                  <a:schemeClr val="tx1"/>
                </a:solidFill>
                <a:effectLst>
                  <a:outerShdw blurRad="38100" dist="38100" dir="2700000" algn="tl">
                    <a:srgbClr val="DDDDDD"/>
                  </a:outerShdw>
                </a:effectLst>
                <a:latin typeface="Arial" charset="0"/>
                <a:ea typeface="ヒラギノ角ゴ Pro W3" charset="0"/>
                <a:cs typeface="ヒラギノ角ゴ Pro W3" charset="0"/>
              </a:rPr>
              <a:t>我们与基督一同作王 </a:t>
            </a:r>
            <a:br>
              <a:rPr lang="en-US" altLang="zh-CN" sz="4000" b="1" i="1" dirty="0">
                <a:solidFill>
                  <a:schemeClr val="tx1"/>
                </a:solidFill>
                <a:effectLst>
                  <a:outerShdw blurRad="38100" dist="38100" dir="2700000" algn="tl">
                    <a:srgbClr val="DDDDDD"/>
                  </a:outerShdw>
                </a:effectLst>
                <a:latin typeface="Arial" charset="0"/>
                <a:ea typeface="ヒラギノ角ゴ Pro W3" charset="0"/>
                <a:cs typeface="ヒラギノ角ゴ Pro W3" charset="0"/>
              </a:rPr>
            </a:br>
            <a:r>
              <a:rPr lang="en-US" sz="4000" b="1" i="1" dirty="0">
                <a:solidFill>
                  <a:schemeClr val="tx1"/>
                </a:solidFill>
                <a:effectLst>
                  <a:outerShdw blurRad="38100" dist="38100" dir="2700000" algn="tl">
                    <a:srgbClr val="DDDDDD"/>
                  </a:outerShdw>
                </a:effectLst>
                <a:latin typeface="Arial" charset="0"/>
                <a:ea typeface="ヒラギノ角ゴ Pro W3" charset="0"/>
                <a:cs typeface="ヒラギノ角ゴ Pro W3" charset="0"/>
              </a:rPr>
              <a:t>(15:24-27a)!</a:t>
            </a:r>
            <a:br>
              <a:rPr lang="en-US" sz="4000" b="1" i="1" dirty="0">
                <a:solidFill>
                  <a:schemeClr val="tx1"/>
                </a:solidFill>
                <a:effectLst>
                  <a:outerShdw blurRad="38100" dist="38100" dir="2700000" algn="tl">
                    <a:srgbClr val="DDDDDD"/>
                  </a:outerShdw>
                </a:effectLst>
                <a:latin typeface="Arial" charset="0"/>
                <a:ea typeface="ヒラギノ角ゴ Pro W3" charset="0"/>
                <a:cs typeface="ヒラギノ角ゴ Pro W3" charset="0"/>
              </a:rPr>
            </a:br>
            <a:endParaRPr lang="en-US" b="1" i="1" dirty="0">
              <a:solidFill>
                <a:schemeClr val="tx1"/>
              </a:solidFill>
              <a:latin typeface="Arial" charset="0"/>
              <a:ea typeface="ヒラギノ角ゴ Pro W3" charset="0"/>
              <a:cs typeface="ヒラギノ角ゴ Pro W3" charset="0"/>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7393"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1"/>
            <a:ext cx="9144000" cy="685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31"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zh-CN" altLang="en-US" u="sng" dirty="0">
                <a:effectLst>
                  <a:outerShdw blurRad="38100" dist="38100" dir="2700000" algn="tl">
                    <a:srgbClr val="212121"/>
                  </a:outerShdw>
                </a:effectLst>
                <a:latin typeface="Arial" charset="0"/>
              </a:rPr>
              <a:t>林前</a:t>
            </a:r>
            <a:r>
              <a:rPr lang="en-US" u="sng" dirty="0">
                <a:effectLst>
                  <a:outerShdw blurRad="38100" dist="38100" dir="2700000" algn="tl">
                    <a:srgbClr val="212121"/>
                  </a:outerShdw>
                </a:effectLst>
                <a:latin typeface="Arial" charset="0"/>
              </a:rPr>
              <a:t>10:13 </a:t>
            </a:r>
            <a:r>
              <a:rPr lang="en-US" sz="3600" u="sng" dirty="0">
                <a:effectLst>
                  <a:outerShdw blurRad="38100" dist="38100" dir="2700000" algn="tl">
                    <a:srgbClr val="212121"/>
                  </a:outerShdw>
                </a:effectLst>
                <a:latin typeface="Arial" charset="0"/>
              </a:rPr>
              <a:t>(</a:t>
            </a:r>
            <a:r>
              <a:rPr lang="en-US" altLang="zh-CN" sz="3600" u="sng" dirty="0">
                <a:effectLst>
                  <a:outerShdw blurRad="38100" dist="38100" dir="2700000" algn="tl">
                    <a:srgbClr val="212121"/>
                  </a:outerShdw>
                </a:effectLst>
                <a:latin typeface="Arial" charset="0"/>
              </a:rPr>
              <a:t>CNV</a:t>
            </a:r>
            <a:r>
              <a:rPr lang="en-US" sz="3600" u="sng" dirty="0">
                <a:effectLst>
                  <a:outerShdw blurRad="38100" dist="38100" dir="2700000" algn="tl">
                    <a:srgbClr val="212121"/>
                  </a:outerShdw>
                </a:effectLst>
                <a:latin typeface="Arial" charset="0"/>
              </a:rPr>
              <a:t>)</a:t>
            </a:r>
            <a:endParaRPr lang="en-US" dirty="0">
              <a:effectLst>
                <a:outerShdw blurRad="38100" dist="38100" dir="2700000" algn="tl">
                  <a:srgbClr val="212121"/>
                </a:outerShdw>
              </a:effectLst>
              <a:latin typeface="Arial" charset="0"/>
            </a:endParaRPr>
          </a:p>
        </p:txBody>
      </p:sp>
      <p:sp>
        <p:nvSpPr>
          <p:cNvPr id="1387524" name="Text Box 4"/>
          <p:cNvSpPr txBox="1">
            <a:spLocks noChangeArrowheads="1"/>
          </p:cNvSpPr>
          <p:nvPr/>
        </p:nvSpPr>
        <p:spPr bwMode="auto">
          <a:xfrm>
            <a:off x="228600" y="1295412"/>
            <a:ext cx="8763000" cy="20619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defRPr/>
            </a:pPr>
            <a:r>
              <a:rPr lang="en-US" baseline="30000" dirty="0">
                <a:solidFill>
                  <a:srgbClr val="FFFFFF"/>
                </a:solidFill>
                <a:effectLst>
                  <a:glow rad="190500">
                    <a:srgbClr val="212121"/>
                  </a:glow>
                </a:effectLst>
              </a:rPr>
              <a:t>13</a:t>
            </a:r>
            <a:r>
              <a:rPr lang="zh-CN" altLang="en-US" dirty="0">
                <a:solidFill>
                  <a:srgbClr val="FFFFFF"/>
                </a:solidFill>
                <a:effectLst>
                  <a:glow rad="190500">
                    <a:srgbClr val="212121"/>
                  </a:glow>
                </a:effectLst>
              </a:rPr>
              <a:t>你们所受的试探，无非是人受得起的；　神是信实的，他必不容许你们受试探过于你们承受得起的，而且在受试探的时候，必定给你们开一条出路，使你们能忍受得住。</a:t>
            </a:r>
            <a:endParaRPr lang="en-US" dirty="0">
              <a:solidFill>
                <a:srgbClr val="FFFFFF"/>
              </a:solidFill>
              <a:effectLst>
                <a:glow rad="190500">
                  <a:srgbClr val="212121"/>
                </a:glow>
              </a:effectLst>
            </a:endParaRPr>
          </a:p>
        </p:txBody>
      </p:sp>
    </p:spTree>
    <p:extLst>
      <p:ext uri="{BB962C8B-B14F-4D97-AF65-F5344CB8AC3E}">
        <p14:creationId xmlns:p14="http://schemas.microsoft.com/office/powerpoint/2010/main" val="2880632900"/>
      </p:ext>
    </p:extLst>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2658" name="Picture 4" descr="christ0010.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963" name="Title 1"/>
          <p:cNvSpPr>
            <a:spLocks noGrp="1"/>
          </p:cNvSpPr>
          <p:nvPr>
            <p:ph type="title"/>
          </p:nvPr>
        </p:nvSpPr>
        <p:spPr>
          <a:xfrm>
            <a:off x="33537" y="5562600"/>
            <a:ext cx="9074968" cy="1143000"/>
          </a:xfrm>
        </p:spPr>
        <p:txBody>
          <a:bodyPr/>
          <a:lstStyle/>
          <a:p>
            <a:r>
              <a:rPr lang="zh-CN" altLang="en-US" sz="5400" dirty="0">
                <a:solidFill>
                  <a:srgbClr val="FFFFFF"/>
                </a:solidFill>
                <a:effectLst>
                  <a:glow rad="101600">
                    <a:schemeClr val="tx1">
                      <a:alpha val="75000"/>
                    </a:schemeClr>
                  </a:glow>
                </a:effectLst>
                <a:latin typeface="Arial" charset="0"/>
                <a:ea typeface="ヒラギノ角ゴ Pro W3" charset="0"/>
                <a:cs typeface="ヒラギノ角ゴ Pro W3" charset="0"/>
              </a:rPr>
              <a:t>真正掌权永不改变</a:t>
            </a:r>
            <a:endParaRPr lang="en-US" sz="5400" dirty="0">
              <a:solidFill>
                <a:srgbClr val="FFFFFF"/>
              </a:solidFill>
              <a:effectLst>
                <a:glow rad="101600">
                  <a:schemeClr val="tx1">
                    <a:alpha val="75000"/>
                  </a:schemeClr>
                </a:glow>
              </a:effectLst>
              <a:latin typeface="Arial" charset="0"/>
              <a:ea typeface="ヒラギノ角ゴ Pro W3" charset="0"/>
              <a:cs typeface="ヒラギノ角ゴ Pro W3" charset="0"/>
            </a:endParaRPr>
          </a:p>
        </p:txBody>
      </p:sp>
    </p:spTree>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4706" name="Picture 2" descr="Baptism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187" name="Rectangle 3"/>
          <p:cNvSpPr>
            <a:spLocks noGrp="1" noChangeArrowheads="1"/>
          </p:cNvSpPr>
          <p:nvPr>
            <p:ph type="title"/>
          </p:nvPr>
        </p:nvSpPr>
        <p:spPr>
          <a:xfrm>
            <a:off x="0" y="0"/>
            <a:ext cx="7391400" cy="762000"/>
          </a:xfrm>
          <a:solidFill>
            <a:schemeClr val="bg2"/>
          </a:solidFill>
          <a:effectLst>
            <a:outerShdw blurRad="63500" dist="38099" dir="2700000" algn="ctr" rotWithShape="0">
              <a:schemeClr val="folHlink">
                <a:alpha val="74998"/>
              </a:schemeClr>
            </a:outerShdw>
          </a:effectLst>
        </p:spPr>
        <p:txBody>
          <a:bodyPr/>
          <a:lstStyle/>
          <a:p>
            <a:pPr eaLnBrk="1" hangingPunct="1">
              <a:defRPr/>
            </a:pPr>
            <a:r>
              <a:rPr lang="zh-CN" altLang="en-US" sz="3600" b="1" dirty="0">
                <a:solidFill>
                  <a:schemeClr val="tx1"/>
                </a:solidFill>
                <a:effectLst/>
                <a:ea typeface="ＭＳ Ｐゴシック" charset="-128"/>
                <a:cs typeface="ＭＳ Ｐゴシック" charset="-128"/>
              </a:rPr>
              <a:t>第一世纪的洗礼</a:t>
            </a:r>
            <a:endParaRPr lang="en-US" sz="3600" b="1" dirty="0">
              <a:solidFill>
                <a:schemeClr val="tx1"/>
              </a:solidFill>
              <a:effectLst/>
              <a:ea typeface="ＭＳ Ｐゴシック" charset="-128"/>
              <a:cs typeface="ＭＳ Ｐゴシック" charset="-128"/>
            </a:endParaRPr>
          </a:p>
        </p:txBody>
      </p:sp>
      <p:sp>
        <p:nvSpPr>
          <p:cNvPr id="93189" name="Rectangle 5"/>
          <p:cNvSpPr>
            <a:spLocks noGrp="1" noChangeArrowheads="1"/>
          </p:cNvSpPr>
          <p:nvPr>
            <p:ph type="body" idx="1"/>
          </p:nvPr>
        </p:nvSpPr>
        <p:spPr>
          <a:xfrm>
            <a:off x="0" y="5562600"/>
            <a:ext cx="5867400" cy="1295400"/>
          </a:xfrm>
          <a:solidFill>
            <a:schemeClr val="bg2"/>
          </a:solidFill>
          <a:effectLst>
            <a:outerShdw blurRad="63500" dist="35921" dir="2700000" algn="ctr" rotWithShape="0">
              <a:schemeClr val="folHlink"/>
            </a:outerShdw>
          </a:effectLst>
        </p:spPr>
        <p:txBody>
          <a:bodyPr anchor="ctr"/>
          <a:lstStyle/>
          <a:p>
            <a:pPr marL="0" indent="0" algn="ctr" eaLnBrk="1" hangingPunct="1">
              <a:spcBef>
                <a:spcPct val="0"/>
              </a:spcBef>
              <a:buClrTx/>
              <a:buSzTx/>
              <a:buNone/>
              <a:defRPr/>
            </a:pPr>
            <a:r>
              <a:rPr lang="zh-CN" altLang="en-US" sz="3600" b="1" dirty="0">
                <a:effectLst/>
                <a:ea typeface="ＭＳ Ｐゴシック" charset="-128"/>
                <a:cs typeface="ＭＳ Ｐゴシック" charset="-128"/>
              </a:rPr>
              <a:t>为了纪念已去世的信徒</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iterate type="wd">
                                    <p:tmPct val="100000"/>
                                  </p:iterate>
                                  <p:childTnLst>
                                    <p:set>
                                      <p:cBhvr>
                                        <p:cTn id="6" dur="1" fill="hold">
                                          <p:stCondLst>
                                            <p:cond delay="0"/>
                                          </p:stCondLst>
                                        </p:cTn>
                                        <p:tgtEl>
                                          <p:spTgt spid="93189">
                                            <p:txEl>
                                              <p:pRg st="0" end="0"/>
                                            </p:txEl>
                                          </p:spTgt>
                                        </p:tgtEl>
                                        <p:attrNameLst>
                                          <p:attrName>style.visibility</p:attrName>
                                        </p:attrNameLst>
                                      </p:cBhvr>
                                      <p:to>
                                        <p:strVal val="visible"/>
                                      </p:to>
                                    </p:set>
                                    <p:animEffect transition="in" filter="fade">
                                      <p:cBhvr>
                                        <p:cTn id="7" dur="300"/>
                                        <p:tgtEl>
                                          <p:spTgt spid="9318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189" grpId="0" build="p" autoUpdateAnimBg="0"/>
    </p:bld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6754" name="Picture 3" descr="the-invitation2.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36"/>
            <a:ext cx="4343400" cy="6900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66" name="Title 1"/>
          <p:cNvSpPr>
            <a:spLocks noGrp="1"/>
          </p:cNvSpPr>
          <p:nvPr>
            <p:ph type="title"/>
          </p:nvPr>
        </p:nvSpPr>
        <p:spPr>
          <a:xfrm>
            <a:off x="0" y="4876801"/>
            <a:ext cx="4267200" cy="1905000"/>
          </a:xfrm>
        </p:spPr>
        <p:txBody>
          <a:bodyPr/>
          <a:lstStyle/>
          <a:p>
            <a:r>
              <a:rPr lang="zh-CN" altLang="en-US" b="1" dirty="0">
                <a:solidFill>
                  <a:schemeClr val="bg1"/>
                </a:solidFill>
                <a:effectLst>
                  <a:glow rad="101600">
                    <a:schemeClr val="tx1">
                      <a:alpha val="75000"/>
                    </a:schemeClr>
                  </a:glow>
                  <a:outerShdw blurRad="38100" dist="38100" dir="2700000" algn="tl">
                    <a:srgbClr val="000000">
                      <a:alpha val="43137"/>
                    </a:srgbClr>
                  </a:outerShdw>
                </a:effectLst>
                <a:latin typeface="Arial" charset="0"/>
                <a:ea typeface="ヒラギノ角ゴ Pro W3" charset="0"/>
                <a:cs typeface="ヒラギノ角ゴ Pro W3" charset="0"/>
              </a:rPr>
              <a:t>复活</a:t>
            </a:r>
            <a:r>
              <a:rPr lang="en-US" b="1" dirty="0">
                <a:solidFill>
                  <a:schemeClr val="bg1"/>
                </a:solidFill>
                <a:effectLst>
                  <a:glow rad="101600">
                    <a:schemeClr val="tx1">
                      <a:alpha val="75000"/>
                    </a:schemeClr>
                  </a:glow>
                  <a:outerShdw blurRad="38100" dist="38100" dir="2700000" algn="tl">
                    <a:srgbClr val="000000">
                      <a:alpha val="43137"/>
                    </a:srgbClr>
                  </a:outerShdw>
                </a:effectLst>
                <a:latin typeface="Arial" charset="0"/>
                <a:ea typeface="ヒラギノ角ゴ Pro W3" charset="0"/>
                <a:cs typeface="ヒラギノ角ゴ Pro W3" charset="0"/>
              </a:rPr>
              <a:t>?</a:t>
            </a:r>
            <a:endParaRPr lang="en-US" sz="2800" dirty="0">
              <a:solidFill>
                <a:schemeClr val="bg1"/>
              </a:solidFill>
              <a:effectLst>
                <a:glow rad="101600">
                  <a:schemeClr val="tx1">
                    <a:alpha val="75000"/>
                  </a:schemeClr>
                </a:glow>
                <a:outerShdw blurRad="38100" dist="38100" dir="2700000" algn="tl">
                  <a:srgbClr val="000000">
                    <a:alpha val="43137"/>
                  </a:srgbClr>
                </a:outerShdw>
              </a:effectLst>
              <a:latin typeface="Arial" charset="0"/>
              <a:ea typeface="ヒラギノ角ゴ Pro W3" charset="0"/>
              <a:cs typeface="ヒラギノ角ゴ Pro W3" charset="0"/>
            </a:endParaRPr>
          </a:p>
        </p:txBody>
      </p:sp>
      <p:pic>
        <p:nvPicPr>
          <p:cNvPr id="586756" name="Picture 3" descr="reincarnation-cover-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191000" y="0"/>
            <a:ext cx="4953000" cy="688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itle 1"/>
          <p:cNvSpPr txBox="1">
            <a:spLocks/>
          </p:cNvSpPr>
          <p:nvPr/>
        </p:nvSpPr>
        <p:spPr bwMode="auto">
          <a:xfrm>
            <a:off x="2133600" y="2743200"/>
            <a:ext cx="4267200" cy="1905000"/>
          </a:xfrm>
          <a:prstGeom prst="rect">
            <a:avLst/>
          </a:prstGeom>
          <a:noFill/>
          <a:ln w="9525">
            <a:noFill/>
            <a:miter lim="800000"/>
            <a:headEnd/>
            <a:tailEnd/>
          </a:ln>
        </p:spPr>
        <p:txBody>
          <a:bodyPr lIns="91269" tIns="45635" rIns="91269" bIns="45635" anchor="ct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r>
              <a:rPr lang="zh-CN" altLang="en-US" sz="4400" dirty="0">
                <a:solidFill>
                  <a:srgbClr val="FFFFFF"/>
                </a:solidFill>
                <a:effectLst>
                  <a:glow rad="101600">
                    <a:schemeClr val="tx1">
                      <a:alpha val="75000"/>
                    </a:schemeClr>
                  </a:glow>
                  <a:outerShdw blurRad="38100" dist="38100" dir="2700000" algn="tl">
                    <a:srgbClr val="000000">
                      <a:alpha val="43137"/>
                    </a:srgbClr>
                  </a:outerShdw>
                </a:effectLst>
                <a:ea typeface="ヒラギノ角ゴ Pro W3" charset="0"/>
                <a:cs typeface="ヒラギノ角ゴ Pro W3" charset="0"/>
              </a:rPr>
              <a:t>还是</a:t>
            </a:r>
            <a:r>
              <a:rPr lang="en-US" sz="4400" dirty="0">
                <a:solidFill>
                  <a:srgbClr val="FFFFFF"/>
                </a:solidFill>
                <a:effectLst>
                  <a:glow rad="101600">
                    <a:schemeClr val="tx1">
                      <a:alpha val="75000"/>
                    </a:schemeClr>
                  </a:glow>
                  <a:outerShdw blurRad="38100" dist="38100" dir="2700000" algn="tl">
                    <a:srgbClr val="000000">
                      <a:alpha val="43137"/>
                    </a:srgbClr>
                  </a:outerShdw>
                </a:effectLst>
                <a:ea typeface="ヒラギノ角ゴ Pro W3" charset="0"/>
                <a:cs typeface="ヒラギノ角ゴ Pro W3" charset="0"/>
              </a:rPr>
              <a:t>…</a:t>
            </a:r>
            <a:endParaRPr lang="en-US" sz="2800" b="0" dirty="0">
              <a:solidFill>
                <a:srgbClr val="FFFFFF"/>
              </a:solidFill>
              <a:effectLst>
                <a:glow rad="101600">
                  <a:schemeClr val="tx1">
                    <a:alpha val="75000"/>
                  </a:schemeClr>
                </a:glow>
                <a:outerShdw blurRad="38100" dist="38100" dir="2700000" algn="tl">
                  <a:srgbClr val="000000">
                    <a:alpha val="43137"/>
                  </a:srgbClr>
                </a:outerShdw>
              </a:effectLst>
              <a:ea typeface="ヒラギノ角ゴ Pro W3" charset="0"/>
              <a:cs typeface="ヒラギノ角ゴ Pro W3" charset="0"/>
            </a:endParaRPr>
          </a:p>
        </p:txBody>
      </p:sp>
      <p:sp>
        <p:nvSpPr>
          <p:cNvPr id="7" name="TextBox 6"/>
          <p:cNvSpPr txBox="1">
            <a:spLocks noChangeArrowheads="1"/>
          </p:cNvSpPr>
          <p:nvPr/>
        </p:nvSpPr>
        <p:spPr bwMode="auto">
          <a:xfrm>
            <a:off x="9109713" y="1916834"/>
            <a:ext cx="6451600" cy="91757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129224" tIns="64615" rIns="129224" bIns="64615">
            <a:spAutoFit/>
          </a:bodyPr>
          <a:lstStyle>
            <a:lvl1pPr defTabSz="1300163"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defTabSz="1300163" eaLnBrk="0" hangingPunct="0">
              <a:defRPr sz="3400">
                <a:solidFill>
                  <a:srgbClr val="000000"/>
                </a:solidFill>
                <a:latin typeface="Times New Roman" charset="0"/>
                <a:ea typeface="ＭＳ Ｐゴシック" charset="0"/>
                <a:sym typeface="Times New Roman" charset="0"/>
              </a:defRPr>
            </a:lvl2pPr>
            <a:lvl3pPr marL="1143000" indent="-228600" defTabSz="1300163" eaLnBrk="0" hangingPunct="0">
              <a:defRPr sz="3400">
                <a:solidFill>
                  <a:srgbClr val="000000"/>
                </a:solidFill>
                <a:latin typeface="Times New Roman" charset="0"/>
                <a:ea typeface="ＭＳ Ｐゴシック" charset="0"/>
                <a:sym typeface="Times New Roman" charset="0"/>
              </a:defRPr>
            </a:lvl3pPr>
            <a:lvl4pPr marL="1600200" indent="-228600" defTabSz="1300163" eaLnBrk="0" hangingPunct="0">
              <a:defRPr sz="3400">
                <a:solidFill>
                  <a:srgbClr val="000000"/>
                </a:solidFill>
                <a:latin typeface="Times New Roman" charset="0"/>
                <a:ea typeface="ＭＳ Ｐゴシック" charset="0"/>
                <a:sym typeface="Times New Roman" charset="0"/>
              </a:defRPr>
            </a:lvl4pPr>
            <a:lvl5pPr marL="2057400" indent="-228600" defTabSz="1300163" eaLnBrk="0" hangingPunct="0">
              <a:defRPr sz="3400">
                <a:solidFill>
                  <a:srgbClr val="000000"/>
                </a:solidFill>
                <a:latin typeface="Times New Roman" charset="0"/>
                <a:ea typeface="ＭＳ Ｐゴシック" charset="0"/>
                <a:sym typeface="Times New Roman" charset="0"/>
              </a:defRPr>
            </a:lvl5pPr>
            <a:lvl6pPr marL="25146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ctr" eaLnBrk="1" hangingPunct="1"/>
            <a:r>
              <a:rPr lang="en-US" altLang="zh-CN" sz="5100" dirty="0">
                <a:solidFill>
                  <a:schemeClr val="bg1"/>
                </a:solidFill>
                <a:latin typeface="Calibri" charset="0"/>
                <a:ea typeface="宋体" charset="0"/>
                <a:cs typeface="宋体" charset="0"/>
              </a:rPr>
              <a:t>REINCARNATION</a:t>
            </a:r>
            <a:endParaRPr lang="en-US" sz="5100" dirty="0">
              <a:solidFill>
                <a:schemeClr val="bg1"/>
              </a:solidFill>
              <a:latin typeface="Calibri" charset="0"/>
              <a:ea typeface="宋体" charset="0"/>
              <a:cs typeface="宋体" charset="0"/>
            </a:endParaRPr>
          </a:p>
        </p:txBody>
      </p:sp>
      <p:sp>
        <p:nvSpPr>
          <p:cNvPr id="8" name="TextBox 6"/>
          <p:cNvSpPr txBox="1">
            <a:spLocks noChangeArrowheads="1"/>
          </p:cNvSpPr>
          <p:nvPr/>
        </p:nvSpPr>
        <p:spPr bwMode="auto">
          <a:xfrm>
            <a:off x="4267200" y="1912072"/>
            <a:ext cx="4697288" cy="80771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129345" tIns="64673" rIns="129345" bIns="64673">
            <a:spAutoFit/>
          </a:bodyPr>
          <a:lstStyle>
            <a:lvl1pPr defTabSz="1300163"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defTabSz="1300163" eaLnBrk="0" hangingPunct="0">
              <a:defRPr sz="3400">
                <a:solidFill>
                  <a:srgbClr val="000000"/>
                </a:solidFill>
                <a:latin typeface="Times New Roman" charset="0"/>
                <a:ea typeface="ＭＳ Ｐゴシック" charset="0"/>
                <a:sym typeface="Times New Roman" charset="0"/>
              </a:defRPr>
            </a:lvl2pPr>
            <a:lvl3pPr marL="1143000" indent="-228600" defTabSz="1300163" eaLnBrk="0" hangingPunct="0">
              <a:defRPr sz="3400">
                <a:solidFill>
                  <a:srgbClr val="000000"/>
                </a:solidFill>
                <a:latin typeface="Times New Roman" charset="0"/>
                <a:ea typeface="ＭＳ Ｐゴシック" charset="0"/>
                <a:sym typeface="Times New Roman" charset="0"/>
              </a:defRPr>
            </a:lvl3pPr>
            <a:lvl4pPr marL="1600200" indent="-228600" defTabSz="1300163" eaLnBrk="0" hangingPunct="0">
              <a:defRPr sz="3400">
                <a:solidFill>
                  <a:srgbClr val="000000"/>
                </a:solidFill>
                <a:latin typeface="Times New Roman" charset="0"/>
                <a:ea typeface="ＭＳ Ｐゴシック" charset="0"/>
                <a:sym typeface="Times New Roman" charset="0"/>
              </a:defRPr>
            </a:lvl4pPr>
            <a:lvl5pPr marL="2057400" indent="-228600" defTabSz="1300163" eaLnBrk="0" hangingPunct="0">
              <a:defRPr sz="3400">
                <a:solidFill>
                  <a:srgbClr val="000000"/>
                </a:solidFill>
                <a:latin typeface="Times New Roman" charset="0"/>
                <a:ea typeface="ＭＳ Ｐゴシック" charset="0"/>
                <a:sym typeface="Times New Roman" charset="0"/>
              </a:defRPr>
            </a:lvl5pPr>
            <a:lvl6pPr marL="25146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ctr" eaLnBrk="1" hangingPunct="1"/>
            <a:r>
              <a:rPr lang="zh-CN" altLang="en-US" sz="4400" dirty="0">
                <a:solidFill>
                  <a:schemeClr val="bg1"/>
                </a:solidFill>
                <a:latin typeface="Calibri" charset="0"/>
                <a:ea typeface="宋体" charset="0"/>
                <a:cs typeface="宋体" charset="0"/>
              </a:rPr>
              <a:t>投胎</a:t>
            </a:r>
            <a:endParaRPr lang="en-US" sz="4400" dirty="0">
              <a:solidFill>
                <a:schemeClr val="bg1"/>
              </a:solidFill>
              <a:latin typeface="Calibri" charset="0"/>
              <a:ea typeface="宋体" charset="0"/>
              <a:cs typeface="宋体" charset="0"/>
            </a:endParaRPr>
          </a:p>
        </p:txBody>
      </p:sp>
    </p:spTree>
  </p:cSld>
  <p:clrMapOvr>
    <a:masterClrMapping/>
  </p:clrMapOvr>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p:cNvSpPr>
            <a:spLocks noGrp="1" noChangeArrowheads="1"/>
          </p:cNvSpPr>
          <p:nvPr>
            <p:ph type="ctrTitle"/>
          </p:nvPr>
        </p:nvSpPr>
        <p:spPr>
          <a:xfrm>
            <a:off x="0" y="-646"/>
            <a:ext cx="9144000" cy="1125421"/>
          </a:xfrm>
        </p:spPr>
        <p:txBody>
          <a:bodyPr/>
          <a:lstStyle/>
          <a:p>
            <a:r>
              <a:rPr lang="zh-CN" altLang="en-US" dirty="0">
                <a:effectLst>
                  <a:glow rad="203200">
                    <a:schemeClr val="tx1"/>
                  </a:glow>
                </a:effectLst>
              </a:rPr>
              <a:t>投胎是什么</a:t>
            </a:r>
            <a:r>
              <a:rPr lang="en-US" dirty="0">
                <a:effectLst>
                  <a:glow rad="203200">
                    <a:schemeClr val="tx1"/>
                  </a:glow>
                </a:effectLst>
              </a:rPr>
              <a:t>?</a:t>
            </a:r>
          </a:p>
        </p:txBody>
      </p:sp>
      <p:sp>
        <p:nvSpPr>
          <p:cNvPr id="2051" name="Rectangle 3"/>
          <p:cNvSpPr>
            <a:spLocks noGrp="1" noChangeArrowheads="1"/>
          </p:cNvSpPr>
          <p:nvPr>
            <p:ph type="subTitle" idx="1"/>
          </p:nvPr>
        </p:nvSpPr>
        <p:spPr/>
        <p:txBody>
          <a:bodyPr/>
          <a:lstStyle/>
          <a:p>
            <a:r>
              <a:rPr lang="en-US">
                <a:effectLst>
                  <a:glow rad="203200">
                    <a:schemeClr val="tx1"/>
                  </a:glow>
                </a:effectLst>
              </a:rPr>
              <a:t>Subtitle</a:t>
            </a:r>
          </a:p>
        </p:txBody>
      </p:sp>
      <p:pic>
        <p:nvPicPr>
          <p:cNvPr id="2" name="Picture 1"/>
          <p:cNvPicPr>
            <a:picLocks noChangeAspect="1"/>
          </p:cNvPicPr>
          <p:nvPr/>
        </p:nvPicPr>
        <p:blipFill>
          <a:blip r:embed="rId2"/>
          <a:stretch>
            <a:fillRect/>
          </a:stretch>
        </p:blipFill>
        <p:spPr>
          <a:xfrm>
            <a:off x="1115616" y="1340768"/>
            <a:ext cx="6794500" cy="4989104"/>
          </a:xfrm>
          <a:prstGeom prst="rect">
            <a:avLst/>
          </a:prstGeom>
        </p:spPr>
      </p:pic>
      <p:sp>
        <p:nvSpPr>
          <p:cNvPr id="4" name="Rectangle 3"/>
          <p:cNvSpPr/>
          <p:nvPr/>
        </p:nvSpPr>
        <p:spPr bwMode="auto">
          <a:xfrm rot="380625">
            <a:off x="5811998" y="3129305"/>
            <a:ext cx="1152128" cy="1080120"/>
          </a:xfrm>
          <a:prstGeom prst="rect">
            <a:avLst/>
          </a:prstGeom>
          <a:solidFill>
            <a:srgbClr val="FF6FCF"/>
          </a:solidFill>
          <a:ln w="38100" cap="flat" cmpd="sng" algn="ctr">
            <a:solidFill>
              <a:schemeClr val="tx1"/>
            </a:solidFill>
            <a:prstDash val="solid"/>
            <a:round/>
            <a:headEnd type="none" w="med" len="med"/>
            <a:tailEnd type="none" w="med" len="med"/>
          </a:ln>
          <a:effectLst>
            <a:outerShdw blurRad="50800" dist="114300" dir="2700000" algn="tl" rotWithShape="0">
              <a:srgbClr val="000000">
                <a:alpha val="43000"/>
              </a:srgbClr>
            </a:outerShdw>
          </a:effectLst>
        </p:spPr>
        <p:txBody>
          <a:bodyPr vert="horz" wrap="square" lIns="91293" tIns="45647" rIns="91293" bIns="45647" numCol="1" rtlCol="0" anchor="ctr" anchorCtr="0" compatLnSpc="1">
            <a:prstTxWarp prst="textNoShape">
              <a:avLst/>
            </a:prstTxWarp>
          </a:bodyPr>
          <a:lstStyle/>
          <a:p>
            <a:pPr eaLnBrk="0" hangingPunct="0"/>
            <a:r>
              <a:rPr lang="zh-CN" altLang="en-US" dirty="0">
                <a:solidFill>
                  <a:srgbClr val="000000"/>
                </a:solidFill>
              </a:rPr>
              <a:t>死亡</a:t>
            </a:r>
            <a:endParaRPr lang="en-US" dirty="0">
              <a:solidFill>
                <a:srgbClr val="000000"/>
              </a:solidFill>
            </a:endParaRPr>
          </a:p>
        </p:txBody>
      </p:sp>
      <p:sp>
        <p:nvSpPr>
          <p:cNvPr id="7" name="Rectangle 6"/>
          <p:cNvSpPr/>
          <p:nvPr/>
        </p:nvSpPr>
        <p:spPr bwMode="auto">
          <a:xfrm>
            <a:off x="4139952" y="4509121"/>
            <a:ext cx="1152128" cy="1080120"/>
          </a:xfrm>
          <a:prstGeom prst="rect">
            <a:avLst/>
          </a:prstGeom>
          <a:solidFill>
            <a:schemeClr val="accent6">
              <a:lumMod val="20000"/>
              <a:lumOff val="80000"/>
            </a:schemeClr>
          </a:solidFill>
          <a:ln w="38100" cap="flat" cmpd="sng" algn="ctr">
            <a:solidFill>
              <a:schemeClr val="tx1"/>
            </a:solidFill>
            <a:prstDash val="solid"/>
            <a:round/>
            <a:headEnd type="none" w="med" len="med"/>
            <a:tailEnd type="none" w="med" len="med"/>
          </a:ln>
          <a:effectLst>
            <a:outerShdw blurRad="50800" dist="114300" dir="2700000" algn="tl" rotWithShape="0">
              <a:srgbClr val="000000">
                <a:alpha val="43000"/>
              </a:srgbClr>
            </a:outerShdw>
          </a:effectLst>
        </p:spPr>
        <p:txBody>
          <a:bodyPr vert="horz" wrap="square" lIns="91293" tIns="45647" rIns="91293" bIns="45647" numCol="1" rtlCol="0" anchor="ctr" anchorCtr="0" compatLnSpc="1">
            <a:prstTxWarp prst="textNoShape">
              <a:avLst/>
            </a:prstTxWarp>
          </a:bodyPr>
          <a:lstStyle/>
          <a:p>
            <a:pPr eaLnBrk="0" hangingPunct="0"/>
            <a:r>
              <a:rPr lang="zh-CN" altLang="en-US" dirty="0">
                <a:solidFill>
                  <a:srgbClr val="000000"/>
                </a:solidFill>
              </a:rPr>
              <a:t>生命</a:t>
            </a:r>
            <a:endParaRPr lang="en-US" dirty="0">
              <a:solidFill>
                <a:srgbClr val="000000"/>
              </a:solidFill>
            </a:endParaRPr>
          </a:p>
        </p:txBody>
      </p:sp>
      <p:sp>
        <p:nvSpPr>
          <p:cNvPr id="8" name="Rectangle 7"/>
          <p:cNvSpPr/>
          <p:nvPr/>
        </p:nvSpPr>
        <p:spPr bwMode="auto">
          <a:xfrm rot="20877705">
            <a:off x="2267744" y="3212977"/>
            <a:ext cx="1152128" cy="1080120"/>
          </a:xfrm>
          <a:prstGeom prst="rect">
            <a:avLst/>
          </a:prstGeom>
          <a:solidFill>
            <a:srgbClr val="CCFFCC"/>
          </a:solidFill>
          <a:ln w="38100" cap="flat" cmpd="sng" algn="ctr">
            <a:solidFill>
              <a:schemeClr val="tx1"/>
            </a:solidFill>
            <a:prstDash val="solid"/>
            <a:round/>
            <a:headEnd type="none" w="med" len="med"/>
            <a:tailEnd type="none" w="med" len="med"/>
          </a:ln>
          <a:effectLst>
            <a:outerShdw blurRad="50800" dist="114300" dir="2700000" algn="tl" rotWithShape="0">
              <a:srgbClr val="000000">
                <a:alpha val="43000"/>
              </a:srgbClr>
            </a:outerShdw>
          </a:effectLst>
        </p:spPr>
        <p:txBody>
          <a:bodyPr vert="horz" wrap="square" lIns="91293" tIns="45647" rIns="91293" bIns="45647" numCol="1" rtlCol="0" anchor="ctr" anchorCtr="0" compatLnSpc="1">
            <a:prstTxWarp prst="textNoShape">
              <a:avLst/>
            </a:prstTxWarp>
          </a:bodyPr>
          <a:lstStyle/>
          <a:p>
            <a:pPr eaLnBrk="0" hangingPunct="0"/>
            <a:r>
              <a:rPr lang="zh-CN" altLang="en-US" dirty="0">
                <a:solidFill>
                  <a:srgbClr val="000000"/>
                </a:solidFill>
              </a:rPr>
              <a:t>出生</a:t>
            </a:r>
            <a:endParaRPr lang="en-US" dirty="0">
              <a:solidFill>
                <a:srgbClr val="000000"/>
              </a:solidFill>
            </a:endParaRPr>
          </a:p>
        </p:txBody>
      </p:sp>
      <p:sp>
        <p:nvSpPr>
          <p:cNvPr id="9" name="Rectangle 8"/>
          <p:cNvSpPr/>
          <p:nvPr/>
        </p:nvSpPr>
        <p:spPr bwMode="auto">
          <a:xfrm>
            <a:off x="4067944" y="1916832"/>
            <a:ext cx="1152128" cy="1080120"/>
          </a:xfrm>
          <a:prstGeom prst="rect">
            <a:avLst/>
          </a:prstGeom>
          <a:solidFill>
            <a:srgbClr val="FFFF00"/>
          </a:solidFill>
          <a:ln w="38100" cap="flat" cmpd="sng" algn="ctr">
            <a:solidFill>
              <a:schemeClr val="tx1"/>
            </a:solidFill>
            <a:prstDash val="solid"/>
            <a:round/>
            <a:headEnd type="none" w="med" len="med"/>
            <a:tailEnd type="none" w="med" len="med"/>
          </a:ln>
          <a:effectLst>
            <a:outerShdw blurRad="50800" dist="114300" dir="2700000" algn="tl" rotWithShape="0">
              <a:srgbClr val="000000">
                <a:alpha val="43000"/>
              </a:srgbClr>
            </a:outerShdw>
          </a:effectLst>
        </p:spPr>
        <p:txBody>
          <a:bodyPr vert="horz" wrap="square" lIns="91293" tIns="45647" rIns="91293" bIns="45647" numCol="1" rtlCol="0" anchor="ctr" anchorCtr="0" compatLnSpc="1">
            <a:prstTxWarp prst="textNoShape">
              <a:avLst/>
            </a:prstTxWarp>
          </a:bodyPr>
          <a:lstStyle/>
          <a:p>
            <a:pPr eaLnBrk="0" hangingPunct="0"/>
            <a:r>
              <a:rPr lang="en-US" sz="4800" dirty="0">
                <a:solidFill>
                  <a:srgbClr val="000000"/>
                </a:solidFill>
              </a:rPr>
              <a:t>?</a:t>
            </a:r>
          </a:p>
        </p:txBody>
      </p:sp>
    </p:spTree>
    <p:extLst>
      <p:ext uri="{BB962C8B-B14F-4D97-AF65-F5344CB8AC3E}">
        <p14:creationId xmlns:p14="http://schemas.microsoft.com/office/powerpoint/2010/main" val="1640576818"/>
      </p:ext>
    </p:extLst>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5073" name="Picture 1" descr="reincarnationsplit.jpg"/>
          <p:cNvPicPr>
            <a:picLocks noChangeAspect="1"/>
          </p:cNvPicPr>
          <p:nvPr/>
        </p:nvPicPr>
        <p:blipFill>
          <a:blip r:embed="rId2"/>
          <a:stretch>
            <a:fillRect/>
          </a:stretch>
        </p:blipFill>
        <p:spPr>
          <a:xfrm>
            <a:off x="0" y="-6350"/>
            <a:ext cx="5076825" cy="6904038"/>
          </a:xfrm>
          <a:prstGeom prst="rect">
            <a:avLst/>
          </a:prstGeom>
          <a:noFill/>
          <a:ln w="9525">
            <a:noFill/>
            <a:miter/>
          </a:ln>
        </p:spPr>
      </p:pic>
      <p:sp>
        <p:nvSpPr>
          <p:cNvPr id="2050" name="Rectangle 2"/>
          <p:cNvSpPr>
            <a:spLocks noGrp="1" noChangeArrowheads="1"/>
          </p:cNvSpPr>
          <p:nvPr>
            <p:ph type="ctrTitle"/>
          </p:nvPr>
        </p:nvSpPr>
        <p:spPr>
          <a:xfrm>
            <a:off x="4716016" y="674779"/>
            <a:ext cx="4427984" cy="1125421"/>
          </a:xfrm>
          <a:ln w="9525">
            <a:noFill/>
            <a:miter/>
          </a:ln>
        </p:spPr>
        <p:txBody>
          <a:bodyPr vert="horz" wrap="square" lIns="91440" tIns="45720" rIns="91440" bIns="45720" numCol="1" anchor="ctr" anchorCtr="0" compatLnSpc="1"/>
          <a:lstStyle/>
          <a:p>
            <a:pPr eaLnBrk="1" fontAlgn="base" hangingPunct="1">
              <a:defRPr/>
            </a:pPr>
            <a:r>
              <a:rPr lang="zh-CN" altLang="en-US" strike="noStrike" noProof="1">
                <a:effectLst>
                  <a:glow rad="203200">
                    <a:schemeClr val="tx1"/>
                  </a:glow>
                </a:effectLst>
                <a:latin typeface="SimHei" charset="0"/>
                <a:ea typeface="SimHei" charset="0"/>
              </a:rPr>
              <a:t>一些名词</a:t>
            </a:r>
          </a:p>
        </p:txBody>
      </p:sp>
      <p:sp>
        <p:nvSpPr>
          <p:cNvPr id="2051" name="Rectangle 3"/>
          <p:cNvSpPr>
            <a:spLocks noGrp="1" noChangeArrowheads="1"/>
          </p:cNvSpPr>
          <p:nvPr>
            <p:ph type="subTitle" idx="1"/>
          </p:nvPr>
        </p:nvSpPr>
        <p:spPr>
          <a:xfrm>
            <a:off x="5076056" y="1872207"/>
            <a:ext cx="4067944" cy="5229197"/>
          </a:xfrm>
          <a:ln w="9525">
            <a:noFill/>
            <a:miter/>
          </a:ln>
        </p:spPr>
        <p:txBody>
          <a:bodyPr vert="horz" wrap="square" lIns="91440" tIns="45720" rIns="91440" bIns="45720" numCol="1" anchor="t" anchorCtr="0" compatLnSpc="1"/>
          <a:lstStyle/>
          <a:p>
            <a:pPr eaLnBrk="1" fontAlgn="base" hangingPunct="1">
              <a:defRPr/>
            </a:pPr>
            <a:r>
              <a:rPr lang="en-US" sz="3600" strike="noStrike" noProof="1">
                <a:solidFill>
                  <a:srgbClr val="FFFF00"/>
                </a:solidFill>
                <a:effectLst>
                  <a:glow rad="203200">
                    <a:schemeClr val="tx1"/>
                  </a:glow>
                </a:effectLst>
                <a:latin typeface="SimHei" charset="0"/>
                <a:ea typeface="SimHei" charset="0"/>
              </a:rPr>
              <a:t>转世</a:t>
            </a:r>
            <a:r>
              <a:rPr lang="en-US" sz="3600" strike="noStrike" noProof="1">
                <a:solidFill>
                  <a:schemeClr val="bg1"/>
                </a:solidFill>
                <a:effectLst>
                  <a:glow rad="203200">
                    <a:schemeClr val="tx1"/>
                  </a:glow>
                </a:effectLst>
              </a:rPr>
              <a:t>指一个</a:t>
            </a:r>
            <a:r>
              <a:rPr lang="zh-CN" altLang="en-US" sz="3600" strike="noStrike" noProof="1">
                <a:solidFill>
                  <a:schemeClr val="bg1"/>
                </a:solidFill>
                <a:effectLst>
                  <a:glow rad="203200">
                    <a:schemeClr val="tx1"/>
                  </a:glow>
                </a:effectLst>
              </a:rPr>
              <a:t>人</a:t>
            </a:r>
            <a:r>
              <a:rPr lang="en-US" sz="3600" strike="noStrike" noProof="1">
                <a:solidFill>
                  <a:schemeClr val="bg1"/>
                </a:solidFill>
                <a:effectLst>
                  <a:glow rad="203200">
                    <a:schemeClr val="tx1"/>
                  </a:glow>
                </a:effectLst>
              </a:rPr>
              <a:t>死后，</a:t>
            </a:r>
            <a:r>
              <a:rPr lang="zh-CN" altLang="en-US" sz="3600" strike="noStrike" noProof="1">
                <a:solidFill>
                  <a:schemeClr val="bg1"/>
                </a:solidFill>
                <a:effectLst>
                  <a:glow rad="203200">
                    <a:schemeClr val="tx1"/>
                  </a:glow>
                </a:effectLst>
              </a:rPr>
              <a:t>会</a:t>
            </a:r>
            <a:r>
              <a:rPr lang="en-US" sz="3600" strike="noStrike" noProof="1">
                <a:solidFill>
                  <a:schemeClr val="bg1"/>
                </a:solidFill>
                <a:effectLst>
                  <a:glow rad="203200">
                    <a:schemeClr val="tx1"/>
                  </a:glow>
                </a:effectLst>
              </a:rPr>
              <a:t>在另一个肉体里</a:t>
            </a:r>
            <a:r>
              <a:rPr lang="zh-CN" altLang="en-US" sz="3600" strike="noStrike" noProof="1">
                <a:solidFill>
                  <a:schemeClr val="bg1"/>
                </a:solidFill>
                <a:effectLst>
                  <a:glow rad="203200">
                    <a:schemeClr val="tx1"/>
                  </a:glow>
                </a:effectLst>
              </a:rPr>
              <a:t>（人体）</a:t>
            </a:r>
            <a:r>
              <a:rPr lang="en-US" sz="3600" strike="noStrike" noProof="1">
                <a:solidFill>
                  <a:schemeClr val="bg1"/>
                </a:solidFill>
                <a:effectLst>
                  <a:glow rad="203200">
                    <a:schemeClr val="tx1"/>
                  </a:glow>
                </a:effectLst>
              </a:rPr>
              <a:t>重生。  </a:t>
            </a:r>
            <a:r>
              <a:rPr lang="en-US" sz="3600" strike="noStrike" noProof="1">
                <a:effectLst>
                  <a:glow rad="203200">
                    <a:schemeClr val="tx1"/>
                  </a:glow>
                </a:effectLst>
              </a:rPr>
              <a:t>( </a:t>
            </a:r>
            <a:r>
              <a:rPr lang="zh-CN" altLang="en-US" sz="3600" strike="noStrike" noProof="1">
                <a:effectLst>
                  <a:glow rad="203200">
                    <a:schemeClr val="tx1"/>
                  </a:glow>
                </a:effectLst>
              </a:rPr>
              <a:t>拉丁文</a:t>
            </a:r>
            <a:r>
              <a:rPr lang="en-US" sz="3600" strike="noStrike" noProof="1">
                <a:effectLst>
                  <a:glow rad="203200">
                    <a:schemeClr val="tx1"/>
                  </a:glow>
                </a:effectLst>
              </a:rPr>
              <a:t> </a:t>
            </a:r>
            <a:r>
              <a:rPr lang="en-US" sz="3600" i="1" strike="noStrike" noProof="1">
                <a:effectLst>
                  <a:glow rad="203200">
                    <a:schemeClr val="tx1"/>
                  </a:glow>
                </a:effectLst>
              </a:rPr>
              <a:t>carne</a:t>
            </a:r>
            <a:r>
              <a:rPr lang="en-US" sz="3600" strike="noStrike" noProof="1">
                <a:effectLst>
                  <a:glow rad="203200">
                    <a:schemeClr val="tx1"/>
                  </a:glow>
                </a:effectLst>
              </a:rPr>
              <a:t>, “</a:t>
            </a:r>
            <a:r>
              <a:rPr lang="zh-CN" altLang="en-US" sz="3600" strike="noStrike" noProof="1">
                <a:effectLst>
                  <a:glow rad="203200">
                    <a:schemeClr val="tx1"/>
                  </a:glow>
                </a:effectLst>
              </a:rPr>
              <a:t>肉体</a:t>
            </a:r>
            <a:r>
              <a:rPr lang="en-US" sz="3600" strike="noStrike" noProof="1">
                <a:effectLst>
                  <a:glow rad="203200">
                    <a:schemeClr val="tx1"/>
                  </a:glow>
                </a:effectLst>
              </a:rPr>
              <a:t>”) </a:t>
            </a:r>
            <a:endParaRPr lang="en-US" strike="noStrike" noProof="1">
              <a:effectLst>
                <a:glow rad="203200">
                  <a:schemeClr val="tx1"/>
                </a:glow>
              </a:effectLst>
            </a:endParaRPr>
          </a:p>
        </p:txBody>
      </p:sp>
      <p:sp>
        <p:nvSpPr>
          <p:cNvPr id="515076" name="TextBox 5"/>
          <p:cNvSpPr txBox="1"/>
          <p:nvPr/>
        </p:nvSpPr>
        <p:spPr>
          <a:xfrm>
            <a:off x="8172450" y="87313"/>
            <a:ext cx="869950" cy="461962"/>
          </a:xfrm>
          <a:prstGeom prst="rect">
            <a:avLst/>
          </a:prstGeom>
          <a:noFill/>
          <a:ln w="9525">
            <a:noFill/>
            <a:miter/>
          </a:ln>
        </p:spPr>
        <p:txBody>
          <a:bodyPr wrap="none" anchor="t">
            <a:spAutoFit/>
          </a:bodyPr>
          <a:lstStyle/>
          <a:p>
            <a:pPr marL="0" marR="0" lvl="0" indent="0" algn="l" defTabSz="914400" rtl="0" eaLnBrk="0" fontAlgn="base" latinLnBrk="0" hangingPunct="0">
              <a:lnSpc>
                <a:spcPct val="100000"/>
              </a:lnSpc>
              <a:spcBef>
                <a:spcPct val="0"/>
              </a:spcBef>
              <a:spcAft>
                <a:spcPct val="0"/>
              </a:spcAft>
              <a:buClrTx/>
              <a:buSzTx/>
              <a:buFont typeface="Arial" pitchFamily="34" charset="0"/>
              <a:buNone/>
              <a:tabLst/>
              <a:defRPr/>
            </a:pPr>
            <a:r>
              <a:rPr kumimoji="0" lang="en-US" altLang="en-US" sz="1800" b="1" i="0" u="none" strike="noStrike" kern="1200" cap="none" spc="0" normalizeH="0" baseline="0" noProof="0">
                <a:ln>
                  <a:noFill/>
                </a:ln>
                <a:solidFill>
                  <a:srgbClr val="FFFFFF"/>
                </a:solidFill>
                <a:effectLst/>
                <a:uLnTx/>
                <a:uFillTx/>
                <a:latin typeface="Arial" charset="0"/>
                <a:ea typeface="MS PGothic" pitchFamily="34" charset="-128"/>
                <a:sym typeface="Helvetica" charset="0"/>
              </a:rPr>
              <a:t>199a</a:t>
            </a:r>
            <a:endParaRPr kumimoji="0" sz="1800" b="0" i="0" u="none" strike="noStrike" kern="1200" cap="none" spc="0" normalizeH="0" baseline="0" noProof="0">
              <a:ln>
                <a:noFill/>
              </a:ln>
              <a:solidFill>
                <a:srgbClr val="000000"/>
              </a:solidFill>
              <a:effectLst/>
              <a:uLnTx/>
              <a:uFillTx/>
              <a:latin typeface="Times New Roman" pitchFamily="18" charset="0"/>
              <a:ea typeface="MS PGothic" pitchFamily="34" charset="-128"/>
              <a:sym typeface="Helvetica" charset="0"/>
            </a:endParaRPr>
          </a:p>
        </p:txBody>
      </p:sp>
    </p:spTree>
    <p:extLst>
      <p:ext uri="{BB962C8B-B14F-4D97-AF65-F5344CB8AC3E}">
        <p14:creationId xmlns:p14="http://schemas.microsoft.com/office/powerpoint/2010/main" val="337728518"/>
      </p:ext>
    </p:extLst>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20193" name="Chart 1"/>
          <p:cNvGraphicFramePr/>
          <p:nvPr/>
        </p:nvGraphicFramePr>
        <p:xfrm>
          <a:off x="1065213" y="1217613"/>
          <a:ext cx="7253287" cy="4941887"/>
        </p:xfrm>
        <a:graphic>
          <a:graphicData uri="http://schemas.openxmlformats.org/presentationml/2006/ole">
            <mc:AlternateContent xmlns:mc="http://schemas.openxmlformats.org/markup-compatibility/2006">
              <mc:Choice xmlns:v="urn:schemas-microsoft-com:vml" Requires="v">
                <p:oleObj spid="_x0000_s2052" name="Worksheet" r:id="rId4" imgW="7254240" imgH="4937760" progId="Excel.Sheet.8">
                  <p:embed/>
                </p:oleObj>
              </mc:Choice>
              <mc:Fallback>
                <p:oleObj name="Worksheet" r:id="rId4" imgW="7254240" imgH="4937760" progId="Excel.Sheet.8">
                  <p:embed/>
                  <p:pic>
                    <p:nvPicPr>
                      <p:cNvPr id="520193" name="Chart 1"/>
                      <p:cNvPicPr/>
                      <p:nvPr/>
                    </p:nvPicPr>
                    <p:blipFill>
                      <a:blip r:embed="rId5"/>
                      <a:stretch>
                        <a:fillRect/>
                      </a:stretch>
                    </p:blipFill>
                    <p:spPr>
                      <a:xfrm>
                        <a:off x="1065213" y="1217613"/>
                        <a:ext cx="7253287" cy="4941887"/>
                      </a:xfrm>
                      <a:prstGeom prst="rect">
                        <a:avLst/>
                      </a:prstGeom>
                      <a:noFill/>
                      <a:ln w="38100">
                        <a:noFill/>
                        <a:miter/>
                      </a:ln>
                    </p:spPr>
                  </p:pic>
                </p:oleObj>
              </mc:Fallback>
            </mc:AlternateContent>
          </a:graphicData>
        </a:graphic>
      </p:graphicFrame>
      <p:sp>
        <p:nvSpPr>
          <p:cNvPr id="2050" name="Rectangle 2"/>
          <p:cNvSpPr>
            <a:spLocks noGrp="1" noChangeArrowheads="1"/>
          </p:cNvSpPr>
          <p:nvPr>
            <p:ph type="ctrTitle"/>
          </p:nvPr>
        </p:nvSpPr>
        <p:spPr>
          <a:xfrm>
            <a:off x="0" y="-677"/>
            <a:ext cx="9144000" cy="1125421"/>
          </a:xfrm>
          <a:ln w="9525">
            <a:noFill/>
            <a:miter/>
          </a:ln>
        </p:spPr>
        <p:txBody>
          <a:bodyPr vert="horz" wrap="square" lIns="91440" tIns="45720" rIns="91440" bIns="45720" numCol="1" anchor="ctr" anchorCtr="0" compatLnSpc="1"/>
          <a:lstStyle/>
          <a:p>
            <a:pPr eaLnBrk="1" fontAlgn="base" hangingPunct="1">
              <a:defRPr/>
            </a:pPr>
            <a:r>
              <a:rPr lang="zh-CN" altLang="en-US" sz="4800" strike="noStrike" noProof="1">
                <a:effectLst>
                  <a:glow rad="203200">
                    <a:schemeClr val="tx1"/>
                  </a:glow>
                </a:effectLst>
                <a:sym typeface="+mn-ea"/>
              </a:rPr>
              <a:t>在美国的转世论</a:t>
            </a:r>
            <a:endParaRPr lang="en-US" sz="4800" strike="noStrike" noProof="1">
              <a:effectLst>
                <a:glow rad="203200">
                  <a:schemeClr val="tx1"/>
                </a:glow>
              </a:effectLst>
            </a:endParaRPr>
          </a:p>
        </p:txBody>
      </p:sp>
      <p:sp>
        <p:nvSpPr>
          <p:cNvPr id="2051" name="Rectangle 3"/>
          <p:cNvSpPr>
            <a:spLocks noGrp="1" noChangeArrowheads="1"/>
          </p:cNvSpPr>
          <p:nvPr>
            <p:ph type="subTitle" idx="1"/>
          </p:nvPr>
        </p:nvSpPr>
        <p:spPr>
          <a:xfrm>
            <a:off x="0" y="908720"/>
            <a:ext cx="9144000" cy="692696"/>
          </a:xfrm>
          <a:ln w="9525">
            <a:noFill/>
            <a:miter/>
          </a:ln>
        </p:spPr>
        <p:txBody>
          <a:bodyPr vert="horz" wrap="square" lIns="91440" tIns="45720" rIns="91440" bIns="45720" numCol="1" anchor="t" anchorCtr="0" compatLnSpc="1"/>
          <a:lstStyle/>
          <a:p>
            <a:pPr eaLnBrk="1" fontAlgn="base" hangingPunct="1">
              <a:defRPr/>
            </a:pPr>
            <a:r>
              <a:rPr lang="en-US" sz="3600" i="1" strike="noStrike" noProof="1">
                <a:effectLst>
                  <a:glow rad="203200">
                    <a:schemeClr val="tx1"/>
                  </a:glow>
                </a:effectLst>
                <a:sym typeface="+mn-ea"/>
              </a:rPr>
              <a:t>五分之一的美国人!</a:t>
            </a:r>
            <a:endParaRPr lang="en-US" sz="3600" i="1" strike="noStrike" noProof="1">
              <a:effectLst>
                <a:glow rad="203200">
                  <a:schemeClr val="tx1"/>
                </a:glow>
              </a:effectLst>
            </a:endParaRPr>
          </a:p>
          <a:p>
            <a:pPr eaLnBrk="1" fontAlgn="base" hangingPunct="1">
              <a:defRPr/>
            </a:pPr>
            <a:endParaRPr lang="en-US" sz="3600" i="1" strike="noStrike" noProof="1">
              <a:effectLst>
                <a:glow rad="203200">
                  <a:schemeClr val="tx1"/>
                </a:glow>
              </a:effectLst>
            </a:endParaRPr>
          </a:p>
        </p:txBody>
      </p:sp>
      <p:sp>
        <p:nvSpPr>
          <p:cNvPr id="5" name="Rectangle 3"/>
          <p:cNvSpPr txBox="1">
            <a:spLocks noChangeArrowheads="1"/>
          </p:cNvSpPr>
          <p:nvPr/>
        </p:nvSpPr>
        <p:spPr bwMode="auto">
          <a:xfrm>
            <a:off x="0" y="6131254"/>
            <a:ext cx="8748464" cy="692696"/>
          </a:xfrm>
          <a:prstGeom prst="rect">
            <a:avLst/>
          </a:prstGeom>
          <a:noFill/>
          <a:ln>
            <a:noFill/>
          </a:ln>
        </p:spPr>
        <p:txBody>
          <a:bodyPr/>
          <a:lstStyle>
            <a:lvl1pPr marL="0" indent="0" algn="ctr" rtl="0" eaLnBrk="1" fontAlgn="base" hangingPunct="1">
              <a:lnSpc>
                <a:spcPct val="90000"/>
              </a:lnSpc>
              <a:spcBef>
                <a:spcPct val="20000"/>
              </a:spcBef>
              <a:spcAft>
                <a:spcPct val="0"/>
              </a:spcAft>
              <a:buNone/>
              <a:defRPr sz="3200" b="1" baseline="0">
                <a:solidFill>
                  <a:schemeClr val="bg1"/>
                </a:solidFill>
                <a:latin typeface="+mn-lt"/>
                <a:ea typeface="+mn-ea"/>
                <a:cs typeface="+mn-cs"/>
              </a:defRPr>
            </a:lvl1pPr>
            <a:lvl2pPr marL="457200" indent="0" algn="ctr" rtl="0" eaLnBrk="1" fontAlgn="base" hangingPunct="1">
              <a:spcBef>
                <a:spcPct val="20000"/>
              </a:spcBef>
              <a:spcAft>
                <a:spcPct val="0"/>
              </a:spcAft>
              <a:buNone/>
              <a:defRPr sz="2800" b="1">
                <a:solidFill>
                  <a:schemeClr val="bg1"/>
                </a:solidFill>
                <a:latin typeface="+mn-lt"/>
                <a:ea typeface="+mn-ea"/>
              </a:defRPr>
            </a:lvl2pPr>
            <a:lvl3pPr marL="914400" indent="0" algn="ctr" rtl="0" eaLnBrk="1" fontAlgn="base" hangingPunct="1">
              <a:spcBef>
                <a:spcPct val="20000"/>
              </a:spcBef>
              <a:spcAft>
                <a:spcPct val="0"/>
              </a:spcAft>
              <a:buNone/>
              <a:defRPr sz="2400" b="1">
                <a:solidFill>
                  <a:schemeClr val="bg1"/>
                </a:solidFill>
                <a:latin typeface="+mn-lt"/>
                <a:ea typeface="+mn-ea"/>
              </a:defRPr>
            </a:lvl3pPr>
            <a:lvl4pPr marL="1371600" indent="0" algn="ctr" rtl="0" eaLnBrk="1" fontAlgn="base" hangingPunct="1">
              <a:spcBef>
                <a:spcPct val="20000"/>
              </a:spcBef>
              <a:spcAft>
                <a:spcPct val="0"/>
              </a:spcAft>
              <a:buNone/>
              <a:defRPr sz="2000" b="1">
                <a:solidFill>
                  <a:schemeClr val="bg1"/>
                </a:solidFill>
                <a:latin typeface="+mn-lt"/>
                <a:ea typeface="+mn-ea"/>
              </a:defRPr>
            </a:lvl4pPr>
            <a:lvl5pPr marL="1828800" indent="0" algn="ctr" rtl="0" eaLnBrk="1" fontAlgn="base" hangingPunct="1">
              <a:spcBef>
                <a:spcPct val="20000"/>
              </a:spcBef>
              <a:spcAft>
                <a:spcPct val="0"/>
              </a:spcAft>
              <a:buNone/>
              <a:defRPr sz="2000" b="1">
                <a:solidFill>
                  <a:schemeClr val="bg1"/>
                </a:solidFill>
                <a:latin typeface="+mn-lt"/>
                <a:ea typeface="+mn-ea"/>
              </a:defRPr>
            </a:lvl5pPr>
            <a:lvl6pPr marL="2286000" indent="0" algn="ctr" rtl="0" eaLnBrk="1" fontAlgn="base" hangingPunct="1">
              <a:spcBef>
                <a:spcPct val="20000"/>
              </a:spcBef>
              <a:spcAft>
                <a:spcPct val="0"/>
              </a:spcAft>
              <a:buNone/>
              <a:defRPr sz="2000" b="1">
                <a:solidFill>
                  <a:schemeClr val="bg1"/>
                </a:solidFill>
                <a:latin typeface="+mn-lt"/>
                <a:ea typeface="+mn-ea"/>
              </a:defRPr>
            </a:lvl6pPr>
            <a:lvl7pPr marL="2743200" indent="0" algn="ctr" rtl="0" eaLnBrk="1" fontAlgn="base" hangingPunct="1">
              <a:spcBef>
                <a:spcPct val="20000"/>
              </a:spcBef>
              <a:spcAft>
                <a:spcPct val="0"/>
              </a:spcAft>
              <a:buNone/>
              <a:defRPr sz="2000" b="1">
                <a:solidFill>
                  <a:schemeClr val="bg1"/>
                </a:solidFill>
                <a:latin typeface="+mn-lt"/>
                <a:ea typeface="+mn-ea"/>
              </a:defRPr>
            </a:lvl7pPr>
            <a:lvl8pPr marL="3200400" indent="0" algn="ctr" rtl="0" eaLnBrk="1" fontAlgn="base" hangingPunct="1">
              <a:spcBef>
                <a:spcPct val="20000"/>
              </a:spcBef>
              <a:spcAft>
                <a:spcPct val="0"/>
              </a:spcAft>
              <a:buNone/>
              <a:defRPr sz="2000" b="1">
                <a:solidFill>
                  <a:schemeClr val="bg1"/>
                </a:solidFill>
                <a:latin typeface="+mn-lt"/>
                <a:ea typeface="+mn-ea"/>
              </a:defRPr>
            </a:lvl8pPr>
            <a:lvl9pPr marL="3657600" indent="0" algn="ctr" rtl="0" eaLnBrk="1" fontAlgn="base" hangingPunct="1">
              <a:spcBef>
                <a:spcPct val="20000"/>
              </a:spcBef>
              <a:spcAft>
                <a:spcPct val="0"/>
              </a:spcAft>
              <a:buNone/>
              <a:defRPr sz="2000" b="1">
                <a:solidFill>
                  <a:schemeClr val="bg1"/>
                </a:solidFill>
                <a:latin typeface="+mn-lt"/>
                <a:ea typeface="+mn-ea"/>
              </a:defRPr>
            </a:lvl9pPr>
          </a:lstStyle>
          <a:p>
            <a:pPr marL="0" marR="0" lvl="0" indent="0" algn="r" defTabSz="914400" rtl="0" eaLnBrk="1" fontAlgn="base" latinLnBrk="0" hangingPunct="1">
              <a:lnSpc>
                <a:spcPct val="90000"/>
              </a:lnSpc>
              <a:spcBef>
                <a:spcPct val="20000"/>
              </a:spcBef>
              <a:spcAft>
                <a:spcPct val="0"/>
              </a:spcAft>
              <a:buClrTx/>
              <a:buSzTx/>
              <a:buFont typeface="Arial" pitchFamily="34" charset="0"/>
              <a:buNone/>
              <a:tabLst/>
              <a:defRPr/>
            </a:pPr>
            <a:r>
              <a:rPr kumimoji="0" lang="en-US" sz="3600" b="1" i="0" u="none" strike="noStrike" kern="1200" cap="none" spc="0" normalizeH="0" baseline="0" noProof="1">
                <a:ln>
                  <a:noFill/>
                </a:ln>
                <a:solidFill>
                  <a:srgbClr val="FFFFFF"/>
                </a:solidFill>
                <a:effectLst>
                  <a:glow rad="203200">
                    <a:srgbClr val="000000"/>
                  </a:glow>
                </a:effectLst>
                <a:uLnTx/>
                <a:uFillTx/>
                <a:latin typeface="Arial"/>
                <a:ea typeface="ＭＳ Ｐゴシック"/>
                <a:sym typeface="Helvetica" charset="0"/>
              </a:rPr>
              <a:t>Gallup Poll 2005</a:t>
            </a:r>
          </a:p>
        </p:txBody>
      </p:sp>
      <p:sp>
        <p:nvSpPr>
          <p:cNvPr id="520197" name="TextBox 7"/>
          <p:cNvSpPr txBox="1"/>
          <p:nvPr/>
        </p:nvSpPr>
        <p:spPr>
          <a:xfrm>
            <a:off x="8172450" y="87313"/>
            <a:ext cx="869950" cy="461962"/>
          </a:xfrm>
          <a:prstGeom prst="rect">
            <a:avLst/>
          </a:prstGeom>
          <a:noFill/>
          <a:ln w="9525">
            <a:noFill/>
            <a:miter/>
          </a:ln>
        </p:spPr>
        <p:txBody>
          <a:bodyPr wrap="none" anchor="t">
            <a:spAutoFit/>
          </a:bodyPr>
          <a:lstStyle/>
          <a:p>
            <a:pPr marL="0" marR="0" lvl="0" indent="0" algn="l" defTabSz="914400" rtl="0" eaLnBrk="0" fontAlgn="base" latinLnBrk="0" hangingPunct="0">
              <a:lnSpc>
                <a:spcPct val="100000"/>
              </a:lnSpc>
              <a:spcBef>
                <a:spcPct val="0"/>
              </a:spcBef>
              <a:spcAft>
                <a:spcPct val="0"/>
              </a:spcAft>
              <a:buClrTx/>
              <a:buSzTx/>
              <a:buFont typeface="Arial" pitchFamily="34" charset="0"/>
              <a:buNone/>
              <a:tabLst/>
              <a:defRPr/>
            </a:pPr>
            <a:r>
              <a:rPr kumimoji="0" lang="en-US" altLang="en-US" sz="1800" b="1" i="0" u="none" strike="noStrike" kern="1200" cap="none" spc="0" normalizeH="0" baseline="0" noProof="0">
                <a:ln>
                  <a:noFill/>
                </a:ln>
                <a:solidFill>
                  <a:srgbClr val="FFFFFF"/>
                </a:solidFill>
                <a:effectLst/>
                <a:uLnTx/>
                <a:uFillTx/>
                <a:latin typeface="Arial" charset="0"/>
                <a:ea typeface="MS PGothic" pitchFamily="34" charset="-128"/>
                <a:sym typeface="Helvetica" charset="0"/>
              </a:rPr>
              <a:t>199a</a:t>
            </a:r>
            <a:endParaRPr kumimoji="0" sz="1800" b="0" i="0" u="none" strike="noStrike" kern="1200" cap="none" spc="0" normalizeH="0" baseline="0" noProof="0">
              <a:ln>
                <a:noFill/>
              </a:ln>
              <a:solidFill>
                <a:srgbClr val="000000"/>
              </a:solidFill>
              <a:effectLst/>
              <a:uLnTx/>
              <a:uFillTx/>
              <a:latin typeface="Times New Roman" pitchFamily="18" charset="0"/>
              <a:ea typeface="MS PGothic" pitchFamily="34" charset="-128"/>
              <a:sym typeface="Helvetica" charset="0"/>
            </a:endParaRPr>
          </a:p>
        </p:txBody>
      </p:sp>
      <p:sp>
        <p:nvSpPr>
          <p:cNvPr id="520198" name="Text Box 1"/>
          <p:cNvSpPr txBox="1"/>
          <p:nvPr/>
        </p:nvSpPr>
        <p:spPr>
          <a:xfrm>
            <a:off x="5724525" y="2852738"/>
            <a:ext cx="3152775" cy="762000"/>
          </a:xfrm>
          <a:prstGeom prst="rect">
            <a:avLst/>
          </a:prstGeom>
          <a:solidFill>
            <a:schemeClr val="tx1"/>
          </a:solidFill>
          <a:ln w="9525">
            <a:noFill/>
            <a:miter/>
          </a:ln>
        </p:spPr>
        <p:txBody>
          <a:bodyPr wrap="square" anchor="t">
            <a:spAutoFit/>
          </a:bodyPr>
          <a:lstStyle/>
          <a:p>
            <a:pPr marL="0" marR="0" lvl="0" indent="0" algn="l" defTabSz="914400" rtl="0" eaLnBrk="1" fontAlgn="base" latinLnBrk="0" hangingPunct="1">
              <a:lnSpc>
                <a:spcPct val="100000"/>
              </a:lnSpc>
              <a:spcBef>
                <a:spcPct val="0"/>
              </a:spcBef>
              <a:spcAft>
                <a:spcPct val="0"/>
              </a:spcAft>
              <a:buClrTx/>
              <a:buSzTx/>
              <a:buFont typeface="Arial" pitchFamily="34" charset="0"/>
              <a:buNone/>
              <a:tabLst/>
              <a:defRPr/>
            </a:pPr>
            <a:r>
              <a:rPr kumimoji="0" lang="zh-CN" altLang="en-US" sz="4400" b="0" i="0" u="none" strike="noStrike" kern="1200" cap="none" spc="0" normalizeH="0" baseline="0" noProof="0">
                <a:ln>
                  <a:noFill/>
                </a:ln>
                <a:solidFill>
                  <a:srgbClr val="FFFFFF"/>
                </a:solidFill>
                <a:effectLst/>
                <a:uLnTx/>
                <a:uFillTx/>
                <a:latin typeface="SimHei" pitchFamily="49" charset="-122"/>
                <a:ea typeface="SimHei" pitchFamily="49" charset="-122"/>
                <a:sym typeface="Helvetica" charset="0"/>
              </a:rPr>
              <a:t>相信转世论</a:t>
            </a:r>
          </a:p>
        </p:txBody>
      </p:sp>
      <p:sp>
        <p:nvSpPr>
          <p:cNvPr id="520199" name="Text Box 2"/>
          <p:cNvSpPr txBox="1"/>
          <p:nvPr/>
        </p:nvSpPr>
        <p:spPr>
          <a:xfrm>
            <a:off x="5653088" y="4149725"/>
            <a:ext cx="2498725" cy="762000"/>
          </a:xfrm>
          <a:prstGeom prst="rect">
            <a:avLst/>
          </a:prstGeom>
          <a:solidFill>
            <a:schemeClr val="tx1"/>
          </a:solidFill>
          <a:ln w="9525">
            <a:noFill/>
            <a:miter/>
          </a:ln>
        </p:spPr>
        <p:txBody>
          <a:bodyPr wrap="square" anchor="t">
            <a:spAutoFit/>
          </a:bodyPr>
          <a:lstStyle/>
          <a:p>
            <a:pPr marL="0" marR="0" lvl="0" indent="0" algn="l" defTabSz="914400" rtl="0" eaLnBrk="1" fontAlgn="base" latinLnBrk="0" hangingPunct="1">
              <a:lnSpc>
                <a:spcPct val="100000"/>
              </a:lnSpc>
              <a:spcBef>
                <a:spcPct val="0"/>
              </a:spcBef>
              <a:spcAft>
                <a:spcPct val="0"/>
              </a:spcAft>
              <a:buClrTx/>
              <a:buSzTx/>
              <a:buFont typeface="Arial" pitchFamily="34" charset="0"/>
              <a:buNone/>
              <a:tabLst/>
              <a:defRPr/>
            </a:pPr>
            <a:r>
              <a:rPr kumimoji="0" lang="zh-CN" altLang="en-US" sz="4400" b="0" i="0" u="none" strike="noStrike" kern="1200" cap="none" spc="0" normalizeH="0" baseline="0" noProof="0">
                <a:ln>
                  <a:noFill/>
                </a:ln>
                <a:solidFill>
                  <a:srgbClr val="FFFFFF"/>
                </a:solidFill>
                <a:effectLst/>
                <a:uLnTx/>
                <a:uFillTx/>
                <a:latin typeface="SimHei" pitchFamily="49" charset="-122"/>
                <a:ea typeface="SimHei" pitchFamily="49" charset="-122"/>
                <a:sym typeface="Helvetica" charset="0"/>
              </a:rPr>
              <a:t>其他观点</a:t>
            </a:r>
          </a:p>
        </p:txBody>
      </p:sp>
    </p:spTree>
    <p:extLst>
      <p:ext uri="{BB962C8B-B14F-4D97-AF65-F5344CB8AC3E}">
        <p14:creationId xmlns:p14="http://schemas.microsoft.com/office/powerpoint/2010/main" val="582857268"/>
      </p:ext>
    </p:extLst>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p:cNvSpPr>
            <a:spLocks noGrp="1" noChangeArrowheads="1"/>
          </p:cNvSpPr>
          <p:nvPr>
            <p:ph type="ctrTitle"/>
          </p:nvPr>
        </p:nvSpPr>
        <p:spPr>
          <a:xfrm>
            <a:off x="5220072" y="-677"/>
            <a:ext cx="2232248" cy="1773493"/>
          </a:xfrm>
          <a:ln w="9525">
            <a:noFill/>
            <a:miter/>
          </a:ln>
        </p:spPr>
        <p:txBody>
          <a:bodyPr vert="horz" wrap="square" lIns="91440" tIns="45720" rIns="91440" bIns="45720" numCol="1" anchor="ctr" anchorCtr="0" compatLnSpc="1"/>
          <a:lstStyle/>
          <a:p>
            <a:pPr algn="r" eaLnBrk="1" fontAlgn="base" hangingPunct="1">
              <a:defRPr/>
            </a:pPr>
            <a:r>
              <a:rPr lang="en-US" strike="noStrike" noProof="1">
                <a:effectLst>
                  <a:glow rad="203200">
                    <a:schemeClr val="tx1"/>
                  </a:glow>
                </a:effectLst>
              </a:rPr>
              <a:t>Out on a Limb</a:t>
            </a:r>
          </a:p>
        </p:txBody>
      </p:sp>
      <p:sp>
        <p:nvSpPr>
          <p:cNvPr id="2051" name="Rectangle 3"/>
          <p:cNvSpPr>
            <a:spLocks noGrp="1" noChangeArrowheads="1"/>
          </p:cNvSpPr>
          <p:nvPr>
            <p:ph type="subTitle" idx="1"/>
          </p:nvPr>
        </p:nvSpPr>
        <p:spPr>
          <a:xfrm>
            <a:off x="3923928" y="5229200"/>
            <a:ext cx="5220072" cy="1628800"/>
          </a:xfrm>
          <a:ln w="9525">
            <a:noFill/>
            <a:miter/>
          </a:ln>
        </p:spPr>
        <p:txBody>
          <a:bodyPr vert="horz" wrap="square" lIns="91440" tIns="45720" rIns="91440" bIns="45720" numCol="1" anchor="t" anchorCtr="0" compatLnSpc="1"/>
          <a:lstStyle/>
          <a:p>
            <a:pPr eaLnBrk="1" fontAlgn="base" hangingPunct="1">
              <a:defRPr/>
            </a:pPr>
            <a:r>
              <a:rPr lang="en-US" strike="noStrike" noProof="1">
                <a:effectLst>
                  <a:glow rad="203200">
                    <a:schemeClr val="tx1"/>
                  </a:glow>
                </a:effectLst>
                <a:latin typeface="SimHei" charset="0"/>
                <a:ea typeface="SimHei" charset="0"/>
              </a:rPr>
              <a:t>莎莉麥克1987 </a:t>
            </a:r>
            <a:r>
              <a:rPr lang="zh-CN" altLang="en-US" strike="noStrike" noProof="1">
                <a:effectLst>
                  <a:glow rad="203200">
                    <a:schemeClr val="tx1"/>
                  </a:glow>
                </a:effectLst>
                <a:latin typeface="SimHei" charset="0"/>
                <a:ea typeface="SimHei" charset="0"/>
              </a:rPr>
              <a:t>的</a:t>
            </a:r>
            <a:r>
              <a:rPr lang="en-US" strike="noStrike" noProof="1">
                <a:effectLst>
                  <a:glow rad="203200">
                    <a:schemeClr val="tx1"/>
                  </a:glow>
                </a:effectLst>
                <a:latin typeface="SimHei" charset="0"/>
                <a:ea typeface="SimHei" charset="0"/>
              </a:rPr>
              <a:t>心灵之舞</a:t>
            </a:r>
            <a:r>
              <a:rPr lang="zh-CN" altLang="en-US" strike="noStrike" noProof="1">
                <a:effectLst>
                  <a:glow rad="203200">
                    <a:schemeClr val="tx1"/>
                  </a:glow>
                </a:effectLst>
                <a:latin typeface="SimHei" charset="0"/>
                <a:ea typeface="SimHei" charset="0"/>
              </a:rPr>
              <a:t>影响了美国对转世论的观点</a:t>
            </a:r>
            <a:r>
              <a:rPr lang="en-US" strike="noStrike" noProof="1">
                <a:effectLst>
                  <a:glow rad="203200">
                    <a:schemeClr val="tx1"/>
                  </a:glow>
                </a:effectLst>
                <a:latin typeface="SimHei" charset="0"/>
                <a:ea typeface="SimHei" charset="0"/>
              </a:rPr>
              <a:t> </a:t>
            </a:r>
          </a:p>
        </p:txBody>
      </p:sp>
      <p:pic>
        <p:nvPicPr>
          <p:cNvPr id="522243" name="Picture 2"/>
          <p:cNvPicPr>
            <a:picLocks noChangeAspect="1"/>
          </p:cNvPicPr>
          <p:nvPr/>
        </p:nvPicPr>
        <p:blipFill>
          <a:blip r:embed="rId2"/>
          <a:stretch>
            <a:fillRect/>
          </a:stretch>
        </p:blipFill>
        <p:spPr>
          <a:xfrm rot="-312280">
            <a:off x="179388" y="476250"/>
            <a:ext cx="3590925" cy="6108700"/>
          </a:xfrm>
          <a:prstGeom prst="rect">
            <a:avLst/>
          </a:prstGeom>
          <a:noFill/>
          <a:ln w="9525">
            <a:noFill/>
            <a:miter/>
          </a:ln>
        </p:spPr>
      </p:pic>
      <p:pic>
        <p:nvPicPr>
          <p:cNvPr id="522244" name="Picture 3"/>
          <p:cNvPicPr>
            <a:picLocks noChangeAspect="1"/>
          </p:cNvPicPr>
          <p:nvPr/>
        </p:nvPicPr>
        <p:blipFill>
          <a:blip r:embed="rId3"/>
          <a:stretch>
            <a:fillRect/>
          </a:stretch>
        </p:blipFill>
        <p:spPr>
          <a:xfrm>
            <a:off x="4572000" y="-315912"/>
            <a:ext cx="3238500" cy="5334000"/>
          </a:xfrm>
          <a:prstGeom prst="rect">
            <a:avLst/>
          </a:prstGeom>
          <a:noFill/>
          <a:ln w="9525">
            <a:noFill/>
            <a:miter/>
          </a:ln>
        </p:spPr>
      </p:pic>
      <p:sp>
        <p:nvSpPr>
          <p:cNvPr id="522245" name="TextBox 5"/>
          <p:cNvSpPr txBox="1"/>
          <p:nvPr/>
        </p:nvSpPr>
        <p:spPr>
          <a:xfrm>
            <a:off x="8172450" y="87313"/>
            <a:ext cx="869950" cy="461962"/>
          </a:xfrm>
          <a:prstGeom prst="rect">
            <a:avLst/>
          </a:prstGeom>
          <a:noFill/>
          <a:ln w="9525">
            <a:noFill/>
            <a:miter/>
          </a:ln>
        </p:spPr>
        <p:txBody>
          <a:bodyPr wrap="none" anchor="t">
            <a:spAutoFit/>
          </a:bodyPr>
          <a:lstStyle/>
          <a:p>
            <a:pPr marL="0" marR="0" lvl="0" indent="0" algn="l" defTabSz="914400" rtl="0" eaLnBrk="0" fontAlgn="base" latinLnBrk="0" hangingPunct="0">
              <a:lnSpc>
                <a:spcPct val="100000"/>
              </a:lnSpc>
              <a:spcBef>
                <a:spcPct val="0"/>
              </a:spcBef>
              <a:spcAft>
                <a:spcPct val="0"/>
              </a:spcAft>
              <a:buClrTx/>
              <a:buSzTx/>
              <a:buFont typeface="Arial" pitchFamily="34" charset="0"/>
              <a:buNone/>
              <a:tabLst/>
              <a:defRPr/>
            </a:pPr>
            <a:r>
              <a:rPr kumimoji="0" lang="en-US" altLang="en-US" sz="1800" b="1" i="0" u="none" strike="noStrike" kern="1200" cap="none" spc="0" normalizeH="0" baseline="0" noProof="0">
                <a:ln>
                  <a:noFill/>
                </a:ln>
                <a:solidFill>
                  <a:srgbClr val="FFFFFF"/>
                </a:solidFill>
                <a:effectLst/>
                <a:uLnTx/>
                <a:uFillTx/>
                <a:latin typeface="Arial" charset="0"/>
                <a:ea typeface="MS PGothic" pitchFamily="34" charset="-128"/>
                <a:sym typeface="Helvetica" charset="0"/>
              </a:rPr>
              <a:t>199a</a:t>
            </a:r>
            <a:endParaRPr kumimoji="0" sz="1800" b="0" i="0" u="none" strike="noStrike" kern="1200" cap="none" spc="0" normalizeH="0" baseline="0" noProof="0">
              <a:ln>
                <a:noFill/>
              </a:ln>
              <a:solidFill>
                <a:srgbClr val="000000"/>
              </a:solidFill>
              <a:effectLst/>
              <a:uLnTx/>
              <a:uFillTx/>
              <a:latin typeface="Times New Roman" pitchFamily="18" charset="0"/>
              <a:ea typeface="MS PGothic" pitchFamily="34" charset="-128"/>
              <a:sym typeface="Helvetica" charset="0"/>
            </a:endParaRPr>
          </a:p>
        </p:txBody>
      </p:sp>
    </p:spTree>
    <p:extLst>
      <p:ext uri="{BB962C8B-B14F-4D97-AF65-F5344CB8AC3E}">
        <p14:creationId xmlns:p14="http://schemas.microsoft.com/office/powerpoint/2010/main" val="1021519370"/>
      </p:ext>
    </p:extLst>
  </p:cSld>
  <p:clrMapOvr>
    <a:masterClrMapping/>
  </p:clrMapOvr>
</p:sld>
</file>

<file path=ppt/slides/slide32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87778" name="Content Placeholder 3" descr="MI 185 Plane.jpg"/>
          <p:cNvPicPr>
            <a:picLocks noGrp="1" noChangeAspect="1"/>
          </p:cNvPicPr>
          <p:nvPr>
            <p:ph idx="1"/>
          </p:nvPr>
        </p:nvPicPr>
        <p:blipFill>
          <a:blip r:embed="rId3" cstate="screen">
            <a:extLst>
              <a:ext uri="{28A0092B-C50C-407E-A947-70E740481C1C}">
                <a14:useLocalDpi xmlns:a14="http://schemas.microsoft.com/office/drawing/2010/main"/>
              </a:ext>
            </a:extLst>
          </a:blip>
          <a:srcRect t="-3442" b="-3442"/>
          <a:stretch>
            <a:fillRect/>
          </a:stretch>
        </p:blipFill>
        <p:spPr>
          <a:xfrm>
            <a:off x="0" y="-152400"/>
            <a:ext cx="7772400" cy="4114800"/>
          </a:xfrm>
        </p:spPr>
      </p:pic>
      <p:sp>
        <p:nvSpPr>
          <p:cNvPr id="2" name="Title 1"/>
          <p:cNvSpPr>
            <a:spLocks noGrp="1"/>
          </p:cNvSpPr>
          <p:nvPr>
            <p:ph type="title"/>
          </p:nvPr>
        </p:nvSpPr>
        <p:spPr>
          <a:xfrm>
            <a:off x="0" y="304800"/>
            <a:ext cx="7772400" cy="1143000"/>
          </a:xfrm>
          <a:effectLst>
            <a:outerShdw blurRad="50800" dist="38100" dir="2700000">
              <a:srgbClr val="000000">
                <a:alpha val="43000"/>
              </a:srgbClr>
            </a:outerShdw>
          </a:effectLst>
        </p:spPr>
        <p:txBody>
          <a:bodyPr/>
          <a:lstStyle/>
          <a:p>
            <a:r>
              <a:rPr lang="zh-CN" altLang="en-US" dirty="0">
                <a:solidFill>
                  <a:srgbClr val="FFFFFF"/>
                </a:solidFill>
                <a:latin typeface="Arial" charset="0"/>
                <a:ea typeface="ヒラギノ角ゴ Pro W3" charset="0"/>
                <a:cs typeface="ヒラギノ角ゴ Pro W3" charset="0"/>
              </a:rPr>
              <a:t>勝安航空  </a:t>
            </a:r>
            <a:r>
              <a:rPr lang="en-US" dirty="0">
                <a:solidFill>
                  <a:srgbClr val="FFFFFF"/>
                </a:solidFill>
                <a:latin typeface="Arial" charset="0"/>
                <a:ea typeface="ヒラギノ角ゴ Pro W3" charset="0"/>
                <a:cs typeface="ヒラギノ角ゴ Pro W3" charset="0"/>
              </a:rPr>
              <a:t>MI 185</a:t>
            </a:r>
            <a:r>
              <a:rPr lang="zh-CN" altLang="en-US" dirty="0">
                <a:solidFill>
                  <a:srgbClr val="FFFFFF"/>
                </a:solidFill>
                <a:latin typeface="Arial" charset="0"/>
                <a:ea typeface="ヒラギノ角ゴ Pro W3" charset="0"/>
                <a:cs typeface="ヒラギノ角ゴ Pro W3" charset="0"/>
              </a:rPr>
              <a:t>空难</a:t>
            </a:r>
            <a:br>
              <a:rPr lang="zh-CN" altLang="en-US" dirty="0">
                <a:solidFill>
                  <a:srgbClr val="FFFFFF"/>
                </a:solidFill>
                <a:latin typeface="Arial" charset="0"/>
                <a:ea typeface="ヒラギノ角ゴ Pro W3" charset="0"/>
                <a:cs typeface="ヒラギノ角ゴ Pro W3" charset="0"/>
              </a:rPr>
            </a:br>
            <a:r>
              <a:rPr lang="en-US" altLang="zh-CN" dirty="0">
                <a:solidFill>
                  <a:srgbClr val="FFFFFF"/>
                </a:solidFill>
                <a:latin typeface="Arial" charset="0"/>
                <a:ea typeface="ヒラギノ角ゴ Pro W3" charset="0"/>
                <a:cs typeface="ヒラギノ角ゴ Pro W3" charset="0"/>
              </a:rPr>
              <a:t>1997</a:t>
            </a:r>
            <a:r>
              <a:rPr lang="zh-CN" altLang="en-US" dirty="0">
                <a:solidFill>
                  <a:srgbClr val="FFFFFF"/>
                </a:solidFill>
                <a:latin typeface="Arial" charset="0"/>
                <a:ea typeface="ヒラギノ角ゴ Pro W3" charset="0"/>
                <a:cs typeface="ヒラギノ角ゴ Pro W3" charset="0"/>
              </a:rPr>
              <a:t>年</a:t>
            </a:r>
            <a:r>
              <a:rPr lang="en-US" altLang="zh-CN" dirty="0">
                <a:solidFill>
                  <a:srgbClr val="FFFFFF"/>
                </a:solidFill>
                <a:latin typeface="Arial" charset="0"/>
                <a:ea typeface="ヒラギノ角ゴ Pro W3" charset="0"/>
                <a:cs typeface="ヒラギノ角ゴ Pro W3" charset="0"/>
              </a:rPr>
              <a:t>12</a:t>
            </a:r>
            <a:r>
              <a:rPr lang="zh-CN" altLang="en-US" dirty="0">
                <a:solidFill>
                  <a:srgbClr val="FFFFFF"/>
                </a:solidFill>
                <a:latin typeface="Arial" charset="0"/>
                <a:ea typeface="ヒラギノ角ゴ Pro W3" charset="0"/>
                <a:cs typeface="ヒラギノ角ゴ Pro W3" charset="0"/>
              </a:rPr>
              <a:t>月</a:t>
            </a:r>
            <a:r>
              <a:rPr lang="en-US" altLang="zh-CN" dirty="0">
                <a:solidFill>
                  <a:srgbClr val="FFFFFF"/>
                </a:solidFill>
                <a:latin typeface="Arial" charset="0"/>
                <a:ea typeface="ヒラギノ角ゴ Pro W3" charset="0"/>
                <a:cs typeface="ヒラギノ角ゴ Pro W3" charset="0"/>
              </a:rPr>
              <a:t>19</a:t>
            </a:r>
            <a:r>
              <a:rPr lang="zh-CN" altLang="en-US" dirty="0">
                <a:solidFill>
                  <a:srgbClr val="FFFFFF"/>
                </a:solidFill>
                <a:latin typeface="Arial" charset="0"/>
                <a:ea typeface="ヒラギノ角ゴ Pro W3" charset="0"/>
                <a:cs typeface="ヒラギノ角ゴ Pro W3" charset="0"/>
              </a:rPr>
              <a:t>日</a:t>
            </a:r>
            <a:endParaRPr lang="en-US" dirty="0">
              <a:solidFill>
                <a:srgbClr val="FFFFFF"/>
              </a:solidFill>
              <a:latin typeface="Arial" charset="0"/>
              <a:ea typeface="ヒラギノ角ゴ Pro W3" charset="0"/>
              <a:cs typeface="ヒラギノ角ゴ Pro W3" charset="0"/>
            </a:endParaRPr>
          </a:p>
        </p:txBody>
      </p:sp>
      <p:pic>
        <p:nvPicPr>
          <p:cNvPr id="587780" name="Picture 4" descr="ac_1_m.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3441700"/>
            <a:ext cx="5219700" cy="341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87781" name="Picture 5" descr="mi_185_silkair_crash.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3962400" y="4198938"/>
            <a:ext cx="3657600" cy="2659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87782" name="Picture 6" descr="MI185.silkair.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6224588" y="2590836"/>
            <a:ext cx="2919412" cy="2181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9826" name="Title 1"/>
          <p:cNvSpPr>
            <a:spLocks noGrp="1"/>
          </p:cNvSpPr>
          <p:nvPr>
            <p:ph type="title"/>
          </p:nvPr>
        </p:nvSpPr>
        <p:spPr>
          <a:xfrm>
            <a:off x="-34280" y="0"/>
            <a:ext cx="9286800" cy="1143000"/>
          </a:xfrm>
          <a:solidFill>
            <a:schemeClr val="tx1"/>
          </a:solidFill>
        </p:spPr>
        <p:txBody>
          <a:bodyPr/>
          <a:lstStyle/>
          <a:p>
            <a:r>
              <a:rPr lang="zh-CN" altLang="en-US" dirty="0">
                <a:solidFill>
                  <a:srgbClr val="FFFFFF"/>
                </a:solidFill>
                <a:latin typeface="Arial" charset="0"/>
                <a:ea typeface="ヒラギノ角ゴ Pro W3" charset="0"/>
                <a:cs typeface="ヒラギノ角ゴ Pro W3" charset="0"/>
              </a:rPr>
              <a:t>对于投胎转世的 “盼望”</a:t>
            </a:r>
            <a:endParaRPr lang="en-US" dirty="0">
              <a:solidFill>
                <a:srgbClr val="FFFFFF"/>
              </a:solidFill>
              <a:latin typeface="Arial" charset="0"/>
              <a:ea typeface="ヒラギノ角ゴ Pro W3" charset="0"/>
              <a:cs typeface="ヒラギノ角ゴ Pro W3" charset="0"/>
            </a:endParaRPr>
          </a:p>
        </p:txBody>
      </p:sp>
      <p:pic>
        <p:nvPicPr>
          <p:cNvPr id="589827" name="Content Placeholder 3" descr="reincarnation2.jpg"/>
          <p:cNvPicPr>
            <a:picLocks noGrp="1" noChangeAspect="1"/>
          </p:cNvPicPr>
          <p:nvPr>
            <p:ph idx="1"/>
          </p:nvPr>
        </p:nvPicPr>
        <p:blipFill>
          <a:blip r:embed="rId3" cstate="screen">
            <a:extLst>
              <a:ext uri="{28A0092B-C50C-407E-A947-70E740481C1C}">
                <a14:useLocalDpi xmlns:a14="http://schemas.microsoft.com/office/drawing/2010/main"/>
              </a:ext>
            </a:extLst>
          </a:blip>
          <a:srcRect l="-72" r="-72"/>
          <a:stretch>
            <a:fillRect/>
          </a:stretch>
        </p:blipFill>
        <p:spPr>
          <a:xfrm>
            <a:off x="36" y="1066800"/>
            <a:ext cx="9223375" cy="5791200"/>
          </a:xfrm>
        </p:spPr>
      </p:pic>
    </p:spTree>
  </p:cSld>
  <p:clrMapOvr>
    <a:masterClrMapping/>
  </p:clrMapOvr>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1874" name="Picture 3" descr="christ0009.jpg"/>
          <p:cNvPicPr>
            <a:picLocks noChangeAspect="1"/>
          </p:cNvPicPr>
          <p:nvPr/>
        </p:nvPicPr>
        <p:blipFill>
          <a:blip r:embed="rId2">
            <a:lum bright="-30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11" name="Title 1"/>
          <p:cNvSpPr>
            <a:spLocks noGrp="1"/>
          </p:cNvSpPr>
          <p:nvPr>
            <p:ph type="title"/>
          </p:nvPr>
        </p:nvSpPr>
        <p:spPr>
          <a:xfrm>
            <a:off x="0" y="2819400"/>
            <a:ext cx="9144000" cy="4343400"/>
          </a:xfrm>
        </p:spPr>
        <p:txBody>
          <a:bodyPr/>
          <a:lstStyle/>
          <a:p>
            <a:r>
              <a:rPr lang="en-US" b="1" dirty="0">
                <a:solidFill>
                  <a:schemeClr val="bg1"/>
                </a:solidFill>
                <a:effectLst>
                  <a:outerShdw blurRad="38100" dist="38100" dir="2700000" algn="tl">
                    <a:srgbClr val="000000">
                      <a:alpha val="43137"/>
                    </a:srgbClr>
                  </a:outerShdw>
                </a:effectLst>
                <a:latin typeface="Arial" charset="0"/>
                <a:ea typeface="ヒラギノ角ゴ Pro W3" charset="0"/>
                <a:cs typeface="ヒラギノ角ゴ Pro W3" charset="0"/>
              </a:rPr>
              <a:t>B. </a:t>
            </a:r>
            <a:r>
              <a:rPr lang="zh-CN" altLang="en-US" b="1" dirty="0">
                <a:solidFill>
                  <a:schemeClr val="bg1"/>
                </a:solidFill>
                <a:effectLst>
                  <a:outerShdw blurRad="38100" dist="38100" dir="2700000" algn="tl">
                    <a:srgbClr val="000000">
                      <a:alpha val="43137"/>
                    </a:srgbClr>
                  </a:outerShdw>
                </a:effectLst>
                <a:latin typeface="Arial" charset="0"/>
                <a:ea typeface="ヒラギノ角ゴ Pro W3" charset="0"/>
                <a:cs typeface="ヒラギノ角ゴ Pro W3" charset="0"/>
              </a:rPr>
              <a:t>基督的复活，会赐给我们远超越今世的身体</a:t>
            </a:r>
            <a:r>
              <a:rPr lang="en-US" b="1" dirty="0">
                <a:solidFill>
                  <a:schemeClr val="bg1"/>
                </a:solidFill>
                <a:effectLst>
                  <a:outerShdw blurRad="38100" dist="38100" dir="2700000" algn="tl">
                    <a:srgbClr val="000000">
                      <a:alpha val="43137"/>
                    </a:srgbClr>
                  </a:outerShdw>
                </a:effectLst>
                <a:latin typeface="Arial" charset="0"/>
                <a:ea typeface="ヒラギノ角ゴ Pro W3" charset="0"/>
                <a:cs typeface="ヒラギノ角ゴ Pro W3" charset="0"/>
              </a:rPr>
              <a:t> (15:35-57).</a:t>
            </a: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1618" name="Rectangle 2"/>
          <p:cNvSpPr>
            <a:spLocks noGrp="1"/>
          </p:cNvSpPr>
          <p:nvPr>
            <p:ph type="ctrTitle"/>
          </p:nvPr>
        </p:nvSpPr>
        <p:spPr>
          <a:xfrm>
            <a:off x="152400" y="4551365"/>
            <a:ext cx="8763000" cy="2192337"/>
          </a:xfrm>
        </p:spPr>
        <p:txBody>
          <a:bodyPr>
            <a:normAutofit/>
          </a:bodyPr>
          <a:lstStyle/>
          <a:p>
            <a:pPr marL="714835" indent="-714835" algn="l" eaLnBrk="1" hangingPunct="1">
              <a:defRPr/>
            </a:pPr>
            <a:r>
              <a:rPr lang="en-US" b="1" dirty="0">
                <a:effectLst>
                  <a:glow rad="317500">
                    <a:schemeClr val="bg2">
                      <a:alpha val="90000"/>
                    </a:schemeClr>
                  </a:glow>
                </a:effectLst>
                <a:latin typeface="Arial"/>
                <a:cs typeface="Arial"/>
              </a:rPr>
              <a:t>C. </a:t>
            </a:r>
            <a:r>
              <a:rPr lang="zh-CN" altLang="en-US" b="1" dirty="0">
                <a:effectLst>
                  <a:glow rad="317500">
                    <a:schemeClr val="bg2">
                      <a:alpha val="90000"/>
                    </a:schemeClr>
                  </a:glow>
                </a:effectLst>
                <a:latin typeface="Arial"/>
                <a:cs typeface="Arial"/>
              </a:rPr>
              <a:t>上帝会以你有参与信奉</a:t>
            </a:r>
            <a:r>
              <a:rPr lang="zh-CN" altLang="en-US" b="1" dirty="0">
                <a:solidFill>
                  <a:srgbClr val="FFFF00"/>
                </a:solidFill>
                <a:effectLst>
                  <a:glow rad="317500">
                    <a:schemeClr val="bg2">
                      <a:alpha val="90000"/>
                    </a:schemeClr>
                  </a:glow>
                </a:effectLst>
                <a:latin typeface="Arial"/>
                <a:cs typeface="Arial"/>
              </a:rPr>
              <a:t>异教</a:t>
            </a:r>
            <a:r>
              <a:rPr lang="zh-CN" altLang="en-US" b="1" dirty="0">
                <a:effectLst>
                  <a:glow rad="317500">
                    <a:schemeClr val="bg2">
                      <a:alpha val="90000"/>
                    </a:schemeClr>
                  </a:glow>
                </a:effectLst>
                <a:latin typeface="Arial"/>
                <a:cs typeface="Arial"/>
              </a:rPr>
              <a:t>而审判你</a:t>
            </a:r>
            <a:r>
              <a:rPr lang="en-US" altLang="zh-CN" b="1" dirty="0">
                <a:effectLst>
                  <a:glow rad="317500">
                    <a:schemeClr val="bg2">
                      <a:alpha val="90000"/>
                    </a:schemeClr>
                  </a:glow>
                </a:effectLst>
                <a:latin typeface="Arial"/>
                <a:cs typeface="Arial"/>
              </a:rPr>
              <a:t>.</a:t>
            </a:r>
            <a:endParaRPr lang="en-US" b="1" dirty="0">
              <a:effectLst>
                <a:glow rad="317500">
                  <a:schemeClr val="bg2">
                    <a:alpha val="90000"/>
                  </a:schemeClr>
                </a:glow>
              </a:effectLst>
              <a:latin typeface="Arial"/>
              <a:cs typeface="Arial"/>
            </a:endParaRPr>
          </a:p>
        </p:txBody>
      </p:sp>
      <p:pic>
        <p:nvPicPr>
          <p:cNvPr id="191490" name="Picture 3" descr="paganbeltane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2"/>
            <a:ext cx="9144000" cy="4551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05782806"/>
      </p:ext>
    </p:extLst>
  </p:cSld>
  <p:clrMapOvr>
    <a:masterClrMapping/>
  </p:clrMapOvr>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3922" name="Picture 3" descr="desiringgod-738117.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74" name="Title 1"/>
          <p:cNvSpPr>
            <a:spLocks noGrp="1"/>
          </p:cNvSpPr>
          <p:nvPr>
            <p:ph type="title"/>
          </p:nvPr>
        </p:nvSpPr>
        <p:spPr/>
        <p:txBody>
          <a:bodyPr/>
          <a:lstStyle/>
          <a:p>
            <a:r>
              <a:rPr lang="zh-CN" altLang="en-US" b="1" i="1" dirty="0">
                <a:solidFill>
                  <a:srgbClr val="FFFFFF"/>
                </a:solidFill>
                <a:effectLst>
                  <a:glow rad="152400">
                    <a:schemeClr val="tx1"/>
                  </a:glow>
                </a:effectLst>
                <a:latin typeface="Arial" charset="0"/>
                <a:ea typeface="ヒラギノ角ゴ Pro W3" charset="0"/>
                <a:cs typeface="ヒラギノ角ゴ Pro W3" charset="0"/>
              </a:rPr>
              <a:t>新身体的三个比喻</a:t>
            </a:r>
            <a:r>
              <a:rPr lang="en-US" altLang="zh-CN" b="1" i="1" dirty="0">
                <a:solidFill>
                  <a:srgbClr val="FFFFFF"/>
                </a:solidFill>
                <a:effectLst>
                  <a:glow rad="152400">
                    <a:schemeClr val="tx1"/>
                  </a:glow>
                </a:effectLst>
                <a:latin typeface="Arial" charset="0"/>
                <a:ea typeface="ヒラギノ角ゴ Pro W3" charset="0"/>
                <a:cs typeface="ヒラギノ角ゴ Pro W3" charset="0"/>
              </a:rPr>
              <a:t>:</a:t>
            </a:r>
            <a:endParaRPr lang="en-US" b="1" i="1" dirty="0">
              <a:solidFill>
                <a:srgbClr val="FFFFFF"/>
              </a:solidFill>
              <a:effectLst>
                <a:glow rad="152400">
                  <a:schemeClr val="tx1"/>
                </a:glow>
              </a:effectLst>
              <a:latin typeface="Arial" charset="0"/>
              <a:ea typeface="ヒラギノ角ゴ Pro W3" charset="0"/>
              <a:cs typeface="ヒラギノ角ゴ Pro W3" charset="0"/>
            </a:endParaRPr>
          </a:p>
        </p:txBody>
      </p:sp>
      <p:sp>
        <p:nvSpPr>
          <p:cNvPr id="5" name="Title 2"/>
          <p:cNvSpPr txBox="1">
            <a:spLocks/>
          </p:cNvSpPr>
          <p:nvPr/>
        </p:nvSpPr>
        <p:spPr bwMode="auto">
          <a:xfrm>
            <a:off x="1295400" y="2209800"/>
            <a:ext cx="7848600" cy="914400"/>
          </a:xfrm>
          <a:prstGeom prst="rect">
            <a:avLst/>
          </a:prstGeom>
          <a:noFill/>
          <a:ln w="9525">
            <a:noFill/>
            <a:miter lim="800000"/>
            <a:headEnd/>
            <a:tailEnd/>
          </a:ln>
        </p:spPr>
        <p:txBody>
          <a:bodyPr lIns="91269" tIns="45635" rIns="91269" bIns="45635" anchor="ct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a:r>
              <a:rPr lang="en-US" sz="4000" dirty="0">
                <a:solidFill>
                  <a:srgbClr val="FFFFFF"/>
                </a:solidFill>
                <a:effectLst>
                  <a:glow rad="152400">
                    <a:schemeClr val="tx1"/>
                  </a:glow>
                </a:effectLst>
                <a:ea typeface="ヒラギノ角ゴ Pro W3" charset="0"/>
                <a:cs typeface="ヒラギノ角ゴ Pro W3" charset="0"/>
              </a:rPr>
              <a:t>• </a:t>
            </a:r>
            <a:r>
              <a:rPr lang="zh-CN" altLang="en-US" sz="4000" dirty="0">
                <a:solidFill>
                  <a:srgbClr val="FFFFFF"/>
                </a:solidFill>
                <a:effectLst>
                  <a:glow rad="152400">
                    <a:schemeClr val="tx1"/>
                  </a:glow>
                </a:effectLst>
                <a:ea typeface="ヒラギノ角ゴ Pro W3" charset="0"/>
                <a:cs typeface="ヒラギノ角ゴ Pro W3" charset="0"/>
              </a:rPr>
              <a:t>植物</a:t>
            </a:r>
            <a:r>
              <a:rPr lang="en-US" sz="4000" dirty="0">
                <a:solidFill>
                  <a:srgbClr val="FFFFFF"/>
                </a:solidFill>
                <a:effectLst>
                  <a:glow rad="152400">
                    <a:schemeClr val="tx1"/>
                  </a:glow>
                </a:effectLst>
                <a:ea typeface="ヒラギノ角ゴ Pro W3" charset="0"/>
                <a:cs typeface="ヒラギノ角ゴ Pro W3" charset="0"/>
              </a:rPr>
              <a:t> (15:36-38)</a:t>
            </a:r>
          </a:p>
        </p:txBody>
      </p:sp>
      <p:sp>
        <p:nvSpPr>
          <p:cNvPr id="6" name="Title 2"/>
          <p:cNvSpPr txBox="1">
            <a:spLocks/>
          </p:cNvSpPr>
          <p:nvPr/>
        </p:nvSpPr>
        <p:spPr bwMode="auto">
          <a:xfrm>
            <a:off x="1295400" y="2895600"/>
            <a:ext cx="7848600" cy="914400"/>
          </a:xfrm>
          <a:prstGeom prst="rect">
            <a:avLst/>
          </a:prstGeom>
          <a:noFill/>
          <a:ln w="9525">
            <a:noFill/>
            <a:miter lim="800000"/>
            <a:headEnd/>
            <a:tailEnd/>
          </a:ln>
        </p:spPr>
        <p:txBody>
          <a:bodyPr lIns="91269" tIns="45635" rIns="91269" bIns="45635" anchor="ct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a:r>
              <a:rPr lang="en-US" sz="4000" dirty="0">
                <a:solidFill>
                  <a:srgbClr val="FFFFFF"/>
                </a:solidFill>
                <a:effectLst>
                  <a:glow rad="152400">
                    <a:schemeClr val="tx1"/>
                  </a:glow>
                </a:effectLst>
                <a:ea typeface="ヒラギノ角ゴ Pro W3" charset="0"/>
                <a:cs typeface="ヒラギノ角ゴ Pro W3" charset="0"/>
              </a:rPr>
              <a:t>• </a:t>
            </a:r>
            <a:r>
              <a:rPr lang="zh-CN" altLang="en-US" sz="4000" dirty="0">
                <a:solidFill>
                  <a:srgbClr val="FFFFFF"/>
                </a:solidFill>
                <a:effectLst>
                  <a:glow rad="152400">
                    <a:schemeClr val="tx1"/>
                  </a:glow>
                </a:effectLst>
                <a:ea typeface="ヒラギノ角ゴ Pro W3" charset="0"/>
                <a:cs typeface="ヒラギノ角ゴ Pro W3" charset="0"/>
              </a:rPr>
              <a:t>动物 </a:t>
            </a:r>
            <a:r>
              <a:rPr lang="en-US" sz="4000" dirty="0">
                <a:solidFill>
                  <a:srgbClr val="FFFFFF"/>
                </a:solidFill>
                <a:effectLst>
                  <a:glow rad="152400">
                    <a:schemeClr val="tx1"/>
                  </a:glow>
                </a:effectLst>
                <a:ea typeface="ヒラギノ角ゴ Pro W3" charset="0"/>
                <a:cs typeface="ヒラギノ角ゴ Pro W3" charset="0"/>
              </a:rPr>
              <a:t>(15:39)</a:t>
            </a:r>
          </a:p>
        </p:txBody>
      </p:sp>
      <p:sp>
        <p:nvSpPr>
          <p:cNvPr id="7" name="Title 2"/>
          <p:cNvSpPr txBox="1">
            <a:spLocks/>
          </p:cNvSpPr>
          <p:nvPr/>
        </p:nvSpPr>
        <p:spPr bwMode="auto">
          <a:xfrm>
            <a:off x="1295400" y="3581400"/>
            <a:ext cx="7848600" cy="914400"/>
          </a:xfrm>
          <a:prstGeom prst="rect">
            <a:avLst/>
          </a:prstGeom>
          <a:noFill/>
          <a:ln w="9525">
            <a:noFill/>
            <a:miter lim="800000"/>
            <a:headEnd/>
            <a:tailEnd/>
          </a:ln>
        </p:spPr>
        <p:txBody>
          <a:bodyPr lIns="91269" tIns="45635" rIns="91269" bIns="45635" anchor="ct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a:r>
              <a:rPr lang="en-US" sz="4000" dirty="0">
                <a:solidFill>
                  <a:srgbClr val="FFFFFF"/>
                </a:solidFill>
                <a:effectLst>
                  <a:glow rad="152400">
                    <a:schemeClr val="tx1"/>
                  </a:glow>
                </a:effectLst>
                <a:ea typeface="ヒラギノ角ゴ Pro W3" charset="0"/>
                <a:cs typeface="ヒラギノ角ゴ Pro W3" charset="0"/>
              </a:rPr>
              <a:t>• </a:t>
            </a:r>
            <a:r>
              <a:rPr lang="zh-CN" altLang="en-US" sz="4000" dirty="0">
                <a:solidFill>
                  <a:srgbClr val="FFFFFF"/>
                </a:solidFill>
                <a:effectLst>
                  <a:glow rad="152400">
                    <a:schemeClr val="tx1"/>
                  </a:glow>
                </a:effectLst>
                <a:ea typeface="ヒラギノ角ゴ Pro W3" charset="0"/>
                <a:cs typeface="ヒラギノ角ゴ Pro W3" charset="0"/>
              </a:rPr>
              <a:t>无生命的物体</a:t>
            </a:r>
            <a:r>
              <a:rPr lang="en-US" sz="4000" dirty="0">
                <a:solidFill>
                  <a:srgbClr val="FFFFFF"/>
                </a:solidFill>
                <a:effectLst>
                  <a:glow rad="152400">
                    <a:schemeClr val="tx1"/>
                  </a:glow>
                </a:effectLst>
                <a:ea typeface="ヒラギノ角ゴ Pro W3" charset="0"/>
                <a:cs typeface="ヒラギノ角ゴ Pro W3" charset="0"/>
              </a:rPr>
              <a:t> (15:40-41)</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3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94946" name="Picture 3" descr="bodybuilder.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 y="0"/>
            <a:ext cx="72421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94947" name="Title 1"/>
          <p:cNvSpPr>
            <a:spLocks noGrp="1"/>
          </p:cNvSpPr>
          <p:nvPr>
            <p:ph type="title"/>
          </p:nvPr>
        </p:nvSpPr>
        <p:spPr>
          <a:xfrm>
            <a:off x="2771801" y="116633"/>
            <a:ext cx="4464496" cy="1905000"/>
          </a:xfrm>
        </p:spPr>
        <p:txBody>
          <a:bodyPr/>
          <a:lstStyle/>
          <a:p>
            <a:r>
              <a:rPr lang="zh-CN" altLang="en-US" b="1" dirty="0">
                <a:latin typeface="Arial" charset="0"/>
                <a:ea typeface="ヒラギノ角ゴ Pro W3" charset="0"/>
                <a:cs typeface="ヒラギノ角ゴ Pro W3" charset="0"/>
              </a:rPr>
              <a:t>复活的身体</a:t>
            </a:r>
            <a:endParaRPr lang="en-US" b="1" dirty="0">
              <a:latin typeface="Arial" charset="0"/>
              <a:ea typeface="ヒラギノ角ゴ Pro W3" charset="0"/>
              <a:cs typeface="ヒラギノ角ゴ Pro W3" charset="0"/>
            </a:endParaRPr>
          </a:p>
        </p:txBody>
      </p:sp>
    </p:spTree>
  </p:cSld>
  <p:clrMapOvr>
    <a:masterClrMapping/>
  </p:clrMapOvr>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8018" name="Picture 1026" descr="img33[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6"/>
            <a:ext cx="9144000" cy="685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27" name="Rectangle 1027"/>
          <p:cNvSpPr>
            <a:spLocks noGrp="1" noChangeArrowheads="1"/>
          </p:cNvSpPr>
          <p:nvPr>
            <p:ph type="title" idx="4294967295"/>
          </p:nvPr>
        </p:nvSpPr>
        <p:spPr>
          <a:xfrm>
            <a:off x="685800" y="76200"/>
            <a:ext cx="7772400" cy="1143000"/>
          </a:xfrm>
          <a:effectLst>
            <a:outerShdw blurRad="63500" dist="107763" dir="2700000" algn="ctr" rotWithShape="0">
              <a:schemeClr val="tx2">
                <a:alpha val="74998"/>
              </a:schemeClr>
            </a:outerShdw>
          </a:effectLst>
        </p:spPr>
        <p:txBody>
          <a:bodyPr/>
          <a:lstStyle/>
          <a:p>
            <a:pPr eaLnBrk="1" hangingPunct="1"/>
            <a:r>
              <a:rPr lang="zh-CN" altLang="en-US" sz="8800" b="1" dirty="0">
                <a:solidFill>
                  <a:schemeClr val="bg1"/>
                </a:solidFill>
                <a:latin typeface="Arial" charset="0"/>
                <a:ea typeface="ヒラギノ角ゴ Pro W3" charset="0"/>
                <a:cs typeface="ヒラギノ角ゴ Pro W3" charset="0"/>
              </a:rPr>
              <a:t>被提</a:t>
            </a:r>
            <a:endParaRPr lang="en-US" sz="8800" dirty="0">
              <a:solidFill>
                <a:schemeClr val="bg1"/>
              </a:solidFill>
              <a:latin typeface="Arial" charset="0"/>
              <a:ea typeface="ヒラギノ角ゴ Pro W3" charset="0"/>
              <a:cs typeface="ヒラギノ角ゴ Pro W3" charset="0"/>
            </a:endParaRPr>
          </a:p>
        </p:txBody>
      </p:sp>
    </p:spTree>
  </p:cSld>
  <p:clrMapOvr>
    <a:masterClrMapping/>
  </p:clrMapOvr>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0066" name="Picture 2" descr="angel_trumpet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706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0067" name="Rectangle 3"/>
          <p:cNvSpPr>
            <a:spLocks noGrp="1" noChangeArrowheads="1"/>
          </p:cNvSpPr>
          <p:nvPr>
            <p:ph type="title" idx="4294967295"/>
          </p:nvPr>
        </p:nvSpPr>
        <p:spPr>
          <a:xfrm>
            <a:off x="-36511" y="260648"/>
            <a:ext cx="9142784" cy="1143000"/>
          </a:xfrm>
        </p:spPr>
        <p:txBody>
          <a:bodyPr/>
          <a:lstStyle/>
          <a:p>
            <a:pPr eaLnBrk="1" hangingPunct="1"/>
            <a:r>
              <a:rPr lang="zh-CN" altLang="en-US" dirty="0">
                <a:latin typeface="Arial" charset="0"/>
                <a:ea typeface="ヒラギノ角ゴ Pro W3" charset="0"/>
                <a:cs typeface="ヒラギノ角ゴ Pro W3" charset="0"/>
              </a:rPr>
              <a:t>我们会与他空中相遇</a:t>
            </a:r>
            <a:endParaRPr lang="en-US" dirty="0">
              <a:latin typeface="Arial" charset="0"/>
              <a:ea typeface="ヒラギノ角ゴ Pro W3" charset="0"/>
              <a:cs typeface="ヒラギノ角ゴ Pro W3" charset="0"/>
            </a:endParaRPr>
          </a:p>
        </p:txBody>
      </p:sp>
    </p:spTree>
  </p:cSld>
  <p:clrMapOvr>
    <a:masterClrMapping/>
  </p:clrMapOvr>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5186" name="Picture 3" descr="christrulesworl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963" name="Title 1"/>
          <p:cNvSpPr>
            <a:spLocks noGrp="1"/>
          </p:cNvSpPr>
          <p:nvPr>
            <p:ph type="title"/>
          </p:nvPr>
        </p:nvSpPr>
        <p:spPr>
          <a:xfrm>
            <a:off x="76200" y="1828800"/>
            <a:ext cx="6400800" cy="2590800"/>
          </a:xfrm>
        </p:spPr>
        <p:txBody>
          <a:bodyPr/>
          <a:lstStyle/>
          <a:p>
            <a:pPr algn="l"/>
            <a:r>
              <a:rPr lang="en-US" sz="4000" b="1" dirty="0">
                <a:solidFill>
                  <a:srgbClr val="FFFFFF"/>
                </a:solidFill>
                <a:effectLst>
                  <a:outerShdw blurRad="38100" dist="38100" dir="2700000" algn="tl">
                    <a:srgbClr val="000000">
                      <a:alpha val="43137"/>
                    </a:srgbClr>
                  </a:outerShdw>
                </a:effectLst>
                <a:latin typeface="Arial" charset="0"/>
                <a:ea typeface="ヒラギノ角ゴ Pro W3" charset="0"/>
                <a:cs typeface="ヒラギノ角ゴ Pro W3" charset="0"/>
              </a:rPr>
              <a:t>III. </a:t>
            </a:r>
            <a:r>
              <a:rPr lang="zh-CN" altLang="en-US" sz="4000" b="1" dirty="0">
                <a:solidFill>
                  <a:srgbClr val="FFFFFF"/>
                </a:solidFill>
                <a:effectLst>
                  <a:outerShdw blurRad="38100" dist="38100" dir="2700000" algn="tl">
                    <a:srgbClr val="000000">
                      <a:alpha val="43137"/>
                    </a:srgbClr>
                  </a:outerShdw>
                </a:effectLst>
                <a:latin typeface="Arial" charset="0"/>
                <a:ea typeface="ヒラギノ角ゴ Pro W3" charset="0"/>
                <a:cs typeface="ヒラギノ角ゴ Pro W3" charset="0"/>
              </a:rPr>
              <a:t>我们未来的复</a:t>
            </a:r>
            <a:br>
              <a:rPr lang="en-US" altLang="zh-CN" sz="4000" b="1" dirty="0">
                <a:solidFill>
                  <a:srgbClr val="FFFFFF"/>
                </a:solidFill>
                <a:effectLst>
                  <a:outerShdw blurRad="38100" dist="38100" dir="2700000" algn="tl">
                    <a:srgbClr val="000000">
                      <a:alpha val="43137"/>
                    </a:srgbClr>
                  </a:outerShdw>
                </a:effectLst>
                <a:latin typeface="Arial" charset="0"/>
                <a:ea typeface="ヒラギノ角ゴ Pro W3" charset="0"/>
                <a:cs typeface="ヒラギノ角ゴ Pro W3" charset="0"/>
              </a:rPr>
            </a:br>
            <a:r>
              <a:rPr lang="zh-CN" altLang="en-US" sz="4000" b="1" dirty="0">
                <a:solidFill>
                  <a:srgbClr val="FFFFFF"/>
                </a:solidFill>
                <a:effectLst>
                  <a:outerShdw blurRad="38100" dist="38100" dir="2700000" algn="tl">
                    <a:srgbClr val="000000">
                      <a:alpha val="43137"/>
                    </a:srgbClr>
                  </a:outerShdw>
                </a:effectLst>
                <a:latin typeface="Arial" charset="0"/>
                <a:ea typeface="ヒラギノ角ゴ Pro W3" charset="0"/>
                <a:cs typeface="ヒラギノ角ゴ Pro W3" charset="0"/>
              </a:rPr>
              <a:t>活应该促使我们更</a:t>
            </a:r>
            <a:br>
              <a:rPr lang="en-US" altLang="zh-CN" sz="4000" b="1" dirty="0">
                <a:solidFill>
                  <a:srgbClr val="FFFFFF"/>
                </a:solidFill>
                <a:effectLst>
                  <a:outerShdw blurRad="38100" dist="38100" dir="2700000" algn="tl">
                    <a:srgbClr val="000000">
                      <a:alpha val="43137"/>
                    </a:srgbClr>
                  </a:outerShdw>
                </a:effectLst>
                <a:latin typeface="Arial" charset="0"/>
                <a:ea typeface="ヒラギノ角ゴ Pro W3" charset="0"/>
                <a:cs typeface="ヒラギノ角ゴ Pro W3" charset="0"/>
              </a:rPr>
            </a:br>
            <a:r>
              <a:rPr lang="zh-CN" altLang="en-US" sz="4000" b="1" dirty="0">
                <a:solidFill>
                  <a:srgbClr val="FFFFFF"/>
                </a:solidFill>
                <a:effectLst>
                  <a:outerShdw blurRad="38100" dist="38100" dir="2700000" algn="tl">
                    <a:srgbClr val="000000">
                      <a:alpha val="43137"/>
                    </a:srgbClr>
                  </a:outerShdw>
                </a:effectLst>
                <a:latin typeface="Arial" charset="0"/>
                <a:ea typeface="ヒラギノ角ゴ Pro W3" charset="0"/>
                <a:cs typeface="ヒラギノ角ゴ Pro W3" charset="0"/>
              </a:rPr>
              <a:t>有</a:t>
            </a:r>
            <a:r>
              <a:rPr lang="zh-CN" altLang="en-US" sz="4000" b="1" dirty="0">
                <a:solidFill>
                  <a:srgbClr val="FFFF00"/>
                </a:solidFill>
                <a:effectLst>
                  <a:outerShdw blurRad="38100" dist="38100" dir="2700000" algn="tl">
                    <a:srgbClr val="000000">
                      <a:alpha val="43137"/>
                    </a:srgbClr>
                  </a:outerShdw>
                </a:effectLst>
                <a:latin typeface="Arial" charset="0"/>
                <a:ea typeface="ヒラギノ角ゴ Pro W3" charset="0"/>
                <a:cs typeface="ヒラギノ角ゴ Pro W3" charset="0"/>
              </a:rPr>
              <a:t>信心</a:t>
            </a:r>
            <a:r>
              <a:rPr lang="zh-CN" altLang="en-US" sz="4000" b="1" dirty="0">
                <a:solidFill>
                  <a:srgbClr val="FFFFFF"/>
                </a:solidFill>
                <a:effectLst>
                  <a:outerShdw blurRad="38100" dist="38100" dir="2700000" algn="tl">
                    <a:srgbClr val="000000">
                      <a:alpha val="43137"/>
                    </a:srgbClr>
                  </a:outerShdw>
                </a:effectLst>
                <a:latin typeface="Arial" charset="0"/>
                <a:ea typeface="ヒラギノ角ゴ Pro W3" charset="0"/>
                <a:cs typeface="ヒラギノ角ゴ Pro W3" charset="0"/>
              </a:rPr>
              <a:t>的侍奉他</a:t>
            </a:r>
            <a:r>
              <a:rPr lang="en-US" sz="4000" b="1" dirty="0">
                <a:solidFill>
                  <a:srgbClr val="FFFFFF"/>
                </a:solidFill>
                <a:effectLst>
                  <a:outerShdw blurRad="38100" dist="38100" dir="2700000" algn="tl">
                    <a:srgbClr val="000000">
                      <a:alpha val="43137"/>
                    </a:srgbClr>
                  </a:outerShdw>
                </a:effectLst>
                <a:latin typeface="Arial" charset="0"/>
                <a:ea typeface="ヒラギノ角ゴ Pro W3" charset="0"/>
                <a:cs typeface="ヒラギノ角ゴ Pro W3" charset="0"/>
              </a:rPr>
              <a:t>(15:58). </a:t>
            </a:r>
          </a:p>
        </p:txBody>
      </p:sp>
      <p:sp>
        <p:nvSpPr>
          <p:cNvPr id="6" name="Title 2"/>
          <p:cNvSpPr txBox="1">
            <a:spLocks/>
          </p:cNvSpPr>
          <p:nvPr/>
        </p:nvSpPr>
        <p:spPr bwMode="auto">
          <a:xfrm>
            <a:off x="0" y="4572000"/>
            <a:ext cx="7848600" cy="914400"/>
          </a:xfrm>
          <a:prstGeom prst="rect">
            <a:avLst/>
          </a:prstGeom>
          <a:noFill/>
          <a:ln w="9525">
            <a:noFill/>
            <a:miter lim="800000"/>
            <a:headEnd/>
            <a:tailEnd/>
          </a:ln>
          <a:effectLst>
            <a:outerShdw blurRad="50800" dist="38100" dir="2700000">
              <a:srgbClr val="000000">
                <a:alpha val="43000"/>
              </a:srgbClr>
            </a:outerShdw>
          </a:effectLst>
        </p:spPr>
        <p:txBody>
          <a:bodyPr lIns="91269" tIns="45635" rIns="91269" bIns="45635" anchor="ct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a:r>
              <a:rPr lang="en-US" altLang="zh-CN" sz="4000" dirty="0">
                <a:solidFill>
                  <a:srgbClr val="FFFFFF"/>
                </a:solidFill>
                <a:effectLst>
                  <a:outerShdw blurRad="38100" dist="38100" dir="2700000" algn="tl">
                    <a:srgbClr val="000000">
                      <a:alpha val="43137"/>
                    </a:srgbClr>
                  </a:outerShdw>
                </a:effectLst>
                <a:ea typeface="ヒラギノ角ゴ Pro W3" charset="0"/>
                <a:cs typeface="ヒラギノ角ゴ Pro W3" charset="0"/>
              </a:rPr>
              <a:t>• </a:t>
            </a:r>
            <a:r>
              <a:rPr lang="zh-CN" altLang="en-US" sz="4000" dirty="0">
                <a:solidFill>
                  <a:srgbClr val="FFFFFF"/>
                </a:solidFill>
                <a:effectLst>
                  <a:outerShdw blurRad="38100" dist="38100" dir="2700000" algn="tl">
                    <a:srgbClr val="000000">
                      <a:alpha val="43137"/>
                    </a:srgbClr>
                  </a:outerShdw>
                </a:effectLst>
                <a:ea typeface="ヒラギノ角ゴ Pro W3" charset="0"/>
                <a:cs typeface="ヒラギノ角ゴ Pro W3" charset="0"/>
              </a:rPr>
              <a:t>对主的复活坚信不疑</a:t>
            </a:r>
          </a:p>
        </p:txBody>
      </p:sp>
      <p:sp>
        <p:nvSpPr>
          <p:cNvPr id="7" name="Title 2"/>
          <p:cNvSpPr txBox="1">
            <a:spLocks/>
          </p:cNvSpPr>
          <p:nvPr/>
        </p:nvSpPr>
        <p:spPr bwMode="auto">
          <a:xfrm>
            <a:off x="0" y="5257800"/>
            <a:ext cx="9144000" cy="914400"/>
          </a:xfrm>
          <a:prstGeom prst="rect">
            <a:avLst/>
          </a:prstGeom>
          <a:noFill/>
          <a:ln w="9525">
            <a:noFill/>
            <a:miter lim="800000"/>
            <a:headEnd/>
            <a:tailEnd/>
          </a:ln>
          <a:effectLst>
            <a:outerShdw blurRad="50800" dist="38100" dir="2700000">
              <a:srgbClr val="000000">
                <a:alpha val="43000"/>
              </a:srgbClr>
            </a:outerShdw>
          </a:effectLst>
        </p:spPr>
        <p:txBody>
          <a:bodyPr lIns="91269" tIns="45635" rIns="91269" bIns="45635" anchor="ct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a:r>
              <a:rPr lang="en-US" altLang="zh-CN" sz="4000" dirty="0">
                <a:solidFill>
                  <a:srgbClr val="FFFFFF"/>
                </a:solidFill>
                <a:effectLst>
                  <a:outerShdw blurRad="38100" dist="38100" dir="2700000" algn="tl">
                    <a:srgbClr val="000000">
                      <a:alpha val="43137"/>
                    </a:srgbClr>
                  </a:outerShdw>
                </a:effectLst>
                <a:ea typeface="ヒラギノ角ゴ Pro W3" charset="0"/>
                <a:cs typeface="ヒラギノ角ゴ Pro W3" charset="0"/>
              </a:rPr>
              <a:t>• </a:t>
            </a:r>
            <a:r>
              <a:rPr lang="zh-CN" altLang="en-US" sz="4000" dirty="0">
                <a:solidFill>
                  <a:srgbClr val="FFFFFF"/>
                </a:solidFill>
                <a:effectLst>
                  <a:outerShdw blurRad="38100" dist="38100" dir="2700000" algn="tl">
                    <a:srgbClr val="000000">
                      <a:alpha val="43137"/>
                    </a:srgbClr>
                  </a:outerShdw>
                </a:effectLst>
                <a:ea typeface="ヒラギノ角ゴ Pro W3" charset="0"/>
                <a:cs typeface="ヒラギノ角ゴ Pro W3" charset="0"/>
              </a:rPr>
              <a:t>不让他人摇动你的信心</a:t>
            </a:r>
          </a:p>
        </p:txBody>
      </p:sp>
      <p:sp>
        <p:nvSpPr>
          <p:cNvPr id="8" name="Title 2"/>
          <p:cNvSpPr txBox="1">
            <a:spLocks/>
          </p:cNvSpPr>
          <p:nvPr/>
        </p:nvSpPr>
        <p:spPr bwMode="auto">
          <a:xfrm>
            <a:off x="0" y="5943600"/>
            <a:ext cx="7848600" cy="914400"/>
          </a:xfrm>
          <a:prstGeom prst="rect">
            <a:avLst/>
          </a:prstGeom>
          <a:noFill/>
          <a:ln w="9525">
            <a:noFill/>
            <a:miter lim="800000"/>
            <a:headEnd/>
            <a:tailEnd/>
          </a:ln>
          <a:effectLst>
            <a:outerShdw blurRad="50800" dist="38100" dir="2700000">
              <a:srgbClr val="000000">
                <a:alpha val="43000"/>
              </a:srgbClr>
            </a:outerShdw>
          </a:effectLst>
        </p:spPr>
        <p:txBody>
          <a:bodyPr lIns="91269" tIns="45635" rIns="91269" bIns="45635" anchor="ct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a:r>
              <a:rPr lang="en-US" altLang="zh-CN" sz="4000" dirty="0">
                <a:solidFill>
                  <a:srgbClr val="FFFFFF"/>
                </a:solidFill>
                <a:effectLst>
                  <a:outerShdw blurRad="38100" dist="38100" dir="2700000" algn="tl">
                    <a:srgbClr val="000000">
                      <a:alpha val="43137"/>
                    </a:srgbClr>
                  </a:outerShdw>
                </a:effectLst>
                <a:ea typeface="ヒラギノ角ゴ Pro W3" charset="0"/>
                <a:cs typeface="ヒラギノ角ゴ Pro W3" charset="0"/>
              </a:rPr>
              <a:t>•</a:t>
            </a:r>
            <a:r>
              <a:rPr lang="zh-CN" altLang="en-US" sz="4000" dirty="0">
                <a:solidFill>
                  <a:srgbClr val="FFFFFF"/>
                </a:solidFill>
                <a:effectLst>
                  <a:outerShdw blurRad="38100" dist="38100" dir="2700000" algn="tl">
                    <a:srgbClr val="000000">
                      <a:alpha val="43137"/>
                    </a:srgbClr>
                  </a:outerShdw>
                </a:effectLst>
                <a:ea typeface="ヒラギノ角ゴ Pro W3" charset="0"/>
                <a:cs typeface="ヒラギノ角ゴ Pro W3" charset="0"/>
              </a:rPr>
              <a:t>你会得到赏赐</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Lst>
  </p:timing>
</p:sld>
</file>

<file path=ppt/slides/slide33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4" name="Content Placeholder 4" descr="rapture3.jpg"/>
          <p:cNvPicPr>
            <a:picLocks noChangeAspect="1"/>
          </p:cNvPicPr>
          <p:nvPr/>
        </p:nvPicPr>
        <p:blipFill>
          <a:blip r:embed="rId4" cstate="screen">
            <a:extLst>
              <a:ext uri="{28A0092B-C50C-407E-A947-70E740481C1C}">
                <a14:useLocalDpi xmlns:a14="http://schemas.microsoft.com/office/drawing/2010/main"/>
              </a:ext>
            </a:extLst>
          </a:blip>
          <a:srcRect l="-1421" r="-32"/>
          <a:stretch>
            <a:fillRect/>
          </a:stretch>
        </p:blipFill>
        <p:spPr bwMode="auto">
          <a:xfrm>
            <a:off x="-152400" y="0"/>
            <a:ext cx="9271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pic>
      <p:sp>
        <p:nvSpPr>
          <p:cNvPr id="31746" name="Title 1"/>
          <p:cNvSpPr>
            <a:spLocks noGrp="1"/>
          </p:cNvSpPr>
          <p:nvPr>
            <p:ph type="ctrTitle"/>
          </p:nvPr>
        </p:nvSpPr>
        <p:spPr>
          <a:xfrm>
            <a:off x="0" y="4572000"/>
            <a:ext cx="9144000" cy="2286000"/>
          </a:xfrm>
          <a:effectLst>
            <a:outerShdw blurRad="50800" dist="38100" dir="2700000">
              <a:srgbClr val="000000">
                <a:alpha val="43000"/>
              </a:srgbClr>
            </a:outerShdw>
          </a:effectLst>
        </p:spPr>
        <p:txBody>
          <a:bodyPr/>
          <a:lstStyle/>
          <a:p>
            <a:r>
              <a:rPr lang="zh-CN" altLang="en-US" b="1" dirty="0">
                <a:solidFill>
                  <a:schemeClr val="bg1"/>
                </a:solidFill>
                <a:effectLst>
                  <a:outerShdw blurRad="38100" dist="38100" dir="2700000" algn="tl">
                    <a:srgbClr val="000000">
                      <a:alpha val="43137"/>
                    </a:srgbClr>
                  </a:outerShdw>
                </a:effectLst>
                <a:latin typeface="Arial" charset="0"/>
                <a:ea typeface="ヒラギノ角ゴ Pro W3" charset="0"/>
                <a:cs typeface="ヒラギノ角ゴ Pro W3" charset="0"/>
              </a:rPr>
              <a:t>既然基督已复活，那你也会复活！</a:t>
            </a:r>
            <a:br>
              <a:rPr lang="zh-CN" altLang="en-US" b="1" dirty="0">
                <a:solidFill>
                  <a:schemeClr val="bg1"/>
                </a:solidFill>
                <a:effectLst>
                  <a:outerShdw blurRad="38100" dist="38100" dir="2700000" algn="tl">
                    <a:srgbClr val="000000">
                      <a:alpha val="43137"/>
                    </a:srgbClr>
                  </a:outerShdw>
                </a:effectLst>
                <a:latin typeface="Arial" charset="0"/>
                <a:ea typeface="ヒラギノ角ゴ Pro W3" charset="0"/>
                <a:cs typeface="ヒラギノ角ゴ Pro W3" charset="0"/>
              </a:rPr>
            </a:br>
            <a:r>
              <a:rPr lang="zh-CN" altLang="en-US" b="1" dirty="0">
                <a:solidFill>
                  <a:schemeClr val="bg1"/>
                </a:solidFill>
                <a:effectLst>
                  <a:outerShdw blurRad="38100" dist="38100" dir="2700000" algn="tl">
                    <a:srgbClr val="000000">
                      <a:alpha val="43137"/>
                    </a:srgbClr>
                  </a:outerShdw>
                </a:effectLst>
                <a:latin typeface="Arial" charset="0"/>
                <a:ea typeface="ヒラギノ角ゴ Pro W3" charset="0"/>
                <a:cs typeface="ヒラギノ角ゴ Pro W3" charset="0"/>
              </a:rPr>
              <a:t>所以要</a:t>
            </a:r>
            <a:r>
              <a:rPr lang="zh-CN" altLang="en-US" b="1" dirty="0">
                <a:solidFill>
                  <a:srgbClr val="FFFF00"/>
                </a:solidFill>
                <a:effectLst>
                  <a:outerShdw blurRad="38100" dist="38100" dir="2700000" algn="tl">
                    <a:srgbClr val="000000">
                      <a:alpha val="43137"/>
                    </a:srgbClr>
                  </a:outerShdw>
                </a:effectLst>
                <a:latin typeface="Arial" charset="0"/>
                <a:ea typeface="ヒラギノ角ゴ Pro W3" charset="0"/>
                <a:cs typeface="ヒラギノ角ゴ Pro W3" charset="0"/>
              </a:rPr>
              <a:t>活出复活的生命来</a:t>
            </a:r>
            <a:r>
              <a:rPr lang="en-US" altLang="zh-CN" b="1" dirty="0">
                <a:solidFill>
                  <a:schemeClr val="bg1"/>
                </a:solidFill>
                <a:effectLst>
                  <a:outerShdw blurRad="38100" dist="38100" dir="2700000" algn="tl">
                    <a:srgbClr val="000000">
                      <a:alpha val="43137"/>
                    </a:srgbClr>
                  </a:outerShdw>
                </a:effectLst>
                <a:latin typeface="Arial" charset="0"/>
                <a:ea typeface="ヒラギノ角ゴ Pro W3" charset="0"/>
                <a:cs typeface="ヒラギノ角ゴ Pro W3" charset="0"/>
              </a:rPr>
              <a:t>!</a:t>
            </a:r>
            <a:endParaRPr lang="en-US" b="1" dirty="0">
              <a:solidFill>
                <a:schemeClr val="bg1"/>
              </a:solidFill>
              <a:effectLst>
                <a:outerShdw blurRad="38100" dist="38100" dir="2700000" algn="tl">
                  <a:srgbClr val="000000">
                    <a:alpha val="43137"/>
                  </a:srgbClr>
                </a:outerShdw>
              </a:effectLst>
              <a:latin typeface="Arial" charset="0"/>
              <a:ea typeface="ヒラギノ角ゴ Pro W3" charset="0"/>
              <a:cs typeface="ヒラギノ角ゴ Pro W3" charset="0"/>
            </a:endParaRPr>
          </a:p>
        </p:txBody>
      </p:sp>
      <p:sp>
        <p:nvSpPr>
          <p:cNvPr id="3" name="Title 1"/>
          <p:cNvSpPr txBox="1">
            <a:spLocks/>
          </p:cNvSpPr>
          <p:nvPr/>
        </p:nvSpPr>
        <p:spPr bwMode="auto">
          <a:xfrm>
            <a:off x="0" y="0"/>
            <a:ext cx="9144000" cy="762000"/>
          </a:xfrm>
          <a:prstGeom prst="rect">
            <a:avLst/>
          </a:prstGeom>
          <a:noFill/>
          <a:ln w="9525">
            <a:noFill/>
            <a:miter lim="800000"/>
            <a:headEnd/>
            <a:tailEnd/>
          </a:ln>
          <a:effectLst>
            <a:outerShdw blurRad="50800" dist="38100" dir="2700000">
              <a:srgbClr val="000000">
                <a:alpha val="43000"/>
              </a:srgbClr>
            </a:outerShdw>
          </a:effectLst>
        </p:spPr>
        <p:txBody>
          <a:bodyPr lIns="91269" tIns="45635" rIns="91269" bIns="45635" anchor="ct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r>
              <a:rPr lang="zh-CN" altLang="en-US" sz="4000" i="1" dirty="0">
                <a:solidFill>
                  <a:srgbClr val="FFFFFF"/>
                </a:solidFill>
                <a:effectLst>
                  <a:outerShdw blurRad="38100" dist="38100" dir="2700000" algn="tl">
                    <a:srgbClr val="000000">
                      <a:alpha val="43137"/>
                    </a:srgbClr>
                  </a:outerShdw>
                </a:effectLst>
                <a:ea typeface="ヒラギノ角ゴ Pro W3" charset="0"/>
                <a:cs typeface="ヒラギノ角ゴ Pro W3" charset="0"/>
              </a:rPr>
              <a:t>林前 </a:t>
            </a:r>
            <a:r>
              <a:rPr lang="en-US" sz="4000" i="1" dirty="0">
                <a:solidFill>
                  <a:srgbClr val="FFFFFF"/>
                </a:solidFill>
                <a:effectLst>
                  <a:outerShdw blurRad="38100" dist="38100" dir="2700000" algn="tl">
                    <a:srgbClr val="000000">
                      <a:alpha val="43137"/>
                    </a:srgbClr>
                  </a:outerShdw>
                </a:effectLst>
                <a:ea typeface="ヒラギノ角ゴ Pro W3" charset="0"/>
                <a:cs typeface="ヒラギノ角ゴ Pro W3" charset="0"/>
              </a:rPr>
              <a:t>15 </a:t>
            </a:r>
            <a:r>
              <a:rPr lang="zh-CN" altLang="en-US" sz="4000" i="1" dirty="0">
                <a:solidFill>
                  <a:srgbClr val="FFFFFF"/>
                </a:solidFill>
                <a:effectLst>
                  <a:outerShdw blurRad="38100" dist="38100" dir="2700000" algn="tl">
                    <a:srgbClr val="000000">
                      <a:alpha val="43137"/>
                    </a:srgbClr>
                  </a:outerShdw>
                </a:effectLst>
                <a:ea typeface="ヒラギノ角ゴ Pro W3" charset="0"/>
                <a:cs typeface="ヒラギノ角ゴ Pro W3" charset="0"/>
              </a:rPr>
              <a:t>的中心思想</a:t>
            </a:r>
            <a:endParaRPr lang="en-US" sz="4000" i="1" dirty="0">
              <a:solidFill>
                <a:srgbClr val="FFFFFF"/>
              </a:solidFill>
              <a:effectLst>
                <a:outerShdw blurRad="38100" dist="38100" dir="2700000" algn="tl">
                  <a:srgbClr val="000000">
                    <a:alpha val="43137"/>
                  </a:srgbClr>
                </a:outerShdw>
              </a:effectLst>
              <a:ea typeface="ヒラギノ角ゴ Pro W3" charset="0"/>
              <a:cs typeface="ヒラギノ角ゴ Pro W3" charset="0"/>
            </a:endParaRPr>
          </a:p>
        </p:txBody>
      </p:sp>
    </p:spTree>
  </p:cSld>
  <p:clrMapOvr>
    <a:masterClrMapping/>
  </p:clrMapOvr>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293" tIns="45647" rIns="91293" bIns="45647"/>
          <a:lstStyle/>
          <a:p>
            <a:endParaRPr lang="en-US">
              <a:solidFill>
                <a:srgbClr val="000000"/>
              </a:solidFill>
            </a:endParaRPr>
          </a:p>
        </p:txBody>
      </p:sp>
      <p:sp>
        <p:nvSpPr>
          <p:cNvPr id="265219" name="Title 2"/>
          <p:cNvSpPr>
            <a:spLocks noGrp="1"/>
          </p:cNvSpPr>
          <p:nvPr>
            <p:ph type="title" idx="4294967295"/>
          </p:nvPr>
        </p:nvSpPr>
        <p:spPr>
          <a:xfrm>
            <a:off x="0" y="1168430"/>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哥林多前</a:t>
            </a:r>
            <a:r>
              <a:rPr lang="en-US" sz="8800" dirty="0">
                <a:latin typeface="Arial" charset="0"/>
                <a:ea typeface="Osaka" charset="0"/>
                <a:cs typeface="Arial" charset="0"/>
              </a:rPr>
              <a:t> 16</a:t>
            </a:r>
          </a:p>
        </p:txBody>
      </p:sp>
    </p:spTree>
    <p:extLst>
      <p:ext uri="{BB962C8B-B14F-4D97-AF65-F5344CB8AC3E}">
        <p14:creationId xmlns:p14="http://schemas.microsoft.com/office/powerpoint/2010/main" val="3303844375"/>
      </p:ext>
    </p:extLst>
  </p:cSld>
  <p:clrMapOvr>
    <a:masterClrMapping/>
  </p:clrMapOvr>
</p:sld>
</file>

<file path=ppt/slides/slide33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11330" name="Rectangle 4"/>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269" tIns="45635" rIns="91269" bIns="45635" anchor="ctr"/>
          <a:lstStyle/>
          <a:p>
            <a:pPr algn="l" eaLnBrk="0" hangingPunct="0"/>
            <a:endParaRPr lang="en-US" b="0">
              <a:solidFill>
                <a:srgbClr val="000000"/>
              </a:solidFill>
            </a:endParaRPr>
          </a:p>
        </p:txBody>
      </p:sp>
      <p:sp>
        <p:nvSpPr>
          <p:cNvPr id="611331" name="Rectangle 3"/>
          <p:cNvSpPr>
            <a:spLocks noGrp="1" noChangeArrowheads="1"/>
          </p:cNvSpPr>
          <p:nvPr>
            <p:ph type="ctrTitle"/>
          </p:nvPr>
        </p:nvSpPr>
        <p:spPr>
          <a:xfrm>
            <a:off x="1447801" y="4038600"/>
            <a:ext cx="6248400" cy="1828800"/>
          </a:xfrm>
        </p:spPr>
        <p:txBody>
          <a:bodyPr/>
          <a:lstStyle/>
          <a:p>
            <a:pPr eaLnBrk="1" hangingPunct="1"/>
            <a:r>
              <a:rPr lang="zh-CN" altLang="en-US" sz="5400" dirty="0">
                <a:solidFill>
                  <a:schemeClr val="bg1"/>
                </a:solidFill>
                <a:latin typeface="Arial" charset="0"/>
                <a:ea typeface="ＭＳ Ｐゴシック" charset="0"/>
                <a:cs typeface="ＭＳ Ｐゴシック" charset="0"/>
              </a:rPr>
              <a:t>以他人为中心的基督教</a:t>
            </a:r>
            <a:endParaRPr lang="en-US" sz="4000" dirty="0">
              <a:latin typeface="Arial" charset="0"/>
              <a:ea typeface="ＭＳ Ｐゴシック" charset="0"/>
              <a:cs typeface="ＭＳ Ｐゴシック" charset="0"/>
            </a:endParaRPr>
          </a:p>
        </p:txBody>
      </p:sp>
      <p:pic>
        <p:nvPicPr>
          <p:cNvPr id="611332" name="Picture 3" descr="cic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400300" y="685801"/>
            <a:ext cx="4343400" cy="3216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1333" name="Rectangle 6"/>
          <p:cNvSpPr>
            <a:spLocks noChangeArrowheads="1"/>
          </p:cNvSpPr>
          <p:nvPr/>
        </p:nvSpPr>
        <p:spPr bwMode="auto">
          <a:xfrm>
            <a:off x="1447801" y="5943600"/>
            <a:ext cx="6248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69" tIns="45635" rIns="91269" bIns="45635" anchor="ctr"/>
          <a:lstStyle/>
          <a:p>
            <a:r>
              <a:rPr lang="zh-CN" altLang="en-US" sz="4000" b="0" i="1" dirty="0">
                <a:solidFill>
                  <a:srgbClr val="FFFFFF"/>
                </a:solidFill>
              </a:rPr>
              <a:t>格林多前 </a:t>
            </a:r>
            <a:r>
              <a:rPr lang="en-US" sz="4000" b="0" i="1" dirty="0">
                <a:solidFill>
                  <a:srgbClr val="FFFFFF"/>
                </a:solidFill>
              </a:rPr>
              <a:t>16</a:t>
            </a:r>
            <a:endParaRPr lang="en-US" sz="2800" b="0" i="1" dirty="0">
              <a:solidFill>
                <a:srgbClr val="000000"/>
              </a:solidFill>
            </a:endParaRPr>
          </a:p>
        </p:txBody>
      </p:sp>
    </p:spTree>
  </p:cSld>
  <p:clrMapOvr>
    <a:masterClrMapping/>
  </p:clrMapOvr>
  <p:transition/>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3378" name="Picture 2" descr="Clouds &amp; Sky 001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3379" name="Picture 4" descr="transitionwindows"/>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1722438"/>
            <a:ext cx="9144000" cy="5135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31" name="Rectangle 3"/>
          <p:cNvSpPr>
            <a:spLocks noGrp="1" noChangeArrowheads="1"/>
          </p:cNvSpPr>
          <p:nvPr>
            <p:ph type="title" idx="4294967295"/>
          </p:nvPr>
        </p:nvSpPr>
        <p:spPr>
          <a:xfrm>
            <a:off x="0" y="0"/>
            <a:ext cx="9144000" cy="1676400"/>
          </a:xfrm>
          <a:effectLst>
            <a:outerShdw blurRad="63500" dist="107763" dir="13500000" algn="ctr" rotWithShape="0">
              <a:srgbClr val="000000">
                <a:alpha val="74998"/>
              </a:srgbClr>
            </a:outerShdw>
          </a:effectLst>
        </p:spPr>
        <p:txBody>
          <a:bodyPr/>
          <a:lstStyle/>
          <a:p>
            <a:pPr eaLnBrk="1" hangingPunct="1"/>
            <a:r>
              <a:rPr lang="zh-CN" altLang="en-US" sz="9800" b="1" dirty="0">
                <a:solidFill>
                  <a:schemeClr val="bg1"/>
                </a:solidFill>
                <a:effectLst>
                  <a:glow rad="127000">
                    <a:schemeClr val="tx1">
                      <a:alpha val="75000"/>
                    </a:schemeClr>
                  </a:glow>
                </a:effectLst>
                <a:latin typeface="Arial" charset="0"/>
                <a:ea typeface="ＭＳ Ｐゴシック" charset="0"/>
                <a:cs typeface="ＭＳ Ｐゴシック" charset="0"/>
              </a:rPr>
              <a:t>等</a:t>
            </a:r>
            <a:r>
              <a:rPr lang="zh-CN" altLang="en-US" sz="9800" b="1" dirty="0">
                <a:solidFill>
                  <a:schemeClr val="accent6">
                    <a:lumMod val="20000"/>
                    <a:lumOff val="80000"/>
                  </a:schemeClr>
                </a:solidFill>
                <a:effectLst>
                  <a:glow rad="127000">
                    <a:schemeClr val="tx1">
                      <a:alpha val="75000"/>
                    </a:schemeClr>
                  </a:glow>
                </a:effectLst>
                <a:latin typeface="Arial" charset="0"/>
                <a:ea typeface="ＭＳ Ｐゴシック" charset="0"/>
                <a:cs typeface="ＭＳ Ｐゴシック" charset="0"/>
              </a:rPr>
              <a:t>主</a:t>
            </a:r>
            <a:r>
              <a:rPr lang="zh-CN" altLang="en-US" sz="9800" b="1" dirty="0">
                <a:solidFill>
                  <a:srgbClr val="0070C0"/>
                </a:solidFill>
                <a:effectLst>
                  <a:glow rad="127000">
                    <a:schemeClr val="tx1">
                      <a:alpha val="75000"/>
                    </a:schemeClr>
                  </a:glow>
                </a:effectLst>
                <a:latin typeface="Arial" charset="0"/>
                <a:ea typeface="ＭＳ Ｐゴシック" charset="0"/>
                <a:cs typeface="ＭＳ Ｐゴシック" charset="0"/>
              </a:rPr>
              <a:t>再</a:t>
            </a:r>
            <a:r>
              <a:rPr lang="zh-CN" altLang="en-US" sz="9800" b="1" dirty="0">
                <a:solidFill>
                  <a:srgbClr val="CCFF99"/>
                </a:solidFill>
                <a:effectLst>
                  <a:glow rad="127000">
                    <a:schemeClr val="tx1">
                      <a:alpha val="75000"/>
                    </a:schemeClr>
                  </a:glow>
                </a:effectLst>
                <a:latin typeface="Arial" charset="0"/>
                <a:ea typeface="ＭＳ Ｐゴシック" charset="0"/>
                <a:cs typeface="ＭＳ Ｐゴシック" charset="0"/>
              </a:rPr>
              <a:t>来</a:t>
            </a:r>
            <a:r>
              <a:rPr lang="zh-CN" altLang="en-US" sz="9800" b="1" dirty="0">
                <a:solidFill>
                  <a:srgbClr val="FF0000"/>
                </a:solidFill>
                <a:effectLst>
                  <a:glow rad="127000">
                    <a:schemeClr val="tx1">
                      <a:alpha val="75000"/>
                    </a:schemeClr>
                  </a:glow>
                </a:effectLst>
                <a:latin typeface="Arial" charset="0"/>
                <a:ea typeface="ＭＳ Ｐゴシック" charset="0"/>
                <a:cs typeface="ＭＳ Ｐゴシック" charset="0"/>
              </a:rPr>
              <a:t>的</a:t>
            </a:r>
            <a:r>
              <a:rPr lang="zh-CN" altLang="en-US" sz="9800" b="1" dirty="0">
                <a:solidFill>
                  <a:srgbClr val="FFC000"/>
                </a:solidFill>
                <a:effectLst>
                  <a:glow rad="127000">
                    <a:schemeClr val="tx1">
                      <a:alpha val="75000"/>
                    </a:schemeClr>
                  </a:glow>
                </a:effectLst>
                <a:latin typeface="Arial" charset="0"/>
                <a:ea typeface="ＭＳ Ｐゴシック" charset="0"/>
                <a:cs typeface="ＭＳ Ｐゴシック" charset="0"/>
              </a:rPr>
              <a:t>日</a:t>
            </a:r>
            <a:r>
              <a:rPr lang="zh-CN" altLang="en-US" sz="9800" b="1" dirty="0">
                <a:solidFill>
                  <a:srgbClr val="FFFF00"/>
                </a:solidFill>
                <a:effectLst>
                  <a:glow rad="127000">
                    <a:schemeClr val="tx1">
                      <a:alpha val="75000"/>
                    </a:schemeClr>
                  </a:glow>
                </a:effectLst>
                <a:latin typeface="Arial" charset="0"/>
                <a:ea typeface="ＭＳ Ｐゴシック" charset="0"/>
                <a:cs typeface="ＭＳ Ｐゴシック" charset="0"/>
              </a:rPr>
              <a:t>子</a:t>
            </a:r>
            <a:endParaRPr lang="en-US" sz="4000" b="1" dirty="0">
              <a:solidFill>
                <a:srgbClr val="FFFF00"/>
              </a:solidFill>
              <a:effectLst>
                <a:glow rad="127000">
                  <a:schemeClr val="tx1">
                    <a:alpha val="75000"/>
                  </a:schemeClr>
                </a:glow>
              </a:effectLst>
              <a:latin typeface="Arial" charset="0"/>
              <a:ea typeface="ＭＳ Ｐゴシック" charset="0"/>
              <a:cs typeface="ＭＳ Ｐゴシック" charset="0"/>
            </a:endParaRPr>
          </a:p>
        </p:txBody>
      </p:sp>
      <p:sp>
        <p:nvSpPr>
          <p:cNvPr id="22533" name="Rectangle 3"/>
          <p:cNvSpPr>
            <a:spLocks noChangeArrowheads="1"/>
          </p:cNvSpPr>
          <p:nvPr/>
        </p:nvSpPr>
        <p:spPr bwMode="auto">
          <a:xfrm>
            <a:off x="152400" y="1981201"/>
            <a:ext cx="8915400" cy="4038600"/>
          </a:xfrm>
          <a:prstGeom prst="rect">
            <a:avLst/>
          </a:prstGeom>
          <a:noFill/>
          <a:ln w="9525">
            <a:noFill/>
            <a:miter lim="800000"/>
            <a:headEnd/>
            <a:tailEnd/>
          </a:ln>
          <a:effectLst>
            <a:outerShdw blurRad="63500" dist="107763" dir="13500000" algn="ctr" rotWithShape="0">
              <a:srgbClr val="000000">
                <a:alpha val="74998"/>
              </a:srgbClr>
            </a:outerShdw>
          </a:effectLst>
        </p:spPr>
        <p:txBody>
          <a:bodyPr lIns="91269" tIns="45635" rIns="91269" bIns="45635" anchor="ctr"/>
          <a:lstStyle/>
          <a:p>
            <a:r>
              <a:rPr lang="zh-CN" altLang="en-US" sz="11700" dirty="0">
                <a:solidFill>
                  <a:srgbClr val="FFFFFF"/>
                </a:solidFill>
                <a:effectLst>
                  <a:glow rad="152400">
                    <a:schemeClr val="tx1">
                      <a:alpha val="75000"/>
                    </a:schemeClr>
                  </a:glow>
                </a:effectLst>
              </a:rPr>
              <a:t>你如何过？</a:t>
            </a:r>
          </a:p>
        </p:txBody>
      </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7" presetClass="entr" presetSubtype="4" fill="hold" grpId="0" nodeType="clickEffect">
                                  <p:stCondLst>
                                    <p:cond delay="0"/>
                                  </p:stCondLst>
                                  <p:childTnLst>
                                    <p:set>
                                      <p:cBhvr>
                                        <p:cTn id="6" dur="1" fill="hold">
                                          <p:stCondLst>
                                            <p:cond delay="0"/>
                                          </p:stCondLst>
                                        </p:cTn>
                                        <p:tgtEl>
                                          <p:spTgt spid="22533"/>
                                        </p:tgtEl>
                                        <p:attrNameLst>
                                          <p:attrName>style.visibility</p:attrName>
                                        </p:attrNameLst>
                                      </p:cBhvr>
                                      <p:to>
                                        <p:strVal val="visible"/>
                                      </p:to>
                                    </p:set>
                                    <p:anim calcmode="lin" valueType="num">
                                      <p:cBhvr additive="base">
                                        <p:cTn id="7" dur="5000" fill="hold"/>
                                        <p:tgtEl>
                                          <p:spTgt spid="22533"/>
                                        </p:tgtEl>
                                        <p:attrNameLst>
                                          <p:attrName>ppt_x</p:attrName>
                                        </p:attrNameLst>
                                      </p:cBhvr>
                                      <p:tavLst>
                                        <p:tav tm="0">
                                          <p:val>
                                            <p:strVal val="#ppt_x"/>
                                          </p:val>
                                        </p:tav>
                                        <p:tav tm="100000">
                                          <p:val>
                                            <p:strVal val="#ppt_x"/>
                                          </p:val>
                                        </p:tav>
                                      </p:tavLst>
                                    </p:anim>
                                    <p:anim calcmode="lin" valueType="num">
                                      <p:cBhvr additive="base">
                                        <p:cTn id="8" dur="5000" fill="hold"/>
                                        <p:tgtEl>
                                          <p:spTgt spid="2253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3" grpId="0"/>
    </p:bldLst>
  </p:timing>
</p:sld>
</file>

<file path=ppt/slides/slide33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621570" name="Picture 4" descr="transitions abstract"/>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1571" name="Rectangle 2"/>
          <p:cNvSpPr>
            <a:spLocks noGrp="1" noChangeArrowheads="1"/>
          </p:cNvSpPr>
          <p:nvPr>
            <p:ph type="ctrTitle"/>
          </p:nvPr>
        </p:nvSpPr>
        <p:spPr>
          <a:xfrm>
            <a:off x="2743200" y="2514600"/>
            <a:ext cx="4648200" cy="1905000"/>
          </a:xfrm>
        </p:spPr>
        <p:txBody>
          <a:bodyPr/>
          <a:lstStyle/>
          <a:p>
            <a:pPr eaLnBrk="1" hangingPunct="1"/>
            <a:r>
              <a:rPr lang="en-US" b="1" dirty="0">
                <a:latin typeface="Arial" charset="0"/>
                <a:ea typeface="ＭＳ Ｐゴシック" charset="0"/>
                <a:cs typeface="ＭＳ Ｐゴシック" charset="0"/>
              </a:rPr>
              <a:t>Transitions often turn us </a:t>
            </a:r>
            <a:r>
              <a:rPr lang="en-US" sz="6000" b="1" dirty="0">
                <a:solidFill>
                  <a:schemeClr val="tx1"/>
                </a:solidFill>
                <a:latin typeface="Arial" charset="0"/>
                <a:ea typeface="ＭＳ Ｐゴシック" charset="0"/>
                <a:cs typeface="ＭＳ Ｐゴシック" charset="0"/>
              </a:rPr>
              <a:t>inward</a:t>
            </a:r>
            <a:r>
              <a:rPr lang="en-US" sz="6000" b="1" dirty="0">
                <a:solidFill>
                  <a:srgbClr val="FF0000"/>
                </a:solidFill>
                <a:latin typeface="Arial" charset="0"/>
                <a:ea typeface="ＭＳ Ｐゴシック" charset="0"/>
                <a:cs typeface="ＭＳ Ｐゴシック" charset="0"/>
              </a:rPr>
              <a:t> </a:t>
            </a:r>
            <a:endParaRPr lang="en-US" dirty="0">
              <a:latin typeface="Arial" charset="0"/>
              <a:ea typeface="ＭＳ Ｐゴシック" charset="0"/>
              <a:cs typeface="ＭＳ Ｐゴシック" charset="0"/>
            </a:endParaRPr>
          </a:p>
        </p:txBody>
      </p:sp>
      <p:sp>
        <p:nvSpPr>
          <p:cNvPr id="621572" name="AutoShape 6"/>
          <p:cNvSpPr>
            <a:spLocks noChangeArrowheads="1"/>
          </p:cNvSpPr>
          <p:nvPr/>
        </p:nvSpPr>
        <p:spPr bwMode="auto">
          <a:xfrm rot="-2771668">
            <a:off x="1257300" y="4838700"/>
            <a:ext cx="2590800" cy="11430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chemeClr val="accent1"/>
          </a:solidFill>
          <a:ln w="9525">
            <a:solidFill>
              <a:schemeClr val="tx1"/>
            </a:solidFill>
            <a:miter lim="800000"/>
            <a:headEnd/>
            <a:tailEnd/>
          </a:ln>
        </p:spPr>
        <p:txBody>
          <a:bodyPr wrap="none" lIns="91269" tIns="45635" rIns="91269" bIns="45635" anchor="ctr"/>
          <a:lstStyle/>
          <a:p>
            <a:pPr algn="l" eaLnBrk="0" hangingPunct="0"/>
            <a:endParaRPr lang="en-US" b="0">
              <a:solidFill>
                <a:srgbClr val="000000"/>
              </a:solidFill>
            </a:endParaRPr>
          </a:p>
        </p:txBody>
      </p:sp>
      <p:sp>
        <p:nvSpPr>
          <p:cNvPr id="621573" name="AutoShape 7"/>
          <p:cNvSpPr>
            <a:spLocks noChangeArrowheads="1"/>
          </p:cNvSpPr>
          <p:nvPr/>
        </p:nvSpPr>
        <p:spPr bwMode="auto">
          <a:xfrm rot="7767017">
            <a:off x="5829300" y="723900"/>
            <a:ext cx="2590800" cy="11430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chemeClr val="accent1"/>
          </a:solidFill>
          <a:ln w="9525">
            <a:solidFill>
              <a:schemeClr val="tx1"/>
            </a:solidFill>
            <a:miter lim="800000"/>
            <a:headEnd/>
            <a:tailEnd/>
          </a:ln>
        </p:spPr>
        <p:txBody>
          <a:bodyPr wrap="none" lIns="91269" tIns="45635" rIns="91269" bIns="45635" anchor="ctr"/>
          <a:lstStyle/>
          <a:p>
            <a:pPr algn="l" eaLnBrk="0" hangingPunct="0"/>
            <a:endParaRPr lang="en-US" b="0">
              <a:solidFill>
                <a:srgbClr val="000000"/>
              </a:solidFill>
            </a:endParaRPr>
          </a:p>
        </p:txBody>
      </p:sp>
      <p:sp>
        <p:nvSpPr>
          <p:cNvPr id="621574" name="AutoShape 8"/>
          <p:cNvSpPr>
            <a:spLocks noChangeArrowheads="1"/>
          </p:cNvSpPr>
          <p:nvPr/>
        </p:nvSpPr>
        <p:spPr bwMode="auto">
          <a:xfrm rot="2792151">
            <a:off x="1485900" y="876300"/>
            <a:ext cx="2590800" cy="11430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chemeClr val="accent1"/>
          </a:solidFill>
          <a:ln w="9525">
            <a:solidFill>
              <a:schemeClr val="tx1"/>
            </a:solidFill>
            <a:miter lim="800000"/>
            <a:headEnd/>
            <a:tailEnd/>
          </a:ln>
        </p:spPr>
        <p:txBody>
          <a:bodyPr wrap="none" lIns="91269" tIns="45635" rIns="91269" bIns="45635" anchor="ctr"/>
          <a:lstStyle/>
          <a:p>
            <a:pPr algn="l" eaLnBrk="0" hangingPunct="0"/>
            <a:endParaRPr lang="en-US" b="0">
              <a:solidFill>
                <a:srgbClr val="000000"/>
              </a:solidFill>
            </a:endParaRPr>
          </a:p>
        </p:txBody>
      </p:sp>
      <p:sp>
        <p:nvSpPr>
          <p:cNvPr id="621575" name="AutoShape 9"/>
          <p:cNvSpPr>
            <a:spLocks noChangeArrowheads="1"/>
          </p:cNvSpPr>
          <p:nvPr/>
        </p:nvSpPr>
        <p:spPr bwMode="auto">
          <a:xfrm rot="-8104359">
            <a:off x="6096000" y="4876800"/>
            <a:ext cx="2590800" cy="11430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chemeClr val="accent1"/>
          </a:solidFill>
          <a:ln w="9525">
            <a:solidFill>
              <a:schemeClr val="tx1"/>
            </a:solidFill>
            <a:miter lim="800000"/>
            <a:headEnd/>
            <a:tailEnd/>
          </a:ln>
        </p:spPr>
        <p:txBody>
          <a:bodyPr wrap="none" lIns="91269" tIns="45635" rIns="91269" bIns="45635" anchor="ctr"/>
          <a:lstStyle/>
          <a:p>
            <a:pPr algn="l" eaLnBrk="0" hangingPunct="0"/>
            <a:endParaRPr lang="en-US" b="0">
              <a:solidFill>
                <a:srgbClr val="000000"/>
              </a:solidFill>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wrap="none" lIns="91293" tIns="45647" rIns="91293" bIns="45647" anchor="ctr"/>
          <a:lstStyle/>
          <a:p>
            <a:endParaRPr lang="en-US" sz="1800" b="0">
              <a:solidFill>
                <a:srgbClr val="FFFFFF"/>
              </a:solidFill>
            </a:endParaRPr>
          </a:p>
        </p:txBody>
      </p:sp>
      <p:sp>
        <p:nvSpPr>
          <p:cNvPr id="195586" name="Rectangle 3"/>
          <p:cNvSpPr>
            <a:spLocks noChangeArrowheads="1"/>
          </p:cNvSpPr>
          <p:nvPr/>
        </p:nvSpPr>
        <p:spPr bwMode="auto">
          <a:xfrm>
            <a:off x="-234920" y="1397000"/>
            <a:ext cx="184709" cy="37365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lIns="91293" tIns="45647" rIns="91293" bIns="45647">
            <a:spAutoFit/>
          </a:bodyPr>
          <a:lstStyle/>
          <a:p>
            <a:pPr algn="l"/>
            <a:endParaRPr lang="en-US" sz="1800" b="0">
              <a:solidFill>
                <a:srgbClr val="FFFFFF"/>
              </a:solidFill>
            </a:endParaRPr>
          </a:p>
        </p:txBody>
      </p:sp>
      <p:pic>
        <p:nvPicPr>
          <p:cNvPr id="1395716" name="Picture 4" descr="mason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0800" y="0"/>
            <a:ext cx="4622800" cy="3429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5717" name="Text Box 5"/>
          <p:cNvSpPr txBox="1">
            <a:spLocks noChangeArrowheads="1"/>
          </p:cNvSpPr>
          <p:nvPr/>
        </p:nvSpPr>
        <p:spPr bwMode="auto">
          <a:xfrm>
            <a:off x="304800" y="2362231"/>
            <a:ext cx="3894138" cy="823913"/>
          </a:xfrm>
          <a:prstGeom prst="rect">
            <a:avLst/>
          </a:prstGeom>
          <a:noFill/>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nchor="ctr">
            <a:normAutofit fontScale="97500"/>
          </a:bodyPr>
          <a:lstStyle>
            <a:defPPr>
              <a:defRPr lang="en-US"/>
            </a:defPPr>
            <a:lvl1pPr marL="0" indent="0">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eaLnBrk="0" hangingPunct="0">
              <a:defRPr/>
            </a:pPr>
            <a:r>
              <a:rPr lang="zh-CN" altLang="en-US" dirty="0">
                <a:solidFill>
                  <a:srgbClr val="FFFFFF"/>
                </a:solidFill>
                <a:effectLst>
                  <a:glow rad="317500">
                    <a:srgbClr val="212121">
                      <a:alpha val="90000"/>
                    </a:srgbClr>
                  </a:glow>
                </a:effectLst>
              </a:rPr>
              <a:t>共济会</a:t>
            </a:r>
          </a:p>
        </p:txBody>
      </p:sp>
      <p:pic>
        <p:nvPicPr>
          <p:cNvPr id="1395718" name="Picture 6" descr="Armstrong"/>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572000" y="3460750"/>
            <a:ext cx="4572000" cy="339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5719" name="Text Box 7"/>
          <p:cNvSpPr txBox="1">
            <a:spLocks noChangeArrowheads="1"/>
          </p:cNvSpPr>
          <p:nvPr/>
        </p:nvSpPr>
        <p:spPr bwMode="auto">
          <a:xfrm>
            <a:off x="4613150" y="4126428"/>
            <a:ext cx="4495354" cy="3046988"/>
          </a:xfrm>
          <a:prstGeom prst="rect">
            <a:avLst/>
          </a:prstGeom>
          <a:noFill/>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nchor="ctr">
            <a:normAutofit fontScale="97500"/>
          </a:bodyPr>
          <a:lstStyle>
            <a:defPPr>
              <a:defRPr lang="en-US"/>
            </a:defPPr>
            <a:lvl1pPr marL="0" indent="0">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eaLnBrk="0" hangingPunct="0">
              <a:defRPr/>
            </a:pPr>
            <a:r>
              <a:rPr lang="zh-CN" altLang="en-US" dirty="0">
                <a:solidFill>
                  <a:srgbClr val="FFFFFF"/>
                </a:solidFill>
                <a:effectLst>
                  <a:glow rad="317500">
                    <a:srgbClr val="212121">
                      <a:alpha val="90000"/>
                    </a:srgbClr>
                  </a:glow>
                </a:effectLst>
              </a:rPr>
              <a:t>神话教会</a:t>
            </a:r>
          </a:p>
        </p:txBody>
      </p:sp>
      <p:pic>
        <p:nvPicPr>
          <p:cNvPr id="1395720" name="Picture 8" descr="rosecrucian"/>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4450" y="3429000"/>
            <a:ext cx="4616450" cy="3429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5721" name="Text Box 9"/>
          <p:cNvSpPr txBox="1">
            <a:spLocks noChangeArrowheads="1"/>
          </p:cNvSpPr>
          <p:nvPr/>
        </p:nvSpPr>
        <p:spPr bwMode="auto">
          <a:xfrm>
            <a:off x="76200" y="4572000"/>
            <a:ext cx="4198938" cy="1555750"/>
          </a:xfrm>
          <a:prstGeom prst="rect">
            <a:avLst/>
          </a:prstGeom>
          <a:noFill/>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nchor="ctr">
            <a:normAutofit fontScale="97500"/>
          </a:bodyPr>
          <a:lstStyle>
            <a:defPPr>
              <a:defRPr lang="en-US"/>
            </a:defPPr>
            <a:lvl1pPr marL="715963" indent="-715963">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marL="0" indent="0" eaLnBrk="0" hangingPunct="0">
              <a:defRPr/>
            </a:pPr>
            <a:r>
              <a:rPr lang="zh-CN" altLang="en-US" dirty="0">
                <a:solidFill>
                  <a:srgbClr val="FFFFFF"/>
                </a:solidFill>
                <a:effectLst>
                  <a:glow rad="317500">
                    <a:srgbClr val="212121">
                      <a:alpha val="90000"/>
                    </a:srgbClr>
                  </a:glow>
                </a:effectLst>
              </a:rPr>
              <a:t>玫瑰十字会</a:t>
            </a:r>
          </a:p>
        </p:txBody>
      </p:sp>
      <p:pic>
        <p:nvPicPr>
          <p:cNvPr id="1395722" name="Picture 10" descr="newage"/>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572000" y="0"/>
            <a:ext cx="4572000" cy="3429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5723" name="Text Box 11"/>
          <p:cNvSpPr txBox="1">
            <a:spLocks noChangeArrowheads="1"/>
          </p:cNvSpPr>
          <p:nvPr/>
        </p:nvSpPr>
        <p:spPr bwMode="auto">
          <a:xfrm>
            <a:off x="5029200" y="2362231"/>
            <a:ext cx="3894138" cy="823913"/>
          </a:xfrm>
          <a:prstGeom prst="rect">
            <a:avLst/>
          </a:prstGeom>
          <a:noFill/>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nchor="ctr">
            <a:normAutofit fontScale="97500"/>
          </a:bodyPr>
          <a:lstStyle>
            <a:defPPr>
              <a:defRPr lang="en-US"/>
            </a:defPPr>
            <a:lvl1pPr marL="0" indent="0">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eaLnBrk="0" hangingPunct="0">
              <a:defRPr/>
            </a:pPr>
            <a:r>
              <a:rPr lang="zh-CN" altLang="en-US" dirty="0">
                <a:solidFill>
                  <a:srgbClr val="FFFFFF"/>
                </a:solidFill>
                <a:effectLst>
                  <a:glow rad="317500">
                    <a:srgbClr val="212121">
                      <a:alpha val="90000"/>
                    </a:srgbClr>
                  </a:glow>
                </a:effectLst>
              </a:rPr>
              <a:t>新时代</a:t>
            </a:r>
          </a:p>
        </p:txBody>
      </p:sp>
      <p:sp>
        <p:nvSpPr>
          <p:cNvPr id="1395724" name="Rectangle 12"/>
          <p:cNvSpPr>
            <a:spLocks noGrp="1"/>
          </p:cNvSpPr>
          <p:nvPr>
            <p:ph type="title"/>
          </p:nvPr>
        </p:nvSpPr>
        <p:spPr>
          <a:xfrm>
            <a:off x="685831" y="-27384"/>
            <a:ext cx="7770813" cy="762000"/>
          </a:xfrm>
        </p:spPr>
        <p:txBody>
          <a:bodyPr>
            <a:normAutofit fontScale="90000"/>
          </a:bodyPr>
          <a:lstStyle/>
          <a:p>
            <a:pPr>
              <a:defRPr/>
            </a:pPr>
            <a:r>
              <a:rPr lang="zh-CN" altLang="en-US" b="1" kern="1200" dirty="0">
                <a:effectLst>
                  <a:glow rad="317500">
                    <a:schemeClr val="bg2">
                      <a:alpha val="90000"/>
                    </a:schemeClr>
                  </a:glow>
                </a:effectLst>
                <a:latin typeface="Arial"/>
                <a:cs typeface="Arial"/>
              </a:rPr>
              <a:t>主要候选人</a:t>
            </a:r>
            <a:endParaRPr lang="en-US" b="1" kern="1200" dirty="0">
              <a:effectLst>
                <a:glow rad="317500">
                  <a:schemeClr val="bg2">
                    <a:alpha val="90000"/>
                  </a:schemeClr>
                </a:glow>
              </a:effectLst>
              <a:latin typeface="Arial"/>
              <a:cs typeface="Arial"/>
            </a:endParaRPr>
          </a:p>
        </p:txBody>
      </p:sp>
    </p:spTree>
    <p:extLst>
      <p:ext uri="{BB962C8B-B14F-4D97-AF65-F5344CB8AC3E}">
        <p14:creationId xmlns:p14="http://schemas.microsoft.com/office/powerpoint/2010/main" val="196577980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395716"/>
                                        </p:tgtEl>
                                        <p:attrNameLst>
                                          <p:attrName>style.visibility</p:attrName>
                                        </p:attrNameLst>
                                      </p:cBhvr>
                                      <p:to>
                                        <p:strVal val="visible"/>
                                      </p:to>
                                    </p:set>
                                  </p:childTnLst>
                                </p:cTn>
                              </p:par>
                            </p:childTnLst>
                          </p:cTn>
                        </p:par>
                        <p:par>
                          <p:cTn id="7" fill="hold" nodeType="afterGroup">
                            <p:stCondLst>
                              <p:cond delay="0"/>
                            </p:stCondLst>
                            <p:childTnLst>
                              <p:par>
                                <p:cTn id="8" presetID="9" presetClass="entr" presetSubtype="0" fill="hold" grpId="0" nodeType="afterEffect">
                                  <p:stCondLst>
                                    <p:cond delay="0"/>
                                  </p:stCondLst>
                                  <p:childTnLst>
                                    <p:set>
                                      <p:cBhvr>
                                        <p:cTn id="9" dur="1" fill="hold">
                                          <p:stCondLst>
                                            <p:cond delay="0"/>
                                          </p:stCondLst>
                                        </p:cTn>
                                        <p:tgtEl>
                                          <p:spTgt spid="1395717">
                                            <p:txEl>
                                              <p:pRg st="0" end="0"/>
                                            </p:txEl>
                                          </p:spTgt>
                                        </p:tgtEl>
                                        <p:attrNameLst>
                                          <p:attrName>style.visibility</p:attrName>
                                        </p:attrNameLst>
                                      </p:cBhvr>
                                      <p:to>
                                        <p:strVal val="visible"/>
                                      </p:to>
                                    </p:set>
                                    <p:animEffect transition="in" filter="dissolve">
                                      <p:cBhvr>
                                        <p:cTn id="10" dur="500"/>
                                        <p:tgtEl>
                                          <p:spTgt spid="1395717">
                                            <p:txEl>
                                              <p:pRg st="0" end="0"/>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395718"/>
                                        </p:tgtEl>
                                        <p:attrNameLst>
                                          <p:attrName>style.visibility</p:attrName>
                                        </p:attrNameLst>
                                      </p:cBhvr>
                                      <p:to>
                                        <p:strVal val="visible"/>
                                      </p:to>
                                    </p:set>
                                  </p:childTnLst>
                                </p:cTn>
                              </p:par>
                            </p:childTnLst>
                          </p:cTn>
                        </p:par>
                        <p:par>
                          <p:cTn id="15" fill="hold" nodeType="afterGroup">
                            <p:stCondLst>
                              <p:cond delay="0"/>
                            </p:stCondLst>
                            <p:childTnLst>
                              <p:par>
                                <p:cTn id="16" presetID="9" presetClass="entr" presetSubtype="0" fill="hold" grpId="0" nodeType="afterEffect">
                                  <p:stCondLst>
                                    <p:cond delay="0"/>
                                  </p:stCondLst>
                                  <p:childTnLst>
                                    <p:set>
                                      <p:cBhvr>
                                        <p:cTn id="17" dur="1" fill="hold">
                                          <p:stCondLst>
                                            <p:cond delay="0"/>
                                          </p:stCondLst>
                                        </p:cTn>
                                        <p:tgtEl>
                                          <p:spTgt spid="1395719">
                                            <p:txEl>
                                              <p:pRg st="0" end="0"/>
                                            </p:txEl>
                                          </p:spTgt>
                                        </p:tgtEl>
                                        <p:attrNameLst>
                                          <p:attrName>style.visibility</p:attrName>
                                        </p:attrNameLst>
                                      </p:cBhvr>
                                      <p:to>
                                        <p:strVal val="visible"/>
                                      </p:to>
                                    </p:set>
                                    <p:animEffect transition="in" filter="dissolve">
                                      <p:cBhvr>
                                        <p:cTn id="18" dur="500"/>
                                        <p:tgtEl>
                                          <p:spTgt spid="1395719">
                                            <p:txEl>
                                              <p:pRg st="0" end="0"/>
                                            </p:txEl>
                                          </p:spTgt>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1395720"/>
                                        </p:tgtEl>
                                        <p:attrNameLst>
                                          <p:attrName>style.visibility</p:attrName>
                                        </p:attrNameLst>
                                      </p:cBhvr>
                                      <p:to>
                                        <p:strVal val="visible"/>
                                      </p:to>
                                    </p:set>
                                  </p:childTnLst>
                                </p:cTn>
                              </p:par>
                            </p:childTnLst>
                          </p:cTn>
                        </p:par>
                        <p:par>
                          <p:cTn id="23" fill="hold" nodeType="afterGroup">
                            <p:stCondLst>
                              <p:cond delay="0"/>
                            </p:stCondLst>
                            <p:childTnLst>
                              <p:par>
                                <p:cTn id="24" presetID="9" presetClass="entr" presetSubtype="0" fill="hold" grpId="0" nodeType="afterEffect">
                                  <p:stCondLst>
                                    <p:cond delay="0"/>
                                  </p:stCondLst>
                                  <p:childTnLst>
                                    <p:set>
                                      <p:cBhvr>
                                        <p:cTn id="25" dur="1" fill="hold">
                                          <p:stCondLst>
                                            <p:cond delay="0"/>
                                          </p:stCondLst>
                                        </p:cTn>
                                        <p:tgtEl>
                                          <p:spTgt spid="1395721">
                                            <p:txEl>
                                              <p:pRg st="0" end="0"/>
                                            </p:txEl>
                                          </p:spTgt>
                                        </p:tgtEl>
                                        <p:attrNameLst>
                                          <p:attrName>style.visibility</p:attrName>
                                        </p:attrNameLst>
                                      </p:cBhvr>
                                      <p:to>
                                        <p:strVal val="visible"/>
                                      </p:to>
                                    </p:set>
                                    <p:animEffect transition="in" filter="dissolve">
                                      <p:cBhvr>
                                        <p:cTn id="26" dur="500"/>
                                        <p:tgtEl>
                                          <p:spTgt spid="1395721">
                                            <p:txEl>
                                              <p:pRg st="0" end="0"/>
                                            </p:txEl>
                                          </p:spTgt>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1395722"/>
                                        </p:tgtEl>
                                        <p:attrNameLst>
                                          <p:attrName>style.visibility</p:attrName>
                                        </p:attrNameLst>
                                      </p:cBhvr>
                                      <p:to>
                                        <p:strVal val="visible"/>
                                      </p:to>
                                    </p:set>
                                  </p:childTnLst>
                                </p:cTn>
                              </p:par>
                            </p:childTnLst>
                          </p:cTn>
                        </p:par>
                        <p:par>
                          <p:cTn id="31" fill="hold" nodeType="afterGroup">
                            <p:stCondLst>
                              <p:cond delay="0"/>
                            </p:stCondLst>
                            <p:childTnLst>
                              <p:par>
                                <p:cTn id="32" presetID="9" presetClass="entr" presetSubtype="0" fill="hold" grpId="0" nodeType="afterEffect">
                                  <p:stCondLst>
                                    <p:cond delay="0"/>
                                  </p:stCondLst>
                                  <p:childTnLst>
                                    <p:set>
                                      <p:cBhvr>
                                        <p:cTn id="33" dur="1" fill="hold">
                                          <p:stCondLst>
                                            <p:cond delay="0"/>
                                          </p:stCondLst>
                                        </p:cTn>
                                        <p:tgtEl>
                                          <p:spTgt spid="1395723">
                                            <p:txEl>
                                              <p:pRg st="0" end="0"/>
                                            </p:txEl>
                                          </p:spTgt>
                                        </p:tgtEl>
                                        <p:attrNameLst>
                                          <p:attrName>style.visibility</p:attrName>
                                        </p:attrNameLst>
                                      </p:cBhvr>
                                      <p:to>
                                        <p:strVal val="visible"/>
                                      </p:to>
                                    </p:set>
                                    <p:animEffect transition="in" filter="dissolve">
                                      <p:cBhvr>
                                        <p:cTn id="34" dur="500"/>
                                        <p:tgtEl>
                                          <p:spTgt spid="139572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5717" grpId="0" build="p" autoUpdateAnimBg="0"/>
      <p:bldP spid="1395719" grpId="0" build="p" autoUpdateAnimBg="0"/>
      <p:bldP spid="1395721" grpId="0" build="p" autoUpdateAnimBg="0"/>
      <p:bldP spid="1395723" grpId="0" build="p" autoUpdateAnimBg="0"/>
    </p:bld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42" name="Rectangle 2"/>
          <p:cNvSpPr>
            <a:spLocks noGrp="1" noChangeArrowheads="1"/>
          </p:cNvSpPr>
          <p:nvPr>
            <p:ph type="title" idx="4294967295"/>
          </p:nvPr>
        </p:nvSpPr>
        <p:spPr/>
        <p:txBody>
          <a:bodyPr/>
          <a:lstStyle/>
          <a:p>
            <a:pPr eaLnBrk="1" hangingPunct="1"/>
            <a:r>
              <a:rPr lang="en-US">
                <a:latin typeface="Times New Roman" charset="0"/>
                <a:ea typeface="ＭＳ Ｐゴシック" charset="0"/>
                <a:cs typeface="ＭＳ Ｐゴシック" charset="0"/>
              </a:rPr>
              <a:t>Origin &amp; Destination</a:t>
            </a:r>
          </a:p>
        </p:txBody>
      </p:sp>
      <p:pic>
        <p:nvPicPr>
          <p:cNvPr id="624643" name="Picture 3" descr="38 3rd MJ"/>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7539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4644" name="Text Box 4"/>
          <p:cNvSpPr txBox="1">
            <a:spLocks noChangeArrowheads="1"/>
          </p:cNvSpPr>
          <p:nvPr/>
        </p:nvSpPr>
        <p:spPr bwMode="auto">
          <a:xfrm>
            <a:off x="8392930" y="152407"/>
            <a:ext cx="698885" cy="46149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269" tIns="45635" rIns="91269" bIns="45635">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a:solidFill>
                  <a:srgbClr val="000000"/>
                </a:solidFill>
              </a:rPr>
              <a:t>157</a:t>
            </a:r>
            <a:endParaRPr lang="en-US" b="0">
              <a:solidFill>
                <a:srgbClr val="000000"/>
              </a:solidFill>
            </a:endParaRPr>
          </a:p>
        </p:txBody>
      </p:sp>
      <p:sp>
        <p:nvSpPr>
          <p:cNvPr id="624645" name="Text Box 5"/>
          <p:cNvSpPr txBox="1">
            <a:spLocks noChangeArrowheads="1"/>
          </p:cNvSpPr>
          <p:nvPr/>
        </p:nvSpPr>
        <p:spPr bwMode="auto">
          <a:xfrm>
            <a:off x="1171210" y="152401"/>
            <a:ext cx="6315806" cy="5230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269" tIns="45635" rIns="91269" bIns="45635">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zh-CN" altLang="en-US" sz="2800" dirty="0">
                <a:solidFill>
                  <a:srgbClr val="FFFFFF"/>
                </a:solidFill>
                <a:ea typeface="SimSun" charset="0"/>
                <a:cs typeface="SimSun" charset="0"/>
              </a:rPr>
              <a:t>哥林多前书写于保罗的第三次宣教旅程</a:t>
            </a:r>
          </a:p>
        </p:txBody>
      </p:sp>
      <p:sp>
        <p:nvSpPr>
          <p:cNvPr id="253958" name="Text Box 6"/>
          <p:cNvSpPr txBox="1">
            <a:spLocks noChangeArrowheads="1"/>
          </p:cNvSpPr>
          <p:nvPr/>
        </p:nvSpPr>
        <p:spPr bwMode="auto">
          <a:xfrm>
            <a:off x="2710372" y="3048011"/>
            <a:ext cx="1215052" cy="830825"/>
          </a:xfrm>
          <a:prstGeom prst="rect">
            <a:avLst/>
          </a:prstGeom>
          <a:solidFill>
            <a:srgbClr val="8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269" tIns="45635" rIns="91269" bIns="45635">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zh-CN" altLang="en-US" dirty="0">
                <a:solidFill>
                  <a:srgbClr val="FFFFFF"/>
                </a:solidFill>
              </a:rPr>
              <a:t>出发地</a:t>
            </a:r>
            <a:r>
              <a:rPr lang="en-US" dirty="0">
                <a:solidFill>
                  <a:srgbClr val="FFFFFF"/>
                </a:solidFill>
              </a:rPr>
              <a:t>:</a:t>
            </a:r>
          </a:p>
          <a:p>
            <a:pPr eaLnBrk="1" hangingPunct="1"/>
            <a:r>
              <a:rPr lang="zh-CN" altLang="en-US" dirty="0">
                <a:solidFill>
                  <a:srgbClr val="FFFFFF"/>
                </a:solidFill>
              </a:rPr>
              <a:t>以弗所</a:t>
            </a:r>
            <a:endParaRPr lang="en-US" dirty="0">
              <a:solidFill>
                <a:srgbClr val="FFFFFF"/>
              </a:solidFill>
            </a:endParaRPr>
          </a:p>
        </p:txBody>
      </p:sp>
      <p:sp>
        <p:nvSpPr>
          <p:cNvPr id="253959" name="Text Box 7"/>
          <p:cNvSpPr txBox="1">
            <a:spLocks noChangeArrowheads="1"/>
          </p:cNvSpPr>
          <p:nvPr/>
        </p:nvSpPr>
        <p:spPr bwMode="auto">
          <a:xfrm>
            <a:off x="401346" y="3048011"/>
            <a:ext cx="1215051" cy="830825"/>
          </a:xfrm>
          <a:prstGeom prst="rect">
            <a:avLst/>
          </a:prstGeom>
          <a:solidFill>
            <a:srgbClr val="8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269" tIns="45635" rIns="91269" bIns="45635">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zh-CN" altLang="en-US" dirty="0">
                <a:solidFill>
                  <a:srgbClr val="FFFFFF"/>
                </a:solidFill>
              </a:rPr>
              <a:t>目的地</a:t>
            </a:r>
            <a:r>
              <a:rPr lang="en-US" dirty="0">
                <a:solidFill>
                  <a:srgbClr val="FFFFFF"/>
                </a:solidFill>
              </a:rPr>
              <a:t>:</a:t>
            </a:r>
          </a:p>
          <a:p>
            <a:pPr eaLnBrk="1" hangingPunct="1"/>
            <a:r>
              <a:rPr lang="zh-CN" altLang="en-US" dirty="0">
                <a:solidFill>
                  <a:srgbClr val="FFFFFF"/>
                </a:solidFill>
              </a:rPr>
              <a:t>格林多</a:t>
            </a:r>
            <a:endParaRPr lang="en-US" dirty="0">
              <a:solidFill>
                <a:srgbClr val="FFFFFF"/>
              </a:solidFill>
            </a:endParaRPr>
          </a:p>
        </p:txBody>
      </p:sp>
      <p:sp>
        <p:nvSpPr>
          <p:cNvPr id="253960" name="AutoShape 8"/>
          <p:cNvSpPr>
            <a:spLocks noChangeArrowheads="1"/>
          </p:cNvSpPr>
          <p:nvPr/>
        </p:nvSpPr>
        <p:spPr bwMode="auto">
          <a:xfrm>
            <a:off x="2743200" y="2667000"/>
            <a:ext cx="457200" cy="228600"/>
          </a:xfrm>
          <a:prstGeom prst="irregularSeal2">
            <a:avLst/>
          </a:prstGeom>
          <a:solidFill>
            <a:srgbClr val="FFFF00"/>
          </a:solidFill>
          <a:ln w="9525">
            <a:solidFill>
              <a:schemeClr val="tx1"/>
            </a:solidFill>
            <a:miter lim="800000"/>
            <a:headEnd/>
            <a:tailEnd/>
          </a:ln>
        </p:spPr>
        <p:txBody>
          <a:bodyPr wrap="none" lIns="91269" tIns="45635" rIns="91269" bIns="45635" anchor="ctr"/>
          <a:lstStyle/>
          <a:p>
            <a:pPr algn="l" eaLnBrk="0" hangingPunct="0"/>
            <a:endParaRPr lang="en-US" b="0">
              <a:solidFill>
                <a:srgbClr val="000000"/>
              </a:solidFill>
            </a:endParaRPr>
          </a:p>
        </p:txBody>
      </p:sp>
      <p:sp>
        <p:nvSpPr>
          <p:cNvPr id="253961" name="AutoShape 9"/>
          <p:cNvSpPr>
            <a:spLocks noChangeArrowheads="1"/>
          </p:cNvSpPr>
          <p:nvPr/>
        </p:nvSpPr>
        <p:spPr bwMode="auto">
          <a:xfrm>
            <a:off x="228600" y="2438400"/>
            <a:ext cx="457200" cy="228600"/>
          </a:xfrm>
          <a:prstGeom prst="irregularSeal2">
            <a:avLst/>
          </a:prstGeom>
          <a:solidFill>
            <a:srgbClr val="FFFF00"/>
          </a:solidFill>
          <a:ln w="9525">
            <a:solidFill>
              <a:schemeClr val="tx1"/>
            </a:solidFill>
            <a:miter lim="800000"/>
            <a:headEnd/>
            <a:tailEnd/>
          </a:ln>
        </p:spPr>
        <p:txBody>
          <a:bodyPr wrap="none" lIns="91269" tIns="45635" rIns="91269" bIns="45635" anchor="ctr"/>
          <a:lstStyle/>
          <a:p>
            <a:pPr algn="l" eaLnBrk="0" hangingPunct="0"/>
            <a:endParaRPr lang="en-US" b="0">
              <a:solidFill>
                <a:srgbClr val="000000"/>
              </a:solidFill>
            </a:endParaRPr>
          </a:p>
        </p:txBody>
      </p:sp>
      <p:sp>
        <p:nvSpPr>
          <p:cNvPr id="253962" name="AutoShape 10"/>
          <p:cNvSpPr>
            <a:spLocks noChangeArrowheads="1"/>
          </p:cNvSpPr>
          <p:nvPr/>
        </p:nvSpPr>
        <p:spPr bwMode="auto">
          <a:xfrm rot="10800000" flipV="1">
            <a:off x="381000" y="1828800"/>
            <a:ext cx="2743200" cy="685800"/>
          </a:xfrm>
          <a:prstGeom prst="curvedDownArrow">
            <a:avLst>
              <a:gd name="adj1" fmla="val 80000"/>
              <a:gd name="adj2" fmla="val 160000"/>
              <a:gd name="adj3" fmla="val 33333"/>
            </a:avLst>
          </a:prstGeom>
          <a:solidFill>
            <a:srgbClr val="FFFF00"/>
          </a:solidFill>
          <a:ln w="9525">
            <a:solidFill>
              <a:schemeClr val="tx1"/>
            </a:solidFill>
            <a:miter lim="800000"/>
            <a:headEnd/>
            <a:tailEnd/>
          </a:ln>
        </p:spPr>
        <p:txBody>
          <a:bodyPr wrap="none" lIns="91269" tIns="45635" rIns="91269" bIns="45635" anchor="ctr"/>
          <a:lstStyle/>
          <a:p>
            <a:pPr algn="l" eaLnBrk="0" hangingPunct="0"/>
            <a:endParaRPr lang="en-US" b="0">
              <a:solidFill>
                <a:srgbClr val="0000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53958"/>
                                        </p:tgtEl>
                                        <p:attrNameLst>
                                          <p:attrName>style.visibility</p:attrName>
                                        </p:attrNameLst>
                                      </p:cBhvr>
                                      <p:to>
                                        <p:strVal val="visible"/>
                                      </p:to>
                                    </p:set>
                                    <p:anim calcmode="lin" valueType="num">
                                      <p:cBhvr>
                                        <p:cTn id="7" dur="1000" fill="hold"/>
                                        <p:tgtEl>
                                          <p:spTgt spid="253958"/>
                                        </p:tgtEl>
                                        <p:attrNameLst>
                                          <p:attrName>ppt_w</p:attrName>
                                        </p:attrNameLst>
                                      </p:cBhvr>
                                      <p:tavLst>
                                        <p:tav tm="0">
                                          <p:val>
                                            <p:fltVal val="0"/>
                                          </p:val>
                                        </p:tav>
                                        <p:tav tm="100000">
                                          <p:val>
                                            <p:strVal val="#ppt_w"/>
                                          </p:val>
                                        </p:tav>
                                      </p:tavLst>
                                    </p:anim>
                                    <p:anim calcmode="lin" valueType="num">
                                      <p:cBhvr>
                                        <p:cTn id="8" dur="1000" fill="hold"/>
                                        <p:tgtEl>
                                          <p:spTgt spid="253958"/>
                                        </p:tgtEl>
                                        <p:attrNameLst>
                                          <p:attrName>ppt_h</p:attrName>
                                        </p:attrNameLst>
                                      </p:cBhvr>
                                      <p:tavLst>
                                        <p:tav tm="0">
                                          <p:val>
                                            <p:fltVal val="0"/>
                                          </p:val>
                                        </p:tav>
                                        <p:tav tm="100000">
                                          <p:val>
                                            <p:strVal val="#ppt_h"/>
                                          </p:val>
                                        </p:tav>
                                      </p:tavLst>
                                    </p:anim>
                                    <p:anim calcmode="lin" valueType="num">
                                      <p:cBhvr>
                                        <p:cTn id="9" dur="1000" fill="hold"/>
                                        <p:tgtEl>
                                          <p:spTgt spid="253958"/>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53958"/>
                                        </p:tgtEl>
                                        <p:attrNameLst>
                                          <p:attrName>ppt_y</p:attrName>
                                        </p:attrNameLst>
                                      </p:cBhvr>
                                      <p:tavLst>
                                        <p:tav tm="0" fmla="#ppt_y+(sin(-2*pi*(1-$))*-#ppt_x+cos(-2*pi*(1-$))*(1-#ppt_y))*(1-$)">
                                          <p:val>
                                            <p:fltVal val="0"/>
                                          </p:val>
                                        </p:tav>
                                        <p:tav tm="100000">
                                          <p:val>
                                            <p:fltVal val="1"/>
                                          </p:val>
                                        </p:tav>
                                      </p:tavLst>
                                    </p:anim>
                                  </p:childTnLst>
                                </p:cTn>
                              </p:par>
                              <p:par>
                                <p:cTn id="11" presetID="15" presetClass="entr" presetSubtype="0" fill="hold" grpId="0" nodeType="withEffect">
                                  <p:stCondLst>
                                    <p:cond delay="0"/>
                                  </p:stCondLst>
                                  <p:childTnLst>
                                    <p:set>
                                      <p:cBhvr>
                                        <p:cTn id="12" dur="1" fill="hold">
                                          <p:stCondLst>
                                            <p:cond delay="0"/>
                                          </p:stCondLst>
                                        </p:cTn>
                                        <p:tgtEl>
                                          <p:spTgt spid="253960"/>
                                        </p:tgtEl>
                                        <p:attrNameLst>
                                          <p:attrName>style.visibility</p:attrName>
                                        </p:attrNameLst>
                                      </p:cBhvr>
                                      <p:to>
                                        <p:strVal val="visible"/>
                                      </p:to>
                                    </p:set>
                                    <p:anim calcmode="lin" valueType="num">
                                      <p:cBhvr>
                                        <p:cTn id="13" dur="1000" fill="hold"/>
                                        <p:tgtEl>
                                          <p:spTgt spid="253960"/>
                                        </p:tgtEl>
                                        <p:attrNameLst>
                                          <p:attrName>ppt_w</p:attrName>
                                        </p:attrNameLst>
                                      </p:cBhvr>
                                      <p:tavLst>
                                        <p:tav tm="0">
                                          <p:val>
                                            <p:fltVal val="0"/>
                                          </p:val>
                                        </p:tav>
                                        <p:tav tm="100000">
                                          <p:val>
                                            <p:strVal val="#ppt_w"/>
                                          </p:val>
                                        </p:tav>
                                      </p:tavLst>
                                    </p:anim>
                                    <p:anim calcmode="lin" valueType="num">
                                      <p:cBhvr>
                                        <p:cTn id="14" dur="1000" fill="hold"/>
                                        <p:tgtEl>
                                          <p:spTgt spid="253960"/>
                                        </p:tgtEl>
                                        <p:attrNameLst>
                                          <p:attrName>ppt_h</p:attrName>
                                        </p:attrNameLst>
                                      </p:cBhvr>
                                      <p:tavLst>
                                        <p:tav tm="0">
                                          <p:val>
                                            <p:fltVal val="0"/>
                                          </p:val>
                                        </p:tav>
                                        <p:tav tm="100000">
                                          <p:val>
                                            <p:strVal val="#ppt_h"/>
                                          </p:val>
                                        </p:tav>
                                      </p:tavLst>
                                    </p:anim>
                                    <p:anim calcmode="lin" valueType="num">
                                      <p:cBhvr>
                                        <p:cTn id="15" dur="1000" fill="hold"/>
                                        <p:tgtEl>
                                          <p:spTgt spid="253960"/>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25396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2" fill="hold" grpId="0" nodeType="clickEffect">
                                  <p:stCondLst>
                                    <p:cond delay="0"/>
                                  </p:stCondLst>
                                  <p:childTnLst>
                                    <p:set>
                                      <p:cBhvr>
                                        <p:cTn id="20" dur="1" fill="hold">
                                          <p:stCondLst>
                                            <p:cond delay="0"/>
                                          </p:stCondLst>
                                        </p:cTn>
                                        <p:tgtEl>
                                          <p:spTgt spid="253962"/>
                                        </p:tgtEl>
                                        <p:attrNameLst>
                                          <p:attrName>style.visibility</p:attrName>
                                        </p:attrNameLst>
                                      </p:cBhvr>
                                      <p:to>
                                        <p:strVal val="visible"/>
                                      </p:to>
                                    </p:set>
                                    <p:animEffect transition="in" filter="wipe(right)">
                                      <p:cBhvr>
                                        <p:cTn id="21" dur="500"/>
                                        <p:tgtEl>
                                          <p:spTgt spid="253962"/>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5" presetClass="entr" presetSubtype="0" fill="hold" grpId="0" nodeType="clickEffect">
                                  <p:stCondLst>
                                    <p:cond delay="0"/>
                                  </p:stCondLst>
                                  <p:childTnLst>
                                    <p:set>
                                      <p:cBhvr>
                                        <p:cTn id="25" dur="1" fill="hold">
                                          <p:stCondLst>
                                            <p:cond delay="0"/>
                                          </p:stCondLst>
                                        </p:cTn>
                                        <p:tgtEl>
                                          <p:spTgt spid="253961"/>
                                        </p:tgtEl>
                                        <p:attrNameLst>
                                          <p:attrName>style.visibility</p:attrName>
                                        </p:attrNameLst>
                                      </p:cBhvr>
                                      <p:to>
                                        <p:strVal val="visible"/>
                                      </p:to>
                                    </p:set>
                                    <p:anim calcmode="lin" valueType="num">
                                      <p:cBhvr>
                                        <p:cTn id="26" dur="1000" fill="hold"/>
                                        <p:tgtEl>
                                          <p:spTgt spid="253961"/>
                                        </p:tgtEl>
                                        <p:attrNameLst>
                                          <p:attrName>ppt_w</p:attrName>
                                        </p:attrNameLst>
                                      </p:cBhvr>
                                      <p:tavLst>
                                        <p:tav tm="0">
                                          <p:val>
                                            <p:fltVal val="0"/>
                                          </p:val>
                                        </p:tav>
                                        <p:tav tm="100000">
                                          <p:val>
                                            <p:strVal val="#ppt_w"/>
                                          </p:val>
                                        </p:tav>
                                      </p:tavLst>
                                    </p:anim>
                                    <p:anim calcmode="lin" valueType="num">
                                      <p:cBhvr>
                                        <p:cTn id="27" dur="1000" fill="hold"/>
                                        <p:tgtEl>
                                          <p:spTgt spid="253961"/>
                                        </p:tgtEl>
                                        <p:attrNameLst>
                                          <p:attrName>ppt_h</p:attrName>
                                        </p:attrNameLst>
                                      </p:cBhvr>
                                      <p:tavLst>
                                        <p:tav tm="0">
                                          <p:val>
                                            <p:fltVal val="0"/>
                                          </p:val>
                                        </p:tav>
                                        <p:tav tm="100000">
                                          <p:val>
                                            <p:strVal val="#ppt_h"/>
                                          </p:val>
                                        </p:tav>
                                      </p:tavLst>
                                    </p:anim>
                                    <p:anim calcmode="lin" valueType="num">
                                      <p:cBhvr>
                                        <p:cTn id="28" dur="1000" fill="hold"/>
                                        <p:tgtEl>
                                          <p:spTgt spid="253961"/>
                                        </p:tgtEl>
                                        <p:attrNameLst>
                                          <p:attrName>ppt_x</p:attrName>
                                        </p:attrNameLst>
                                      </p:cBhvr>
                                      <p:tavLst>
                                        <p:tav tm="0" fmla="#ppt_x+(cos(-2*pi*(1-$))*-#ppt_x-sin(-2*pi*(1-$))*(1-#ppt_y))*(1-$)">
                                          <p:val>
                                            <p:fltVal val="0"/>
                                          </p:val>
                                        </p:tav>
                                        <p:tav tm="100000">
                                          <p:val>
                                            <p:fltVal val="1"/>
                                          </p:val>
                                        </p:tav>
                                      </p:tavLst>
                                    </p:anim>
                                    <p:anim calcmode="lin" valueType="num">
                                      <p:cBhvr>
                                        <p:cTn id="29" dur="1000" fill="hold"/>
                                        <p:tgtEl>
                                          <p:spTgt spid="253961"/>
                                        </p:tgtEl>
                                        <p:attrNameLst>
                                          <p:attrName>ppt_y</p:attrName>
                                        </p:attrNameLst>
                                      </p:cBhvr>
                                      <p:tavLst>
                                        <p:tav tm="0" fmla="#ppt_y+(sin(-2*pi*(1-$))*-#ppt_x+cos(-2*pi*(1-$))*(1-#ppt_y))*(1-$)">
                                          <p:val>
                                            <p:fltVal val="0"/>
                                          </p:val>
                                        </p:tav>
                                        <p:tav tm="100000">
                                          <p:val>
                                            <p:fltVal val="1"/>
                                          </p:val>
                                        </p:tav>
                                      </p:tavLst>
                                    </p:anim>
                                  </p:childTnLst>
                                </p:cTn>
                              </p:par>
                              <p:par>
                                <p:cTn id="30" presetID="15" presetClass="entr" presetSubtype="0" fill="hold" grpId="0" nodeType="withEffect">
                                  <p:stCondLst>
                                    <p:cond delay="0"/>
                                  </p:stCondLst>
                                  <p:childTnLst>
                                    <p:set>
                                      <p:cBhvr>
                                        <p:cTn id="31" dur="1" fill="hold">
                                          <p:stCondLst>
                                            <p:cond delay="0"/>
                                          </p:stCondLst>
                                        </p:cTn>
                                        <p:tgtEl>
                                          <p:spTgt spid="253959"/>
                                        </p:tgtEl>
                                        <p:attrNameLst>
                                          <p:attrName>style.visibility</p:attrName>
                                        </p:attrNameLst>
                                      </p:cBhvr>
                                      <p:to>
                                        <p:strVal val="visible"/>
                                      </p:to>
                                    </p:set>
                                    <p:anim calcmode="lin" valueType="num">
                                      <p:cBhvr>
                                        <p:cTn id="32" dur="1000" fill="hold"/>
                                        <p:tgtEl>
                                          <p:spTgt spid="253959"/>
                                        </p:tgtEl>
                                        <p:attrNameLst>
                                          <p:attrName>ppt_w</p:attrName>
                                        </p:attrNameLst>
                                      </p:cBhvr>
                                      <p:tavLst>
                                        <p:tav tm="0">
                                          <p:val>
                                            <p:fltVal val="0"/>
                                          </p:val>
                                        </p:tav>
                                        <p:tav tm="100000">
                                          <p:val>
                                            <p:strVal val="#ppt_w"/>
                                          </p:val>
                                        </p:tav>
                                      </p:tavLst>
                                    </p:anim>
                                    <p:anim calcmode="lin" valueType="num">
                                      <p:cBhvr>
                                        <p:cTn id="33" dur="1000" fill="hold"/>
                                        <p:tgtEl>
                                          <p:spTgt spid="253959"/>
                                        </p:tgtEl>
                                        <p:attrNameLst>
                                          <p:attrName>ppt_h</p:attrName>
                                        </p:attrNameLst>
                                      </p:cBhvr>
                                      <p:tavLst>
                                        <p:tav tm="0">
                                          <p:val>
                                            <p:fltVal val="0"/>
                                          </p:val>
                                        </p:tav>
                                        <p:tav tm="100000">
                                          <p:val>
                                            <p:strVal val="#ppt_h"/>
                                          </p:val>
                                        </p:tav>
                                      </p:tavLst>
                                    </p:anim>
                                    <p:anim calcmode="lin" valueType="num">
                                      <p:cBhvr>
                                        <p:cTn id="34" dur="1000" fill="hold"/>
                                        <p:tgtEl>
                                          <p:spTgt spid="253959"/>
                                        </p:tgtEl>
                                        <p:attrNameLst>
                                          <p:attrName>ppt_x</p:attrName>
                                        </p:attrNameLst>
                                      </p:cBhvr>
                                      <p:tavLst>
                                        <p:tav tm="0" fmla="#ppt_x+(cos(-2*pi*(1-$))*-#ppt_x-sin(-2*pi*(1-$))*(1-#ppt_y))*(1-$)">
                                          <p:val>
                                            <p:fltVal val="0"/>
                                          </p:val>
                                        </p:tav>
                                        <p:tav tm="100000">
                                          <p:val>
                                            <p:fltVal val="1"/>
                                          </p:val>
                                        </p:tav>
                                      </p:tavLst>
                                    </p:anim>
                                    <p:anim calcmode="lin" valueType="num">
                                      <p:cBhvr>
                                        <p:cTn id="35" dur="1000" fill="hold"/>
                                        <p:tgtEl>
                                          <p:spTgt spid="25395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3958" grpId="0" animBg="1"/>
      <p:bldP spid="253959" grpId="0" animBg="1"/>
      <p:bldP spid="253960" grpId="0" animBg="1"/>
      <p:bldP spid="253961" grpId="0" animBg="1"/>
      <p:bldP spid="253962" grpId="0" animBg="1"/>
    </p:bldLst>
  </p:timing>
</p:sld>
</file>

<file path=ppt/slides/slide34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626690"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4495800" cy="6859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6691" name="Rectangle 4"/>
          <p:cNvSpPr>
            <a:spLocks noChangeArrowheads="1"/>
          </p:cNvSpPr>
          <p:nvPr/>
        </p:nvSpPr>
        <p:spPr bwMode="auto">
          <a:xfrm>
            <a:off x="4495800" y="0"/>
            <a:ext cx="4648200" cy="6858000"/>
          </a:xfrm>
          <a:prstGeom prst="rect">
            <a:avLst/>
          </a:prstGeom>
          <a:gradFill rotWithShape="0">
            <a:gsLst>
              <a:gs pos="0">
                <a:srgbClr val="664B19"/>
              </a:gs>
              <a:gs pos="100000">
                <a:srgbClr val="DCA135"/>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269" tIns="45635" rIns="91269" bIns="45635" anchor="ctr"/>
          <a:lstStyle/>
          <a:p>
            <a:pPr eaLnBrk="0" hangingPunct="0"/>
            <a:endParaRPr lang="en-US" b="0">
              <a:solidFill>
                <a:srgbClr val="000000"/>
              </a:solidFill>
            </a:endParaRPr>
          </a:p>
        </p:txBody>
      </p:sp>
      <p:sp>
        <p:nvSpPr>
          <p:cNvPr id="195586" name="Rectangle 2"/>
          <p:cNvSpPr>
            <a:spLocks noGrp="1" noChangeArrowheads="1"/>
          </p:cNvSpPr>
          <p:nvPr>
            <p:ph type="title" idx="4294967295"/>
          </p:nvPr>
        </p:nvSpPr>
        <p:spPr>
          <a:xfrm>
            <a:off x="4572000" y="152400"/>
            <a:ext cx="4572000" cy="6705600"/>
          </a:xfrm>
          <a:effectLst/>
        </p:spPr>
        <p:txBody>
          <a:bodyPr/>
          <a:lstStyle/>
          <a:p>
            <a:pPr eaLnBrk="1" hangingPunct="1"/>
            <a:r>
              <a:rPr lang="zh-CN" altLang="en-US" sz="6000" b="1" dirty="0">
                <a:solidFill>
                  <a:schemeClr val="bg1"/>
                </a:solidFill>
                <a:effectLst>
                  <a:glow rad="279400">
                    <a:schemeClr val="tx1"/>
                  </a:glow>
                </a:effectLst>
                <a:latin typeface="Arial Bold Italic" charset="0"/>
                <a:ea typeface="ＭＳ Ｐゴシック" charset="0"/>
                <a:cs typeface="ＭＳ Ｐゴシック" charset="0"/>
              </a:rPr>
              <a:t>在等候的日子，</a:t>
            </a:r>
            <a:br>
              <a:rPr lang="zh-CN" altLang="en-US" sz="6000" b="1" dirty="0">
                <a:solidFill>
                  <a:schemeClr val="bg1"/>
                </a:solidFill>
                <a:effectLst>
                  <a:glow rad="279400">
                    <a:schemeClr val="tx1"/>
                  </a:glow>
                </a:effectLst>
                <a:latin typeface="Arial Bold Italic" charset="0"/>
                <a:ea typeface="ＭＳ Ｐゴシック" charset="0"/>
                <a:cs typeface="ＭＳ Ｐゴシック" charset="0"/>
              </a:rPr>
            </a:br>
            <a:r>
              <a:rPr lang="zh-CN" altLang="en-US" sz="6000" b="1" dirty="0">
                <a:solidFill>
                  <a:schemeClr val="bg1"/>
                </a:solidFill>
                <a:effectLst>
                  <a:glow rad="279400">
                    <a:schemeClr val="tx1"/>
                  </a:glow>
                </a:effectLst>
                <a:latin typeface="Arial Bold Italic" charset="0"/>
                <a:ea typeface="ＭＳ Ｐゴシック" charset="0"/>
                <a:cs typeface="ＭＳ Ｐゴシック" charset="0"/>
              </a:rPr>
              <a:t>我们如何将</a:t>
            </a:r>
            <a:br>
              <a:rPr lang="zh-CN" altLang="en-US" sz="6000" b="1" dirty="0">
                <a:solidFill>
                  <a:schemeClr val="bg1"/>
                </a:solidFill>
                <a:effectLst>
                  <a:glow rad="279400">
                    <a:schemeClr val="tx1"/>
                  </a:glow>
                </a:effectLst>
                <a:latin typeface="Arial Bold Italic" charset="0"/>
                <a:ea typeface="ＭＳ Ｐゴシック" charset="0"/>
                <a:cs typeface="ＭＳ Ｐゴシック" charset="0"/>
              </a:rPr>
            </a:br>
            <a:r>
              <a:rPr lang="zh-CN" altLang="en-US" sz="6000" b="1" dirty="0">
                <a:solidFill>
                  <a:schemeClr val="bg1"/>
                </a:solidFill>
                <a:effectLst>
                  <a:glow rad="279400">
                    <a:schemeClr val="tx1"/>
                  </a:glow>
                </a:effectLst>
                <a:latin typeface="Arial Bold Italic" charset="0"/>
                <a:ea typeface="ＭＳ Ｐゴシック" charset="0"/>
                <a:cs typeface="ＭＳ Ｐゴシック" charset="0"/>
              </a:rPr>
              <a:t>福音广传。。。</a:t>
            </a:r>
            <a:endParaRPr lang="en-US" sz="6000" b="1" dirty="0">
              <a:solidFill>
                <a:schemeClr val="bg1"/>
              </a:solidFill>
              <a:effectLst>
                <a:glow rad="279400">
                  <a:schemeClr val="tx1"/>
                </a:glow>
              </a:effectLst>
              <a:latin typeface="Arial Bold Italic" charset="0"/>
              <a:ea typeface="ＭＳ Ｐゴシック" charset="0"/>
              <a:cs typeface="ＭＳ Ｐゴシック" charset="0"/>
            </a:endParaRPr>
          </a:p>
        </p:txBody>
      </p:sp>
    </p:spTree>
  </p:cSld>
  <p:clrMapOvr>
    <a:masterClrMapping/>
  </p:clrMapOvr>
  <p:transition>
    <p:cut/>
  </p:transition>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8738" name="Picture 2" descr="Money Templat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350" y="-31750"/>
            <a:ext cx="9156700" cy="692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371" name="Rectangle 3"/>
          <p:cNvSpPr>
            <a:spLocks noGrp="1" noChangeArrowheads="1"/>
          </p:cNvSpPr>
          <p:nvPr>
            <p:ph type="ctrTitle" idx="4294967295"/>
          </p:nvPr>
        </p:nvSpPr>
        <p:spPr>
          <a:xfrm>
            <a:off x="0" y="2057400"/>
            <a:ext cx="7812360" cy="1828800"/>
          </a:xfrm>
          <a:noFill/>
          <a:ln>
            <a:noFill/>
          </a:ln>
          <a:effectLst>
            <a:outerShdw blurRad="63500" dist="38099" dir="2700000" algn="ctr" rotWithShape="0">
              <a:schemeClr val="tx1">
                <a:alpha val="74997"/>
              </a:schemeClr>
            </a:outerShdw>
          </a:effectLst>
        </p:spPr>
        <p:txBody>
          <a:bodyPr lIns="129224" tIns="64615" rIns="129224" bIns="64615" anchor="ctr"/>
          <a:lstStyle/>
          <a:p>
            <a:pPr algn="r" defTabSz="649847"/>
            <a:r>
              <a:rPr lang="en-US" sz="5400" b="1" kern="1200" dirty="0">
                <a:solidFill>
                  <a:srgbClr val="FFFFFF"/>
                </a:solidFill>
                <a:effectLst>
                  <a:outerShdw blurRad="206375" dist="177800" dir="2700000" algn="tl" rotWithShape="0">
                    <a:srgbClr val="000000">
                      <a:alpha val="85000"/>
                    </a:srgbClr>
                  </a:outerShdw>
                </a:effectLst>
                <a:latin typeface="Arial Bold Italic" charset="0"/>
                <a:ea typeface="ＭＳ Ｐゴシック" charset="0"/>
                <a:cs typeface="ＭＳ Ｐゴシック" charset="0"/>
              </a:rPr>
              <a:t>I. </a:t>
            </a:r>
            <a:r>
              <a:rPr lang="zh-CN" altLang="en-US" sz="5400" b="1" kern="1200" dirty="0">
                <a:solidFill>
                  <a:schemeClr val="bg1"/>
                </a:solidFill>
                <a:effectLst>
                  <a:outerShdw blurRad="206375" dist="177800" dir="2700000" algn="tl" rotWithShape="0">
                    <a:srgbClr val="000000">
                      <a:alpha val="85000"/>
                    </a:srgbClr>
                  </a:outerShdw>
                </a:effectLst>
                <a:latin typeface="Arial Bold Italic" charset="0"/>
                <a:ea typeface="ＭＳ Ｐゴシック" charset="0"/>
                <a:cs typeface="ＭＳ Ｐゴシック" charset="0"/>
              </a:rPr>
              <a:t>为圣徒</a:t>
            </a:r>
            <a:r>
              <a:rPr lang="zh-CN" altLang="en-US" sz="5400" b="1" kern="1200" dirty="0">
                <a:solidFill>
                  <a:srgbClr val="FFFF00"/>
                </a:solidFill>
                <a:effectLst>
                  <a:outerShdw blurRad="206375" dist="177800" dir="2700000" algn="tl" rotWithShape="0">
                    <a:srgbClr val="000000">
                      <a:alpha val="85000"/>
                    </a:srgbClr>
                  </a:outerShdw>
                </a:effectLst>
                <a:latin typeface="Arial Bold Italic" charset="0"/>
                <a:ea typeface="ＭＳ Ｐゴシック" charset="0"/>
                <a:cs typeface="ＭＳ Ｐゴシック" charset="0"/>
              </a:rPr>
              <a:t>捐献</a:t>
            </a:r>
            <a:r>
              <a:rPr lang="en-US" sz="5400" b="1" kern="1200" dirty="0">
                <a:solidFill>
                  <a:srgbClr val="FFFFFF"/>
                </a:solidFill>
                <a:effectLst>
                  <a:outerShdw blurRad="206375" dist="177800" dir="2700000" algn="tl" rotWithShape="0">
                    <a:srgbClr val="000000">
                      <a:alpha val="85000"/>
                    </a:srgbClr>
                  </a:outerShdw>
                </a:effectLst>
                <a:latin typeface="Arial Bold Italic" charset="0"/>
                <a:ea typeface="ＭＳ Ｐゴシック" charset="0"/>
                <a:cs typeface="ＭＳ Ｐゴシック" charset="0"/>
              </a:rPr>
              <a:t>(16:1-4). </a:t>
            </a:r>
          </a:p>
        </p:txBody>
      </p:sp>
      <p:sp>
        <p:nvSpPr>
          <p:cNvPr id="2" name="Rectangle 3"/>
          <p:cNvSpPr>
            <a:spLocks noChangeArrowheads="1"/>
          </p:cNvSpPr>
          <p:nvPr/>
        </p:nvSpPr>
        <p:spPr bwMode="auto">
          <a:xfrm>
            <a:off x="152401" y="4495801"/>
            <a:ext cx="7467600" cy="1981200"/>
          </a:xfrm>
          <a:prstGeom prst="rect">
            <a:avLst/>
          </a:prstGeom>
          <a:noFill/>
          <a:ln>
            <a:noFill/>
          </a:ln>
          <a:effectLst>
            <a:outerShdw blurRad="63500" dist="38099" dir="2700000" algn="ctr" rotWithShape="0">
              <a:schemeClr val="tx1">
                <a:alpha val="74997"/>
              </a:schemeClr>
            </a:outerShdw>
          </a:effectLst>
        </p:spPr>
        <p:txBody>
          <a:bodyPr vert="horz" wrap="square" lIns="129224" tIns="64615" rIns="129224" bIns="64615" numCol="1" anchor="ctr" anchorCtr="0" compatLnSpc="1">
            <a:prstTxWarp prst="textNoShape">
              <a:avLst/>
            </a:prstTxWarp>
          </a:bodyPr>
          <a:lstStyle/>
          <a:p>
            <a:pPr algn="r" defTabSz="649847" eaLnBrk="0" hangingPunct="0"/>
            <a:r>
              <a:rPr lang="ru-RU" altLang="ja-JP" sz="4000" dirty="0">
                <a:solidFill>
                  <a:srgbClr val="FFFFFF"/>
                </a:solidFill>
                <a:effectLst>
                  <a:outerShdw blurRad="206375" dist="177800" dir="2700000" algn="tl" rotWithShape="0">
                    <a:srgbClr val="000000">
                      <a:alpha val="85000"/>
                    </a:srgbClr>
                  </a:outerShdw>
                </a:effectLst>
                <a:latin typeface="Arial Bold Italic" charset="0"/>
              </a:rPr>
              <a:t>“</a:t>
            </a:r>
            <a:r>
              <a:rPr lang="zh-CN" altLang="en-US" sz="4000" dirty="0">
                <a:solidFill>
                  <a:srgbClr val="FFFFFF"/>
                </a:solidFill>
                <a:effectLst>
                  <a:outerShdw blurRad="206375" dist="177800" dir="2700000" algn="tl" rotWithShape="0">
                    <a:srgbClr val="000000">
                      <a:alpha val="85000"/>
                    </a:srgbClr>
                  </a:outerShdw>
                </a:effectLst>
                <a:latin typeface="Arial Bold Italic" charset="0"/>
              </a:rPr>
              <a:t>论 到 为 圣 徒 捐 钱</a:t>
            </a:r>
            <a:r>
              <a:rPr lang="en-US" sz="4000" dirty="0">
                <a:solidFill>
                  <a:srgbClr val="FFFFFF"/>
                </a:solidFill>
                <a:effectLst>
                  <a:outerShdw blurRad="206375" dist="177800" dir="2700000" algn="tl" rotWithShape="0">
                    <a:srgbClr val="000000">
                      <a:alpha val="85000"/>
                    </a:srgbClr>
                  </a:outerShdw>
                </a:effectLst>
                <a:latin typeface="Arial Bold Italic" charset="0"/>
              </a:rPr>
              <a:t>…</a:t>
            </a:r>
            <a:r>
              <a:rPr lang="ru-RU" altLang="ja-JP" sz="4000" dirty="0">
                <a:solidFill>
                  <a:srgbClr val="FFFFFF"/>
                </a:solidFill>
                <a:effectLst>
                  <a:outerShdw blurRad="206375" dist="177800" dir="2700000" algn="tl" rotWithShape="0">
                    <a:srgbClr val="000000">
                      <a:alpha val="85000"/>
                    </a:srgbClr>
                  </a:outerShdw>
                </a:effectLst>
                <a:latin typeface="Arial Bold Italic" charset="0"/>
              </a:rPr>
              <a:t>”</a:t>
            </a:r>
            <a:r>
              <a:rPr lang="en-US" sz="4000" dirty="0">
                <a:solidFill>
                  <a:srgbClr val="FFFFFF"/>
                </a:solidFill>
                <a:effectLst>
                  <a:outerShdw blurRad="206375" dist="177800" dir="2700000" algn="tl" rotWithShape="0">
                    <a:srgbClr val="000000">
                      <a:alpha val="85000"/>
                    </a:srgbClr>
                  </a:outerShdw>
                </a:effectLst>
                <a:latin typeface="Arial Bold Italic" charset="0"/>
              </a:rPr>
              <a:t> </a:t>
            </a:r>
            <a:br>
              <a:rPr lang="en-US" sz="4000" dirty="0">
                <a:solidFill>
                  <a:srgbClr val="FFFFFF"/>
                </a:solidFill>
                <a:effectLst>
                  <a:outerShdw blurRad="206375" dist="177800" dir="2700000" algn="tl" rotWithShape="0">
                    <a:srgbClr val="000000">
                      <a:alpha val="85000"/>
                    </a:srgbClr>
                  </a:outerShdw>
                </a:effectLst>
                <a:latin typeface="Arial Bold Italic" charset="0"/>
              </a:rPr>
            </a:br>
            <a:r>
              <a:rPr lang="en-US" sz="4000" dirty="0">
                <a:solidFill>
                  <a:srgbClr val="FFFFFF"/>
                </a:solidFill>
                <a:effectLst>
                  <a:outerShdw blurRad="206375" dist="177800" dir="2700000" algn="tl" rotWithShape="0">
                    <a:srgbClr val="000000">
                      <a:alpha val="85000"/>
                    </a:srgbClr>
                  </a:outerShdw>
                </a:effectLst>
                <a:latin typeface="Arial Bold Italic" charset="0"/>
              </a:rPr>
              <a:t>(</a:t>
            </a:r>
            <a:r>
              <a:rPr lang="zh-CN" altLang="en-US" sz="4000" dirty="0">
                <a:solidFill>
                  <a:srgbClr val="FFFFFF"/>
                </a:solidFill>
                <a:effectLst>
                  <a:outerShdw blurRad="206375" dist="177800" dir="2700000" algn="tl" rotWithShape="0">
                    <a:srgbClr val="000000">
                      <a:alpha val="85000"/>
                    </a:srgbClr>
                  </a:outerShdw>
                </a:effectLst>
                <a:latin typeface="Arial Bold Italic" charset="0"/>
              </a:rPr>
              <a:t>林前</a:t>
            </a:r>
            <a:r>
              <a:rPr lang="en-US" sz="4000" dirty="0">
                <a:solidFill>
                  <a:srgbClr val="FFFFFF"/>
                </a:solidFill>
                <a:effectLst>
                  <a:outerShdw blurRad="206375" dist="177800" dir="2700000" algn="tl" rotWithShape="0">
                    <a:srgbClr val="000000">
                      <a:alpha val="85000"/>
                    </a:srgbClr>
                  </a:outerShdw>
                </a:effectLst>
                <a:latin typeface="Arial Bold Italic" charset="0"/>
              </a:rPr>
              <a:t>16:1)</a:t>
            </a:r>
          </a:p>
        </p:txBody>
      </p:sp>
      <p:sp>
        <p:nvSpPr>
          <p:cNvPr id="204806" name="Text Box 6"/>
          <p:cNvSpPr txBox="1">
            <a:spLocks noChangeArrowheads="1"/>
          </p:cNvSpPr>
          <p:nvPr/>
        </p:nvSpPr>
        <p:spPr bwMode="auto">
          <a:xfrm>
            <a:off x="0" y="72008"/>
            <a:ext cx="7812360" cy="1268760"/>
          </a:xfrm>
          <a:prstGeom prst="rect">
            <a:avLst/>
          </a:prstGeom>
          <a:noFill/>
          <a:ln>
            <a:noFill/>
          </a:ln>
          <a:effectLst>
            <a:outerShdw blurRad="63500" dist="38099" dir="2700000" algn="ctr" rotWithShape="0">
              <a:schemeClr val="tx1">
                <a:alpha val="74997"/>
              </a:schemeClr>
            </a:outerShdw>
          </a:effectLst>
        </p:spPr>
        <p:txBody>
          <a:bodyPr lIns="129224" tIns="64615" rIns="129224" bIns="64615" anchor="ctr"/>
          <a:lstStyle>
            <a:defPPr>
              <a:defRPr lang="en-US"/>
            </a:defPPr>
            <a:lvl1pPr algn="l" defTabSz="650875">
              <a:defRPr sz="4800">
                <a:solidFill>
                  <a:srgbClr val="FFFFFF"/>
                </a:solidFill>
                <a:effectLst>
                  <a:outerShdw blurRad="206375" dist="177800" dir="2700000" algn="tl" rotWithShape="0">
                    <a:srgbClr val="000000">
                      <a:alpha val="85000"/>
                    </a:srgbClr>
                  </a:outerShdw>
                </a:effectLst>
                <a:latin typeface="Arial Bold Italic" charset="0"/>
                <a:sym typeface="Times New Roman" charset="0"/>
              </a:defRPr>
            </a:lvl1pPr>
            <a:lvl2pPr marL="1057275" indent="-406400" algn="l" defTabSz="650875">
              <a:defRPr sz="1200">
                <a:latin typeface="Times New Roman" charset="0"/>
                <a:sym typeface="Times New Roman" charset="0"/>
              </a:defRPr>
            </a:lvl2pPr>
            <a:lvl3pPr marL="1625600" indent="-325438" algn="l" defTabSz="650875">
              <a:defRPr sz="1200">
                <a:latin typeface="Times New Roman" charset="0"/>
                <a:sym typeface="Times New Roman" charset="0"/>
              </a:defRPr>
            </a:lvl3pPr>
            <a:lvl4pPr marL="2276475" indent="-325438" algn="l" defTabSz="650875">
              <a:defRPr sz="1200">
                <a:latin typeface="Times New Roman" charset="0"/>
                <a:sym typeface="Times New Roman" charset="0"/>
              </a:defRPr>
            </a:lvl4pPr>
            <a:lvl5pPr marL="2925763" indent="-325438" algn="l" defTabSz="650875">
              <a:defRPr sz="1200">
                <a:latin typeface="Times New Roman" charset="0"/>
                <a:sym typeface="Times New Roman" charset="0"/>
              </a:defRPr>
            </a:lvl5pPr>
            <a:lvl6pPr marL="3382963" indent="-325438" defTabSz="650875" fontAlgn="base">
              <a:spcBef>
                <a:spcPct val="0"/>
              </a:spcBef>
              <a:spcAft>
                <a:spcPct val="0"/>
              </a:spcAft>
              <a:defRPr sz="1200">
                <a:latin typeface="Times New Roman" charset="0"/>
                <a:sym typeface="Times New Roman" charset="0"/>
              </a:defRPr>
            </a:lvl6pPr>
            <a:lvl7pPr marL="3840163" indent="-325438" defTabSz="650875" fontAlgn="base">
              <a:spcBef>
                <a:spcPct val="0"/>
              </a:spcBef>
              <a:spcAft>
                <a:spcPct val="0"/>
              </a:spcAft>
              <a:defRPr sz="1200">
                <a:latin typeface="Times New Roman" charset="0"/>
                <a:sym typeface="Times New Roman" charset="0"/>
              </a:defRPr>
            </a:lvl7pPr>
            <a:lvl8pPr marL="4297363" indent="-325438" defTabSz="650875" fontAlgn="base">
              <a:spcBef>
                <a:spcPct val="0"/>
              </a:spcBef>
              <a:spcAft>
                <a:spcPct val="0"/>
              </a:spcAft>
              <a:defRPr sz="1200">
                <a:latin typeface="Times New Roman" charset="0"/>
                <a:sym typeface="Times New Roman" charset="0"/>
              </a:defRPr>
            </a:lvl8pPr>
            <a:lvl9pPr marL="4754563" indent="-325438" defTabSz="650875" fontAlgn="base">
              <a:spcBef>
                <a:spcPct val="0"/>
              </a:spcBef>
              <a:spcAft>
                <a:spcPct val="0"/>
              </a:spcAft>
              <a:defRPr sz="1200">
                <a:latin typeface="Times New Roman" charset="0"/>
                <a:sym typeface="Times New Roman" charset="0"/>
              </a:defRPr>
            </a:lvl9pPr>
          </a:lstStyle>
          <a:p>
            <a:r>
              <a:rPr lang="zh-CN" altLang="en-US" sz="4000" dirty="0"/>
              <a:t>在等候的日子，我们如何将福音广传。。。</a:t>
            </a:r>
          </a:p>
        </p:txBody>
      </p:sp>
    </p:spTree>
  </p:cSld>
  <p:clrMapOvr>
    <a:masterClrMapping/>
  </p:clrMapOvr>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1810"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
            <a:ext cx="9144000" cy="6850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sp>
        <p:nvSpPr>
          <p:cNvPr id="631811" name="Rectangle 3"/>
          <p:cNvSpPr>
            <a:spLocks noGrp="1" noChangeArrowheads="1"/>
          </p:cNvSpPr>
          <p:nvPr>
            <p:ph type="title"/>
          </p:nvPr>
        </p:nvSpPr>
        <p:spPr>
          <a:xfrm>
            <a:off x="0" y="304801"/>
            <a:ext cx="6553200" cy="1219200"/>
          </a:xfrm>
          <a:solidFill>
            <a:schemeClr val="bg1"/>
          </a:solidFill>
        </p:spPr>
        <p:txBody>
          <a:bodyPr/>
          <a:lstStyle/>
          <a:p>
            <a:pPr eaLnBrk="1" hangingPunct="1"/>
            <a:r>
              <a:rPr lang="zh-CN" altLang="en-US" sz="4000" b="1" dirty="0">
                <a:solidFill>
                  <a:srgbClr val="FFFFFF"/>
                </a:solidFill>
                <a:latin typeface="Arial"/>
                <a:ea typeface="ＭＳ Ｐゴシック" charset="0"/>
                <a:cs typeface="Arial"/>
              </a:rPr>
              <a:t>筹募款项 </a:t>
            </a:r>
            <a:r>
              <a:rPr lang="en-US" sz="4000" b="1" dirty="0">
                <a:solidFill>
                  <a:srgbClr val="FFFFFF"/>
                </a:solidFill>
                <a:latin typeface="Arial"/>
                <a:ea typeface="ＭＳ Ｐゴシック" charset="0"/>
                <a:cs typeface="Arial"/>
              </a:rPr>
              <a:t>(16:1-2)</a:t>
            </a:r>
          </a:p>
        </p:txBody>
      </p:sp>
      <p:sp>
        <p:nvSpPr>
          <p:cNvPr id="192516" name="AutoShape 4"/>
          <p:cNvSpPr>
            <a:spLocks noChangeArrowheads="1"/>
          </p:cNvSpPr>
          <p:nvPr/>
        </p:nvSpPr>
        <p:spPr bwMode="auto">
          <a:xfrm rot="2130249" flipV="1">
            <a:off x="4191001" y="5181600"/>
            <a:ext cx="2819400" cy="533400"/>
          </a:xfrm>
          <a:prstGeom prst="curvedDownArrow">
            <a:avLst>
              <a:gd name="adj1" fmla="val 105714"/>
              <a:gd name="adj2" fmla="val 211429"/>
              <a:gd name="adj3" fmla="val 33333"/>
            </a:avLst>
          </a:prstGeom>
          <a:solidFill>
            <a:schemeClr val="accent1"/>
          </a:solidFill>
          <a:ln w="9525">
            <a:solidFill>
              <a:schemeClr val="tx1"/>
            </a:solidFill>
            <a:miter lim="800000"/>
            <a:headEnd/>
            <a:tailEnd/>
          </a:ln>
        </p:spPr>
        <p:txBody>
          <a:bodyPr wrap="none" lIns="91269" tIns="45635" rIns="91269" bIns="45635" anchor="ctr"/>
          <a:lstStyle/>
          <a:p>
            <a:pPr algn="l" eaLnBrk="0" hangingPunct="0"/>
            <a:endParaRPr lang="en-US" b="0">
              <a:solidFill>
                <a:srgbClr val="EAEAEA"/>
              </a:solidFill>
              <a:latin typeface="Arial"/>
              <a:cs typeface="Arial"/>
            </a:endParaRPr>
          </a:p>
        </p:txBody>
      </p:sp>
      <p:sp>
        <p:nvSpPr>
          <p:cNvPr id="192518" name="AutoShape 6"/>
          <p:cNvSpPr>
            <a:spLocks noChangeArrowheads="1"/>
          </p:cNvSpPr>
          <p:nvPr/>
        </p:nvSpPr>
        <p:spPr bwMode="auto">
          <a:xfrm rot="21468871" flipH="1">
            <a:off x="4419600" y="3508375"/>
            <a:ext cx="1371600" cy="685800"/>
          </a:xfrm>
          <a:prstGeom prst="curvedDownArrow">
            <a:avLst>
              <a:gd name="adj1" fmla="val 40000"/>
              <a:gd name="adj2" fmla="val 80000"/>
              <a:gd name="adj3" fmla="val 33333"/>
            </a:avLst>
          </a:prstGeom>
          <a:solidFill>
            <a:schemeClr val="accent1"/>
          </a:solidFill>
          <a:ln w="9525">
            <a:solidFill>
              <a:schemeClr val="tx1"/>
            </a:solidFill>
            <a:miter lim="800000"/>
            <a:headEnd/>
            <a:tailEnd/>
          </a:ln>
        </p:spPr>
        <p:txBody>
          <a:bodyPr wrap="none" lIns="91269" tIns="45635" rIns="91269" bIns="45635" anchor="ctr"/>
          <a:lstStyle/>
          <a:p>
            <a:pPr algn="l" eaLnBrk="0" hangingPunct="0"/>
            <a:endParaRPr lang="en-US" b="0">
              <a:solidFill>
                <a:srgbClr val="EAEAEA"/>
              </a:solidFill>
              <a:latin typeface="Arial"/>
              <a:cs typeface="Arial"/>
            </a:endParaRPr>
          </a:p>
        </p:txBody>
      </p:sp>
      <p:sp>
        <p:nvSpPr>
          <p:cNvPr id="192519" name="Text Box 7"/>
          <p:cNvSpPr txBox="1">
            <a:spLocks noChangeArrowheads="1"/>
          </p:cNvSpPr>
          <p:nvPr/>
        </p:nvSpPr>
        <p:spPr bwMode="auto">
          <a:xfrm>
            <a:off x="8316416" y="27"/>
            <a:ext cx="806829" cy="460221"/>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lIns="91269" tIns="45635" rIns="91269" bIns="45635">
            <a:spAutoFit/>
          </a:bodyPr>
          <a:lstStyle/>
          <a:p>
            <a:pPr algn="l" eaLnBrk="0" hangingPunct="0">
              <a:defRPr/>
            </a:pPr>
            <a:r>
              <a:rPr lang="en-US">
                <a:solidFill>
                  <a:srgbClr val="FFFFFF"/>
                </a:solidFill>
                <a:latin typeface="Arial"/>
                <a:ea typeface="ＭＳ Ｐゴシック" charset="-128"/>
                <a:cs typeface="Arial"/>
              </a:rPr>
              <a:t>154f</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192518"/>
                                        </p:tgtEl>
                                        <p:attrNameLst>
                                          <p:attrName>style.visibility</p:attrName>
                                        </p:attrNameLst>
                                      </p:cBhvr>
                                      <p:to>
                                        <p:strVal val="visible"/>
                                      </p:to>
                                    </p:set>
                                    <p:animEffect transition="in" filter="wipe(right)">
                                      <p:cBhvr>
                                        <p:cTn id="7" dur="500"/>
                                        <p:tgtEl>
                                          <p:spTgt spid="19251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92516"/>
                                        </p:tgtEl>
                                        <p:attrNameLst>
                                          <p:attrName>style.visibility</p:attrName>
                                        </p:attrNameLst>
                                      </p:cBhvr>
                                      <p:to>
                                        <p:strVal val="visible"/>
                                      </p:to>
                                    </p:set>
                                    <p:animEffect transition="in" filter="wipe(left)">
                                      <p:cBhvr>
                                        <p:cTn id="12" dur="500"/>
                                        <p:tgtEl>
                                          <p:spTgt spid="1925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2516" grpId="0" animBg="1"/>
      <p:bldP spid="192518" grpId="0" animBg="1"/>
    </p:bldLst>
  </p:timing>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981200" y="990601"/>
            <a:ext cx="5334000" cy="304800"/>
          </a:xfrm>
          <a:prstGeom prst="rect">
            <a:avLst/>
          </a:prstGeom>
          <a:solidFill>
            <a:schemeClr val="bg1"/>
          </a:solidFill>
          <a:ln>
            <a:solidFill>
              <a:schemeClr val="bg1"/>
            </a:solidFill>
          </a:ln>
          <a:effectLst>
            <a:outerShdw blurRad="40000" dist="23000" dir="5400000" rotWithShape="0">
              <a:schemeClr val="bg1">
                <a:alpha val="35000"/>
              </a:schemeClr>
            </a:outerShdw>
          </a:effectLst>
        </p:spPr>
        <p:style>
          <a:lnRef idx="1">
            <a:schemeClr val="accent1"/>
          </a:lnRef>
          <a:fillRef idx="3">
            <a:schemeClr val="accent1"/>
          </a:fillRef>
          <a:effectRef idx="2">
            <a:schemeClr val="accent1"/>
          </a:effectRef>
          <a:fontRef idx="minor">
            <a:schemeClr val="lt1"/>
          </a:fontRef>
        </p:style>
        <p:txBody>
          <a:bodyPr lIns="91269" tIns="45635" rIns="91269" bIns="45635" anchor="ctr"/>
          <a:lstStyle/>
          <a:p>
            <a:pPr eaLnBrk="0" hangingPunct="0">
              <a:spcBef>
                <a:spcPct val="50000"/>
              </a:spcBef>
              <a:defRPr/>
            </a:pPr>
            <a:endParaRPr lang="en-US" sz="2800" b="0">
              <a:solidFill>
                <a:srgbClr val="FFFFFF"/>
              </a:solidFill>
            </a:endParaRPr>
          </a:p>
        </p:txBody>
      </p:sp>
      <p:sp>
        <p:nvSpPr>
          <p:cNvPr id="223235" name="Rectangle 2"/>
          <p:cNvSpPr>
            <a:spLocks noGrp="1" noChangeArrowheads="1"/>
          </p:cNvSpPr>
          <p:nvPr>
            <p:ph type="title" idx="4294967295"/>
          </p:nvPr>
        </p:nvSpPr>
        <p:spPr>
          <a:xfrm>
            <a:off x="76200" y="304801"/>
            <a:ext cx="8915400" cy="990600"/>
          </a:xfrm>
          <a:gradFill rotWithShape="0">
            <a:gsLst>
              <a:gs pos="0">
                <a:srgbClr val="5D151D"/>
              </a:gs>
              <a:gs pos="100000">
                <a:srgbClr val="5D151D">
                  <a:gamma/>
                  <a:shade val="0"/>
                  <a:invGamma/>
                </a:srgbClr>
              </a:gs>
            </a:gsLst>
            <a:path path="shape">
              <a:fillToRect l="50000" t="50000" r="50000" b="50000"/>
            </a:path>
          </a:gradFill>
        </p:spPr>
        <p:txBody>
          <a:bodyPr/>
          <a:lstStyle/>
          <a:p>
            <a:pPr eaLnBrk="1" hangingPunct="1"/>
            <a:r>
              <a:rPr lang="zh-CN" altLang="en-US" sz="4000" dirty="0">
                <a:solidFill>
                  <a:schemeClr val="bg1"/>
                </a:solidFill>
                <a:effectLst>
                  <a:outerShdw blurRad="38100" dist="38100" dir="2700000" algn="tl">
                    <a:srgbClr val="000000"/>
                  </a:outerShdw>
                </a:effectLst>
                <a:latin typeface="Arial" charset="0"/>
                <a:ea typeface="ＭＳ Ｐゴシック" charset="0"/>
                <a:cs typeface="ＭＳ Ｐゴシック" charset="0"/>
              </a:rPr>
              <a:t>关于‘捐献’的四个命令</a:t>
            </a:r>
            <a:endParaRPr lang="en-US" sz="4000" dirty="0">
              <a:latin typeface="Arial" charset="0"/>
              <a:ea typeface="ＭＳ Ｐゴシック" charset="0"/>
              <a:cs typeface="ＭＳ Ｐゴシック" charset="0"/>
            </a:endParaRPr>
          </a:p>
        </p:txBody>
      </p:sp>
      <p:grpSp>
        <p:nvGrpSpPr>
          <p:cNvPr id="2" name="Group 4"/>
          <p:cNvGrpSpPr>
            <a:grpSpLocks/>
          </p:cNvGrpSpPr>
          <p:nvPr/>
        </p:nvGrpSpPr>
        <p:grpSpPr bwMode="auto">
          <a:xfrm>
            <a:off x="990601" y="1447800"/>
            <a:ext cx="7848600" cy="1143000"/>
            <a:chOff x="672" y="912"/>
            <a:chExt cx="4944" cy="720"/>
          </a:xfrm>
        </p:grpSpPr>
        <p:pic>
          <p:nvPicPr>
            <p:cNvPr id="634891" name="Picture 5" descr="ba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72" y="912"/>
              <a:ext cx="624" cy="6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4892" name="Rectangle 2"/>
            <p:cNvSpPr>
              <a:spLocks noChangeArrowheads="1"/>
            </p:cNvSpPr>
            <p:nvPr/>
          </p:nvSpPr>
          <p:spPr bwMode="auto">
            <a:xfrm>
              <a:off x="864" y="1008"/>
              <a:ext cx="4752" cy="624"/>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l"/>
              <a:r>
                <a:rPr lang="en-US" sz="3200" dirty="0">
                  <a:solidFill>
                    <a:srgbClr val="FFFFFF"/>
                  </a:solidFill>
                </a:rPr>
                <a:t>1.</a:t>
              </a:r>
              <a:r>
                <a:rPr lang="en-US" sz="3200" dirty="0">
                  <a:solidFill>
                    <a:srgbClr val="000000"/>
                  </a:solidFill>
                </a:rPr>
                <a:t> 	</a:t>
              </a:r>
              <a:r>
                <a:rPr lang="zh-CN" altLang="en-US" sz="3200" dirty="0">
                  <a:solidFill>
                    <a:srgbClr val="000000"/>
                  </a:solidFill>
                </a:rPr>
                <a:t>给有</a:t>
              </a:r>
              <a:r>
                <a:rPr lang="zh-CN" altLang="en-US" sz="3200" dirty="0">
                  <a:solidFill>
                    <a:srgbClr val="C00000"/>
                  </a:solidFill>
                </a:rPr>
                <a:t>需要的信徒</a:t>
              </a:r>
              <a:r>
                <a:rPr lang="en-US" sz="3200" dirty="0">
                  <a:solidFill>
                    <a:srgbClr val="000000"/>
                  </a:solidFill>
                </a:rPr>
                <a:t>(16:1)</a:t>
              </a:r>
            </a:p>
          </p:txBody>
        </p:sp>
      </p:grpSp>
      <p:grpSp>
        <p:nvGrpSpPr>
          <p:cNvPr id="3" name="Group 7"/>
          <p:cNvGrpSpPr>
            <a:grpSpLocks/>
          </p:cNvGrpSpPr>
          <p:nvPr/>
        </p:nvGrpSpPr>
        <p:grpSpPr bwMode="auto">
          <a:xfrm>
            <a:off x="990601" y="2514600"/>
            <a:ext cx="7848600" cy="1143000"/>
            <a:chOff x="672" y="912"/>
            <a:chExt cx="4944" cy="720"/>
          </a:xfrm>
        </p:grpSpPr>
        <p:pic>
          <p:nvPicPr>
            <p:cNvPr id="634889" name="Picture 8" descr="ba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72" y="912"/>
              <a:ext cx="624" cy="6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4890" name="Rectangle 2"/>
            <p:cNvSpPr>
              <a:spLocks noChangeArrowheads="1"/>
            </p:cNvSpPr>
            <p:nvPr/>
          </p:nvSpPr>
          <p:spPr bwMode="auto">
            <a:xfrm>
              <a:off x="864" y="1008"/>
              <a:ext cx="4752" cy="624"/>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l"/>
              <a:r>
                <a:rPr lang="en-US" sz="3200" dirty="0">
                  <a:solidFill>
                    <a:srgbClr val="FFFFFF"/>
                  </a:solidFill>
                </a:rPr>
                <a:t>2.</a:t>
              </a:r>
              <a:r>
                <a:rPr lang="en-US" sz="3200" dirty="0">
                  <a:solidFill>
                    <a:srgbClr val="000000"/>
                  </a:solidFill>
                </a:rPr>
                <a:t> 	</a:t>
              </a:r>
              <a:r>
                <a:rPr lang="zh-CN" altLang="en-US" sz="3200" dirty="0">
                  <a:solidFill>
                    <a:srgbClr val="C00000"/>
                  </a:solidFill>
                </a:rPr>
                <a:t>经常</a:t>
              </a:r>
              <a:r>
                <a:rPr lang="zh-CN" altLang="en-US" sz="3200" dirty="0">
                  <a:solidFill>
                    <a:srgbClr val="000000"/>
                  </a:solidFill>
                </a:rPr>
                <a:t>给 </a:t>
              </a:r>
              <a:r>
                <a:rPr lang="en-US" sz="3200" dirty="0">
                  <a:solidFill>
                    <a:srgbClr val="000000"/>
                  </a:solidFill>
                </a:rPr>
                <a:t>(16:2a)</a:t>
              </a:r>
            </a:p>
          </p:txBody>
        </p:sp>
      </p:grpSp>
      <p:grpSp>
        <p:nvGrpSpPr>
          <p:cNvPr id="5" name="Group 10"/>
          <p:cNvGrpSpPr>
            <a:grpSpLocks/>
          </p:cNvGrpSpPr>
          <p:nvPr/>
        </p:nvGrpSpPr>
        <p:grpSpPr bwMode="auto">
          <a:xfrm>
            <a:off x="990601" y="3581400"/>
            <a:ext cx="7848600" cy="1143000"/>
            <a:chOff x="672" y="912"/>
            <a:chExt cx="4944" cy="720"/>
          </a:xfrm>
        </p:grpSpPr>
        <p:pic>
          <p:nvPicPr>
            <p:cNvPr id="634887" name="Picture 11" descr="ba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72" y="912"/>
              <a:ext cx="624" cy="6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4888" name="Rectangle 2"/>
            <p:cNvSpPr>
              <a:spLocks noChangeArrowheads="1"/>
            </p:cNvSpPr>
            <p:nvPr/>
          </p:nvSpPr>
          <p:spPr bwMode="auto">
            <a:xfrm>
              <a:off x="864" y="1008"/>
              <a:ext cx="4752" cy="624"/>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l"/>
              <a:r>
                <a:rPr lang="en-US" sz="3200" dirty="0">
                  <a:solidFill>
                    <a:srgbClr val="FFFFFF"/>
                  </a:solidFill>
                </a:rPr>
                <a:t>3.</a:t>
              </a:r>
              <a:r>
                <a:rPr lang="en-US" sz="3200" dirty="0">
                  <a:solidFill>
                    <a:srgbClr val="000000"/>
                  </a:solidFill>
                </a:rPr>
                <a:t> 	</a:t>
              </a:r>
              <a:r>
                <a:rPr lang="zh-CN" altLang="en-US" sz="3200" dirty="0">
                  <a:solidFill>
                    <a:srgbClr val="C00000"/>
                  </a:solidFill>
                </a:rPr>
                <a:t>按收入的比例</a:t>
              </a:r>
              <a:r>
                <a:rPr lang="zh-CN" altLang="en-US" sz="3200" dirty="0">
                  <a:solidFill>
                    <a:srgbClr val="000000"/>
                  </a:solidFill>
                </a:rPr>
                <a:t>给</a:t>
              </a:r>
              <a:r>
                <a:rPr lang="en-US" sz="3200" dirty="0">
                  <a:solidFill>
                    <a:srgbClr val="000000"/>
                  </a:solidFill>
                </a:rPr>
                <a:t>(16:2b)</a:t>
              </a:r>
            </a:p>
          </p:txBody>
        </p:sp>
      </p:grpSp>
      <p:sp>
        <p:nvSpPr>
          <p:cNvPr id="6" name="TextBox 5"/>
          <p:cNvSpPr txBox="1"/>
          <p:nvPr/>
        </p:nvSpPr>
        <p:spPr>
          <a:xfrm>
            <a:off x="6068075" y="6156592"/>
            <a:ext cx="2401323" cy="584628"/>
          </a:xfrm>
          <a:prstGeom prst="rect">
            <a:avLst/>
          </a:prstGeom>
          <a:noFill/>
        </p:spPr>
        <p:txBody>
          <a:bodyPr wrap="none" lIns="91293" tIns="45647" rIns="91293" bIns="45647" rtlCol="0">
            <a:spAutoFit/>
          </a:bodyPr>
          <a:lstStyle/>
          <a:p>
            <a:r>
              <a:rPr lang="zh-CN" altLang="en-US" sz="3200" i="1" dirty="0"/>
              <a:t>格林多前 </a:t>
            </a:r>
            <a:r>
              <a:rPr lang="en-US" sz="3200" i="1" dirty="0"/>
              <a:t>16</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0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2000"/>
                                        <p:tgtEl>
                                          <p:spTgt spid="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6930" name="Rectangle 2"/>
          <p:cNvSpPr>
            <a:spLocks noGrp="1" noChangeArrowheads="1"/>
          </p:cNvSpPr>
          <p:nvPr>
            <p:ph type="title" idx="4294967295"/>
          </p:nvPr>
        </p:nvSpPr>
        <p:spPr/>
        <p:txBody>
          <a:bodyPr/>
          <a:lstStyle/>
          <a:p>
            <a:r>
              <a:rPr lang="zh-CN" altLang="en-US" dirty="0">
                <a:latin typeface="Arial" charset="0"/>
                <a:ea typeface="ＭＳ Ｐゴシック" charset="0"/>
                <a:cs typeface="ＭＳ Ｐゴシック" charset="0"/>
              </a:rPr>
              <a:t>如何对待什一奉献？</a:t>
            </a:r>
            <a:endParaRPr lang="en-US" dirty="0">
              <a:latin typeface="Arial" charset="0"/>
              <a:ea typeface="ＭＳ Ｐゴシック" charset="0"/>
              <a:cs typeface="ＭＳ Ｐゴシック" charset="0"/>
            </a:endParaRPr>
          </a:p>
        </p:txBody>
      </p:sp>
      <p:pic>
        <p:nvPicPr>
          <p:cNvPr id="636931" name="Picture 3" descr="Tithe_colou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81000" y="1520861"/>
            <a:ext cx="7848600" cy="533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ctangle 2"/>
          <p:cNvSpPr txBox="1">
            <a:spLocks noChangeArrowheads="1"/>
          </p:cNvSpPr>
          <p:nvPr/>
        </p:nvSpPr>
        <p:spPr bwMode="auto">
          <a:xfrm>
            <a:off x="2895600" y="3962401"/>
            <a:ext cx="2362200" cy="1676400"/>
          </a:xfrm>
          <a:prstGeom prst="rect">
            <a:avLst/>
          </a:prstGeom>
          <a:solidFill>
            <a:srgbClr val="EEF57B"/>
          </a:solidFill>
          <a:ln w="9525">
            <a:noFill/>
            <a:miter lim="800000"/>
            <a:headEnd/>
            <a:tailEnd/>
          </a:ln>
        </p:spPr>
        <p:txBody>
          <a:bodyPr lIns="91269" tIns="45635" rIns="91269" bIns="45635" anchor="ct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r>
              <a:rPr lang="zh-CN" altLang="en-US" sz="2800" dirty="0">
                <a:solidFill>
                  <a:schemeClr val="tx2"/>
                </a:solidFill>
              </a:rPr>
              <a:t>你可否借我十元做我的十一奉献</a:t>
            </a:r>
            <a:r>
              <a:rPr lang="en-US" sz="2800" dirty="0">
                <a:solidFill>
                  <a:schemeClr val="tx2"/>
                </a:solidFill>
              </a:rPr>
              <a:t>?</a:t>
            </a:r>
          </a:p>
        </p:txBody>
      </p:sp>
      <p:sp>
        <p:nvSpPr>
          <p:cNvPr id="636933" name="Rounded Rectangular Callout 4"/>
          <p:cNvSpPr>
            <a:spLocks noChangeArrowheads="1"/>
          </p:cNvSpPr>
          <p:nvPr/>
        </p:nvSpPr>
        <p:spPr bwMode="auto">
          <a:xfrm rot="10800000" flipH="1">
            <a:off x="2895600" y="4038600"/>
            <a:ext cx="2362200" cy="1447800"/>
          </a:xfrm>
          <a:prstGeom prst="wedgeRoundRectCallout">
            <a:avLst>
              <a:gd name="adj1" fmla="val -32389"/>
              <a:gd name="adj2" fmla="val 73157"/>
              <a:gd name="adj3"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91269" tIns="45635" rIns="91269" bIns="45635"/>
          <a:lstStyle/>
          <a:p>
            <a:pPr algn="l" eaLnBrk="0" hangingPunct="0"/>
            <a:endParaRPr lang="en-US" b="0"/>
          </a:p>
        </p:txBody>
      </p:sp>
    </p:spTree>
  </p:cSld>
  <p:clrMapOvr>
    <a:masterClrMapping/>
  </p:clrMapOvr>
</p:sld>
</file>

<file path=ppt/slides/slide34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37954" name="Picture 2" descr="tithing-backlash"/>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664361" y="1219201"/>
            <a:ext cx="2479675" cy="373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7955" name="Picture 3" descr="tithe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701801"/>
            <a:ext cx="4876800" cy="325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7956" name="Rectangle 4"/>
          <p:cNvSpPr>
            <a:spLocks noGrp="1" noChangeArrowheads="1"/>
          </p:cNvSpPr>
          <p:nvPr>
            <p:ph type="title" idx="4294967295"/>
          </p:nvPr>
        </p:nvSpPr>
        <p:spPr/>
        <p:txBody>
          <a:bodyPr/>
          <a:lstStyle/>
          <a:p>
            <a:r>
              <a:rPr lang="zh-CN" altLang="en-US" dirty="0">
                <a:solidFill>
                  <a:srgbClr val="FFFFFF"/>
                </a:solidFill>
                <a:latin typeface="Arial" charset="0"/>
                <a:ea typeface="ＭＳ Ｐゴシック" charset="0"/>
                <a:cs typeface="ＭＳ Ｐゴシック" charset="0"/>
              </a:rPr>
              <a:t>基督徒应当十一奉献吗</a:t>
            </a:r>
            <a:r>
              <a:rPr lang="en-US" altLang="zh-CN" dirty="0">
                <a:solidFill>
                  <a:srgbClr val="FFFFFF"/>
                </a:solidFill>
                <a:latin typeface="Arial" charset="0"/>
                <a:ea typeface="ＭＳ Ｐゴシック" charset="0"/>
                <a:cs typeface="ＭＳ Ｐゴシック" charset="0"/>
              </a:rPr>
              <a:t>?</a:t>
            </a:r>
            <a:endParaRPr lang="en-US" dirty="0">
              <a:solidFill>
                <a:srgbClr val="FFFFFF"/>
              </a:solidFill>
              <a:latin typeface="Arial" charset="0"/>
              <a:ea typeface="ＭＳ Ｐゴシック" charset="0"/>
              <a:cs typeface="ＭＳ Ｐゴシック" charset="0"/>
            </a:endParaRPr>
          </a:p>
        </p:txBody>
      </p:sp>
    </p:spTree>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38978" name="Picture 2" descr="money -  bills wealth clock gears tim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54292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8979" name="Rectangle 3"/>
          <p:cNvSpPr>
            <a:spLocks noGrp="1" noChangeArrowheads="1"/>
          </p:cNvSpPr>
          <p:nvPr>
            <p:ph type="title" idx="4294967295"/>
          </p:nvPr>
        </p:nvSpPr>
        <p:spPr>
          <a:xfrm>
            <a:off x="5724128" y="274638"/>
            <a:ext cx="3203848" cy="5897562"/>
          </a:xfrm>
        </p:spPr>
        <p:txBody>
          <a:bodyPr/>
          <a:lstStyle/>
          <a:p>
            <a:r>
              <a:rPr lang="zh-CN" altLang="en-US" dirty="0">
                <a:solidFill>
                  <a:srgbClr val="FFFFFF"/>
                </a:solidFill>
                <a:latin typeface="Arial" charset="0"/>
                <a:ea typeface="ＭＳ Ｐゴシック" charset="0"/>
                <a:cs typeface="ＭＳ Ｐゴシック" charset="0"/>
              </a:rPr>
              <a:t>你希望上帝基于你的净工资或薪金总额来祝福你</a:t>
            </a:r>
            <a:r>
              <a:rPr lang="en-US" altLang="zh-CN" dirty="0">
                <a:solidFill>
                  <a:srgbClr val="FFFFFF"/>
                </a:solidFill>
                <a:latin typeface="Arial" charset="0"/>
                <a:ea typeface="ＭＳ Ｐゴシック" charset="0"/>
                <a:cs typeface="ＭＳ Ｐゴシック" charset="0"/>
              </a:rPr>
              <a:t>?</a:t>
            </a:r>
            <a:endParaRPr lang="en-US" dirty="0">
              <a:solidFill>
                <a:srgbClr val="FFFFFF"/>
              </a:solidFill>
              <a:latin typeface="Arial" charset="0"/>
              <a:ea typeface="ＭＳ Ｐゴシック" charset="0"/>
              <a:cs typeface="ＭＳ Ｐゴシック" charset="0"/>
            </a:endParaRPr>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38979"/>
                                        </p:tgtEl>
                                        <p:attrNameLst>
                                          <p:attrName>style.visibility</p:attrName>
                                        </p:attrNameLst>
                                      </p:cBhvr>
                                      <p:to>
                                        <p:strVal val="visible"/>
                                      </p:to>
                                    </p:set>
                                    <p:anim calcmode="lin" valueType="num">
                                      <p:cBhvr additive="base">
                                        <p:cTn id="7" dur="500" fill="hold"/>
                                        <p:tgtEl>
                                          <p:spTgt spid="638979"/>
                                        </p:tgtEl>
                                        <p:attrNameLst>
                                          <p:attrName>ppt_x</p:attrName>
                                        </p:attrNameLst>
                                      </p:cBhvr>
                                      <p:tavLst>
                                        <p:tav tm="0">
                                          <p:val>
                                            <p:strVal val="#ppt_x"/>
                                          </p:val>
                                        </p:tav>
                                        <p:tav tm="100000">
                                          <p:val>
                                            <p:strVal val="#ppt_x"/>
                                          </p:val>
                                        </p:tav>
                                      </p:tavLst>
                                    </p:anim>
                                    <p:anim calcmode="lin" valueType="num">
                                      <p:cBhvr additive="base">
                                        <p:cTn id="8" dur="500" fill="hold"/>
                                        <p:tgtEl>
                                          <p:spTgt spid="63897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8979" grpId="0"/>
    </p:bldLst>
  </p:timing>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981200" y="990601"/>
            <a:ext cx="5334000" cy="304800"/>
          </a:xfrm>
          <a:prstGeom prst="rect">
            <a:avLst/>
          </a:prstGeom>
          <a:solidFill>
            <a:schemeClr val="bg1"/>
          </a:solidFill>
          <a:ln>
            <a:solidFill>
              <a:schemeClr val="bg1"/>
            </a:solidFill>
          </a:ln>
          <a:effectLst>
            <a:outerShdw blurRad="40000" dist="23000" dir="5400000" rotWithShape="0">
              <a:schemeClr val="bg1">
                <a:alpha val="35000"/>
              </a:schemeClr>
            </a:outerShdw>
          </a:effectLst>
        </p:spPr>
        <p:style>
          <a:lnRef idx="1">
            <a:schemeClr val="accent1"/>
          </a:lnRef>
          <a:fillRef idx="3">
            <a:schemeClr val="accent1"/>
          </a:fillRef>
          <a:effectRef idx="2">
            <a:schemeClr val="accent1"/>
          </a:effectRef>
          <a:fontRef idx="minor">
            <a:schemeClr val="lt1"/>
          </a:fontRef>
        </p:style>
        <p:txBody>
          <a:bodyPr lIns="91269" tIns="45635" rIns="91269" bIns="45635" anchor="ctr"/>
          <a:lstStyle/>
          <a:p>
            <a:pPr eaLnBrk="0" hangingPunct="0">
              <a:spcBef>
                <a:spcPct val="50000"/>
              </a:spcBef>
              <a:defRPr/>
            </a:pPr>
            <a:endParaRPr lang="en-US" sz="2800" b="0">
              <a:solidFill>
                <a:srgbClr val="FFFFFF"/>
              </a:solidFill>
            </a:endParaRPr>
          </a:p>
        </p:txBody>
      </p:sp>
      <p:sp>
        <p:nvSpPr>
          <p:cNvPr id="223235" name="Rectangle 2"/>
          <p:cNvSpPr>
            <a:spLocks noGrp="1" noChangeArrowheads="1"/>
          </p:cNvSpPr>
          <p:nvPr>
            <p:ph type="title" idx="4294967295"/>
          </p:nvPr>
        </p:nvSpPr>
        <p:spPr>
          <a:xfrm>
            <a:off x="76200" y="304801"/>
            <a:ext cx="8915400" cy="990600"/>
          </a:xfrm>
          <a:gradFill rotWithShape="0">
            <a:gsLst>
              <a:gs pos="0">
                <a:srgbClr val="5D151D"/>
              </a:gs>
              <a:gs pos="100000">
                <a:srgbClr val="5D151D">
                  <a:gamma/>
                  <a:shade val="0"/>
                  <a:invGamma/>
                </a:srgbClr>
              </a:gs>
            </a:gsLst>
            <a:path path="shape">
              <a:fillToRect l="50000" t="50000" r="50000" b="50000"/>
            </a:path>
          </a:gradFill>
        </p:spPr>
        <p:txBody>
          <a:bodyPr/>
          <a:lstStyle/>
          <a:p>
            <a:pPr eaLnBrk="1" hangingPunct="1"/>
            <a:r>
              <a:rPr lang="zh-CN" altLang="en-US" sz="4000" dirty="0">
                <a:solidFill>
                  <a:schemeClr val="bg1"/>
                </a:solidFill>
                <a:effectLst>
                  <a:outerShdw blurRad="38100" dist="38100" dir="2700000" algn="tl">
                    <a:srgbClr val="000000"/>
                  </a:outerShdw>
                </a:effectLst>
                <a:latin typeface="Arial" charset="0"/>
                <a:ea typeface="ＭＳ Ｐゴシック" charset="0"/>
                <a:cs typeface="ＭＳ Ｐゴシック" charset="0"/>
              </a:rPr>
              <a:t>关于‘捐献’的四个命令</a:t>
            </a:r>
            <a:endParaRPr lang="en-US" sz="4000" dirty="0">
              <a:latin typeface="Arial" charset="0"/>
              <a:ea typeface="ＭＳ Ｐゴシック" charset="0"/>
              <a:cs typeface="ＭＳ Ｐゴシック" charset="0"/>
            </a:endParaRPr>
          </a:p>
        </p:txBody>
      </p:sp>
      <p:grpSp>
        <p:nvGrpSpPr>
          <p:cNvPr id="2" name="Group 4"/>
          <p:cNvGrpSpPr>
            <a:grpSpLocks/>
          </p:cNvGrpSpPr>
          <p:nvPr/>
        </p:nvGrpSpPr>
        <p:grpSpPr bwMode="auto">
          <a:xfrm>
            <a:off x="990601" y="1447800"/>
            <a:ext cx="7848600" cy="1143000"/>
            <a:chOff x="672" y="912"/>
            <a:chExt cx="4944" cy="720"/>
          </a:xfrm>
        </p:grpSpPr>
        <p:pic>
          <p:nvPicPr>
            <p:cNvPr id="634891" name="Picture 5" descr="ba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72" y="912"/>
              <a:ext cx="624" cy="6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4892" name="Rectangle 2"/>
            <p:cNvSpPr>
              <a:spLocks noChangeArrowheads="1"/>
            </p:cNvSpPr>
            <p:nvPr/>
          </p:nvSpPr>
          <p:spPr bwMode="auto">
            <a:xfrm>
              <a:off x="864" y="1008"/>
              <a:ext cx="4752" cy="624"/>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l"/>
              <a:r>
                <a:rPr lang="en-US" sz="3200" dirty="0">
                  <a:solidFill>
                    <a:srgbClr val="FFFFFF"/>
                  </a:solidFill>
                </a:rPr>
                <a:t>1.</a:t>
              </a:r>
              <a:r>
                <a:rPr lang="en-US" sz="3200" dirty="0">
                  <a:solidFill>
                    <a:srgbClr val="000000"/>
                  </a:solidFill>
                </a:rPr>
                <a:t> 	</a:t>
              </a:r>
              <a:r>
                <a:rPr lang="zh-CN" altLang="en-US" sz="3200" dirty="0">
                  <a:solidFill>
                    <a:srgbClr val="000000"/>
                  </a:solidFill>
                </a:rPr>
                <a:t>给有</a:t>
              </a:r>
              <a:r>
                <a:rPr lang="zh-CN" altLang="en-US" sz="3200" dirty="0">
                  <a:solidFill>
                    <a:srgbClr val="C00000"/>
                  </a:solidFill>
                </a:rPr>
                <a:t>需要的信徒</a:t>
              </a:r>
              <a:r>
                <a:rPr lang="en-US" sz="3200" dirty="0">
                  <a:solidFill>
                    <a:srgbClr val="000000"/>
                  </a:solidFill>
                </a:rPr>
                <a:t>(16:1)</a:t>
              </a:r>
            </a:p>
          </p:txBody>
        </p:sp>
      </p:grpSp>
      <p:grpSp>
        <p:nvGrpSpPr>
          <p:cNvPr id="3" name="Group 7"/>
          <p:cNvGrpSpPr>
            <a:grpSpLocks/>
          </p:cNvGrpSpPr>
          <p:nvPr/>
        </p:nvGrpSpPr>
        <p:grpSpPr bwMode="auto">
          <a:xfrm>
            <a:off x="990601" y="2514600"/>
            <a:ext cx="7848600" cy="1143000"/>
            <a:chOff x="672" y="912"/>
            <a:chExt cx="4944" cy="720"/>
          </a:xfrm>
        </p:grpSpPr>
        <p:pic>
          <p:nvPicPr>
            <p:cNvPr id="634889" name="Picture 8" descr="ba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72" y="912"/>
              <a:ext cx="624" cy="6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4890" name="Rectangle 2"/>
            <p:cNvSpPr>
              <a:spLocks noChangeArrowheads="1"/>
            </p:cNvSpPr>
            <p:nvPr/>
          </p:nvSpPr>
          <p:spPr bwMode="auto">
            <a:xfrm>
              <a:off x="864" y="1008"/>
              <a:ext cx="4752" cy="624"/>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l"/>
              <a:r>
                <a:rPr lang="en-US" sz="3200" dirty="0">
                  <a:solidFill>
                    <a:srgbClr val="FFFFFF"/>
                  </a:solidFill>
                </a:rPr>
                <a:t>2.</a:t>
              </a:r>
              <a:r>
                <a:rPr lang="en-US" sz="3200" dirty="0">
                  <a:solidFill>
                    <a:srgbClr val="000000"/>
                  </a:solidFill>
                </a:rPr>
                <a:t> 	</a:t>
              </a:r>
              <a:r>
                <a:rPr lang="zh-CN" altLang="en-US" sz="3200" dirty="0">
                  <a:solidFill>
                    <a:srgbClr val="C00000"/>
                  </a:solidFill>
                </a:rPr>
                <a:t>经常</a:t>
              </a:r>
              <a:r>
                <a:rPr lang="zh-CN" altLang="en-US" sz="3200" dirty="0">
                  <a:solidFill>
                    <a:srgbClr val="000000"/>
                  </a:solidFill>
                </a:rPr>
                <a:t>给 </a:t>
              </a:r>
              <a:r>
                <a:rPr lang="en-US" sz="3200" dirty="0">
                  <a:solidFill>
                    <a:srgbClr val="000000"/>
                  </a:solidFill>
                </a:rPr>
                <a:t>(16:2a)</a:t>
              </a:r>
            </a:p>
          </p:txBody>
        </p:sp>
      </p:grpSp>
      <p:grpSp>
        <p:nvGrpSpPr>
          <p:cNvPr id="5" name="Group 10"/>
          <p:cNvGrpSpPr>
            <a:grpSpLocks/>
          </p:cNvGrpSpPr>
          <p:nvPr/>
        </p:nvGrpSpPr>
        <p:grpSpPr bwMode="auto">
          <a:xfrm>
            <a:off x="990601" y="3581400"/>
            <a:ext cx="7848600" cy="1143000"/>
            <a:chOff x="672" y="912"/>
            <a:chExt cx="4944" cy="720"/>
          </a:xfrm>
        </p:grpSpPr>
        <p:pic>
          <p:nvPicPr>
            <p:cNvPr id="634887" name="Picture 11" descr="ba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72" y="912"/>
              <a:ext cx="624" cy="6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4888" name="Rectangle 2"/>
            <p:cNvSpPr>
              <a:spLocks noChangeArrowheads="1"/>
            </p:cNvSpPr>
            <p:nvPr/>
          </p:nvSpPr>
          <p:spPr bwMode="auto">
            <a:xfrm>
              <a:off x="864" y="1008"/>
              <a:ext cx="4752" cy="624"/>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l"/>
              <a:r>
                <a:rPr lang="en-US" sz="3200" dirty="0">
                  <a:solidFill>
                    <a:srgbClr val="FFFFFF"/>
                  </a:solidFill>
                </a:rPr>
                <a:t>3.</a:t>
              </a:r>
              <a:r>
                <a:rPr lang="en-US" sz="3200" dirty="0">
                  <a:solidFill>
                    <a:srgbClr val="000000"/>
                  </a:solidFill>
                </a:rPr>
                <a:t> 	</a:t>
              </a:r>
              <a:r>
                <a:rPr lang="zh-CN" altLang="en-US" sz="3200" dirty="0">
                  <a:solidFill>
                    <a:srgbClr val="C00000"/>
                  </a:solidFill>
                </a:rPr>
                <a:t>按收入的比例</a:t>
              </a:r>
              <a:r>
                <a:rPr lang="zh-CN" altLang="en-US" sz="3200" dirty="0">
                  <a:solidFill>
                    <a:srgbClr val="000000"/>
                  </a:solidFill>
                </a:rPr>
                <a:t>给</a:t>
              </a:r>
              <a:r>
                <a:rPr lang="en-US" sz="3200" dirty="0">
                  <a:solidFill>
                    <a:srgbClr val="000000"/>
                  </a:solidFill>
                </a:rPr>
                <a:t>(16:2b)</a:t>
              </a:r>
            </a:p>
          </p:txBody>
        </p:sp>
      </p:grpSp>
      <p:sp>
        <p:nvSpPr>
          <p:cNvPr id="6" name="TextBox 5"/>
          <p:cNvSpPr txBox="1"/>
          <p:nvPr/>
        </p:nvSpPr>
        <p:spPr>
          <a:xfrm>
            <a:off x="6068075" y="6156592"/>
            <a:ext cx="2401323" cy="584628"/>
          </a:xfrm>
          <a:prstGeom prst="rect">
            <a:avLst/>
          </a:prstGeom>
          <a:noFill/>
        </p:spPr>
        <p:txBody>
          <a:bodyPr wrap="none" lIns="91293" tIns="45647" rIns="91293" bIns="45647" rtlCol="0">
            <a:spAutoFit/>
          </a:bodyPr>
          <a:lstStyle/>
          <a:p>
            <a:r>
              <a:rPr lang="zh-CN" altLang="en-US" sz="3200" i="1" dirty="0">
                <a:solidFill>
                  <a:srgbClr val="000000"/>
                </a:solidFill>
              </a:rPr>
              <a:t>格林多前 </a:t>
            </a:r>
            <a:r>
              <a:rPr lang="en-US" sz="3200" i="1" dirty="0">
                <a:solidFill>
                  <a:srgbClr val="000000"/>
                </a:solidFill>
              </a:rPr>
              <a:t>16</a:t>
            </a:r>
          </a:p>
        </p:txBody>
      </p:sp>
      <p:grpSp>
        <p:nvGrpSpPr>
          <p:cNvPr id="14" name="Group 13"/>
          <p:cNvGrpSpPr>
            <a:grpSpLocks/>
          </p:cNvGrpSpPr>
          <p:nvPr/>
        </p:nvGrpSpPr>
        <p:grpSpPr bwMode="auto">
          <a:xfrm>
            <a:off x="990601" y="4648200"/>
            <a:ext cx="7848600" cy="1143000"/>
            <a:chOff x="672" y="912"/>
            <a:chExt cx="4944" cy="720"/>
          </a:xfrm>
        </p:grpSpPr>
        <p:pic>
          <p:nvPicPr>
            <p:cNvPr id="15" name="Picture 14" descr="ba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72" y="912"/>
              <a:ext cx="624" cy="6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Rectangle 2"/>
            <p:cNvSpPr>
              <a:spLocks noChangeArrowheads="1"/>
            </p:cNvSpPr>
            <p:nvPr/>
          </p:nvSpPr>
          <p:spPr bwMode="auto">
            <a:xfrm>
              <a:off x="864" y="1008"/>
              <a:ext cx="4752" cy="624"/>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l"/>
              <a:r>
                <a:rPr lang="en-US" sz="3200" dirty="0">
                  <a:solidFill>
                    <a:srgbClr val="FFFFFF"/>
                  </a:solidFill>
                </a:rPr>
                <a:t>4.</a:t>
              </a:r>
              <a:r>
                <a:rPr lang="en-US" sz="3200" dirty="0">
                  <a:solidFill>
                    <a:srgbClr val="000000"/>
                  </a:solidFill>
                </a:rPr>
                <a:t> 	</a:t>
              </a:r>
              <a:r>
                <a:rPr lang="zh-CN" altLang="en-US" sz="3200" dirty="0">
                  <a:solidFill>
                    <a:srgbClr val="C00000"/>
                  </a:solidFill>
                </a:rPr>
                <a:t>有责任感 </a:t>
              </a:r>
              <a:r>
                <a:rPr lang="en-US" sz="3200" dirty="0">
                  <a:solidFill>
                    <a:srgbClr val="000000"/>
                  </a:solidFill>
                </a:rPr>
                <a:t>(16:3-4)</a:t>
              </a:r>
            </a:p>
          </p:txBody>
        </p:sp>
      </p:grpSp>
    </p:spTree>
    <p:extLst>
      <p:ext uri="{BB962C8B-B14F-4D97-AF65-F5344CB8AC3E}">
        <p14:creationId xmlns:p14="http://schemas.microsoft.com/office/powerpoint/2010/main" val="388548295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0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2000"/>
                                        <p:tgtEl>
                                          <p:spTgt spid="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2000"/>
                                        <p:tgtEl>
                                          <p:spTgt spid="5"/>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fade">
                                      <p:cBhvr>
                                        <p:cTn id="21"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02" name="Picture 2"/>
          <p:cNvPicPr>
            <a:picLocks noChangeAspect="1" noChangeArrowheads="1"/>
          </p:cNvPicPr>
          <p:nvPr/>
        </p:nvPicPr>
        <p:blipFill>
          <a:blip r:embed="rId3"/>
          <a:srcRect/>
          <a:stretch>
            <a:fillRect/>
          </a:stretch>
        </p:blipFill>
        <p:spPr bwMode="auto">
          <a:xfrm>
            <a:off x="0" y="-49212"/>
            <a:ext cx="9144000" cy="7065963"/>
          </a:xfrm>
          <a:prstGeom prst="rect">
            <a:avLst/>
          </a:prstGeom>
          <a:noFill/>
          <a:ln w="9525">
            <a:noFill/>
            <a:miter lim="800000"/>
            <a:headEnd/>
            <a:tailEnd/>
          </a:ln>
          <a:effectLst>
            <a:outerShdw blurRad="63500" dist="35921" dir="2700000" algn="ctr" rotWithShape="0">
              <a:schemeClr val="bg1">
                <a:alpha val="74997"/>
              </a:schemeClr>
            </a:outerShdw>
          </a:effectLst>
        </p:spPr>
      </p:pic>
      <p:sp>
        <p:nvSpPr>
          <p:cNvPr id="49155" name="Rectangle 3"/>
          <p:cNvSpPr>
            <a:spLocks noGrp="1" noChangeArrowheads="1"/>
          </p:cNvSpPr>
          <p:nvPr>
            <p:ph type="ctrTitle" idx="4294967295"/>
          </p:nvPr>
        </p:nvSpPr>
        <p:spPr>
          <a:xfrm>
            <a:off x="0" y="990601"/>
            <a:ext cx="9144000" cy="1447800"/>
          </a:xfrm>
          <a:effectLst>
            <a:outerShdw blurRad="63500" dist="35921" dir="2700000" algn="ctr" rotWithShape="0">
              <a:schemeClr val="bg1">
                <a:alpha val="74997"/>
              </a:schemeClr>
            </a:outerShdw>
          </a:effectLst>
        </p:spPr>
        <p:txBody>
          <a:bodyPr/>
          <a:lstStyle/>
          <a:p>
            <a:pPr eaLnBrk="1" hangingPunct="1">
              <a:defRPr/>
            </a:pPr>
            <a:r>
              <a:rPr lang="en-US" sz="4800" b="1" dirty="0"/>
              <a:t>II. </a:t>
            </a:r>
            <a:r>
              <a:rPr lang="zh-CN" altLang="en-US" sz="4800" b="1" dirty="0">
                <a:solidFill>
                  <a:srgbClr val="C00000"/>
                </a:solidFill>
              </a:rPr>
              <a:t>团体</a:t>
            </a:r>
            <a:r>
              <a:rPr lang="zh-CN" altLang="en-US" sz="4800" b="1" dirty="0"/>
              <a:t>服侍 </a:t>
            </a:r>
            <a:r>
              <a:rPr lang="en-US" sz="4800" b="1" dirty="0"/>
              <a:t>(16:5-18)</a:t>
            </a:r>
          </a:p>
        </p:txBody>
      </p:sp>
      <p:sp>
        <p:nvSpPr>
          <p:cNvPr id="51204" name="Text Box 4"/>
          <p:cNvSpPr txBox="1">
            <a:spLocks noChangeArrowheads="1"/>
          </p:cNvSpPr>
          <p:nvPr/>
        </p:nvSpPr>
        <p:spPr bwMode="auto">
          <a:xfrm>
            <a:off x="0" y="212725"/>
            <a:ext cx="9144000" cy="457200"/>
          </a:xfrm>
          <a:prstGeom prst="rect">
            <a:avLst/>
          </a:prstGeom>
          <a:noFill/>
          <a:ln w="9525">
            <a:noFill/>
            <a:miter lim="800000"/>
            <a:headEnd/>
            <a:tailEnd/>
          </a:ln>
          <a:effectLst>
            <a:outerShdw blurRad="63500" dist="35921" dir="2700000" algn="ctr" rotWithShape="0">
              <a:schemeClr val="bg1">
                <a:alpha val="74997"/>
              </a:schemeClr>
            </a:outerShdw>
          </a:effectLst>
        </p:spPr>
        <p:txBody>
          <a:bodyPr lIns="91269" tIns="45635" rIns="91269" bIns="45635" anchor="ct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eaLnBrk="1" hangingPunct="1"/>
            <a:r>
              <a:rPr lang="zh-CN" altLang="en-US" sz="2800" i="1" dirty="0">
                <a:solidFill>
                  <a:srgbClr val="000000"/>
                </a:solidFill>
              </a:rPr>
              <a:t>在等候的日子，我们如何将福音广传。。。</a:t>
            </a:r>
          </a:p>
        </p:txBody>
      </p:sp>
      <p:sp>
        <p:nvSpPr>
          <p:cNvPr id="5" name="TextBox 4"/>
          <p:cNvSpPr txBox="1"/>
          <p:nvPr/>
        </p:nvSpPr>
        <p:spPr>
          <a:xfrm>
            <a:off x="6068075" y="6156592"/>
            <a:ext cx="2401323" cy="584628"/>
          </a:xfrm>
          <a:prstGeom prst="rect">
            <a:avLst/>
          </a:prstGeom>
          <a:noFill/>
        </p:spPr>
        <p:txBody>
          <a:bodyPr wrap="none" lIns="91293" tIns="45647" rIns="91293" bIns="45647" rtlCol="0">
            <a:spAutoFit/>
          </a:bodyPr>
          <a:lstStyle/>
          <a:p>
            <a:r>
              <a:rPr lang="zh-CN" altLang="en-US" sz="3200" i="1" dirty="0"/>
              <a:t>格林多前 </a:t>
            </a:r>
            <a:r>
              <a:rPr lang="en-US" sz="3200" i="1" dirty="0"/>
              <a:t>16</a:t>
            </a: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7633" name="Picture 2" descr="sexstd-300x22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88"/>
            <a:ext cx="9144000" cy="685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7763" name="Rectangle 3"/>
          <p:cNvSpPr>
            <a:spLocks noGrp="1"/>
          </p:cNvSpPr>
          <p:nvPr>
            <p:ph type="title"/>
          </p:nvPr>
        </p:nvSpPr>
        <p:spPr>
          <a:xfrm>
            <a:off x="152401" y="304801"/>
            <a:ext cx="4707632" cy="990600"/>
          </a:xfrm>
        </p:spPr>
        <p:txBody>
          <a:bodyPr>
            <a:normAutofit fontScale="90000"/>
          </a:bodyPr>
          <a:lstStyle/>
          <a:p>
            <a:pPr>
              <a:defRPr/>
            </a:pPr>
            <a:r>
              <a:rPr lang="zh-CN" altLang="en-US" b="1" kern="1200" dirty="0">
                <a:effectLst>
                  <a:glow rad="317500">
                    <a:schemeClr val="bg2">
                      <a:alpha val="90000"/>
                    </a:schemeClr>
                  </a:glow>
                </a:effectLst>
                <a:latin typeface="Arial"/>
                <a:cs typeface="Arial"/>
              </a:rPr>
              <a:t>神也审判</a:t>
            </a:r>
            <a:br>
              <a:rPr lang="zh-CN" altLang="en-US" b="1" kern="1200" dirty="0">
                <a:effectLst>
                  <a:glow rad="317500">
                    <a:schemeClr val="bg2">
                      <a:alpha val="90000"/>
                    </a:schemeClr>
                  </a:glow>
                </a:effectLst>
                <a:latin typeface="Arial"/>
                <a:cs typeface="Arial"/>
              </a:rPr>
            </a:br>
            <a:r>
              <a:rPr lang="zh-CN" altLang="en-US" b="1" kern="1200" dirty="0">
                <a:effectLst>
                  <a:glow rad="317500">
                    <a:schemeClr val="bg2">
                      <a:alpha val="90000"/>
                    </a:schemeClr>
                  </a:glow>
                </a:effectLst>
                <a:latin typeface="Arial"/>
                <a:cs typeface="Arial"/>
              </a:rPr>
              <a:t>性犯罪</a:t>
            </a:r>
            <a:endParaRPr lang="en-US" b="1" kern="1200" dirty="0">
              <a:effectLst>
                <a:glow rad="317500">
                  <a:schemeClr val="bg2">
                    <a:alpha val="90000"/>
                  </a:schemeClr>
                </a:glow>
              </a:effectLst>
              <a:latin typeface="Arial"/>
              <a:cs typeface="Arial"/>
            </a:endParaRPr>
          </a:p>
        </p:txBody>
      </p:sp>
      <p:sp>
        <p:nvSpPr>
          <p:cNvPr id="197635" name="Rectangle 4"/>
          <p:cNvSpPr>
            <a:spLocks noChangeArrowheads="1"/>
          </p:cNvSpPr>
          <p:nvPr/>
        </p:nvSpPr>
        <p:spPr bwMode="auto">
          <a:xfrm>
            <a:off x="-234920" y="1397000"/>
            <a:ext cx="184709" cy="37365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lIns="91293" tIns="45647" rIns="91293" bIns="45647">
            <a:spAutoFit/>
          </a:bodyPr>
          <a:lstStyle/>
          <a:p>
            <a:pPr algn="l"/>
            <a:endParaRPr lang="en-US" sz="1800" b="0">
              <a:solidFill>
                <a:srgbClr val="FFFFFF"/>
              </a:solidFill>
            </a:endParaRPr>
          </a:p>
        </p:txBody>
      </p:sp>
      <p:sp>
        <p:nvSpPr>
          <p:cNvPr id="1397765" name="Text Box 5"/>
          <p:cNvSpPr txBox="1">
            <a:spLocks noChangeArrowheads="1"/>
          </p:cNvSpPr>
          <p:nvPr/>
        </p:nvSpPr>
        <p:spPr bwMode="auto">
          <a:xfrm>
            <a:off x="4886356" y="304800"/>
            <a:ext cx="4302001" cy="2494432"/>
          </a:xfrm>
          <a:prstGeom prst="rect">
            <a:avLst/>
          </a:prstGeom>
          <a:noFill/>
          <a:ln>
            <a:noFill/>
          </a:ln>
          <a:effectLst>
            <a:outerShdw blurRad="63500" dist="107763" dir="135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lIns="91293" tIns="45647" rIns="91293" bIns="45647">
            <a:spAutoFit/>
          </a:bodyPr>
          <a:lstStyle/>
          <a:p>
            <a:pPr algn="l">
              <a:defRPr/>
            </a:pPr>
            <a:r>
              <a:rPr lang="en-US" sz="15600">
                <a:solidFill>
                  <a:srgbClr val="FFFFFF"/>
                </a:solidFill>
              </a:rPr>
              <a:t>HPV</a:t>
            </a:r>
          </a:p>
        </p:txBody>
      </p:sp>
      <p:sp>
        <p:nvSpPr>
          <p:cNvPr id="1397766" name="Text Box 6"/>
          <p:cNvSpPr txBox="1">
            <a:spLocks noChangeArrowheads="1"/>
          </p:cNvSpPr>
          <p:nvPr/>
        </p:nvSpPr>
        <p:spPr bwMode="auto">
          <a:xfrm>
            <a:off x="4644008" y="2438401"/>
            <a:ext cx="4499992" cy="2646784"/>
          </a:xfrm>
          <a:prstGeom prst="rect">
            <a:avLst/>
          </a:prstGeom>
          <a:noFill/>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nchor="ctr">
            <a:normAutofit fontScale="90000" lnSpcReduction="10000"/>
          </a:bodyPr>
          <a:lstStyle>
            <a:lvl1pPr>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eaLnBrk="0" hangingPunct="0">
              <a:defRPr/>
            </a:pPr>
            <a:r>
              <a:rPr lang="zh-CN" altLang="en-US" dirty="0">
                <a:solidFill>
                  <a:srgbClr val="FFFFFF"/>
                </a:solidFill>
                <a:effectLst>
                  <a:glow rad="317500">
                    <a:srgbClr val="212121">
                      <a:alpha val="90000"/>
                    </a:srgbClr>
                  </a:glow>
                </a:effectLst>
              </a:rPr>
              <a:t>性活跃</a:t>
            </a:r>
          </a:p>
          <a:p>
            <a:pPr eaLnBrk="0" hangingPunct="0">
              <a:defRPr/>
            </a:pPr>
            <a:r>
              <a:rPr lang="zh-CN" altLang="en-US" dirty="0">
                <a:solidFill>
                  <a:srgbClr val="FFFFFF"/>
                </a:solidFill>
                <a:effectLst>
                  <a:glow rad="317500">
                    <a:srgbClr val="212121">
                      <a:alpha val="90000"/>
                    </a:srgbClr>
                  </a:glow>
                </a:effectLst>
              </a:rPr>
              <a:t>的女人中有</a:t>
            </a:r>
            <a:r>
              <a:rPr lang="en-US" altLang="zh-CN" dirty="0">
                <a:solidFill>
                  <a:srgbClr val="FFFFFF"/>
                </a:solidFill>
                <a:effectLst>
                  <a:glow rad="317500">
                    <a:srgbClr val="212121">
                      <a:alpha val="90000"/>
                    </a:srgbClr>
                  </a:glow>
                </a:effectLst>
              </a:rPr>
              <a:t>50%</a:t>
            </a:r>
            <a:r>
              <a:rPr lang="zh-CN" altLang="en-US" dirty="0">
                <a:solidFill>
                  <a:srgbClr val="FFFFFF"/>
                </a:solidFill>
                <a:effectLst>
                  <a:glow rad="317500">
                    <a:srgbClr val="212121">
                      <a:alpha val="90000"/>
                    </a:srgbClr>
                  </a:glow>
                </a:effectLst>
              </a:rPr>
              <a:t>介于</a:t>
            </a:r>
          </a:p>
          <a:p>
            <a:pPr eaLnBrk="0" hangingPunct="0">
              <a:defRPr/>
            </a:pPr>
            <a:r>
              <a:rPr lang="en-US" altLang="zh-CN" dirty="0">
                <a:solidFill>
                  <a:srgbClr val="FFFFFF"/>
                </a:solidFill>
                <a:effectLst>
                  <a:glow rad="317500">
                    <a:srgbClr val="212121">
                      <a:alpha val="90000"/>
                    </a:srgbClr>
                  </a:glow>
                </a:effectLst>
              </a:rPr>
              <a:t>18-22</a:t>
            </a:r>
            <a:r>
              <a:rPr lang="zh-CN" altLang="en-US" dirty="0">
                <a:solidFill>
                  <a:srgbClr val="FFFFFF"/>
                </a:solidFill>
                <a:effectLst>
                  <a:glow rad="317500">
                    <a:srgbClr val="212121">
                      <a:alpha val="90000"/>
                    </a:srgbClr>
                  </a:glow>
                </a:effectLst>
              </a:rPr>
              <a:t>岁</a:t>
            </a:r>
          </a:p>
        </p:txBody>
      </p:sp>
    </p:spTree>
    <p:extLst>
      <p:ext uri="{BB962C8B-B14F-4D97-AF65-F5344CB8AC3E}">
        <p14:creationId xmlns:p14="http://schemas.microsoft.com/office/powerpoint/2010/main" val="243671663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1397765"/>
                                        </p:tgtEl>
                                        <p:attrNameLst>
                                          <p:attrName>style.visibility</p:attrName>
                                        </p:attrNameLst>
                                      </p:cBhvr>
                                      <p:to>
                                        <p:strVal val="visible"/>
                                      </p:to>
                                    </p:set>
                                    <p:anim calcmode="lin" valueType="num">
                                      <p:cBhvr>
                                        <p:cTn id="7" dur="500" fill="hold"/>
                                        <p:tgtEl>
                                          <p:spTgt spid="1397765"/>
                                        </p:tgtEl>
                                        <p:attrNameLst>
                                          <p:attrName>ppt_w</p:attrName>
                                        </p:attrNameLst>
                                      </p:cBhvr>
                                      <p:tavLst>
                                        <p:tav tm="0">
                                          <p:val>
                                            <p:fltVal val="0"/>
                                          </p:val>
                                        </p:tav>
                                        <p:tav tm="100000">
                                          <p:val>
                                            <p:strVal val="#ppt_w"/>
                                          </p:val>
                                        </p:tav>
                                      </p:tavLst>
                                    </p:anim>
                                    <p:anim calcmode="lin" valueType="num">
                                      <p:cBhvr>
                                        <p:cTn id="8" dur="500" fill="hold"/>
                                        <p:tgtEl>
                                          <p:spTgt spid="1397765"/>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nodeType="afterEffect">
                                  <p:stCondLst>
                                    <p:cond delay="0"/>
                                  </p:stCondLst>
                                  <p:childTnLst>
                                    <p:set>
                                      <p:cBhvr>
                                        <p:cTn id="11" dur="1" fill="hold">
                                          <p:stCondLst>
                                            <p:cond delay="0"/>
                                          </p:stCondLst>
                                        </p:cTn>
                                        <p:tgtEl>
                                          <p:spTgt spid="1397766"/>
                                        </p:tgtEl>
                                        <p:attrNameLst>
                                          <p:attrName>style.visibility</p:attrName>
                                        </p:attrNameLst>
                                      </p:cBhvr>
                                      <p:to>
                                        <p:strVal val="visible"/>
                                      </p:to>
                                    </p:set>
                                    <p:anim calcmode="lin" valueType="num">
                                      <p:cBhvr>
                                        <p:cTn id="12" dur="500" fill="hold"/>
                                        <p:tgtEl>
                                          <p:spTgt spid="1397766"/>
                                        </p:tgtEl>
                                        <p:attrNameLst>
                                          <p:attrName>ppt_w</p:attrName>
                                        </p:attrNameLst>
                                      </p:cBhvr>
                                      <p:tavLst>
                                        <p:tav tm="0">
                                          <p:val>
                                            <p:fltVal val="0"/>
                                          </p:val>
                                        </p:tav>
                                        <p:tav tm="100000">
                                          <p:val>
                                            <p:strVal val="#ppt_w"/>
                                          </p:val>
                                        </p:tav>
                                      </p:tavLst>
                                    </p:anim>
                                    <p:anim calcmode="lin" valueType="num">
                                      <p:cBhvr>
                                        <p:cTn id="13" dur="500" fill="hold"/>
                                        <p:tgtEl>
                                          <p:spTgt spid="139776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7765" grpId="0"/>
    </p:bldLst>
  </p:timing>
</p:sld>
</file>

<file path=ppt/slides/slide35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44098" name="Rectangle 7"/>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269" tIns="45635" rIns="91269" bIns="45635" anchor="ctr"/>
          <a:lstStyle/>
          <a:p>
            <a:pPr algn="l" eaLnBrk="0" hangingPunct="0"/>
            <a:endParaRPr lang="en-US" b="0">
              <a:solidFill>
                <a:srgbClr val="000000"/>
              </a:solidFill>
            </a:endParaRPr>
          </a:p>
        </p:txBody>
      </p:sp>
      <p:pic>
        <p:nvPicPr>
          <p:cNvPr id="644099" name="Picture 4" descr="ephesians4_3"/>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762000"/>
            <a:ext cx="9144000" cy="617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3778" name="Rectangle 2"/>
          <p:cNvSpPr>
            <a:spLocks noGrp="1" noChangeArrowheads="1"/>
          </p:cNvSpPr>
          <p:nvPr>
            <p:ph type="title"/>
          </p:nvPr>
        </p:nvSpPr>
        <p:spPr>
          <a:xfrm>
            <a:off x="0" y="152400"/>
            <a:ext cx="9144000" cy="1143000"/>
          </a:xfrm>
          <a:effectLst>
            <a:outerShdw blurRad="63500" dist="35921" dir="2700000" algn="ctr" rotWithShape="0">
              <a:srgbClr val="000000">
                <a:alpha val="74998"/>
              </a:srgbClr>
            </a:outerShdw>
          </a:effectLst>
        </p:spPr>
        <p:txBody>
          <a:bodyPr/>
          <a:lstStyle/>
          <a:p>
            <a:pPr marL="898687" indent="-898687" algn="l">
              <a:defRPr/>
            </a:pPr>
            <a:r>
              <a:rPr lang="en-US" b="1" dirty="0">
                <a:solidFill>
                  <a:schemeClr val="bg1"/>
                </a:solidFill>
              </a:rPr>
              <a:t>A. </a:t>
            </a:r>
            <a:r>
              <a:rPr lang="zh-CN" altLang="en-US" b="1" dirty="0">
                <a:solidFill>
                  <a:schemeClr val="bg1"/>
                </a:solidFill>
              </a:rPr>
              <a:t>与你的</a:t>
            </a:r>
            <a:r>
              <a:rPr lang="zh-CN" altLang="en-US" b="1" dirty="0">
                <a:solidFill>
                  <a:srgbClr val="FFFF00"/>
                </a:solidFill>
              </a:rPr>
              <a:t>领袖</a:t>
            </a:r>
            <a:r>
              <a:rPr lang="zh-CN" altLang="en-US" b="1" dirty="0">
                <a:solidFill>
                  <a:schemeClr val="bg1"/>
                </a:solidFill>
              </a:rPr>
              <a:t>配搭 </a:t>
            </a:r>
            <a:r>
              <a:rPr lang="en-US" b="1" dirty="0">
                <a:solidFill>
                  <a:schemeClr val="bg1"/>
                </a:solidFill>
              </a:rPr>
              <a:t>(16:5-18)</a:t>
            </a:r>
          </a:p>
        </p:txBody>
      </p:sp>
      <p:sp>
        <p:nvSpPr>
          <p:cNvPr id="203782" name="Rectangle 6"/>
          <p:cNvSpPr>
            <a:spLocks noChangeArrowheads="1"/>
          </p:cNvSpPr>
          <p:nvPr/>
        </p:nvSpPr>
        <p:spPr bwMode="auto">
          <a:xfrm>
            <a:off x="609600" y="3284984"/>
            <a:ext cx="8534400" cy="762000"/>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269" tIns="45635" rIns="91269" bIns="45635" anchor="ctr"/>
          <a:lstStyle/>
          <a:p>
            <a:pPr algn="l" eaLnBrk="0" hangingPunct="0">
              <a:defRPr/>
            </a:pPr>
            <a:r>
              <a:rPr lang="en-US" altLang="zh-CN" sz="4000" dirty="0">
                <a:solidFill>
                  <a:srgbClr val="FFFFFF"/>
                </a:solidFill>
                <a:effectLst>
                  <a:outerShdw blurRad="73025" dist="76200" dir="2700000" algn="tl" rotWithShape="0">
                    <a:srgbClr val="000000">
                      <a:alpha val="79000"/>
                    </a:srgbClr>
                  </a:outerShdw>
                </a:effectLst>
                <a:ea typeface="ＭＳ Ｐゴシック" charset="-128"/>
                <a:cs typeface="ＭＳ Ｐゴシック" charset="-128"/>
              </a:rPr>
              <a:t>• </a:t>
            </a:r>
            <a:r>
              <a:rPr lang="zh-CN" altLang="en-US" sz="4000" dirty="0">
                <a:solidFill>
                  <a:srgbClr val="FFFFFF"/>
                </a:solidFill>
                <a:effectLst>
                  <a:outerShdw blurRad="73025" dist="76200" dir="2700000" algn="tl" rotWithShape="0">
                    <a:srgbClr val="000000">
                      <a:alpha val="79000"/>
                    </a:srgbClr>
                  </a:outerShdw>
                </a:effectLst>
                <a:ea typeface="ＭＳ Ｐゴシック" charset="-128"/>
                <a:cs typeface="ＭＳ Ｐゴシック" charset="-128"/>
              </a:rPr>
              <a:t>经济上支持他们 </a:t>
            </a:r>
            <a:r>
              <a:rPr lang="en-US" altLang="zh-CN" sz="4000" dirty="0">
                <a:solidFill>
                  <a:srgbClr val="FFFFFF"/>
                </a:solidFill>
                <a:effectLst>
                  <a:outerShdw blurRad="73025" dist="76200" dir="2700000" algn="tl" rotWithShape="0">
                    <a:srgbClr val="000000">
                      <a:alpha val="79000"/>
                    </a:srgbClr>
                  </a:outerShdw>
                </a:effectLst>
                <a:ea typeface="ＭＳ Ｐゴシック" charset="-128"/>
                <a:cs typeface="ＭＳ Ｐゴシック" charset="-128"/>
              </a:rPr>
              <a:t>(5-9)</a:t>
            </a:r>
          </a:p>
        </p:txBody>
      </p:sp>
      <p:sp>
        <p:nvSpPr>
          <p:cNvPr id="203784" name="Rectangle 8"/>
          <p:cNvSpPr>
            <a:spLocks noChangeArrowheads="1"/>
          </p:cNvSpPr>
          <p:nvPr/>
        </p:nvSpPr>
        <p:spPr bwMode="auto">
          <a:xfrm>
            <a:off x="609600" y="4008886"/>
            <a:ext cx="8534400" cy="762000"/>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269" tIns="45635" rIns="91269" bIns="45635" anchor="ctr"/>
          <a:lstStyle/>
          <a:p>
            <a:pPr algn="l" eaLnBrk="0" hangingPunct="0">
              <a:defRPr/>
            </a:pPr>
            <a:r>
              <a:rPr lang="en-US" altLang="zh-CN" sz="4000" dirty="0">
                <a:solidFill>
                  <a:srgbClr val="FFFFFF"/>
                </a:solidFill>
                <a:effectLst>
                  <a:outerShdw blurRad="73025" dist="76200" dir="2700000" algn="tl" rotWithShape="0">
                    <a:srgbClr val="000000">
                      <a:alpha val="79000"/>
                    </a:srgbClr>
                  </a:outerShdw>
                </a:effectLst>
                <a:ea typeface="ＭＳ Ｐゴシック" charset="-128"/>
                <a:cs typeface="ＭＳ Ｐゴシック" charset="-128"/>
              </a:rPr>
              <a:t>• </a:t>
            </a:r>
            <a:r>
              <a:rPr lang="zh-CN" altLang="en-US" sz="4000" dirty="0">
                <a:solidFill>
                  <a:srgbClr val="FFFFFF"/>
                </a:solidFill>
                <a:effectLst>
                  <a:outerShdw blurRad="73025" dist="76200" dir="2700000" algn="tl" rotWithShape="0">
                    <a:srgbClr val="000000">
                      <a:alpha val="79000"/>
                    </a:srgbClr>
                  </a:outerShdw>
                </a:effectLst>
                <a:ea typeface="ＭＳ Ｐゴシック" charset="-128"/>
                <a:cs typeface="ＭＳ Ｐゴシック" charset="-128"/>
              </a:rPr>
              <a:t>鼓励他们 </a:t>
            </a:r>
            <a:r>
              <a:rPr lang="en-US" altLang="zh-CN" sz="4000" dirty="0">
                <a:solidFill>
                  <a:srgbClr val="FFFFFF"/>
                </a:solidFill>
                <a:effectLst>
                  <a:outerShdw blurRad="73025" dist="76200" dir="2700000" algn="tl" rotWithShape="0">
                    <a:srgbClr val="000000">
                      <a:alpha val="79000"/>
                    </a:srgbClr>
                  </a:outerShdw>
                </a:effectLst>
                <a:ea typeface="ＭＳ Ｐゴシック" charset="-128"/>
                <a:cs typeface="ＭＳ Ｐゴシック" charset="-128"/>
              </a:rPr>
              <a:t>(10-11)</a:t>
            </a:r>
          </a:p>
        </p:txBody>
      </p:sp>
      <p:sp>
        <p:nvSpPr>
          <p:cNvPr id="203785" name="Rectangle 9"/>
          <p:cNvSpPr>
            <a:spLocks noChangeArrowheads="1"/>
          </p:cNvSpPr>
          <p:nvPr/>
        </p:nvSpPr>
        <p:spPr bwMode="auto">
          <a:xfrm>
            <a:off x="609600" y="4732785"/>
            <a:ext cx="8534400" cy="762000"/>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269" tIns="45635" rIns="91269" bIns="45635" anchor="ctr"/>
          <a:lstStyle/>
          <a:p>
            <a:pPr algn="l" eaLnBrk="0" hangingPunct="0">
              <a:defRPr/>
            </a:pPr>
            <a:r>
              <a:rPr lang="en-US" altLang="zh-CN" sz="4000" dirty="0">
                <a:solidFill>
                  <a:srgbClr val="FFFFFF"/>
                </a:solidFill>
                <a:effectLst>
                  <a:outerShdw blurRad="73025" dist="76200" dir="2700000" algn="tl" rotWithShape="0">
                    <a:srgbClr val="000000">
                      <a:alpha val="79000"/>
                    </a:srgbClr>
                  </a:outerShdw>
                </a:effectLst>
                <a:ea typeface="ＭＳ Ｐゴシック" charset="-128"/>
                <a:cs typeface="ＭＳ Ｐゴシック" charset="-128"/>
              </a:rPr>
              <a:t>• </a:t>
            </a:r>
            <a:r>
              <a:rPr lang="zh-CN" altLang="en-US" sz="4000" dirty="0">
                <a:solidFill>
                  <a:srgbClr val="FFFFFF"/>
                </a:solidFill>
                <a:effectLst>
                  <a:outerShdw blurRad="73025" dist="76200" dir="2700000" algn="tl" rotWithShape="0">
                    <a:srgbClr val="000000">
                      <a:alpha val="79000"/>
                    </a:srgbClr>
                  </a:outerShdw>
                </a:effectLst>
                <a:ea typeface="ＭＳ Ｐゴシック" charset="-128"/>
                <a:cs typeface="ＭＳ Ｐゴシック" charset="-128"/>
              </a:rPr>
              <a:t>认同他们的呼召 </a:t>
            </a:r>
            <a:r>
              <a:rPr lang="en-US" altLang="zh-CN" sz="4000" dirty="0">
                <a:solidFill>
                  <a:srgbClr val="FFFFFF"/>
                </a:solidFill>
                <a:effectLst>
                  <a:outerShdw blurRad="73025" dist="76200" dir="2700000" algn="tl" rotWithShape="0">
                    <a:srgbClr val="000000">
                      <a:alpha val="79000"/>
                    </a:srgbClr>
                  </a:outerShdw>
                </a:effectLst>
                <a:ea typeface="ＭＳ Ｐゴシック" charset="-128"/>
                <a:cs typeface="ＭＳ Ｐゴシック" charset="-128"/>
              </a:rPr>
              <a:t>(12)</a:t>
            </a:r>
          </a:p>
        </p:txBody>
      </p:sp>
      <p:sp>
        <p:nvSpPr>
          <p:cNvPr id="2" name="Rectangle 1"/>
          <p:cNvSpPr/>
          <p:nvPr/>
        </p:nvSpPr>
        <p:spPr>
          <a:xfrm>
            <a:off x="611560" y="5502229"/>
            <a:ext cx="8532440" cy="769441"/>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269" tIns="45635" rIns="91269" bIns="45635" anchor="ctr"/>
          <a:lstStyle/>
          <a:p>
            <a:pPr algn="l" eaLnBrk="0" hangingPunct="0"/>
            <a:r>
              <a:rPr lang="en-US" altLang="zh-CN" sz="4000" dirty="0">
                <a:solidFill>
                  <a:srgbClr val="FFFFFF"/>
                </a:solidFill>
                <a:effectLst>
                  <a:outerShdw blurRad="73025" dist="76200" dir="2700000" algn="tl" rotWithShape="0">
                    <a:srgbClr val="000000">
                      <a:alpha val="79000"/>
                    </a:srgbClr>
                  </a:outerShdw>
                </a:effectLst>
                <a:ea typeface="ＭＳ Ｐゴシック" charset="-128"/>
                <a:cs typeface="ＭＳ Ｐゴシック" charset="-128"/>
              </a:rPr>
              <a:t>• </a:t>
            </a:r>
            <a:r>
              <a:rPr lang="zh-CN" altLang="en-US" sz="4000" dirty="0">
                <a:solidFill>
                  <a:srgbClr val="FFFFFF"/>
                </a:solidFill>
                <a:effectLst>
                  <a:outerShdw blurRad="73025" dist="76200" dir="2700000" algn="tl" rotWithShape="0">
                    <a:srgbClr val="000000">
                      <a:alpha val="79000"/>
                    </a:srgbClr>
                  </a:outerShdw>
                </a:effectLst>
                <a:ea typeface="ＭＳ Ｐゴシック" charset="-128"/>
                <a:cs typeface="ＭＳ Ｐゴシック" charset="-128"/>
              </a:rPr>
              <a:t>顺服他们</a:t>
            </a:r>
            <a:r>
              <a:rPr lang="en-US" altLang="zh-CN" sz="4000" dirty="0">
                <a:solidFill>
                  <a:srgbClr val="FFFFFF"/>
                </a:solidFill>
                <a:effectLst>
                  <a:outerShdw blurRad="73025" dist="76200" dir="2700000" algn="tl" rotWithShape="0">
                    <a:srgbClr val="000000">
                      <a:alpha val="79000"/>
                    </a:srgbClr>
                  </a:outerShdw>
                </a:effectLst>
                <a:ea typeface="ＭＳ Ｐゴシック" charset="-128"/>
                <a:cs typeface="ＭＳ Ｐゴシック" charset="-128"/>
              </a:rPr>
              <a:t>(13-18)</a:t>
            </a:r>
          </a:p>
        </p:txBody>
      </p:sp>
    </p:spTree>
  </p:cSld>
  <p:clrMapOvr>
    <a:masterClrMapping/>
  </p:clrMapOvr>
  <p:transition spd="med">
    <p:cover dir="lu"/>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03782">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03784">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03785">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3782" grpId="0" build="p"/>
      <p:bldP spid="203784" grpId="0" build="p"/>
      <p:bldP spid="203785" grpId="0" build="p"/>
    </p:bldLst>
  </p:timing>
</p:sld>
</file>

<file path=ppt/slides/slide3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45122" name="Rectangle 5"/>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269" tIns="45635" rIns="91269" bIns="45635" anchor="ctr"/>
          <a:lstStyle/>
          <a:p>
            <a:pPr algn="l" eaLnBrk="0" hangingPunct="0"/>
            <a:endParaRPr lang="en-US" b="0">
              <a:solidFill>
                <a:srgbClr val="000000"/>
              </a:solidFill>
            </a:endParaRPr>
          </a:p>
        </p:txBody>
      </p:sp>
      <p:pic>
        <p:nvPicPr>
          <p:cNvPr id="645123" name="Picture 2" descr="ephesians4_3"/>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762000"/>
            <a:ext cx="9144000" cy="617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1123" name="Rectangle 3"/>
          <p:cNvSpPr>
            <a:spLocks noGrp="1" noChangeArrowheads="1"/>
          </p:cNvSpPr>
          <p:nvPr>
            <p:ph type="title"/>
          </p:nvPr>
        </p:nvSpPr>
        <p:spPr>
          <a:xfrm>
            <a:off x="0" y="152400"/>
            <a:ext cx="9144000" cy="1143000"/>
          </a:xfrm>
          <a:effectLst>
            <a:outerShdw blurRad="63500" dist="35921" dir="2700000" algn="ctr" rotWithShape="0">
              <a:srgbClr val="000000">
                <a:alpha val="74998"/>
              </a:srgbClr>
            </a:outerShdw>
          </a:effectLst>
        </p:spPr>
        <p:txBody>
          <a:bodyPr/>
          <a:lstStyle/>
          <a:p>
            <a:pPr marL="898687" indent="-898687" algn="l">
              <a:defRPr/>
            </a:pPr>
            <a:r>
              <a:rPr lang="en-US" b="1" dirty="0">
                <a:solidFill>
                  <a:schemeClr val="bg1"/>
                </a:solidFill>
              </a:rPr>
              <a:t>B. </a:t>
            </a:r>
            <a:r>
              <a:rPr lang="zh-CN" altLang="en-US" b="1" dirty="0">
                <a:solidFill>
                  <a:schemeClr val="bg1"/>
                </a:solidFill>
              </a:rPr>
              <a:t>彼此配搭 </a:t>
            </a:r>
            <a:r>
              <a:rPr lang="en-US" b="1" dirty="0">
                <a:solidFill>
                  <a:schemeClr val="bg1"/>
                </a:solidFill>
              </a:rPr>
              <a:t>(16:19-24)</a:t>
            </a:r>
          </a:p>
        </p:txBody>
      </p:sp>
    </p:spTree>
  </p:cSld>
  <p:clrMapOvr>
    <a:masterClrMapping/>
  </p:clrMapOvr>
  <p:transition spd="med">
    <p:cover dir="lu"/>
  </p:transition>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6146" name="Rectangle 2"/>
          <p:cNvSpPr>
            <a:spLocks noGrp="1" noChangeArrowheads="1"/>
          </p:cNvSpPr>
          <p:nvPr>
            <p:ph type="title"/>
          </p:nvPr>
        </p:nvSpPr>
        <p:spPr>
          <a:xfrm>
            <a:off x="457200" y="274638"/>
            <a:ext cx="8229600" cy="868362"/>
          </a:xfrm>
          <a:solidFill>
            <a:srgbClr val="2B2180"/>
          </a:solidFill>
        </p:spPr>
        <p:txBody>
          <a:bodyPr/>
          <a:lstStyle/>
          <a:p>
            <a:r>
              <a:rPr lang="zh-CN" altLang="en-US" dirty="0">
                <a:solidFill>
                  <a:schemeClr val="bg1"/>
                </a:solidFill>
                <a:latin typeface="Arial" charset="0"/>
                <a:ea typeface="ＭＳ Ｐゴシック" charset="0"/>
                <a:cs typeface="ＭＳ Ｐゴシック" charset="0"/>
              </a:rPr>
              <a:t>林前</a:t>
            </a:r>
            <a:r>
              <a:rPr lang="en-US" dirty="0">
                <a:solidFill>
                  <a:schemeClr val="bg1"/>
                </a:solidFill>
                <a:latin typeface="Arial" charset="0"/>
                <a:ea typeface="ＭＳ Ｐゴシック" charset="0"/>
                <a:cs typeface="ＭＳ Ｐゴシック" charset="0"/>
              </a:rPr>
              <a:t>16</a:t>
            </a:r>
            <a:r>
              <a:rPr lang="zh-CN" altLang="en-US" dirty="0">
                <a:solidFill>
                  <a:schemeClr val="bg1"/>
                </a:solidFill>
                <a:latin typeface="Arial" charset="0"/>
                <a:ea typeface="ＭＳ Ｐゴシック" charset="0"/>
                <a:cs typeface="ＭＳ Ｐゴシック" charset="0"/>
              </a:rPr>
              <a:t>的中心思想</a:t>
            </a:r>
            <a:endParaRPr lang="en-US" dirty="0">
              <a:latin typeface="Arial" charset="0"/>
              <a:ea typeface="ＭＳ Ｐゴシック" charset="0"/>
              <a:cs typeface="ＭＳ Ｐゴシック" charset="0"/>
            </a:endParaRPr>
          </a:p>
        </p:txBody>
      </p:sp>
      <p:sp>
        <p:nvSpPr>
          <p:cNvPr id="646147" name="Rectangle 8"/>
          <p:cNvSpPr>
            <a:spLocks noChangeArrowheads="1"/>
          </p:cNvSpPr>
          <p:nvPr/>
        </p:nvSpPr>
        <p:spPr bwMode="auto">
          <a:xfrm>
            <a:off x="457200" y="1295436"/>
            <a:ext cx="8229600" cy="868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69" tIns="45635" rIns="91269" bIns="45635" anchor="ctr"/>
          <a:lstStyle/>
          <a:p>
            <a:pPr algn="l" eaLnBrk="0" hangingPunct="0"/>
            <a:r>
              <a:rPr lang="zh-CN" altLang="en-US" sz="4400" b="0" dirty="0">
                <a:solidFill>
                  <a:srgbClr val="000000"/>
                </a:solidFill>
              </a:rPr>
              <a:t>通过以下途径传扬福音：</a:t>
            </a:r>
          </a:p>
        </p:txBody>
      </p:sp>
      <p:grpSp>
        <p:nvGrpSpPr>
          <p:cNvPr id="2" name="Group 11"/>
          <p:cNvGrpSpPr>
            <a:grpSpLocks/>
          </p:cNvGrpSpPr>
          <p:nvPr/>
        </p:nvGrpSpPr>
        <p:grpSpPr bwMode="auto">
          <a:xfrm>
            <a:off x="331788" y="2209800"/>
            <a:ext cx="5230812" cy="4270375"/>
            <a:chOff x="209" y="1392"/>
            <a:chExt cx="3295" cy="2690"/>
          </a:xfrm>
        </p:grpSpPr>
        <p:pic>
          <p:nvPicPr>
            <p:cNvPr id="646152" name="Picture 6" descr="giving-hand"/>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flipH="1">
              <a:off x="209" y="1884"/>
              <a:ext cx="3295" cy="2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6153" name="Rectangle 9"/>
            <p:cNvSpPr>
              <a:spLocks noChangeArrowheads="1"/>
            </p:cNvSpPr>
            <p:nvPr/>
          </p:nvSpPr>
          <p:spPr bwMode="auto">
            <a:xfrm>
              <a:off x="1008" y="1392"/>
              <a:ext cx="2352" cy="5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0" hangingPunct="0"/>
              <a:r>
                <a:rPr lang="zh-CN" altLang="en-US" sz="4400" b="0" dirty="0">
                  <a:solidFill>
                    <a:srgbClr val="2B2180"/>
                  </a:solidFill>
                </a:rPr>
                <a:t>奉献</a:t>
              </a:r>
            </a:p>
          </p:txBody>
        </p:sp>
      </p:grpSp>
      <p:grpSp>
        <p:nvGrpSpPr>
          <p:cNvPr id="3" name="Group 12"/>
          <p:cNvGrpSpPr>
            <a:grpSpLocks/>
          </p:cNvGrpSpPr>
          <p:nvPr/>
        </p:nvGrpSpPr>
        <p:grpSpPr bwMode="auto">
          <a:xfrm>
            <a:off x="5257800" y="2209801"/>
            <a:ext cx="3733800" cy="4267200"/>
            <a:chOff x="3312" y="1392"/>
            <a:chExt cx="2352" cy="2688"/>
          </a:xfrm>
        </p:grpSpPr>
        <p:pic>
          <p:nvPicPr>
            <p:cNvPr id="646150" name="Picture 7" descr="GivetoGodsFamilyFirs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598" y="1872"/>
              <a:ext cx="1781" cy="2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6151" name="Rectangle 10"/>
            <p:cNvSpPr>
              <a:spLocks noChangeArrowheads="1"/>
            </p:cNvSpPr>
            <p:nvPr/>
          </p:nvSpPr>
          <p:spPr bwMode="auto">
            <a:xfrm>
              <a:off x="3312" y="1392"/>
              <a:ext cx="2352" cy="5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0" hangingPunct="0"/>
              <a:r>
                <a:rPr lang="zh-CN" altLang="en-US" sz="4400" b="0" dirty="0">
                  <a:solidFill>
                    <a:srgbClr val="2B2180"/>
                  </a:solidFill>
                </a:rPr>
                <a:t>团队合作</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2290" name="Picture 2" descr="http://argentcapital.com/wp-content/uploads/2017/08/herd-mentality_resized4web.jpg">
            <a:extLst>
              <a:ext uri="{FF2B5EF4-FFF2-40B4-BE49-F238E27FC236}">
                <a16:creationId xmlns:a16="http://schemas.microsoft.com/office/drawing/2014/main" id="{C0DF05CE-E6C0-1A45-8970-3DFF8A1846C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379413"/>
            <a:ext cx="9144000" cy="6099175"/>
          </a:xfrm>
          <a:prstGeom prst="rect">
            <a:avLst/>
          </a:prstGeom>
          <a:noFill/>
          <a:extLst>
            <a:ext uri="{909E8E84-426E-40DD-AFC4-6F175D3DCCD1}">
              <a14:hiddenFill xmlns:a14="http://schemas.microsoft.com/office/drawing/2010/main">
                <a:solidFill>
                  <a:srgbClr val="FFFFFF"/>
                </a:solidFill>
              </a14:hiddenFill>
            </a:ext>
          </a:extLst>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900098" name="Rectangle 2"/>
          <p:cNvSpPr>
            <a:spLocks noGrp="1" noChangeArrowheads="1"/>
          </p:cNvSpPr>
          <p:nvPr>
            <p:ph type="ctrTitle"/>
          </p:nvPr>
        </p:nvSpPr>
        <p:spPr>
          <a:xfrm>
            <a:off x="0" y="368300"/>
            <a:ext cx="9143999" cy="1080120"/>
          </a:xfrm>
          <a:effectLst/>
        </p:spPr>
        <p:txBody>
          <a:bodyPr/>
          <a:lstStyle/>
          <a:p>
            <a:pPr>
              <a:defRPr/>
            </a:pPr>
            <a:r>
              <a:rPr lang="zh-SG" altLang="en-US" b="1" dirty="0">
                <a:solidFill>
                  <a:schemeClr val="tx2"/>
                </a:solidFill>
                <a:effectLst>
                  <a:glow rad="127000">
                    <a:schemeClr val="bg1"/>
                  </a:glow>
                </a:effectLst>
                <a:latin typeface="Microsoft YaHei UI" panose="020B0503020204020204" pitchFamily="34" charset="-122"/>
                <a:ea typeface="Microsoft YaHei UI" panose="020B0503020204020204" pitchFamily="34" charset="-122"/>
                <a:cs typeface="ＭＳ Ｐゴシック" charset="0"/>
              </a:rPr>
              <a:t>牛群心态</a:t>
            </a:r>
            <a:endParaRPr lang="en-US" b="1" dirty="0">
              <a:solidFill>
                <a:schemeClr val="tx2"/>
              </a:solidFill>
              <a:effectLst>
                <a:glow rad="127000">
                  <a:schemeClr val="bg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a:extLst>
              <a:ext uri="{FF2B5EF4-FFF2-40B4-BE49-F238E27FC236}">
                <a16:creationId xmlns:a16="http://schemas.microsoft.com/office/drawing/2014/main" id="{07BC6243-A1B9-E842-86D0-2D0232D6621E}"/>
              </a:ext>
            </a:extLst>
          </p:cNvPr>
          <p:cNvSpPr txBox="1">
            <a:spLocks noChangeArrowheads="1"/>
          </p:cNvSpPr>
          <p:nvPr/>
        </p:nvSpPr>
        <p:spPr bwMode="auto">
          <a:xfrm>
            <a:off x="-36095" y="5770479"/>
            <a:ext cx="9143999" cy="10801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SG" altLang="en-US" sz="4400" b="1" i="0" u="none" strike="noStrike" kern="0" cap="none" spc="0" normalizeH="0" baseline="0" noProof="0" dirty="0">
                <a:ln>
                  <a:noFill/>
                </a:ln>
                <a:solidFill>
                  <a:srgbClr val="000000"/>
                </a:solidFill>
                <a:effectLst>
                  <a:glow rad="127000">
                    <a:srgbClr val="FFFFFF"/>
                  </a:glow>
                </a:effectLst>
                <a:uLnTx/>
                <a:uFillTx/>
                <a:latin typeface="Microsoft YaHei UI" panose="020B0503020204020204" pitchFamily="34" charset="-122"/>
                <a:ea typeface="Microsoft YaHei UI" panose="020B0503020204020204" pitchFamily="34" charset="-122"/>
                <a:cs typeface="ＭＳ Ｐゴシック" charset="0"/>
              </a:rPr>
              <a:t>哥林多前书</a:t>
            </a:r>
          </a:p>
        </p:txBody>
      </p:sp>
    </p:spTree>
    <p:extLst>
      <p:ext uri="{BB962C8B-B14F-4D97-AF65-F5344CB8AC3E}">
        <p14:creationId xmlns:p14="http://schemas.microsoft.com/office/powerpoint/2010/main" val="385665621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https://images.martechadvisor.com/images/uploads/content_images/be_different_57f7c1ee70eab.jpg">
            <a:extLst>
              <a:ext uri="{FF2B5EF4-FFF2-40B4-BE49-F238E27FC236}">
                <a16:creationId xmlns:a16="http://schemas.microsoft.com/office/drawing/2014/main" id="{D7A1F30B-7D44-DF47-B9ED-67EB0F4AA4B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944" y="13360"/>
            <a:ext cx="9144000" cy="6088063"/>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347864" y="2688407"/>
            <a:ext cx="5796136" cy="3413016"/>
          </a:xfrm>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我们怎么样在能与非信徒 </a:t>
            </a:r>
            <a:r>
              <a:rPr lang="zh-CN" altLang="en-US" sz="66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不一样</a:t>
            </a:r>
            <a:r>
              <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endParaRPr 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4" name="Rectangle 2">
            <a:extLst>
              <a:ext uri="{FF2B5EF4-FFF2-40B4-BE49-F238E27FC236}">
                <a16:creationId xmlns:a16="http://schemas.microsoft.com/office/drawing/2014/main" id="{C91A72FC-6206-AD43-938A-DFD4AF3AFC00}"/>
              </a:ext>
            </a:extLst>
          </p:cNvPr>
          <p:cNvSpPr txBox="1">
            <a:spLocks noChangeArrowheads="1"/>
          </p:cNvSpPr>
          <p:nvPr/>
        </p:nvSpPr>
        <p:spPr bwMode="auto">
          <a:xfrm>
            <a:off x="0" y="6021604"/>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893" rtl="0" eaLnBrk="0" fontAlgn="base" latinLnBrk="0" hangingPunct="0">
              <a:lnSpc>
                <a:spcPct val="100000"/>
              </a:lnSpc>
              <a:spcBef>
                <a:spcPct val="0"/>
              </a:spcBef>
              <a:spcAft>
                <a:spcPct val="0"/>
              </a:spcAft>
              <a:buClrTx/>
              <a:buSzTx/>
              <a:buFontTx/>
              <a:buNone/>
              <a:tabLst/>
              <a:defRPr/>
            </a:pPr>
            <a:r>
              <a:rPr kumimoji="0" lang="zh-CN" altLang="en-US" sz="4800" b="0"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哥林多前书</a:t>
            </a:r>
            <a:endParaRPr kumimoji="0" lang="en-US" sz="4800" b="0"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6390643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descr="https://notedcareers.com.au/wp-content/uploads/standing-out.jpg">
            <a:extLst>
              <a:ext uri="{FF2B5EF4-FFF2-40B4-BE49-F238E27FC236}">
                <a16:creationId xmlns:a16="http://schemas.microsoft.com/office/drawing/2014/main" id="{7E44B806-101F-6E4E-8D46-8449732B04E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3689"/>
          <a:stretch/>
        </p:blipFill>
        <p:spPr bwMode="auto">
          <a:xfrm>
            <a:off x="0" y="507140"/>
            <a:ext cx="9144000" cy="5874188"/>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5"/>
            <a:ext cx="6876256" cy="457355"/>
          </a:xfrm>
          <a:effectLst>
            <a:outerShdw blurRad="63500" dist="35921" dir="2700000" algn="ctr" rotWithShape="0">
              <a:schemeClr val="tx2">
                <a:alpha val="74998"/>
              </a:schemeClr>
            </a:outerShdw>
          </a:effectLst>
        </p:spPr>
        <p:txBody>
          <a:bodyPr anchor="ctr"/>
          <a:lstStyle/>
          <a:p>
            <a:pPr algn="l">
              <a:defRPr/>
            </a:pPr>
            <a:r>
              <a:rPr lang="zh-CN" altLang="en-US" sz="3200" b="1" i="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我们与非信徒相比，要怎么样才能</a:t>
            </a:r>
            <a:r>
              <a:rPr lang="en-US" sz="3200" b="1" i="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p>
        </p:txBody>
      </p:sp>
      <p:sp>
        <p:nvSpPr>
          <p:cNvPr id="4" name="Rectangle 2">
            <a:extLst>
              <a:ext uri="{FF2B5EF4-FFF2-40B4-BE49-F238E27FC236}">
                <a16:creationId xmlns:a16="http://schemas.microsoft.com/office/drawing/2014/main" id="{B33A0B84-3A7C-DD46-AABB-D3E788989778}"/>
              </a:ext>
            </a:extLst>
          </p:cNvPr>
          <p:cNvSpPr txBox="1">
            <a:spLocks noChangeArrowheads="1"/>
          </p:cNvSpPr>
          <p:nvPr/>
        </p:nvSpPr>
        <p:spPr bwMode="auto">
          <a:xfrm>
            <a:off x="2056234" y="2152268"/>
            <a:ext cx="4748014"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8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要</a:t>
            </a:r>
            <a:r>
              <a:rPr kumimoji="0" lang="en-US" sz="48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br>
              <a:rPr kumimoji="0" lang="en-US" sz="48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br>
            <a:r>
              <a:rPr kumimoji="0" lang="zh-CN" altLang="en-US" sz="4800" b="1" i="0" u="none" strike="noStrike" kern="0" cap="none" spc="0" normalizeH="0" baseline="0" noProof="0" dirty="0">
                <a:ln>
                  <a:noFill/>
                </a:ln>
                <a:solidFill>
                  <a:srgbClr val="FFFF00"/>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不一样</a:t>
            </a:r>
            <a:endParaRPr kumimoji="0" lang="en-US" sz="4800" b="1" i="0" u="none" strike="noStrike" kern="0" cap="none" spc="0" normalizeH="0" baseline="0" noProof="0" dirty="0">
              <a:ln>
                <a:noFill/>
              </a:ln>
              <a:solidFill>
                <a:srgbClr val="FFFF00"/>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6" name="Rectangle 2">
            <a:extLst>
              <a:ext uri="{FF2B5EF4-FFF2-40B4-BE49-F238E27FC236}">
                <a16:creationId xmlns:a16="http://schemas.microsoft.com/office/drawing/2014/main" id="{C91B329B-10E4-3B49-8644-55EB6192D550}"/>
              </a:ext>
            </a:extLst>
          </p:cNvPr>
          <p:cNvSpPr txBox="1">
            <a:spLocks noChangeArrowheads="1"/>
          </p:cNvSpPr>
          <p:nvPr/>
        </p:nvSpPr>
        <p:spPr bwMode="auto">
          <a:xfrm>
            <a:off x="2843808" y="6296857"/>
            <a:ext cx="6181824" cy="57338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3200" b="1" i="1"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r>
              <a:rPr kumimoji="0" lang="zh-CN" altLang="en-US" sz="3200" b="1" i="1"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呢</a:t>
            </a:r>
            <a:r>
              <a:rPr kumimoji="0" lang="en-US" sz="3200" b="1" i="1"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p>
        </p:txBody>
      </p:sp>
      <p:sp>
        <p:nvSpPr>
          <p:cNvPr id="7" name="Rectangle 2">
            <a:extLst>
              <a:ext uri="{FF2B5EF4-FFF2-40B4-BE49-F238E27FC236}">
                <a16:creationId xmlns:a16="http://schemas.microsoft.com/office/drawing/2014/main" id="{B44D5CD2-B388-0D46-8D40-7AEA3E0220F4}"/>
              </a:ext>
            </a:extLst>
          </p:cNvPr>
          <p:cNvSpPr txBox="1">
            <a:spLocks noChangeArrowheads="1"/>
          </p:cNvSpPr>
          <p:nvPr/>
        </p:nvSpPr>
        <p:spPr bwMode="auto">
          <a:xfrm>
            <a:off x="-1" y="786130"/>
            <a:ext cx="3008337"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800" b="1" i="0" u="none" strike="noStrike" kern="0" cap="none" spc="0" normalizeH="0" baseline="0" noProof="0" dirty="0">
                <a:ln>
                  <a:noFill/>
                </a:ln>
                <a:solidFill>
                  <a:srgbClr val="FFFF00"/>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团结</a:t>
            </a:r>
            <a:br>
              <a:rPr kumimoji="0" lang="en-US" sz="36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br>
            <a:r>
              <a:rPr kumimoji="0" lang="en-US" sz="36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(1–4)</a:t>
            </a:r>
          </a:p>
        </p:txBody>
      </p:sp>
      <p:sp>
        <p:nvSpPr>
          <p:cNvPr id="2" name="Down Arrow 1">
            <a:extLst>
              <a:ext uri="{FF2B5EF4-FFF2-40B4-BE49-F238E27FC236}">
                <a16:creationId xmlns:a16="http://schemas.microsoft.com/office/drawing/2014/main" id="{497D00CE-964C-EE41-A53C-3F427AFBA0FE}"/>
              </a:ext>
            </a:extLst>
          </p:cNvPr>
          <p:cNvSpPr/>
          <p:nvPr/>
        </p:nvSpPr>
        <p:spPr bwMode="auto">
          <a:xfrm rot="7630003">
            <a:off x="2414894" y="1965875"/>
            <a:ext cx="936104" cy="637883"/>
          </a:xfrm>
          <a:prstGeom prst="down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p:txBody>
      </p:sp>
      <p:sp>
        <p:nvSpPr>
          <p:cNvPr id="9" name="Rectangle 2">
            <a:extLst>
              <a:ext uri="{FF2B5EF4-FFF2-40B4-BE49-F238E27FC236}">
                <a16:creationId xmlns:a16="http://schemas.microsoft.com/office/drawing/2014/main" id="{026EBFA3-B6F4-5E44-A44A-A8DB2F598772}"/>
              </a:ext>
            </a:extLst>
          </p:cNvPr>
          <p:cNvSpPr txBox="1">
            <a:spLocks noChangeArrowheads="1"/>
          </p:cNvSpPr>
          <p:nvPr/>
        </p:nvSpPr>
        <p:spPr bwMode="auto">
          <a:xfrm>
            <a:off x="5724130" y="786130"/>
            <a:ext cx="3419870"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800" b="1" i="0" u="none" strike="noStrike" kern="0" cap="none" spc="0" normalizeH="0" baseline="0" noProof="0" dirty="0">
                <a:ln>
                  <a:noFill/>
                </a:ln>
                <a:solidFill>
                  <a:srgbClr val="FFFF00"/>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有道德</a:t>
            </a:r>
            <a:br>
              <a:rPr kumimoji="0" lang="en-US" sz="36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br>
            <a:r>
              <a:rPr kumimoji="0" lang="en-US" sz="36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(5–6)</a:t>
            </a:r>
          </a:p>
        </p:txBody>
      </p:sp>
      <p:sp>
        <p:nvSpPr>
          <p:cNvPr id="10" name="Down Arrow 9">
            <a:extLst>
              <a:ext uri="{FF2B5EF4-FFF2-40B4-BE49-F238E27FC236}">
                <a16:creationId xmlns:a16="http://schemas.microsoft.com/office/drawing/2014/main" id="{05B85287-23FD-A347-9DB6-80B1D4015076}"/>
              </a:ext>
            </a:extLst>
          </p:cNvPr>
          <p:cNvSpPr/>
          <p:nvPr/>
        </p:nvSpPr>
        <p:spPr bwMode="auto">
          <a:xfrm rot="13648222">
            <a:off x="5656430" y="1960725"/>
            <a:ext cx="936104" cy="637883"/>
          </a:xfrm>
          <a:prstGeom prst="down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p:txBody>
      </p:sp>
      <p:sp>
        <p:nvSpPr>
          <p:cNvPr id="11" name="Rectangle 2">
            <a:extLst>
              <a:ext uri="{FF2B5EF4-FFF2-40B4-BE49-F238E27FC236}">
                <a16:creationId xmlns:a16="http://schemas.microsoft.com/office/drawing/2014/main" id="{68414B0D-090C-0040-A9D2-47D26B6FA86E}"/>
              </a:ext>
            </a:extLst>
          </p:cNvPr>
          <p:cNvSpPr txBox="1">
            <a:spLocks noChangeArrowheads="1"/>
          </p:cNvSpPr>
          <p:nvPr/>
        </p:nvSpPr>
        <p:spPr bwMode="auto">
          <a:xfrm>
            <a:off x="1979712" y="4587488"/>
            <a:ext cx="4896544"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800" b="1" i="0" u="none" strike="noStrike" kern="0" cap="none" spc="0" normalizeH="0" baseline="0" noProof="0" dirty="0">
                <a:ln>
                  <a:noFill/>
                </a:ln>
                <a:solidFill>
                  <a:srgbClr val="FFFF00"/>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舍己为人</a:t>
            </a:r>
            <a:br>
              <a:rPr kumimoji="0" lang="en-US" sz="36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br>
            <a:r>
              <a:rPr kumimoji="0" lang="en-US" sz="36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(7–16)</a:t>
            </a:r>
          </a:p>
        </p:txBody>
      </p:sp>
      <p:sp>
        <p:nvSpPr>
          <p:cNvPr id="12" name="Down Arrow 11">
            <a:extLst>
              <a:ext uri="{FF2B5EF4-FFF2-40B4-BE49-F238E27FC236}">
                <a16:creationId xmlns:a16="http://schemas.microsoft.com/office/drawing/2014/main" id="{ADCA541C-A88C-6145-B6FB-D4D668ADCDBB}"/>
              </a:ext>
            </a:extLst>
          </p:cNvPr>
          <p:cNvSpPr/>
          <p:nvPr/>
        </p:nvSpPr>
        <p:spPr bwMode="auto">
          <a:xfrm>
            <a:off x="3962189" y="3960653"/>
            <a:ext cx="936104" cy="637883"/>
          </a:xfrm>
          <a:prstGeom prst="down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p:txBody>
      </p:sp>
      <p:sp>
        <p:nvSpPr>
          <p:cNvPr id="13" name="Rectangle 2">
            <a:extLst>
              <a:ext uri="{FF2B5EF4-FFF2-40B4-BE49-F238E27FC236}">
                <a16:creationId xmlns:a16="http://schemas.microsoft.com/office/drawing/2014/main" id="{4C6900FF-4A2F-AA4D-A602-5E82D3DB91F6}"/>
              </a:ext>
            </a:extLst>
          </p:cNvPr>
          <p:cNvSpPr txBox="1">
            <a:spLocks noChangeArrowheads="1"/>
          </p:cNvSpPr>
          <p:nvPr/>
        </p:nvSpPr>
        <p:spPr bwMode="auto">
          <a:xfrm>
            <a:off x="5573055" y="5448404"/>
            <a:ext cx="3443133"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SG"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哥林多前书</a:t>
            </a:r>
          </a:p>
        </p:txBody>
      </p:sp>
    </p:spTree>
    <p:extLst>
      <p:ext uri="{BB962C8B-B14F-4D97-AF65-F5344CB8AC3E}">
        <p14:creationId xmlns:p14="http://schemas.microsoft.com/office/powerpoint/2010/main" val="402683978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4"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down)">
                                      <p:cBhvr>
                                        <p:cTn id="11" dur="500"/>
                                        <p:tgtEl>
                                          <p:spTgt spid="2"/>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wipe(down)">
                                      <p:cBhvr>
                                        <p:cTn id="14" dur="5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wipe(down)">
                                      <p:cBhvr>
                                        <p:cTn id="19" dur="500"/>
                                        <p:tgtEl>
                                          <p:spTgt spid="10"/>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down)">
                                      <p:cBhvr>
                                        <p:cTn id="22" dur="500"/>
                                        <p:tgtEl>
                                          <p:spTgt spid="9"/>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wipe(up)">
                                      <p:cBhvr>
                                        <p:cTn id="27" dur="500"/>
                                        <p:tgtEl>
                                          <p:spTgt spid="12"/>
                                        </p:tgtEl>
                                      </p:cBhvr>
                                    </p:animEffect>
                                  </p:childTnLst>
                                </p:cTn>
                              </p:par>
                              <p:par>
                                <p:cTn id="28" presetID="22" presetClass="entr" presetSubtype="1" fill="hold" grpId="0" nodeType="with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wipe(up)">
                                      <p:cBhvr>
                                        <p:cTn id="30" dur="500"/>
                                        <p:tgtEl>
                                          <p:spTgt spid="11"/>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500" fill="hold"/>
                                        <p:tgtEl>
                                          <p:spTgt spid="13"/>
                                        </p:tgtEl>
                                        <p:attrNameLst>
                                          <p:attrName>ppt_x</p:attrName>
                                        </p:attrNameLst>
                                      </p:cBhvr>
                                      <p:tavLst>
                                        <p:tav tm="0">
                                          <p:val>
                                            <p:strVal val="#ppt_x"/>
                                          </p:val>
                                        </p:tav>
                                        <p:tav tm="100000">
                                          <p:val>
                                            <p:strVal val="#ppt_x"/>
                                          </p:val>
                                        </p:tav>
                                      </p:tavLst>
                                    </p:anim>
                                    <p:anim calcmode="lin" valueType="num">
                                      <p:cBhvr additive="base">
                                        <p:cTn id="36"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p:bldP spid="2" grpId="0" animBg="1"/>
      <p:bldP spid="9" grpId="0"/>
      <p:bldP spid="10" grpId="0" animBg="1"/>
      <p:bldP spid="11" grpId="0"/>
      <p:bldP spid="12" grpId="0" animBg="1"/>
      <p:bldP spid="13" grpId="0"/>
    </p:bld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https://billmuehlenberg.com/wp-content/uploads/2017/07/different.jpg">
            <a:extLst>
              <a:ext uri="{FF2B5EF4-FFF2-40B4-BE49-F238E27FC236}">
                <a16:creationId xmlns:a16="http://schemas.microsoft.com/office/drawing/2014/main" id="{3023D63E-655E-2444-8504-BAD24810B50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514667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主要思想</a:t>
            </a:r>
            <a:endParaRPr 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3" name="Rectangle 2"/>
          <p:cNvSpPr txBox="1">
            <a:spLocks noChangeArrowheads="1"/>
          </p:cNvSpPr>
          <p:nvPr/>
        </p:nvSpPr>
        <p:spPr bwMode="auto">
          <a:xfrm>
            <a:off x="0" y="2100290"/>
            <a:ext cx="9144000" cy="233682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要团结，有道德和舍己为人，显出信徒与非信徒的</a:t>
            </a:r>
            <a:r>
              <a:rPr kumimoji="0" lang="zh-CN" altLang="en-US" sz="5400" b="1" i="0" u="none" strike="noStrike" kern="1200" cap="none" spc="0" normalizeH="0" baseline="0" noProof="0" dirty="0">
                <a:ln>
                  <a:noFill/>
                </a:ln>
                <a:solidFill>
                  <a:srgbClr val="FFFF00"/>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不一样</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a:extLst>
              <a:ext uri="{FF2B5EF4-FFF2-40B4-BE49-F238E27FC236}">
                <a16:creationId xmlns:a16="http://schemas.microsoft.com/office/drawing/2014/main" id="{B4BB4007-CDCF-5444-B408-8882AA0745AC}"/>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1 Corinthians</a:t>
            </a:r>
          </a:p>
        </p:txBody>
      </p:sp>
    </p:spTree>
    <p:extLst>
      <p:ext uri="{BB962C8B-B14F-4D97-AF65-F5344CB8AC3E}">
        <p14:creationId xmlns:p14="http://schemas.microsoft.com/office/powerpoint/2010/main" val="14517689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5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1506" name="Picture 2" descr="http://www.topdesignmag.com/wp-content/uploads/2014/08/17.jpg">
            <a:extLst>
              <a:ext uri="{FF2B5EF4-FFF2-40B4-BE49-F238E27FC236}">
                <a16:creationId xmlns:a16="http://schemas.microsoft.com/office/drawing/2014/main" id="{D53E8996-41A6-EB4D-9ABA-75F44E1A0B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900098" name="Rectangle 2"/>
          <p:cNvSpPr>
            <a:spLocks noGrp="1" noChangeArrowheads="1"/>
          </p:cNvSpPr>
          <p:nvPr>
            <p:ph type="ctrTitle"/>
          </p:nvPr>
        </p:nvSpPr>
        <p:spPr>
          <a:xfrm>
            <a:off x="216024" y="116632"/>
            <a:ext cx="8820472" cy="1728192"/>
          </a:xfrm>
          <a:effectLst/>
        </p:spPr>
        <p:txBody>
          <a:bodyPr/>
          <a:lstStyle/>
          <a:p>
            <a:pPr>
              <a:defRPr/>
            </a:pPr>
            <a:r>
              <a:rPr lang="zh-CN" altLang="en-US" b="1" dirty="0">
                <a:solidFill>
                  <a:schemeClr val="tx2"/>
                </a:solidFill>
                <a:effectLst>
                  <a:glow rad="127000">
                    <a:schemeClr val="bg1"/>
                  </a:glow>
                </a:effectLst>
                <a:latin typeface="Microsoft YaHei UI" panose="020B0503020204020204" pitchFamily="34" charset="-122"/>
                <a:ea typeface="Microsoft YaHei UI" panose="020B0503020204020204" pitchFamily="34" charset="-122"/>
                <a:cs typeface="ＭＳ Ｐゴシック" charset="0"/>
              </a:rPr>
              <a:t>成圣</a:t>
            </a:r>
            <a:r>
              <a:rPr lang="en-US" b="1" dirty="0">
                <a:solidFill>
                  <a:schemeClr val="tx2"/>
                </a:solidFill>
                <a:effectLst>
                  <a:glow rad="127000">
                    <a:schemeClr val="bg1"/>
                  </a:glow>
                </a:effectLst>
                <a:latin typeface="Microsoft YaHei UI" panose="020B0503020204020204" pitchFamily="34" charset="-122"/>
                <a:ea typeface="Microsoft YaHei UI" panose="020B0503020204020204" pitchFamily="34" charset="-122"/>
                <a:cs typeface="ＭＳ Ｐゴシック" charset="0"/>
              </a:rPr>
              <a:t> (1:2) = “</a:t>
            </a:r>
            <a:r>
              <a:rPr lang="zh-CN" altLang="en-US" b="1" dirty="0">
                <a:solidFill>
                  <a:schemeClr val="tx2"/>
                </a:solidFill>
                <a:effectLst>
                  <a:glow rad="127000">
                    <a:schemeClr val="bg1"/>
                  </a:glow>
                </a:effectLst>
                <a:latin typeface="Microsoft YaHei UI" panose="020B0503020204020204" pitchFamily="34" charset="-122"/>
                <a:ea typeface="Microsoft YaHei UI" panose="020B0503020204020204" pitchFamily="34" charset="-122"/>
                <a:cs typeface="ＭＳ Ｐゴシック" charset="0"/>
              </a:rPr>
              <a:t>被神分别为</a:t>
            </a:r>
            <a:br>
              <a:rPr lang="en-US" altLang="zh-CN" b="1" dirty="0">
                <a:solidFill>
                  <a:schemeClr val="tx2"/>
                </a:solidFill>
                <a:effectLst>
                  <a:glow rad="127000">
                    <a:schemeClr val="bg1"/>
                  </a:glow>
                </a:effectLst>
                <a:latin typeface="Microsoft YaHei UI" panose="020B0503020204020204" pitchFamily="34" charset="-122"/>
                <a:ea typeface="Microsoft YaHei UI" panose="020B0503020204020204" pitchFamily="34" charset="-122"/>
                <a:cs typeface="ＭＳ Ｐゴシック" charset="0"/>
              </a:rPr>
            </a:br>
            <a:r>
              <a:rPr lang="zh-CN" altLang="en-US" b="1" dirty="0">
                <a:solidFill>
                  <a:schemeClr val="tx2"/>
                </a:solidFill>
                <a:effectLst>
                  <a:glow rad="127000">
                    <a:schemeClr val="bg1"/>
                  </a:glow>
                </a:effectLst>
                <a:latin typeface="Microsoft YaHei UI" panose="020B0503020204020204" pitchFamily="34" charset="-122"/>
                <a:ea typeface="Microsoft YaHei UI" panose="020B0503020204020204" pitchFamily="34" charset="-122"/>
                <a:cs typeface="ＭＳ Ｐゴシック" charset="0"/>
              </a:rPr>
              <a:t>祂的产业</a:t>
            </a:r>
            <a:r>
              <a:rPr lang="en-SG" b="1" dirty="0">
                <a:solidFill>
                  <a:schemeClr val="tx2"/>
                </a:solidFill>
                <a:effectLst>
                  <a:glow rad="127000">
                    <a:schemeClr val="bg1"/>
                  </a:glow>
                </a:effectLst>
                <a:latin typeface="Microsoft YaHei UI" panose="020B0503020204020204" pitchFamily="34" charset="-122"/>
                <a:ea typeface="Microsoft YaHei UI" panose="020B0503020204020204" pitchFamily="34" charset="-122"/>
                <a:cs typeface="ＭＳ Ｐゴシック" charset="0"/>
              </a:rPr>
              <a:t>” </a:t>
            </a:r>
            <a:endParaRPr lang="en-US" b="1" dirty="0">
              <a:solidFill>
                <a:schemeClr val="tx2"/>
              </a:solidFill>
              <a:effectLst>
                <a:glow rad="127000">
                  <a:schemeClr val="bg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6" name="Rectangle 2">
            <a:extLst>
              <a:ext uri="{FF2B5EF4-FFF2-40B4-BE49-F238E27FC236}">
                <a16:creationId xmlns:a16="http://schemas.microsoft.com/office/drawing/2014/main" id="{EF984B90-3F85-4440-AE8F-11FEF41671D7}"/>
              </a:ext>
            </a:extLst>
          </p:cNvPr>
          <p:cNvSpPr txBox="1">
            <a:spLocks noChangeArrowheads="1"/>
          </p:cNvSpPr>
          <p:nvPr/>
        </p:nvSpPr>
        <p:spPr bwMode="auto">
          <a:xfrm>
            <a:off x="267395" y="4020812"/>
            <a:ext cx="8820472" cy="920356"/>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400" b="1" i="1" u="none" strike="noStrike" kern="0" cap="none" spc="0" normalizeH="0" baseline="0" noProof="0" dirty="0">
                <a:ln>
                  <a:noFill/>
                </a:ln>
                <a:solidFill>
                  <a:srgbClr val="000000"/>
                </a:solidFill>
                <a:effectLst>
                  <a:glow rad="127000">
                    <a:srgbClr val="FFFFFF"/>
                  </a:glow>
                </a:effectLst>
                <a:uLnTx/>
                <a:uFillTx/>
                <a:latin typeface="Microsoft YaHei UI" panose="020B0503020204020204" pitchFamily="34" charset="-122"/>
                <a:ea typeface="Microsoft YaHei UI" panose="020B0503020204020204" pitchFamily="34" charset="-122"/>
                <a:cs typeface="ＭＳ Ｐゴシック" charset="0"/>
              </a:rPr>
              <a:t>你是这样活的吗</a:t>
            </a:r>
            <a:r>
              <a:rPr kumimoji="0" lang="en-US" sz="4400" b="1" i="1" u="none" strike="noStrike" kern="0" cap="none" spc="0" normalizeH="0" baseline="0" noProof="0" dirty="0">
                <a:ln>
                  <a:noFill/>
                </a:ln>
                <a:solidFill>
                  <a:srgbClr val="000000"/>
                </a:solidFill>
                <a:effectLst>
                  <a:glow rad="127000">
                    <a:srgbClr val="FFFFFF"/>
                  </a:glow>
                </a:effectLst>
                <a:uLnTx/>
                <a:uFillTx/>
                <a:latin typeface="Microsoft YaHei UI" panose="020B0503020204020204" pitchFamily="34" charset="-122"/>
                <a:ea typeface="Microsoft YaHei UI" panose="020B0503020204020204" pitchFamily="34" charset="-122"/>
                <a:cs typeface="ＭＳ Ｐゴシック" charset="0"/>
              </a:rPr>
              <a:t>?</a:t>
            </a:r>
          </a:p>
        </p:txBody>
      </p:sp>
      <p:sp>
        <p:nvSpPr>
          <p:cNvPr id="7" name="Rectangle 2">
            <a:extLst>
              <a:ext uri="{FF2B5EF4-FFF2-40B4-BE49-F238E27FC236}">
                <a16:creationId xmlns:a16="http://schemas.microsoft.com/office/drawing/2014/main" id="{0B88F55D-6FD9-4645-A478-7F9FC766B76D}"/>
              </a:ext>
            </a:extLst>
          </p:cNvPr>
          <p:cNvSpPr txBox="1">
            <a:spLocks noChangeArrowheads="1"/>
          </p:cNvSpPr>
          <p:nvPr/>
        </p:nvSpPr>
        <p:spPr bwMode="auto">
          <a:xfrm>
            <a:off x="-29250" y="5975612"/>
            <a:ext cx="9173250" cy="909772"/>
          </a:xfrm>
          <a:prstGeom prst="rect">
            <a:avLst/>
          </a:prstGeom>
          <a:solidFill>
            <a:schemeClr val="tx1"/>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让</a:t>
            </a:r>
            <a:r>
              <a:rPr kumimoji="0" lang="zh-SG" altLang="en-US" sz="4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哥林多前书</a:t>
            </a:r>
            <a:r>
              <a:rPr kumimoji="0" lang="zh-CN" altLang="en-US" sz="4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改变你</a:t>
            </a:r>
            <a:r>
              <a:rPr kumimoji="0" lang="en-US" sz="4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p>
        </p:txBody>
      </p:sp>
    </p:spTree>
    <p:extLst>
      <p:ext uri="{BB962C8B-B14F-4D97-AF65-F5344CB8AC3E}">
        <p14:creationId xmlns:p14="http://schemas.microsoft.com/office/powerpoint/2010/main" val="154656536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3151759842"/>
      </p:ext>
    </p:extLst>
  </p:cSld>
  <p:clrMapOvr>
    <a:masterClrMapping/>
  </p:clrMapOvr>
  <p:transition/>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5"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30" tIns="45715" rIns="91430" bIns="45715" anchor="ctr"/>
          <a:lstStyle>
            <a:lvl1pPr>
              <a:defRPr sz="2400" b="1">
                <a:solidFill>
                  <a:schemeClr val="tx1"/>
                </a:solidFill>
                <a:latin typeface="Arial" charset="0"/>
                <a:ea typeface="MS PGothic" charset="0"/>
                <a:cs typeface="MS PGothic" charset="0"/>
              </a:defRPr>
            </a:lvl1pPr>
            <a:lvl2pPr marL="742950" indent="-285750">
              <a:defRPr sz="2400" b="1">
                <a:solidFill>
                  <a:schemeClr val="tx1"/>
                </a:solidFill>
                <a:latin typeface="Arial" charset="0"/>
                <a:ea typeface="MS PGothic" charset="0"/>
                <a:cs typeface="MS PGothic" charset="0"/>
              </a:defRPr>
            </a:lvl2pPr>
            <a:lvl3pPr marL="1143000" indent="-228600">
              <a:defRPr sz="2400" b="1">
                <a:solidFill>
                  <a:schemeClr val="tx1"/>
                </a:solidFill>
                <a:latin typeface="Arial" charset="0"/>
                <a:ea typeface="MS PGothic" charset="0"/>
                <a:cs typeface="MS PGothic" charset="0"/>
              </a:defRPr>
            </a:lvl3pPr>
            <a:lvl4pPr marL="1600200" indent="-228600">
              <a:defRPr sz="2400" b="1">
                <a:solidFill>
                  <a:schemeClr val="tx1"/>
                </a:solidFill>
                <a:latin typeface="Arial" charset="0"/>
                <a:ea typeface="MS PGothic" charset="0"/>
                <a:cs typeface="MS PGothic" charset="0"/>
              </a:defRPr>
            </a:lvl4pPr>
            <a:lvl5pPr marL="2057400" indent="-228600">
              <a:defRPr sz="2400" b="1">
                <a:solidFill>
                  <a:schemeClr val="tx1"/>
                </a:solidFill>
                <a:latin typeface="Arial" charset="0"/>
                <a:ea typeface="MS PGothic" charset="0"/>
                <a:cs typeface="MS PGothic" charset="0"/>
              </a:defRPr>
            </a:lvl5pPr>
            <a:lvl6pPr marL="25146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6pPr>
            <a:lvl7pPr marL="29718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7pPr>
            <a:lvl8pPr marL="34290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8pPr>
            <a:lvl9pPr marL="38862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9pPr>
          </a:lstStyle>
          <a:p>
            <a:pPr marL="0" marR="0" lvl="0" indent="0" algn="ctr" defTabSz="9143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Arial" charset="0"/>
                <a:ea typeface="SimSun" charset="0"/>
                <a:cs typeface="Arial" charset="0"/>
              </a:rPr>
              <a:t>免费获得该讲解</a:t>
            </a:r>
            <a:r>
              <a:rPr kumimoji="0" lang="en-US" sz="4000" b="1" i="0" u="none" strike="noStrike" kern="1200" cap="none" spc="0" normalizeH="0" baseline="0" noProof="0" dirty="0">
                <a:ln>
                  <a:noFill/>
                </a:ln>
                <a:solidFill>
                  <a:srgbClr val="FFFFFF"/>
                </a:solidFill>
                <a:effectLst/>
                <a:uLnTx/>
                <a:uFillTx/>
                <a:latin typeface="Arial" charset="0"/>
                <a:ea typeface="SimSun" charset="0"/>
                <a:cs typeface="Arial" charset="0"/>
              </a:rPr>
              <a:t>!</a:t>
            </a:r>
            <a:endParaRPr kumimoji="0" lang="en-US" sz="1400" b="1" i="0" u="none" strike="noStrike" kern="1200" cap="none" spc="0" normalizeH="0" baseline="0" noProof="0" dirty="0">
              <a:ln>
                <a:noFill/>
              </a:ln>
              <a:solidFill>
                <a:srgbClr val="FFFFFF"/>
              </a:solidFill>
              <a:effectLst/>
              <a:uLnTx/>
              <a:uFillTx/>
              <a:latin typeface="Arial" charset="0"/>
              <a:ea typeface="SimSun" charset="0"/>
              <a:cs typeface="Arial" charset="0"/>
            </a:endParaRPr>
          </a:p>
        </p:txBody>
      </p:sp>
      <p:sp>
        <p:nvSpPr>
          <p:cNvPr id="202753" name="Rectangle 1026"/>
          <p:cNvSpPr>
            <a:spLocks noGrp="1" noChangeArrowheads="1"/>
          </p:cNvSpPr>
          <p:nvPr>
            <p:ph type="ctrTitle"/>
          </p:nvPr>
        </p:nvSpPr>
        <p:spPr>
          <a:xfrm>
            <a:off x="0" y="6172200"/>
            <a:ext cx="9144000" cy="685800"/>
          </a:xfrm>
        </p:spPr>
        <p:txBody>
          <a:bodyPr/>
          <a:lstStyle/>
          <a:p>
            <a:pPr eaLnBrk="1" hangingPunct="1"/>
            <a:r>
              <a:rPr lang="zh-TW" altLang="en-US" sz="3200" b="1" dirty="0">
                <a:solidFill>
                  <a:srgbClr val="FFFFFF"/>
                </a:solidFill>
                <a:latin typeface="Arial" charset="0"/>
                <a:ea typeface="SimSun" charset="0"/>
                <a:cs typeface="SimSun" charset="0"/>
              </a:rPr>
              <a:t>新约全书讲章</a:t>
            </a:r>
            <a:r>
              <a:rPr lang="en-US" altLang="zh-TW" sz="3200" b="1" dirty="0">
                <a:solidFill>
                  <a:srgbClr val="FFFFFF"/>
                </a:solidFill>
                <a:latin typeface="Arial" charset="0"/>
                <a:ea typeface="SimSun" charset="0"/>
                <a:cs typeface="SimSun" charset="0"/>
              </a:rPr>
              <a:t> • </a:t>
            </a:r>
            <a:r>
              <a:rPr lang="en-US" sz="3200" b="1" dirty="0">
                <a:solidFill>
                  <a:srgbClr val="FFFFFF"/>
                </a:solidFill>
                <a:latin typeface="Arial" charset="0"/>
              </a:rPr>
              <a:t>BibleStudyDownloads.org</a:t>
            </a:r>
            <a:endParaRPr lang="en-US" sz="1100" b="1" dirty="0">
              <a:solidFill>
                <a:srgbClr val="FFFFFF"/>
              </a:solidFill>
              <a:latin typeface="Arial" charset="0"/>
            </a:endParaRPr>
          </a:p>
        </p:txBody>
      </p:sp>
      <p:pic>
        <p:nvPicPr>
          <p:cNvPr id="6" name="Picture 5"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2" y="574266"/>
            <a:ext cx="9232347" cy="5650045"/>
          </a:xfrm>
          <a:prstGeom prst="rect">
            <a:avLst/>
          </a:prstGeom>
        </p:spPr>
      </p:pic>
      <p:pic>
        <p:nvPicPr>
          <p:cNvPr id="7" name="Picture 6"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159620"/>
            <a:ext cx="6153212" cy="3483594"/>
          </a:xfrm>
          <a:prstGeom prst="rect">
            <a:avLst/>
          </a:prstGeom>
        </p:spPr>
      </p:pic>
      <p:sp>
        <p:nvSpPr>
          <p:cNvPr id="8" name="Rectangle 1026"/>
          <p:cNvSpPr txBox="1">
            <a:spLocks noChangeArrowheads="1"/>
          </p:cNvSpPr>
          <p:nvPr/>
        </p:nvSpPr>
        <p:spPr bwMode="auto">
          <a:xfrm>
            <a:off x="0" y="1247839"/>
            <a:ext cx="9144000" cy="5742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30" tIns="45715" rIns="91430" bIns="45715"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3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000000"/>
                </a:solidFill>
                <a:effectLst/>
                <a:uLnTx/>
                <a:uFillTx/>
                <a:latin typeface="Times New Roman" charset="0"/>
                <a:ea typeface="SimSun" charset="0"/>
                <a:cs typeface="Arial" charset="0"/>
              </a:rPr>
              <a:t>圣经学习下载</a:t>
            </a:r>
          </a:p>
        </p:txBody>
      </p:sp>
    </p:spTree>
    <p:extLst>
      <p:ext uri="{BB962C8B-B14F-4D97-AF65-F5344CB8AC3E}">
        <p14:creationId xmlns:p14="http://schemas.microsoft.com/office/powerpoint/2010/main" val="1688738312"/>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7"/>
                                        </p:tgtEl>
                                        <p:attrNameLst>
                                          <p:attrName>ppt_x</p:attrName>
                                        </p:attrNameLst>
                                      </p:cBhvr>
                                      <p:tavLst>
                                        <p:tav tm="0">
                                          <p:val>
                                            <p:strVal val="ppt_x"/>
                                          </p:val>
                                        </p:tav>
                                        <p:tav tm="100000">
                                          <p:val>
                                            <p:strVal val="0-ppt_w/2"/>
                                          </p:val>
                                        </p:tav>
                                      </p:tavLst>
                                    </p:anim>
                                    <p:anim calcmode="lin" valueType="num">
                                      <p:cBhvr additive="base">
                                        <p:cTn id="7" dur="2000"/>
                                        <p:tgtEl>
                                          <p:spTgt spid="7"/>
                                        </p:tgtEl>
                                        <p:attrNameLst>
                                          <p:attrName>ppt_y</p:attrName>
                                        </p:attrNameLst>
                                      </p:cBhvr>
                                      <p:tavLst>
                                        <p:tav tm="0">
                                          <p:val>
                                            <p:strVal val="ppt_y"/>
                                          </p:val>
                                        </p:tav>
                                        <p:tav tm="100000">
                                          <p:val>
                                            <p:strVal val="ppt_y"/>
                                          </p:val>
                                        </p:tav>
                                      </p:tavLst>
                                    </p:anim>
                                    <p:set>
                                      <p:cBhvr>
                                        <p:cTn id="8" dur="1" fill="hold">
                                          <p:stCondLst>
                                            <p:cond delay="1999"/>
                                          </p:stCondLst>
                                        </p:cTn>
                                        <p:tgtEl>
                                          <p:spTgt spid="7"/>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1000" fill="hold"/>
                                        <p:tgtEl>
                                          <p:spTgt spid="7"/>
                                        </p:tgtEl>
                                        <p:attrNameLst>
                                          <p:attrName>ppt_x</p:attrName>
                                        </p:attrNameLst>
                                      </p:cBhvr>
                                      <p:tavLst>
                                        <p:tav tm="0">
                                          <p:val>
                                            <p:strVal val="1+#ppt_w/2"/>
                                          </p:val>
                                        </p:tav>
                                        <p:tav tm="100000">
                                          <p:val>
                                            <p:strVal val="#ppt_x"/>
                                          </p:val>
                                        </p:tav>
                                      </p:tavLst>
                                    </p:anim>
                                    <p:anim calcmode="lin" valueType="num">
                                      <p:cBhvr additive="base">
                                        <p:cTn id="13" dur="10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1"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wrap="none" lIns="91293" tIns="45647" rIns="91293" bIns="45647" anchor="ctr"/>
          <a:lstStyle/>
          <a:p>
            <a:endParaRPr lang="en-US" sz="1800" b="0">
              <a:solidFill>
                <a:srgbClr val="FFFFFF"/>
              </a:solidFill>
            </a:endParaRPr>
          </a:p>
        </p:txBody>
      </p:sp>
      <p:sp>
        <p:nvSpPr>
          <p:cNvPr id="199682" name="Rectangle 3"/>
          <p:cNvSpPr>
            <a:spLocks noGrp="1"/>
          </p:cNvSpPr>
          <p:nvPr>
            <p:ph type="title"/>
          </p:nvPr>
        </p:nvSpPr>
        <p:spPr>
          <a:xfrm>
            <a:off x="685831" y="304801"/>
            <a:ext cx="7770813" cy="762000"/>
          </a:xfrm>
        </p:spPr>
        <p:txBody>
          <a:bodyPr/>
          <a:lstStyle/>
          <a:p>
            <a:pPr eaLnBrk="1" hangingPunct="1"/>
            <a:r>
              <a:rPr lang="en-US" sz="3600">
                <a:latin typeface="Calisto MT" charset="0"/>
                <a:ea typeface="ＭＳ Ｐゴシック" charset="0"/>
                <a:cs typeface="ＭＳ Ｐゴシック" charset="0"/>
              </a:rPr>
              <a:t>How many really have AIDS?</a:t>
            </a:r>
            <a:endParaRPr lang="en-US">
              <a:latin typeface="Calisto MT" charset="0"/>
              <a:ea typeface="ＭＳ Ｐゴシック" charset="0"/>
              <a:cs typeface="ＭＳ Ｐゴシック" charset="0"/>
            </a:endParaRPr>
          </a:p>
        </p:txBody>
      </p:sp>
      <p:pic>
        <p:nvPicPr>
          <p:cNvPr id="199683" name="Picture 4" descr="sexTeens_FAQ"/>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231806"/>
            <a:ext cx="9144000" cy="6092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52043258"/>
      </p:ext>
    </p:extLst>
  </p:cSld>
  <p:clrMapOvr>
    <a:masterClrMapping/>
  </p:clrMapOvr>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8194" name="Rectangle 2"/>
          <p:cNvSpPr>
            <a:spLocks noGrp="1" noChangeArrowheads="1"/>
          </p:cNvSpPr>
          <p:nvPr>
            <p:ph type="ctrTitle"/>
          </p:nvPr>
        </p:nvSpPr>
        <p:spPr>
          <a:xfrm>
            <a:off x="685800" y="2286000"/>
            <a:ext cx="7772400" cy="1143000"/>
          </a:xfrm>
        </p:spPr>
        <p:txBody>
          <a:bodyPr/>
          <a:lstStyle/>
          <a:p>
            <a:pPr eaLnBrk="1" hangingPunct="1"/>
            <a:r>
              <a:rPr lang="en-US">
                <a:latin typeface="Arial" charset="0"/>
                <a:ea typeface="ＭＳ Ｐゴシック" charset="0"/>
                <a:cs typeface="ＭＳ Ｐゴシック" charset="0"/>
              </a:rPr>
              <a:t>Black</a:t>
            </a:r>
          </a:p>
        </p:txBody>
      </p:sp>
      <p:sp>
        <p:nvSpPr>
          <p:cNvPr id="648195" name="Rectangle 3"/>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269" tIns="45635" rIns="91269" bIns="45635" anchor="ctr"/>
          <a:lstStyle/>
          <a:p>
            <a:pPr algn="l" eaLnBrk="0" hangingPunct="0"/>
            <a:endParaRPr lang="en-US" b="0">
              <a:solidFill>
                <a:srgbClr val="000000"/>
              </a:solidFill>
            </a:endParaRPr>
          </a:p>
        </p:txBody>
      </p:sp>
    </p:spTree>
  </p:cSld>
  <p:clrMapOvr>
    <a:masterClrMapping/>
  </p:clrMapOvr>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Screen Shot 2016-02-02 at 5.41.18 PM.png"/>
          <p:cNvPicPr>
            <a:picLocks noChangeAspect="1"/>
          </p:cNvPicPr>
          <p:nvPr/>
        </p:nvPicPr>
        <p:blipFill rotWithShape="1">
          <a:blip r:embed="rId3" cstate="screen">
            <a:extLst>
              <a:ext uri="{28A0092B-C50C-407E-A947-70E740481C1C}">
                <a14:useLocalDpi xmlns:a14="http://schemas.microsoft.com/office/drawing/2010/main" val="0"/>
              </a:ext>
            </a:extLst>
          </a:blip>
          <a:srcRect t="2841"/>
          <a:stretch/>
        </p:blipFill>
        <p:spPr>
          <a:xfrm>
            <a:off x="-44142" y="574261"/>
            <a:ext cx="9232347" cy="5650045"/>
          </a:xfrm>
          <a:prstGeom prst="rect">
            <a:avLst/>
          </a:prstGeom>
        </p:spPr>
      </p:pic>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zh-CN" altLang="en-US" sz="3200" b="1" dirty="0">
                <a:solidFill>
                  <a:srgbClr val="FFFFFF"/>
                </a:solidFill>
                <a:latin typeface="Arial" charset="0"/>
                <a:ea typeface="SimSun" charset="0"/>
                <a:cs typeface="SimSun" charset="0"/>
              </a:rPr>
              <a:t>新约全书链接地址</a:t>
            </a:r>
            <a:r>
              <a:rPr lang="zh-CN" altLang="en-US" sz="3200" b="1" dirty="0">
                <a:solidFill>
                  <a:srgbClr val="FFFFFF"/>
                </a:solidFill>
                <a:latin typeface="Arial" charset="0"/>
              </a:rPr>
              <a:t> </a:t>
            </a:r>
            <a:r>
              <a:rPr lang="en-US" sz="3200" b="1" dirty="0" err="1">
                <a:solidFill>
                  <a:srgbClr val="FFFFFF"/>
                </a:solidFill>
                <a:latin typeface="Arial" charset="0"/>
              </a:rPr>
              <a:t>BibleStudyDownloads.org</a:t>
            </a:r>
            <a:endParaRPr lang="en-US" sz="110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22064"/>
            <a:ext cx="9144000" cy="5742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293" tIns="45647" rIns="91293" bIns="45647"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zh-CN" altLang="en-US" sz="3600" b="0" dirty="0">
                <a:solidFill>
                  <a:srgbClr val="FFFFFF"/>
                </a:solidFill>
                <a:ea typeface="SimSun" charset="0"/>
                <a:cs typeface="Arial" charset="0"/>
              </a:rPr>
              <a:t>免费获得该讲解</a:t>
            </a:r>
            <a:r>
              <a:rPr lang="en-US" sz="3600" b="0" dirty="0">
                <a:solidFill>
                  <a:srgbClr val="FFFFFF"/>
                </a:solidFill>
                <a:ea typeface="SimSun" charset="0"/>
                <a:cs typeface="Arial" charset="0"/>
              </a:rPr>
              <a:t>!</a:t>
            </a:r>
            <a:endParaRPr lang="en-US" sz="1200" b="0" dirty="0">
              <a:solidFill>
                <a:srgbClr val="FFFFFF"/>
              </a:solidFill>
              <a:ea typeface="SimSun" charset="0"/>
              <a:cs typeface="Arial" charset="0"/>
            </a:endParaRPr>
          </a:p>
        </p:txBody>
      </p:sp>
      <p:pic>
        <p:nvPicPr>
          <p:cNvPr id="2" name="Picture 1" descr="Screen Shot 2016-02-02 at 5.42.03 PM.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07223" y="2159620"/>
            <a:ext cx="6153212" cy="3483594"/>
          </a:xfrm>
          <a:prstGeom prst="rect">
            <a:avLst/>
          </a:prstGeom>
        </p:spPr>
      </p:pic>
      <p:sp>
        <p:nvSpPr>
          <p:cNvPr id="6" name="Rectangle 1026"/>
          <p:cNvSpPr txBox="1">
            <a:spLocks noChangeArrowheads="1"/>
          </p:cNvSpPr>
          <p:nvPr/>
        </p:nvSpPr>
        <p:spPr bwMode="auto">
          <a:xfrm>
            <a:off x="0" y="1247865"/>
            <a:ext cx="9144000" cy="5742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293" tIns="45647" rIns="91293" bIns="45647"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zh-CN" altLang="en-US" sz="3600" dirty="0">
                <a:solidFill>
                  <a:srgbClr val="000000"/>
                </a:solidFill>
                <a:ea typeface="SimSun" charset="0"/>
                <a:cs typeface="Arial" charset="0"/>
              </a:rPr>
              <a:t>圣经学习下载</a:t>
            </a:r>
          </a:p>
        </p:txBody>
      </p:sp>
    </p:spTree>
    <p:extLst>
      <p:ext uri="{BB962C8B-B14F-4D97-AF65-F5344CB8AC3E}">
        <p14:creationId xmlns:p14="http://schemas.microsoft.com/office/powerpoint/2010/main" val="58542989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2"/>
                                        </p:tgtEl>
                                        <p:attrNameLst>
                                          <p:attrName>ppt_x</p:attrName>
                                        </p:attrNameLst>
                                      </p:cBhvr>
                                      <p:tavLst>
                                        <p:tav tm="0">
                                          <p:val>
                                            <p:strVal val="ppt_x"/>
                                          </p:val>
                                        </p:tav>
                                        <p:tav tm="100000">
                                          <p:val>
                                            <p:strVal val="0-ppt_w/2"/>
                                          </p:val>
                                        </p:tav>
                                      </p:tavLst>
                                    </p:anim>
                                    <p:anim calcmode="lin" valueType="num">
                                      <p:cBhvr additive="base">
                                        <p:cTn id="7" dur="2000"/>
                                        <p:tgtEl>
                                          <p:spTgt spid="2"/>
                                        </p:tgtEl>
                                        <p:attrNameLst>
                                          <p:attrName>ppt_y</p:attrName>
                                        </p:attrNameLst>
                                      </p:cBhvr>
                                      <p:tavLst>
                                        <p:tav tm="0">
                                          <p:val>
                                            <p:strVal val="ppt_y"/>
                                          </p:val>
                                        </p:tav>
                                        <p:tav tm="100000">
                                          <p:val>
                                            <p:strVal val="ppt_y"/>
                                          </p:val>
                                        </p:tav>
                                      </p:tavLst>
                                    </p:anim>
                                    <p:set>
                                      <p:cBhvr>
                                        <p:cTn id="8" dur="1" fill="hold">
                                          <p:stCondLst>
                                            <p:cond delay="1999"/>
                                          </p:stCondLst>
                                        </p:cTn>
                                        <p:tgtEl>
                                          <p:spTgt spid="2"/>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1000" fill="hold"/>
                                        <p:tgtEl>
                                          <p:spTgt spid="2"/>
                                        </p:tgtEl>
                                        <p:attrNameLst>
                                          <p:attrName>ppt_x</p:attrName>
                                        </p:attrNameLst>
                                      </p:cBhvr>
                                      <p:tavLst>
                                        <p:tav tm="0">
                                          <p:val>
                                            <p:strVal val="1+#ppt_w/2"/>
                                          </p:val>
                                        </p:tav>
                                        <p:tav tm="100000">
                                          <p:val>
                                            <p:strVal val="#ppt_x"/>
                                          </p:val>
                                        </p:tav>
                                      </p:tavLst>
                                    </p:anim>
                                    <p:anim calcmode="lin" valueType="num">
                                      <p:cBhvr additive="base">
                                        <p:cTn id="13" dur="10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29"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wrap="none" lIns="91293" tIns="45647" rIns="91293" bIns="45647" anchor="ctr"/>
          <a:lstStyle/>
          <a:p>
            <a:endParaRPr lang="en-US" sz="1800" b="0">
              <a:solidFill>
                <a:srgbClr val="FFFFFF"/>
              </a:solidFill>
            </a:endParaRPr>
          </a:p>
        </p:txBody>
      </p:sp>
      <p:sp>
        <p:nvSpPr>
          <p:cNvPr id="1401859" name="Rectangle 3"/>
          <p:cNvSpPr>
            <a:spLocks noGrp="1"/>
          </p:cNvSpPr>
          <p:nvPr>
            <p:ph type="title"/>
          </p:nvPr>
        </p:nvSpPr>
        <p:spPr>
          <a:xfrm>
            <a:off x="0" y="304801"/>
            <a:ext cx="9144000" cy="762000"/>
          </a:xfrm>
        </p:spPr>
        <p:txBody>
          <a:bodyPr>
            <a:normAutofit/>
          </a:bodyPr>
          <a:lstStyle/>
          <a:p>
            <a:pPr>
              <a:defRPr/>
            </a:pPr>
            <a:r>
              <a:rPr lang="zh-CN" altLang="en-US" sz="4000" b="1" kern="1200" dirty="0">
                <a:effectLst>
                  <a:glow rad="317500">
                    <a:schemeClr val="bg2">
                      <a:alpha val="90000"/>
                    </a:schemeClr>
                  </a:glow>
                </a:effectLst>
                <a:latin typeface="Arial"/>
                <a:cs typeface="Arial"/>
              </a:rPr>
              <a:t>男同性恋爱滋病患者灾区</a:t>
            </a:r>
            <a:r>
              <a:rPr lang="en-US" altLang="zh-CN" sz="4000" b="1" kern="1200" dirty="0">
                <a:effectLst>
                  <a:glow rad="317500">
                    <a:schemeClr val="bg2">
                      <a:alpha val="90000"/>
                    </a:schemeClr>
                  </a:glow>
                </a:effectLst>
                <a:latin typeface="Arial"/>
                <a:cs typeface="Arial"/>
              </a:rPr>
              <a:t>, 1997</a:t>
            </a:r>
            <a:endParaRPr lang="en-US" sz="4000" b="1" kern="1200" dirty="0">
              <a:effectLst>
                <a:glow rad="317500">
                  <a:schemeClr val="bg2">
                    <a:alpha val="90000"/>
                  </a:schemeClr>
                </a:glow>
              </a:effectLst>
              <a:latin typeface="Arial"/>
              <a:cs typeface="Arial"/>
            </a:endParaRPr>
          </a:p>
        </p:txBody>
      </p:sp>
      <p:pic>
        <p:nvPicPr>
          <p:cNvPr id="201731" name="Picture 4" descr="HIVfigure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814390" y="1295400"/>
            <a:ext cx="7642225" cy="442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1732" name="Text Box 5"/>
          <p:cNvSpPr txBox="1">
            <a:spLocks noChangeArrowheads="1"/>
          </p:cNvSpPr>
          <p:nvPr/>
        </p:nvSpPr>
        <p:spPr bwMode="auto">
          <a:xfrm>
            <a:off x="0" y="6400801"/>
            <a:ext cx="9144000" cy="37365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spAutoFit/>
          </a:bodyPr>
          <a:lstStyle>
            <a:lvl1pPr>
              <a:defRPr sz="1600">
                <a:solidFill>
                  <a:schemeClr val="tx1"/>
                </a:solidFill>
                <a:latin typeface="Times New Roman" charset="0"/>
                <a:ea typeface="ＭＳ Ｐゴシック" charset="0"/>
                <a:cs typeface="ＭＳ Ｐゴシック" charset="0"/>
              </a:defRPr>
            </a:lvl1pPr>
            <a:lvl2pPr marL="742950" indent="-285750">
              <a:defRPr sz="1600">
                <a:solidFill>
                  <a:schemeClr val="tx1"/>
                </a:solidFill>
                <a:latin typeface="Times New Roman" charset="0"/>
                <a:ea typeface="ＭＳ Ｐゴシック" charset="0"/>
              </a:defRPr>
            </a:lvl2pPr>
            <a:lvl3pPr marL="1143000" indent="-228600">
              <a:defRPr sz="1600">
                <a:solidFill>
                  <a:schemeClr val="tx1"/>
                </a:solidFill>
                <a:latin typeface="Times New Roman" charset="0"/>
                <a:ea typeface="ＭＳ Ｐゴシック" charset="0"/>
              </a:defRPr>
            </a:lvl3pPr>
            <a:lvl4pPr marL="1600200" indent="-228600">
              <a:defRPr sz="1600">
                <a:solidFill>
                  <a:schemeClr val="tx1"/>
                </a:solidFill>
                <a:latin typeface="Times New Roman" charset="0"/>
                <a:ea typeface="ＭＳ Ｐゴシック" charset="0"/>
              </a:defRPr>
            </a:lvl4pPr>
            <a:lvl5pPr marL="2057400" indent="-228600">
              <a:defRPr sz="16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16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16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16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1600">
                <a:solidFill>
                  <a:schemeClr val="tx1"/>
                </a:solidFill>
                <a:latin typeface="Times New Roman" charset="0"/>
                <a:ea typeface="ＭＳ Ｐゴシック" charset="0"/>
              </a:defRPr>
            </a:lvl9pPr>
          </a:lstStyle>
          <a:p>
            <a:pPr>
              <a:spcBef>
                <a:spcPct val="50000"/>
              </a:spcBef>
            </a:pPr>
            <a:r>
              <a:rPr lang="en-US" sz="1800" b="0">
                <a:solidFill>
                  <a:srgbClr val="FFFFFF"/>
                </a:solidFill>
                <a:latin typeface="Arial" charset="0"/>
              </a:rPr>
              <a:t>http://www.cdc.gov/hiv/topics/testing/resources/reports/hivser97/figures.htm</a:t>
            </a:r>
          </a:p>
        </p:txBody>
      </p:sp>
      <p:sp>
        <p:nvSpPr>
          <p:cNvPr id="201733" name="Text Box 6"/>
          <p:cNvSpPr txBox="1">
            <a:spLocks noChangeArrowheads="1"/>
          </p:cNvSpPr>
          <p:nvPr/>
        </p:nvSpPr>
        <p:spPr bwMode="auto">
          <a:xfrm>
            <a:off x="0" y="6034089"/>
            <a:ext cx="9144000" cy="37365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spAutoFit/>
          </a:bodyPr>
          <a:lstStyle>
            <a:lvl1pPr>
              <a:defRPr sz="1600">
                <a:solidFill>
                  <a:schemeClr val="tx1"/>
                </a:solidFill>
                <a:latin typeface="Times New Roman" charset="0"/>
                <a:ea typeface="ＭＳ Ｐゴシック" charset="0"/>
                <a:cs typeface="ＭＳ Ｐゴシック" charset="0"/>
              </a:defRPr>
            </a:lvl1pPr>
            <a:lvl2pPr marL="742950" indent="-285750">
              <a:defRPr sz="1600">
                <a:solidFill>
                  <a:schemeClr val="tx1"/>
                </a:solidFill>
                <a:latin typeface="Times New Roman" charset="0"/>
                <a:ea typeface="ＭＳ Ｐゴシック" charset="0"/>
              </a:defRPr>
            </a:lvl2pPr>
            <a:lvl3pPr marL="1143000" indent="-228600">
              <a:defRPr sz="1600">
                <a:solidFill>
                  <a:schemeClr val="tx1"/>
                </a:solidFill>
                <a:latin typeface="Times New Roman" charset="0"/>
                <a:ea typeface="ＭＳ Ｐゴシック" charset="0"/>
              </a:defRPr>
            </a:lvl3pPr>
            <a:lvl4pPr marL="1600200" indent="-228600">
              <a:defRPr sz="1600">
                <a:solidFill>
                  <a:schemeClr val="tx1"/>
                </a:solidFill>
                <a:latin typeface="Times New Roman" charset="0"/>
                <a:ea typeface="ＭＳ Ｐゴシック" charset="0"/>
              </a:defRPr>
            </a:lvl4pPr>
            <a:lvl5pPr marL="2057400" indent="-228600">
              <a:defRPr sz="16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16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16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16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1600">
                <a:solidFill>
                  <a:schemeClr val="tx1"/>
                </a:solidFill>
                <a:latin typeface="Times New Roman" charset="0"/>
                <a:ea typeface="ＭＳ Ｐゴシック" charset="0"/>
              </a:defRPr>
            </a:lvl9pPr>
          </a:lstStyle>
          <a:p>
            <a:pPr>
              <a:spcBef>
                <a:spcPct val="50000"/>
              </a:spcBef>
            </a:pPr>
            <a:r>
              <a:rPr lang="zh-CN" altLang="en-US" sz="1800" b="0" dirty="0">
                <a:solidFill>
                  <a:srgbClr val="FFFFFF"/>
                </a:solidFill>
                <a:latin typeface="Arial" charset="0"/>
              </a:rPr>
              <a:t>只包含足够数据供分析的地区</a:t>
            </a:r>
            <a:r>
              <a:rPr lang="en-US" altLang="zh-CN" sz="1800" b="0" dirty="0">
                <a:solidFill>
                  <a:srgbClr val="FFFFFF"/>
                </a:solidFill>
                <a:latin typeface="Arial" charset="0"/>
              </a:rPr>
              <a:t>.</a:t>
            </a:r>
          </a:p>
        </p:txBody>
      </p:sp>
    </p:spTree>
    <p:extLst>
      <p:ext uri="{BB962C8B-B14F-4D97-AF65-F5344CB8AC3E}">
        <p14:creationId xmlns:p14="http://schemas.microsoft.com/office/powerpoint/2010/main" val="3821425260"/>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825" name="Picture 2" descr="demonic-leotheras roa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7011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05955" name="Rectangle 3"/>
          <p:cNvSpPr>
            <a:spLocks noGrp="1"/>
          </p:cNvSpPr>
          <p:nvPr>
            <p:ph type="ctrTitle"/>
          </p:nvPr>
        </p:nvSpPr>
        <p:spPr>
          <a:xfrm>
            <a:off x="539552" y="2590800"/>
            <a:ext cx="8604448" cy="2971800"/>
          </a:xfrm>
        </p:spPr>
        <p:txBody>
          <a:bodyPr>
            <a:normAutofit/>
          </a:bodyPr>
          <a:lstStyle/>
          <a:p>
            <a:pPr marL="714835" indent="-714835" algn="l" eaLnBrk="1" hangingPunct="1">
              <a:defRPr/>
            </a:pPr>
            <a:r>
              <a:rPr lang="en-US" b="1" dirty="0">
                <a:effectLst>
                  <a:glow rad="317500">
                    <a:schemeClr val="bg2">
                      <a:alpha val="90000"/>
                    </a:schemeClr>
                  </a:glow>
                </a:effectLst>
                <a:latin typeface="Arial"/>
                <a:cs typeface="Arial"/>
              </a:rPr>
              <a:t>II. </a:t>
            </a:r>
            <a:r>
              <a:rPr lang="zh-CN" altLang="en-US" b="1" dirty="0">
                <a:effectLst>
                  <a:glow rad="317500">
                    <a:schemeClr val="bg2">
                      <a:alpha val="90000"/>
                    </a:schemeClr>
                  </a:glow>
                </a:effectLst>
                <a:latin typeface="Arial"/>
                <a:cs typeface="Arial"/>
              </a:rPr>
              <a:t>神惩罚我们拜偶像的行为，</a:t>
            </a:r>
            <a:br>
              <a:rPr lang="zh-CN" altLang="en-US" b="1" dirty="0">
                <a:effectLst>
                  <a:glow rad="317500">
                    <a:schemeClr val="bg2">
                      <a:alpha val="90000"/>
                    </a:schemeClr>
                  </a:glow>
                </a:effectLst>
                <a:latin typeface="Arial"/>
                <a:cs typeface="Arial"/>
              </a:rPr>
            </a:br>
            <a:r>
              <a:rPr lang="zh-CN" altLang="en-US" b="1" dirty="0">
                <a:effectLst>
                  <a:glow rad="317500">
                    <a:schemeClr val="bg2">
                      <a:alpha val="90000"/>
                    </a:schemeClr>
                  </a:glow>
                </a:effectLst>
                <a:latin typeface="Arial"/>
                <a:cs typeface="Arial"/>
              </a:rPr>
              <a:t>因为那是</a:t>
            </a:r>
            <a:r>
              <a:rPr lang="zh-CN" altLang="en-US" b="1" dirty="0">
                <a:solidFill>
                  <a:srgbClr val="FFFF00"/>
                </a:solidFill>
                <a:effectLst>
                  <a:glow rad="317500">
                    <a:schemeClr val="bg2">
                      <a:alpha val="90000"/>
                    </a:schemeClr>
                  </a:glow>
                </a:effectLst>
                <a:latin typeface="Arial"/>
                <a:cs typeface="Arial"/>
              </a:rPr>
              <a:t>邪恶的</a:t>
            </a:r>
            <a:r>
              <a:rPr lang="zh-CN" altLang="en-US" b="1" dirty="0">
                <a:effectLst>
                  <a:glow rad="317500">
                    <a:schemeClr val="bg2">
                      <a:alpha val="90000"/>
                    </a:schemeClr>
                  </a:glow>
                </a:effectLst>
                <a:latin typeface="Arial"/>
                <a:cs typeface="Arial"/>
              </a:rPr>
              <a:t> </a:t>
            </a:r>
            <a:br>
              <a:rPr lang="en-US" altLang="zh-CN" b="1" dirty="0">
                <a:effectLst>
                  <a:glow rad="317500">
                    <a:schemeClr val="bg2">
                      <a:alpha val="90000"/>
                    </a:schemeClr>
                  </a:glow>
                </a:effectLst>
                <a:latin typeface="Arial"/>
                <a:cs typeface="Arial"/>
              </a:rPr>
            </a:br>
            <a:r>
              <a:rPr lang="en-US" b="1" dirty="0">
                <a:effectLst>
                  <a:glow rad="317500">
                    <a:schemeClr val="bg2">
                      <a:alpha val="90000"/>
                    </a:schemeClr>
                  </a:glow>
                </a:effectLst>
                <a:latin typeface="Arial"/>
                <a:cs typeface="Arial"/>
              </a:rPr>
              <a:t>(10:14-22).</a:t>
            </a:r>
          </a:p>
        </p:txBody>
      </p:sp>
    </p:spTree>
    <p:extLst>
      <p:ext uri="{BB962C8B-B14F-4D97-AF65-F5344CB8AC3E}">
        <p14:creationId xmlns:p14="http://schemas.microsoft.com/office/powerpoint/2010/main" val="1523105259"/>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3"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wrap="none" lIns="91293" tIns="45647" rIns="91293" bIns="45647" anchor="ctr"/>
          <a:lstStyle/>
          <a:p>
            <a:pPr eaLnBrk="0" hangingPunct="0"/>
            <a:endParaRPr lang="en-US" sz="1600" b="0">
              <a:solidFill>
                <a:srgbClr val="FFFFFF"/>
              </a:solidFill>
              <a:latin typeface="Times New Roman" charset="0"/>
            </a:endParaRPr>
          </a:p>
        </p:txBody>
      </p:sp>
      <p:sp>
        <p:nvSpPr>
          <p:cNvPr id="1408003" name="Rectangle 3"/>
          <p:cNvSpPr>
            <a:spLocks noGrp="1"/>
          </p:cNvSpPr>
          <p:nvPr>
            <p:ph type="ctrTitle"/>
          </p:nvPr>
        </p:nvSpPr>
        <p:spPr>
          <a:xfrm>
            <a:off x="152400" y="3771900"/>
            <a:ext cx="8763000" cy="2971800"/>
          </a:xfrm>
        </p:spPr>
        <p:txBody>
          <a:bodyPr>
            <a:normAutofit/>
          </a:bodyPr>
          <a:lstStyle/>
          <a:p>
            <a:pPr marL="714835" indent="-714835" algn="l" eaLnBrk="1" hangingPunct="1">
              <a:defRPr/>
            </a:pPr>
            <a:r>
              <a:rPr lang="en-US" b="1" dirty="0">
                <a:effectLst>
                  <a:glow rad="317500">
                    <a:schemeClr val="bg2">
                      <a:alpha val="90000"/>
                    </a:schemeClr>
                  </a:glow>
                </a:effectLst>
                <a:latin typeface="Arial"/>
                <a:cs typeface="Arial"/>
              </a:rPr>
              <a:t>A. </a:t>
            </a:r>
            <a:r>
              <a:rPr lang="zh-CN" altLang="en-US" b="1" dirty="0">
                <a:effectLst>
                  <a:glow rad="317500">
                    <a:schemeClr val="bg2">
                      <a:alpha val="90000"/>
                    </a:schemeClr>
                  </a:glow>
                </a:effectLst>
                <a:latin typeface="Arial"/>
                <a:cs typeface="Arial"/>
              </a:rPr>
              <a:t>主的晚餐是圣洁的，而祭过偶像的食物是污秽的，因此当避免它</a:t>
            </a:r>
            <a:r>
              <a:rPr lang="en-US" b="1" dirty="0">
                <a:effectLst>
                  <a:glow rad="317500">
                    <a:schemeClr val="bg2">
                      <a:alpha val="90000"/>
                    </a:schemeClr>
                  </a:glow>
                </a:effectLst>
                <a:latin typeface="Arial"/>
                <a:cs typeface="Arial"/>
              </a:rPr>
              <a:t>(10:14-22).</a:t>
            </a:r>
          </a:p>
        </p:txBody>
      </p:sp>
      <p:pic>
        <p:nvPicPr>
          <p:cNvPr id="207875" name="Picture 4" descr="paganSamhain_Autumn_Fac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86000" y="31"/>
            <a:ext cx="4294188" cy="469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99001065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21986" name="Picture 2" descr="HungryGhostOffering-JohnDunne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1321987" name="Rectangle 3"/>
          <p:cNvSpPr>
            <a:spLocks noGrp="1"/>
          </p:cNvSpPr>
          <p:nvPr>
            <p:ph type="title"/>
          </p:nvPr>
        </p:nvSpPr>
        <p:spPr bwMode="auto">
          <a:xfrm>
            <a:off x="1" y="120650"/>
            <a:ext cx="3995936" cy="222823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zh-CN" altLang="en-US" dirty="0"/>
              <a:t>恶鬼</a:t>
            </a:r>
            <a:endParaRPr lang="en-US" dirty="0"/>
          </a:p>
        </p:txBody>
      </p:sp>
    </p:spTree>
    <p:extLst>
      <p:ext uri="{BB962C8B-B14F-4D97-AF65-F5344CB8AC3E}">
        <p14:creationId xmlns:p14="http://schemas.microsoft.com/office/powerpoint/2010/main" val="198983560"/>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9921"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1"/>
            <a:ext cx="9144000" cy="685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31"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zh-CN" altLang="en-US" u="sng" dirty="0">
                <a:effectLst>
                  <a:outerShdw blurRad="38100" dist="38100" dir="2700000" algn="tl">
                    <a:srgbClr val="212121"/>
                  </a:outerShdw>
                </a:effectLst>
                <a:latin typeface="Arial" charset="0"/>
              </a:rPr>
              <a:t>林前</a:t>
            </a:r>
            <a:r>
              <a:rPr lang="en-US" u="sng" dirty="0">
                <a:effectLst>
                  <a:outerShdw blurRad="38100" dist="38100" dir="2700000" algn="tl">
                    <a:srgbClr val="212121"/>
                  </a:outerShdw>
                </a:effectLst>
                <a:latin typeface="Arial" charset="0"/>
              </a:rPr>
              <a:t>10:14 </a:t>
            </a:r>
            <a:r>
              <a:rPr lang="en-US" sz="3600" u="sng" dirty="0">
                <a:effectLst>
                  <a:outerShdw blurRad="38100" dist="38100" dir="2700000" algn="tl">
                    <a:srgbClr val="212121"/>
                  </a:outerShdw>
                </a:effectLst>
                <a:latin typeface="Arial" charset="0"/>
              </a:rPr>
              <a:t>(</a:t>
            </a:r>
            <a:r>
              <a:rPr lang="en-US" altLang="zh-CN" sz="3600" u="sng" dirty="0">
                <a:effectLst>
                  <a:outerShdw blurRad="38100" dist="38100" dir="2700000" algn="tl">
                    <a:srgbClr val="212121"/>
                  </a:outerShdw>
                </a:effectLst>
                <a:latin typeface="Arial" charset="0"/>
              </a:rPr>
              <a:t>CNV</a:t>
            </a:r>
            <a:r>
              <a:rPr lang="en-US" sz="3600" u="sng" dirty="0">
                <a:effectLst>
                  <a:outerShdw blurRad="38100" dist="38100" dir="2700000" algn="tl">
                    <a:srgbClr val="212121"/>
                  </a:outerShdw>
                </a:effectLst>
                <a:latin typeface="Arial" charset="0"/>
              </a:rPr>
              <a:t>)</a:t>
            </a:r>
            <a:endParaRPr lang="en-US" dirty="0">
              <a:effectLst>
                <a:outerShdw blurRad="38100" dist="38100" dir="2700000" algn="tl">
                  <a:srgbClr val="212121"/>
                </a:outerShdw>
              </a:effectLst>
              <a:latin typeface="Arial" charset="0"/>
            </a:endParaRPr>
          </a:p>
        </p:txBody>
      </p:sp>
      <p:sp>
        <p:nvSpPr>
          <p:cNvPr id="1410052" name="Text Box 4"/>
          <p:cNvSpPr txBox="1">
            <a:spLocks noChangeArrowheads="1"/>
          </p:cNvSpPr>
          <p:nvPr/>
        </p:nvSpPr>
        <p:spPr bwMode="auto">
          <a:xfrm>
            <a:off x="228600" y="1295400"/>
            <a:ext cx="6647656" cy="144655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spAutoFit/>
          </a:bodyPr>
          <a:lstStyle/>
          <a:p>
            <a:pPr algn="l">
              <a:defRPr/>
            </a:pPr>
            <a:r>
              <a:rPr lang="en-US" sz="4400" baseline="30000" dirty="0">
                <a:solidFill>
                  <a:srgbClr val="FFFFFF"/>
                </a:solidFill>
                <a:effectLst>
                  <a:glow rad="190500">
                    <a:srgbClr val="212121"/>
                  </a:glow>
                </a:effectLst>
              </a:rPr>
              <a:t>14</a:t>
            </a:r>
            <a:r>
              <a:rPr lang="zh-CN" altLang="en-US" sz="4400" dirty="0">
                <a:solidFill>
                  <a:srgbClr val="FFFFFF"/>
                </a:solidFill>
                <a:effectLst>
                  <a:glow rad="190500">
                    <a:srgbClr val="212121"/>
                  </a:glow>
                </a:effectLst>
              </a:rPr>
              <a:t>所以，我所亲爱的，你们要远避拜偶像的事。</a:t>
            </a:r>
            <a:endParaRPr lang="en-US" sz="4400" dirty="0">
              <a:solidFill>
                <a:srgbClr val="FFFFFF"/>
              </a:solidFill>
              <a:effectLst>
                <a:glow rad="190500">
                  <a:srgbClr val="212121"/>
                </a:glow>
              </a:effectLst>
            </a:endParaRPr>
          </a:p>
        </p:txBody>
      </p:sp>
    </p:spTree>
    <p:extLst>
      <p:ext uri="{BB962C8B-B14F-4D97-AF65-F5344CB8AC3E}">
        <p14:creationId xmlns:p14="http://schemas.microsoft.com/office/powerpoint/2010/main" val="355629856"/>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4017"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1"/>
            <a:ext cx="9144000" cy="685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31"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zh-CN" altLang="en-US" u="sng" dirty="0">
                <a:effectLst>
                  <a:outerShdw blurRad="38100" dist="38100" dir="2700000" algn="tl">
                    <a:srgbClr val="212121"/>
                  </a:outerShdw>
                </a:effectLst>
                <a:latin typeface="Arial" charset="0"/>
              </a:rPr>
              <a:t>林前</a:t>
            </a:r>
            <a:r>
              <a:rPr lang="en-US" u="sng" dirty="0">
                <a:effectLst>
                  <a:outerShdw blurRad="38100" dist="38100" dir="2700000" algn="tl">
                    <a:srgbClr val="212121"/>
                  </a:outerShdw>
                </a:effectLst>
                <a:latin typeface="Arial" charset="0"/>
              </a:rPr>
              <a:t>10:15-18 </a:t>
            </a:r>
            <a:r>
              <a:rPr lang="en-US" sz="3600" u="sng" dirty="0">
                <a:effectLst>
                  <a:outerShdw blurRad="38100" dist="38100" dir="2700000" algn="tl">
                    <a:srgbClr val="212121"/>
                  </a:outerShdw>
                </a:effectLst>
                <a:latin typeface="Arial" charset="0"/>
              </a:rPr>
              <a:t>(</a:t>
            </a:r>
            <a:r>
              <a:rPr lang="en-US" altLang="zh-CN" sz="3600" u="sng" dirty="0">
                <a:effectLst>
                  <a:outerShdw blurRad="38100" dist="38100" dir="2700000" algn="tl">
                    <a:srgbClr val="212121"/>
                  </a:outerShdw>
                </a:effectLst>
                <a:latin typeface="Arial" charset="0"/>
              </a:rPr>
              <a:t>CNV</a:t>
            </a:r>
            <a:r>
              <a:rPr lang="en-US" sz="3600" u="sng" dirty="0">
                <a:effectLst>
                  <a:outerShdw blurRad="38100" dist="38100" dir="2700000" algn="tl">
                    <a:srgbClr val="212121"/>
                  </a:outerShdw>
                </a:effectLst>
                <a:latin typeface="Arial" charset="0"/>
              </a:rPr>
              <a:t>)</a:t>
            </a:r>
            <a:endParaRPr lang="en-US" dirty="0">
              <a:effectLst>
                <a:outerShdw blurRad="38100" dist="38100" dir="2700000" algn="tl">
                  <a:srgbClr val="212121"/>
                </a:outerShdw>
              </a:effectLst>
              <a:latin typeface="Arial" charset="0"/>
            </a:endParaRPr>
          </a:p>
        </p:txBody>
      </p:sp>
      <p:sp>
        <p:nvSpPr>
          <p:cNvPr id="1414148" name="Text Box 4"/>
          <p:cNvSpPr txBox="1">
            <a:spLocks noChangeArrowheads="1"/>
          </p:cNvSpPr>
          <p:nvPr/>
        </p:nvSpPr>
        <p:spPr bwMode="auto">
          <a:xfrm>
            <a:off x="35496" y="1295410"/>
            <a:ext cx="9167936" cy="3539283"/>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defRPr/>
            </a:pPr>
            <a:r>
              <a:rPr lang="en-US" baseline="30000" dirty="0">
                <a:solidFill>
                  <a:srgbClr val="FFFFFF"/>
                </a:solidFill>
                <a:effectLst>
                  <a:glow rad="190500">
                    <a:srgbClr val="212121"/>
                  </a:glow>
                </a:effectLst>
              </a:rPr>
              <a:t>15</a:t>
            </a:r>
            <a:r>
              <a:rPr lang="zh-CN" altLang="en-US" dirty="0">
                <a:solidFill>
                  <a:srgbClr val="FFFFFF"/>
                </a:solidFill>
                <a:effectLst>
                  <a:glow rad="190500">
                    <a:srgbClr val="212121"/>
                  </a:glow>
                </a:effectLst>
              </a:rPr>
              <a:t>我是对明白事理的人说的，我所说的你们要自己判断。 </a:t>
            </a:r>
            <a:r>
              <a:rPr lang="en-US" altLang="zh-CN" baseline="30000" dirty="0">
                <a:solidFill>
                  <a:srgbClr val="FFFFFF"/>
                </a:solidFill>
                <a:effectLst>
                  <a:glow rad="190500">
                    <a:srgbClr val="212121"/>
                  </a:glow>
                </a:effectLst>
              </a:rPr>
              <a:t>16</a:t>
            </a:r>
            <a:r>
              <a:rPr lang="en-US" altLang="zh-CN" dirty="0">
                <a:solidFill>
                  <a:srgbClr val="FFFFFF"/>
                </a:solidFill>
                <a:effectLst>
                  <a:glow rad="190500">
                    <a:srgbClr val="212121"/>
                  </a:glow>
                </a:effectLst>
              </a:rPr>
              <a:t> </a:t>
            </a:r>
            <a:r>
              <a:rPr lang="zh-CN" altLang="en-US" dirty="0">
                <a:solidFill>
                  <a:srgbClr val="FFFFFF"/>
                </a:solidFill>
                <a:effectLst>
                  <a:glow rad="190500">
                    <a:srgbClr val="212121"/>
                  </a:glow>
                </a:effectLst>
              </a:rPr>
              <a:t>我们为福杯祝祷的时候，难道不是共享基督的血吗？我们擘饼的时候，难道不是共享基督的身体吗？ </a:t>
            </a:r>
            <a:r>
              <a:rPr lang="en-US" altLang="zh-CN" baseline="30000" dirty="0">
                <a:solidFill>
                  <a:srgbClr val="FFFFFF"/>
                </a:solidFill>
                <a:effectLst>
                  <a:glow rad="190500">
                    <a:srgbClr val="212121"/>
                  </a:glow>
                </a:effectLst>
              </a:rPr>
              <a:t>17</a:t>
            </a:r>
            <a:r>
              <a:rPr lang="en-US" altLang="zh-CN" dirty="0">
                <a:solidFill>
                  <a:srgbClr val="FFFFFF"/>
                </a:solidFill>
                <a:effectLst>
                  <a:glow rad="190500">
                    <a:srgbClr val="212121"/>
                  </a:glow>
                </a:effectLst>
              </a:rPr>
              <a:t> </a:t>
            </a:r>
            <a:r>
              <a:rPr lang="zh-CN" altLang="en-US" dirty="0">
                <a:solidFill>
                  <a:srgbClr val="FFFFFF"/>
                </a:solidFill>
                <a:effectLst>
                  <a:glow rad="190500">
                    <a:srgbClr val="212121"/>
                  </a:glow>
                </a:effectLst>
              </a:rPr>
              <a:t>因为事实上只有一个饼，我们人数虽多，还是一个身体，因为我们都是分享同一个饼。 </a:t>
            </a:r>
            <a:r>
              <a:rPr lang="en-US" altLang="zh-CN" baseline="30000" dirty="0">
                <a:solidFill>
                  <a:srgbClr val="FFFFFF"/>
                </a:solidFill>
                <a:effectLst>
                  <a:glow rad="190500">
                    <a:srgbClr val="212121"/>
                  </a:glow>
                </a:effectLst>
              </a:rPr>
              <a:t>18</a:t>
            </a:r>
            <a:r>
              <a:rPr lang="en-US" altLang="zh-CN" dirty="0">
                <a:solidFill>
                  <a:srgbClr val="FFFFFF"/>
                </a:solidFill>
                <a:effectLst>
                  <a:glow rad="190500">
                    <a:srgbClr val="212121"/>
                  </a:glow>
                </a:effectLst>
              </a:rPr>
              <a:t> </a:t>
            </a:r>
            <a:r>
              <a:rPr lang="zh-CN" altLang="en-US" dirty="0">
                <a:solidFill>
                  <a:srgbClr val="FFFFFF"/>
                </a:solidFill>
                <a:effectLst>
                  <a:glow rad="190500">
                    <a:srgbClr val="212121"/>
                  </a:glow>
                </a:effectLst>
              </a:rPr>
              <a:t>你们看看按肉身是以色列人，那些吃祭物的不就是与祭坛有分吗？</a:t>
            </a:r>
            <a:endParaRPr lang="en-US" dirty="0">
              <a:solidFill>
                <a:srgbClr val="FFFFFF"/>
              </a:solidFill>
              <a:effectLst>
                <a:glow rad="190500">
                  <a:srgbClr val="212121"/>
                </a:glow>
              </a:effectLst>
            </a:endParaRPr>
          </a:p>
        </p:txBody>
      </p:sp>
    </p:spTree>
    <p:extLst>
      <p:ext uri="{BB962C8B-B14F-4D97-AF65-F5344CB8AC3E}">
        <p14:creationId xmlns:p14="http://schemas.microsoft.com/office/powerpoint/2010/main" val="603780465"/>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6065" name="Picture 2" descr="Love Feas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79248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18243" name="Rectangle 3"/>
          <p:cNvSpPr>
            <a:spLocks noGrp="1" noChangeArrowheads="1"/>
          </p:cNvSpPr>
          <p:nvPr>
            <p:ph type="title"/>
          </p:nvPr>
        </p:nvSpPr>
        <p:spPr>
          <a:xfrm>
            <a:off x="76200" y="-27383"/>
            <a:ext cx="6800056" cy="609600"/>
          </a:xfrm>
        </p:spPr>
        <p:txBody>
          <a:bodyPr>
            <a:normAutofit fontScale="90000"/>
          </a:bodyPr>
          <a:lstStyle/>
          <a:p>
            <a:pPr algn="ctr">
              <a:defRPr/>
            </a:pPr>
            <a:r>
              <a:rPr lang="zh-CN" altLang="en-US" sz="4800" b="1" kern="1200" dirty="0">
                <a:solidFill>
                  <a:srgbClr val="FFFFFF"/>
                </a:solidFill>
                <a:effectLst>
                  <a:glow rad="317500">
                    <a:schemeClr val="bg2">
                      <a:alpha val="90000"/>
                    </a:schemeClr>
                  </a:glow>
                </a:effectLst>
                <a:cs typeface="Arial"/>
              </a:rPr>
              <a:t>爱筵</a:t>
            </a:r>
            <a:endParaRPr lang="en-US" sz="4800" b="1" kern="1200" dirty="0">
              <a:solidFill>
                <a:srgbClr val="FFFFFF"/>
              </a:solidFill>
              <a:effectLst>
                <a:glow rad="317500">
                  <a:schemeClr val="bg2">
                    <a:alpha val="90000"/>
                  </a:schemeClr>
                </a:glow>
              </a:effectLst>
              <a:latin typeface="Arial"/>
              <a:cs typeface="Arial"/>
            </a:endParaRPr>
          </a:p>
        </p:txBody>
      </p:sp>
    </p:spTree>
    <p:extLst>
      <p:ext uri="{BB962C8B-B14F-4D97-AF65-F5344CB8AC3E}">
        <p14:creationId xmlns:p14="http://schemas.microsoft.com/office/powerpoint/2010/main" val="1066231059"/>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8113" name="Picture 2" descr="Body-Blood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20291" name="Rectangle 3"/>
          <p:cNvSpPr>
            <a:spLocks noGrp="1" noChangeArrowheads="1"/>
          </p:cNvSpPr>
          <p:nvPr>
            <p:ph type="title" idx="4294967295"/>
          </p:nvPr>
        </p:nvSpPr>
        <p:spPr>
          <a:xfrm>
            <a:off x="2133601" y="2514600"/>
            <a:ext cx="3505200" cy="838200"/>
          </a:xfrm>
          <a:effectLst/>
        </p:spPr>
        <p:txBody>
          <a:bodyPr/>
          <a:lstStyle/>
          <a:p>
            <a:pPr eaLnBrk="1" hangingPunct="1">
              <a:defRPr/>
            </a:pPr>
            <a:r>
              <a:rPr lang="zh-CN" altLang="en-US" dirty="0">
                <a:solidFill>
                  <a:schemeClr val="bg1"/>
                </a:solidFill>
                <a:effectLst>
                  <a:glow rad="203200">
                    <a:schemeClr val="tx1"/>
                  </a:glow>
                </a:effectLst>
              </a:rPr>
              <a:t>杯</a:t>
            </a:r>
            <a:endParaRPr lang="en-US" dirty="0">
              <a:effectLst>
                <a:glow rad="203200">
                  <a:schemeClr val="tx1"/>
                </a:glow>
              </a:effectLst>
            </a:endParaRPr>
          </a:p>
        </p:txBody>
      </p:sp>
      <p:sp>
        <p:nvSpPr>
          <p:cNvPr id="1420292" name="Rectangle 4"/>
          <p:cNvSpPr>
            <a:spLocks noChangeArrowheads="1"/>
          </p:cNvSpPr>
          <p:nvPr/>
        </p:nvSpPr>
        <p:spPr bwMode="auto">
          <a:xfrm>
            <a:off x="2133601" y="152401"/>
            <a:ext cx="3505200" cy="838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nchor="ctr"/>
          <a:lstStyle/>
          <a:p>
            <a:pPr>
              <a:defRPr/>
            </a:pPr>
            <a:r>
              <a:rPr lang="zh-CN" altLang="en-US" sz="4400" b="0" dirty="0">
                <a:solidFill>
                  <a:srgbClr val="FFFFFF"/>
                </a:solidFill>
                <a:effectLst>
                  <a:glow rad="203200">
                    <a:schemeClr val="tx1"/>
                  </a:glow>
                </a:effectLst>
                <a:cs typeface="Geneva" charset="0"/>
              </a:rPr>
              <a:t>爱筵</a:t>
            </a:r>
            <a:endParaRPr lang="en-US" sz="4400" b="0" dirty="0">
              <a:solidFill>
                <a:srgbClr val="000000"/>
              </a:solidFill>
              <a:effectLst>
                <a:glow rad="203200">
                  <a:schemeClr val="tx1"/>
                </a:glow>
              </a:effectLst>
              <a:cs typeface="Geneva" charset="0"/>
            </a:endParaRPr>
          </a:p>
        </p:txBody>
      </p:sp>
      <p:sp>
        <p:nvSpPr>
          <p:cNvPr id="1420293" name="AutoShape 5"/>
          <p:cNvSpPr>
            <a:spLocks noChangeArrowheads="1"/>
          </p:cNvSpPr>
          <p:nvPr/>
        </p:nvSpPr>
        <p:spPr bwMode="auto">
          <a:xfrm rot="-5400000">
            <a:off x="2971800" y="1371600"/>
            <a:ext cx="1752600" cy="685800"/>
          </a:xfrm>
          <a:prstGeom prst="homePlate">
            <a:avLst>
              <a:gd name="adj" fmla="val 63889"/>
            </a:avLst>
          </a:prstGeom>
          <a:solidFill>
            <a:schemeClr val="accent1"/>
          </a:solidFill>
          <a:ln w="9525">
            <a:solidFill>
              <a:schemeClr val="tx1"/>
            </a:solidFill>
            <a:miter lim="800000"/>
            <a:headEnd/>
            <a:tailEnd/>
          </a:ln>
          <a:effectLst/>
        </p:spPr>
        <p:txBody>
          <a:bodyPr wrap="none" lIns="91293" tIns="45647" rIns="91293" bIns="45647" anchor="ctr"/>
          <a:lstStyle/>
          <a:p>
            <a:pPr eaLnBrk="0" hangingPunct="0"/>
            <a:endParaRPr lang="en-US" sz="1600" b="0">
              <a:solidFill>
                <a:srgbClr val="000000"/>
              </a:solidFill>
              <a:effectLst>
                <a:glow rad="203200">
                  <a:schemeClr val="tx1"/>
                </a:glow>
              </a:effectLst>
              <a:latin typeface="Times New Roman" charset="0"/>
              <a:cs typeface="Geneva" charset="0"/>
            </a:endParaRPr>
          </a:p>
        </p:txBody>
      </p:sp>
      <p:sp>
        <p:nvSpPr>
          <p:cNvPr id="1420294" name="Rectangle 6"/>
          <p:cNvSpPr>
            <a:spLocks noChangeArrowheads="1"/>
          </p:cNvSpPr>
          <p:nvPr/>
        </p:nvSpPr>
        <p:spPr bwMode="auto">
          <a:xfrm>
            <a:off x="2209800" y="4572000"/>
            <a:ext cx="3505200" cy="838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nchor="ctr"/>
          <a:lstStyle/>
          <a:p>
            <a:pPr>
              <a:defRPr/>
            </a:pPr>
            <a:r>
              <a:rPr lang="zh-CN" altLang="en-US" sz="4400" b="0" dirty="0">
                <a:solidFill>
                  <a:srgbClr val="FFFFFF"/>
                </a:solidFill>
                <a:effectLst>
                  <a:glow rad="203200">
                    <a:schemeClr val="tx1"/>
                  </a:glow>
                </a:effectLst>
                <a:cs typeface="Geneva" charset="0"/>
              </a:rPr>
              <a:t>饼</a:t>
            </a:r>
          </a:p>
        </p:txBody>
      </p:sp>
      <p:sp>
        <p:nvSpPr>
          <p:cNvPr id="1420295" name="Rectangle 7"/>
          <p:cNvSpPr>
            <a:spLocks noChangeArrowheads="1"/>
          </p:cNvSpPr>
          <p:nvPr/>
        </p:nvSpPr>
        <p:spPr bwMode="auto">
          <a:xfrm>
            <a:off x="7162801" y="4572000"/>
            <a:ext cx="2133600" cy="838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nchor="ctr"/>
          <a:lstStyle/>
          <a:p>
            <a:pPr>
              <a:defRPr/>
            </a:pPr>
            <a:r>
              <a:rPr lang="zh-CN" altLang="en-US" sz="4400" b="0" dirty="0">
                <a:solidFill>
                  <a:srgbClr val="FFFFFF"/>
                </a:solidFill>
                <a:effectLst>
                  <a:glow rad="203200">
                    <a:schemeClr val="tx1"/>
                  </a:glow>
                </a:effectLst>
                <a:cs typeface="Geneva" charset="0"/>
              </a:rPr>
              <a:t>其他</a:t>
            </a:r>
          </a:p>
          <a:p>
            <a:pPr>
              <a:defRPr/>
            </a:pPr>
            <a:endParaRPr lang="en-US" sz="4400" b="0" dirty="0">
              <a:solidFill>
                <a:srgbClr val="000000"/>
              </a:solidFill>
              <a:effectLst>
                <a:glow rad="203200">
                  <a:schemeClr val="tx1"/>
                </a:glow>
              </a:effectLst>
              <a:cs typeface="Geneva" charset="0"/>
            </a:endParaRPr>
          </a:p>
        </p:txBody>
      </p:sp>
      <p:sp>
        <p:nvSpPr>
          <p:cNvPr id="1420296" name="AutoShape 8"/>
          <p:cNvSpPr>
            <a:spLocks noChangeArrowheads="1"/>
          </p:cNvSpPr>
          <p:nvPr/>
        </p:nvSpPr>
        <p:spPr bwMode="auto">
          <a:xfrm>
            <a:off x="5562600" y="4572000"/>
            <a:ext cx="1752600" cy="685800"/>
          </a:xfrm>
          <a:prstGeom prst="homePlate">
            <a:avLst>
              <a:gd name="adj" fmla="val 63889"/>
            </a:avLst>
          </a:prstGeom>
          <a:solidFill>
            <a:schemeClr val="accent1"/>
          </a:solidFill>
          <a:ln w="9525">
            <a:solidFill>
              <a:schemeClr val="tx1"/>
            </a:solidFill>
            <a:miter lim="800000"/>
            <a:headEnd/>
            <a:tailEnd/>
          </a:ln>
          <a:effectLst/>
        </p:spPr>
        <p:txBody>
          <a:bodyPr wrap="none" lIns="91293" tIns="45647" rIns="91293" bIns="45647" anchor="ctr"/>
          <a:lstStyle/>
          <a:p>
            <a:pPr eaLnBrk="0" hangingPunct="0"/>
            <a:endParaRPr lang="en-US" sz="1600" b="0">
              <a:solidFill>
                <a:srgbClr val="000000"/>
              </a:solidFill>
              <a:effectLst>
                <a:glow rad="203200">
                  <a:schemeClr val="tx1"/>
                </a:glow>
              </a:effectLst>
              <a:latin typeface="Times New Roman" charset="0"/>
              <a:cs typeface="Geneva" charset="0"/>
            </a:endParaRPr>
          </a:p>
        </p:txBody>
      </p:sp>
      <p:sp>
        <p:nvSpPr>
          <p:cNvPr id="1420297" name="Rectangle 9"/>
          <p:cNvSpPr>
            <a:spLocks noChangeArrowheads="1"/>
          </p:cNvSpPr>
          <p:nvPr/>
        </p:nvSpPr>
        <p:spPr bwMode="auto">
          <a:xfrm>
            <a:off x="5638800" y="6324600"/>
            <a:ext cx="3505200" cy="533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nchor="ctr"/>
          <a:lstStyle/>
          <a:p>
            <a:pPr>
              <a:defRPr/>
            </a:pPr>
            <a:r>
              <a:rPr lang="zh-CN" altLang="en-US" sz="2800" b="0" i="1" dirty="0">
                <a:solidFill>
                  <a:srgbClr val="FFFFFF"/>
                </a:solidFill>
                <a:effectLst>
                  <a:glow rad="203200">
                    <a:schemeClr val="tx1"/>
                  </a:glow>
                </a:effectLst>
                <a:cs typeface="Geneva" charset="0"/>
              </a:rPr>
              <a:t>格林多前书</a:t>
            </a:r>
            <a:r>
              <a:rPr lang="en-US" sz="2800" b="0" i="1" dirty="0">
                <a:solidFill>
                  <a:srgbClr val="FFFFFF"/>
                </a:solidFill>
                <a:effectLst>
                  <a:glow rad="203200">
                    <a:schemeClr val="tx1"/>
                  </a:glow>
                </a:effectLst>
                <a:cs typeface="Geneva" charset="0"/>
              </a:rPr>
              <a:t>10:16</a:t>
            </a:r>
            <a:endParaRPr lang="en-US" sz="2800" b="0" i="1" dirty="0">
              <a:solidFill>
                <a:srgbClr val="000000"/>
              </a:solidFill>
              <a:effectLst>
                <a:glow rad="203200">
                  <a:schemeClr val="tx1"/>
                </a:glow>
              </a:effectLst>
              <a:cs typeface="Geneva" charset="0"/>
            </a:endParaRPr>
          </a:p>
        </p:txBody>
      </p:sp>
    </p:spTree>
    <p:extLst>
      <p:ext uri="{BB962C8B-B14F-4D97-AF65-F5344CB8AC3E}">
        <p14:creationId xmlns:p14="http://schemas.microsoft.com/office/powerpoint/2010/main" val="312573541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20291">
                                            <p:txEl>
                                              <p:pRg st="0" end="0"/>
                                            </p:txEl>
                                          </p:spTgt>
                                        </p:tgtEl>
                                        <p:attrNameLst>
                                          <p:attrName>style.visibility</p:attrName>
                                        </p:attrNameLst>
                                      </p:cBhvr>
                                      <p:to>
                                        <p:strVal val="visible"/>
                                      </p:to>
                                    </p:set>
                                    <p:animEffect transition="in" filter="dissolve">
                                      <p:cBhvr>
                                        <p:cTn id="7" dur="500"/>
                                        <p:tgtEl>
                                          <p:spTgt spid="1420291">
                                            <p:txEl>
                                              <p:pRg st="0" end="0"/>
                                            </p:txEl>
                                          </p:spTgt>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420293"/>
                                        </p:tgtEl>
                                        <p:attrNameLst>
                                          <p:attrName>style.visibility</p:attrName>
                                        </p:attrNameLst>
                                      </p:cBhvr>
                                      <p:to>
                                        <p:strVal val="visible"/>
                                      </p:to>
                                    </p:set>
                                    <p:animEffect transition="in" filter="dissolve">
                                      <p:cBhvr>
                                        <p:cTn id="11" dur="500"/>
                                        <p:tgtEl>
                                          <p:spTgt spid="1420293"/>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1420292">
                                            <p:txEl>
                                              <p:pRg st="0" end="0"/>
                                            </p:txEl>
                                          </p:spTgt>
                                        </p:tgtEl>
                                        <p:attrNameLst>
                                          <p:attrName>style.visibility</p:attrName>
                                        </p:attrNameLst>
                                      </p:cBhvr>
                                      <p:to>
                                        <p:strVal val="visible"/>
                                      </p:to>
                                    </p:set>
                                    <p:animEffect transition="in" filter="dissolve">
                                      <p:cBhvr>
                                        <p:cTn id="15" dur="500"/>
                                        <p:tgtEl>
                                          <p:spTgt spid="1420292">
                                            <p:txEl>
                                              <p:pRg st="0" end="0"/>
                                            </p:txEl>
                                          </p:spTgt>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1420294">
                                            <p:txEl>
                                              <p:pRg st="0" end="0"/>
                                            </p:txEl>
                                          </p:spTgt>
                                        </p:tgtEl>
                                        <p:attrNameLst>
                                          <p:attrName>style.visibility</p:attrName>
                                        </p:attrNameLst>
                                      </p:cBhvr>
                                      <p:to>
                                        <p:strVal val="visible"/>
                                      </p:to>
                                    </p:set>
                                    <p:animEffect transition="in" filter="dissolve">
                                      <p:cBhvr>
                                        <p:cTn id="20" dur="500"/>
                                        <p:tgtEl>
                                          <p:spTgt spid="1420294">
                                            <p:txEl>
                                              <p:pRg st="0" end="0"/>
                                            </p:txEl>
                                          </p:spTgt>
                                        </p:tgtEl>
                                      </p:cBhvr>
                                    </p:animEffect>
                                  </p:childTnLst>
                                </p:cTn>
                              </p:par>
                            </p:childTnLst>
                          </p:cTn>
                        </p:par>
                        <p:par>
                          <p:cTn id="21" fill="hold" nodeType="afterGroup">
                            <p:stCondLst>
                              <p:cond delay="500"/>
                            </p:stCondLst>
                            <p:childTnLst>
                              <p:par>
                                <p:cTn id="22" presetID="9" presetClass="entr" presetSubtype="0" fill="hold" grpId="0" nodeType="afterEffect">
                                  <p:stCondLst>
                                    <p:cond delay="0"/>
                                  </p:stCondLst>
                                  <p:childTnLst>
                                    <p:set>
                                      <p:cBhvr>
                                        <p:cTn id="23" dur="1" fill="hold">
                                          <p:stCondLst>
                                            <p:cond delay="0"/>
                                          </p:stCondLst>
                                        </p:cTn>
                                        <p:tgtEl>
                                          <p:spTgt spid="1420296"/>
                                        </p:tgtEl>
                                        <p:attrNameLst>
                                          <p:attrName>style.visibility</p:attrName>
                                        </p:attrNameLst>
                                      </p:cBhvr>
                                      <p:to>
                                        <p:strVal val="visible"/>
                                      </p:to>
                                    </p:set>
                                    <p:animEffect transition="in" filter="dissolve">
                                      <p:cBhvr>
                                        <p:cTn id="24" dur="500"/>
                                        <p:tgtEl>
                                          <p:spTgt spid="1420296"/>
                                        </p:tgtEl>
                                      </p:cBhvr>
                                    </p:animEffect>
                                  </p:childTnLst>
                                </p:cTn>
                              </p:par>
                            </p:childTnLst>
                          </p:cTn>
                        </p:par>
                        <p:par>
                          <p:cTn id="25" fill="hold" nodeType="afterGroup">
                            <p:stCondLst>
                              <p:cond delay="1000"/>
                            </p:stCondLst>
                            <p:childTnLst>
                              <p:par>
                                <p:cTn id="26" presetID="9" presetClass="entr" presetSubtype="0" fill="hold" grpId="0" nodeType="afterEffect">
                                  <p:stCondLst>
                                    <p:cond delay="0"/>
                                  </p:stCondLst>
                                  <p:childTnLst>
                                    <p:set>
                                      <p:cBhvr>
                                        <p:cTn id="27" dur="1" fill="hold">
                                          <p:stCondLst>
                                            <p:cond delay="0"/>
                                          </p:stCondLst>
                                        </p:cTn>
                                        <p:tgtEl>
                                          <p:spTgt spid="1420295">
                                            <p:txEl>
                                              <p:pRg st="0" end="0"/>
                                            </p:txEl>
                                          </p:spTgt>
                                        </p:tgtEl>
                                        <p:attrNameLst>
                                          <p:attrName>style.visibility</p:attrName>
                                        </p:attrNameLst>
                                      </p:cBhvr>
                                      <p:to>
                                        <p:strVal val="visible"/>
                                      </p:to>
                                    </p:set>
                                    <p:animEffect transition="in" filter="dissolve">
                                      <p:cBhvr>
                                        <p:cTn id="28" dur="500"/>
                                        <p:tgtEl>
                                          <p:spTgt spid="142029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0291" grpId="0" build="p" autoUpdateAnimBg="0"/>
      <p:bldP spid="1420292" grpId="0" build="p" autoUpdateAnimBg="0"/>
      <p:bldP spid="1420293" grpId="0" animBg="1"/>
      <p:bldP spid="1420294" grpId="0" build="p" autoUpdateAnimBg="0"/>
      <p:bldP spid="1420295" grpId="0" build="p" autoUpdateAnimBg="0"/>
      <p:bldP spid="1420296"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161"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1"/>
            <a:ext cx="9144000" cy="685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31"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zh-CN" altLang="en-US" u="sng" dirty="0">
                <a:effectLst>
                  <a:outerShdw blurRad="38100" dist="38100" dir="2700000" algn="tl">
                    <a:srgbClr val="212121"/>
                  </a:outerShdw>
                </a:effectLst>
                <a:latin typeface="Arial" charset="0"/>
              </a:rPr>
              <a:t>林前</a:t>
            </a:r>
            <a:r>
              <a:rPr lang="en-US" u="sng" dirty="0">
                <a:effectLst>
                  <a:outerShdw blurRad="38100" dist="38100" dir="2700000" algn="tl">
                    <a:srgbClr val="212121"/>
                  </a:outerShdw>
                </a:effectLst>
                <a:latin typeface="Arial" charset="0"/>
              </a:rPr>
              <a:t> 10:19-22 </a:t>
            </a:r>
            <a:r>
              <a:rPr lang="en-US" sz="3600" u="sng" dirty="0">
                <a:effectLst>
                  <a:outerShdw blurRad="38100" dist="38100" dir="2700000" algn="tl">
                    <a:srgbClr val="212121"/>
                  </a:outerShdw>
                </a:effectLst>
                <a:latin typeface="Arial" charset="0"/>
              </a:rPr>
              <a:t>(</a:t>
            </a:r>
            <a:r>
              <a:rPr lang="en-US" altLang="zh-CN" sz="3600" u="sng" dirty="0">
                <a:effectLst>
                  <a:outerShdw blurRad="38100" dist="38100" dir="2700000" algn="tl">
                    <a:srgbClr val="212121"/>
                  </a:outerShdw>
                </a:effectLst>
                <a:latin typeface="Arial" charset="0"/>
              </a:rPr>
              <a:t>CNV</a:t>
            </a:r>
            <a:r>
              <a:rPr lang="en-US" sz="3600" u="sng" dirty="0">
                <a:effectLst>
                  <a:outerShdw blurRad="38100" dist="38100" dir="2700000" algn="tl">
                    <a:srgbClr val="212121"/>
                  </a:outerShdw>
                </a:effectLst>
                <a:latin typeface="Arial" charset="0"/>
              </a:rPr>
              <a:t>)</a:t>
            </a:r>
            <a:endParaRPr lang="en-US" dirty="0">
              <a:effectLst>
                <a:outerShdw blurRad="38100" dist="38100" dir="2700000" algn="tl">
                  <a:srgbClr val="212121"/>
                </a:outerShdw>
              </a:effectLst>
              <a:latin typeface="Arial" charset="0"/>
            </a:endParaRPr>
          </a:p>
        </p:txBody>
      </p:sp>
      <p:sp>
        <p:nvSpPr>
          <p:cNvPr id="1422340" name="Text Box 4"/>
          <p:cNvSpPr txBox="1">
            <a:spLocks noChangeArrowheads="1"/>
          </p:cNvSpPr>
          <p:nvPr/>
        </p:nvSpPr>
        <p:spPr bwMode="auto">
          <a:xfrm>
            <a:off x="-36512" y="1268760"/>
            <a:ext cx="9220200" cy="3970318"/>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defRPr/>
            </a:pPr>
            <a:r>
              <a:rPr lang="en-US" sz="3600" baseline="30000" dirty="0">
                <a:solidFill>
                  <a:srgbClr val="FFFFFF"/>
                </a:solidFill>
                <a:effectLst>
                  <a:glow rad="190500">
                    <a:srgbClr val="212121"/>
                  </a:glow>
                </a:effectLst>
              </a:rPr>
              <a:t>19</a:t>
            </a:r>
            <a:r>
              <a:rPr lang="zh-CN" altLang="en-US" sz="3600" dirty="0">
                <a:solidFill>
                  <a:srgbClr val="FFFFFF"/>
                </a:solidFill>
                <a:effectLst>
                  <a:glow rad="190500">
                    <a:srgbClr val="212121"/>
                  </a:glow>
                </a:effectLst>
              </a:rPr>
              <a:t>我说的是甚么意思呢？偶像算得甚么，还是祭过偶像的食物算得甚么？ </a:t>
            </a:r>
            <a:r>
              <a:rPr lang="en-US" altLang="zh-CN" sz="3600" baseline="30000" dirty="0">
                <a:solidFill>
                  <a:srgbClr val="FFFFFF"/>
                </a:solidFill>
                <a:effectLst>
                  <a:glow rad="190500">
                    <a:srgbClr val="212121"/>
                  </a:glow>
                </a:effectLst>
              </a:rPr>
              <a:t>20</a:t>
            </a:r>
            <a:r>
              <a:rPr lang="en-US" altLang="zh-CN" sz="3600" dirty="0">
                <a:solidFill>
                  <a:srgbClr val="FFFFFF"/>
                </a:solidFill>
                <a:effectLst>
                  <a:glow rad="190500">
                    <a:srgbClr val="212121"/>
                  </a:glow>
                </a:effectLst>
              </a:rPr>
              <a:t> </a:t>
            </a:r>
            <a:r>
              <a:rPr lang="zh-CN" altLang="en-US" sz="3600" dirty="0">
                <a:solidFill>
                  <a:srgbClr val="FFFFFF"/>
                </a:solidFill>
                <a:effectLst>
                  <a:glow rad="190500">
                    <a:srgbClr val="212121"/>
                  </a:glow>
                </a:effectLst>
              </a:rPr>
              <a:t>我是说，教外人所祭的是鬼，不是献给　神；我却不愿意你们与鬼来往。 </a:t>
            </a:r>
            <a:r>
              <a:rPr lang="en-US" altLang="zh-CN" sz="3600" baseline="30000" dirty="0">
                <a:solidFill>
                  <a:srgbClr val="FFFFFF"/>
                </a:solidFill>
                <a:effectLst>
                  <a:glow rad="190500">
                    <a:srgbClr val="212121"/>
                  </a:glow>
                </a:effectLst>
              </a:rPr>
              <a:t>21</a:t>
            </a:r>
            <a:r>
              <a:rPr lang="en-US" altLang="zh-CN" sz="3600" dirty="0">
                <a:solidFill>
                  <a:srgbClr val="FFFFFF"/>
                </a:solidFill>
                <a:effectLst>
                  <a:glow rad="190500">
                    <a:srgbClr val="212121"/>
                  </a:glow>
                </a:effectLst>
              </a:rPr>
              <a:t> </a:t>
            </a:r>
            <a:r>
              <a:rPr lang="zh-CN" altLang="en-US" sz="3600" dirty="0">
                <a:solidFill>
                  <a:srgbClr val="FFFFFF"/>
                </a:solidFill>
                <a:effectLst>
                  <a:glow rad="190500">
                    <a:srgbClr val="212121"/>
                  </a:glow>
                </a:effectLst>
              </a:rPr>
              <a:t>你们不能喝主的杯又喝鬼的杯，你们不能参加主的筵席又参加鬼的筵席。 </a:t>
            </a:r>
            <a:r>
              <a:rPr lang="en-US" altLang="zh-CN" sz="3600" baseline="30000" dirty="0">
                <a:solidFill>
                  <a:srgbClr val="FFFFFF"/>
                </a:solidFill>
                <a:effectLst>
                  <a:glow rad="190500">
                    <a:srgbClr val="212121"/>
                  </a:glow>
                </a:effectLst>
              </a:rPr>
              <a:t>22 </a:t>
            </a:r>
            <a:r>
              <a:rPr lang="zh-CN" altLang="en-US" sz="3600" dirty="0">
                <a:solidFill>
                  <a:srgbClr val="FFFFFF"/>
                </a:solidFill>
                <a:effectLst>
                  <a:glow rad="190500">
                    <a:srgbClr val="212121"/>
                  </a:glow>
                </a:effectLst>
              </a:rPr>
              <a:t>难道我们要激起主的忿怒吗？我们比他更强吗？</a:t>
            </a:r>
            <a:endParaRPr lang="en-US" sz="3600" dirty="0">
              <a:solidFill>
                <a:srgbClr val="FFFFFF"/>
              </a:solidFill>
              <a:effectLst>
                <a:glow rad="190500">
                  <a:srgbClr val="212121"/>
                </a:glow>
              </a:effectLst>
            </a:endParaRPr>
          </a:p>
        </p:txBody>
      </p:sp>
    </p:spTree>
    <p:extLst>
      <p:ext uri="{BB962C8B-B14F-4D97-AF65-F5344CB8AC3E}">
        <p14:creationId xmlns:p14="http://schemas.microsoft.com/office/powerpoint/2010/main" val="3599132090"/>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26434" name="Picture 2" descr="rosecruci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288" y="0"/>
            <a:ext cx="9158288" cy="6858000"/>
          </a:xfrm>
          <a:prstGeom prst="rect">
            <a:avLst/>
          </a:prstGeom>
          <a:noFill/>
          <a:extLst>
            <a:ext uri="{909E8E84-426E-40DD-AFC4-6F175D3DCCD1}">
              <a14:hiddenFill xmlns:a14="http://schemas.microsoft.com/office/drawing/2010/main">
                <a:solidFill>
                  <a:srgbClr val="FFFFFF"/>
                </a:solidFill>
              </a14:hiddenFill>
            </a:ext>
          </a:extLst>
        </p:spPr>
      </p:pic>
      <p:sp>
        <p:nvSpPr>
          <p:cNvPr id="1426435" name="Rectangle 3"/>
          <p:cNvSpPr>
            <a:spLocks noGrp="1"/>
          </p:cNvSpPr>
          <p:nvPr>
            <p:ph type="ctrTitle"/>
          </p:nvPr>
        </p:nvSpPr>
        <p:spPr bwMode="auto">
          <a:xfrm>
            <a:off x="152400" y="304800"/>
            <a:ext cx="8763000" cy="2971800"/>
          </a:xfrm>
          <a:noFill/>
          <a:effectLst>
            <a:outerShdw blurRad="63500" dist="35921" dir="2700000" algn="ctr" rotWithShape="0">
              <a:srgbClr val="000000">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ormAutofit/>
          </a:bodyPr>
          <a:lstStyle/>
          <a:p>
            <a:r>
              <a:rPr lang="en-US" b="1" dirty="0">
                <a:effectLst>
                  <a:glow rad="127000">
                    <a:schemeClr val="bg2"/>
                  </a:glow>
                </a:effectLst>
                <a:latin typeface="Arial"/>
                <a:cs typeface="Arial"/>
              </a:rPr>
              <a:t>B. </a:t>
            </a:r>
            <a:r>
              <a:rPr lang="zh-CN" altLang="en-US" b="1" dirty="0">
                <a:effectLst>
                  <a:glow rad="127000">
                    <a:schemeClr val="bg2"/>
                  </a:glow>
                </a:effectLst>
                <a:latin typeface="Arial"/>
                <a:cs typeface="Arial"/>
              </a:rPr>
              <a:t>参与异教崇拜一定会受到神的惩罚</a:t>
            </a:r>
            <a:endParaRPr lang="en-US" b="1" dirty="0">
              <a:effectLst>
                <a:glow rad="127000">
                  <a:schemeClr val="bg2"/>
                </a:glow>
              </a:effectLst>
              <a:latin typeface="Arial"/>
              <a:cs typeface="Arial"/>
            </a:endParaRPr>
          </a:p>
        </p:txBody>
      </p:sp>
    </p:spTree>
    <p:extLst>
      <p:ext uri="{BB962C8B-B14F-4D97-AF65-F5344CB8AC3E}">
        <p14:creationId xmlns:p14="http://schemas.microsoft.com/office/powerpoint/2010/main" val="1014057994"/>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7"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wrap="none" lIns="91293" tIns="45647" rIns="91293" bIns="45647" anchor="ctr"/>
          <a:lstStyle/>
          <a:p>
            <a:pPr eaLnBrk="0" hangingPunct="0"/>
            <a:endParaRPr lang="en-US" sz="1600" b="0">
              <a:solidFill>
                <a:srgbClr val="FFFFFF"/>
              </a:solidFill>
              <a:latin typeface="Times New Roman" charset="0"/>
            </a:endParaRPr>
          </a:p>
        </p:txBody>
      </p:sp>
      <p:pic>
        <p:nvPicPr>
          <p:cNvPr id="234498" name="Picture 3" descr="Demon_withi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57200" y="-57150"/>
            <a:ext cx="8382000" cy="691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30532" name="Rectangle 4"/>
          <p:cNvSpPr>
            <a:spLocks noGrp="1"/>
          </p:cNvSpPr>
          <p:nvPr>
            <p:ph type="ctrTitle"/>
          </p:nvPr>
        </p:nvSpPr>
        <p:spPr>
          <a:xfrm>
            <a:off x="0" y="3771900"/>
            <a:ext cx="9144000" cy="2971800"/>
          </a:xfrm>
        </p:spPr>
        <p:txBody>
          <a:bodyPr>
            <a:normAutofit fontScale="97500"/>
          </a:bodyPr>
          <a:lstStyle/>
          <a:p>
            <a:pPr>
              <a:defRPr/>
            </a:pPr>
            <a:r>
              <a:rPr lang="zh-CN" altLang="en-US" b="1" kern="1200" dirty="0">
                <a:effectLst>
                  <a:glow rad="317500">
                    <a:schemeClr val="bg2">
                      <a:alpha val="90000"/>
                    </a:schemeClr>
                  </a:glow>
                </a:effectLst>
                <a:latin typeface="Arial"/>
                <a:cs typeface="Arial"/>
              </a:rPr>
              <a:t>远离拜偶像，否则神定不以你交</a:t>
            </a:r>
            <a:r>
              <a:rPr lang="zh-CN" altLang="en-US" b="1" kern="1200" dirty="0">
                <a:solidFill>
                  <a:srgbClr val="FFFF00"/>
                </a:solidFill>
                <a:effectLst>
                  <a:glow rad="317500">
                    <a:schemeClr val="bg2">
                      <a:alpha val="90000"/>
                    </a:schemeClr>
                  </a:glow>
                </a:effectLst>
                <a:latin typeface="Arial"/>
                <a:cs typeface="Arial"/>
              </a:rPr>
              <a:t>鬼</a:t>
            </a:r>
            <a:r>
              <a:rPr lang="zh-CN" altLang="en-US" b="1" kern="1200" dirty="0">
                <a:effectLst>
                  <a:glow rad="317500">
                    <a:schemeClr val="bg2">
                      <a:alpha val="90000"/>
                    </a:schemeClr>
                  </a:glow>
                </a:effectLst>
                <a:latin typeface="Arial"/>
                <a:cs typeface="Arial"/>
              </a:rPr>
              <a:t>为无罪</a:t>
            </a:r>
            <a:endParaRPr lang="en-US" b="1" kern="1200" dirty="0">
              <a:solidFill>
                <a:srgbClr val="FFFF00"/>
              </a:solidFill>
              <a:effectLst>
                <a:glow rad="317500">
                  <a:schemeClr val="bg2">
                    <a:alpha val="90000"/>
                  </a:schemeClr>
                </a:glow>
              </a:effectLst>
              <a:latin typeface="Arial"/>
              <a:cs typeface="Arial"/>
            </a:endParaRPr>
          </a:p>
        </p:txBody>
      </p:sp>
      <p:sp>
        <p:nvSpPr>
          <p:cNvPr id="1430533" name="Text Box 5"/>
          <p:cNvSpPr txBox="1">
            <a:spLocks noChangeArrowheads="1"/>
          </p:cNvSpPr>
          <p:nvPr/>
        </p:nvSpPr>
        <p:spPr bwMode="auto">
          <a:xfrm>
            <a:off x="467545" y="457231"/>
            <a:ext cx="8424936" cy="823913"/>
          </a:xfrm>
          <a:prstGeom prst="rect">
            <a:avLst/>
          </a:prstGeom>
          <a:noFill/>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nchor="ctr">
            <a:normAutofit fontScale="97500"/>
          </a:bodyPr>
          <a:lstStyle>
            <a:lvl1pPr marL="715963" indent="-715963" algn="l">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marL="0" indent="0" algn="ctr" eaLnBrk="0" hangingPunct="0">
              <a:defRPr/>
            </a:pPr>
            <a:r>
              <a:rPr lang="zh-CN" altLang="en-US" dirty="0">
                <a:solidFill>
                  <a:srgbClr val="FFFFFF"/>
                </a:solidFill>
                <a:effectLst>
                  <a:glow rad="317500">
                    <a:srgbClr val="212121">
                      <a:alpha val="90000"/>
                    </a:srgbClr>
                  </a:glow>
                </a:effectLst>
                <a:ea typeface="ＭＳ Ｐゴシック"/>
              </a:rPr>
              <a:t>林前</a:t>
            </a:r>
            <a:r>
              <a:rPr lang="en-US" dirty="0">
                <a:solidFill>
                  <a:srgbClr val="FFFFFF"/>
                </a:solidFill>
                <a:effectLst>
                  <a:glow rad="317500">
                    <a:srgbClr val="212121">
                      <a:alpha val="90000"/>
                    </a:srgbClr>
                  </a:glow>
                </a:effectLst>
                <a:ea typeface="ＭＳ Ｐゴシック"/>
              </a:rPr>
              <a:t> 10</a:t>
            </a:r>
            <a:r>
              <a:rPr lang="zh-CN" altLang="en-US" dirty="0">
                <a:solidFill>
                  <a:srgbClr val="FFFFFF"/>
                </a:solidFill>
                <a:effectLst>
                  <a:glow rad="317500">
                    <a:srgbClr val="212121">
                      <a:alpha val="90000"/>
                    </a:srgbClr>
                  </a:glow>
                </a:effectLst>
                <a:ea typeface="ＭＳ Ｐゴシック"/>
              </a:rPr>
              <a:t>的中心思想</a:t>
            </a:r>
            <a:endParaRPr lang="en-US" dirty="0">
              <a:solidFill>
                <a:srgbClr val="FFFFFF"/>
              </a:solidFill>
              <a:effectLst>
                <a:glow rad="317500">
                  <a:srgbClr val="212121">
                    <a:alpha val="90000"/>
                  </a:srgbClr>
                </a:glow>
              </a:effectLst>
              <a:ea typeface="ＭＳ Ｐゴシック"/>
            </a:endParaRPr>
          </a:p>
        </p:txBody>
      </p:sp>
    </p:spTree>
    <p:extLst>
      <p:ext uri="{BB962C8B-B14F-4D97-AF65-F5344CB8AC3E}">
        <p14:creationId xmlns:p14="http://schemas.microsoft.com/office/powerpoint/2010/main" val="2555455913"/>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6674" name="Rectangle 2"/>
          <p:cNvSpPr>
            <a:spLocks noGrp="1"/>
          </p:cNvSpPr>
          <p:nvPr>
            <p:ph type="title"/>
          </p:nvPr>
        </p:nvSpPr>
        <p:spPr>
          <a:xfrm>
            <a:off x="0" y="0"/>
            <a:ext cx="9144000" cy="1066800"/>
          </a:xfrm>
          <a:gradFill rotWithShape="0">
            <a:gsLst>
              <a:gs pos="0">
                <a:srgbClr val="6F0314"/>
              </a:gs>
              <a:gs pos="100000">
                <a:srgbClr val="6F0314">
                  <a:gamma/>
                  <a:shade val="46275"/>
                  <a:invGamma/>
                </a:srgbClr>
              </a:gs>
            </a:gsLst>
            <a:path path="shape">
              <a:fillToRect l="50000" t="50000" r="50000" b="50000"/>
            </a:path>
          </a:gradFill>
          <a:effectLst>
            <a:outerShdw blurRad="63500" dist="35921" dir="2700000" algn="ctr" rotWithShape="0">
              <a:srgbClr val="000000">
                <a:alpha val="74998"/>
              </a:srgbClr>
            </a:outerShdw>
          </a:effectLst>
        </p:spPr>
        <p:txBody>
          <a:bodyPr>
            <a:normAutofit/>
          </a:bodyPr>
          <a:lstStyle/>
          <a:p>
            <a:pPr eaLnBrk="1" hangingPunct="1">
              <a:defRPr/>
            </a:pPr>
            <a:r>
              <a:rPr lang="zh-CN" altLang="en-US" dirty="0">
                <a:effectLst>
                  <a:outerShdw blurRad="38100" dist="38100" dir="2700000" algn="tl">
                    <a:srgbClr val="000000"/>
                  </a:outerShdw>
                </a:effectLst>
              </a:rPr>
              <a:t>如何不犯拜偶像的罪</a:t>
            </a:r>
            <a:r>
              <a:rPr lang="en-US" altLang="zh-CN" dirty="0">
                <a:effectLst>
                  <a:outerShdw blurRad="38100" dist="38100" dir="2700000" algn="tl">
                    <a:srgbClr val="000000"/>
                  </a:outerShdw>
                </a:effectLst>
              </a:rPr>
              <a:t>…</a:t>
            </a:r>
            <a:endParaRPr lang="en-US" dirty="0"/>
          </a:p>
        </p:txBody>
      </p:sp>
      <p:sp>
        <p:nvSpPr>
          <p:cNvPr id="1436675" name="Text Box 3"/>
          <p:cNvSpPr txBox="1">
            <a:spLocks noChangeArrowheads="1"/>
          </p:cNvSpPr>
          <p:nvPr/>
        </p:nvSpPr>
        <p:spPr bwMode="auto">
          <a:xfrm>
            <a:off x="76200" y="1201738"/>
            <a:ext cx="9067800" cy="23083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spAutoFit/>
          </a:bodyPr>
          <a:lstStyle>
            <a:lvl1pPr marL="342900" indent="-342900" algn="l" defTabSz="457200">
              <a:defRPr sz="2400">
                <a:solidFill>
                  <a:schemeClr val="tx1"/>
                </a:solidFill>
                <a:latin typeface="Times New Roman" charset="0"/>
                <a:ea typeface="ＭＳ Ｐゴシック" charset="0"/>
              </a:defRPr>
            </a:lvl1pPr>
            <a:lvl2pPr marL="800100" indent="-342900" algn="l" defTabSz="457200">
              <a:defRPr sz="2400">
                <a:solidFill>
                  <a:schemeClr val="tx1"/>
                </a:solidFill>
                <a:latin typeface="Times New Roman" charset="0"/>
                <a:ea typeface="ＭＳ Ｐゴシック" charset="0"/>
              </a:defRPr>
            </a:lvl2pPr>
            <a:lvl3pPr marL="1257300" indent="-342900" algn="l" defTabSz="457200">
              <a:defRPr sz="2400">
                <a:solidFill>
                  <a:schemeClr val="tx1"/>
                </a:solidFill>
                <a:latin typeface="Times New Roman" charset="0"/>
                <a:ea typeface="ＭＳ Ｐゴシック" charset="0"/>
              </a:defRPr>
            </a:lvl3pPr>
            <a:lvl4pPr marL="1714500" indent="-342900" algn="l" defTabSz="457200">
              <a:defRPr sz="2400">
                <a:solidFill>
                  <a:schemeClr val="tx1"/>
                </a:solidFill>
                <a:latin typeface="Times New Roman" charset="0"/>
                <a:ea typeface="ＭＳ Ｐゴシック" charset="0"/>
              </a:defRPr>
            </a:lvl4pPr>
            <a:lvl5pPr marL="2171700" indent="-342900" algn="l" defTabSz="457200">
              <a:defRPr sz="2400">
                <a:solidFill>
                  <a:schemeClr val="tx1"/>
                </a:solidFill>
                <a:latin typeface="Times New Roman" charset="0"/>
                <a:ea typeface="ＭＳ Ｐゴシック" charset="0"/>
              </a:defRPr>
            </a:lvl5pPr>
            <a:lvl6pPr marL="2628900" indent="-342900" fontAlgn="base">
              <a:spcBef>
                <a:spcPct val="0"/>
              </a:spcBef>
              <a:spcAft>
                <a:spcPct val="0"/>
              </a:spcAft>
              <a:defRPr sz="2400">
                <a:solidFill>
                  <a:schemeClr val="tx1"/>
                </a:solidFill>
                <a:latin typeface="Times New Roman" charset="0"/>
                <a:ea typeface="ＭＳ Ｐゴシック" charset="0"/>
              </a:defRPr>
            </a:lvl6pPr>
            <a:lvl7pPr marL="3086100" indent="-342900" fontAlgn="base">
              <a:spcBef>
                <a:spcPct val="0"/>
              </a:spcBef>
              <a:spcAft>
                <a:spcPct val="0"/>
              </a:spcAft>
              <a:defRPr sz="2400">
                <a:solidFill>
                  <a:schemeClr val="tx1"/>
                </a:solidFill>
                <a:latin typeface="Times New Roman" charset="0"/>
                <a:ea typeface="ＭＳ Ｐゴシック" charset="0"/>
              </a:defRPr>
            </a:lvl7pPr>
            <a:lvl8pPr marL="3543300" indent="-342900" fontAlgn="base">
              <a:spcBef>
                <a:spcPct val="0"/>
              </a:spcBef>
              <a:spcAft>
                <a:spcPct val="0"/>
              </a:spcAft>
              <a:defRPr sz="2400">
                <a:solidFill>
                  <a:schemeClr val="tx1"/>
                </a:solidFill>
                <a:latin typeface="Times New Roman" charset="0"/>
                <a:ea typeface="ＭＳ Ｐゴシック" charset="0"/>
              </a:defRPr>
            </a:lvl8pPr>
            <a:lvl9pPr marL="4000500" indent="-342900" fontAlgn="base">
              <a:spcBef>
                <a:spcPct val="0"/>
              </a:spcBef>
              <a:spcAft>
                <a:spcPct val="0"/>
              </a:spcAft>
              <a:defRPr sz="2400">
                <a:solidFill>
                  <a:schemeClr val="tx1"/>
                </a:solidFill>
                <a:latin typeface="Times New Roman" charset="0"/>
                <a:ea typeface="ＭＳ Ｐゴシック" charset="0"/>
              </a:defRPr>
            </a:lvl9pPr>
          </a:lstStyle>
          <a:p>
            <a:pPr lvl="1">
              <a:buFont typeface="Arial" charset="0"/>
              <a:buChar char="•"/>
              <a:defRPr/>
            </a:pPr>
            <a:r>
              <a:rPr lang="zh-CN" altLang="en-US" sz="3600" dirty="0">
                <a:solidFill>
                  <a:srgbClr val="FFFFFF"/>
                </a:solidFill>
                <a:effectLst>
                  <a:outerShdw blurRad="38100" dist="38100" dir="2700000" algn="tl">
                    <a:srgbClr val="000000">
                      <a:alpha val="43137"/>
                    </a:srgbClr>
                  </a:outerShdw>
                </a:effectLst>
                <a:latin typeface="Arial" charset="0"/>
              </a:rPr>
              <a:t>谦卑 </a:t>
            </a:r>
            <a:r>
              <a:rPr lang="en-US" sz="3600" dirty="0">
                <a:solidFill>
                  <a:srgbClr val="FFFFFF"/>
                </a:solidFill>
                <a:effectLst>
                  <a:outerShdw blurRad="38100" dist="38100" dir="2700000" algn="tl">
                    <a:srgbClr val="000000">
                      <a:alpha val="43137"/>
                    </a:srgbClr>
                  </a:outerShdw>
                </a:effectLst>
                <a:latin typeface="Arial" charset="0"/>
              </a:rPr>
              <a:t>(10:12)</a:t>
            </a:r>
          </a:p>
          <a:p>
            <a:pPr lvl="1">
              <a:buFont typeface="Arial" charset="0"/>
              <a:buChar char="•"/>
              <a:defRPr/>
            </a:pPr>
            <a:r>
              <a:rPr lang="zh-CN" altLang="en-US" sz="3600" dirty="0">
                <a:solidFill>
                  <a:srgbClr val="FFFFFF"/>
                </a:solidFill>
                <a:effectLst>
                  <a:outerShdw blurRad="38100" dist="38100" dir="2700000" algn="tl">
                    <a:srgbClr val="000000">
                      <a:alpha val="43137"/>
                    </a:srgbClr>
                  </a:outerShdw>
                </a:effectLst>
                <a:latin typeface="Arial" charset="0"/>
              </a:rPr>
              <a:t>相信神的信实</a:t>
            </a:r>
            <a:r>
              <a:rPr lang="en-US" sz="3600" dirty="0">
                <a:solidFill>
                  <a:srgbClr val="FFFFFF"/>
                </a:solidFill>
                <a:effectLst>
                  <a:outerShdw blurRad="38100" dist="38100" dir="2700000" algn="tl">
                    <a:srgbClr val="000000">
                      <a:alpha val="43137"/>
                    </a:srgbClr>
                  </a:outerShdw>
                </a:effectLst>
                <a:latin typeface="Arial" charset="0"/>
              </a:rPr>
              <a:t>(10:13)</a:t>
            </a:r>
          </a:p>
          <a:p>
            <a:pPr lvl="1">
              <a:buFont typeface="Arial" charset="0"/>
              <a:buChar char="•"/>
              <a:defRPr/>
            </a:pPr>
            <a:r>
              <a:rPr lang="zh-CN" altLang="en-US" sz="3600" dirty="0">
                <a:solidFill>
                  <a:srgbClr val="FFFFFF"/>
                </a:solidFill>
                <a:effectLst>
                  <a:outerShdw blurRad="38100" dist="38100" dir="2700000" algn="tl">
                    <a:srgbClr val="000000">
                      <a:alpha val="43137"/>
                    </a:srgbClr>
                  </a:outerShdw>
                </a:effectLst>
                <a:latin typeface="Arial" charset="0"/>
              </a:rPr>
              <a:t>远离一切偶像崇拜的形式 </a:t>
            </a:r>
            <a:r>
              <a:rPr lang="en-US" sz="3600" dirty="0">
                <a:solidFill>
                  <a:srgbClr val="FFFFFF"/>
                </a:solidFill>
                <a:effectLst>
                  <a:outerShdw blurRad="38100" dist="38100" dir="2700000" algn="tl">
                    <a:srgbClr val="000000">
                      <a:alpha val="43137"/>
                    </a:srgbClr>
                  </a:outerShdw>
                </a:effectLst>
                <a:latin typeface="Arial" charset="0"/>
              </a:rPr>
              <a:t>(10:14)</a:t>
            </a:r>
          </a:p>
          <a:p>
            <a:pPr lvl="1">
              <a:buFont typeface="Arial" charset="0"/>
              <a:buChar char="•"/>
              <a:defRPr/>
            </a:pPr>
            <a:r>
              <a:rPr lang="zh-CN" altLang="en-US" sz="3600" dirty="0">
                <a:solidFill>
                  <a:srgbClr val="FFFFFF"/>
                </a:solidFill>
                <a:effectLst>
                  <a:outerShdw blurRad="38100" dist="38100" dir="2700000" algn="tl">
                    <a:srgbClr val="000000">
                      <a:alpha val="43137"/>
                    </a:srgbClr>
                  </a:outerShdw>
                </a:effectLst>
                <a:latin typeface="Arial" charset="0"/>
              </a:rPr>
              <a:t>为他人着想</a:t>
            </a:r>
            <a:r>
              <a:rPr lang="en-US" sz="3600" dirty="0">
                <a:solidFill>
                  <a:srgbClr val="FFFFFF"/>
                </a:solidFill>
                <a:effectLst>
                  <a:outerShdw blurRad="38100" dist="38100" dir="2700000" algn="tl">
                    <a:srgbClr val="000000">
                      <a:alpha val="43137"/>
                    </a:srgbClr>
                  </a:outerShdw>
                </a:effectLst>
                <a:latin typeface="Arial" charset="0"/>
              </a:rPr>
              <a:t> (10:23-30)</a:t>
            </a:r>
            <a:endParaRPr lang="en-US" sz="1600" b="0" u="sng" dirty="0">
              <a:solidFill>
                <a:srgbClr val="FFFFFF"/>
              </a:solidFill>
              <a:effectLst>
                <a:outerShdw blurRad="38100" dist="38100" dir="2700000" algn="tl">
                  <a:srgbClr val="000000">
                    <a:alpha val="43137"/>
                  </a:srgbClr>
                </a:outerShdw>
              </a:effectLst>
              <a:latin typeface="Times" charset="0"/>
            </a:endParaRPr>
          </a:p>
        </p:txBody>
      </p:sp>
    </p:spTree>
    <p:extLst>
      <p:ext uri="{BB962C8B-B14F-4D97-AF65-F5344CB8AC3E}">
        <p14:creationId xmlns:p14="http://schemas.microsoft.com/office/powerpoint/2010/main" val="4206585343"/>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2689"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1"/>
            <a:ext cx="9144000" cy="685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31"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zh-CN" altLang="en-US" u="sng" dirty="0">
                <a:effectLst>
                  <a:outerShdw blurRad="38100" dist="38100" dir="2700000" algn="tl">
                    <a:srgbClr val="212121"/>
                  </a:outerShdw>
                </a:effectLst>
                <a:latin typeface="Arial" charset="0"/>
              </a:rPr>
              <a:t>林前</a:t>
            </a:r>
            <a:r>
              <a:rPr lang="en-US" u="sng" dirty="0">
                <a:effectLst>
                  <a:outerShdw blurRad="38100" dist="38100" dir="2700000" algn="tl">
                    <a:srgbClr val="212121"/>
                  </a:outerShdw>
                </a:effectLst>
                <a:latin typeface="Arial" charset="0"/>
              </a:rPr>
              <a:t>10:23-24 </a:t>
            </a:r>
            <a:r>
              <a:rPr lang="en-US" sz="3600" u="sng" dirty="0">
                <a:effectLst>
                  <a:outerShdw blurRad="38100" dist="38100" dir="2700000" algn="tl">
                    <a:srgbClr val="212121"/>
                  </a:outerShdw>
                </a:effectLst>
                <a:latin typeface="Arial" charset="0"/>
              </a:rPr>
              <a:t>(</a:t>
            </a:r>
            <a:r>
              <a:rPr lang="en-US" altLang="zh-CN" sz="3600" u="sng" dirty="0">
                <a:effectLst>
                  <a:outerShdw blurRad="38100" dist="38100" dir="2700000" algn="tl">
                    <a:srgbClr val="212121"/>
                  </a:outerShdw>
                </a:effectLst>
                <a:latin typeface="Arial" charset="0"/>
              </a:rPr>
              <a:t>CNV</a:t>
            </a:r>
            <a:r>
              <a:rPr lang="en-US" sz="3600" u="sng" dirty="0">
                <a:effectLst>
                  <a:outerShdw blurRad="38100" dist="38100" dir="2700000" algn="tl">
                    <a:srgbClr val="212121"/>
                  </a:outerShdw>
                </a:effectLst>
                <a:latin typeface="Arial" charset="0"/>
              </a:rPr>
              <a:t>)</a:t>
            </a:r>
            <a:endParaRPr lang="en-US" dirty="0">
              <a:effectLst>
                <a:outerShdw blurRad="38100" dist="38100" dir="2700000" algn="tl">
                  <a:srgbClr val="212121"/>
                </a:outerShdw>
              </a:effectLst>
              <a:latin typeface="Arial" charset="0"/>
            </a:endParaRPr>
          </a:p>
        </p:txBody>
      </p:sp>
      <p:sp>
        <p:nvSpPr>
          <p:cNvPr id="1438724" name="Text Box 4"/>
          <p:cNvSpPr txBox="1">
            <a:spLocks noChangeArrowheads="1"/>
          </p:cNvSpPr>
          <p:nvPr/>
        </p:nvSpPr>
        <p:spPr bwMode="auto">
          <a:xfrm>
            <a:off x="228600" y="1295400"/>
            <a:ext cx="7151712" cy="2308324"/>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defRPr/>
            </a:pPr>
            <a:r>
              <a:rPr lang="en-US" sz="3600" baseline="30000" dirty="0">
                <a:solidFill>
                  <a:srgbClr val="FFFFFF"/>
                </a:solidFill>
                <a:effectLst>
                  <a:glow rad="190500">
                    <a:srgbClr val="212121"/>
                  </a:glow>
                </a:effectLst>
              </a:rPr>
              <a:t>23</a:t>
            </a:r>
            <a:r>
              <a:rPr lang="zh-CN" altLang="en-US" sz="3600" dirty="0">
                <a:solidFill>
                  <a:srgbClr val="FFFFFF"/>
                </a:solidFill>
                <a:effectLst>
                  <a:glow rad="190500">
                    <a:srgbClr val="212121"/>
                  </a:glow>
                </a:effectLst>
              </a:rPr>
              <a:t>甚么事情都可以作，但不是都有益处。甚么事情都可以作，但不是都能造就人。 </a:t>
            </a:r>
            <a:r>
              <a:rPr lang="en-US" altLang="zh-CN" sz="3600" baseline="30000" dirty="0">
                <a:solidFill>
                  <a:srgbClr val="FFFFFF"/>
                </a:solidFill>
                <a:effectLst>
                  <a:glow rad="190500">
                    <a:srgbClr val="212121"/>
                  </a:glow>
                </a:effectLst>
              </a:rPr>
              <a:t>24</a:t>
            </a:r>
            <a:r>
              <a:rPr lang="en-US" altLang="zh-CN" sz="3600" dirty="0">
                <a:solidFill>
                  <a:srgbClr val="FFFFFF"/>
                </a:solidFill>
                <a:effectLst>
                  <a:glow rad="190500">
                    <a:srgbClr val="212121"/>
                  </a:glow>
                </a:effectLst>
              </a:rPr>
              <a:t> </a:t>
            </a:r>
            <a:r>
              <a:rPr lang="zh-CN" altLang="en-US" sz="3600" dirty="0">
                <a:solidFill>
                  <a:srgbClr val="FFFFFF"/>
                </a:solidFill>
                <a:effectLst>
                  <a:glow rad="190500">
                    <a:srgbClr val="212121"/>
                  </a:glow>
                </a:effectLst>
              </a:rPr>
              <a:t>人不要求自己的好处，却要求别人的好处。</a:t>
            </a:r>
            <a:endParaRPr lang="en-US" sz="3600" dirty="0">
              <a:solidFill>
                <a:srgbClr val="FFFFFF"/>
              </a:solidFill>
              <a:effectLst>
                <a:glow rad="190500">
                  <a:srgbClr val="212121"/>
                </a:glow>
              </a:effectLst>
            </a:endParaRPr>
          </a:p>
        </p:txBody>
      </p:sp>
    </p:spTree>
    <p:extLst>
      <p:ext uri="{BB962C8B-B14F-4D97-AF65-F5344CB8AC3E}">
        <p14:creationId xmlns:p14="http://schemas.microsoft.com/office/powerpoint/2010/main" val="3158700329"/>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4737"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1"/>
            <a:ext cx="9144000" cy="685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31"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zh-CN" altLang="en-US" u="sng" dirty="0">
                <a:effectLst>
                  <a:outerShdw blurRad="38100" dist="38100" dir="2700000" algn="tl">
                    <a:srgbClr val="212121"/>
                  </a:outerShdw>
                </a:effectLst>
                <a:latin typeface="Arial" charset="0"/>
              </a:rPr>
              <a:t>林前</a:t>
            </a:r>
            <a:r>
              <a:rPr lang="en-US" u="sng" dirty="0">
                <a:effectLst>
                  <a:outerShdw blurRad="38100" dist="38100" dir="2700000" algn="tl">
                    <a:srgbClr val="212121"/>
                  </a:outerShdw>
                </a:effectLst>
                <a:latin typeface="Arial" charset="0"/>
              </a:rPr>
              <a:t>10:25-27 </a:t>
            </a:r>
            <a:r>
              <a:rPr lang="en-US" sz="3600" u="sng" dirty="0">
                <a:effectLst>
                  <a:outerShdw blurRad="38100" dist="38100" dir="2700000" algn="tl">
                    <a:srgbClr val="212121"/>
                  </a:outerShdw>
                </a:effectLst>
                <a:latin typeface="Arial" charset="0"/>
              </a:rPr>
              <a:t>(</a:t>
            </a:r>
            <a:r>
              <a:rPr lang="en-US" altLang="zh-CN" sz="3600" u="sng" dirty="0">
                <a:effectLst>
                  <a:outerShdw blurRad="38100" dist="38100" dir="2700000" algn="tl">
                    <a:srgbClr val="212121"/>
                  </a:outerShdw>
                </a:effectLst>
                <a:latin typeface="Arial" charset="0"/>
              </a:rPr>
              <a:t>CNV</a:t>
            </a:r>
            <a:r>
              <a:rPr lang="en-US" sz="3600" u="sng" dirty="0">
                <a:effectLst>
                  <a:outerShdw blurRad="38100" dist="38100" dir="2700000" algn="tl">
                    <a:srgbClr val="212121"/>
                  </a:outerShdw>
                </a:effectLst>
                <a:latin typeface="Arial" charset="0"/>
              </a:rPr>
              <a:t>)</a:t>
            </a:r>
            <a:endParaRPr lang="en-US" dirty="0">
              <a:effectLst>
                <a:outerShdw blurRad="38100" dist="38100" dir="2700000" algn="tl">
                  <a:srgbClr val="212121"/>
                </a:outerShdw>
              </a:effectLst>
              <a:latin typeface="Arial" charset="0"/>
            </a:endParaRPr>
          </a:p>
        </p:txBody>
      </p:sp>
      <p:sp>
        <p:nvSpPr>
          <p:cNvPr id="1438724" name="Text Box 4"/>
          <p:cNvSpPr txBox="1">
            <a:spLocks noChangeArrowheads="1"/>
          </p:cNvSpPr>
          <p:nvPr/>
        </p:nvSpPr>
        <p:spPr bwMode="auto">
          <a:xfrm>
            <a:off x="228600" y="1295400"/>
            <a:ext cx="7295728" cy="3970318"/>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defRPr/>
            </a:pPr>
            <a:r>
              <a:rPr lang="en-US" sz="3600" baseline="30000" dirty="0">
                <a:solidFill>
                  <a:srgbClr val="FFFFFF"/>
                </a:solidFill>
                <a:effectLst>
                  <a:glow rad="190500">
                    <a:srgbClr val="212121"/>
                  </a:glow>
                </a:effectLst>
              </a:rPr>
              <a:t>25</a:t>
            </a:r>
            <a:r>
              <a:rPr lang="zh-CN" altLang="en-US" sz="3600" dirty="0">
                <a:solidFill>
                  <a:srgbClr val="FFFFFF"/>
                </a:solidFill>
                <a:effectLst>
                  <a:glow rad="190500">
                    <a:srgbClr val="212121"/>
                  </a:glow>
                </a:effectLst>
              </a:rPr>
              <a:t>肉食市场所卖的一切，你们只管吃，不要为了良心的缘故问甚么， </a:t>
            </a:r>
            <a:r>
              <a:rPr lang="en-US" altLang="zh-CN" sz="3600" baseline="30000" dirty="0">
                <a:solidFill>
                  <a:srgbClr val="FFFFFF"/>
                </a:solidFill>
                <a:effectLst>
                  <a:glow rad="190500">
                    <a:srgbClr val="212121"/>
                  </a:glow>
                </a:effectLst>
              </a:rPr>
              <a:t>26</a:t>
            </a:r>
            <a:r>
              <a:rPr lang="en-US" altLang="zh-CN" sz="3600" dirty="0">
                <a:solidFill>
                  <a:srgbClr val="FFFFFF"/>
                </a:solidFill>
                <a:effectLst>
                  <a:glow rad="190500">
                    <a:srgbClr val="212121"/>
                  </a:glow>
                </a:effectLst>
              </a:rPr>
              <a:t> </a:t>
            </a:r>
            <a:r>
              <a:rPr lang="zh-CN" altLang="en-US" sz="3600" dirty="0">
                <a:solidFill>
                  <a:srgbClr val="FFFFFF"/>
                </a:solidFill>
                <a:effectLst>
                  <a:glow rad="190500">
                    <a:srgbClr val="212121"/>
                  </a:glow>
                </a:effectLst>
              </a:rPr>
              <a:t>因为地和地上所充满的都是属于主的。 </a:t>
            </a:r>
            <a:r>
              <a:rPr lang="en-US" altLang="zh-CN" sz="3600" baseline="30000" dirty="0">
                <a:solidFill>
                  <a:srgbClr val="FFFFFF"/>
                </a:solidFill>
                <a:effectLst>
                  <a:glow rad="190500">
                    <a:srgbClr val="212121"/>
                  </a:glow>
                </a:effectLst>
              </a:rPr>
              <a:t>27</a:t>
            </a:r>
            <a:r>
              <a:rPr lang="en-US" altLang="zh-CN" sz="3600" dirty="0">
                <a:solidFill>
                  <a:srgbClr val="FFFFFF"/>
                </a:solidFill>
                <a:effectLst>
                  <a:glow rad="190500">
                    <a:srgbClr val="212121"/>
                  </a:glow>
                </a:effectLst>
              </a:rPr>
              <a:t> </a:t>
            </a:r>
            <a:r>
              <a:rPr lang="zh-CN" altLang="en-US" sz="3600" dirty="0">
                <a:solidFill>
                  <a:srgbClr val="FFFFFF"/>
                </a:solidFill>
                <a:effectLst>
                  <a:glow rad="190500">
                    <a:srgbClr val="212121"/>
                  </a:glow>
                </a:effectLst>
              </a:rPr>
              <a:t>如果有不信的人邀请你们吃饭，你们也愿意去，凡摆在你们面前的，都可以吃，不要为了良心的缘故问甚么。</a:t>
            </a:r>
            <a:endParaRPr lang="en-US" sz="3600" dirty="0">
              <a:solidFill>
                <a:srgbClr val="FFFFFF"/>
              </a:solidFill>
              <a:effectLst>
                <a:glow rad="190500">
                  <a:srgbClr val="212121"/>
                </a:glow>
              </a:effectLst>
            </a:endParaRPr>
          </a:p>
        </p:txBody>
      </p:sp>
    </p:spTree>
    <p:extLst>
      <p:ext uri="{BB962C8B-B14F-4D97-AF65-F5344CB8AC3E}">
        <p14:creationId xmlns:p14="http://schemas.microsoft.com/office/powerpoint/2010/main" val="364898733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4034"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wrap="none" lIns="91269" tIns="45635" rIns="91269" bIns="45635" anchor="ctr"/>
          <a:lstStyle/>
          <a:p>
            <a:pPr eaLnBrk="0" hangingPunct="0"/>
            <a:endParaRPr lang="en-US" sz="1600" b="0">
              <a:solidFill>
                <a:srgbClr val="FFFFFF"/>
              </a:solidFill>
              <a:latin typeface="Times New Roman" charset="0"/>
              <a:cs typeface="ＭＳ Ｐゴシック"/>
            </a:endParaRPr>
          </a:p>
        </p:txBody>
      </p:sp>
      <p:sp>
        <p:nvSpPr>
          <p:cNvPr id="1324035" name="Rectangle 3"/>
          <p:cNvSpPr>
            <a:spLocks noGrp="1"/>
          </p:cNvSpPr>
          <p:nvPr>
            <p:ph type="title"/>
          </p:nvPr>
        </p:nvSpPr>
        <p:spPr bwMode="auto">
          <a:xfrm>
            <a:off x="251520" y="620688"/>
            <a:ext cx="2518048" cy="546859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oAutofit/>
          </a:bodyPr>
          <a:lstStyle/>
          <a:p>
            <a:r>
              <a:rPr lang="zh-CN" altLang="en-US" sz="3600" dirty="0">
                <a:solidFill>
                  <a:srgbClr val="FFFFFF"/>
                </a:solidFill>
                <a:latin typeface="Bizarro Regular" charset="0"/>
              </a:rPr>
              <a:t>这是一篇关于万圣节的童话故事，这种鬼文化不光是中国有，西方也有。这也是偶像的一种</a:t>
            </a:r>
            <a:endParaRPr lang="en-US" sz="3600" dirty="0">
              <a:solidFill>
                <a:srgbClr val="FFFFFF"/>
              </a:solidFill>
            </a:endParaRPr>
          </a:p>
        </p:txBody>
      </p:sp>
      <p:pic>
        <p:nvPicPr>
          <p:cNvPr id="1324036" name="Picture 4" descr="GhostEatsItAll-Cove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rot="-791101">
            <a:off x="3158863" y="215664"/>
            <a:ext cx="6692900" cy="66929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23376745"/>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1"/>
            <a:ext cx="9144000" cy="685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31" y="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zh-CN" altLang="en-US" u="sng" dirty="0">
                <a:effectLst>
                  <a:outerShdw blurRad="38100" dist="38100" dir="2700000" algn="tl">
                    <a:srgbClr val="212121"/>
                  </a:outerShdw>
                </a:effectLst>
                <a:latin typeface="Arial" charset="0"/>
              </a:rPr>
              <a:t>林前</a:t>
            </a:r>
            <a:r>
              <a:rPr lang="en-US" u="sng" dirty="0">
                <a:effectLst>
                  <a:outerShdw blurRad="38100" dist="38100" dir="2700000" algn="tl">
                    <a:srgbClr val="212121"/>
                  </a:outerShdw>
                </a:effectLst>
                <a:latin typeface="Arial" charset="0"/>
              </a:rPr>
              <a:t>10:28-30 </a:t>
            </a:r>
            <a:r>
              <a:rPr lang="en-US" sz="3600" u="sng" dirty="0">
                <a:effectLst>
                  <a:outerShdw blurRad="38100" dist="38100" dir="2700000" algn="tl">
                    <a:srgbClr val="212121"/>
                  </a:outerShdw>
                </a:effectLst>
                <a:latin typeface="Arial" charset="0"/>
              </a:rPr>
              <a:t>(</a:t>
            </a:r>
            <a:r>
              <a:rPr lang="en-US" altLang="zh-CN" sz="3600" u="sng" dirty="0">
                <a:effectLst>
                  <a:outerShdw blurRad="38100" dist="38100" dir="2700000" algn="tl">
                    <a:srgbClr val="212121"/>
                  </a:outerShdw>
                </a:effectLst>
                <a:latin typeface="Arial" charset="0"/>
              </a:rPr>
              <a:t>CNV</a:t>
            </a:r>
            <a:r>
              <a:rPr lang="en-US" sz="3600" u="sng" dirty="0">
                <a:effectLst>
                  <a:outerShdw blurRad="38100" dist="38100" dir="2700000" algn="tl">
                    <a:srgbClr val="212121"/>
                  </a:outerShdw>
                </a:effectLst>
                <a:latin typeface="Arial" charset="0"/>
              </a:rPr>
              <a:t>)</a:t>
            </a:r>
            <a:endParaRPr lang="en-US" dirty="0">
              <a:effectLst>
                <a:outerShdw blurRad="38100" dist="38100" dir="2700000" algn="tl">
                  <a:srgbClr val="212121"/>
                </a:outerShdw>
              </a:effectLst>
              <a:latin typeface="Arial" charset="0"/>
            </a:endParaRPr>
          </a:p>
        </p:txBody>
      </p:sp>
      <p:sp>
        <p:nvSpPr>
          <p:cNvPr id="1440772" name="Text Box 4"/>
          <p:cNvSpPr txBox="1">
            <a:spLocks noChangeArrowheads="1"/>
          </p:cNvSpPr>
          <p:nvPr/>
        </p:nvSpPr>
        <p:spPr bwMode="auto">
          <a:xfrm>
            <a:off x="0" y="990601"/>
            <a:ext cx="9144000" cy="4401205"/>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defRPr/>
            </a:pPr>
            <a:r>
              <a:rPr lang="en-US" sz="4000" baseline="30000" dirty="0">
                <a:solidFill>
                  <a:srgbClr val="FFFFFF"/>
                </a:solidFill>
                <a:effectLst>
                  <a:glow rad="190500">
                    <a:srgbClr val="212121"/>
                  </a:glow>
                </a:effectLst>
              </a:rPr>
              <a:t>28</a:t>
            </a:r>
            <a:r>
              <a:rPr lang="zh-CN" altLang="en-US" sz="4000" dirty="0">
                <a:solidFill>
                  <a:srgbClr val="FFFFFF"/>
                </a:solidFill>
                <a:effectLst>
                  <a:glow rad="190500">
                    <a:srgbClr val="212121"/>
                  </a:glow>
                </a:effectLst>
              </a:rPr>
              <a:t>但是如果有人告诉你们：“这是献过祭的食物。”那么，为了那告诉你们的人，也为了良心的缘故，就不要吃。</a:t>
            </a:r>
            <a:r>
              <a:rPr lang="zh-CN" altLang="en-US" sz="4000" baseline="30000" dirty="0">
                <a:solidFill>
                  <a:srgbClr val="FFFFFF"/>
                </a:solidFill>
                <a:effectLst>
                  <a:glow rad="190500">
                    <a:srgbClr val="212121"/>
                  </a:glow>
                </a:effectLst>
              </a:rPr>
              <a:t> </a:t>
            </a:r>
            <a:r>
              <a:rPr lang="en-US" altLang="zh-CN" sz="4000" baseline="30000" dirty="0">
                <a:solidFill>
                  <a:srgbClr val="FFFFFF"/>
                </a:solidFill>
                <a:effectLst>
                  <a:glow rad="190500">
                    <a:srgbClr val="212121"/>
                  </a:glow>
                </a:effectLst>
              </a:rPr>
              <a:t>29 </a:t>
            </a:r>
            <a:r>
              <a:rPr lang="zh-CN" altLang="en-US" sz="4000" dirty="0">
                <a:solidFill>
                  <a:srgbClr val="FFFFFF"/>
                </a:solidFill>
                <a:effectLst>
                  <a:glow rad="190500">
                    <a:srgbClr val="212121"/>
                  </a:glow>
                </a:effectLst>
              </a:rPr>
              <a:t>我说的良心，不是你的，而是他的。为甚么我的自由要受别人的良心论断呢？ </a:t>
            </a:r>
            <a:r>
              <a:rPr lang="en-US" altLang="zh-CN" sz="4000" baseline="30000" dirty="0">
                <a:solidFill>
                  <a:srgbClr val="FFFFFF"/>
                </a:solidFill>
                <a:effectLst>
                  <a:glow rad="190500">
                    <a:srgbClr val="212121"/>
                  </a:glow>
                </a:effectLst>
              </a:rPr>
              <a:t>30</a:t>
            </a:r>
            <a:r>
              <a:rPr lang="en-US" altLang="zh-CN" sz="4000" dirty="0">
                <a:solidFill>
                  <a:srgbClr val="FFFFFF"/>
                </a:solidFill>
                <a:effectLst>
                  <a:glow rad="190500">
                    <a:srgbClr val="212121"/>
                  </a:glow>
                </a:effectLst>
              </a:rPr>
              <a:t> </a:t>
            </a:r>
            <a:r>
              <a:rPr lang="zh-CN" altLang="en-US" sz="4000" dirty="0">
                <a:solidFill>
                  <a:srgbClr val="FFFFFF"/>
                </a:solidFill>
                <a:effectLst>
                  <a:glow rad="190500">
                    <a:srgbClr val="212121"/>
                  </a:glow>
                </a:effectLst>
              </a:rPr>
              <a:t>我若存着感恩的心吃了，为甚么我因着我所感恩的食物被人毁谤呢？ </a:t>
            </a:r>
            <a:endParaRPr lang="en-US" sz="4000" dirty="0">
              <a:solidFill>
                <a:srgbClr val="FFFFFF"/>
              </a:solidFill>
              <a:effectLst>
                <a:glow rad="190500">
                  <a:srgbClr val="212121"/>
                </a:glow>
              </a:effectLst>
            </a:endParaRPr>
          </a:p>
        </p:txBody>
      </p:sp>
    </p:spTree>
    <p:extLst>
      <p:ext uri="{BB962C8B-B14F-4D97-AF65-F5344CB8AC3E}">
        <p14:creationId xmlns:p14="http://schemas.microsoft.com/office/powerpoint/2010/main" val="1325784667"/>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6674" name="Rectangle 2"/>
          <p:cNvSpPr>
            <a:spLocks noGrp="1"/>
          </p:cNvSpPr>
          <p:nvPr>
            <p:ph type="title"/>
          </p:nvPr>
        </p:nvSpPr>
        <p:spPr>
          <a:xfrm>
            <a:off x="0" y="0"/>
            <a:ext cx="9144000" cy="1066800"/>
          </a:xfrm>
          <a:gradFill rotWithShape="0">
            <a:gsLst>
              <a:gs pos="0">
                <a:srgbClr val="6F0314"/>
              </a:gs>
              <a:gs pos="100000">
                <a:srgbClr val="6F0314">
                  <a:gamma/>
                  <a:shade val="46275"/>
                  <a:invGamma/>
                </a:srgbClr>
              </a:gs>
            </a:gsLst>
            <a:path path="shape">
              <a:fillToRect l="50000" t="50000" r="50000" b="50000"/>
            </a:path>
          </a:gradFill>
          <a:effectLst>
            <a:outerShdw blurRad="63500" dist="35921" dir="2700000" algn="ctr" rotWithShape="0">
              <a:srgbClr val="000000">
                <a:alpha val="74998"/>
              </a:srgbClr>
            </a:outerShdw>
          </a:effectLst>
        </p:spPr>
        <p:txBody>
          <a:bodyPr>
            <a:normAutofit/>
          </a:bodyPr>
          <a:lstStyle/>
          <a:p>
            <a:pPr eaLnBrk="1" hangingPunct="1">
              <a:defRPr/>
            </a:pPr>
            <a:r>
              <a:rPr lang="zh-CN" altLang="en-US" dirty="0">
                <a:effectLst>
                  <a:outerShdw blurRad="38100" dist="38100" dir="2700000" algn="tl">
                    <a:srgbClr val="000000"/>
                  </a:outerShdw>
                </a:effectLst>
              </a:rPr>
              <a:t>如何不犯拜偶像的罪</a:t>
            </a:r>
            <a:r>
              <a:rPr lang="en-US" altLang="zh-CN" dirty="0">
                <a:effectLst>
                  <a:outerShdw blurRad="38100" dist="38100" dir="2700000" algn="tl">
                    <a:srgbClr val="000000"/>
                  </a:outerShdw>
                </a:effectLst>
              </a:rPr>
              <a:t>…</a:t>
            </a:r>
            <a:endParaRPr lang="en-US" dirty="0"/>
          </a:p>
        </p:txBody>
      </p:sp>
      <p:sp>
        <p:nvSpPr>
          <p:cNvPr id="1436675" name="Text Box 3"/>
          <p:cNvSpPr txBox="1">
            <a:spLocks noChangeArrowheads="1"/>
          </p:cNvSpPr>
          <p:nvPr/>
        </p:nvSpPr>
        <p:spPr bwMode="auto">
          <a:xfrm>
            <a:off x="76200" y="1201738"/>
            <a:ext cx="9067800" cy="34163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spAutoFit/>
          </a:bodyPr>
          <a:lstStyle>
            <a:lvl1pPr marL="342900" indent="-342900" algn="l" defTabSz="457200">
              <a:defRPr sz="2400">
                <a:solidFill>
                  <a:schemeClr val="tx1"/>
                </a:solidFill>
                <a:latin typeface="Times New Roman" charset="0"/>
                <a:ea typeface="ＭＳ Ｐゴシック" charset="0"/>
              </a:defRPr>
            </a:lvl1pPr>
            <a:lvl2pPr marL="800100" indent="-342900" algn="l" defTabSz="457200">
              <a:defRPr sz="2400">
                <a:solidFill>
                  <a:schemeClr val="tx1"/>
                </a:solidFill>
                <a:latin typeface="Times New Roman" charset="0"/>
                <a:ea typeface="ＭＳ Ｐゴシック" charset="0"/>
              </a:defRPr>
            </a:lvl2pPr>
            <a:lvl3pPr marL="1257300" indent="-342900" algn="l" defTabSz="457200">
              <a:defRPr sz="2400">
                <a:solidFill>
                  <a:schemeClr val="tx1"/>
                </a:solidFill>
                <a:latin typeface="Times New Roman" charset="0"/>
                <a:ea typeface="ＭＳ Ｐゴシック" charset="0"/>
              </a:defRPr>
            </a:lvl3pPr>
            <a:lvl4pPr marL="1714500" indent="-342900" algn="l" defTabSz="457200">
              <a:defRPr sz="2400">
                <a:solidFill>
                  <a:schemeClr val="tx1"/>
                </a:solidFill>
                <a:latin typeface="Times New Roman" charset="0"/>
                <a:ea typeface="ＭＳ Ｐゴシック" charset="0"/>
              </a:defRPr>
            </a:lvl4pPr>
            <a:lvl5pPr marL="2171700" indent="-342900" algn="l" defTabSz="457200">
              <a:defRPr sz="2400">
                <a:solidFill>
                  <a:schemeClr val="tx1"/>
                </a:solidFill>
                <a:latin typeface="Times New Roman" charset="0"/>
                <a:ea typeface="ＭＳ Ｐゴシック" charset="0"/>
              </a:defRPr>
            </a:lvl5pPr>
            <a:lvl6pPr marL="2628900" indent="-342900" fontAlgn="base">
              <a:spcBef>
                <a:spcPct val="0"/>
              </a:spcBef>
              <a:spcAft>
                <a:spcPct val="0"/>
              </a:spcAft>
              <a:defRPr sz="2400">
                <a:solidFill>
                  <a:schemeClr val="tx1"/>
                </a:solidFill>
                <a:latin typeface="Times New Roman" charset="0"/>
                <a:ea typeface="ＭＳ Ｐゴシック" charset="0"/>
              </a:defRPr>
            </a:lvl6pPr>
            <a:lvl7pPr marL="3086100" indent="-342900" fontAlgn="base">
              <a:spcBef>
                <a:spcPct val="0"/>
              </a:spcBef>
              <a:spcAft>
                <a:spcPct val="0"/>
              </a:spcAft>
              <a:defRPr sz="2400">
                <a:solidFill>
                  <a:schemeClr val="tx1"/>
                </a:solidFill>
                <a:latin typeface="Times New Roman" charset="0"/>
                <a:ea typeface="ＭＳ Ｐゴシック" charset="0"/>
              </a:defRPr>
            </a:lvl7pPr>
            <a:lvl8pPr marL="3543300" indent="-342900" fontAlgn="base">
              <a:spcBef>
                <a:spcPct val="0"/>
              </a:spcBef>
              <a:spcAft>
                <a:spcPct val="0"/>
              </a:spcAft>
              <a:defRPr sz="2400">
                <a:solidFill>
                  <a:schemeClr val="tx1"/>
                </a:solidFill>
                <a:latin typeface="Times New Roman" charset="0"/>
                <a:ea typeface="ＭＳ Ｐゴシック" charset="0"/>
              </a:defRPr>
            </a:lvl8pPr>
            <a:lvl9pPr marL="4000500" indent="-342900" fontAlgn="base">
              <a:spcBef>
                <a:spcPct val="0"/>
              </a:spcBef>
              <a:spcAft>
                <a:spcPct val="0"/>
              </a:spcAft>
              <a:defRPr sz="2400">
                <a:solidFill>
                  <a:schemeClr val="tx1"/>
                </a:solidFill>
                <a:latin typeface="Times New Roman" charset="0"/>
                <a:ea typeface="ＭＳ Ｐゴシック" charset="0"/>
              </a:defRPr>
            </a:lvl9pPr>
          </a:lstStyle>
          <a:p>
            <a:pPr lvl="1">
              <a:buFont typeface="Arial" charset="0"/>
              <a:buChar char="•"/>
              <a:defRPr/>
            </a:pPr>
            <a:r>
              <a:rPr lang="zh-CN" altLang="en-US" sz="3600" dirty="0">
                <a:solidFill>
                  <a:srgbClr val="FFFFFF"/>
                </a:solidFill>
                <a:effectLst>
                  <a:outerShdw blurRad="38100" dist="38100" dir="2700000" algn="tl">
                    <a:srgbClr val="000000">
                      <a:alpha val="43137"/>
                    </a:srgbClr>
                  </a:outerShdw>
                </a:effectLst>
                <a:latin typeface="Arial" charset="0"/>
              </a:rPr>
              <a:t>谦卑 </a:t>
            </a:r>
            <a:r>
              <a:rPr lang="en-US" sz="3600" dirty="0">
                <a:solidFill>
                  <a:srgbClr val="FFFFFF"/>
                </a:solidFill>
                <a:effectLst>
                  <a:outerShdw blurRad="38100" dist="38100" dir="2700000" algn="tl">
                    <a:srgbClr val="000000">
                      <a:alpha val="43137"/>
                    </a:srgbClr>
                  </a:outerShdw>
                </a:effectLst>
                <a:latin typeface="Arial" charset="0"/>
              </a:rPr>
              <a:t>(10:12)</a:t>
            </a:r>
          </a:p>
          <a:p>
            <a:pPr lvl="1">
              <a:buFont typeface="Arial" charset="0"/>
              <a:buChar char="•"/>
              <a:defRPr/>
            </a:pPr>
            <a:r>
              <a:rPr lang="zh-CN" altLang="en-US" sz="3600" dirty="0">
                <a:solidFill>
                  <a:srgbClr val="FFFFFF"/>
                </a:solidFill>
                <a:effectLst>
                  <a:outerShdw blurRad="38100" dist="38100" dir="2700000" algn="tl">
                    <a:srgbClr val="000000">
                      <a:alpha val="43137"/>
                    </a:srgbClr>
                  </a:outerShdw>
                </a:effectLst>
                <a:latin typeface="Arial" charset="0"/>
              </a:rPr>
              <a:t>相信神的信实</a:t>
            </a:r>
            <a:r>
              <a:rPr lang="en-US" sz="3600" dirty="0">
                <a:solidFill>
                  <a:srgbClr val="FFFFFF"/>
                </a:solidFill>
                <a:effectLst>
                  <a:outerShdw blurRad="38100" dist="38100" dir="2700000" algn="tl">
                    <a:srgbClr val="000000">
                      <a:alpha val="43137"/>
                    </a:srgbClr>
                  </a:outerShdw>
                </a:effectLst>
                <a:latin typeface="Arial" charset="0"/>
              </a:rPr>
              <a:t>(10:13)</a:t>
            </a:r>
          </a:p>
          <a:p>
            <a:pPr lvl="1">
              <a:buFont typeface="Arial" charset="0"/>
              <a:buChar char="•"/>
              <a:defRPr/>
            </a:pPr>
            <a:r>
              <a:rPr lang="zh-CN" altLang="en-US" sz="3600" dirty="0">
                <a:solidFill>
                  <a:srgbClr val="FFFFFF"/>
                </a:solidFill>
                <a:effectLst>
                  <a:outerShdw blurRad="38100" dist="38100" dir="2700000" algn="tl">
                    <a:srgbClr val="000000">
                      <a:alpha val="43137"/>
                    </a:srgbClr>
                  </a:outerShdw>
                </a:effectLst>
                <a:latin typeface="Arial" charset="0"/>
              </a:rPr>
              <a:t>远离一切偶像崇拜的形式 </a:t>
            </a:r>
            <a:r>
              <a:rPr lang="en-US" sz="3600" dirty="0">
                <a:solidFill>
                  <a:srgbClr val="FFFFFF"/>
                </a:solidFill>
                <a:effectLst>
                  <a:outerShdw blurRad="38100" dist="38100" dir="2700000" algn="tl">
                    <a:srgbClr val="000000">
                      <a:alpha val="43137"/>
                    </a:srgbClr>
                  </a:outerShdw>
                </a:effectLst>
                <a:latin typeface="Arial" charset="0"/>
              </a:rPr>
              <a:t>(10:14)</a:t>
            </a:r>
          </a:p>
          <a:p>
            <a:pPr lvl="1">
              <a:buFont typeface="Arial" charset="0"/>
              <a:buChar char="•"/>
              <a:defRPr/>
            </a:pPr>
            <a:r>
              <a:rPr lang="zh-CN" altLang="en-US" sz="3600" dirty="0">
                <a:solidFill>
                  <a:srgbClr val="FFFFFF"/>
                </a:solidFill>
                <a:effectLst>
                  <a:outerShdw blurRad="38100" dist="38100" dir="2700000" algn="tl">
                    <a:srgbClr val="000000">
                      <a:alpha val="43137"/>
                    </a:srgbClr>
                  </a:outerShdw>
                </a:effectLst>
                <a:latin typeface="Arial" charset="0"/>
              </a:rPr>
              <a:t>为他人着想</a:t>
            </a:r>
            <a:r>
              <a:rPr lang="en-US" sz="3600" dirty="0">
                <a:solidFill>
                  <a:srgbClr val="FFFFFF"/>
                </a:solidFill>
                <a:effectLst>
                  <a:outerShdw blurRad="38100" dist="38100" dir="2700000" algn="tl">
                    <a:srgbClr val="000000">
                      <a:alpha val="43137"/>
                    </a:srgbClr>
                  </a:outerShdw>
                </a:effectLst>
                <a:latin typeface="Arial" charset="0"/>
              </a:rPr>
              <a:t> (10:23-30)</a:t>
            </a:r>
          </a:p>
          <a:p>
            <a:pPr lvl="1">
              <a:buFont typeface="Arial" charset="0"/>
              <a:buChar char="•"/>
              <a:defRPr/>
            </a:pPr>
            <a:r>
              <a:rPr lang="zh-CN" altLang="en-US" sz="3600" dirty="0">
                <a:solidFill>
                  <a:srgbClr val="FFFFFF"/>
                </a:solidFill>
                <a:effectLst>
                  <a:outerShdw blurRad="38100" dist="38100" dir="2700000" algn="tl">
                    <a:srgbClr val="000000">
                      <a:alpha val="43137"/>
                    </a:srgbClr>
                  </a:outerShdw>
                </a:effectLst>
                <a:latin typeface="Arial" charset="0"/>
              </a:rPr>
              <a:t>荣耀神 </a:t>
            </a:r>
            <a:r>
              <a:rPr lang="en-US" altLang="zh-CN" sz="3600" dirty="0">
                <a:solidFill>
                  <a:srgbClr val="FFFFFF"/>
                </a:solidFill>
                <a:effectLst>
                  <a:outerShdw blurRad="38100" dist="38100" dir="2700000" algn="tl">
                    <a:srgbClr val="000000">
                      <a:alpha val="43137"/>
                    </a:srgbClr>
                  </a:outerShdw>
                </a:effectLst>
                <a:latin typeface="Arial" charset="0"/>
              </a:rPr>
              <a:t>(10:31–11:1)</a:t>
            </a:r>
          </a:p>
          <a:p>
            <a:pPr lvl="1">
              <a:buFont typeface="Arial" charset="0"/>
              <a:buChar char="•"/>
              <a:defRPr/>
            </a:pPr>
            <a:endParaRPr lang="en-US" sz="3600" dirty="0">
              <a:solidFill>
                <a:srgbClr val="FFFFFF"/>
              </a:solidFill>
              <a:effectLst>
                <a:outerShdw blurRad="38100" dist="38100" dir="2700000" algn="tl">
                  <a:srgbClr val="000000">
                    <a:alpha val="43137"/>
                  </a:srgbClr>
                </a:outerShdw>
              </a:effectLst>
              <a:latin typeface="Arial" charset="0"/>
            </a:endParaRPr>
          </a:p>
        </p:txBody>
      </p:sp>
    </p:spTree>
    <p:extLst>
      <p:ext uri="{BB962C8B-B14F-4D97-AF65-F5344CB8AC3E}">
        <p14:creationId xmlns:p14="http://schemas.microsoft.com/office/powerpoint/2010/main" val="4128886647"/>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2929"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1"/>
            <a:ext cx="9144000" cy="685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31" y="762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zh-CN" altLang="en-US" u="sng" dirty="0">
                <a:effectLst>
                  <a:outerShdw blurRad="38100" dist="38100" dir="2700000" algn="tl">
                    <a:srgbClr val="212121"/>
                  </a:outerShdw>
                </a:effectLst>
                <a:latin typeface="Arial" charset="0"/>
              </a:rPr>
              <a:t>林前</a:t>
            </a:r>
            <a:r>
              <a:rPr lang="en-US" u="sng" dirty="0">
                <a:effectLst>
                  <a:outerShdw blurRad="38100" dist="38100" dir="2700000" algn="tl">
                    <a:srgbClr val="212121"/>
                  </a:outerShdw>
                </a:effectLst>
                <a:latin typeface="Arial" charset="0"/>
              </a:rPr>
              <a:t>10:31–11:1 </a:t>
            </a:r>
            <a:r>
              <a:rPr lang="en-US" sz="3600" u="sng" dirty="0">
                <a:effectLst>
                  <a:outerShdw blurRad="38100" dist="38100" dir="2700000" algn="tl">
                    <a:srgbClr val="212121"/>
                  </a:outerShdw>
                </a:effectLst>
                <a:latin typeface="Arial" charset="0"/>
              </a:rPr>
              <a:t>(</a:t>
            </a:r>
            <a:r>
              <a:rPr lang="en-US" altLang="zh-CN" sz="3600" u="sng" dirty="0">
                <a:effectLst>
                  <a:outerShdw blurRad="38100" dist="38100" dir="2700000" algn="tl">
                    <a:srgbClr val="212121"/>
                  </a:outerShdw>
                </a:effectLst>
                <a:latin typeface="Arial" charset="0"/>
              </a:rPr>
              <a:t>CNV</a:t>
            </a:r>
            <a:r>
              <a:rPr lang="en-US" sz="3600" u="sng" dirty="0">
                <a:effectLst>
                  <a:outerShdw blurRad="38100" dist="38100" dir="2700000" algn="tl">
                    <a:srgbClr val="212121"/>
                  </a:outerShdw>
                </a:effectLst>
                <a:latin typeface="Arial" charset="0"/>
              </a:rPr>
              <a:t>)</a:t>
            </a:r>
            <a:endParaRPr lang="en-US" dirty="0">
              <a:effectLst>
                <a:outerShdw blurRad="38100" dist="38100" dir="2700000" algn="tl">
                  <a:srgbClr val="212121"/>
                </a:outerShdw>
              </a:effectLst>
              <a:latin typeface="Arial" charset="0"/>
            </a:endParaRPr>
          </a:p>
        </p:txBody>
      </p:sp>
      <p:sp>
        <p:nvSpPr>
          <p:cNvPr id="1446916" name="Text Box 4"/>
          <p:cNvSpPr txBox="1">
            <a:spLocks noChangeArrowheads="1"/>
          </p:cNvSpPr>
          <p:nvPr/>
        </p:nvSpPr>
        <p:spPr bwMode="auto">
          <a:xfrm>
            <a:off x="228600" y="1266839"/>
            <a:ext cx="8763000" cy="3046841"/>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defRPr/>
            </a:pPr>
            <a:r>
              <a:rPr lang="en-US" baseline="30000" dirty="0">
                <a:solidFill>
                  <a:srgbClr val="FFFFFF"/>
                </a:solidFill>
                <a:effectLst>
                  <a:glow rad="190500">
                    <a:srgbClr val="212121"/>
                  </a:glow>
                </a:effectLst>
              </a:rPr>
              <a:t>31</a:t>
            </a:r>
            <a:r>
              <a:rPr lang="zh-CN" altLang="en-US" dirty="0">
                <a:solidFill>
                  <a:srgbClr val="FFFFFF"/>
                </a:solidFill>
                <a:effectLst>
                  <a:glow rad="190500">
                    <a:srgbClr val="212121"/>
                  </a:glow>
                </a:effectLst>
              </a:rPr>
              <a:t>所以，你们或吃喝，或作甚么，一切都要为　神的荣耀而行。 </a:t>
            </a:r>
            <a:r>
              <a:rPr lang="en-US" altLang="zh-CN" baseline="30000" dirty="0">
                <a:solidFill>
                  <a:srgbClr val="FFFFFF"/>
                </a:solidFill>
                <a:effectLst>
                  <a:glow rad="190500">
                    <a:srgbClr val="212121"/>
                  </a:glow>
                </a:effectLst>
              </a:rPr>
              <a:t>32</a:t>
            </a:r>
            <a:r>
              <a:rPr lang="en-US" altLang="zh-CN" dirty="0">
                <a:solidFill>
                  <a:srgbClr val="FFFFFF"/>
                </a:solidFill>
                <a:effectLst>
                  <a:glow rad="190500">
                    <a:srgbClr val="212121"/>
                  </a:glow>
                </a:effectLst>
              </a:rPr>
              <a:t> </a:t>
            </a:r>
            <a:r>
              <a:rPr lang="zh-CN" altLang="en-US" dirty="0">
                <a:solidFill>
                  <a:srgbClr val="FFFFFF"/>
                </a:solidFill>
                <a:effectLst>
                  <a:glow rad="190500">
                    <a:srgbClr val="212121"/>
                  </a:glow>
                </a:effectLst>
              </a:rPr>
              <a:t>无论是犹太人，是希腊人，是　神的教会，你们总不可使他们跌倒； </a:t>
            </a:r>
            <a:r>
              <a:rPr lang="en-US" altLang="zh-CN" baseline="30000" dirty="0">
                <a:solidFill>
                  <a:srgbClr val="FFFFFF"/>
                </a:solidFill>
                <a:effectLst>
                  <a:glow rad="190500">
                    <a:srgbClr val="212121"/>
                  </a:glow>
                </a:effectLst>
              </a:rPr>
              <a:t>33</a:t>
            </a:r>
            <a:r>
              <a:rPr lang="en-US" altLang="zh-CN" dirty="0">
                <a:solidFill>
                  <a:srgbClr val="FFFFFF"/>
                </a:solidFill>
                <a:effectLst>
                  <a:glow rad="190500">
                    <a:srgbClr val="212121"/>
                  </a:glow>
                </a:effectLst>
              </a:rPr>
              <a:t> </a:t>
            </a:r>
            <a:r>
              <a:rPr lang="zh-CN" altLang="en-US" dirty="0">
                <a:solidFill>
                  <a:srgbClr val="FFFFFF"/>
                </a:solidFill>
                <a:effectLst>
                  <a:glow rad="190500">
                    <a:srgbClr val="212121"/>
                  </a:glow>
                </a:effectLst>
              </a:rPr>
              <a:t>就好象我所作的一切，都是要使大家喜悦，不是要求自己的好处，而是要求别人的好处，为了要使他们得救。</a:t>
            </a:r>
            <a:r>
              <a:rPr lang="en-US" baseline="30000" dirty="0">
                <a:solidFill>
                  <a:srgbClr val="FFFFFF"/>
                </a:solidFill>
                <a:effectLst>
                  <a:glow rad="190500">
                    <a:srgbClr val="212121"/>
                  </a:glow>
                </a:effectLst>
              </a:rPr>
              <a:t>11:1 </a:t>
            </a:r>
            <a:r>
              <a:rPr lang="zh-CN" altLang="en-US" dirty="0">
                <a:solidFill>
                  <a:srgbClr val="FFFFFF"/>
                </a:solidFill>
                <a:effectLst>
                  <a:glow rad="190500">
                    <a:srgbClr val="212121"/>
                  </a:glow>
                </a:effectLst>
              </a:rPr>
              <a:t>你们应该效法我，好象我效法基督一样。</a:t>
            </a:r>
            <a:endParaRPr lang="en-US" dirty="0">
              <a:solidFill>
                <a:srgbClr val="FFFFFF"/>
              </a:solidFill>
              <a:effectLst>
                <a:glow rad="190500">
                  <a:srgbClr val="212121"/>
                </a:glow>
              </a:effectLst>
            </a:endParaRPr>
          </a:p>
        </p:txBody>
      </p:sp>
    </p:spTree>
    <p:extLst>
      <p:ext uri="{BB962C8B-B14F-4D97-AF65-F5344CB8AC3E}">
        <p14:creationId xmlns:p14="http://schemas.microsoft.com/office/powerpoint/2010/main" val="2517971033"/>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293" tIns="45647" rIns="91293" bIns="45647"/>
          <a:lstStyle/>
          <a:p>
            <a:endParaRPr lang="en-US">
              <a:solidFill>
                <a:srgbClr val="000000"/>
              </a:solidFill>
            </a:endParaRPr>
          </a:p>
        </p:txBody>
      </p:sp>
      <p:sp>
        <p:nvSpPr>
          <p:cNvPr id="265219" name="Title 2"/>
          <p:cNvSpPr>
            <a:spLocks noGrp="1"/>
          </p:cNvSpPr>
          <p:nvPr>
            <p:ph type="title" idx="4294967295"/>
          </p:nvPr>
        </p:nvSpPr>
        <p:spPr>
          <a:xfrm>
            <a:off x="0" y="1168430"/>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哥林多前</a:t>
            </a:r>
            <a:r>
              <a:rPr lang="en-US" sz="8800" dirty="0">
                <a:latin typeface="Arial" charset="0"/>
                <a:ea typeface="Osaka" charset="0"/>
                <a:cs typeface="Arial" charset="0"/>
              </a:rPr>
              <a:t> 11</a:t>
            </a:r>
          </a:p>
        </p:txBody>
      </p:sp>
    </p:spTree>
    <p:extLst>
      <p:ext uri="{BB962C8B-B14F-4D97-AF65-F5344CB8AC3E}">
        <p14:creationId xmlns:p14="http://schemas.microsoft.com/office/powerpoint/2010/main" val="3605413589"/>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75457" name="Title 3"/>
          <p:cNvSpPr>
            <a:spLocks noGrp="1"/>
          </p:cNvSpPr>
          <p:nvPr>
            <p:ph type="ctrTitle"/>
          </p:nvPr>
        </p:nvSpPr>
        <p:spPr>
          <a:xfrm>
            <a:off x="36512" y="288032"/>
            <a:ext cx="9144000" cy="836712"/>
          </a:xfrm>
        </p:spPr>
        <p:txBody>
          <a:bodyPr anchor="t"/>
          <a:lstStyle/>
          <a:p>
            <a:pPr marL="360363" lvl="1" indent="-360363" algn="l"/>
            <a:r>
              <a:rPr lang="en-US" sz="2000" b="1" dirty="0">
                <a:solidFill>
                  <a:schemeClr val="bg1"/>
                </a:solidFill>
                <a:latin typeface="Arial"/>
                <a:cs typeface="Arial"/>
              </a:rPr>
              <a:t>A</a:t>
            </a:r>
            <a:r>
              <a:rPr lang="en-US" sz="2000" b="1">
                <a:solidFill>
                  <a:schemeClr val="bg1"/>
                </a:solidFill>
                <a:latin typeface="Arial"/>
                <a:cs typeface="Arial"/>
              </a:rPr>
              <a:t>.  A </a:t>
            </a:r>
            <a:r>
              <a:rPr lang="en-US" sz="2000" b="1" dirty="0">
                <a:solidFill>
                  <a:schemeClr val="bg1"/>
                </a:solidFill>
                <a:latin typeface="Arial"/>
                <a:cs typeface="Arial"/>
              </a:rPr>
              <a:t>woman should not serve as a pastor-teacher with authority over an entire church</a:t>
            </a:r>
            <a:endParaRPr lang="en-SG" sz="2000" b="1" dirty="0">
              <a:solidFill>
                <a:schemeClr val="bg1"/>
              </a:solidFill>
              <a:latin typeface="Arial"/>
              <a:cs typeface="Arial"/>
            </a:endParaRPr>
          </a:p>
        </p:txBody>
      </p:sp>
      <p:sp>
        <p:nvSpPr>
          <p:cNvPr id="3" name="Title 3"/>
          <p:cNvSpPr txBox="1">
            <a:spLocks/>
          </p:cNvSpPr>
          <p:nvPr/>
        </p:nvSpPr>
        <p:spPr bwMode="auto">
          <a:xfrm>
            <a:off x="36512" y="1106742"/>
            <a:ext cx="9144000" cy="7200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rPr>
              <a:t>B.  A woman should not serve as an elder (or other role on the highest ruling council) of a church.</a:t>
            </a:r>
            <a:b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br>
            <a:endPar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endParaRPr>
          </a:p>
        </p:txBody>
      </p:sp>
      <p:sp>
        <p:nvSpPr>
          <p:cNvPr id="4" name="Title 3"/>
          <p:cNvSpPr txBox="1">
            <a:spLocks/>
          </p:cNvSpPr>
          <p:nvPr/>
        </p:nvSpPr>
        <p:spPr bwMode="auto">
          <a:xfrm>
            <a:off x="36512" y="6165304"/>
            <a:ext cx="9144000" cy="6480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t>I.   </a:t>
            </a: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rPr>
              <a:t>A woman should not teach a mixed non-biblical course at a seminary or Bible college.</a:t>
            </a:r>
            <a:endPar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endParaRPr>
          </a:p>
        </p:txBody>
      </p:sp>
      <p:sp>
        <p:nvSpPr>
          <p:cNvPr id="5" name="Title 3"/>
          <p:cNvSpPr txBox="1">
            <a:spLocks/>
          </p:cNvSpPr>
          <p:nvPr/>
        </p:nvSpPr>
        <p:spPr bwMode="auto">
          <a:xfrm>
            <a:off x="36512" y="1808820"/>
            <a:ext cx="9144000" cy="792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t>C.  </a:t>
            </a: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rPr>
              <a:t>A woman should not be the main worship leader in the church worship service.</a:t>
            </a:r>
            <a:b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br>
            <a:endPar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endParaRPr>
          </a:p>
        </p:txBody>
      </p:sp>
      <p:sp>
        <p:nvSpPr>
          <p:cNvPr id="6" name="Title 3"/>
          <p:cNvSpPr txBox="1">
            <a:spLocks/>
          </p:cNvSpPr>
          <p:nvPr/>
        </p:nvSpPr>
        <p:spPr bwMode="auto">
          <a:xfrm>
            <a:off x="36512" y="2582906"/>
            <a:ext cx="9144000" cy="792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t>D.  </a:t>
            </a: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rPr>
              <a:t>A woman should not be an adult Christian Education director with authority over male teachers.</a:t>
            </a:r>
            <a:b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br>
            <a:endPar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endParaRPr>
          </a:p>
        </p:txBody>
      </p:sp>
      <p:sp>
        <p:nvSpPr>
          <p:cNvPr id="7" name="Title 3"/>
          <p:cNvSpPr txBox="1">
            <a:spLocks/>
          </p:cNvSpPr>
          <p:nvPr/>
        </p:nvSpPr>
        <p:spPr bwMode="auto">
          <a:xfrm>
            <a:off x="36512" y="3356992"/>
            <a:ext cx="9144000" cy="7200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t>E.  </a:t>
            </a: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rPr>
              <a:t>A woman should not be a children’s Sunday school director with authority over male teachers.</a:t>
            </a:r>
            <a:b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br>
            <a:endPar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endParaRPr>
          </a:p>
        </p:txBody>
      </p:sp>
      <p:sp>
        <p:nvSpPr>
          <p:cNvPr id="8" name="Title 3"/>
          <p:cNvSpPr txBox="1">
            <a:spLocks/>
          </p:cNvSpPr>
          <p:nvPr/>
        </p:nvSpPr>
        <p:spPr bwMode="auto">
          <a:xfrm>
            <a:off x="36512" y="4059070"/>
            <a:ext cx="9144000" cy="792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t>F.  </a:t>
            </a: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rPr>
              <a:t>A woman should not teach a mixed adult Sunday school class at the church building.</a:t>
            </a:r>
            <a:endPar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endParaRPr>
          </a:p>
        </p:txBody>
      </p:sp>
      <p:sp>
        <p:nvSpPr>
          <p:cNvPr id="9" name="Title 3"/>
          <p:cNvSpPr txBox="1">
            <a:spLocks/>
          </p:cNvSpPr>
          <p:nvPr/>
        </p:nvSpPr>
        <p:spPr bwMode="auto">
          <a:xfrm>
            <a:off x="36512" y="4833156"/>
            <a:ext cx="9144000" cy="5040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t>G.  </a:t>
            </a: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rPr>
              <a:t>A woman should not teach a mixed adult cell group at a private home.</a:t>
            </a:r>
            <a:endPar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endParaRPr>
          </a:p>
        </p:txBody>
      </p:sp>
      <p:sp>
        <p:nvSpPr>
          <p:cNvPr id="10" name="Title 3"/>
          <p:cNvSpPr txBox="1">
            <a:spLocks/>
          </p:cNvSpPr>
          <p:nvPr/>
        </p:nvSpPr>
        <p:spPr bwMode="auto">
          <a:xfrm>
            <a:off x="36512" y="5319210"/>
            <a:ext cx="9144000" cy="8640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t>H.  </a:t>
            </a: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rPr>
              <a:t>A woman should not teach a mixed biblical studies course at a seminary or Bible college.</a:t>
            </a:r>
            <a:b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br>
            <a:endPar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endParaRPr>
          </a:p>
        </p:txBody>
      </p:sp>
      <p:sp>
        <p:nvSpPr>
          <p:cNvPr id="11" name="Text Box 4"/>
          <p:cNvSpPr txBox="1">
            <a:spLocks noChangeArrowheads="1"/>
          </p:cNvSpPr>
          <p:nvPr/>
        </p:nvSpPr>
        <p:spPr bwMode="auto">
          <a:xfrm>
            <a:off x="8243888" y="-27384"/>
            <a:ext cx="784225" cy="460375"/>
          </a:xfrm>
          <a:prstGeom prst="rect">
            <a:avLst/>
          </a:prstGeom>
          <a:noFill/>
          <a:ln w="9525">
            <a:noFill/>
            <a:miter lim="800000"/>
            <a:headEnd/>
            <a:tailEnd/>
          </a:ln>
          <a:effectLst/>
        </p:spPr>
        <p:txBody>
          <a:bodyPr wrap="none" anchor="ctr">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222i</a:t>
            </a:r>
            <a:endParaRPr kumimoji="0"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872003217"/>
      </p:ext>
    </p:extLst>
  </p:cSld>
  <p:clrMapOvr>
    <a:masterClrMapping/>
  </p:clrMapOvr>
  <p:transition>
    <p:fade/>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8338" name="Rectangle 6"/>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5938783" indent="-35938783"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6348" eaLnBrk="0" fontAlgn="base" hangingPunct="0">
              <a:spcBef>
                <a:spcPct val="0"/>
              </a:spcBef>
              <a:spcAft>
                <a:spcPct val="0"/>
              </a:spcAft>
              <a:defRPr sz="2400" b="1">
                <a:solidFill>
                  <a:schemeClr val="tx1"/>
                </a:solidFill>
                <a:latin typeface="Arial" charset="0"/>
                <a:ea typeface="ＭＳ Ｐゴシック" charset="0"/>
              </a:defRPr>
            </a:lvl6pPr>
            <a:lvl7pPr marL="912713" eaLnBrk="0" fontAlgn="base" hangingPunct="0">
              <a:spcBef>
                <a:spcPct val="0"/>
              </a:spcBef>
              <a:spcAft>
                <a:spcPct val="0"/>
              </a:spcAft>
              <a:defRPr sz="2400" b="1">
                <a:solidFill>
                  <a:schemeClr val="tx1"/>
                </a:solidFill>
                <a:latin typeface="Arial" charset="0"/>
                <a:ea typeface="ＭＳ Ｐゴシック" charset="0"/>
              </a:defRPr>
            </a:lvl7pPr>
            <a:lvl8pPr marL="1369080" eaLnBrk="0" fontAlgn="base" hangingPunct="0">
              <a:spcBef>
                <a:spcPct val="0"/>
              </a:spcBef>
              <a:spcAft>
                <a:spcPct val="0"/>
              </a:spcAft>
              <a:defRPr sz="2400" b="1">
                <a:solidFill>
                  <a:schemeClr val="tx1"/>
                </a:solidFill>
                <a:latin typeface="Arial" charset="0"/>
                <a:ea typeface="ＭＳ Ｐゴシック" charset="0"/>
              </a:defRPr>
            </a:lvl8pPr>
            <a:lvl9pPr marL="1825435"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97B4A157-AA4A-114E-A9DC-3A25331E745A}" type="slidenum">
              <a:rPr lang="en-US" sz="1400" b="0">
                <a:solidFill>
                  <a:schemeClr val="tx2"/>
                </a:solidFill>
                <a:cs typeface="Arial" charset="0"/>
              </a:rPr>
              <a:pPr eaLnBrk="1" hangingPunct="1"/>
              <a:t>55</a:t>
            </a:fld>
            <a:endParaRPr lang="en-US" sz="1400" b="0">
              <a:solidFill>
                <a:schemeClr val="tx2"/>
              </a:solidFill>
              <a:cs typeface="Arial" charset="0"/>
            </a:endParaRPr>
          </a:p>
        </p:txBody>
      </p:sp>
      <p:sp>
        <p:nvSpPr>
          <p:cNvPr id="48130" name="Rectangle 2"/>
          <p:cNvSpPr>
            <a:spLocks noGrp="1" noChangeArrowheads="1"/>
          </p:cNvSpPr>
          <p:nvPr>
            <p:ph type="ctrTitle"/>
          </p:nvPr>
        </p:nvSpPr>
        <p:spPr>
          <a:xfrm>
            <a:off x="5486400" y="381001"/>
            <a:ext cx="3276600" cy="609600"/>
          </a:xfrm>
          <a:ln w="9525" cmpd="sng"/>
        </p:spPr>
        <p:txBody>
          <a:bodyPr/>
          <a:lstStyle/>
          <a:p>
            <a:pPr eaLnBrk="1" hangingPunct="1"/>
            <a:r>
              <a:rPr lang="zh-CN" altLang="en-US" sz="4000" dirty="0">
                <a:latin typeface="Arial" charset="0"/>
                <a:ea typeface="ＭＳ Ｐゴシック" charset="0"/>
                <a:cs typeface="Arial" charset="0"/>
              </a:rPr>
              <a:t>两性人</a:t>
            </a:r>
            <a:r>
              <a:rPr lang="en-US" sz="2000" dirty="0">
                <a:latin typeface="Arial" charset="0"/>
                <a:ea typeface="ＭＳ Ｐゴシック" charset="0"/>
                <a:cs typeface="Arial" charset="0"/>
              </a:rPr>
              <a:t>Androgyny</a:t>
            </a:r>
            <a:r>
              <a:rPr lang="en-US" sz="4000" dirty="0">
                <a:latin typeface="Arial" charset="0"/>
                <a:ea typeface="ＭＳ Ｐゴシック" charset="0"/>
                <a:cs typeface="Arial" charset="0"/>
              </a:rPr>
              <a:t> </a:t>
            </a:r>
          </a:p>
        </p:txBody>
      </p:sp>
      <p:sp>
        <p:nvSpPr>
          <p:cNvPr id="48131" name="Rectangle 3"/>
          <p:cNvSpPr>
            <a:spLocks noGrp="1" noChangeArrowheads="1"/>
          </p:cNvSpPr>
          <p:nvPr>
            <p:ph type="subTitle" idx="1"/>
          </p:nvPr>
        </p:nvSpPr>
        <p:spPr>
          <a:xfrm>
            <a:off x="5334001" y="3733800"/>
            <a:ext cx="3733800" cy="2209800"/>
          </a:xfrm>
          <a:ln w="9525"/>
        </p:spPr>
        <p:txBody>
          <a:bodyPr/>
          <a:lstStyle/>
          <a:p>
            <a:pPr eaLnBrk="1" hangingPunct="1"/>
            <a:r>
              <a:rPr lang="zh-CN" altLang="en-US" dirty="0">
                <a:latin typeface="Arial" charset="0"/>
                <a:ea typeface="ＭＳ Ｐゴシック" charset="0"/>
                <a:cs typeface="Arial" charset="0"/>
              </a:rPr>
              <a:t>男人及女人在教会及社会是否有不同的角色？</a:t>
            </a:r>
          </a:p>
        </p:txBody>
      </p:sp>
      <p:pic>
        <p:nvPicPr>
          <p:cNvPr id="398341" name="Picture 4" descr="Androgen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85800" y="0"/>
            <a:ext cx="45418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133" name="Rectangle 5"/>
          <p:cNvSpPr>
            <a:spLocks noChangeArrowheads="1"/>
          </p:cNvSpPr>
          <p:nvPr/>
        </p:nvSpPr>
        <p:spPr bwMode="auto">
          <a:xfrm rot="-692613">
            <a:off x="5029200" y="1447801"/>
            <a:ext cx="3429000" cy="1219200"/>
          </a:xfrm>
          <a:prstGeom prst="rect">
            <a:avLst/>
          </a:prstGeom>
          <a:solidFill>
            <a:srgbClr val="000090"/>
          </a:solidFill>
          <a:ln>
            <a:noFill/>
          </a:ln>
          <a:extLst>
            <a:ext uri="{91240B29-F687-4F45-9708-019B960494DF}">
              <a14:hiddenLine xmlns:a14="http://schemas.microsoft.com/office/drawing/2010/main" w="6350">
                <a:solidFill>
                  <a:srgbClr val="000000"/>
                </a:solidFill>
                <a:miter lim="800000"/>
                <a:headEnd/>
                <a:tailEnd/>
              </a14:hiddenLine>
            </a:ext>
          </a:extLst>
        </p:spPr>
        <p:txBody>
          <a:bodyPr lIns="91269" tIns="45635" rIns="91269" bIns="45635"/>
          <a:lstStyle/>
          <a:p>
            <a:pPr>
              <a:spcBef>
                <a:spcPct val="20000"/>
              </a:spcBef>
            </a:pPr>
            <a:r>
              <a:rPr lang="zh-CN" altLang="en-US" sz="3200" b="0" dirty="0">
                <a:solidFill>
                  <a:schemeClr val="bg1"/>
                </a:solidFill>
                <a:cs typeface="Arial" charset="0"/>
              </a:rPr>
              <a:t>在哥林多及</a:t>
            </a:r>
          </a:p>
          <a:p>
            <a:pPr>
              <a:spcBef>
                <a:spcPct val="20000"/>
              </a:spcBef>
            </a:pPr>
            <a:r>
              <a:rPr lang="zh-CN" altLang="en-US" sz="3200" b="0" dirty="0">
                <a:solidFill>
                  <a:schemeClr val="bg1"/>
                </a:solidFill>
                <a:cs typeface="Arial" charset="0"/>
              </a:rPr>
              <a:t>新加坡</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8130"/>
                                        </p:tgtEl>
                                        <p:attrNameLst>
                                          <p:attrName>style.visibility</p:attrName>
                                        </p:attrNameLst>
                                      </p:cBhvr>
                                      <p:to>
                                        <p:strVal val="visible"/>
                                      </p:to>
                                    </p:set>
                                    <p:anim to="" calcmode="lin" valueType="num">
                                      <p:cBhvr>
                                        <p:cTn id="7" dur="1" fill="hold"/>
                                        <p:tgtEl>
                                          <p:spTgt spid="48130"/>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48131">
                                            <p:txEl>
                                              <p:pRg st="0" end="0"/>
                                            </p:txEl>
                                          </p:spTgt>
                                        </p:tgtEl>
                                        <p:attrNameLst>
                                          <p:attrName>style.visibility</p:attrName>
                                        </p:attrNameLst>
                                      </p:cBhvr>
                                      <p:to>
                                        <p:strVal val="visible"/>
                                      </p:to>
                                    </p:set>
                                    <p:anim to="" calcmode="lin" valueType="num">
                                      <p:cBhvr>
                                        <p:cTn id="12" dur="1" fill="hold"/>
                                        <p:tgtEl>
                                          <p:spTgt spid="48131">
                                            <p:txEl>
                                              <p:pRg st="0" end="0"/>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48133"/>
                                        </p:tgtEl>
                                        <p:attrNameLst>
                                          <p:attrName>style.visibility</p:attrName>
                                        </p:attrNameLst>
                                      </p:cBhvr>
                                      <p:to>
                                        <p:strVal val="visible"/>
                                      </p:to>
                                    </p:set>
                                    <p:anim to="" calcmode="lin" valueType="num">
                                      <p:cBhvr>
                                        <p:cTn id="17" dur="1" fill="hold"/>
                                        <p:tgtEl>
                                          <p:spTgt spid="48133"/>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0" grpId="0"/>
      <p:bldP spid="48131" grpId="0" build="p"/>
      <p:bldP spid="48133"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12"/>
          <p:cNvSpPr>
            <a:spLocks noChangeArrowheads="1"/>
          </p:cNvSpPr>
          <p:nvPr/>
        </p:nvSpPr>
        <p:spPr bwMode="auto">
          <a:xfrm>
            <a:off x="0" y="0"/>
            <a:ext cx="9144000" cy="6858000"/>
          </a:xfrm>
          <a:prstGeom prst="rect">
            <a:avLst/>
          </a:prstGeom>
          <a:solidFill>
            <a:srgbClr val="000090"/>
          </a:solidFill>
          <a:ln w="9525">
            <a:solidFill>
              <a:schemeClr val="tx1"/>
            </a:solidFill>
            <a:round/>
            <a:headEnd/>
            <a:tailEnd/>
          </a:ln>
        </p:spPr>
        <p:txBody>
          <a:bodyPr lIns="91013" tIns="45507" rIns="91013" bIns="45507"/>
          <a:lstStyle/>
          <a:p>
            <a:endParaRPr lang="en-US">
              <a:solidFill>
                <a:srgbClr val="000000"/>
              </a:solidFill>
              <a:sym typeface="Times New Roman" charset="0"/>
            </a:endParaRPr>
          </a:p>
        </p:txBody>
      </p:sp>
      <p:sp>
        <p:nvSpPr>
          <p:cNvPr id="400387" name="Rectangle 1029"/>
          <p:cNvSpPr>
            <a:spLocks noGrp="1" noChangeArrowheads="1"/>
          </p:cNvSpPr>
          <p:nvPr>
            <p:ph type="title" idx="4294967295"/>
          </p:nvPr>
        </p:nvSpPr>
        <p:spPr>
          <a:xfrm>
            <a:off x="0" y="0"/>
            <a:ext cx="9144000" cy="685800"/>
          </a:xfrm>
          <a:solidFill>
            <a:schemeClr val="tx1"/>
          </a:solidFill>
        </p:spPr>
        <p:txBody>
          <a:bodyPr/>
          <a:lstStyle/>
          <a:p>
            <a:pPr algn="ctr" eaLnBrk="1" hangingPunct="1"/>
            <a:r>
              <a:rPr lang="zh-TW" altLang="en-US" b="1" dirty="0">
                <a:solidFill>
                  <a:srgbClr val="FFFFFF"/>
                </a:solidFill>
                <a:latin typeface="Arial" charset="0"/>
                <a:ea typeface="ＭＳ Ｐゴシック" charset="0"/>
                <a:cs typeface="Arial" charset="0"/>
              </a:rPr>
              <a:t>女人该做什么呢？</a:t>
            </a:r>
            <a:endParaRPr lang="en-US" b="1" dirty="0">
              <a:solidFill>
                <a:srgbClr val="FFFFFF"/>
              </a:solidFill>
              <a:latin typeface="Arial" charset="0"/>
              <a:ea typeface="ＭＳ Ｐゴシック" charset="0"/>
              <a:cs typeface="Arial" charset="0"/>
            </a:endParaRPr>
          </a:p>
        </p:txBody>
      </p:sp>
      <p:sp>
        <p:nvSpPr>
          <p:cNvPr id="400388" name="Text Box 1026"/>
          <p:cNvSpPr txBox="1">
            <a:spLocks noChangeArrowheads="1"/>
          </p:cNvSpPr>
          <p:nvPr/>
        </p:nvSpPr>
        <p:spPr bwMode="auto">
          <a:xfrm>
            <a:off x="8261338" y="26"/>
            <a:ext cx="885920" cy="4612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013" tIns="45507" rIns="91013" bIns="45507">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a:solidFill>
                  <a:srgbClr val="FFFFFF"/>
                </a:solidFill>
                <a:cs typeface="Arial" charset="0"/>
                <a:sym typeface="Times New Roman" charset="0"/>
              </a:rPr>
              <a:t>161o</a:t>
            </a:r>
          </a:p>
        </p:txBody>
      </p:sp>
      <p:sp>
        <p:nvSpPr>
          <p:cNvPr id="5" name="Rectangle 1029"/>
          <p:cNvSpPr txBox="1">
            <a:spLocks noChangeArrowheads="1"/>
          </p:cNvSpPr>
          <p:nvPr/>
        </p:nvSpPr>
        <p:spPr bwMode="auto">
          <a:xfrm>
            <a:off x="0" y="745577"/>
            <a:ext cx="9144000" cy="381000"/>
          </a:xfrm>
          <a:prstGeom prst="rect">
            <a:avLst/>
          </a:prstGeom>
          <a:noFill/>
          <a:ln w="9525">
            <a:noFill/>
            <a:miter lim="800000"/>
            <a:headEnd/>
            <a:tailEnd/>
          </a:ln>
        </p:spPr>
        <p:txBody>
          <a:bodyPr lIns="91013" tIns="45507" rIns="91013" bIns="45507" anchor="b"/>
          <a:lstStyle/>
          <a:p>
            <a:pPr>
              <a:defRPr/>
            </a:pPr>
            <a:r>
              <a:rPr lang="zh-TW" altLang="en-US" sz="2800" kern="0" dirty="0">
                <a:solidFill>
                  <a:srgbClr val="FFFFFF"/>
                </a:solidFill>
                <a:latin typeface="Arial"/>
                <a:ea typeface="ＭＳ Ｐゴシック" charset="-128"/>
                <a:cs typeface="Arial"/>
                <a:sym typeface="Times New Roman" charset="0"/>
              </a:rPr>
              <a:t>注意：以下三个经文的上下文都关于公众敬拜</a:t>
            </a:r>
          </a:p>
        </p:txBody>
      </p:sp>
      <p:sp>
        <p:nvSpPr>
          <p:cNvPr id="6" name="Rectangle 1029"/>
          <p:cNvSpPr txBox="1">
            <a:spLocks noChangeArrowheads="1"/>
          </p:cNvSpPr>
          <p:nvPr/>
        </p:nvSpPr>
        <p:spPr bwMode="auto">
          <a:xfrm>
            <a:off x="0" y="1174667"/>
            <a:ext cx="9144000" cy="381000"/>
          </a:xfrm>
          <a:prstGeom prst="rect">
            <a:avLst/>
          </a:prstGeom>
          <a:noFill/>
          <a:ln w="9525">
            <a:noFill/>
            <a:miter lim="800000"/>
            <a:headEnd/>
            <a:tailEnd/>
          </a:ln>
        </p:spPr>
        <p:txBody>
          <a:bodyPr lIns="91013" tIns="45507" rIns="91013" bIns="45507" anchor="b"/>
          <a:lstStyle/>
          <a:p>
            <a:pPr>
              <a:defRPr/>
            </a:pPr>
            <a:r>
              <a:rPr lang="zh-TW" altLang="en-US" sz="2800" kern="0" dirty="0">
                <a:solidFill>
                  <a:srgbClr val="FFFFFF"/>
                </a:solidFill>
                <a:latin typeface="Arial"/>
                <a:ea typeface="ＭＳ Ｐゴシック" charset="-128"/>
                <a:cs typeface="Arial"/>
                <a:sym typeface="Times New Roman" charset="0"/>
              </a:rPr>
              <a:t>看来林前</a:t>
            </a:r>
            <a:r>
              <a:rPr lang="en-US" altLang="zh-TW" sz="2800" kern="0" dirty="0">
                <a:solidFill>
                  <a:srgbClr val="FFFFFF"/>
                </a:solidFill>
                <a:latin typeface="Arial"/>
                <a:ea typeface="ＭＳ Ｐゴシック" charset="-128"/>
                <a:cs typeface="Arial"/>
                <a:sym typeface="Times New Roman" charset="0"/>
              </a:rPr>
              <a:t>11</a:t>
            </a:r>
            <a:r>
              <a:rPr lang="zh-TW" altLang="en-US" sz="2800" kern="0" dirty="0">
                <a:solidFill>
                  <a:srgbClr val="FFFFFF"/>
                </a:solidFill>
                <a:latin typeface="Arial"/>
                <a:ea typeface="ＭＳ Ｐゴシック" charset="-128"/>
                <a:cs typeface="Arial"/>
                <a:sym typeface="Times New Roman" charset="0"/>
              </a:rPr>
              <a:t>与林前</a:t>
            </a:r>
            <a:r>
              <a:rPr lang="en-US" altLang="zh-TW" sz="2800" kern="0" dirty="0">
                <a:solidFill>
                  <a:srgbClr val="FFFFFF"/>
                </a:solidFill>
                <a:latin typeface="Arial"/>
                <a:ea typeface="ＭＳ Ｐゴシック" charset="-128"/>
                <a:cs typeface="Arial"/>
                <a:sym typeface="Times New Roman" charset="0"/>
              </a:rPr>
              <a:t>14</a:t>
            </a:r>
            <a:r>
              <a:rPr lang="zh-TW" altLang="en-US" sz="2800" kern="0" dirty="0">
                <a:solidFill>
                  <a:srgbClr val="FFFFFF"/>
                </a:solidFill>
                <a:latin typeface="Arial"/>
                <a:ea typeface="ＭＳ Ｐゴシック" charset="-128"/>
                <a:cs typeface="Arial"/>
                <a:sym typeface="Times New Roman" charset="0"/>
              </a:rPr>
              <a:t>及提前</a:t>
            </a:r>
            <a:r>
              <a:rPr lang="en-US" altLang="zh-TW" sz="2800" kern="0" dirty="0">
                <a:solidFill>
                  <a:srgbClr val="FFFFFF"/>
                </a:solidFill>
                <a:latin typeface="Arial"/>
                <a:ea typeface="ＭＳ Ｐゴシック" charset="-128"/>
                <a:cs typeface="Arial"/>
                <a:sym typeface="Times New Roman" charset="0"/>
              </a:rPr>
              <a:t>2</a:t>
            </a:r>
            <a:r>
              <a:rPr lang="zh-TW" altLang="en-US" sz="2800" kern="0" dirty="0">
                <a:solidFill>
                  <a:srgbClr val="FFFFFF"/>
                </a:solidFill>
                <a:latin typeface="Arial"/>
                <a:ea typeface="ＭＳ Ｐゴシック" charset="-128"/>
                <a:cs typeface="Arial"/>
                <a:sym typeface="Times New Roman" charset="0"/>
              </a:rPr>
              <a:t>有矛盾</a:t>
            </a:r>
          </a:p>
        </p:txBody>
      </p:sp>
      <p:graphicFrame>
        <p:nvGraphicFramePr>
          <p:cNvPr id="7" name="Table 6"/>
          <p:cNvGraphicFramePr>
            <a:graphicFrameLocks noGrp="1"/>
          </p:cNvGraphicFramePr>
          <p:nvPr>
            <p:extLst>
              <p:ext uri="{D42A27DB-BD31-4B8C-83A1-F6EECF244321}">
                <p14:modId xmlns:p14="http://schemas.microsoft.com/office/powerpoint/2010/main" val="3838084993"/>
              </p:ext>
            </p:extLst>
          </p:nvPr>
        </p:nvGraphicFramePr>
        <p:xfrm>
          <a:off x="0" y="1600202"/>
          <a:ext cx="9144000" cy="4620378"/>
        </p:xfrm>
        <a:graphic>
          <a:graphicData uri="http://schemas.openxmlformats.org/drawingml/2006/table">
            <a:tbl>
              <a:tblPr/>
              <a:tblGrid>
                <a:gridCol w="3200400">
                  <a:extLst>
                    <a:ext uri="{9D8B030D-6E8A-4147-A177-3AD203B41FA5}">
                      <a16:colId xmlns:a16="http://schemas.microsoft.com/office/drawing/2014/main" val="20000"/>
                    </a:ext>
                  </a:extLst>
                </a:gridCol>
                <a:gridCol w="2895600">
                  <a:extLst>
                    <a:ext uri="{9D8B030D-6E8A-4147-A177-3AD203B41FA5}">
                      <a16:colId xmlns:a16="http://schemas.microsoft.com/office/drawing/2014/main" val="20001"/>
                    </a:ext>
                  </a:extLst>
                </a:gridCol>
                <a:gridCol w="3048000">
                  <a:extLst>
                    <a:ext uri="{9D8B030D-6E8A-4147-A177-3AD203B41FA5}">
                      <a16:colId xmlns:a16="http://schemas.microsoft.com/office/drawing/2014/main" val="20002"/>
                    </a:ext>
                  </a:extLst>
                </a:gridCol>
              </a:tblGrid>
              <a:tr h="445061">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TW" altLang="en-US" sz="2300" b="1" i="0" u="none" strike="noStrike" cap="none" normalizeH="0" baseline="0" dirty="0">
                          <a:ln>
                            <a:noFill/>
                          </a:ln>
                          <a:solidFill>
                            <a:srgbClr val="FFFFFF"/>
                          </a:solidFill>
                          <a:effectLst/>
                          <a:latin typeface="ＭＳ Ｐゴシック"/>
                          <a:ea typeface="ＭＳ Ｐゴシック"/>
                          <a:cs typeface="ＭＳ Ｐゴシック"/>
                        </a:rPr>
                        <a:t>哥林多前书</a:t>
                      </a:r>
                      <a:r>
                        <a:rPr kumimoji="0" lang="en-US" altLang="zh-TW" sz="2300" b="1" i="0" u="none" strike="noStrike" cap="none" normalizeH="0" baseline="0" dirty="0">
                          <a:ln>
                            <a:noFill/>
                          </a:ln>
                          <a:solidFill>
                            <a:srgbClr val="FFFFFF"/>
                          </a:solidFill>
                          <a:effectLst/>
                          <a:latin typeface="ＭＳ Ｐゴシック"/>
                          <a:ea typeface="ＭＳ Ｐゴシック"/>
                          <a:cs typeface="ＭＳ Ｐゴシック"/>
                        </a:rPr>
                        <a:t>11</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TW" altLang="en-US" sz="2300" b="1" i="0" u="none" strike="noStrike" cap="none" normalizeH="0" baseline="0" dirty="0">
                          <a:ln>
                            <a:noFill/>
                          </a:ln>
                          <a:solidFill>
                            <a:srgbClr val="FFFFFF"/>
                          </a:solidFill>
                          <a:effectLst/>
                          <a:latin typeface="ＭＳ Ｐゴシック"/>
                          <a:ea typeface="ＭＳ Ｐゴシック"/>
                          <a:cs typeface="ＭＳ Ｐゴシック"/>
                        </a:rPr>
                        <a:t>哥林多前书</a:t>
                      </a:r>
                      <a:r>
                        <a:rPr kumimoji="0" lang="en-US" altLang="zh-TW" sz="2300" b="1" i="0" u="none" strike="noStrike" cap="none" normalizeH="0" baseline="0" dirty="0">
                          <a:ln>
                            <a:noFill/>
                          </a:ln>
                          <a:solidFill>
                            <a:srgbClr val="FFFFFF"/>
                          </a:solidFill>
                          <a:effectLst/>
                          <a:latin typeface="ＭＳ Ｐゴシック"/>
                          <a:ea typeface="ＭＳ Ｐゴシック"/>
                          <a:cs typeface="ＭＳ Ｐゴシック"/>
                        </a:rPr>
                        <a:t>14</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TW" altLang="en-US" sz="2300" b="1" i="0" u="none" strike="noStrike" cap="none" normalizeH="0" baseline="0" dirty="0">
                          <a:ln>
                            <a:noFill/>
                          </a:ln>
                          <a:solidFill>
                            <a:srgbClr val="FFFFFF"/>
                          </a:solidFill>
                          <a:effectLst/>
                          <a:latin typeface="ＭＳ Ｐゴシック"/>
                          <a:ea typeface="ＭＳ Ｐゴシック"/>
                          <a:cs typeface="ＭＳ Ｐゴシック"/>
                        </a:rPr>
                        <a:t>提摩太前书</a:t>
                      </a:r>
                      <a:r>
                        <a:rPr kumimoji="0" lang="en-US" altLang="zh-TW" sz="2300" b="1" i="0" u="none" strike="noStrike" cap="none" normalizeH="0" baseline="0" dirty="0">
                          <a:ln>
                            <a:noFill/>
                          </a:ln>
                          <a:solidFill>
                            <a:srgbClr val="FFFFFF"/>
                          </a:solidFill>
                          <a:effectLst/>
                          <a:latin typeface="ＭＳ Ｐゴシック"/>
                          <a:ea typeface="ＭＳ Ｐゴシック"/>
                          <a:cs typeface="ＭＳ Ｐゴシック"/>
                        </a:rPr>
                        <a:t>2</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64865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TW" altLang="en-US" sz="2300" b="1" i="0" u="none" strike="noStrike" cap="none" normalizeH="0" baseline="0" dirty="0">
                          <a:ln>
                            <a:noFill/>
                          </a:ln>
                          <a:solidFill>
                            <a:srgbClr val="000000"/>
                          </a:solidFill>
                          <a:effectLst/>
                          <a:latin typeface="ＭＳ Ｐゴシック"/>
                          <a:ea typeface="ＭＳ Ｐゴシック"/>
                          <a:cs typeface="ＭＳ Ｐゴシック"/>
                        </a:rPr>
                        <a:t>能公众祷告</a:t>
                      </a:r>
                      <a:r>
                        <a:rPr kumimoji="0" lang="en-US" altLang="zh-TW" sz="2300" b="1" i="0" u="none" strike="noStrike" cap="none" normalizeH="0" baseline="0" dirty="0">
                          <a:ln>
                            <a:noFill/>
                          </a:ln>
                          <a:solidFill>
                            <a:srgbClr val="000000"/>
                          </a:solidFill>
                          <a:effectLst/>
                          <a:latin typeface="ＭＳ Ｐゴシック"/>
                          <a:ea typeface="ＭＳ Ｐゴシック"/>
                          <a:cs typeface="ＭＳ Ｐゴシック"/>
                        </a:rPr>
                        <a:t>(5,13)</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300" b="1" i="0" u="none" strike="noStrike" cap="none" normalizeH="0" baseline="0" dirty="0">
                        <a:ln>
                          <a:noFill/>
                        </a:ln>
                        <a:solidFill>
                          <a:srgbClr val="000000"/>
                        </a:solidFill>
                        <a:effectLst/>
                        <a:latin typeface="ＭＳ Ｐゴシック"/>
                        <a:ea typeface="ＭＳ Ｐゴシック"/>
                        <a:cs typeface="ＭＳ Ｐゴシック"/>
                      </a:endParaRP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公众祷告只有男人</a:t>
                      </a:r>
                      <a:r>
                        <a:rPr kumimoji="0" lang="en-US" altLang="zh-CN"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(8)</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extLst>
                  <a:ext uri="{0D108BD9-81ED-4DB2-BD59-A6C34878D82A}">
                    <a16:rowId xmlns:a16="http://schemas.microsoft.com/office/drawing/2014/main" val="10001"/>
                  </a:ext>
                </a:extLst>
              </a:tr>
              <a:tr h="64865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TW" altLang="en-US" sz="2300" b="1" i="0" u="none" strike="noStrike" cap="none" normalizeH="0" baseline="0" dirty="0">
                          <a:ln>
                            <a:noFill/>
                          </a:ln>
                          <a:solidFill>
                            <a:srgbClr val="000000"/>
                          </a:solidFill>
                          <a:effectLst/>
                          <a:latin typeface="ＭＳ Ｐゴシック"/>
                          <a:ea typeface="ＭＳ Ｐゴシック"/>
                          <a:cs typeface="ＭＳ Ｐゴシック"/>
                        </a:rPr>
                        <a:t>能公众讲道</a:t>
                      </a:r>
                      <a:r>
                        <a:rPr kumimoji="0" lang="en-US" altLang="zh-TW" sz="2300" b="1" i="0" u="none" strike="noStrike" cap="none" normalizeH="0" baseline="0" dirty="0">
                          <a:ln>
                            <a:noFill/>
                          </a:ln>
                          <a:solidFill>
                            <a:srgbClr val="000000"/>
                          </a:solidFill>
                          <a:effectLst/>
                          <a:latin typeface="ＭＳ Ｐゴシック"/>
                          <a:ea typeface="ＭＳ Ｐゴシック"/>
                          <a:cs typeface="ＭＳ Ｐゴシック"/>
                        </a:rPr>
                        <a:t>(5)</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不能说话</a:t>
                      </a:r>
                      <a:r>
                        <a:rPr kumimoji="0" lang="en-US" altLang="zh-CN"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(34)</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一定要安静</a:t>
                      </a:r>
                      <a:r>
                        <a:rPr kumimoji="0" lang="en-US" altLang="zh-CN"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(12c)</a:t>
                      </a:r>
                      <a:endParaRPr kumimoji="0" lang="en-US" sz="2300" b="1" i="0" u="none" strike="noStrike" cap="none" normalizeH="0" baseline="0" dirty="0">
                        <a:ln>
                          <a:noFill/>
                        </a:ln>
                        <a:solidFill>
                          <a:srgbClr val="000000"/>
                        </a:solidFill>
                        <a:effectLst/>
                        <a:latin typeface="ＭＳ Ｐゴシック"/>
                        <a:ea typeface="ＭＳ Ｐゴシック"/>
                        <a:cs typeface="ＭＳ Ｐゴシック"/>
                      </a:endParaRP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2"/>
                  </a:ext>
                </a:extLst>
              </a:tr>
              <a:tr h="64865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TW" altLang="en-US" sz="2300" b="1" i="0" u="none" strike="noStrike" cap="none" normalizeH="0" baseline="0" dirty="0">
                          <a:ln>
                            <a:noFill/>
                          </a:ln>
                          <a:solidFill>
                            <a:srgbClr val="000000"/>
                          </a:solidFill>
                          <a:effectLst/>
                          <a:latin typeface="ＭＳ Ｐゴシック"/>
                          <a:ea typeface="ＭＳ Ｐゴシック"/>
                          <a:cs typeface="ＭＳ Ｐゴシック"/>
                        </a:rPr>
                        <a:t>说话是可以的</a:t>
                      </a:r>
                      <a:r>
                        <a:rPr kumimoji="0" lang="en-US" altLang="zh-TW" sz="2300" b="1" i="0" u="none" strike="noStrike" cap="none" normalizeH="0" baseline="0" dirty="0">
                          <a:ln>
                            <a:noFill/>
                          </a:ln>
                          <a:solidFill>
                            <a:srgbClr val="000000"/>
                          </a:solidFill>
                          <a:effectLst/>
                          <a:latin typeface="ＭＳ Ｐゴシック"/>
                          <a:ea typeface="ＭＳ Ｐゴシック"/>
                          <a:cs typeface="ＭＳ Ｐゴシック"/>
                        </a:rPr>
                        <a:t>(</a:t>
                      </a:r>
                      <a:r>
                        <a:rPr kumimoji="0" lang="zh-TW" altLang="en-US" sz="2300" b="1" i="0" u="none" strike="noStrike" cap="none" normalizeH="0" baseline="0" dirty="0">
                          <a:ln>
                            <a:noFill/>
                          </a:ln>
                          <a:solidFill>
                            <a:srgbClr val="000000"/>
                          </a:solidFill>
                          <a:effectLst/>
                          <a:latin typeface="ＭＳ Ｐゴシック"/>
                          <a:ea typeface="ＭＳ Ｐゴシック"/>
                          <a:cs typeface="ＭＳ Ｐゴシック"/>
                        </a:rPr>
                        <a:t>含蓄的</a:t>
                      </a:r>
                      <a:r>
                        <a:rPr kumimoji="0" lang="en-US" altLang="zh-TW" sz="2300" b="1" i="0" u="none" strike="noStrike" cap="none" normalizeH="0" baseline="0" dirty="0">
                          <a:ln>
                            <a:noFill/>
                          </a:ln>
                          <a:solidFill>
                            <a:srgbClr val="000000"/>
                          </a:solidFill>
                          <a:effectLst/>
                          <a:latin typeface="ＭＳ Ｐゴシック"/>
                          <a:ea typeface="ＭＳ Ｐゴシック"/>
                          <a:cs typeface="ＭＳ Ｐゴシック"/>
                        </a:rPr>
                        <a:t>)</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说话是可耻的</a:t>
                      </a:r>
                      <a:r>
                        <a:rPr kumimoji="0" lang="en-US" altLang="zh-CN"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(35)</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300" b="1" i="0" u="none" strike="noStrike" cap="none" normalizeH="0" baseline="0">
                        <a:ln>
                          <a:noFill/>
                        </a:ln>
                        <a:solidFill>
                          <a:srgbClr val="000000"/>
                        </a:solidFill>
                        <a:effectLst/>
                        <a:latin typeface="ＭＳ Ｐゴシック"/>
                        <a:ea typeface="ＭＳ Ｐゴシック"/>
                        <a:cs typeface="ＭＳ Ｐゴシック"/>
                      </a:endParaRP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extLst>
                  <a:ext uri="{0D108BD9-81ED-4DB2-BD59-A6C34878D82A}">
                    <a16:rowId xmlns:a16="http://schemas.microsoft.com/office/drawing/2014/main" val="10003"/>
                  </a:ext>
                </a:extLst>
              </a:tr>
              <a:tr h="445061">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300" b="1" i="0" u="none" strike="noStrike" cap="none" normalizeH="0" baseline="0">
                        <a:ln>
                          <a:noFill/>
                        </a:ln>
                        <a:solidFill>
                          <a:srgbClr val="000000"/>
                        </a:solidFill>
                        <a:effectLst/>
                        <a:latin typeface="ＭＳ Ｐゴシック"/>
                        <a:ea typeface="ＭＳ Ｐゴシック"/>
                        <a:cs typeface="ＭＳ Ｐゴシック"/>
                      </a:endParaRP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300" b="1" i="0" u="none" strike="noStrike" cap="none" normalizeH="0" baseline="0" dirty="0">
                        <a:ln>
                          <a:noFill/>
                        </a:ln>
                        <a:solidFill>
                          <a:srgbClr val="000000"/>
                        </a:solidFill>
                        <a:effectLst/>
                        <a:latin typeface="ＭＳ Ｐゴシック"/>
                        <a:ea typeface="ＭＳ Ｐゴシック"/>
                        <a:cs typeface="ＭＳ Ｐゴシック"/>
                      </a:endParaRP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不能教男人</a:t>
                      </a:r>
                      <a:r>
                        <a:rPr kumimoji="0" lang="en-US" altLang="zh-CN"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(12a)</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4"/>
                  </a:ext>
                </a:extLst>
              </a:tr>
              <a:tr h="690563">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300" b="1" i="0" u="none" strike="noStrike" cap="none" normalizeH="0" baseline="0">
                        <a:ln>
                          <a:noFill/>
                        </a:ln>
                        <a:solidFill>
                          <a:srgbClr val="000000"/>
                        </a:solidFill>
                        <a:effectLst/>
                        <a:latin typeface="ＭＳ Ｐゴシック"/>
                        <a:ea typeface="ＭＳ Ｐゴシック"/>
                        <a:cs typeface="ＭＳ Ｐゴシック"/>
                      </a:endParaRP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300" b="1" i="0" u="none" strike="noStrike" cap="none" normalizeH="0" baseline="0" dirty="0">
                        <a:ln>
                          <a:noFill/>
                        </a:ln>
                        <a:solidFill>
                          <a:srgbClr val="000000"/>
                        </a:solidFill>
                        <a:effectLst/>
                        <a:latin typeface="ＭＳ Ｐゴシック"/>
                        <a:ea typeface="ＭＳ Ｐゴシック"/>
                        <a:cs typeface="ＭＳ Ｐゴシック"/>
                      </a:endParaRP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不许辖管男人</a:t>
                      </a:r>
                      <a:r>
                        <a:rPr kumimoji="0" lang="en-US" altLang="zh-CN"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(12b)</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extLst>
                  <a:ext uri="{0D108BD9-81ED-4DB2-BD59-A6C34878D82A}">
                    <a16:rowId xmlns:a16="http://schemas.microsoft.com/office/drawing/2014/main" val="10005"/>
                  </a:ext>
                </a:extLst>
              </a:tr>
              <a:tr h="445061">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300" b="1" i="0" u="none" strike="noStrike" cap="none" normalizeH="0" baseline="0">
                        <a:ln>
                          <a:noFill/>
                        </a:ln>
                        <a:solidFill>
                          <a:srgbClr val="000000"/>
                        </a:solidFill>
                        <a:effectLst/>
                        <a:latin typeface="ＭＳ Ｐゴシック"/>
                        <a:ea typeface="ＭＳ Ｐゴシック"/>
                        <a:cs typeface="ＭＳ Ｐゴシック"/>
                      </a:endParaRP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300" b="1" i="0" u="none" strike="noStrike" cap="none" normalizeH="0" baseline="0" dirty="0">
                        <a:ln>
                          <a:noFill/>
                        </a:ln>
                        <a:solidFill>
                          <a:srgbClr val="000000"/>
                        </a:solidFill>
                        <a:effectLst/>
                        <a:latin typeface="ＭＳ Ｐゴシック"/>
                        <a:ea typeface="ＭＳ Ｐゴシック"/>
                        <a:cs typeface="ＭＳ Ｐゴシック"/>
                      </a:endParaRP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300" b="1" i="0" u="none" strike="noStrike" cap="none" normalizeH="0" baseline="0" dirty="0">
                        <a:ln>
                          <a:noFill/>
                        </a:ln>
                        <a:solidFill>
                          <a:srgbClr val="000000"/>
                        </a:solidFill>
                        <a:effectLst/>
                        <a:latin typeface="ＭＳ Ｐゴシック"/>
                        <a:ea typeface="ＭＳ Ｐゴシック"/>
                        <a:cs typeface="ＭＳ Ｐゴシック"/>
                      </a:endParaRP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6"/>
                  </a:ext>
                </a:extLst>
              </a:tr>
              <a:tr h="64865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蒙着头是一般的</a:t>
                      </a:r>
                      <a:r>
                        <a:rPr kumimoji="0" lang="en-US" altLang="zh-CN"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(16)</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安静是一般的</a:t>
                      </a:r>
                      <a:r>
                        <a:rPr kumimoji="0" lang="en-US" altLang="zh-CN"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(33)</a:t>
                      </a:r>
                      <a:endParaRPr kumimoji="0" lang="en-US" sz="2300" b="1" i="0" u="none" strike="noStrike" cap="none" normalizeH="0" baseline="0" dirty="0">
                        <a:ln>
                          <a:noFill/>
                        </a:ln>
                        <a:solidFill>
                          <a:srgbClr val="000000"/>
                        </a:solidFill>
                        <a:effectLst/>
                        <a:latin typeface="ＭＳ Ｐゴシック"/>
                        <a:ea typeface="ＭＳ Ｐゴシック"/>
                        <a:cs typeface="ＭＳ Ｐゴシック"/>
                      </a:endParaRP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男人祷告是一般的</a:t>
                      </a:r>
                      <a:r>
                        <a:rPr kumimoji="0" lang="en-US" altLang="zh-CN"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(8)</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extLst>
                  <a:ext uri="{0D108BD9-81ED-4DB2-BD59-A6C34878D82A}">
                    <a16:rowId xmlns:a16="http://schemas.microsoft.com/office/drawing/2014/main" val="10007"/>
                  </a:ext>
                </a:extLst>
              </a:tr>
            </a:tbl>
          </a:graphicData>
        </a:graphic>
      </p:graphicFrame>
      <p:sp>
        <p:nvSpPr>
          <p:cNvPr id="9" name="Rectangle 1029"/>
          <p:cNvSpPr txBox="1">
            <a:spLocks noChangeArrowheads="1"/>
          </p:cNvSpPr>
          <p:nvPr/>
        </p:nvSpPr>
        <p:spPr bwMode="auto">
          <a:xfrm>
            <a:off x="15244" y="5099897"/>
            <a:ext cx="9144000" cy="431631"/>
          </a:xfrm>
          <a:prstGeom prst="rect">
            <a:avLst/>
          </a:prstGeom>
          <a:solidFill>
            <a:srgbClr val="FFFF00"/>
          </a:solidFill>
          <a:ln w="9525">
            <a:noFill/>
            <a:miter lim="800000"/>
            <a:headEnd/>
            <a:tailEnd/>
          </a:ln>
        </p:spPr>
        <p:txBody>
          <a:bodyPr lIns="91013" tIns="45507" rIns="91013" bIns="45507" anchor="b"/>
          <a:lstStyle/>
          <a:p>
            <a:pPr>
              <a:defRPr/>
            </a:pPr>
            <a:r>
              <a:rPr lang="zh-TW" altLang="en-US" sz="2500" i="1" kern="0" dirty="0">
                <a:solidFill>
                  <a:srgbClr val="000000"/>
                </a:solidFill>
                <a:latin typeface="Arial"/>
                <a:ea typeface="ＭＳ Ｐゴシック" charset="-128"/>
                <a:cs typeface="Arial"/>
                <a:sym typeface="Times New Roman" charset="0"/>
              </a:rPr>
              <a:t>哪一个经文是一般的规律</a:t>
            </a:r>
            <a:r>
              <a:rPr lang="en-US" altLang="zh-TW" sz="2500" i="1" kern="0" dirty="0">
                <a:solidFill>
                  <a:srgbClr val="000000"/>
                </a:solidFill>
                <a:latin typeface="Arial"/>
                <a:ea typeface="ＭＳ Ｐゴシック" charset="-128"/>
                <a:cs typeface="Arial"/>
                <a:sym typeface="Times New Roman" charset="0"/>
              </a:rPr>
              <a:t>(</a:t>
            </a:r>
            <a:r>
              <a:rPr lang="zh-TW" altLang="en-US" sz="2500" i="1" kern="0" dirty="0">
                <a:solidFill>
                  <a:srgbClr val="000000"/>
                </a:solidFill>
                <a:latin typeface="Arial"/>
                <a:ea typeface="ＭＳ Ｐゴシック" charset="-128"/>
                <a:cs typeface="Arial"/>
                <a:sym typeface="Times New Roman" charset="0"/>
              </a:rPr>
              <a:t>普通</a:t>
            </a:r>
            <a:r>
              <a:rPr lang="en-US" altLang="zh-TW" sz="2500" i="1" kern="0" dirty="0">
                <a:solidFill>
                  <a:srgbClr val="000000"/>
                </a:solidFill>
                <a:latin typeface="Arial"/>
                <a:ea typeface="ＭＳ Ｐゴシック" charset="-128"/>
                <a:cs typeface="Arial"/>
                <a:sym typeface="Times New Roman" charset="0"/>
              </a:rPr>
              <a:t>)</a:t>
            </a:r>
            <a:r>
              <a:rPr lang="zh-TW" altLang="en-US" sz="2500" i="1" kern="0" dirty="0">
                <a:solidFill>
                  <a:srgbClr val="000000"/>
                </a:solidFill>
                <a:latin typeface="Arial"/>
                <a:ea typeface="ＭＳ Ｐゴシック" charset="-128"/>
                <a:cs typeface="Arial"/>
                <a:sym typeface="Times New Roman" charset="0"/>
              </a:rPr>
              <a:t>和哪一个是例外？</a:t>
            </a:r>
          </a:p>
        </p:txBody>
      </p:sp>
      <p:sp>
        <p:nvSpPr>
          <p:cNvPr id="10" name="Rectangle 1029"/>
          <p:cNvSpPr txBox="1">
            <a:spLocks noChangeArrowheads="1"/>
          </p:cNvSpPr>
          <p:nvPr/>
        </p:nvSpPr>
        <p:spPr bwMode="auto">
          <a:xfrm>
            <a:off x="457200" y="5943600"/>
            <a:ext cx="8382000" cy="381000"/>
          </a:xfrm>
          <a:prstGeom prst="rect">
            <a:avLst/>
          </a:prstGeom>
          <a:noFill/>
          <a:ln w="9525">
            <a:noFill/>
            <a:miter lim="800000"/>
            <a:headEnd/>
            <a:tailEnd/>
          </a:ln>
        </p:spPr>
        <p:txBody>
          <a:bodyPr lIns="91013" tIns="45507" rIns="91013" bIns="45507" anchor="b"/>
          <a:lstStyle/>
          <a:p>
            <a:pPr>
              <a:defRPr/>
            </a:pPr>
            <a:endParaRPr lang="en-US" sz="2000" kern="0" dirty="0">
              <a:solidFill>
                <a:srgbClr val="482400"/>
              </a:solidFill>
              <a:latin typeface="Arial"/>
              <a:ea typeface="ＭＳ Ｐゴシック" charset="-128"/>
              <a:cs typeface="Arial"/>
              <a:sym typeface="Times New Roman" charset="0"/>
            </a:endParaRPr>
          </a:p>
        </p:txBody>
      </p:sp>
      <p:sp>
        <p:nvSpPr>
          <p:cNvPr id="11" name="Rectangle 1029"/>
          <p:cNvSpPr txBox="1">
            <a:spLocks noChangeArrowheads="1"/>
          </p:cNvSpPr>
          <p:nvPr/>
        </p:nvSpPr>
        <p:spPr bwMode="auto">
          <a:xfrm>
            <a:off x="0" y="6172200"/>
            <a:ext cx="9144000" cy="609600"/>
          </a:xfrm>
          <a:prstGeom prst="rect">
            <a:avLst/>
          </a:prstGeom>
          <a:noFill/>
          <a:ln w="9525">
            <a:noFill/>
            <a:miter lim="800000"/>
            <a:headEnd/>
            <a:tailEnd/>
          </a:ln>
        </p:spPr>
        <p:txBody>
          <a:bodyPr lIns="91013" tIns="45507" rIns="91013" bIns="45507" anchor="b"/>
          <a:lstStyle/>
          <a:p>
            <a:pPr>
              <a:defRPr/>
            </a:pPr>
            <a:r>
              <a:rPr lang="zh-TW" altLang="en-US" sz="3100" kern="0" dirty="0">
                <a:solidFill>
                  <a:srgbClr val="FFFFFF"/>
                </a:solidFill>
                <a:latin typeface="Arial"/>
                <a:ea typeface="ＭＳ Ｐゴシック" charset="-128"/>
                <a:cs typeface="Arial"/>
                <a:sym typeface="Times New Roman" charset="0"/>
              </a:rPr>
              <a:t>想知道如何解决这些矛盾，请看接下来的八面！</a:t>
            </a:r>
          </a:p>
        </p:txBody>
      </p:sp>
    </p:spTree>
    <p:extLst>
      <p:ext uri="{BB962C8B-B14F-4D97-AF65-F5344CB8AC3E}">
        <p14:creationId xmlns:p14="http://schemas.microsoft.com/office/powerpoint/2010/main" val="180255523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pic>
        <p:nvPicPr>
          <p:cNvPr id="56322"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1"/>
            <a:ext cx="5334000" cy="3552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323" name="Rectangle 3"/>
          <p:cNvSpPr>
            <a:spLocks noGrp="1" noChangeArrowheads="1"/>
          </p:cNvSpPr>
          <p:nvPr>
            <p:ph type="subTitle" idx="4294967295"/>
          </p:nvPr>
        </p:nvSpPr>
        <p:spPr>
          <a:xfrm>
            <a:off x="0" y="0"/>
            <a:ext cx="2286000" cy="457200"/>
          </a:xfrm>
          <a:effectLst>
            <a:outerShdw blurRad="63500" dist="35921" dir="2700000" algn="ctr" rotWithShape="0">
              <a:schemeClr val="tx1">
                <a:alpha val="74998"/>
              </a:schemeClr>
            </a:outerShdw>
          </a:effectLst>
        </p:spPr>
        <p:txBody>
          <a:bodyPr/>
          <a:lstStyle/>
          <a:p>
            <a:pPr marL="0" indent="0" algn="ctr" eaLnBrk="1" hangingPunct="1">
              <a:buNone/>
              <a:defRPr/>
            </a:pPr>
            <a:r>
              <a:rPr lang="zh-CN" altLang="en-US" b="1" dirty="0">
                <a:solidFill>
                  <a:schemeClr val="bg1"/>
                </a:solidFill>
                <a:latin typeface="Calibri" charset="0"/>
              </a:rPr>
              <a:t>瓦工</a:t>
            </a:r>
          </a:p>
        </p:txBody>
      </p:sp>
      <p:pic>
        <p:nvPicPr>
          <p:cNvPr id="56324"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l="1958"/>
          <a:stretch>
            <a:fillRect/>
          </a:stretch>
        </p:blipFill>
        <p:spPr bwMode="auto">
          <a:xfrm>
            <a:off x="5105400" y="0"/>
            <a:ext cx="4038600" cy="3968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326" name="Rectangle 6"/>
          <p:cNvSpPr>
            <a:spLocks noChangeArrowheads="1"/>
          </p:cNvSpPr>
          <p:nvPr/>
        </p:nvSpPr>
        <p:spPr bwMode="black">
          <a:xfrm>
            <a:off x="6629400" y="3352800"/>
            <a:ext cx="2286000" cy="457200"/>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lstStyle/>
          <a:p>
            <a:pPr>
              <a:spcBef>
                <a:spcPct val="20000"/>
              </a:spcBef>
              <a:buClr>
                <a:srgbClr val="0000FF"/>
              </a:buClr>
              <a:buSzPct val="80000"/>
              <a:buFont typeface="Wingdings" charset="0"/>
              <a:buNone/>
              <a:defRPr/>
            </a:pPr>
            <a:r>
              <a:rPr lang="zh-CN" altLang="en-US" sz="3200" dirty="0">
                <a:solidFill>
                  <a:srgbClr val="FFFFFF"/>
                </a:solidFill>
              </a:rPr>
              <a:t>电工</a:t>
            </a:r>
          </a:p>
          <a:p>
            <a:pPr>
              <a:spcBef>
                <a:spcPct val="20000"/>
              </a:spcBef>
              <a:buClr>
                <a:srgbClr val="0000FF"/>
              </a:buClr>
              <a:buSzPct val="80000"/>
              <a:buFont typeface="Wingdings" charset="0"/>
              <a:buNone/>
              <a:defRPr/>
            </a:pPr>
            <a:endParaRPr lang="en-US" sz="3200" dirty="0">
              <a:solidFill>
                <a:srgbClr val="FFFFFF"/>
              </a:solidFill>
            </a:endParaRPr>
          </a:p>
        </p:txBody>
      </p:sp>
      <p:pic>
        <p:nvPicPr>
          <p:cNvPr id="56327" name="Picture 7"/>
          <p:cNvPicPr>
            <a:picLocks noChangeAspect="1" noChangeArrowheads="1"/>
          </p:cNvPicPr>
          <p:nvPr/>
        </p:nvPicPr>
        <p:blipFill>
          <a:blip r:embed="rId5" cstate="screen">
            <a:extLst>
              <a:ext uri="{28A0092B-C50C-407E-A947-70E740481C1C}">
                <a14:useLocalDpi xmlns:a14="http://schemas.microsoft.com/office/drawing/2010/main"/>
              </a:ext>
            </a:extLst>
          </a:blip>
          <a:srcRect l="2507"/>
          <a:stretch>
            <a:fillRect/>
          </a:stretch>
        </p:blipFill>
        <p:spPr bwMode="auto">
          <a:xfrm>
            <a:off x="0" y="3425826"/>
            <a:ext cx="4648200" cy="3432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328" name="Rectangle 8"/>
          <p:cNvSpPr>
            <a:spLocks noChangeArrowheads="1"/>
          </p:cNvSpPr>
          <p:nvPr/>
        </p:nvSpPr>
        <p:spPr bwMode="black">
          <a:xfrm>
            <a:off x="228600" y="3581400"/>
            <a:ext cx="2286000" cy="457200"/>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lstStyle/>
          <a:p>
            <a:pPr>
              <a:spcBef>
                <a:spcPct val="20000"/>
              </a:spcBef>
              <a:buClr>
                <a:srgbClr val="0000FF"/>
              </a:buClr>
              <a:buSzPct val="80000"/>
              <a:buFont typeface="Wingdings" charset="0"/>
              <a:buNone/>
              <a:defRPr/>
            </a:pPr>
            <a:r>
              <a:rPr lang="zh-CN" altLang="en-US" sz="3200" dirty="0">
                <a:solidFill>
                  <a:srgbClr val="FFFFFF"/>
                </a:solidFill>
              </a:rPr>
              <a:t>木工</a:t>
            </a:r>
          </a:p>
          <a:p>
            <a:pPr>
              <a:spcBef>
                <a:spcPct val="20000"/>
              </a:spcBef>
              <a:buClr>
                <a:srgbClr val="0000FF"/>
              </a:buClr>
              <a:buSzPct val="80000"/>
              <a:buFont typeface="Wingdings" charset="0"/>
              <a:buNone/>
              <a:defRPr/>
            </a:pPr>
            <a:endParaRPr lang="en-US" sz="3200" dirty="0">
              <a:solidFill>
                <a:srgbClr val="FFFFFF"/>
              </a:solidFill>
            </a:endParaRPr>
          </a:p>
        </p:txBody>
      </p:sp>
      <p:sp>
        <p:nvSpPr>
          <p:cNvPr id="56329" name="Rectangle 9"/>
          <p:cNvSpPr>
            <a:spLocks noChangeArrowheads="1"/>
          </p:cNvSpPr>
          <p:nvPr/>
        </p:nvSpPr>
        <p:spPr bwMode="black">
          <a:xfrm>
            <a:off x="762000" y="2362201"/>
            <a:ext cx="7772400" cy="990600"/>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b" anchorCtr="1"/>
          <a:lstStyle/>
          <a:p>
            <a:pPr>
              <a:defRPr/>
            </a:pPr>
            <a:r>
              <a:rPr lang="zh-CN" altLang="en-US" sz="3600" dirty="0">
                <a:solidFill>
                  <a:srgbClr val="FFFFFF"/>
                </a:solidFill>
              </a:rPr>
              <a:t>哇！女人的就业机会更广了</a:t>
            </a:r>
          </a:p>
        </p:txBody>
      </p:sp>
      <p:pic>
        <p:nvPicPr>
          <p:cNvPr id="56330" name="Picture 10"/>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343401" y="3429000"/>
            <a:ext cx="2233613" cy="3429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331" name="Rectangle 11"/>
          <p:cNvSpPr>
            <a:spLocks noChangeArrowheads="1"/>
          </p:cNvSpPr>
          <p:nvPr/>
        </p:nvSpPr>
        <p:spPr bwMode="black">
          <a:xfrm>
            <a:off x="4495800" y="6172200"/>
            <a:ext cx="1905000" cy="457200"/>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lstStyle/>
          <a:p>
            <a:pPr>
              <a:spcBef>
                <a:spcPct val="20000"/>
              </a:spcBef>
              <a:buClr>
                <a:srgbClr val="0000FF"/>
              </a:buClr>
              <a:buSzPct val="80000"/>
              <a:buFont typeface="Wingdings" charset="0"/>
              <a:buNone/>
              <a:defRPr/>
            </a:pPr>
            <a:r>
              <a:rPr lang="zh-CN" altLang="en-US" sz="3200" dirty="0">
                <a:solidFill>
                  <a:srgbClr val="FFFFFF"/>
                </a:solidFill>
              </a:rPr>
              <a:t>教练</a:t>
            </a:r>
          </a:p>
          <a:p>
            <a:pPr>
              <a:spcBef>
                <a:spcPct val="20000"/>
              </a:spcBef>
              <a:buClr>
                <a:srgbClr val="0000FF"/>
              </a:buClr>
              <a:buSzPct val="80000"/>
              <a:buFont typeface="Wingdings" charset="0"/>
              <a:buNone/>
              <a:defRPr/>
            </a:pPr>
            <a:endParaRPr lang="en-US" sz="3200" dirty="0">
              <a:solidFill>
                <a:srgbClr val="FFFFFF"/>
              </a:solidFill>
            </a:endParaRPr>
          </a:p>
        </p:txBody>
      </p:sp>
      <p:pic>
        <p:nvPicPr>
          <p:cNvPr id="56332" name="Picture 12"/>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6242050" y="3886200"/>
            <a:ext cx="2901950" cy="297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15163901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56332"/>
                                        </p:tgtEl>
                                        <p:attrNameLst>
                                          <p:attrName>style.visibility</p:attrName>
                                        </p:attrNameLst>
                                      </p:cBhvr>
                                      <p:to>
                                        <p:strVal val="visible"/>
                                      </p:to>
                                    </p:set>
                                    <p:animEffect transition="in" filter="fade">
                                      <p:cBhvr>
                                        <p:cTn id="7" dur="500"/>
                                        <p:tgtEl>
                                          <p:spTgt spid="56332"/>
                                        </p:tgtEl>
                                      </p:cBhvr>
                                    </p:animEffect>
                                  </p:childTnLst>
                                </p:cTn>
                              </p:par>
                            </p:childTnLst>
                          </p:cTn>
                        </p:par>
                        <p:par>
                          <p:cTn id="8" fill="hold" nodeType="afterGroup">
                            <p:stCondLst>
                              <p:cond delay="500"/>
                            </p:stCondLst>
                            <p:childTnLst>
                              <p:par>
                                <p:cTn id="9" presetID="10" presetClass="entr" presetSubtype="0" fill="hold" nodeType="afterEffect">
                                  <p:stCondLst>
                                    <p:cond delay="0"/>
                                  </p:stCondLst>
                                  <p:childTnLst>
                                    <p:set>
                                      <p:cBhvr>
                                        <p:cTn id="10" dur="1" fill="hold">
                                          <p:stCondLst>
                                            <p:cond delay="0"/>
                                          </p:stCondLst>
                                        </p:cTn>
                                        <p:tgtEl>
                                          <p:spTgt spid="56322"/>
                                        </p:tgtEl>
                                        <p:attrNameLst>
                                          <p:attrName>style.visibility</p:attrName>
                                        </p:attrNameLst>
                                      </p:cBhvr>
                                      <p:to>
                                        <p:strVal val="visible"/>
                                      </p:to>
                                    </p:set>
                                    <p:animEffect transition="in" filter="fade">
                                      <p:cBhvr>
                                        <p:cTn id="11" dur="500"/>
                                        <p:tgtEl>
                                          <p:spTgt spid="56322"/>
                                        </p:tgtEl>
                                      </p:cBhvr>
                                    </p:animEffect>
                                  </p:childTnLst>
                                </p:cTn>
                              </p:par>
                            </p:childTnLst>
                          </p:cTn>
                        </p:par>
                        <p:par>
                          <p:cTn id="12" fill="hold" nodeType="afterGroup">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6323">
                                            <p:txEl>
                                              <p:pRg st="0" end="0"/>
                                            </p:txEl>
                                          </p:spTgt>
                                        </p:tgtEl>
                                        <p:attrNameLst>
                                          <p:attrName>style.visibility</p:attrName>
                                        </p:attrNameLst>
                                      </p:cBhvr>
                                      <p:to>
                                        <p:strVal val="visible"/>
                                      </p:to>
                                    </p:set>
                                    <p:animEffect transition="in" filter="fade">
                                      <p:cBhvr>
                                        <p:cTn id="15" dur="500"/>
                                        <p:tgtEl>
                                          <p:spTgt spid="56323">
                                            <p:txEl>
                                              <p:pRg st="0" end="0"/>
                                            </p:txEl>
                                          </p:spTgt>
                                        </p:tgtEl>
                                      </p:cBhvr>
                                    </p:animEffect>
                                  </p:childTnLst>
                                </p:cTn>
                              </p:par>
                            </p:childTnLst>
                          </p:cTn>
                        </p:par>
                        <p:par>
                          <p:cTn id="16" fill="hold" nodeType="afterGroup">
                            <p:stCondLst>
                              <p:cond delay="1500"/>
                            </p:stCondLst>
                            <p:childTnLst>
                              <p:par>
                                <p:cTn id="17" presetID="10" presetClass="entr" presetSubtype="0" fill="hold" nodeType="afterEffect">
                                  <p:stCondLst>
                                    <p:cond delay="0"/>
                                  </p:stCondLst>
                                  <p:childTnLst>
                                    <p:set>
                                      <p:cBhvr>
                                        <p:cTn id="18" dur="1" fill="hold">
                                          <p:stCondLst>
                                            <p:cond delay="0"/>
                                          </p:stCondLst>
                                        </p:cTn>
                                        <p:tgtEl>
                                          <p:spTgt spid="56324"/>
                                        </p:tgtEl>
                                        <p:attrNameLst>
                                          <p:attrName>style.visibility</p:attrName>
                                        </p:attrNameLst>
                                      </p:cBhvr>
                                      <p:to>
                                        <p:strVal val="visible"/>
                                      </p:to>
                                    </p:set>
                                    <p:animEffect transition="in" filter="fade">
                                      <p:cBhvr>
                                        <p:cTn id="19" dur="500"/>
                                        <p:tgtEl>
                                          <p:spTgt spid="56324"/>
                                        </p:tgtEl>
                                      </p:cBhvr>
                                    </p:animEffect>
                                  </p:childTnLst>
                                </p:cTn>
                              </p:par>
                            </p:childTnLst>
                          </p:cTn>
                        </p:par>
                        <p:par>
                          <p:cTn id="20" fill="hold" nodeType="afterGroup">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56326"/>
                                        </p:tgtEl>
                                        <p:attrNameLst>
                                          <p:attrName>style.visibility</p:attrName>
                                        </p:attrNameLst>
                                      </p:cBhvr>
                                      <p:to>
                                        <p:strVal val="visible"/>
                                      </p:to>
                                    </p:set>
                                    <p:animEffect transition="in" filter="fade">
                                      <p:cBhvr>
                                        <p:cTn id="23" dur="500"/>
                                        <p:tgtEl>
                                          <p:spTgt spid="56326"/>
                                        </p:tgtEl>
                                      </p:cBhvr>
                                    </p:animEffect>
                                  </p:childTnLst>
                                </p:cTn>
                              </p:par>
                            </p:childTnLst>
                          </p:cTn>
                        </p:par>
                        <p:par>
                          <p:cTn id="24" fill="hold" nodeType="afterGroup">
                            <p:stCondLst>
                              <p:cond delay="2500"/>
                            </p:stCondLst>
                            <p:childTnLst>
                              <p:par>
                                <p:cTn id="25" presetID="10" presetClass="entr" presetSubtype="0" fill="hold" nodeType="afterEffect">
                                  <p:stCondLst>
                                    <p:cond delay="0"/>
                                  </p:stCondLst>
                                  <p:childTnLst>
                                    <p:set>
                                      <p:cBhvr>
                                        <p:cTn id="26" dur="1" fill="hold">
                                          <p:stCondLst>
                                            <p:cond delay="0"/>
                                          </p:stCondLst>
                                        </p:cTn>
                                        <p:tgtEl>
                                          <p:spTgt spid="56327"/>
                                        </p:tgtEl>
                                        <p:attrNameLst>
                                          <p:attrName>style.visibility</p:attrName>
                                        </p:attrNameLst>
                                      </p:cBhvr>
                                      <p:to>
                                        <p:strVal val="visible"/>
                                      </p:to>
                                    </p:set>
                                    <p:animEffect transition="in" filter="fade">
                                      <p:cBhvr>
                                        <p:cTn id="27" dur="500"/>
                                        <p:tgtEl>
                                          <p:spTgt spid="56327"/>
                                        </p:tgtEl>
                                      </p:cBhvr>
                                    </p:animEffect>
                                  </p:childTnLst>
                                </p:cTn>
                              </p:par>
                            </p:childTnLst>
                          </p:cTn>
                        </p:par>
                        <p:par>
                          <p:cTn id="28" fill="hold" nodeType="afterGroup">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56328"/>
                                        </p:tgtEl>
                                        <p:attrNameLst>
                                          <p:attrName>style.visibility</p:attrName>
                                        </p:attrNameLst>
                                      </p:cBhvr>
                                      <p:to>
                                        <p:strVal val="visible"/>
                                      </p:to>
                                    </p:set>
                                    <p:animEffect transition="in" filter="fade">
                                      <p:cBhvr>
                                        <p:cTn id="31" dur="500"/>
                                        <p:tgtEl>
                                          <p:spTgt spid="56328"/>
                                        </p:tgtEl>
                                      </p:cBhvr>
                                    </p:animEffect>
                                  </p:childTnLst>
                                </p:cTn>
                              </p:par>
                            </p:childTnLst>
                          </p:cTn>
                        </p:par>
                        <p:par>
                          <p:cTn id="32" fill="hold" nodeType="afterGroup">
                            <p:stCondLst>
                              <p:cond delay="3500"/>
                            </p:stCondLst>
                            <p:childTnLst>
                              <p:par>
                                <p:cTn id="33" presetID="10" presetClass="entr" presetSubtype="0" fill="hold" nodeType="afterEffect">
                                  <p:stCondLst>
                                    <p:cond delay="0"/>
                                  </p:stCondLst>
                                  <p:childTnLst>
                                    <p:set>
                                      <p:cBhvr>
                                        <p:cTn id="34" dur="1" fill="hold">
                                          <p:stCondLst>
                                            <p:cond delay="0"/>
                                          </p:stCondLst>
                                        </p:cTn>
                                        <p:tgtEl>
                                          <p:spTgt spid="56330"/>
                                        </p:tgtEl>
                                        <p:attrNameLst>
                                          <p:attrName>style.visibility</p:attrName>
                                        </p:attrNameLst>
                                      </p:cBhvr>
                                      <p:to>
                                        <p:strVal val="visible"/>
                                      </p:to>
                                    </p:set>
                                    <p:animEffect transition="in" filter="fade">
                                      <p:cBhvr>
                                        <p:cTn id="35" dur="500"/>
                                        <p:tgtEl>
                                          <p:spTgt spid="56330"/>
                                        </p:tgtEl>
                                      </p:cBhvr>
                                    </p:animEffect>
                                  </p:childTnLst>
                                </p:cTn>
                              </p:par>
                            </p:childTnLst>
                          </p:cTn>
                        </p:par>
                        <p:par>
                          <p:cTn id="36" fill="hold" nodeType="afterGroup">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56331"/>
                                        </p:tgtEl>
                                        <p:attrNameLst>
                                          <p:attrName>style.visibility</p:attrName>
                                        </p:attrNameLst>
                                      </p:cBhvr>
                                      <p:to>
                                        <p:strVal val="visible"/>
                                      </p:to>
                                    </p:set>
                                    <p:animEffect transition="in" filter="fade">
                                      <p:cBhvr>
                                        <p:cTn id="39" dur="500"/>
                                        <p:tgtEl>
                                          <p:spTgt spid="563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23" grpId="0" build="p" autoUpdateAnimBg="0" advAuto="0"/>
      <p:bldP spid="56326" grpId="0" autoUpdateAnimBg="0"/>
      <p:bldP spid="56328" grpId="0" autoUpdateAnimBg="0"/>
      <p:bldP spid="56331" grpId="0" autoUpdateAnimBg="0"/>
    </p:bldLst>
  </p:timing>
</p:sld>
</file>

<file path=ppt/slides/slide5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1986" name="Rectangle 2"/>
          <p:cNvSpPr>
            <a:spLocks noGrp="1" noChangeArrowheads="1"/>
          </p:cNvSpPr>
          <p:nvPr>
            <p:ph type="title"/>
          </p:nvPr>
        </p:nvSpPr>
        <p:spPr>
          <a:xfrm>
            <a:off x="685800" y="685800"/>
            <a:ext cx="7772400" cy="762000"/>
          </a:xfrm>
        </p:spPr>
        <p:txBody>
          <a:bodyPr/>
          <a:lstStyle/>
          <a:p>
            <a:pPr>
              <a:defRPr/>
            </a:pPr>
            <a:r>
              <a:rPr lang="zh-CN" altLang="en-US" sz="3600" b="1" i="1" dirty="0">
                <a:cs typeface="Arial"/>
              </a:rPr>
              <a:t>天啊，语言的演变</a:t>
            </a:r>
            <a:r>
              <a:rPr lang="en-US" altLang="zh-CN" sz="3600" b="1" i="1" dirty="0">
                <a:cs typeface="Arial"/>
              </a:rPr>
              <a:t>…</a:t>
            </a:r>
            <a:endParaRPr lang="en-US" dirty="0">
              <a:latin typeface="Arial"/>
              <a:cs typeface="Arial"/>
            </a:endParaRPr>
          </a:p>
        </p:txBody>
      </p:sp>
      <p:sp>
        <p:nvSpPr>
          <p:cNvPr id="41987" name="Rectangle 3"/>
          <p:cNvSpPr>
            <a:spLocks noGrp="1" noChangeArrowheads="1"/>
          </p:cNvSpPr>
          <p:nvPr>
            <p:ph type="body" sz="half" idx="1"/>
          </p:nvPr>
        </p:nvSpPr>
        <p:spPr>
          <a:xfrm>
            <a:off x="914400" y="1828800"/>
            <a:ext cx="3276600" cy="533400"/>
          </a:xfrm>
          <a:effectLst/>
        </p:spPr>
        <p:txBody>
          <a:bodyPr/>
          <a:lstStyle/>
          <a:p>
            <a:pPr marL="532555" indent="-532555">
              <a:buNone/>
              <a:defRPr/>
            </a:pPr>
            <a:r>
              <a:rPr lang="en-US" sz="3200" dirty="0">
                <a:solidFill>
                  <a:srgbClr val="FFFF00"/>
                </a:solidFill>
                <a:effectLst>
                  <a:outerShdw blurRad="38100" dist="38100" dir="2700000" algn="tl">
                    <a:srgbClr val="000000">
                      <a:alpha val="43137"/>
                    </a:srgbClr>
                  </a:outerShdw>
                </a:effectLst>
                <a:latin typeface="Arial"/>
                <a:cs typeface="Arial"/>
              </a:rPr>
              <a:t>Man</a:t>
            </a:r>
            <a:r>
              <a:rPr lang="en-US" sz="3200" dirty="0">
                <a:effectLst>
                  <a:outerShdw blurRad="38100" dist="38100" dir="2700000" algn="tl">
                    <a:srgbClr val="000000">
                      <a:alpha val="43137"/>
                    </a:srgbClr>
                  </a:outerShdw>
                </a:effectLst>
                <a:latin typeface="Arial"/>
                <a:cs typeface="Arial"/>
              </a:rPr>
              <a:t>kind </a:t>
            </a:r>
            <a:r>
              <a:rPr lang="zh-CN" altLang="en-US" sz="3200" dirty="0">
                <a:effectLst>
                  <a:outerShdw blurRad="38100" dist="38100" dir="2700000" algn="tl">
                    <a:srgbClr val="000000">
                      <a:alpha val="43137"/>
                    </a:srgbClr>
                  </a:outerShdw>
                </a:effectLst>
                <a:latin typeface="Arial"/>
                <a:cs typeface="Arial"/>
              </a:rPr>
              <a:t>（人）</a:t>
            </a:r>
            <a:endParaRPr lang="en-US" sz="3200" dirty="0">
              <a:effectLst>
                <a:outerShdw blurRad="38100" dist="38100" dir="2700000" algn="tl">
                  <a:srgbClr val="000000">
                    <a:alpha val="43137"/>
                  </a:srgbClr>
                </a:outerShdw>
              </a:effectLst>
              <a:latin typeface="Arial"/>
              <a:cs typeface="Arial"/>
            </a:endParaRPr>
          </a:p>
        </p:txBody>
      </p:sp>
      <p:sp>
        <p:nvSpPr>
          <p:cNvPr id="41988" name="Rectangle 4"/>
          <p:cNvSpPr>
            <a:spLocks noGrp="1" noChangeArrowheads="1"/>
          </p:cNvSpPr>
          <p:nvPr>
            <p:ph type="body" sz="half" idx="2"/>
          </p:nvPr>
        </p:nvSpPr>
        <p:spPr>
          <a:xfrm>
            <a:off x="5029200" y="1828800"/>
            <a:ext cx="3863280" cy="533400"/>
          </a:xfrm>
          <a:effectLst/>
        </p:spPr>
        <p:txBody>
          <a:bodyPr/>
          <a:lstStyle/>
          <a:p>
            <a:pPr marL="532555" indent="-532555">
              <a:buNone/>
              <a:defRPr/>
            </a:pPr>
            <a:r>
              <a:rPr lang="en-US" sz="3200" dirty="0">
                <a:effectLst>
                  <a:outerShdw blurRad="38100" dist="38100" dir="2700000" algn="tl">
                    <a:srgbClr val="000000">
                      <a:alpha val="43137"/>
                    </a:srgbClr>
                  </a:outerShdw>
                </a:effectLst>
                <a:latin typeface="Arial"/>
                <a:cs typeface="Arial"/>
              </a:rPr>
              <a:t>Humankind </a:t>
            </a:r>
            <a:r>
              <a:rPr lang="zh-CN" altLang="en-US" sz="3200" dirty="0">
                <a:effectLst>
                  <a:outerShdw blurRad="38100" dist="38100" dir="2700000" algn="tl">
                    <a:srgbClr val="000000">
                      <a:alpha val="43137"/>
                    </a:srgbClr>
                  </a:outerShdw>
                </a:effectLst>
                <a:latin typeface="Arial"/>
                <a:cs typeface="Arial"/>
              </a:rPr>
              <a:t>（人类）</a:t>
            </a:r>
            <a:endParaRPr lang="en-US" sz="3200" dirty="0">
              <a:effectLst>
                <a:outerShdw blurRad="38100" dist="38100" dir="2700000" algn="tl">
                  <a:srgbClr val="000000">
                    <a:alpha val="43137"/>
                  </a:srgbClr>
                </a:outerShdw>
              </a:effectLst>
              <a:latin typeface="Arial"/>
              <a:cs typeface="Arial"/>
            </a:endParaRPr>
          </a:p>
        </p:txBody>
      </p:sp>
      <p:sp>
        <p:nvSpPr>
          <p:cNvPr id="109572" name="Text Box 5"/>
          <p:cNvSpPr txBox="1">
            <a:spLocks noChangeArrowheads="1"/>
          </p:cNvSpPr>
          <p:nvPr/>
        </p:nvSpPr>
        <p:spPr bwMode="auto">
          <a:xfrm rot="-5400000">
            <a:off x="-1977232" y="3387278"/>
            <a:ext cx="4951413" cy="774008"/>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spcBef>
                <a:spcPct val="50000"/>
              </a:spcBef>
            </a:pPr>
            <a:r>
              <a:rPr lang="zh-CN" altLang="en-US" sz="4400" dirty="0">
                <a:solidFill>
                  <a:srgbClr val="FFFFFF"/>
                </a:solidFill>
                <a:cs typeface="Arial" charset="0"/>
              </a:rPr>
              <a:t>过去（男女有别）</a:t>
            </a:r>
          </a:p>
        </p:txBody>
      </p:sp>
      <p:sp>
        <p:nvSpPr>
          <p:cNvPr id="109573" name="Text Box 6"/>
          <p:cNvSpPr txBox="1">
            <a:spLocks noChangeArrowheads="1"/>
          </p:cNvSpPr>
          <p:nvPr/>
        </p:nvSpPr>
        <p:spPr bwMode="auto">
          <a:xfrm rot="-5400000">
            <a:off x="2181225" y="3424585"/>
            <a:ext cx="4870450" cy="774008"/>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spcBef>
                <a:spcPct val="50000"/>
              </a:spcBef>
            </a:pPr>
            <a:r>
              <a:rPr lang="zh-CN" altLang="en-US" sz="4400" dirty="0">
                <a:solidFill>
                  <a:srgbClr val="FFFFFF"/>
                </a:solidFill>
                <a:cs typeface="Arial" charset="0"/>
              </a:rPr>
              <a:t>现在（中性词汇）</a:t>
            </a:r>
          </a:p>
        </p:txBody>
      </p:sp>
      <p:sp>
        <p:nvSpPr>
          <p:cNvPr id="41992" name="Rectangle 8"/>
          <p:cNvSpPr>
            <a:spLocks noChangeArrowheads="1"/>
          </p:cNvSpPr>
          <p:nvPr/>
        </p:nvSpPr>
        <p:spPr bwMode="auto">
          <a:xfrm>
            <a:off x="914400" y="2609850"/>
            <a:ext cx="3276600" cy="533400"/>
          </a:xfrm>
          <a:prstGeom prst="rect">
            <a:avLst/>
          </a:prstGeom>
          <a:noFill/>
          <a:ln w="9525">
            <a:noFill/>
            <a:miter lim="800000"/>
            <a:headEnd/>
            <a:tailEnd/>
          </a:ln>
          <a:effectLst/>
        </p:spPr>
        <p:txBody>
          <a:bodyPr lIns="91293" tIns="45647" rIns="91293" bIns="45647"/>
          <a:lstStyle/>
          <a:p>
            <a:pPr marL="532555" indent="-532555" algn="l" eaLnBrk="0" hangingPunct="0">
              <a:lnSpc>
                <a:spcPct val="90000"/>
              </a:lnSpc>
              <a:spcBef>
                <a:spcPct val="20000"/>
              </a:spcBef>
              <a:buSzPct val="80000"/>
              <a:defRPr/>
            </a:pPr>
            <a:r>
              <a:rPr lang="zh-CN" altLang="en-US" sz="3200" i="1" dirty="0">
                <a:solidFill>
                  <a:srgbClr val="FFFFFF"/>
                </a:solidFill>
                <a:effectLst>
                  <a:outerShdw blurRad="38100" dist="38100" dir="2700000" algn="tl">
                    <a:srgbClr val="000000">
                      <a:alpha val="43137"/>
                    </a:srgbClr>
                  </a:outerShdw>
                </a:effectLst>
                <a:latin typeface="Arial"/>
                <a:cs typeface="Arial"/>
              </a:rPr>
              <a:t>空中小姐</a:t>
            </a:r>
            <a:endParaRPr lang="en-US" sz="3200" i="1" dirty="0">
              <a:solidFill>
                <a:srgbClr val="FFFFFF"/>
              </a:solidFill>
              <a:effectLst>
                <a:outerShdw blurRad="38100" dist="38100" dir="2700000" algn="tl">
                  <a:srgbClr val="000000">
                    <a:alpha val="43137"/>
                  </a:srgbClr>
                </a:outerShdw>
              </a:effectLst>
              <a:latin typeface="Arial"/>
              <a:cs typeface="Arial"/>
            </a:endParaRPr>
          </a:p>
        </p:txBody>
      </p:sp>
      <p:sp>
        <p:nvSpPr>
          <p:cNvPr id="41993" name="Rectangle 9"/>
          <p:cNvSpPr>
            <a:spLocks noChangeArrowheads="1"/>
          </p:cNvSpPr>
          <p:nvPr/>
        </p:nvSpPr>
        <p:spPr bwMode="auto">
          <a:xfrm>
            <a:off x="5029200" y="2609850"/>
            <a:ext cx="3352800" cy="533400"/>
          </a:xfrm>
          <a:prstGeom prst="rect">
            <a:avLst/>
          </a:prstGeom>
          <a:noFill/>
          <a:ln w="9525">
            <a:noFill/>
            <a:miter lim="800000"/>
            <a:headEnd/>
            <a:tailEnd/>
          </a:ln>
          <a:effectLst/>
        </p:spPr>
        <p:txBody>
          <a:bodyPr lIns="91293" tIns="45647" rIns="91293" bIns="45647"/>
          <a:lstStyle/>
          <a:p>
            <a:pPr marL="532555" indent="-532555" algn="l" eaLnBrk="0" hangingPunct="0">
              <a:lnSpc>
                <a:spcPct val="90000"/>
              </a:lnSpc>
              <a:spcBef>
                <a:spcPct val="20000"/>
              </a:spcBef>
              <a:buSzPct val="80000"/>
              <a:defRPr/>
            </a:pPr>
            <a:r>
              <a:rPr lang="zh-CN" altLang="en-US" sz="3200" i="1" dirty="0">
                <a:solidFill>
                  <a:srgbClr val="FFFFFF"/>
                </a:solidFill>
                <a:effectLst>
                  <a:outerShdw blurRad="38100" dist="38100" dir="2700000" algn="tl">
                    <a:srgbClr val="000000">
                      <a:alpha val="43137"/>
                    </a:srgbClr>
                  </a:outerShdw>
                </a:effectLst>
                <a:latin typeface="Arial"/>
                <a:cs typeface="Arial"/>
              </a:rPr>
              <a:t>空中服务员</a:t>
            </a:r>
            <a:endParaRPr lang="en-US" sz="3200" i="1" dirty="0">
              <a:solidFill>
                <a:srgbClr val="FFFFFF"/>
              </a:solidFill>
              <a:effectLst>
                <a:outerShdw blurRad="38100" dist="38100" dir="2700000" algn="tl">
                  <a:srgbClr val="000000">
                    <a:alpha val="43137"/>
                  </a:srgbClr>
                </a:outerShdw>
              </a:effectLst>
              <a:latin typeface="Arial"/>
              <a:cs typeface="Arial"/>
            </a:endParaRPr>
          </a:p>
        </p:txBody>
      </p:sp>
      <p:sp>
        <p:nvSpPr>
          <p:cNvPr id="41994" name="Rectangle 10"/>
          <p:cNvSpPr>
            <a:spLocks noChangeArrowheads="1"/>
          </p:cNvSpPr>
          <p:nvPr/>
        </p:nvSpPr>
        <p:spPr bwMode="auto">
          <a:xfrm>
            <a:off x="914400" y="3390901"/>
            <a:ext cx="3585592" cy="533400"/>
          </a:xfrm>
          <a:prstGeom prst="rect">
            <a:avLst/>
          </a:prstGeom>
          <a:noFill/>
          <a:ln w="9525">
            <a:noFill/>
            <a:miter lim="800000"/>
            <a:headEnd/>
            <a:tailEnd/>
          </a:ln>
          <a:effectLst/>
        </p:spPr>
        <p:txBody>
          <a:bodyPr lIns="91293" tIns="45647" rIns="91293" bIns="45647"/>
          <a:lstStyle/>
          <a:p>
            <a:pPr marL="532555" indent="-532555" algn="l" eaLnBrk="0" hangingPunct="0">
              <a:lnSpc>
                <a:spcPct val="90000"/>
              </a:lnSpc>
              <a:spcBef>
                <a:spcPct val="20000"/>
              </a:spcBef>
              <a:buSzPct val="80000"/>
              <a:defRPr/>
            </a:pPr>
            <a:r>
              <a:rPr lang="en-US" sz="3200" i="1" dirty="0">
                <a:solidFill>
                  <a:srgbClr val="FFFFFF"/>
                </a:solidFill>
                <a:effectLst>
                  <a:outerShdw blurRad="38100" dist="38100" dir="2700000" algn="tl">
                    <a:srgbClr val="000000">
                      <a:alpha val="43137"/>
                    </a:srgbClr>
                  </a:outerShdw>
                </a:effectLst>
                <a:latin typeface="Arial"/>
                <a:cs typeface="Arial"/>
              </a:rPr>
              <a:t>Fire</a:t>
            </a:r>
            <a:r>
              <a:rPr lang="en-US" sz="3200" i="1" dirty="0">
                <a:solidFill>
                  <a:srgbClr val="FFFF00"/>
                </a:solidFill>
                <a:effectLst>
                  <a:outerShdw blurRad="38100" dist="38100" dir="2700000" algn="tl">
                    <a:srgbClr val="000000">
                      <a:alpha val="43137"/>
                    </a:srgbClr>
                  </a:outerShdw>
                </a:effectLst>
                <a:latin typeface="Arial"/>
                <a:cs typeface="Arial"/>
              </a:rPr>
              <a:t>man</a:t>
            </a:r>
            <a:r>
              <a:rPr lang="en-US" sz="3200" i="1" dirty="0">
                <a:solidFill>
                  <a:srgbClr val="FFFFFF"/>
                </a:solidFill>
                <a:effectLst>
                  <a:outerShdw blurRad="38100" dist="38100" dir="2700000" algn="tl">
                    <a:srgbClr val="000000">
                      <a:alpha val="43137"/>
                    </a:srgbClr>
                  </a:outerShdw>
                </a:effectLst>
                <a:latin typeface="Arial"/>
                <a:cs typeface="Arial"/>
              </a:rPr>
              <a:t> </a:t>
            </a:r>
            <a:r>
              <a:rPr lang="zh-CN" altLang="en-US" sz="3200" i="1" dirty="0">
                <a:solidFill>
                  <a:srgbClr val="FFFFFF"/>
                </a:solidFill>
                <a:effectLst>
                  <a:outerShdw blurRad="38100" dist="38100" dir="2700000" algn="tl">
                    <a:srgbClr val="000000">
                      <a:alpha val="43137"/>
                    </a:srgbClr>
                  </a:outerShdw>
                </a:effectLst>
                <a:latin typeface="Arial"/>
                <a:cs typeface="Arial"/>
              </a:rPr>
              <a:t>（消防员）</a:t>
            </a:r>
            <a:endParaRPr lang="en-US" sz="3200" i="1" dirty="0">
              <a:solidFill>
                <a:srgbClr val="FFFFFF"/>
              </a:solidFill>
              <a:effectLst>
                <a:outerShdw blurRad="38100" dist="38100" dir="2700000" algn="tl">
                  <a:srgbClr val="000000">
                    <a:alpha val="43137"/>
                  </a:srgbClr>
                </a:outerShdw>
              </a:effectLst>
              <a:latin typeface="Arial"/>
              <a:cs typeface="Arial"/>
            </a:endParaRPr>
          </a:p>
        </p:txBody>
      </p:sp>
      <p:sp>
        <p:nvSpPr>
          <p:cNvPr id="41995" name="Rectangle 11"/>
          <p:cNvSpPr>
            <a:spLocks noChangeArrowheads="1"/>
          </p:cNvSpPr>
          <p:nvPr/>
        </p:nvSpPr>
        <p:spPr bwMode="auto">
          <a:xfrm>
            <a:off x="5029200" y="3390901"/>
            <a:ext cx="4114800" cy="533400"/>
          </a:xfrm>
          <a:prstGeom prst="rect">
            <a:avLst/>
          </a:prstGeom>
          <a:noFill/>
          <a:ln w="9525">
            <a:noFill/>
            <a:miter lim="800000"/>
            <a:headEnd/>
            <a:tailEnd/>
          </a:ln>
          <a:effectLst/>
        </p:spPr>
        <p:txBody>
          <a:bodyPr lIns="91293" tIns="45647" rIns="91293" bIns="45647"/>
          <a:lstStyle/>
          <a:p>
            <a:pPr marL="532555" indent="-532555" algn="l" eaLnBrk="0" hangingPunct="0">
              <a:lnSpc>
                <a:spcPct val="90000"/>
              </a:lnSpc>
              <a:spcBef>
                <a:spcPct val="20000"/>
              </a:spcBef>
              <a:buSzPct val="80000"/>
              <a:defRPr/>
            </a:pPr>
            <a:r>
              <a:rPr lang="en-US" sz="2800" i="1" dirty="0">
                <a:solidFill>
                  <a:srgbClr val="FFFFFF"/>
                </a:solidFill>
                <a:effectLst>
                  <a:outerShdw blurRad="38100" dist="38100" dir="2700000" algn="tl">
                    <a:srgbClr val="000000">
                      <a:alpha val="43137"/>
                    </a:srgbClr>
                  </a:outerShdw>
                </a:effectLst>
                <a:latin typeface="Arial"/>
                <a:cs typeface="Arial"/>
              </a:rPr>
              <a:t>Fire Fighter </a:t>
            </a:r>
            <a:r>
              <a:rPr lang="zh-CN" altLang="en-US" sz="2800" i="1" dirty="0">
                <a:solidFill>
                  <a:srgbClr val="FFFFFF"/>
                </a:solidFill>
                <a:effectLst>
                  <a:outerShdw blurRad="38100" dist="38100" dir="2700000" algn="tl">
                    <a:srgbClr val="000000">
                      <a:alpha val="43137"/>
                    </a:srgbClr>
                  </a:outerShdw>
                </a:effectLst>
                <a:latin typeface="Arial"/>
                <a:cs typeface="Arial"/>
              </a:rPr>
              <a:t>（消防战士）</a:t>
            </a:r>
            <a:endParaRPr lang="en-US" sz="2800" i="1" dirty="0">
              <a:solidFill>
                <a:srgbClr val="FFFFFF"/>
              </a:solidFill>
              <a:effectLst>
                <a:outerShdw blurRad="38100" dist="38100" dir="2700000" algn="tl">
                  <a:srgbClr val="000000">
                    <a:alpha val="43137"/>
                  </a:srgbClr>
                </a:outerShdw>
              </a:effectLst>
              <a:latin typeface="Arial"/>
              <a:cs typeface="Arial"/>
            </a:endParaRPr>
          </a:p>
        </p:txBody>
      </p:sp>
      <p:sp>
        <p:nvSpPr>
          <p:cNvPr id="41996" name="Rectangle 12"/>
          <p:cNvSpPr>
            <a:spLocks noChangeArrowheads="1"/>
          </p:cNvSpPr>
          <p:nvPr/>
        </p:nvSpPr>
        <p:spPr bwMode="auto">
          <a:xfrm>
            <a:off x="914400" y="4171950"/>
            <a:ext cx="3276600" cy="533400"/>
          </a:xfrm>
          <a:prstGeom prst="rect">
            <a:avLst/>
          </a:prstGeom>
          <a:noFill/>
          <a:ln w="9525">
            <a:noFill/>
            <a:miter lim="800000"/>
            <a:headEnd/>
            <a:tailEnd/>
          </a:ln>
          <a:effectLst/>
        </p:spPr>
        <p:txBody>
          <a:bodyPr lIns="91293" tIns="45647" rIns="91293" bIns="45647"/>
          <a:lstStyle/>
          <a:p>
            <a:pPr marL="532555" indent="-532555" algn="l" eaLnBrk="0" hangingPunct="0">
              <a:lnSpc>
                <a:spcPct val="90000"/>
              </a:lnSpc>
              <a:spcBef>
                <a:spcPct val="20000"/>
              </a:spcBef>
              <a:buSzPct val="80000"/>
              <a:defRPr/>
            </a:pPr>
            <a:r>
              <a:rPr lang="en-US" sz="3200" i="1" dirty="0">
                <a:solidFill>
                  <a:srgbClr val="FFFFFF"/>
                </a:solidFill>
                <a:effectLst>
                  <a:outerShdw blurRad="38100" dist="38100" dir="2700000" algn="tl">
                    <a:srgbClr val="000000">
                      <a:alpha val="43137"/>
                    </a:srgbClr>
                  </a:outerShdw>
                </a:effectLst>
                <a:latin typeface="Arial"/>
                <a:cs typeface="Arial"/>
              </a:rPr>
              <a:t>Police</a:t>
            </a:r>
            <a:r>
              <a:rPr lang="en-US" sz="3200" i="1" dirty="0">
                <a:solidFill>
                  <a:srgbClr val="FFFF00"/>
                </a:solidFill>
                <a:effectLst>
                  <a:outerShdw blurRad="38100" dist="38100" dir="2700000" algn="tl">
                    <a:srgbClr val="000000">
                      <a:alpha val="43137"/>
                    </a:srgbClr>
                  </a:outerShdw>
                </a:effectLst>
                <a:latin typeface="Arial"/>
                <a:cs typeface="Arial"/>
              </a:rPr>
              <a:t>man </a:t>
            </a:r>
            <a:r>
              <a:rPr lang="zh-CN" altLang="en-US" sz="3200" i="1" dirty="0">
                <a:effectLst>
                  <a:outerShdw blurRad="38100" dist="38100" dir="2700000" algn="tl">
                    <a:srgbClr val="000000">
                      <a:alpha val="43137"/>
                    </a:srgbClr>
                  </a:outerShdw>
                </a:effectLst>
                <a:latin typeface="Arial"/>
                <a:cs typeface="Arial"/>
              </a:rPr>
              <a:t>（警察）</a:t>
            </a:r>
            <a:endParaRPr lang="en-US" sz="3200" i="1" dirty="0">
              <a:effectLst>
                <a:outerShdw blurRad="38100" dist="38100" dir="2700000" algn="tl">
                  <a:srgbClr val="000000">
                    <a:alpha val="43137"/>
                  </a:srgbClr>
                </a:outerShdw>
              </a:effectLst>
              <a:latin typeface="Arial"/>
              <a:cs typeface="Arial"/>
            </a:endParaRPr>
          </a:p>
        </p:txBody>
      </p:sp>
      <p:sp>
        <p:nvSpPr>
          <p:cNvPr id="41997" name="Rectangle 13"/>
          <p:cNvSpPr>
            <a:spLocks noChangeArrowheads="1"/>
          </p:cNvSpPr>
          <p:nvPr/>
        </p:nvSpPr>
        <p:spPr bwMode="auto">
          <a:xfrm>
            <a:off x="5029200" y="4171950"/>
            <a:ext cx="4511352" cy="533400"/>
          </a:xfrm>
          <a:prstGeom prst="rect">
            <a:avLst/>
          </a:prstGeom>
          <a:noFill/>
          <a:ln w="9525">
            <a:noFill/>
            <a:miter lim="800000"/>
            <a:headEnd/>
            <a:tailEnd/>
          </a:ln>
          <a:effectLst/>
        </p:spPr>
        <p:txBody>
          <a:bodyPr lIns="91293" tIns="45647" rIns="91293" bIns="45647"/>
          <a:lstStyle/>
          <a:p>
            <a:pPr marL="532555" indent="-532555" algn="l" eaLnBrk="0" hangingPunct="0">
              <a:lnSpc>
                <a:spcPct val="90000"/>
              </a:lnSpc>
              <a:spcBef>
                <a:spcPct val="20000"/>
              </a:spcBef>
              <a:buSzPct val="80000"/>
              <a:defRPr/>
            </a:pPr>
            <a:r>
              <a:rPr lang="en-US" sz="3200" i="1" dirty="0">
                <a:solidFill>
                  <a:srgbClr val="FFFFFF"/>
                </a:solidFill>
                <a:effectLst>
                  <a:outerShdw blurRad="38100" dist="38100" dir="2700000" algn="tl">
                    <a:srgbClr val="000000">
                      <a:alpha val="43137"/>
                    </a:srgbClr>
                  </a:outerShdw>
                </a:effectLst>
                <a:latin typeface="Arial"/>
                <a:cs typeface="Arial"/>
              </a:rPr>
              <a:t>Police Person </a:t>
            </a:r>
            <a:r>
              <a:rPr lang="zh-CN" altLang="en-US" sz="3200" i="1" dirty="0">
                <a:solidFill>
                  <a:srgbClr val="FFFFFF"/>
                </a:solidFill>
                <a:effectLst>
                  <a:outerShdw blurRad="38100" dist="38100" dir="2700000" algn="tl">
                    <a:srgbClr val="000000">
                      <a:alpha val="43137"/>
                    </a:srgbClr>
                  </a:outerShdw>
                </a:effectLst>
                <a:latin typeface="Arial"/>
                <a:cs typeface="Arial"/>
              </a:rPr>
              <a:t>（警员）</a:t>
            </a:r>
            <a:endParaRPr lang="en-US" sz="3200" i="1" dirty="0">
              <a:solidFill>
                <a:srgbClr val="FFFFFF"/>
              </a:solidFill>
              <a:effectLst>
                <a:outerShdw blurRad="38100" dist="38100" dir="2700000" algn="tl">
                  <a:srgbClr val="000000">
                    <a:alpha val="43137"/>
                  </a:srgbClr>
                </a:outerShdw>
              </a:effectLst>
              <a:latin typeface="Arial"/>
              <a:cs typeface="Arial"/>
            </a:endParaRPr>
          </a:p>
        </p:txBody>
      </p:sp>
      <p:sp>
        <p:nvSpPr>
          <p:cNvPr id="41998" name="Rectangle 14"/>
          <p:cNvSpPr>
            <a:spLocks noChangeArrowheads="1"/>
          </p:cNvSpPr>
          <p:nvPr/>
        </p:nvSpPr>
        <p:spPr bwMode="auto">
          <a:xfrm>
            <a:off x="914400" y="4953000"/>
            <a:ext cx="3276600" cy="533400"/>
          </a:xfrm>
          <a:prstGeom prst="rect">
            <a:avLst/>
          </a:prstGeom>
          <a:noFill/>
          <a:ln w="9525">
            <a:noFill/>
            <a:miter lim="800000"/>
            <a:headEnd/>
            <a:tailEnd/>
          </a:ln>
          <a:effectLst/>
        </p:spPr>
        <p:txBody>
          <a:bodyPr lIns="91293" tIns="45647" rIns="91293" bIns="45647"/>
          <a:lstStyle/>
          <a:p>
            <a:pPr marL="532555" indent="-532555" algn="l" eaLnBrk="0" hangingPunct="0">
              <a:lnSpc>
                <a:spcPct val="90000"/>
              </a:lnSpc>
              <a:spcBef>
                <a:spcPct val="20000"/>
              </a:spcBef>
              <a:buSzPct val="80000"/>
              <a:defRPr/>
            </a:pPr>
            <a:r>
              <a:rPr lang="en-US" sz="3200" i="1">
                <a:solidFill>
                  <a:srgbClr val="FFFFFF"/>
                </a:solidFill>
                <a:effectLst>
                  <a:outerShdw blurRad="38100" dist="38100" dir="2700000" algn="tl">
                    <a:srgbClr val="000000">
                      <a:alpha val="43137"/>
                    </a:srgbClr>
                  </a:outerShdw>
                </a:effectLst>
                <a:latin typeface="Arial"/>
                <a:cs typeface="Arial"/>
              </a:rPr>
              <a:t>Boss</a:t>
            </a:r>
          </a:p>
        </p:txBody>
      </p:sp>
      <p:sp>
        <p:nvSpPr>
          <p:cNvPr id="41999" name="Rectangle 15"/>
          <p:cNvSpPr>
            <a:spLocks noChangeArrowheads="1"/>
          </p:cNvSpPr>
          <p:nvPr/>
        </p:nvSpPr>
        <p:spPr bwMode="auto">
          <a:xfrm>
            <a:off x="5029200" y="4953000"/>
            <a:ext cx="3352800" cy="533400"/>
          </a:xfrm>
          <a:prstGeom prst="rect">
            <a:avLst/>
          </a:prstGeom>
          <a:noFill/>
          <a:ln w="9525">
            <a:noFill/>
            <a:miter lim="800000"/>
            <a:headEnd/>
            <a:tailEnd/>
          </a:ln>
          <a:effectLst/>
        </p:spPr>
        <p:txBody>
          <a:bodyPr lIns="91293" tIns="45647" rIns="91293" bIns="45647"/>
          <a:lstStyle/>
          <a:p>
            <a:pPr marL="532555" indent="-532555" algn="l" eaLnBrk="0" hangingPunct="0">
              <a:lnSpc>
                <a:spcPct val="90000"/>
              </a:lnSpc>
              <a:spcBef>
                <a:spcPct val="20000"/>
              </a:spcBef>
              <a:buSzPct val="80000"/>
              <a:defRPr/>
            </a:pPr>
            <a:r>
              <a:rPr lang="en-US" sz="3200" i="1" dirty="0" err="1">
                <a:solidFill>
                  <a:srgbClr val="FFFFFF"/>
                </a:solidFill>
                <a:effectLst>
                  <a:outerShdw blurRad="38100" dist="38100" dir="2700000" algn="tl">
                    <a:srgbClr val="000000">
                      <a:alpha val="43137"/>
                    </a:srgbClr>
                  </a:outerShdw>
                </a:effectLst>
                <a:latin typeface="Arial"/>
                <a:cs typeface="Arial"/>
              </a:rPr>
              <a:t>Bossette</a:t>
            </a:r>
            <a:r>
              <a:rPr lang="en-US" sz="3200" i="1" dirty="0">
                <a:solidFill>
                  <a:srgbClr val="FFFFFF"/>
                </a:solidFill>
                <a:effectLst>
                  <a:outerShdw blurRad="38100" dist="38100" dir="2700000" algn="tl">
                    <a:srgbClr val="000000">
                      <a:alpha val="43137"/>
                    </a:srgbClr>
                  </a:outerShdw>
                </a:effectLst>
                <a:latin typeface="Arial"/>
                <a:cs typeface="Arial"/>
              </a:rPr>
              <a:t> </a:t>
            </a:r>
            <a:r>
              <a:rPr lang="zh-CN" altLang="en-US" sz="3200" i="1" dirty="0">
                <a:solidFill>
                  <a:srgbClr val="FFFFFF"/>
                </a:solidFill>
                <a:effectLst>
                  <a:outerShdw blurRad="38100" dist="38100" dir="2700000" algn="tl">
                    <a:srgbClr val="000000">
                      <a:alpha val="43137"/>
                    </a:srgbClr>
                  </a:outerShdw>
                </a:effectLst>
                <a:latin typeface="Arial"/>
                <a:cs typeface="Arial"/>
              </a:rPr>
              <a:t>（上司）</a:t>
            </a:r>
            <a:endParaRPr lang="en-US" sz="3200" i="1" dirty="0">
              <a:solidFill>
                <a:srgbClr val="FFFFFF"/>
              </a:solidFill>
              <a:effectLst>
                <a:outerShdw blurRad="38100" dist="38100" dir="2700000" algn="tl">
                  <a:srgbClr val="000000">
                    <a:alpha val="43137"/>
                  </a:srgbClr>
                </a:outerShdw>
              </a:effectLst>
              <a:latin typeface="Arial"/>
              <a:cs typeface="Arial"/>
            </a:endParaRPr>
          </a:p>
        </p:txBody>
      </p:sp>
    </p:spTree>
    <p:extLst>
      <p:ext uri="{BB962C8B-B14F-4D97-AF65-F5344CB8AC3E}">
        <p14:creationId xmlns:p14="http://schemas.microsoft.com/office/powerpoint/2010/main" val="325087707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41987">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41988">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41992">
                                            <p:txEl>
                                              <p:pRg st="0" end="0"/>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41993">
                                            <p:txEl>
                                              <p:pRg st="0" end="0"/>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41994">
                                            <p:txEl>
                                              <p:pRg st="0" end="0"/>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41995">
                                            <p:txEl>
                                              <p:pRg st="0" end="0"/>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41996">
                                            <p:txEl>
                                              <p:pRg st="0" end="0"/>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499"/>
                                          </p:stCondLst>
                                        </p:cTn>
                                        <p:tgtEl>
                                          <p:spTgt spid="41997">
                                            <p:txEl>
                                              <p:pRg st="0" end="0"/>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499"/>
                                          </p:stCondLst>
                                        </p:cTn>
                                        <p:tgtEl>
                                          <p:spTgt spid="41998">
                                            <p:txEl>
                                              <p:pRg st="0" end="0"/>
                                            </p:txEl>
                                          </p:spTgt>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499"/>
                                          </p:stCondLst>
                                        </p:cTn>
                                        <p:tgtEl>
                                          <p:spTgt spid="4199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7" grpId="0" build="p" autoUpdateAnimBg="0"/>
      <p:bldP spid="41988" grpId="0" build="p" autoUpdateAnimBg="0"/>
      <p:bldP spid="41992" grpId="0" build="p" autoUpdateAnimBg="0"/>
      <p:bldP spid="41993" grpId="0" build="p" autoUpdateAnimBg="0"/>
      <p:bldP spid="41994" grpId="0" build="p" autoUpdateAnimBg="0"/>
      <p:bldP spid="41995" grpId="0" build="p" autoUpdateAnimBg="0"/>
      <p:bldP spid="41996" grpId="0" build="p" autoUpdateAnimBg="0"/>
      <p:bldP spid="41997" grpId="0" build="p" autoUpdateAnimBg="0"/>
      <p:bldP spid="41998" grpId="0" build="p" autoUpdateAnimBg="0"/>
      <p:bldP spid="41999" grpId="0" build="p" autoUpdateAnimBg="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ectangle 2"/>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0" scaled="1"/>
          </a:gradFill>
          <a:ln w="12600">
            <a:solidFill>
              <a:srgbClr val="000000"/>
            </a:solidFill>
            <a:miter lim="800000"/>
            <a:headEnd/>
            <a:tailEnd/>
          </a:ln>
        </p:spPr>
        <p:txBody>
          <a:bodyPr wrap="none" lIns="91293" tIns="45647" rIns="91293" bIns="45647" anchor="ctr"/>
          <a:lstStyle/>
          <a:p>
            <a:pPr algn="l" eaLnBrk="0" hangingPunct="0"/>
            <a:endParaRPr lang="en-US" b="0">
              <a:solidFill>
                <a:srgbClr val="FFFFFF"/>
              </a:solidFill>
            </a:endParaRPr>
          </a:p>
        </p:txBody>
      </p:sp>
      <p:pic>
        <p:nvPicPr>
          <p:cNvPr id="111618"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71500" y="862044"/>
            <a:ext cx="7950200" cy="578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pic>
      <p:pic>
        <p:nvPicPr>
          <p:cNvPr id="114710" name="Picture 22" descr="ancient-head-covering"/>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500689" y="2836894"/>
            <a:ext cx="3033712" cy="3259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9096" name="Text Box 9"/>
          <p:cNvSpPr txBox="1">
            <a:spLocks noChangeArrowheads="1"/>
          </p:cNvSpPr>
          <p:nvPr/>
        </p:nvSpPr>
        <p:spPr bwMode="auto">
          <a:xfrm>
            <a:off x="3505200" y="4495801"/>
            <a:ext cx="1638300" cy="525454"/>
          </a:xfrm>
          <a:prstGeom prst="rect">
            <a:avLst/>
          </a:prstGeom>
          <a:noFill/>
          <a:ln>
            <a:noFill/>
          </a:ln>
          <a:effectLst>
            <a:outerShdw blurRad="63500" dist="35921" dir="2700000" algn="ctr" rotWithShape="0">
              <a:schemeClr val="bg1">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1279" tIns="45801" rIns="91279" bIns="45801">
            <a:spAutoFit/>
          </a:bodyPr>
          <a:lstStyle>
            <a:lvl1pPr defTabSz="409575">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cs typeface="ＭＳ Ｐゴシック" charset="0"/>
              </a:defRPr>
            </a:lvl1pPr>
            <a:lvl2pPr marL="37931725" indent="-37474525" defTabSz="409575">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2pPr>
            <a:lvl3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3pPr>
            <a:lvl4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4pPr>
            <a:lvl5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5pPr>
            <a:lvl6pPr marL="4572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6pPr>
            <a:lvl7pPr marL="9144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7pPr>
            <a:lvl8pPr marL="13716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8pPr>
            <a:lvl9pPr marL="18288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9pPr>
          </a:lstStyle>
          <a:p>
            <a:pPr eaLnBrk="0" hangingPunct="0">
              <a:spcBef>
                <a:spcPts val="1738"/>
              </a:spcBef>
              <a:buClr>
                <a:srgbClr val="0033CC"/>
              </a:buClr>
              <a:buSzPct val="100000"/>
              <a:defRPr/>
            </a:pPr>
            <a:r>
              <a:rPr lang="zh-CN" altLang="en-US" sz="2800" dirty="0">
                <a:solidFill>
                  <a:srgbClr val="FFFFFF"/>
                </a:solidFill>
                <a:latin typeface="Comic Sans MS" charset="0"/>
                <a:cs typeface="MS Gothic" charset="0"/>
              </a:rPr>
              <a:t>格林多</a:t>
            </a:r>
            <a:endParaRPr lang="en-GB" sz="2800" dirty="0">
              <a:solidFill>
                <a:srgbClr val="FFFFFF"/>
              </a:solidFill>
              <a:latin typeface="Comic Sans MS" charset="0"/>
              <a:cs typeface="MS Gothic" charset="0"/>
            </a:endParaRPr>
          </a:p>
        </p:txBody>
      </p:sp>
      <p:grpSp>
        <p:nvGrpSpPr>
          <p:cNvPr id="2" name="Group 12"/>
          <p:cNvGrpSpPr>
            <a:grpSpLocks/>
          </p:cNvGrpSpPr>
          <p:nvPr/>
        </p:nvGrpSpPr>
        <p:grpSpPr bwMode="auto">
          <a:xfrm>
            <a:off x="6329363" y="4894263"/>
            <a:ext cx="400050" cy="660400"/>
            <a:chOff x="4386" y="3240"/>
            <a:chExt cx="277" cy="472"/>
          </a:xfrm>
        </p:grpSpPr>
        <p:sp>
          <p:nvSpPr>
            <p:cNvPr id="114701" name="Oval 13"/>
            <p:cNvSpPr>
              <a:spLocks noChangeArrowheads="1"/>
            </p:cNvSpPr>
            <p:nvPr/>
          </p:nvSpPr>
          <p:spPr bwMode="auto">
            <a:xfrm>
              <a:off x="4386" y="3240"/>
              <a:ext cx="278" cy="473"/>
            </a:xfrm>
            <a:prstGeom prst="ellipse">
              <a:avLst/>
            </a:prstGeom>
            <a:noFill/>
            <a:ln w="57240">
              <a:solidFill>
                <a:srgbClr val="FFFFFF"/>
              </a:solidFill>
              <a:miter lim="800000"/>
              <a:headEnd/>
              <a:tailEnd/>
            </a:ln>
            <a:effectLst>
              <a:outerShdw blurRad="63500" dist="63504" dir="2216092" algn="ctr" rotWithShape="0">
                <a:srgbClr val="000000"/>
              </a:outerShdw>
            </a:effectLst>
          </p:spPr>
          <p:txBody>
            <a:bodyPr wrap="none" anchor="ctr"/>
            <a:lstStyle/>
            <a:p>
              <a:pPr algn="l" eaLnBrk="0" hangingPunct="0">
                <a:defRPr/>
              </a:pPr>
              <a:endParaRPr lang="en-US" b="0">
                <a:solidFill>
                  <a:srgbClr val="FFFFFF"/>
                </a:solidFill>
              </a:endParaRPr>
            </a:p>
          </p:txBody>
        </p:sp>
        <p:sp>
          <p:nvSpPr>
            <p:cNvPr id="114702" name="Oval 14"/>
            <p:cNvSpPr>
              <a:spLocks noChangeArrowheads="1"/>
            </p:cNvSpPr>
            <p:nvPr/>
          </p:nvSpPr>
          <p:spPr bwMode="auto">
            <a:xfrm>
              <a:off x="4433" y="3317"/>
              <a:ext cx="180" cy="319"/>
            </a:xfrm>
            <a:prstGeom prst="ellipse">
              <a:avLst/>
            </a:prstGeom>
            <a:solidFill>
              <a:srgbClr val="FC0128"/>
            </a:solidFill>
            <a:ln w="57240">
              <a:solidFill>
                <a:srgbClr val="FFFFFF"/>
              </a:solidFill>
              <a:miter lim="800000"/>
              <a:headEnd/>
              <a:tailEnd/>
            </a:ln>
            <a:effectLst>
              <a:outerShdw blurRad="63500" dist="63504" dir="2216092" algn="ctr" rotWithShape="0">
                <a:srgbClr val="000000"/>
              </a:outerShdw>
            </a:effectLst>
          </p:spPr>
          <p:txBody>
            <a:bodyPr wrap="none" anchor="ctr"/>
            <a:lstStyle/>
            <a:p>
              <a:pPr algn="l" eaLnBrk="0" hangingPunct="0">
                <a:defRPr/>
              </a:pPr>
              <a:endParaRPr lang="en-US" b="0">
                <a:solidFill>
                  <a:srgbClr val="FFFFFF"/>
                </a:solidFill>
              </a:endParaRPr>
            </a:p>
          </p:txBody>
        </p:sp>
      </p:grpSp>
      <p:sp>
        <p:nvSpPr>
          <p:cNvPr id="111622" name="Freeform 15"/>
          <p:cNvSpPr>
            <a:spLocks noChangeArrowheads="1"/>
          </p:cNvSpPr>
          <p:nvPr/>
        </p:nvSpPr>
        <p:spPr bwMode="auto">
          <a:xfrm>
            <a:off x="6251575" y="5707063"/>
            <a:ext cx="914400" cy="998537"/>
          </a:xfrm>
          <a:custGeom>
            <a:avLst/>
            <a:gdLst>
              <a:gd name="T0" fmla="*/ 479425 w 576"/>
              <a:gd name="T1" fmla="*/ 846137 h 629"/>
              <a:gd name="T2" fmla="*/ 415925 w 576"/>
              <a:gd name="T3" fmla="*/ 731837 h 629"/>
              <a:gd name="T4" fmla="*/ 377825 w 576"/>
              <a:gd name="T5" fmla="*/ 693737 h 629"/>
              <a:gd name="T6" fmla="*/ 327025 w 576"/>
              <a:gd name="T7" fmla="*/ 617537 h 629"/>
              <a:gd name="T8" fmla="*/ 149225 w 576"/>
              <a:gd name="T9" fmla="*/ 414337 h 629"/>
              <a:gd name="T10" fmla="*/ 98425 w 576"/>
              <a:gd name="T11" fmla="*/ 338137 h 629"/>
              <a:gd name="T12" fmla="*/ 73025 w 576"/>
              <a:gd name="T13" fmla="*/ 198437 h 629"/>
              <a:gd name="T14" fmla="*/ 9525 w 576"/>
              <a:gd name="T15" fmla="*/ 84137 h 629"/>
              <a:gd name="T16" fmla="*/ 85725 w 576"/>
              <a:gd name="T17" fmla="*/ 46037 h 629"/>
              <a:gd name="T18" fmla="*/ 111125 w 576"/>
              <a:gd name="T19" fmla="*/ 134937 h 629"/>
              <a:gd name="T20" fmla="*/ 200025 w 576"/>
              <a:gd name="T21" fmla="*/ 287337 h 629"/>
              <a:gd name="T22" fmla="*/ 276225 w 576"/>
              <a:gd name="T23" fmla="*/ 338137 h 629"/>
              <a:gd name="T24" fmla="*/ 352425 w 576"/>
              <a:gd name="T25" fmla="*/ 427037 h 629"/>
              <a:gd name="T26" fmla="*/ 365125 w 576"/>
              <a:gd name="T27" fmla="*/ 173037 h 629"/>
              <a:gd name="T28" fmla="*/ 403225 w 576"/>
              <a:gd name="T29" fmla="*/ 185737 h 629"/>
              <a:gd name="T30" fmla="*/ 377825 w 576"/>
              <a:gd name="T31" fmla="*/ 312737 h 629"/>
              <a:gd name="T32" fmla="*/ 403225 w 576"/>
              <a:gd name="T33" fmla="*/ 414337 h 629"/>
              <a:gd name="T34" fmla="*/ 530225 w 576"/>
              <a:gd name="T35" fmla="*/ 465137 h 629"/>
              <a:gd name="T36" fmla="*/ 568325 w 576"/>
              <a:gd name="T37" fmla="*/ 503237 h 629"/>
              <a:gd name="T38" fmla="*/ 619125 w 576"/>
              <a:gd name="T39" fmla="*/ 617537 h 629"/>
              <a:gd name="T40" fmla="*/ 695325 w 576"/>
              <a:gd name="T41" fmla="*/ 655637 h 629"/>
              <a:gd name="T42" fmla="*/ 784225 w 576"/>
              <a:gd name="T43" fmla="*/ 757237 h 629"/>
              <a:gd name="T44" fmla="*/ 860425 w 576"/>
              <a:gd name="T45" fmla="*/ 782637 h 629"/>
              <a:gd name="T46" fmla="*/ 898525 w 576"/>
              <a:gd name="T47" fmla="*/ 922337 h 629"/>
              <a:gd name="T48" fmla="*/ 746125 w 576"/>
              <a:gd name="T49" fmla="*/ 960437 h 629"/>
              <a:gd name="T50" fmla="*/ 669925 w 576"/>
              <a:gd name="T51" fmla="*/ 985837 h 629"/>
              <a:gd name="T52" fmla="*/ 631825 w 576"/>
              <a:gd name="T53" fmla="*/ 998537 h 629"/>
              <a:gd name="T54" fmla="*/ 479425 w 576"/>
              <a:gd name="T55" fmla="*/ 935037 h 629"/>
              <a:gd name="T56" fmla="*/ 479425 w 576"/>
              <a:gd name="T57" fmla="*/ 846137 h 6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6"/>
              <a:gd name="T88" fmla="*/ 0 h 629"/>
              <a:gd name="T89" fmla="*/ 576 w 576"/>
              <a:gd name="T90" fmla="*/ 629 h 6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6" h="629">
                <a:moveTo>
                  <a:pt x="302" y="533"/>
                </a:moveTo>
                <a:cubicBezTo>
                  <a:pt x="293" y="491"/>
                  <a:pt x="302" y="474"/>
                  <a:pt x="262" y="461"/>
                </a:cubicBezTo>
                <a:cubicBezTo>
                  <a:pt x="254" y="453"/>
                  <a:pt x="244" y="445"/>
                  <a:pt x="238" y="437"/>
                </a:cubicBezTo>
                <a:cubicBezTo>
                  <a:pt x="226" y="421"/>
                  <a:pt x="206" y="389"/>
                  <a:pt x="206" y="389"/>
                </a:cubicBezTo>
                <a:cubicBezTo>
                  <a:pt x="186" y="312"/>
                  <a:pt x="163" y="295"/>
                  <a:pt x="94" y="261"/>
                </a:cubicBezTo>
                <a:cubicBezTo>
                  <a:pt x="83" y="245"/>
                  <a:pt x="64" y="232"/>
                  <a:pt x="62" y="213"/>
                </a:cubicBezTo>
                <a:cubicBezTo>
                  <a:pt x="60" y="199"/>
                  <a:pt x="57" y="146"/>
                  <a:pt x="46" y="125"/>
                </a:cubicBezTo>
                <a:cubicBezTo>
                  <a:pt x="0" y="42"/>
                  <a:pt x="24" y="107"/>
                  <a:pt x="6" y="53"/>
                </a:cubicBezTo>
                <a:cubicBezTo>
                  <a:pt x="17" y="29"/>
                  <a:pt x="18" y="0"/>
                  <a:pt x="54" y="29"/>
                </a:cubicBezTo>
                <a:cubicBezTo>
                  <a:pt x="69" y="41"/>
                  <a:pt x="62" y="67"/>
                  <a:pt x="70" y="85"/>
                </a:cubicBezTo>
                <a:cubicBezTo>
                  <a:pt x="79" y="107"/>
                  <a:pt x="109" y="170"/>
                  <a:pt x="126" y="181"/>
                </a:cubicBezTo>
                <a:cubicBezTo>
                  <a:pt x="142" y="191"/>
                  <a:pt x="174" y="213"/>
                  <a:pt x="174" y="213"/>
                </a:cubicBezTo>
                <a:cubicBezTo>
                  <a:pt x="195" y="244"/>
                  <a:pt x="185" y="256"/>
                  <a:pt x="222" y="269"/>
                </a:cubicBezTo>
                <a:cubicBezTo>
                  <a:pt x="224" y="215"/>
                  <a:pt x="218" y="161"/>
                  <a:pt x="230" y="109"/>
                </a:cubicBezTo>
                <a:cubicBezTo>
                  <a:pt x="231" y="100"/>
                  <a:pt x="251" y="108"/>
                  <a:pt x="254" y="117"/>
                </a:cubicBezTo>
                <a:cubicBezTo>
                  <a:pt x="256" y="126"/>
                  <a:pt x="241" y="182"/>
                  <a:pt x="238" y="197"/>
                </a:cubicBezTo>
                <a:cubicBezTo>
                  <a:pt x="242" y="218"/>
                  <a:pt x="238" y="245"/>
                  <a:pt x="254" y="261"/>
                </a:cubicBezTo>
                <a:cubicBezTo>
                  <a:pt x="262" y="269"/>
                  <a:pt x="319" y="288"/>
                  <a:pt x="334" y="293"/>
                </a:cubicBezTo>
                <a:cubicBezTo>
                  <a:pt x="342" y="301"/>
                  <a:pt x="352" y="307"/>
                  <a:pt x="358" y="317"/>
                </a:cubicBezTo>
                <a:cubicBezTo>
                  <a:pt x="368" y="336"/>
                  <a:pt x="369" y="372"/>
                  <a:pt x="390" y="389"/>
                </a:cubicBezTo>
                <a:cubicBezTo>
                  <a:pt x="403" y="400"/>
                  <a:pt x="423" y="403"/>
                  <a:pt x="438" y="413"/>
                </a:cubicBezTo>
                <a:cubicBezTo>
                  <a:pt x="458" y="443"/>
                  <a:pt x="462" y="462"/>
                  <a:pt x="494" y="477"/>
                </a:cubicBezTo>
                <a:cubicBezTo>
                  <a:pt x="509" y="483"/>
                  <a:pt x="542" y="493"/>
                  <a:pt x="542" y="493"/>
                </a:cubicBezTo>
                <a:cubicBezTo>
                  <a:pt x="549" y="522"/>
                  <a:pt x="558" y="551"/>
                  <a:pt x="566" y="581"/>
                </a:cubicBezTo>
                <a:cubicBezTo>
                  <a:pt x="480" y="615"/>
                  <a:pt x="576" y="580"/>
                  <a:pt x="470" y="605"/>
                </a:cubicBezTo>
                <a:cubicBezTo>
                  <a:pt x="453" y="608"/>
                  <a:pt x="438" y="615"/>
                  <a:pt x="422" y="621"/>
                </a:cubicBezTo>
                <a:cubicBezTo>
                  <a:pt x="414" y="623"/>
                  <a:pt x="398" y="629"/>
                  <a:pt x="398" y="629"/>
                </a:cubicBezTo>
                <a:cubicBezTo>
                  <a:pt x="349" y="620"/>
                  <a:pt x="335" y="622"/>
                  <a:pt x="302" y="589"/>
                </a:cubicBezTo>
                <a:cubicBezTo>
                  <a:pt x="293" y="537"/>
                  <a:pt x="282" y="552"/>
                  <a:pt x="302" y="533"/>
                </a:cubicBezTo>
                <a:close/>
              </a:path>
            </a:pathLst>
          </a:custGeom>
          <a:blipFill dpi="0" rotWithShape="0">
            <a:blip r:embed="rId5"/>
            <a:srcRect/>
            <a:tile tx="0" ty="0" sx="100000" sy="100000" flip="none" algn="tl"/>
          </a:blipFill>
          <a:ln w="12600">
            <a:solidFill>
              <a:srgbClr val="000000"/>
            </a:solidFill>
            <a:round/>
            <a:headEnd/>
            <a:tailEnd/>
          </a:ln>
        </p:spPr>
        <p:txBody>
          <a:bodyPr wrap="none" lIns="91293" tIns="45647" rIns="91293" bIns="45647" anchor="ctr"/>
          <a:lstStyle/>
          <a:p>
            <a:pPr algn="l" eaLnBrk="0" hangingPunct="0"/>
            <a:endParaRPr lang="en-US" b="0">
              <a:solidFill>
                <a:srgbClr val="FFFFFF"/>
              </a:solidFill>
            </a:endParaRPr>
          </a:p>
        </p:txBody>
      </p:sp>
      <p:sp>
        <p:nvSpPr>
          <p:cNvPr id="111623" name="Rectangle 16"/>
          <p:cNvSpPr>
            <a:spLocks noChangeArrowheads="1"/>
          </p:cNvSpPr>
          <p:nvPr/>
        </p:nvSpPr>
        <p:spPr bwMode="auto">
          <a:xfrm>
            <a:off x="571500" y="850900"/>
            <a:ext cx="7950200" cy="5829300"/>
          </a:xfrm>
          <a:prstGeom prst="rect">
            <a:avLst/>
          </a:prstGeom>
          <a:noFill/>
          <a:ln w="76320">
            <a:solidFill>
              <a:srgbClr val="A50021"/>
            </a:solidFill>
            <a:miter lim="800000"/>
            <a:headEnd/>
            <a:tailEnd/>
          </a:ln>
          <a:extLst>
            <a:ext uri="{909E8E84-426E-40DD-AFC4-6F175D3DCCD1}">
              <a14:hiddenFill xmlns:a14="http://schemas.microsoft.com/office/drawing/2010/main">
                <a:solidFill>
                  <a:srgbClr val="FFFFFF"/>
                </a:solidFill>
              </a14:hiddenFill>
            </a:ext>
          </a:extLst>
        </p:spPr>
        <p:txBody>
          <a:bodyPr wrap="none" lIns="91293" tIns="45647" rIns="91293" bIns="45647" anchor="ctr"/>
          <a:lstStyle/>
          <a:p>
            <a:pPr algn="l" eaLnBrk="0" hangingPunct="0"/>
            <a:endParaRPr lang="en-US" b="0">
              <a:solidFill>
                <a:srgbClr val="FFFFFF"/>
              </a:solidFill>
            </a:endParaRPr>
          </a:p>
        </p:txBody>
      </p:sp>
      <p:sp>
        <p:nvSpPr>
          <p:cNvPr id="114705" name="Text Box 17"/>
          <p:cNvSpPr txBox="1">
            <a:spLocks noChangeArrowheads="1"/>
          </p:cNvSpPr>
          <p:nvPr/>
        </p:nvSpPr>
        <p:spPr bwMode="auto">
          <a:xfrm>
            <a:off x="5829301" y="4291013"/>
            <a:ext cx="1433513" cy="400050"/>
          </a:xfrm>
          <a:prstGeom prst="rect">
            <a:avLst/>
          </a:prstGeom>
          <a:solidFill>
            <a:srgbClr val="022178"/>
          </a:solidFill>
          <a:ln w="76320">
            <a:solidFill>
              <a:srgbClr val="A50021"/>
            </a:solidFill>
            <a:miter lim="800000"/>
            <a:headEnd/>
            <a:tailEnd/>
          </a:ln>
          <a:effectLst>
            <a:outerShdw blurRad="63500" dist="81185" dir="3078031" algn="ctr" rotWithShape="0">
              <a:srgbClr val="000000"/>
            </a:outerShdw>
          </a:effectLst>
        </p:spPr>
        <p:txBody>
          <a:bodyPr lIns="91279" tIns="45801" rIns="91279" bIns="45801">
            <a:spAutoFit/>
          </a:bodyPr>
          <a:lstStyle>
            <a:lvl1pPr defTabSz="409575">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cs typeface="ＭＳ Ｐゴシック" charset="0"/>
              </a:defRPr>
            </a:lvl1pPr>
            <a:lvl2pPr marL="37931725" indent="-37474525" defTabSz="409575">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2pPr>
            <a:lvl3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3pPr>
            <a:lvl4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4pPr>
            <a:lvl5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5pPr>
            <a:lvl6pPr marL="4572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6pPr>
            <a:lvl7pPr marL="9144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7pPr>
            <a:lvl8pPr marL="13716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8pPr>
            <a:lvl9pPr marL="18288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9pPr>
          </a:lstStyle>
          <a:p>
            <a:pPr eaLnBrk="0" hangingPunct="0">
              <a:spcBef>
                <a:spcPts val="1238"/>
              </a:spcBef>
              <a:buClr>
                <a:srgbClr val="66CCFF"/>
              </a:buClr>
              <a:buSzPct val="100000"/>
              <a:defRPr/>
            </a:pPr>
            <a:r>
              <a:rPr lang="zh-CN" altLang="en-US" sz="2000" dirty="0">
                <a:solidFill>
                  <a:srgbClr val="FFFFFF"/>
                </a:solidFill>
                <a:latin typeface="Comic Sans MS" charset="0"/>
                <a:cs typeface="MS Gothic" charset="0"/>
              </a:rPr>
              <a:t>以色列</a:t>
            </a:r>
            <a:endParaRPr lang="en-GB" sz="2000" dirty="0">
              <a:solidFill>
                <a:srgbClr val="FFFFFF"/>
              </a:solidFill>
              <a:latin typeface="Comic Sans MS" charset="0"/>
              <a:cs typeface="MS Gothic" charset="0"/>
            </a:endParaRPr>
          </a:p>
        </p:txBody>
      </p:sp>
      <p:sp>
        <p:nvSpPr>
          <p:cNvPr id="111625" name="Rectangle 21"/>
          <p:cNvSpPr>
            <a:spLocks noGrp="1" noChangeArrowheads="1"/>
          </p:cNvSpPr>
          <p:nvPr>
            <p:ph type="title" idx="4294967295"/>
          </p:nvPr>
        </p:nvSpPr>
        <p:spPr>
          <a:xfrm>
            <a:off x="685800" y="44450"/>
            <a:ext cx="7772400" cy="762000"/>
          </a:xfrm>
        </p:spPr>
        <p:txBody>
          <a:bodyPr/>
          <a:lstStyle/>
          <a:p>
            <a:pPr eaLnBrk="1" hangingPunct="1"/>
            <a:r>
              <a:rPr lang="zh-CN" altLang="en-US" sz="4000" dirty="0">
                <a:latin typeface="Arial Black" charset="0"/>
              </a:rPr>
              <a:t>过去谁需要戴头巾</a:t>
            </a:r>
            <a:r>
              <a:rPr lang="en-US" altLang="zh-CN" sz="4000" dirty="0">
                <a:latin typeface="Arial Black" charset="0"/>
              </a:rPr>
              <a:t>?</a:t>
            </a:r>
            <a:endParaRPr lang="en-US" dirty="0">
              <a:latin typeface="Arial Black" charset="0"/>
            </a:endParaRPr>
          </a:p>
        </p:txBody>
      </p:sp>
      <p:grpSp>
        <p:nvGrpSpPr>
          <p:cNvPr id="3" name="Group 25"/>
          <p:cNvGrpSpPr>
            <a:grpSpLocks/>
          </p:cNvGrpSpPr>
          <p:nvPr/>
        </p:nvGrpSpPr>
        <p:grpSpPr bwMode="auto">
          <a:xfrm>
            <a:off x="762001" y="2362200"/>
            <a:ext cx="2416175" cy="2978150"/>
            <a:chOff x="480" y="1488"/>
            <a:chExt cx="1522" cy="1876"/>
          </a:xfrm>
        </p:grpSpPr>
        <p:pic>
          <p:nvPicPr>
            <p:cNvPr id="111628" name="Picture 23" descr="Coveri40"/>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80" y="1488"/>
              <a:ext cx="1522" cy="18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1629" name="WordArt 24"/>
            <p:cNvSpPr>
              <a:spLocks noChangeArrowheads="1" noChangeShapeType="1" noTextEdit="1"/>
            </p:cNvSpPr>
            <p:nvPr/>
          </p:nvSpPr>
          <p:spPr bwMode="auto">
            <a:xfrm>
              <a:off x="1152" y="1728"/>
              <a:ext cx="480" cy="792"/>
            </a:xfrm>
            <a:prstGeom prst="rect">
              <a:avLst/>
            </a:prstGeom>
          </p:spPr>
          <p:txBody>
            <a:bodyPr wrap="none" fromWordArt="1">
              <a:prstTxWarp prst="textSlantUp">
                <a:avLst>
                  <a:gd name="adj" fmla="val 32056"/>
                </a:avLst>
              </a:prstTxWarp>
            </a:bodyPr>
            <a:lstStyle/>
            <a:p>
              <a:pPr eaLnBrk="0" hangingPunct="0"/>
              <a:r>
                <a:rPr lang="en-US" sz="3600" b="0" kern="1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rPr>
                <a:t>?</a:t>
              </a:r>
            </a:p>
          </p:txBody>
        </p:sp>
      </p:grpSp>
      <p:sp>
        <p:nvSpPr>
          <p:cNvPr id="89094" name="Text Box 7"/>
          <p:cNvSpPr txBox="1">
            <a:spLocks noChangeArrowheads="1"/>
          </p:cNvSpPr>
          <p:nvPr/>
        </p:nvSpPr>
        <p:spPr bwMode="auto">
          <a:xfrm>
            <a:off x="6705600" y="3048000"/>
            <a:ext cx="24384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1279" tIns="45801" rIns="91279" bIns="45801">
            <a:spAutoFit/>
          </a:bodyPr>
          <a:lstStyle>
            <a:lvl1pPr defTabSz="409575">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cs typeface="ＭＳ Ｐゴシック" charset="0"/>
              </a:defRPr>
            </a:lvl1pPr>
            <a:lvl2pPr marL="37931725" indent="-37474525" defTabSz="409575">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2pPr>
            <a:lvl3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3pPr>
            <a:lvl4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4pPr>
            <a:lvl5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5pPr>
            <a:lvl6pPr marL="4572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6pPr>
            <a:lvl7pPr marL="9144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7pPr>
            <a:lvl8pPr marL="13716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8pPr>
            <a:lvl9pPr marL="18288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9pPr>
          </a:lstStyle>
          <a:p>
            <a:pPr algn="l" eaLnBrk="0" hangingPunct="0">
              <a:spcBef>
                <a:spcPts val="2238"/>
              </a:spcBef>
              <a:buClr>
                <a:srgbClr val="0033CC"/>
              </a:buClr>
              <a:buSzPct val="100000"/>
              <a:defRPr/>
            </a:pPr>
            <a:r>
              <a:rPr lang="zh-CN" altLang="en-US" sz="3600" dirty="0">
                <a:solidFill>
                  <a:srgbClr val="FFFFFF"/>
                </a:solidFill>
                <a:effectLst>
                  <a:glow rad="254000">
                    <a:srgbClr val="000000">
                      <a:alpha val="93000"/>
                    </a:srgbClr>
                  </a:glow>
                </a:effectLst>
                <a:latin typeface="Comic Sans MS" charset="0"/>
                <a:cs typeface="MS Gothic" charset="0"/>
              </a:rPr>
              <a:t>亚述</a:t>
            </a:r>
            <a:endParaRPr lang="en-GB" sz="3600" dirty="0">
              <a:solidFill>
                <a:srgbClr val="FFFFFF"/>
              </a:solidFill>
              <a:effectLst>
                <a:glow rad="254000">
                  <a:srgbClr val="000000">
                    <a:alpha val="93000"/>
                  </a:srgbClr>
                </a:glow>
              </a:effectLst>
              <a:latin typeface="Comic Sans MS" charset="0"/>
              <a:cs typeface="MS Gothic" charset="0"/>
            </a:endParaRPr>
          </a:p>
        </p:txBody>
      </p:sp>
    </p:spTree>
    <p:extLst>
      <p:ext uri="{BB962C8B-B14F-4D97-AF65-F5344CB8AC3E}">
        <p14:creationId xmlns:p14="http://schemas.microsoft.com/office/powerpoint/2010/main" val="74807900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27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100000">
                                          <p:val>
                                            <p:strVal val="2/3*#ppt_w"/>
                                          </p:val>
                                        </p:tav>
                                        <p:tav>
                                          <p:val>
                                            <p:strVal val="#ppt_w"/>
                                          </p:val>
                                        </p:tav>
                                      </p:tavLst>
                                    </p:anim>
                                    <p:anim calcmode="lin" valueType="num">
                                      <p:cBhvr>
                                        <p:cTn id="8" dur="500" fill="hold"/>
                                        <p:tgtEl>
                                          <p:spTgt spid="2"/>
                                        </p:tgtEl>
                                        <p:attrNameLst>
                                          <p:attrName>ppt_h</p:attrName>
                                        </p:attrNameLst>
                                      </p:cBhvr>
                                      <p:tavLst>
                                        <p:tav tm="100000">
                                          <p:val>
                                            <p:strVal val="2/3*#ppt_h"/>
                                          </p:val>
                                        </p:tav>
                                        <p:tav>
                                          <p:val>
                                            <p:strVal val="#ppt_h"/>
                                          </p:val>
                                        </p:tav>
                                      </p:tavLst>
                                    </p:anim>
                                  </p:childTnLst>
                                </p:cTn>
                              </p:par>
                            </p:childTnLst>
                          </p:cTn>
                        </p:par>
                        <p:par>
                          <p:cTn id="9" fill="hold" nodeType="afterGroup">
                            <p:stCondLst>
                              <p:cond delay="500"/>
                            </p:stCondLst>
                            <p:childTnLst>
                              <p:par>
                                <p:cTn id="10" presetID="2" presetClass="entr" presetSubtype="2" fill="hold" nodeType="afterEffect">
                                  <p:stCondLst>
                                    <p:cond delay="0"/>
                                  </p:stCondLst>
                                  <p:childTnLst>
                                    <p:set>
                                      <p:cBhvr>
                                        <p:cTn id="11" dur="1" fill="hold">
                                          <p:stCondLst>
                                            <p:cond delay="0"/>
                                          </p:stCondLst>
                                        </p:cTn>
                                        <p:tgtEl>
                                          <p:spTgt spid="114705"/>
                                        </p:tgtEl>
                                        <p:attrNameLst>
                                          <p:attrName>style.visibility</p:attrName>
                                        </p:attrNameLst>
                                      </p:cBhvr>
                                      <p:to>
                                        <p:strVal val="visible"/>
                                      </p:to>
                                    </p:set>
                                    <p:anim calcmode="lin" valueType="num">
                                      <p:cBhvr>
                                        <p:cTn id="12" dur="500" fill="hold"/>
                                        <p:tgtEl>
                                          <p:spTgt spid="114705"/>
                                        </p:tgtEl>
                                        <p:attrNameLst>
                                          <p:attrName>ppt_x</p:attrName>
                                        </p:attrNameLst>
                                      </p:cBhvr>
                                      <p:tavLst>
                                        <p:tav tm="100000">
                                          <p:val>
                                            <p:strVal val="1+#ppt_w/2"/>
                                          </p:val>
                                        </p:tav>
                                        <p:tav>
                                          <p:val>
                                            <p:strVal val="#ppt_x"/>
                                          </p:val>
                                        </p:tav>
                                      </p:tavLst>
                                    </p:anim>
                                    <p:anim calcmode="lin" valueType="num">
                                      <p:cBhvr>
                                        <p:cTn id="13" dur="500" fill="hold"/>
                                        <p:tgtEl>
                                          <p:spTgt spid="114705"/>
                                        </p:tgtEl>
                                        <p:attrNameLst>
                                          <p:attrName>ppt_y</p:attrName>
                                        </p:attrNameLst>
                                      </p:cBhvr>
                                      <p:tavLst>
                                        <p:tav tm="100000">
                                          <p:val>
                                            <p:strVal val="#ppt_y"/>
                                          </p:val>
                                        </p:tav>
                                        <p:tav>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4" presetClass="entr" presetSubtype="16" fill="hold" nodeType="clickEffect">
                                  <p:stCondLst>
                                    <p:cond delay="0"/>
                                  </p:stCondLst>
                                  <p:childTnLst>
                                    <p:set>
                                      <p:cBhvr>
                                        <p:cTn id="17" dur="1" fill="hold">
                                          <p:stCondLst>
                                            <p:cond delay="0"/>
                                          </p:stCondLst>
                                        </p:cTn>
                                        <p:tgtEl>
                                          <p:spTgt spid="114710"/>
                                        </p:tgtEl>
                                        <p:attrNameLst>
                                          <p:attrName>style.visibility</p:attrName>
                                        </p:attrNameLst>
                                      </p:cBhvr>
                                      <p:to>
                                        <p:strVal val="visible"/>
                                      </p:to>
                                    </p:set>
                                    <p:animEffect transition="in" filter="box(in)">
                                      <p:cBhvr>
                                        <p:cTn id="18" dur="500"/>
                                        <p:tgtEl>
                                          <p:spTgt spid="114710"/>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4" presetClass="entr" presetSubtype="16" fill="hold" nodeType="click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box(in)">
                                      <p:cBhvr>
                                        <p:cTn id="2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26082" name="Picture 2" descr="Ancestor_worship003food"/>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40538"/>
          </a:xfrm>
          <a:prstGeom prst="rect">
            <a:avLst/>
          </a:prstGeom>
          <a:noFill/>
          <a:extLst>
            <a:ext uri="{909E8E84-426E-40DD-AFC4-6F175D3DCCD1}">
              <a14:hiddenFill xmlns:a14="http://schemas.microsoft.com/office/drawing/2010/main">
                <a:solidFill>
                  <a:srgbClr val="FFFFFF"/>
                </a:solidFill>
              </a14:hiddenFill>
            </a:ext>
          </a:extLst>
        </p:spPr>
      </p:pic>
      <p:sp>
        <p:nvSpPr>
          <p:cNvPr id="1326083" name="Rectangle 3"/>
          <p:cNvSpPr>
            <a:spLocks noGrp="1"/>
          </p:cNvSpPr>
          <p:nvPr>
            <p:ph type="title"/>
          </p:nvPr>
        </p:nvSpPr>
        <p:spPr bwMode="auto">
          <a:xfrm>
            <a:off x="39315" y="120650"/>
            <a:ext cx="9141197" cy="1430338"/>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ormAutofit/>
          </a:bodyPr>
          <a:lstStyle/>
          <a:p>
            <a:r>
              <a:rPr lang="zh-CN" altLang="en-US" sz="6600" b="1" dirty="0">
                <a:effectLst>
                  <a:glow rad="177800">
                    <a:schemeClr val="bg1">
                      <a:alpha val="75000"/>
                    </a:schemeClr>
                  </a:glow>
                </a:effectLst>
              </a:rPr>
              <a:t>恶鬼</a:t>
            </a:r>
            <a:endParaRPr lang="en-US" sz="6600" b="1" dirty="0">
              <a:effectLst>
                <a:glow rad="177800">
                  <a:schemeClr val="bg1">
                    <a:alpha val="75000"/>
                  </a:schemeClr>
                </a:glow>
              </a:effectLst>
            </a:endParaRPr>
          </a:p>
        </p:txBody>
      </p:sp>
    </p:spTree>
    <p:extLst>
      <p:ext uri="{BB962C8B-B14F-4D97-AF65-F5344CB8AC3E}">
        <p14:creationId xmlns:p14="http://schemas.microsoft.com/office/powerpoint/2010/main" val="1046012397"/>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5"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666" name="Rectangle 3"/>
          <p:cNvSpPr>
            <a:spLocks noGrp="1"/>
          </p:cNvSpPr>
          <p:nvPr>
            <p:ph type="ctrTitle"/>
          </p:nvPr>
        </p:nvSpPr>
        <p:spPr>
          <a:xfrm>
            <a:off x="838200" y="228600"/>
            <a:ext cx="7772400" cy="762000"/>
          </a:xfrm>
        </p:spPr>
        <p:txBody>
          <a:bodyPr/>
          <a:lstStyle/>
          <a:p>
            <a:pPr eaLnBrk="1" hangingPunct="1"/>
            <a:r>
              <a:rPr lang="zh-CN" altLang="en-US" sz="4000" dirty="0">
                <a:solidFill>
                  <a:schemeClr val="bg1"/>
                </a:solidFill>
                <a:latin typeface="Calibri" charset="0"/>
              </a:rPr>
              <a:t>格林多前 </a:t>
            </a:r>
            <a:r>
              <a:rPr lang="en-US" sz="4000" dirty="0">
                <a:solidFill>
                  <a:schemeClr val="bg1"/>
                </a:solidFill>
                <a:latin typeface="Calibri" charset="0"/>
              </a:rPr>
              <a:t>11:2</a:t>
            </a:r>
            <a:r>
              <a:rPr lang="en-US" sz="3200" dirty="0">
                <a:solidFill>
                  <a:schemeClr val="bg1"/>
                </a:solidFill>
                <a:latin typeface="Calibri" charset="0"/>
              </a:rPr>
              <a:t> </a:t>
            </a:r>
            <a:r>
              <a:rPr lang="en-US" altLang="zh-CN" sz="3200" dirty="0">
                <a:solidFill>
                  <a:schemeClr val="bg1"/>
                </a:solidFill>
                <a:latin typeface="Calibri" charset="0"/>
              </a:rPr>
              <a:t>CNV</a:t>
            </a:r>
            <a:endParaRPr lang="en-US" sz="3200" dirty="0">
              <a:solidFill>
                <a:schemeClr val="bg1"/>
              </a:solidFill>
              <a:latin typeface="Calibri" charset="0"/>
            </a:endParaRPr>
          </a:p>
        </p:txBody>
      </p:sp>
      <p:sp>
        <p:nvSpPr>
          <p:cNvPr id="113667" name="Rectangle 3"/>
          <p:cNvSpPr txBox="1">
            <a:spLocks/>
          </p:cNvSpPr>
          <p:nvPr/>
        </p:nvSpPr>
        <p:spPr bwMode="auto">
          <a:xfrm>
            <a:off x="2743200" y="1600200"/>
            <a:ext cx="6400800" cy="3557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3600" baseline="30000" dirty="0">
                <a:solidFill>
                  <a:srgbClr val="FFFFFF"/>
                </a:solidFill>
              </a:rPr>
              <a:t>2</a:t>
            </a:r>
            <a:r>
              <a:rPr lang="zh-CN" altLang="en-US" sz="3600" dirty="0">
                <a:solidFill>
                  <a:srgbClr val="FFFFFF"/>
                </a:solidFill>
              </a:rPr>
              <a:t>我称赞你们，因为你们在一切事上都记念我，又持守我传交给你们的教训。</a:t>
            </a:r>
            <a:endParaRPr lang="en-US" sz="3600" dirty="0">
              <a:solidFill>
                <a:srgbClr val="FFFFFF"/>
              </a:solidFill>
            </a:endParaRPr>
          </a:p>
        </p:txBody>
      </p:sp>
    </p:spTree>
    <p:extLst>
      <p:ext uri="{BB962C8B-B14F-4D97-AF65-F5344CB8AC3E}">
        <p14:creationId xmlns:p14="http://schemas.microsoft.com/office/powerpoint/2010/main" val="2335297416"/>
      </p:ext>
    </p:extLst>
  </p:cSld>
  <p:clrMapOvr>
    <a:masterClrMapping/>
  </p:clrMapOvr>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7761" name="Group 2"/>
          <p:cNvGrpSpPr>
            <a:grpSpLocks/>
          </p:cNvGrpSpPr>
          <p:nvPr/>
        </p:nvGrpSpPr>
        <p:grpSpPr bwMode="auto">
          <a:xfrm>
            <a:off x="0" y="0"/>
            <a:ext cx="5791200" cy="6858000"/>
            <a:chOff x="0" y="0"/>
            <a:chExt cx="3648" cy="4320"/>
          </a:xfrm>
        </p:grpSpPr>
        <p:pic>
          <p:nvPicPr>
            <p:cNvPr id="117768"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36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7769" name="Rectangle 4"/>
            <p:cNvSpPr>
              <a:spLocks noChangeArrowheads="1"/>
            </p:cNvSpPr>
            <p:nvPr/>
          </p:nvSpPr>
          <p:spPr bwMode="auto">
            <a:xfrm>
              <a:off x="1920" y="2832"/>
              <a:ext cx="1728" cy="148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eaLnBrk="0" hangingPunct="0"/>
              <a:endParaRPr lang="en-US" b="0">
                <a:solidFill>
                  <a:srgbClr val="FFFFFF"/>
                </a:solidFill>
              </a:endParaRPr>
            </a:p>
          </p:txBody>
        </p:sp>
        <p:sp>
          <p:nvSpPr>
            <p:cNvPr id="117770" name="Rectangle 5"/>
            <p:cNvSpPr>
              <a:spLocks noChangeArrowheads="1"/>
            </p:cNvSpPr>
            <p:nvPr/>
          </p:nvSpPr>
          <p:spPr bwMode="auto">
            <a:xfrm>
              <a:off x="1824" y="0"/>
              <a:ext cx="1824" cy="2016"/>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eaLnBrk="0" hangingPunct="0"/>
              <a:endParaRPr lang="en-US" b="0">
                <a:solidFill>
                  <a:srgbClr val="FFFFFF"/>
                </a:solidFill>
              </a:endParaRPr>
            </a:p>
          </p:txBody>
        </p:sp>
      </p:grpSp>
      <p:sp>
        <p:nvSpPr>
          <p:cNvPr id="117762" name="Rectangle 6"/>
          <p:cNvSpPr>
            <a:spLocks noChangeArrowheads="1"/>
          </p:cNvSpPr>
          <p:nvPr/>
        </p:nvSpPr>
        <p:spPr bwMode="auto">
          <a:xfrm>
            <a:off x="3048000" y="838200"/>
            <a:ext cx="2743200" cy="2362200"/>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293" tIns="45647" rIns="91293" bIns="45647" anchor="ctr"/>
          <a:lstStyle/>
          <a:p>
            <a:pPr algn="l" eaLnBrk="0" hangingPunct="0"/>
            <a:endParaRPr lang="en-US" b="0">
              <a:solidFill>
                <a:srgbClr val="FFFFFF"/>
              </a:solidFill>
            </a:endParaRPr>
          </a:p>
        </p:txBody>
      </p:sp>
      <p:sp>
        <p:nvSpPr>
          <p:cNvPr id="117763" name="Rectangle 7"/>
          <p:cNvSpPr>
            <a:spLocks noChangeArrowheads="1"/>
          </p:cNvSpPr>
          <p:nvPr/>
        </p:nvSpPr>
        <p:spPr bwMode="auto">
          <a:xfrm>
            <a:off x="2971800" y="0"/>
            <a:ext cx="6172200" cy="6858000"/>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293" tIns="45647" rIns="91293" bIns="45647" anchor="ctr"/>
          <a:lstStyle/>
          <a:p>
            <a:pPr algn="l" eaLnBrk="0" hangingPunct="0"/>
            <a:endParaRPr lang="en-US" b="0">
              <a:solidFill>
                <a:srgbClr val="FFFFFF"/>
              </a:solidFill>
            </a:endParaRPr>
          </a:p>
        </p:txBody>
      </p:sp>
      <p:sp>
        <p:nvSpPr>
          <p:cNvPr id="116744" name="Rectangle 8"/>
          <p:cNvSpPr>
            <a:spLocks noGrp="1" noChangeArrowheads="1"/>
          </p:cNvSpPr>
          <p:nvPr>
            <p:ph type="title"/>
          </p:nvPr>
        </p:nvSpPr>
        <p:spPr>
          <a:xfrm>
            <a:off x="2895601" y="201613"/>
            <a:ext cx="6096000" cy="865187"/>
          </a:xfrm>
        </p:spPr>
        <p:txBody>
          <a:bodyPr/>
          <a:lstStyle/>
          <a:p>
            <a:pPr eaLnBrk="1" hangingPunct="1">
              <a:defRPr/>
            </a:pPr>
            <a:r>
              <a:rPr lang="zh-CN" altLang="en-US" sz="3600" i="1" dirty="0">
                <a:latin typeface="Arial" charset="0"/>
              </a:rPr>
              <a:t>迈向中心思想</a:t>
            </a:r>
            <a:r>
              <a:rPr lang="en-US" altLang="zh-CN" sz="3600" i="1" dirty="0">
                <a:latin typeface="Arial" charset="0"/>
              </a:rPr>
              <a:t>…</a:t>
            </a:r>
            <a:endParaRPr lang="en-US" dirty="0">
              <a:latin typeface="Arial" charset="0"/>
            </a:endParaRPr>
          </a:p>
        </p:txBody>
      </p:sp>
      <p:sp>
        <p:nvSpPr>
          <p:cNvPr id="116745" name="Rectangle 9"/>
          <p:cNvSpPr>
            <a:spLocks noGrp="1" noChangeArrowheads="1"/>
          </p:cNvSpPr>
          <p:nvPr>
            <p:ph type="body" idx="1"/>
          </p:nvPr>
        </p:nvSpPr>
        <p:spPr>
          <a:xfrm>
            <a:off x="3009901" y="1524001"/>
            <a:ext cx="5867400" cy="3352800"/>
          </a:xfrm>
        </p:spPr>
        <p:txBody>
          <a:bodyPr/>
          <a:lstStyle/>
          <a:p>
            <a:pPr marL="0" indent="0" algn="ctr" eaLnBrk="1" hangingPunct="1">
              <a:lnSpc>
                <a:spcPct val="90000"/>
              </a:lnSpc>
              <a:buNone/>
              <a:defRPr/>
            </a:pPr>
            <a:r>
              <a:rPr lang="zh-CN" altLang="en-US" sz="4400" b="1" dirty="0">
                <a:latin typeface="Arial" charset="0"/>
              </a:rPr>
              <a:t>男女是平等但有别的</a:t>
            </a:r>
            <a:r>
              <a:rPr lang="en-US" altLang="zh-CN" sz="4400" b="1" dirty="0">
                <a:latin typeface="Arial" charset="0"/>
              </a:rPr>
              <a:t>—</a:t>
            </a:r>
            <a:r>
              <a:rPr lang="zh-CN" altLang="en-US" sz="4400" b="1" dirty="0">
                <a:latin typeface="Arial" charset="0"/>
              </a:rPr>
              <a:t>因此教会里需要保留这些区别</a:t>
            </a:r>
            <a:r>
              <a:rPr lang="en-US" altLang="zh-CN" sz="4400" b="1" dirty="0">
                <a:latin typeface="Arial" charset="0"/>
              </a:rPr>
              <a:t>.</a:t>
            </a:r>
          </a:p>
        </p:txBody>
      </p:sp>
      <p:sp>
        <p:nvSpPr>
          <p:cNvPr id="93191" name="WordArt 11"/>
          <p:cNvSpPr>
            <a:spLocks noChangeArrowheads="1" noChangeShapeType="1" noTextEdit="1"/>
          </p:cNvSpPr>
          <p:nvPr/>
        </p:nvSpPr>
        <p:spPr bwMode="auto">
          <a:xfrm>
            <a:off x="4495800" y="4876801"/>
            <a:ext cx="3276600" cy="1104900"/>
          </a:xfrm>
          <a:prstGeom prst="rect">
            <a:avLst/>
          </a:prstGeom>
        </p:spPr>
        <p:txBody>
          <a:bodyPr wrap="none" lIns="91293" tIns="45647" rIns="91293" bIns="45647" fromWordArt="1">
            <a:prstTxWarp prst="textPlain">
              <a:avLst>
                <a:gd name="adj" fmla="val 50000"/>
              </a:avLst>
            </a:prstTxWarp>
          </a:bodyPr>
          <a:lstStyle/>
          <a:p>
            <a:pPr eaLnBrk="0" hangingPunct="0"/>
            <a:r>
              <a:rPr lang="zh-CN" altLang="en-US" sz="3600" b="0" kern="10" dirty="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5921" dir="2700000" sy="50000" kx="2115830" algn="bl" rotWithShape="0">
                    <a:srgbClr val="C0C0C0"/>
                  </a:outerShdw>
                </a:effectLst>
                <a:latin typeface="Arial Black"/>
                <a:ea typeface="Arial Black"/>
                <a:cs typeface="Arial Black"/>
              </a:rPr>
              <a:t>但是为何呢</a:t>
            </a:r>
            <a:r>
              <a:rPr lang="en-US" sz="3600" b="0" kern="10" dirty="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5921" dir="2700000" sy="50000" kx="2115830" algn="bl" rotWithShape="0">
                    <a:srgbClr val="C0C0C0"/>
                  </a:outerShdw>
                </a:effectLst>
                <a:latin typeface="Arial Black"/>
                <a:ea typeface="Arial Black"/>
                <a:cs typeface="Arial Black"/>
              </a:rPr>
              <a:t>?</a:t>
            </a:r>
          </a:p>
        </p:txBody>
      </p:sp>
      <p:sp>
        <p:nvSpPr>
          <p:cNvPr id="2" name="Rectangle 8"/>
          <p:cNvSpPr>
            <a:spLocks noChangeArrowheads="1"/>
          </p:cNvSpPr>
          <p:nvPr/>
        </p:nvSpPr>
        <p:spPr bwMode="black">
          <a:xfrm>
            <a:off x="5943600" y="6248400"/>
            <a:ext cx="32004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nchorCtr="1"/>
          <a:lstStyle/>
          <a:p>
            <a:pPr algn="l">
              <a:defRPr/>
            </a:pPr>
            <a:r>
              <a:rPr lang="zh-CN" altLang="en-US" sz="2800" i="1" dirty="0">
                <a:solidFill>
                  <a:srgbClr val="CCECFF"/>
                </a:solidFill>
                <a:effectLst>
                  <a:outerShdw blurRad="38100" dist="38100" dir="2700000" algn="tl">
                    <a:srgbClr val="000000"/>
                  </a:outerShdw>
                </a:effectLst>
              </a:rPr>
              <a:t>格林多前 </a:t>
            </a:r>
            <a:r>
              <a:rPr lang="en-US" sz="2800" i="1" dirty="0">
                <a:solidFill>
                  <a:srgbClr val="CCECFF"/>
                </a:solidFill>
                <a:effectLst>
                  <a:outerShdw blurRad="38100" dist="38100" dir="2700000" algn="tl">
                    <a:srgbClr val="000000"/>
                  </a:outerShdw>
                </a:effectLst>
              </a:rPr>
              <a:t>11</a:t>
            </a:r>
            <a:endParaRPr lang="en-US" sz="3600" dirty="0">
              <a:solidFill>
                <a:srgbClr val="CCECFF"/>
              </a:solidFill>
              <a:effectLst>
                <a:outerShdw blurRad="38100" dist="38100" dir="2700000" algn="tl">
                  <a:srgbClr val="000000"/>
                </a:outerShdw>
              </a:effectLst>
            </a:endParaRPr>
          </a:p>
        </p:txBody>
      </p:sp>
    </p:spTree>
    <p:extLst>
      <p:ext uri="{BB962C8B-B14F-4D97-AF65-F5344CB8AC3E}">
        <p14:creationId xmlns:p14="http://schemas.microsoft.com/office/powerpoint/2010/main" val="135795193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3191"/>
                                        </p:tgtEl>
                                        <p:attrNameLst>
                                          <p:attrName>style.visibility</p:attrName>
                                        </p:attrNameLst>
                                      </p:cBhvr>
                                      <p:to>
                                        <p:strVal val="visible"/>
                                      </p:to>
                                    </p:set>
                                    <p:animEffect transition="in" filter="wipe(left)">
                                      <p:cBhvr>
                                        <p:cTn id="7" dur="500"/>
                                        <p:tgtEl>
                                          <p:spTgt spid="9319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191" grpId="0" animBg="1"/>
      <p:bldP spid="2"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9"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293" tIns="45647" rIns="91293" bIns="45647" anchor="ctr"/>
          <a:lstStyle/>
          <a:p>
            <a:pPr algn="l" eaLnBrk="0" hangingPunct="0"/>
            <a:endParaRPr lang="en-US" b="0">
              <a:solidFill>
                <a:srgbClr val="FFFFFF"/>
              </a:solidFill>
            </a:endParaRPr>
          </a:p>
        </p:txBody>
      </p:sp>
      <p:pic>
        <p:nvPicPr>
          <p:cNvPr id="119810" name="Picture 4"/>
          <p:cNvPicPr>
            <a:picLocks noGrp="1" noChangeAspect="1" noChangeArrowheads="1"/>
          </p:cNvPicPr>
          <p:nvPr>
            <p:ph type="body" idx="1"/>
          </p:nvPr>
        </p:nvPicPr>
        <p:blipFill>
          <a:blip r:embed="rId3">
            <a:extLst>
              <a:ext uri="{28A0092B-C50C-407E-A947-70E740481C1C}">
                <a14:useLocalDpi xmlns:a14="http://schemas.microsoft.com/office/drawing/2010/main"/>
              </a:ext>
            </a:extLst>
          </a:blip>
          <a:srcRect/>
          <a:stretch>
            <a:fillRect/>
          </a:stretch>
        </p:blipFill>
        <p:spPr>
          <a:xfrm>
            <a:off x="1905000" y="2895601"/>
            <a:ext cx="4084638" cy="3879850"/>
          </a:xfrm>
        </p:spPr>
      </p:pic>
      <p:sp>
        <p:nvSpPr>
          <p:cNvPr id="119811" name="Rectangle 3"/>
          <p:cNvSpPr>
            <a:spLocks noChangeArrowheads="1"/>
          </p:cNvSpPr>
          <p:nvPr/>
        </p:nvSpPr>
        <p:spPr bwMode="black">
          <a:xfrm>
            <a:off x="0" y="0"/>
            <a:ext cx="5029200" cy="685800"/>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nchorCtr="1"/>
          <a:lstStyle/>
          <a:p>
            <a:r>
              <a:rPr lang="zh-CN" altLang="en-US" sz="2800" dirty="0">
                <a:solidFill>
                  <a:srgbClr val="FFFFFF"/>
                </a:solidFill>
              </a:rPr>
              <a:t>为何强调两性的区别</a:t>
            </a:r>
            <a:r>
              <a:rPr lang="en-US" altLang="zh-CN" sz="2800" dirty="0">
                <a:solidFill>
                  <a:srgbClr val="FFFFFF"/>
                </a:solidFill>
              </a:rPr>
              <a:t>?</a:t>
            </a:r>
          </a:p>
        </p:txBody>
      </p:sp>
      <p:sp>
        <p:nvSpPr>
          <p:cNvPr id="95239" name="Rectangle 7"/>
          <p:cNvSpPr>
            <a:spLocks noGrp="1" noChangeArrowheads="1"/>
          </p:cNvSpPr>
          <p:nvPr>
            <p:ph type="title" idx="4294967295"/>
          </p:nvPr>
        </p:nvSpPr>
        <p:spPr>
          <a:xfrm>
            <a:off x="457200" y="1143000"/>
            <a:ext cx="8229600" cy="1524000"/>
          </a:xfr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defRPr/>
            </a:pPr>
            <a:r>
              <a:rPr lang="en-US" sz="4800" dirty="0">
                <a:solidFill>
                  <a:srgbClr val="993717"/>
                </a:solidFill>
                <a:latin typeface="Arial" charset="0"/>
              </a:rPr>
              <a:t>I. </a:t>
            </a:r>
            <a:r>
              <a:rPr lang="zh-CN" altLang="en-US" sz="4800" dirty="0">
                <a:solidFill>
                  <a:srgbClr val="993717"/>
                </a:solidFill>
                <a:latin typeface="Arial" charset="0"/>
              </a:rPr>
              <a:t>抵制两性的区别会使权威</a:t>
            </a:r>
            <a:r>
              <a:rPr lang="zh-CN" altLang="en-US" sz="4800" dirty="0">
                <a:solidFill>
                  <a:schemeClr val="bg2">
                    <a:lumMod val="50000"/>
                    <a:lumOff val="50000"/>
                  </a:schemeClr>
                </a:solidFill>
                <a:latin typeface="Arial" charset="0"/>
              </a:rPr>
              <a:t>蒙羞</a:t>
            </a:r>
            <a:endParaRPr lang="en-US" sz="4800" b="0" dirty="0">
              <a:solidFill>
                <a:schemeClr val="bg2">
                  <a:lumMod val="50000"/>
                  <a:lumOff val="50000"/>
                </a:schemeClr>
              </a:solidFill>
              <a:effectLst/>
              <a:latin typeface="Times" charset="0"/>
            </a:endParaRPr>
          </a:p>
        </p:txBody>
      </p:sp>
    </p:spTree>
    <p:extLst>
      <p:ext uri="{BB962C8B-B14F-4D97-AF65-F5344CB8AC3E}">
        <p14:creationId xmlns:p14="http://schemas.microsoft.com/office/powerpoint/2010/main" val="1362932443"/>
      </p:ext>
    </p:extLst>
  </p:cSld>
  <p:clrMapOvr>
    <a:masterClrMapping/>
  </p:clrMapOvr>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7" name="Rectangle 20"/>
          <p:cNvSpPr>
            <a:spLocks noChangeArrowheads="1"/>
          </p:cNvSpPr>
          <p:nvPr/>
        </p:nvSpPr>
        <p:spPr bwMode="auto">
          <a:xfrm>
            <a:off x="0" y="0"/>
            <a:ext cx="9144000" cy="6858000"/>
          </a:xfrm>
          <a:prstGeom prst="rect">
            <a:avLst/>
          </a:prstGeom>
          <a:solidFill>
            <a:srgbClr val="E5F2FB"/>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293" tIns="45647" rIns="91293" bIns="45647" anchor="ctr"/>
          <a:lstStyle/>
          <a:p>
            <a:pPr algn="l" eaLnBrk="0" hangingPunct="0"/>
            <a:endParaRPr lang="en-US" b="0">
              <a:solidFill>
                <a:srgbClr val="FFFFFF"/>
              </a:solidFill>
            </a:endParaRPr>
          </a:p>
        </p:txBody>
      </p:sp>
      <p:sp>
        <p:nvSpPr>
          <p:cNvPr id="121858" name="Rectangle 3"/>
          <p:cNvSpPr>
            <a:spLocks noGrp="1" noChangeArrowheads="1"/>
          </p:cNvSpPr>
          <p:nvPr>
            <p:ph type="title"/>
          </p:nvPr>
        </p:nvSpPr>
        <p:spPr>
          <a:xfrm>
            <a:off x="0" y="0"/>
            <a:ext cx="5029200" cy="685800"/>
          </a:xfrm>
          <a:solidFill>
            <a:schemeClr val="bg2"/>
          </a:solidFill>
        </p:spPr>
        <p:txBody>
          <a:bodyPr/>
          <a:lstStyle/>
          <a:p>
            <a:pPr eaLnBrk="1" hangingPunct="1"/>
            <a:r>
              <a:rPr lang="zh-CN" altLang="en-US" sz="2800" dirty="0">
                <a:solidFill>
                  <a:schemeClr val="tx1"/>
                </a:solidFill>
                <a:effectLst/>
                <a:latin typeface="Arial" charset="0"/>
              </a:rPr>
              <a:t>为何保持区别</a:t>
            </a:r>
            <a:r>
              <a:rPr lang="en-US" altLang="zh-CN" sz="2800" dirty="0">
                <a:solidFill>
                  <a:schemeClr val="tx1"/>
                </a:solidFill>
                <a:effectLst/>
                <a:latin typeface="Arial" charset="0"/>
              </a:rPr>
              <a:t>?</a:t>
            </a:r>
            <a:endParaRPr lang="en-US" sz="2800" dirty="0">
              <a:solidFill>
                <a:schemeClr val="tx1"/>
              </a:solidFill>
              <a:effectLst/>
              <a:latin typeface="Arial" charset="0"/>
            </a:endParaRPr>
          </a:p>
        </p:txBody>
      </p:sp>
      <p:pic>
        <p:nvPicPr>
          <p:cNvPr id="121859" name="Picture 19" descr="solidheadbandcolors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495800" y="1524001"/>
            <a:ext cx="4648200" cy="4198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123" name="Rectangle 11"/>
          <p:cNvSpPr>
            <a:spLocks noChangeArrowheads="1"/>
          </p:cNvSpPr>
          <p:nvPr/>
        </p:nvSpPr>
        <p:spPr bwMode="black">
          <a:xfrm>
            <a:off x="152400" y="914400"/>
            <a:ext cx="4114800" cy="5943600"/>
          </a:xfrm>
          <a:prstGeom prst="rect">
            <a:avLst/>
          </a:prstGeom>
          <a:noFill/>
          <a:ln w="9525">
            <a:noFill/>
            <a:miter lim="800000"/>
            <a:headEnd/>
            <a:tailEnd/>
          </a:ln>
          <a:effectLst>
            <a:outerShdw blurRad="63500" dist="71842" dir="2700000" algn="ctr" rotWithShape="0">
              <a:schemeClr val="tx1">
                <a:alpha val="74998"/>
              </a:schemeClr>
            </a:outerShdw>
          </a:effectLst>
        </p:spPr>
        <p:txBody>
          <a:bodyPr lIns="91293" tIns="45647" rIns="91293" bIns="45647"/>
          <a:lstStyle/>
          <a:p>
            <a:pPr marL="746532" indent="-746532" algn="l">
              <a:spcBef>
                <a:spcPct val="20000"/>
              </a:spcBef>
              <a:buClr>
                <a:srgbClr val="99FF99"/>
              </a:buClr>
              <a:buSzPct val="80000"/>
              <a:defRPr/>
            </a:pPr>
            <a:r>
              <a:rPr lang="en-US" sz="3600" dirty="0">
                <a:solidFill>
                  <a:srgbClr val="993717"/>
                </a:solidFill>
                <a:effectLst>
                  <a:outerShdw blurRad="38100" dist="38100" dir="2700000" algn="tl">
                    <a:srgbClr val="000000"/>
                  </a:outerShdw>
                </a:effectLst>
              </a:rPr>
              <a:t>A.	</a:t>
            </a:r>
            <a:r>
              <a:rPr lang="zh-CN" altLang="en-US" sz="3600" dirty="0">
                <a:solidFill>
                  <a:srgbClr val="993717"/>
                </a:solidFill>
                <a:effectLst>
                  <a:outerShdw blurRad="38100" dist="38100" dir="2700000" algn="tl">
                    <a:srgbClr val="000000"/>
                  </a:outerShdw>
                </a:effectLst>
              </a:rPr>
              <a:t>在哥林多教会中</a:t>
            </a:r>
            <a:r>
              <a:rPr lang="en-US" altLang="zh-CN" sz="3600" dirty="0">
                <a:solidFill>
                  <a:srgbClr val="993717"/>
                </a:solidFill>
                <a:effectLst>
                  <a:outerShdw blurRad="38100" dist="38100" dir="2700000" algn="tl">
                    <a:srgbClr val="000000"/>
                  </a:outerShdw>
                </a:effectLst>
              </a:rPr>
              <a:t>---</a:t>
            </a:r>
            <a:r>
              <a:rPr lang="zh-CN" altLang="en-US" sz="3600" dirty="0">
                <a:solidFill>
                  <a:srgbClr val="993717"/>
                </a:solidFill>
                <a:effectLst>
                  <a:outerShdw blurRad="38100" dist="38100" dir="2700000" algn="tl">
                    <a:srgbClr val="000000"/>
                  </a:outerShdw>
                </a:effectLst>
              </a:rPr>
              <a:t>男人戴头巾而女人不戴。他们的权柄因而蒙羞</a:t>
            </a:r>
            <a:br>
              <a:rPr lang="en-US" sz="3600" dirty="0">
                <a:solidFill>
                  <a:srgbClr val="993717"/>
                </a:solidFill>
                <a:effectLst>
                  <a:outerShdw blurRad="38100" dist="38100" dir="2700000" algn="tl">
                    <a:srgbClr val="000000"/>
                  </a:outerShdw>
                </a:effectLst>
              </a:rPr>
            </a:br>
            <a:r>
              <a:rPr lang="en-US" sz="3600" dirty="0">
                <a:solidFill>
                  <a:srgbClr val="993717"/>
                </a:solidFill>
                <a:effectLst>
                  <a:outerShdw blurRad="38100" dist="38100" dir="2700000" algn="tl">
                    <a:srgbClr val="000000"/>
                  </a:outerShdw>
                </a:effectLst>
              </a:rPr>
              <a:t>(11:3-6).</a:t>
            </a:r>
          </a:p>
        </p:txBody>
      </p:sp>
    </p:spTree>
    <p:extLst>
      <p:ext uri="{BB962C8B-B14F-4D97-AF65-F5344CB8AC3E}">
        <p14:creationId xmlns:p14="http://schemas.microsoft.com/office/powerpoint/2010/main" val="531540907"/>
      </p:ext>
    </p:extLst>
  </p:cSld>
  <p:clrMapOvr>
    <a:masterClrMapping/>
  </p:clrMapOvr>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5" name="Rectangle 2"/>
          <p:cNvSpPr>
            <a:spLocks noChangeArrowheads="1"/>
          </p:cNvSpPr>
          <p:nvPr/>
        </p:nvSpPr>
        <p:spPr bwMode="auto">
          <a:xfrm>
            <a:off x="0" y="0"/>
            <a:ext cx="9144000" cy="6858000"/>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293" tIns="45647" rIns="91293" bIns="45647" anchor="ctr"/>
          <a:lstStyle/>
          <a:p>
            <a:pPr algn="l" eaLnBrk="0" hangingPunct="0"/>
            <a:endParaRPr lang="en-US" b="0">
              <a:solidFill>
                <a:srgbClr val="FFFFFF"/>
              </a:solidFill>
            </a:endParaRPr>
          </a:p>
        </p:txBody>
      </p:sp>
      <p:sp>
        <p:nvSpPr>
          <p:cNvPr id="110595" name="Rectangle 3"/>
          <p:cNvSpPr>
            <a:spLocks noGrp="1" noChangeArrowheads="1"/>
          </p:cNvSpPr>
          <p:nvPr>
            <p:ph type="title"/>
          </p:nvPr>
        </p:nvSpPr>
        <p:spPr>
          <a:xfrm>
            <a:off x="4938713" y="0"/>
            <a:ext cx="3886200" cy="2693988"/>
          </a:xfrm>
        </p:spPr>
        <p:txBody>
          <a:bodyPr/>
          <a:lstStyle/>
          <a:p>
            <a:pPr eaLnBrk="1" hangingPunct="1">
              <a:defRPr/>
            </a:pPr>
            <a:r>
              <a:rPr lang="zh-CN" altLang="en-US" dirty="0">
                <a:latin typeface="Arial" charset="0"/>
              </a:rPr>
              <a:t>上帝的</a:t>
            </a:r>
            <a:br>
              <a:rPr lang="zh-CN" altLang="en-US" dirty="0">
                <a:latin typeface="Arial" charset="0"/>
              </a:rPr>
            </a:br>
            <a:r>
              <a:rPr lang="zh-CN" altLang="en-US" dirty="0">
                <a:latin typeface="Arial" charset="0"/>
              </a:rPr>
              <a:t>权力</a:t>
            </a:r>
            <a:br>
              <a:rPr lang="zh-CN" altLang="en-US" dirty="0">
                <a:latin typeface="Arial" charset="0"/>
              </a:rPr>
            </a:br>
            <a:r>
              <a:rPr lang="zh-CN" altLang="en-US" dirty="0">
                <a:latin typeface="Arial" charset="0"/>
              </a:rPr>
              <a:t>架构</a:t>
            </a:r>
            <a:endParaRPr lang="en-US" dirty="0">
              <a:latin typeface="Arial" charset="0"/>
            </a:endParaRPr>
          </a:p>
        </p:txBody>
      </p:sp>
      <p:sp>
        <p:nvSpPr>
          <p:cNvPr id="110596" name="Rectangle 4"/>
          <p:cNvSpPr>
            <a:spLocks noGrp="1" noChangeArrowheads="1"/>
          </p:cNvSpPr>
          <p:nvPr>
            <p:ph type="body" idx="1"/>
          </p:nvPr>
        </p:nvSpPr>
        <p:spPr>
          <a:xfrm>
            <a:off x="1752600" y="3962400"/>
            <a:ext cx="2819400" cy="914400"/>
          </a:xfrm>
        </p:spPr>
        <p:txBody>
          <a:bodyPr/>
          <a:lstStyle/>
          <a:p>
            <a:pPr algn="ctr" eaLnBrk="1" hangingPunct="1">
              <a:lnSpc>
                <a:spcPct val="90000"/>
              </a:lnSpc>
              <a:buFont typeface="Wingdings" charset="0"/>
              <a:buNone/>
              <a:defRPr/>
            </a:pPr>
            <a:r>
              <a:rPr lang="zh-CN" altLang="en-US" sz="4400" b="1" dirty="0">
                <a:latin typeface="Arial" charset="0"/>
              </a:rPr>
              <a:t>丈夫</a:t>
            </a:r>
            <a:endParaRPr lang="en-US" sz="4400" b="1" dirty="0">
              <a:latin typeface="Arial" charset="0"/>
            </a:endParaRPr>
          </a:p>
        </p:txBody>
      </p:sp>
      <p:pic>
        <p:nvPicPr>
          <p:cNvPr id="101381" name="Picture 7" descr="RickNov0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 y="3505201"/>
            <a:ext cx="1465263" cy="166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1393" name="Group 17"/>
          <p:cNvGrpSpPr>
            <a:grpSpLocks/>
          </p:cNvGrpSpPr>
          <p:nvPr/>
        </p:nvGrpSpPr>
        <p:grpSpPr bwMode="auto">
          <a:xfrm>
            <a:off x="0" y="5183188"/>
            <a:ext cx="4572000" cy="1674812"/>
            <a:chOff x="0" y="3265"/>
            <a:chExt cx="2880" cy="1055"/>
          </a:xfrm>
        </p:grpSpPr>
        <p:pic>
          <p:nvPicPr>
            <p:cNvPr id="123920" name="Picture 8" descr="SusanDec0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3265"/>
              <a:ext cx="925" cy="1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604" name="Rectangle 12"/>
            <p:cNvSpPr>
              <a:spLocks noChangeArrowheads="1"/>
            </p:cNvSpPr>
            <p:nvPr/>
          </p:nvSpPr>
          <p:spPr bwMode="black">
            <a:xfrm>
              <a:off x="1104" y="3600"/>
              <a:ext cx="1776" cy="576"/>
            </a:xfrm>
            <a:prstGeom prst="rect">
              <a:avLst/>
            </a:prstGeom>
            <a:noFill/>
            <a:ln w="9525">
              <a:noFill/>
              <a:miter lim="800000"/>
              <a:headEnd/>
              <a:tailEnd/>
            </a:ln>
            <a:effectLst/>
          </p:spPr>
          <p:txBody>
            <a:bodyPr/>
            <a:lstStyle/>
            <a:p>
              <a:pPr marL="342363" indent="-342363">
                <a:lnSpc>
                  <a:spcPct val="90000"/>
                </a:lnSpc>
                <a:spcBef>
                  <a:spcPct val="20000"/>
                </a:spcBef>
                <a:buClr>
                  <a:srgbClr val="99FF99"/>
                </a:buClr>
                <a:buSzPct val="80000"/>
                <a:defRPr/>
              </a:pPr>
              <a:r>
                <a:rPr lang="zh-CN" altLang="en-US" sz="4400" dirty="0">
                  <a:solidFill>
                    <a:srgbClr val="FFFFFF"/>
                  </a:solidFill>
                  <a:effectLst>
                    <a:outerShdw blurRad="38100" dist="38100" dir="2700000" algn="tl">
                      <a:srgbClr val="000000"/>
                    </a:outerShdw>
                  </a:effectLst>
                </a:rPr>
                <a:t>妻子</a:t>
              </a:r>
              <a:endParaRPr lang="en-US" sz="4400" dirty="0">
                <a:solidFill>
                  <a:srgbClr val="FFFFFF"/>
                </a:solidFill>
                <a:effectLst>
                  <a:outerShdw blurRad="38100" dist="38100" dir="2700000" algn="tl">
                    <a:srgbClr val="000000"/>
                  </a:outerShdw>
                </a:effectLst>
              </a:endParaRPr>
            </a:p>
          </p:txBody>
        </p:sp>
      </p:grpSp>
      <p:grpSp>
        <p:nvGrpSpPr>
          <p:cNvPr id="101392" name="Group 16"/>
          <p:cNvGrpSpPr>
            <a:grpSpLocks/>
          </p:cNvGrpSpPr>
          <p:nvPr/>
        </p:nvGrpSpPr>
        <p:grpSpPr bwMode="auto">
          <a:xfrm>
            <a:off x="0" y="1600200"/>
            <a:ext cx="4572000" cy="1828800"/>
            <a:chOff x="0" y="1008"/>
            <a:chExt cx="2880" cy="1152"/>
          </a:xfrm>
        </p:grpSpPr>
        <p:pic>
          <p:nvPicPr>
            <p:cNvPr id="123918" name="Picture 10" descr="Jesus"/>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1008"/>
              <a:ext cx="934" cy="1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605" name="Rectangle 13"/>
            <p:cNvSpPr>
              <a:spLocks noChangeArrowheads="1"/>
            </p:cNvSpPr>
            <p:nvPr/>
          </p:nvSpPr>
          <p:spPr bwMode="black">
            <a:xfrm>
              <a:off x="1104" y="1392"/>
              <a:ext cx="1776" cy="576"/>
            </a:xfrm>
            <a:prstGeom prst="rect">
              <a:avLst/>
            </a:prstGeom>
            <a:noFill/>
            <a:ln w="9525">
              <a:noFill/>
              <a:miter lim="800000"/>
              <a:headEnd/>
              <a:tailEnd/>
            </a:ln>
            <a:effectLst/>
          </p:spPr>
          <p:txBody>
            <a:bodyPr/>
            <a:lstStyle/>
            <a:p>
              <a:pPr marL="342363" indent="-342363">
                <a:lnSpc>
                  <a:spcPct val="90000"/>
                </a:lnSpc>
                <a:spcBef>
                  <a:spcPct val="20000"/>
                </a:spcBef>
                <a:buClr>
                  <a:srgbClr val="99FF99"/>
                </a:buClr>
                <a:buSzPct val="80000"/>
                <a:defRPr/>
              </a:pPr>
              <a:r>
                <a:rPr lang="zh-CN" altLang="en-US" sz="4400" dirty="0">
                  <a:solidFill>
                    <a:srgbClr val="FFFFFF"/>
                  </a:solidFill>
                  <a:effectLst>
                    <a:outerShdw blurRad="38100" dist="38100" dir="2700000" algn="tl">
                      <a:srgbClr val="000000"/>
                    </a:outerShdw>
                  </a:effectLst>
                </a:rPr>
                <a:t>基督</a:t>
              </a:r>
              <a:endParaRPr lang="en-US" sz="4400" dirty="0">
                <a:solidFill>
                  <a:srgbClr val="FFFFFF"/>
                </a:solidFill>
                <a:effectLst>
                  <a:outerShdw blurRad="38100" dist="38100" dir="2700000" algn="tl">
                    <a:srgbClr val="000000"/>
                  </a:outerShdw>
                </a:effectLst>
              </a:endParaRPr>
            </a:p>
          </p:txBody>
        </p:sp>
      </p:grpSp>
      <p:grpSp>
        <p:nvGrpSpPr>
          <p:cNvPr id="101391" name="Group 15"/>
          <p:cNvGrpSpPr>
            <a:grpSpLocks/>
          </p:cNvGrpSpPr>
          <p:nvPr/>
        </p:nvGrpSpPr>
        <p:grpSpPr bwMode="auto">
          <a:xfrm>
            <a:off x="0" y="0"/>
            <a:ext cx="4572000" cy="1600200"/>
            <a:chOff x="0" y="0"/>
            <a:chExt cx="2880" cy="1008"/>
          </a:xfrm>
        </p:grpSpPr>
        <p:pic>
          <p:nvPicPr>
            <p:cNvPr id="123916" name="Picture 11" descr="Eye of God"/>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0" y="0"/>
              <a:ext cx="1008" cy="10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606" name="Rectangle 14"/>
            <p:cNvSpPr>
              <a:spLocks noChangeArrowheads="1"/>
            </p:cNvSpPr>
            <p:nvPr/>
          </p:nvSpPr>
          <p:spPr bwMode="black">
            <a:xfrm>
              <a:off x="1104" y="288"/>
              <a:ext cx="1776" cy="576"/>
            </a:xfrm>
            <a:prstGeom prst="rect">
              <a:avLst/>
            </a:prstGeom>
            <a:noFill/>
            <a:ln w="9525">
              <a:noFill/>
              <a:miter lim="800000"/>
              <a:headEnd/>
              <a:tailEnd/>
            </a:ln>
            <a:effectLst/>
          </p:spPr>
          <p:txBody>
            <a:bodyPr/>
            <a:lstStyle/>
            <a:p>
              <a:pPr marL="342363" indent="-342363">
                <a:lnSpc>
                  <a:spcPct val="90000"/>
                </a:lnSpc>
                <a:spcBef>
                  <a:spcPct val="20000"/>
                </a:spcBef>
                <a:buClr>
                  <a:srgbClr val="99FF99"/>
                </a:buClr>
                <a:buSzPct val="80000"/>
                <a:defRPr/>
              </a:pPr>
              <a:r>
                <a:rPr lang="zh-CN" altLang="en-US" sz="4400" dirty="0">
                  <a:solidFill>
                    <a:srgbClr val="FFFFFF"/>
                  </a:solidFill>
                  <a:effectLst>
                    <a:outerShdw blurRad="38100" dist="38100" dir="2700000" algn="tl">
                      <a:srgbClr val="000000"/>
                    </a:outerShdw>
                  </a:effectLst>
                </a:rPr>
                <a:t>上帝</a:t>
              </a:r>
              <a:endParaRPr lang="en-US" sz="4400" dirty="0">
                <a:solidFill>
                  <a:srgbClr val="FFFFFF"/>
                </a:solidFill>
                <a:effectLst>
                  <a:outerShdw blurRad="38100" dist="38100" dir="2700000" algn="tl">
                    <a:srgbClr val="000000"/>
                  </a:outerShdw>
                </a:effectLst>
              </a:endParaRPr>
            </a:p>
          </p:txBody>
        </p:sp>
      </p:grpSp>
      <p:sp>
        <p:nvSpPr>
          <p:cNvPr id="110607" name="AutoShape 15"/>
          <p:cNvSpPr>
            <a:spLocks noChangeArrowheads="1"/>
          </p:cNvSpPr>
          <p:nvPr/>
        </p:nvSpPr>
        <p:spPr bwMode="auto">
          <a:xfrm>
            <a:off x="2781300" y="4914900"/>
            <a:ext cx="762000" cy="762000"/>
          </a:xfrm>
          <a:prstGeom prst="upArrow">
            <a:avLst>
              <a:gd name="adj1" fmla="val 50000"/>
              <a:gd name="adj2" fmla="val 25000"/>
            </a:avLst>
          </a:prstGeom>
          <a:solidFill>
            <a:schemeClr val="accent1"/>
          </a:solidFill>
          <a:ln w="9525">
            <a:solidFill>
              <a:schemeClr val="tx1"/>
            </a:solidFill>
            <a:miter lim="800000"/>
            <a:headEnd/>
            <a:tailEnd/>
          </a:ln>
        </p:spPr>
        <p:txBody>
          <a:bodyPr wrap="none" lIns="91293" tIns="45647" rIns="91293" bIns="45647" anchor="ctr"/>
          <a:lstStyle/>
          <a:p>
            <a:pPr eaLnBrk="0" hangingPunct="0"/>
            <a:endParaRPr lang="en-US" b="0">
              <a:solidFill>
                <a:srgbClr val="FFFFFF"/>
              </a:solidFill>
            </a:endParaRPr>
          </a:p>
        </p:txBody>
      </p:sp>
      <p:sp>
        <p:nvSpPr>
          <p:cNvPr id="2" name="AutoShape 15"/>
          <p:cNvSpPr>
            <a:spLocks noChangeArrowheads="1"/>
          </p:cNvSpPr>
          <p:nvPr/>
        </p:nvSpPr>
        <p:spPr bwMode="auto">
          <a:xfrm>
            <a:off x="2781300" y="3162301"/>
            <a:ext cx="762000" cy="762000"/>
          </a:xfrm>
          <a:prstGeom prst="upArrow">
            <a:avLst>
              <a:gd name="adj1" fmla="val 50000"/>
              <a:gd name="adj2" fmla="val 25000"/>
            </a:avLst>
          </a:prstGeom>
          <a:solidFill>
            <a:schemeClr val="accent1"/>
          </a:solidFill>
          <a:ln w="9525">
            <a:solidFill>
              <a:schemeClr val="tx1"/>
            </a:solidFill>
            <a:miter lim="800000"/>
            <a:headEnd/>
            <a:tailEnd/>
          </a:ln>
        </p:spPr>
        <p:txBody>
          <a:bodyPr wrap="none" lIns="91293" tIns="45647" rIns="91293" bIns="45647" anchor="ctr"/>
          <a:lstStyle/>
          <a:p>
            <a:pPr eaLnBrk="0" hangingPunct="0"/>
            <a:endParaRPr lang="en-US" b="0">
              <a:solidFill>
                <a:srgbClr val="FFFFFF"/>
              </a:solidFill>
            </a:endParaRPr>
          </a:p>
        </p:txBody>
      </p:sp>
      <p:sp>
        <p:nvSpPr>
          <p:cNvPr id="3" name="AutoShape 15"/>
          <p:cNvSpPr>
            <a:spLocks noChangeArrowheads="1"/>
          </p:cNvSpPr>
          <p:nvPr/>
        </p:nvSpPr>
        <p:spPr bwMode="auto">
          <a:xfrm>
            <a:off x="2781300" y="1409700"/>
            <a:ext cx="762000" cy="762000"/>
          </a:xfrm>
          <a:prstGeom prst="upArrow">
            <a:avLst>
              <a:gd name="adj1" fmla="val 50000"/>
              <a:gd name="adj2" fmla="val 25000"/>
            </a:avLst>
          </a:prstGeom>
          <a:solidFill>
            <a:schemeClr val="accent1"/>
          </a:solidFill>
          <a:ln w="9525">
            <a:solidFill>
              <a:schemeClr val="tx1"/>
            </a:solidFill>
            <a:miter lim="800000"/>
            <a:headEnd/>
            <a:tailEnd/>
          </a:ln>
        </p:spPr>
        <p:txBody>
          <a:bodyPr wrap="none" lIns="91293" tIns="45647" rIns="91293" bIns="45647" anchor="ctr"/>
          <a:lstStyle/>
          <a:p>
            <a:pPr eaLnBrk="0" hangingPunct="0"/>
            <a:endParaRPr lang="en-US" b="0">
              <a:solidFill>
                <a:srgbClr val="FFFFFF"/>
              </a:solidFill>
            </a:endParaRPr>
          </a:p>
        </p:txBody>
      </p:sp>
      <p:sp>
        <p:nvSpPr>
          <p:cNvPr id="123915" name="Text Box 18"/>
          <p:cNvSpPr txBox="1">
            <a:spLocks noChangeArrowheads="1"/>
          </p:cNvSpPr>
          <p:nvPr/>
        </p:nvSpPr>
        <p:spPr bwMode="auto">
          <a:xfrm>
            <a:off x="4859339" y="2924177"/>
            <a:ext cx="4043362" cy="258096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r>
              <a:rPr lang="zh-CN" altLang="en-US" sz="3200" dirty="0">
                <a:solidFill>
                  <a:srgbClr val="FFFFFF"/>
                </a:solidFill>
              </a:rPr>
              <a:t>但是我愿意你们知道，基督是男人的头，男人是女人的头，　神是基督的头。</a:t>
            </a:r>
            <a:br>
              <a:rPr lang="en-US" sz="3200" dirty="0">
                <a:solidFill>
                  <a:srgbClr val="FFFFFF"/>
                </a:solidFill>
              </a:rPr>
            </a:br>
            <a:r>
              <a:rPr lang="en-US" sz="3200" dirty="0">
                <a:solidFill>
                  <a:srgbClr val="FFFFFF"/>
                </a:solidFill>
              </a:rPr>
              <a:t>(</a:t>
            </a:r>
            <a:r>
              <a:rPr lang="zh-CN" altLang="en-US" sz="3200" dirty="0">
                <a:solidFill>
                  <a:srgbClr val="FFFFFF"/>
                </a:solidFill>
              </a:rPr>
              <a:t>林前</a:t>
            </a:r>
            <a:r>
              <a:rPr lang="en-US" sz="3200" dirty="0">
                <a:solidFill>
                  <a:srgbClr val="FFFFFF"/>
                </a:solidFill>
              </a:rPr>
              <a:t> 11:3</a:t>
            </a:r>
            <a:r>
              <a:rPr lang="en-US" sz="3200" dirty="0">
                <a:solidFill>
                  <a:srgbClr val="C900CB"/>
                </a:solidFill>
                <a:latin typeface="Calibri" charset="0"/>
              </a:rPr>
              <a:t> </a:t>
            </a:r>
            <a:r>
              <a:rPr lang="en-US" altLang="zh-CN" sz="3200" dirty="0">
                <a:latin typeface="Calibri" charset="0"/>
              </a:rPr>
              <a:t>CNV</a:t>
            </a:r>
            <a:r>
              <a:rPr lang="en-US" sz="3200" dirty="0">
                <a:solidFill>
                  <a:srgbClr val="FFFFFF"/>
                </a:solidFill>
              </a:rPr>
              <a:t>)</a:t>
            </a:r>
          </a:p>
        </p:txBody>
      </p:sp>
    </p:spTree>
    <p:extLst>
      <p:ext uri="{BB962C8B-B14F-4D97-AF65-F5344CB8AC3E}">
        <p14:creationId xmlns:p14="http://schemas.microsoft.com/office/powerpoint/2010/main" val="374420066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01381"/>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grpId="0" nodeType="afterEffect">
                                  <p:stCondLst>
                                    <p:cond delay="0"/>
                                  </p:stCondLst>
                                  <p:childTnLst>
                                    <p:set>
                                      <p:cBhvr>
                                        <p:cTn id="9" dur="1" fill="hold">
                                          <p:stCondLst>
                                            <p:cond delay="0"/>
                                          </p:stCondLst>
                                        </p:cTn>
                                        <p:tgtEl>
                                          <p:spTgt spid="110596">
                                            <p:txEl>
                                              <p:pRg st="0" end="0"/>
                                            </p:txEl>
                                          </p:spTgt>
                                        </p:tgtEl>
                                        <p:attrNameLst>
                                          <p:attrName>style.visibility</p:attrName>
                                        </p:attrNameLst>
                                      </p:cBhvr>
                                      <p:to>
                                        <p:strVal val="visible"/>
                                      </p:to>
                                    </p:set>
                                  </p:childTnLst>
                                </p:cTn>
                              </p:par>
                            </p:childTnLst>
                          </p:cTn>
                        </p:par>
                        <p:par>
                          <p:cTn id="10" fill="hold" nodeType="afterGroup">
                            <p:stCondLst>
                              <p:cond delay="0"/>
                            </p:stCondLst>
                            <p:childTnLst>
                              <p:par>
                                <p:cTn id="11" presetID="22" presetClass="entr" presetSubtype="4"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wipe(down)">
                                      <p:cBhvr>
                                        <p:cTn id="13" dur="500"/>
                                        <p:tgtEl>
                                          <p:spTgt spid="2"/>
                                        </p:tgtEl>
                                      </p:cBhvr>
                                    </p:animEffect>
                                  </p:childTnLst>
                                </p:cTn>
                              </p:par>
                            </p:childTnLst>
                          </p:cTn>
                        </p:par>
                        <p:par>
                          <p:cTn id="14" fill="hold" nodeType="afterGroup">
                            <p:stCondLst>
                              <p:cond delay="500"/>
                            </p:stCondLst>
                            <p:childTnLst>
                              <p:par>
                                <p:cTn id="15" presetID="1" presetClass="entr" presetSubtype="0" fill="hold" nodeType="afterEffect">
                                  <p:stCondLst>
                                    <p:cond delay="0"/>
                                  </p:stCondLst>
                                  <p:childTnLst>
                                    <p:set>
                                      <p:cBhvr>
                                        <p:cTn id="16" dur="1" fill="hold">
                                          <p:stCondLst>
                                            <p:cond delay="0"/>
                                          </p:stCondLst>
                                        </p:cTn>
                                        <p:tgtEl>
                                          <p:spTgt spid="101392"/>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110607"/>
                                        </p:tgtEl>
                                        <p:attrNameLst>
                                          <p:attrName>style.visibility</p:attrName>
                                        </p:attrNameLst>
                                      </p:cBhvr>
                                      <p:to>
                                        <p:strVal val="visible"/>
                                      </p:to>
                                    </p:set>
                                    <p:animEffect transition="in" filter="wipe(down)">
                                      <p:cBhvr>
                                        <p:cTn id="21" dur="500"/>
                                        <p:tgtEl>
                                          <p:spTgt spid="110607"/>
                                        </p:tgtEl>
                                      </p:cBhvr>
                                    </p:animEffect>
                                  </p:childTnLst>
                                </p:cTn>
                              </p:par>
                              <p:par>
                                <p:cTn id="22" presetID="1" presetClass="entr" presetSubtype="0" fill="hold" nodeType="withEffect">
                                  <p:stCondLst>
                                    <p:cond delay="0"/>
                                  </p:stCondLst>
                                  <p:childTnLst>
                                    <p:set>
                                      <p:cBhvr>
                                        <p:cTn id="23" dur="1" fill="hold">
                                          <p:stCondLst>
                                            <p:cond delay="0"/>
                                          </p:stCondLst>
                                        </p:cTn>
                                        <p:tgtEl>
                                          <p:spTgt spid="101393"/>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22" presetClass="entr" presetSubtype="4" fill="hold" grpId="0" nodeType="click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wipe(down)">
                                      <p:cBhvr>
                                        <p:cTn id="28" dur="500"/>
                                        <p:tgtEl>
                                          <p:spTgt spid="3"/>
                                        </p:tgtEl>
                                      </p:cBhvr>
                                    </p:animEffect>
                                  </p:childTnLst>
                                </p:cTn>
                              </p:par>
                            </p:childTnLst>
                          </p:cTn>
                        </p:par>
                        <p:par>
                          <p:cTn id="29" fill="hold" nodeType="afterGroup">
                            <p:stCondLst>
                              <p:cond delay="500"/>
                            </p:stCondLst>
                            <p:childTnLst>
                              <p:par>
                                <p:cTn id="30" presetID="1" presetClass="entr" presetSubtype="0" fill="hold" nodeType="afterEffect">
                                  <p:stCondLst>
                                    <p:cond delay="0"/>
                                  </p:stCondLst>
                                  <p:childTnLst>
                                    <p:set>
                                      <p:cBhvr>
                                        <p:cTn id="31" dur="1" fill="hold">
                                          <p:stCondLst>
                                            <p:cond delay="0"/>
                                          </p:stCondLst>
                                        </p:cTn>
                                        <p:tgtEl>
                                          <p:spTgt spid="1013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596" grpId="0" build="p"/>
      <p:bldP spid="110607" grpId="0" animBg="1"/>
      <p:bldP spid="2" grpId="0" animBg="1"/>
      <p:bldP spid="3"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Rectangle 6"/>
          <p:cNvSpPr>
            <a:spLocks noChangeArrowheads="1"/>
          </p:cNvSpPr>
          <p:nvPr/>
        </p:nvSpPr>
        <p:spPr bwMode="auto">
          <a:xfrm>
            <a:off x="0" y="0"/>
            <a:ext cx="9144000" cy="6858000"/>
          </a:xfrm>
          <a:prstGeom prst="rect">
            <a:avLst/>
          </a:prstGeom>
          <a:solidFill>
            <a:schemeClr val="tx2"/>
          </a:solidFill>
          <a:ln>
            <a:noFill/>
          </a:ln>
          <a:extLst>
            <a:ext uri="{91240B29-F687-4F45-9708-019B960494DF}">
              <a14:hiddenLine xmlns:a14="http://schemas.microsoft.com/office/drawing/2010/main" w="9525">
                <a:solidFill>
                  <a:schemeClr val="tx1"/>
                </a:solidFill>
                <a:miter lim="800000"/>
                <a:headEnd/>
                <a:tailEnd/>
              </a14:hiddenLine>
            </a:ext>
          </a:extLst>
        </p:spPr>
        <p:txBody>
          <a:bodyPr wrap="none" lIns="91293" tIns="45647" rIns="91293" bIns="45647" anchor="ctr"/>
          <a:lstStyle/>
          <a:p>
            <a:pPr algn="l" eaLnBrk="0" hangingPunct="0"/>
            <a:endParaRPr lang="en-US" b="0">
              <a:solidFill>
                <a:srgbClr val="000000"/>
              </a:solidFill>
            </a:endParaRPr>
          </a:p>
        </p:txBody>
      </p:sp>
      <p:pic>
        <p:nvPicPr>
          <p:cNvPr id="125954" name="Picture 9" descr="head_bi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676401" y="1524031"/>
            <a:ext cx="5791200" cy="4835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0163" name="Rectangle 3"/>
          <p:cNvSpPr>
            <a:spLocks noGrp="1"/>
          </p:cNvSpPr>
          <p:nvPr>
            <p:ph type="ctrTitle" idx="4294967295"/>
          </p:nvPr>
        </p:nvSpPr>
        <p:spPr>
          <a:xfrm>
            <a:off x="838200" y="76201"/>
            <a:ext cx="7772400" cy="762000"/>
          </a:xfrm>
          <a:effectLst>
            <a:outerShdw blurRad="63500" dist="35921" dir="2700000" algn="ctr" rotWithShape="0">
              <a:srgbClr val="000000">
                <a:alpha val="74998"/>
              </a:srgbClr>
            </a:outerShdw>
          </a:effectLst>
        </p:spPr>
        <p:txBody>
          <a:bodyPr/>
          <a:lstStyle/>
          <a:p>
            <a:pPr eaLnBrk="1" hangingPunct="1">
              <a:defRPr/>
            </a:pPr>
            <a:r>
              <a:rPr lang="zh-CN" altLang="en-US" sz="4800" dirty="0">
                <a:solidFill>
                  <a:schemeClr val="bg1"/>
                </a:solidFill>
                <a:latin typeface="Calibri" charset="0"/>
              </a:rPr>
              <a:t>“头”意味着什么</a:t>
            </a:r>
            <a:r>
              <a:rPr lang="en-US" altLang="zh-CN" sz="4800" dirty="0">
                <a:solidFill>
                  <a:schemeClr val="bg1"/>
                </a:solidFill>
                <a:latin typeface="Calibri" charset="0"/>
              </a:rPr>
              <a:t>?</a:t>
            </a:r>
            <a:endParaRPr lang="en-US" sz="4000" dirty="0">
              <a:solidFill>
                <a:schemeClr val="bg1"/>
              </a:solidFill>
              <a:latin typeface="Calibri" charset="0"/>
            </a:endParaRPr>
          </a:p>
        </p:txBody>
      </p:sp>
    </p:spTree>
    <p:extLst>
      <p:ext uri="{BB962C8B-B14F-4D97-AF65-F5344CB8AC3E}">
        <p14:creationId xmlns:p14="http://schemas.microsoft.com/office/powerpoint/2010/main" val="3552465371"/>
      </p:ext>
    </p:extLst>
  </p:cSld>
  <p:clrMapOvr>
    <a:masterClrMapping/>
  </p:clrMapOvr>
  <p:transition/>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w="9525">
                <a:solidFill>
                  <a:schemeClr val="tx1"/>
                </a:solidFill>
                <a:miter lim="800000"/>
                <a:headEnd/>
                <a:tailEnd/>
              </a14:hiddenLine>
            </a:ext>
          </a:extLst>
        </p:spPr>
        <p:txBody>
          <a:bodyPr wrap="none" lIns="91293" tIns="45647" rIns="91293" bIns="45647" anchor="ctr"/>
          <a:lstStyle/>
          <a:p>
            <a:pPr algn="l" eaLnBrk="0" hangingPunct="0"/>
            <a:endParaRPr lang="en-US" b="0">
              <a:solidFill>
                <a:srgbClr val="000000"/>
              </a:solidFill>
            </a:endParaRPr>
          </a:p>
        </p:txBody>
      </p:sp>
      <p:sp>
        <p:nvSpPr>
          <p:cNvPr id="222212" name="Rectangle 3"/>
          <p:cNvSpPr>
            <a:spLocks noGrp="1"/>
          </p:cNvSpPr>
          <p:nvPr>
            <p:ph type="ctrTitle" idx="4294967295"/>
          </p:nvPr>
        </p:nvSpPr>
        <p:spPr>
          <a:xfrm>
            <a:off x="838200" y="76201"/>
            <a:ext cx="7772400" cy="762000"/>
          </a:xfrm>
          <a:effectLst>
            <a:outerShdw blurRad="63500" dist="35921" dir="2700000" algn="ctr" rotWithShape="0">
              <a:srgbClr val="000000">
                <a:alpha val="74998"/>
              </a:srgbClr>
            </a:outerShdw>
          </a:effectLst>
        </p:spPr>
        <p:txBody>
          <a:bodyPr/>
          <a:lstStyle/>
          <a:p>
            <a:pPr eaLnBrk="1" hangingPunct="1">
              <a:defRPr/>
            </a:pPr>
            <a:r>
              <a:rPr lang="zh-CN" altLang="en-US" sz="4800" dirty="0">
                <a:solidFill>
                  <a:schemeClr val="bg1"/>
                </a:solidFill>
                <a:latin typeface="Calibri" charset="0"/>
              </a:rPr>
              <a:t>“头”意味着什么</a:t>
            </a:r>
            <a:r>
              <a:rPr lang="en-US" altLang="zh-CN" sz="4800" dirty="0">
                <a:solidFill>
                  <a:schemeClr val="bg1"/>
                </a:solidFill>
                <a:latin typeface="Calibri" charset="0"/>
              </a:rPr>
              <a:t>?</a:t>
            </a:r>
            <a:endParaRPr lang="en-US" sz="4000" dirty="0">
              <a:solidFill>
                <a:schemeClr val="bg1"/>
              </a:solidFill>
              <a:latin typeface="Calibri" charset="0"/>
            </a:endParaRPr>
          </a:p>
        </p:txBody>
      </p:sp>
      <p:pic>
        <p:nvPicPr>
          <p:cNvPr id="128003" name="Picture 8" descr="hiker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992188"/>
            <a:ext cx="9144000" cy="5865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3"/>
          <p:cNvSpPr txBox="1">
            <a:spLocks/>
          </p:cNvSpPr>
          <p:nvPr/>
        </p:nvSpPr>
        <p:spPr bwMode="auto">
          <a:xfrm>
            <a:off x="0" y="1700808"/>
            <a:ext cx="3276600" cy="1143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ru-RU" altLang="ja-JP" sz="4000" dirty="0">
                <a:solidFill>
                  <a:srgbClr val="FFFFFF"/>
                </a:solidFill>
                <a:effectLst>
                  <a:glow rad="254000">
                    <a:srgbClr val="000000"/>
                  </a:glow>
                </a:effectLst>
              </a:rPr>
              <a:t>“</a:t>
            </a:r>
            <a:r>
              <a:rPr lang="zh-CN" altLang="en-US" sz="4000" dirty="0">
                <a:solidFill>
                  <a:srgbClr val="FFFFFF"/>
                </a:solidFill>
                <a:effectLst>
                  <a:glow rad="254000">
                    <a:srgbClr val="000000"/>
                  </a:glow>
                </a:effectLst>
              </a:rPr>
              <a:t>源头</a:t>
            </a:r>
            <a:r>
              <a:rPr lang="ru-RU" altLang="ja-JP" sz="4000" dirty="0">
                <a:solidFill>
                  <a:srgbClr val="FFFFFF"/>
                </a:solidFill>
                <a:effectLst>
                  <a:glow rad="254000">
                    <a:srgbClr val="000000"/>
                  </a:glow>
                </a:effectLst>
              </a:rPr>
              <a:t>"</a:t>
            </a:r>
            <a:r>
              <a:rPr lang="en-US" sz="4000" dirty="0">
                <a:solidFill>
                  <a:srgbClr val="FFFFFF"/>
                </a:solidFill>
                <a:effectLst>
                  <a:glow rad="254000">
                    <a:srgbClr val="000000"/>
                  </a:glow>
                </a:effectLst>
              </a:rPr>
              <a:t>?</a:t>
            </a:r>
          </a:p>
        </p:txBody>
      </p:sp>
      <p:pic>
        <p:nvPicPr>
          <p:cNvPr id="128005" name="Picture 6" descr="headofchrist-723396"/>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429031" y="1143000"/>
            <a:ext cx="2195513" cy="2509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angle 3"/>
          <p:cNvSpPr txBox="1">
            <a:spLocks/>
          </p:cNvSpPr>
          <p:nvPr/>
        </p:nvSpPr>
        <p:spPr bwMode="auto">
          <a:xfrm>
            <a:off x="5638800" y="1700808"/>
            <a:ext cx="3276600" cy="1143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ru-RU" altLang="ja-JP" sz="4000" dirty="0">
                <a:solidFill>
                  <a:srgbClr val="FFFFFF"/>
                </a:solidFill>
                <a:effectLst>
                  <a:glow rad="254000">
                    <a:srgbClr val="000000"/>
                  </a:glow>
                </a:effectLst>
              </a:rPr>
              <a:t>"</a:t>
            </a:r>
            <a:r>
              <a:rPr lang="zh-CN" altLang="en-US" sz="4000" dirty="0">
                <a:solidFill>
                  <a:srgbClr val="FFFFFF"/>
                </a:solidFill>
                <a:effectLst>
                  <a:glow rad="254000">
                    <a:srgbClr val="000000"/>
                  </a:glow>
                </a:effectLst>
              </a:rPr>
              <a:t>权柄</a:t>
            </a:r>
            <a:r>
              <a:rPr lang="ru-RU" altLang="ja-JP" sz="4000" dirty="0">
                <a:solidFill>
                  <a:srgbClr val="FFFFFF"/>
                </a:solidFill>
                <a:effectLst>
                  <a:glow rad="254000">
                    <a:srgbClr val="000000"/>
                  </a:glow>
                </a:effectLst>
              </a:rPr>
              <a:t>"</a:t>
            </a:r>
            <a:r>
              <a:rPr lang="en-US" sz="4000" dirty="0">
                <a:solidFill>
                  <a:srgbClr val="FFFFFF"/>
                </a:solidFill>
                <a:effectLst>
                  <a:glow rad="254000">
                    <a:srgbClr val="000000"/>
                  </a:glow>
                </a:effectLst>
              </a:rPr>
              <a:t>?</a:t>
            </a:r>
          </a:p>
        </p:txBody>
      </p:sp>
    </p:spTree>
    <p:extLst>
      <p:ext uri="{BB962C8B-B14F-4D97-AF65-F5344CB8AC3E}">
        <p14:creationId xmlns:p14="http://schemas.microsoft.com/office/powerpoint/2010/main" val="77542770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dissolve">
                                      <p:cBhvr>
                                        <p:cTn id="7" dur="500"/>
                                        <p:tgtEl>
                                          <p:spTgt spid="7">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dissolve">
                                      <p:cBhvr>
                                        <p:cTn id="12" dur="500"/>
                                        <p:tgtEl>
                                          <p:spTgt spid="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autoUpdateAnimBg="0"/>
      <p:bldP spid="2" grpId="0" build="p" autoUpdateAnimBg="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5" name="Rectangle 2"/>
          <p:cNvSpPr>
            <a:spLocks noChangeArrowheads="1"/>
          </p:cNvSpPr>
          <p:nvPr/>
        </p:nvSpPr>
        <p:spPr bwMode="auto">
          <a:xfrm>
            <a:off x="0" y="0"/>
            <a:ext cx="9144000" cy="6858000"/>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293" tIns="45647" rIns="91293" bIns="45647" anchor="ctr"/>
          <a:lstStyle/>
          <a:p>
            <a:pPr algn="l" eaLnBrk="0" hangingPunct="0"/>
            <a:endParaRPr lang="en-US" b="0">
              <a:solidFill>
                <a:srgbClr val="FFFFFF"/>
              </a:solidFill>
            </a:endParaRPr>
          </a:p>
        </p:txBody>
      </p:sp>
      <p:sp>
        <p:nvSpPr>
          <p:cNvPr id="110595" name="Rectangle 3"/>
          <p:cNvSpPr>
            <a:spLocks noGrp="1" noChangeArrowheads="1"/>
          </p:cNvSpPr>
          <p:nvPr>
            <p:ph type="title"/>
          </p:nvPr>
        </p:nvSpPr>
        <p:spPr>
          <a:xfrm>
            <a:off x="4938713" y="0"/>
            <a:ext cx="3886200" cy="2693988"/>
          </a:xfrm>
        </p:spPr>
        <p:txBody>
          <a:bodyPr/>
          <a:lstStyle/>
          <a:p>
            <a:pPr eaLnBrk="1" hangingPunct="1">
              <a:defRPr/>
            </a:pPr>
            <a:r>
              <a:rPr lang="zh-CN" altLang="en-US" dirty="0">
                <a:latin typeface="Arial" charset="0"/>
              </a:rPr>
              <a:t>上帝的</a:t>
            </a:r>
            <a:br>
              <a:rPr lang="zh-CN" altLang="en-US" dirty="0">
                <a:latin typeface="Arial" charset="0"/>
              </a:rPr>
            </a:br>
            <a:r>
              <a:rPr lang="zh-CN" altLang="en-US" dirty="0">
                <a:latin typeface="Arial" charset="0"/>
              </a:rPr>
              <a:t>权力</a:t>
            </a:r>
            <a:br>
              <a:rPr lang="zh-CN" altLang="en-US" dirty="0">
                <a:latin typeface="Arial" charset="0"/>
              </a:rPr>
            </a:br>
            <a:r>
              <a:rPr lang="zh-CN" altLang="en-US" dirty="0">
                <a:latin typeface="Arial" charset="0"/>
              </a:rPr>
              <a:t>架构</a:t>
            </a:r>
            <a:endParaRPr lang="en-US" dirty="0">
              <a:latin typeface="Arial" charset="0"/>
            </a:endParaRPr>
          </a:p>
        </p:txBody>
      </p:sp>
      <p:sp>
        <p:nvSpPr>
          <p:cNvPr id="110596" name="Rectangle 4"/>
          <p:cNvSpPr>
            <a:spLocks noGrp="1" noChangeArrowheads="1"/>
          </p:cNvSpPr>
          <p:nvPr>
            <p:ph type="body" idx="1"/>
          </p:nvPr>
        </p:nvSpPr>
        <p:spPr>
          <a:xfrm>
            <a:off x="1752600" y="3962400"/>
            <a:ext cx="2819400" cy="914400"/>
          </a:xfrm>
        </p:spPr>
        <p:txBody>
          <a:bodyPr/>
          <a:lstStyle/>
          <a:p>
            <a:pPr algn="ctr" eaLnBrk="1" hangingPunct="1">
              <a:lnSpc>
                <a:spcPct val="90000"/>
              </a:lnSpc>
              <a:buFont typeface="Wingdings" charset="0"/>
              <a:buNone/>
              <a:defRPr/>
            </a:pPr>
            <a:r>
              <a:rPr lang="zh-CN" altLang="en-US" sz="4400" b="1" dirty="0">
                <a:latin typeface="Arial" charset="0"/>
              </a:rPr>
              <a:t>丈夫</a:t>
            </a:r>
            <a:endParaRPr lang="en-US" sz="4400" b="1" dirty="0">
              <a:latin typeface="Arial" charset="0"/>
            </a:endParaRPr>
          </a:p>
        </p:txBody>
      </p:sp>
      <p:pic>
        <p:nvPicPr>
          <p:cNvPr id="101381" name="Picture 7" descr="RickNov0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 y="3505201"/>
            <a:ext cx="1465263" cy="166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1393" name="Group 17"/>
          <p:cNvGrpSpPr>
            <a:grpSpLocks/>
          </p:cNvGrpSpPr>
          <p:nvPr/>
        </p:nvGrpSpPr>
        <p:grpSpPr bwMode="auto">
          <a:xfrm>
            <a:off x="0" y="5183188"/>
            <a:ext cx="4572000" cy="1674812"/>
            <a:chOff x="0" y="3265"/>
            <a:chExt cx="2880" cy="1055"/>
          </a:xfrm>
        </p:grpSpPr>
        <p:pic>
          <p:nvPicPr>
            <p:cNvPr id="123920" name="Picture 8" descr="SusanDec0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3265"/>
              <a:ext cx="925" cy="1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604" name="Rectangle 12"/>
            <p:cNvSpPr>
              <a:spLocks noChangeArrowheads="1"/>
            </p:cNvSpPr>
            <p:nvPr/>
          </p:nvSpPr>
          <p:spPr bwMode="black">
            <a:xfrm>
              <a:off x="1104" y="3600"/>
              <a:ext cx="1776" cy="576"/>
            </a:xfrm>
            <a:prstGeom prst="rect">
              <a:avLst/>
            </a:prstGeom>
            <a:noFill/>
            <a:ln w="9525">
              <a:noFill/>
              <a:miter lim="800000"/>
              <a:headEnd/>
              <a:tailEnd/>
            </a:ln>
            <a:effectLst/>
          </p:spPr>
          <p:txBody>
            <a:bodyPr/>
            <a:lstStyle/>
            <a:p>
              <a:pPr marL="342363" indent="-342363">
                <a:lnSpc>
                  <a:spcPct val="90000"/>
                </a:lnSpc>
                <a:spcBef>
                  <a:spcPct val="20000"/>
                </a:spcBef>
                <a:buClr>
                  <a:srgbClr val="99FF99"/>
                </a:buClr>
                <a:buSzPct val="80000"/>
                <a:defRPr/>
              </a:pPr>
              <a:r>
                <a:rPr lang="zh-CN" altLang="en-US" sz="4400" dirty="0">
                  <a:solidFill>
                    <a:srgbClr val="FFFFFF"/>
                  </a:solidFill>
                  <a:effectLst>
                    <a:outerShdw blurRad="38100" dist="38100" dir="2700000" algn="tl">
                      <a:srgbClr val="000000"/>
                    </a:outerShdw>
                  </a:effectLst>
                </a:rPr>
                <a:t>妻子</a:t>
              </a:r>
              <a:endParaRPr lang="en-US" sz="4400" dirty="0">
                <a:solidFill>
                  <a:srgbClr val="FFFFFF"/>
                </a:solidFill>
                <a:effectLst>
                  <a:outerShdw blurRad="38100" dist="38100" dir="2700000" algn="tl">
                    <a:srgbClr val="000000"/>
                  </a:outerShdw>
                </a:effectLst>
              </a:endParaRPr>
            </a:p>
          </p:txBody>
        </p:sp>
      </p:grpSp>
      <p:grpSp>
        <p:nvGrpSpPr>
          <p:cNvPr id="101392" name="Group 16"/>
          <p:cNvGrpSpPr>
            <a:grpSpLocks/>
          </p:cNvGrpSpPr>
          <p:nvPr/>
        </p:nvGrpSpPr>
        <p:grpSpPr bwMode="auto">
          <a:xfrm>
            <a:off x="0" y="1600200"/>
            <a:ext cx="4572000" cy="1828800"/>
            <a:chOff x="0" y="1008"/>
            <a:chExt cx="2880" cy="1152"/>
          </a:xfrm>
        </p:grpSpPr>
        <p:pic>
          <p:nvPicPr>
            <p:cNvPr id="123918" name="Picture 10" descr="Jesus"/>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1008"/>
              <a:ext cx="934" cy="1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605" name="Rectangle 13"/>
            <p:cNvSpPr>
              <a:spLocks noChangeArrowheads="1"/>
            </p:cNvSpPr>
            <p:nvPr/>
          </p:nvSpPr>
          <p:spPr bwMode="black">
            <a:xfrm>
              <a:off x="1104" y="1392"/>
              <a:ext cx="1776" cy="576"/>
            </a:xfrm>
            <a:prstGeom prst="rect">
              <a:avLst/>
            </a:prstGeom>
            <a:noFill/>
            <a:ln w="9525">
              <a:noFill/>
              <a:miter lim="800000"/>
              <a:headEnd/>
              <a:tailEnd/>
            </a:ln>
            <a:effectLst/>
          </p:spPr>
          <p:txBody>
            <a:bodyPr/>
            <a:lstStyle/>
            <a:p>
              <a:pPr marL="342363" indent="-342363">
                <a:lnSpc>
                  <a:spcPct val="90000"/>
                </a:lnSpc>
                <a:spcBef>
                  <a:spcPct val="20000"/>
                </a:spcBef>
                <a:buClr>
                  <a:srgbClr val="99FF99"/>
                </a:buClr>
                <a:buSzPct val="80000"/>
                <a:defRPr/>
              </a:pPr>
              <a:r>
                <a:rPr lang="zh-CN" altLang="en-US" sz="4400" dirty="0">
                  <a:solidFill>
                    <a:srgbClr val="FFFFFF"/>
                  </a:solidFill>
                  <a:effectLst>
                    <a:outerShdw blurRad="38100" dist="38100" dir="2700000" algn="tl">
                      <a:srgbClr val="000000"/>
                    </a:outerShdw>
                  </a:effectLst>
                </a:rPr>
                <a:t>基督</a:t>
              </a:r>
              <a:endParaRPr lang="en-US" sz="4400" dirty="0">
                <a:solidFill>
                  <a:srgbClr val="FFFFFF"/>
                </a:solidFill>
                <a:effectLst>
                  <a:outerShdw blurRad="38100" dist="38100" dir="2700000" algn="tl">
                    <a:srgbClr val="000000"/>
                  </a:outerShdw>
                </a:effectLst>
              </a:endParaRPr>
            </a:p>
          </p:txBody>
        </p:sp>
      </p:grpSp>
      <p:grpSp>
        <p:nvGrpSpPr>
          <p:cNvPr id="101391" name="Group 15"/>
          <p:cNvGrpSpPr>
            <a:grpSpLocks/>
          </p:cNvGrpSpPr>
          <p:nvPr/>
        </p:nvGrpSpPr>
        <p:grpSpPr bwMode="auto">
          <a:xfrm>
            <a:off x="0" y="0"/>
            <a:ext cx="4572000" cy="1600200"/>
            <a:chOff x="0" y="0"/>
            <a:chExt cx="2880" cy="1008"/>
          </a:xfrm>
        </p:grpSpPr>
        <p:pic>
          <p:nvPicPr>
            <p:cNvPr id="123916" name="Picture 11" descr="Eye of God"/>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0" y="0"/>
              <a:ext cx="1008" cy="10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606" name="Rectangle 14"/>
            <p:cNvSpPr>
              <a:spLocks noChangeArrowheads="1"/>
            </p:cNvSpPr>
            <p:nvPr/>
          </p:nvSpPr>
          <p:spPr bwMode="black">
            <a:xfrm>
              <a:off x="1104" y="288"/>
              <a:ext cx="1776" cy="576"/>
            </a:xfrm>
            <a:prstGeom prst="rect">
              <a:avLst/>
            </a:prstGeom>
            <a:noFill/>
            <a:ln w="9525">
              <a:noFill/>
              <a:miter lim="800000"/>
              <a:headEnd/>
              <a:tailEnd/>
            </a:ln>
            <a:effectLst/>
          </p:spPr>
          <p:txBody>
            <a:bodyPr/>
            <a:lstStyle/>
            <a:p>
              <a:pPr marL="342363" indent="-342363">
                <a:lnSpc>
                  <a:spcPct val="90000"/>
                </a:lnSpc>
                <a:spcBef>
                  <a:spcPct val="20000"/>
                </a:spcBef>
                <a:buClr>
                  <a:srgbClr val="99FF99"/>
                </a:buClr>
                <a:buSzPct val="80000"/>
                <a:defRPr/>
              </a:pPr>
              <a:r>
                <a:rPr lang="zh-CN" altLang="en-US" sz="4400" dirty="0">
                  <a:solidFill>
                    <a:srgbClr val="FFFFFF"/>
                  </a:solidFill>
                  <a:effectLst>
                    <a:outerShdw blurRad="38100" dist="38100" dir="2700000" algn="tl">
                      <a:srgbClr val="000000"/>
                    </a:outerShdw>
                  </a:effectLst>
                </a:rPr>
                <a:t>上帝</a:t>
              </a:r>
              <a:endParaRPr lang="en-US" sz="4400" dirty="0">
                <a:solidFill>
                  <a:srgbClr val="FFFFFF"/>
                </a:solidFill>
                <a:effectLst>
                  <a:outerShdw blurRad="38100" dist="38100" dir="2700000" algn="tl">
                    <a:srgbClr val="000000"/>
                  </a:outerShdw>
                </a:effectLst>
              </a:endParaRPr>
            </a:p>
          </p:txBody>
        </p:sp>
      </p:grpSp>
      <p:sp>
        <p:nvSpPr>
          <p:cNvPr id="110607" name="AutoShape 15"/>
          <p:cNvSpPr>
            <a:spLocks noChangeArrowheads="1"/>
          </p:cNvSpPr>
          <p:nvPr/>
        </p:nvSpPr>
        <p:spPr bwMode="auto">
          <a:xfrm>
            <a:off x="2781300" y="4914900"/>
            <a:ext cx="762000" cy="762000"/>
          </a:xfrm>
          <a:prstGeom prst="upArrow">
            <a:avLst>
              <a:gd name="adj1" fmla="val 50000"/>
              <a:gd name="adj2" fmla="val 25000"/>
            </a:avLst>
          </a:prstGeom>
          <a:solidFill>
            <a:schemeClr val="accent1"/>
          </a:solidFill>
          <a:ln w="9525">
            <a:solidFill>
              <a:schemeClr val="tx1"/>
            </a:solidFill>
            <a:miter lim="800000"/>
            <a:headEnd/>
            <a:tailEnd/>
          </a:ln>
        </p:spPr>
        <p:txBody>
          <a:bodyPr wrap="none" lIns="91293" tIns="45647" rIns="91293" bIns="45647" anchor="ctr"/>
          <a:lstStyle/>
          <a:p>
            <a:pPr eaLnBrk="0" hangingPunct="0"/>
            <a:endParaRPr lang="en-US" b="0">
              <a:solidFill>
                <a:srgbClr val="FFFFFF"/>
              </a:solidFill>
            </a:endParaRPr>
          </a:p>
        </p:txBody>
      </p:sp>
      <p:sp>
        <p:nvSpPr>
          <p:cNvPr id="2" name="AutoShape 15"/>
          <p:cNvSpPr>
            <a:spLocks noChangeArrowheads="1"/>
          </p:cNvSpPr>
          <p:nvPr/>
        </p:nvSpPr>
        <p:spPr bwMode="auto">
          <a:xfrm>
            <a:off x="2781300" y="3162301"/>
            <a:ext cx="762000" cy="762000"/>
          </a:xfrm>
          <a:prstGeom prst="upArrow">
            <a:avLst>
              <a:gd name="adj1" fmla="val 50000"/>
              <a:gd name="adj2" fmla="val 25000"/>
            </a:avLst>
          </a:prstGeom>
          <a:solidFill>
            <a:schemeClr val="accent1"/>
          </a:solidFill>
          <a:ln w="9525">
            <a:solidFill>
              <a:schemeClr val="tx1"/>
            </a:solidFill>
            <a:miter lim="800000"/>
            <a:headEnd/>
            <a:tailEnd/>
          </a:ln>
        </p:spPr>
        <p:txBody>
          <a:bodyPr wrap="none" lIns="91293" tIns="45647" rIns="91293" bIns="45647" anchor="ctr"/>
          <a:lstStyle/>
          <a:p>
            <a:pPr eaLnBrk="0" hangingPunct="0"/>
            <a:endParaRPr lang="en-US" b="0">
              <a:solidFill>
                <a:srgbClr val="FFFFFF"/>
              </a:solidFill>
            </a:endParaRPr>
          </a:p>
        </p:txBody>
      </p:sp>
      <p:sp>
        <p:nvSpPr>
          <p:cNvPr id="3" name="AutoShape 15"/>
          <p:cNvSpPr>
            <a:spLocks noChangeArrowheads="1"/>
          </p:cNvSpPr>
          <p:nvPr/>
        </p:nvSpPr>
        <p:spPr bwMode="auto">
          <a:xfrm>
            <a:off x="2781300" y="1409700"/>
            <a:ext cx="762000" cy="762000"/>
          </a:xfrm>
          <a:prstGeom prst="upArrow">
            <a:avLst>
              <a:gd name="adj1" fmla="val 50000"/>
              <a:gd name="adj2" fmla="val 25000"/>
            </a:avLst>
          </a:prstGeom>
          <a:solidFill>
            <a:schemeClr val="accent1"/>
          </a:solidFill>
          <a:ln w="9525">
            <a:solidFill>
              <a:schemeClr val="tx1"/>
            </a:solidFill>
            <a:miter lim="800000"/>
            <a:headEnd/>
            <a:tailEnd/>
          </a:ln>
        </p:spPr>
        <p:txBody>
          <a:bodyPr wrap="none" lIns="91293" tIns="45647" rIns="91293" bIns="45647" anchor="ctr"/>
          <a:lstStyle/>
          <a:p>
            <a:pPr eaLnBrk="0" hangingPunct="0"/>
            <a:endParaRPr lang="en-US" b="0">
              <a:solidFill>
                <a:srgbClr val="FFFFFF"/>
              </a:solidFill>
            </a:endParaRPr>
          </a:p>
        </p:txBody>
      </p:sp>
      <p:sp>
        <p:nvSpPr>
          <p:cNvPr id="123915" name="Text Box 18"/>
          <p:cNvSpPr txBox="1">
            <a:spLocks noChangeArrowheads="1"/>
          </p:cNvSpPr>
          <p:nvPr/>
        </p:nvSpPr>
        <p:spPr bwMode="auto">
          <a:xfrm>
            <a:off x="4859339" y="2924177"/>
            <a:ext cx="4043362" cy="258096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r>
              <a:rPr lang="zh-CN" altLang="en-US" sz="3200" dirty="0">
                <a:solidFill>
                  <a:srgbClr val="FFFFFF"/>
                </a:solidFill>
              </a:rPr>
              <a:t>但是我愿意你们知道，基督是男人的头，男人是女人的头，　神是基督的头。</a:t>
            </a:r>
            <a:br>
              <a:rPr lang="en-US" sz="3200" dirty="0">
                <a:solidFill>
                  <a:srgbClr val="FFFFFF"/>
                </a:solidFill>
              </a:rPr>
            </a:br>
            <a:r>
              <a:rPr lang="en-US" sz="3200" dirty="0">
                <a:solidFill>
                  <a:srgbClr val="FFFFFF"/>
                </a:solidFill>
              </a:rPr>
              <a:t>(</a:t>
            </a:r>
            <a:r>
              <a:rPr lang="zh-CN" altLang="en-US" sz="3200" dirty="0">
                <a:solidFill>
                  <a:srgbClr val="FFFFFF"/>
                </a:solidFill>
              </a:rPr>
              <a:t>林前</a:t>
            </a:r>
            <a:r>
              <a:rPr lang="en-US" sz="3200" dirty="0">
                <a:solidFill>
                  <a:srgbClr val="FFFFFF"/>
                </a:solidFill>
              </a:rPr>
              <a:t> 11:3</a:t>
            </a:r>
            <a:r>
              <a:rPr lang="en-US" sz="3200" dirty="0">
                <a:solidFill>
                  <a:srgbClr val="C900CB"/>
                </a:solidFill>
                <a:latin typeface="Calibri" charset="0"/>
              </a:rPr>
              <a:t> </a:t>
            </a:r>
            <a:r>
              <a:rPr lang="en-US" altLang="zh-CN" sz="3200" dirty="0">
                <a:solidFill>
                  <a:srgbClr val="FFFFFF"/>
                </a:solidFill>
                <a:latin typeface="Calibri" charset="0"/>
              </a:rPr>
              <a:t>CNV</a:t>
            </a:r>
            <a:r>
              <a:rPr lang="en-US" sz="3200" dirty="0">
                <a:solidFill>
                  <a:srgbClr val="FFFFFF"/>
                </a:solidFill>
              </a:rPr>
              <a:t>)</a:t>
            </a:r>
          </a:p>
        </p:txBody>
      </p:sp>
    </p:spTree>
    <p:extLst>
      <p:ext uri="{BB962C8B-B14F-4D97-AF65-F5344CB8AC3E}">
        <p14:creationId xmlns:p14="http://schemas.microsoft.com/office/powerpoint/2010/main" val="148141004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01381"/>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grpId="0" nodeType="afterEffect">
                                  <p:stCondLst>
                                    <p:cond delay="0"/>
                                  </p:stCondLst>
                                  <p:childTnLst>
                                    <p:set>
                                      <p:cBhvr>
                                        <p:cTn id="9" dur="1" fill="hold">
                                          <p:stCondLst>
                                            <p:cond delay="0"/>
                                          </p:stCondLst>
                                        </p:cTn>
                                        <p:tgtEl>
                                          <p:spTgt spid="110596">
                                            <p:txEl>
                                              <p:pRg st="0" end="0"/>
                                            </p:txEl>
                                          </p:spTgt>
                                        </p:tgtEl>
                                        <p:attrNameLst>
                                          <p:attrName>style.visibility</p:attrName>
                                        </p:attrNameLst>
                                      </p:cBhvr>
                                      <p:to>
                                        <p:strVal val="visible"/>
                                      </p:to>
                                    </p:set>
                                  </p:childTnLst>
                                </p:cTn>
                              </p:par>
                            </p:childTnLst>
                          </p:cTn>
                        </p:par>
                        <p:par>
                          <p:cTn id="10" fill="hold" nodeType="afterGroup">
                            <p:stCondLst>
                              <p:cond delay="0"/>
                            </p:stCondLst>
                            <p:childTnLst>
                              <p:par>
                                <p:cTn id="11" presetID="22" presetClass="entr" presetSubtype="4"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wipe(down)">
                                      <p:cBhvr>
                                        <p:cTn id="13" dur="500"/>
                                        <p:tgtEl>
                                          <p:spTgt spid="2"/>
                                        </p:tgtEl>
                                      </p:cBhvr>
                                    </p:animEffect>
                                  </p:childTnLst>
                                </p:cTn>
                              </p:par>
                            </p:childTnLst>
                          </p:cTn>
                        </p:par>
                        <p:par>
                          <p:cTn id="14" fill="hold" nodeType="afterGroup">
                            <p:stCondLst>
                              <p:cond delay="500"/>
                            </p:stCondLst>
                            <p:childTnLst>
                              <p:par>
                                <p:cTn id="15" presetID="1" presetClass="entr" presetSubtype="0" fill="hold" nodeType="afterEffect">
                                  <p:stCondLst>
                                    <p:cond delay="0"/>
                                  </p:stCondLst>
                                  <p:childTnLst>
                                    <p:set>
                                      <p:cBhvr>
                                        <p:cTn id="16" dur="1" fill="hold">
                                          <p:stCondLst>
                                            <p:cond delay="0"/>
                                          </p:stCondLst>
                                        </p:cTn>
                                        <p:tgtEl>
                                          <p:spTgt spid="101392"/>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110607"/>
                                        </p:tgtEl>
                                        <p:attrNameLst>
                                          <p:attrName>style.visibility</p:attrName>
                                        </p:attrNameLst>
                                      </p:cBhvr>
                                      <p:to>
                                        <p:strVal val="visible"/>
                                      </p:to>
                                    </p:set>
                                    <p:animEffect transition="in" filter="wipe(down)">
                                      <p:cBhvr>
                                        <p:cTn id="21" dur="500"/>
                                        <p:tgtEl>
                                          <p:spTgt spid="110607"/>
                                        </p:tgtEl>
                                      </p:cBhvr>
                                    </p:animEffect>
                                  </p:childTnLst>
                                </p:cTn>
                              </p:par>
                              <p:par>
                                <p:cTn id="22" presetID="1" presetClass="entr" presetSubtype="0" fill="hold" nodeType="withEffect">
                                  <p:stCondLst>
                                    <p:cond delay="0"/>
                                  </p:stCondLst>
                                  <p:childTnLst>
                                    <p:set>
                                      <p:cBhvr>
                                        <p:cTn id="23" dur="1" fill="hold">
                                          <p:stCondLst>
                                            <p:cond delay="0"/>
                                          </p:stCondLst>
                                        </p:cTn>
                                        <p:tgtEl>
                                          <p:spTgt spid="101393"/>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22" presetClass="entr" presetSubtype="4" fill="hold" grpId="0" nodeType="click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wipe(down)">
                                      <p:cBhvr>
                                        <p:cTn id="28" dur="500"/>
                                        <p:tgtEl>
                                          <p:spTgt spid="3"/>
                                        </p:tgtEl>
                                      </p:cBhvr>
                                    </p:animEffect>
                                  </p:childTnLst>
                                </p:cTn>
                              </p:par>
                            </p:childTnLst>
                          </p:cTn>
                        </p:par>
                        <p:par>
                          <p:cTn id="29" fill="hold" nodeType="afterGroup">
                            <p:stCondLst>
                              <p:cond delay="500"/>
                            </p:stCondLst>
                            <p:childTnLst>
                              <p:par>
                                <p:cTn id="30" presetID="1" presetClass="entr" presetSubtype="0" fill="hold" nodeType="afterEffect">
                                  <p:stCondLst>
                                    <p:cond delay="0"/>
                                  </p:stCondLst>
                                  <p:childTnLst>
                                    <p:set>
                                      <p:cBhvr>
                                        <p:cTn id="31" dur="1" fill="hold">
                                          <p:stCondLst>
                                            <p:cond delay="0"/>
                                          </p:stCondLst>
                                        </p:cTn>
                                        <p:tgtEl>
                                          <p:spTgt spid="1013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596" grpId="0" build="p"/>
      <p:bldP spid="110607" grpId="0" animBg="1"/>
      <p:bldP spid="2" grpId="0" animBg="1"/>
      <p:bldP spid="3"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4145"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4146" name="Rectangle 3"/>
          <p:cNvSpPr>
            <a:spLocks noGrp="1"/>
          </p:cNvSpPr>
          <p:nvPr>
            <p:ph type="ctrTitle" idx="4294967295"/>
          </p:nvPr>
        </p:nvSpPr>
        <p:spPr>
          <a:xfrm>
            <a:off x="838200" y="228600"/>
            <a:ext cx="7772400" cy="762000"/>
          </a:xfrm>
        </p:spPr>
        <p:txBody>
          <a:bodyPr/>
          <a:lstStyle/>
          <a:p>
            <a:pPr eaLnBrk="1" hangingPunct="1"/>
            <a:r>
              <a:rPr lang="zh-CN" altLang="en-US" sz="4000" dirty="0">
                <a:solidFill>
                  <a:schemeClr val="bg1"/>
                </a:solidFill>
                <a:latin typeface="Calibri" charset="0"/>
              </a:rPr>
              <a:t>格林多前 </a:t>
            </a:r>
            <a:r>
              <a:rPr lang="en-US" sz="4000" dirty="0">
                <a:solidFill>
                  <a:schemeClr val="bg1"/>
                </a:solidFill>
                <a:latin typeface="Calibri" charset="0"/>
              </a:rPr>
              <a:t>11:4</a:t>
            </a:r>
            <a:r>
              <a:rPr lang="en-US" sz="3200" dirty="0">
                <a:solidFill>
                  <a:schemeClr val="bg1"/>
                </a:solidFill>
                <a:latin typeface="Calibri" charset="0"/>
              </a:rPr>
              <a:t> </a:t>
            </a:r>
            <a:r>
              <a:rPr lang="en-US" altLang="zh-CN" sz="3200" dirty="0">
                <a:solidFill>
                  <a:schemeClr val="bg1"/>
                </a:solidFill>
                <a:latin typeface="Calibri" charset="0"/>
              </a:rPr>
              <a:t>CNV</a:t>
            </a:r>
            <a:endParaRPr lang="en-US" sz="3200" dirty="0">
              <a:solidFill>
                <a:schemeClr val="bg1"/>
              </a:solidFill>
              <a:latin typeface="Calibri" charset="0"/>
            </a:endParaRPr>
          </a:p>
        </p:txBody>
      </p:sp>
      <p:sp>
        <p:nvSpPr>
          <p:cNvPr id="134147" name="Rectangle 3"/>
          <p:cNvSpPr txBox="1">
            <a:spLocks/>
          </p:cNvSpPr>
          <p:nvPr/>
        </p:nvSpPr>
        <p:spPr bwMode="auto">
          <a:xfrm>
            <a:off x="2743200" y="1600200"/>
            <a:ext cx="5867400"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3600" baseline="30000" dirty="0">
                <a:solidFill>
                  <a:srgbClr val="FFFFFF"/>
                </a:solidFill>
              </a:rPr>
              <a:t>4</a:t>
            </a:r>
            <a:r>
              <a:rPr lang="zh-CN" altLang="en-US" sz="3600" dirty="0">
                <a:solidFill>
                  <a:srgbClr val="FFFFFF"/>
                </a:solidFill>
              </a:rPr>
              <a:t>男人祷告或讲道的时候，如果蒙着头，就是羞辱自己的头。</a:t>
            </a:r>
            <a:endParaRPr lang="en-US" sz="3600" dirty="0">
              <a:solidFill>
                <a:srgbClr val="FFFFFF"/>
              </a:solidFill>
            </a:endParaRPr>
          </a:p>
        </p:txBody>
      </p:sp>
    </p:spTree>
    <p:extLst>
      <p:ext uri="{BB962C8B-B14F-4D97-AF65-F5344CB8AC3E}">
        <p14:creationId xmlns:p14="http://schemas.microsoft.com/office/powerpoint/2010/main" val="1606485314"/>
      </p:ext>
    </p:extLst>
  </p:cSld>
  <p:clrMapOvr>
    <a:masterClrMapping/>
  </p:clrMapOvr>
  <p:transition/>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6193" name="Picture 2" descr="grudem"/>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982200" cy="6851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6194" name="AutoShape 3"/>
          <p:cNvSpPr>
            <a:spLocks noChangeArrowheads="1"/>
          </p:cNvSpPr>
          <p:nvPr/>
        </p:nvSpPr>
        <p:spPr bwMode="auto">
          <a:xfrm rot="10800000">
            <a:off x="-304800" y="1600200"/>
            <a:ext cx="4800600" cy="2819400"/>
          </a:xfrm>
          <a:prstGeom prst="wedgeEllipseCallout">
            <a:avLst>
              <a:gd name="adj1" fmla="val -69644"/>
              <a:gd name="adj2" fmla="val 7880"/>
            </a:avLst>
          </a:prstGeom>
          <a:solidFill>
            <a:srgbClr val="F0D9D9"/>
          </a:solidFill>
          <a:ln w="9525">
            <a:solidFill>
              <a:schemeClr val="tx1"/>
            </a:solidFill>
            <a:miter lim="800000"/>
            <a:headEnd/>
            <a:tailEnd/>
          </a:ln>
        </p:spPr>
        <p:txBody>
          <a:bodyPr rot="10800000" wrap="none" lIns="91293" tIns="45647" rIns="91293" bIns="45647" anchor="ctr"/>
          <a:lstStyle/>
          <a:p>
            <a:pPr eaLnBrk="0" hangingPunct="0"/>
            <a:endParaRPr lang="en-US" b="0">
              <a:solidFill>
                <a:srgbClr val="000000"/>
              </a:solidFill>
            </a:endParaRPr>
          </a:p>
        </p:txBody>
      </p:sp>
      <p:sp>
        <p:nvSpPr>
          <p:cNvPr id="219140" name="Rectangle 4"/>
          <p:cNvSpPr>
            <a:spLocks noGrp="1"/>
          </p:cNvSpPr>
          <p:nvPr>
            <p:ph type="ctrTitle"/>
          </p:nvPr>
        </p:nvSpPr>
        <p:spPr>
          <a:xfrm>
            <a:off x="685800" y="152400"/>
            <a:ext cx="7772400" cy="1143000"/>
          </a:xfrm>
          <a:effectLst>
            <a:outerShdw blurRad="63500" dist="35921" dir="2700000" algn="ctr" rotWithShape="0">
              <a:srgbClr val="000000">
                <a:alpha val="74998"/>
              </a:srgbClr>
            </a:outerShdw>
          </a:effectLst>
        </p:spPr>
        <p:txBody>
          <a:bodyPr/>
          <a:lstStyle/>
          <a:p>
            <a:pPr>
              <a:defRPr/>
            </a:pPr>
            <a:r>
              <a:rPr lang="zh-CN" altLang="en-US" dirty="0">
                <a:solidFill>
                  <a:schemeClr val="bg1"/>
                </a:solidFill>
                <a:latin typeface="Calibri" charset="0"/>
              </a:rPr>
              <a:t>维恩</a:t>
            </a:r>
            <a:r>
              <a:rPr lang="en-US" altLang="zh-CN" dirty="0">
                <a:solidFill>
                  <a:schemeClr val="bg1"/>
                </a:solidFill>
                <a:latin typeface="Calibri" charset="0"/>
              </a:rPr>
              <a:t>·</a:t>
            </a:r>
            <a:r>
              <a:rPr lang="zh-CN" altLang="en-US" dirty="0">
                <a:solidFill>
                  <a:schemeClr val="bg1"/>
                </a:solidFill>
                <a:latin typeface="Calibri" charset="0"/>
              </a:rPr>
              <a:t>格鲁德姆对预言的定义</a:t>
            </a:r>
            <a:endParaRPr lang="en-US" dirty="0">
              <a:solidFill>
                <a:schemeClr val="bg1"/>
              </a:solidFill>
              <a:latin typeface="Calibri" charset="0"/>
            </a:endParaRPr>
          </a:p>
        </p:txBody>
      </p:sp>
      <p:sp>
        <p:nvSpPr>
          <p:cNvPr id="136196" name="Rectangle 5"/>
          <p:cNvSpPr>
            <a:spLocks noChangeArrowheads="1"/>
          </p:cNvSpPr>
          <p:nvPr/>
        </p:nvSpPr>
        <p:spPr bwMode="auto">
          <a:xfrm>
            <a:off x="1524000" y="5105400"/>
            <a:ext cx="6400800"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lstStyle/>
          <a:p>
            <a:pPr eaLnBrk="0" hangingPunct="0">
              <a:spcBef>
                <a:spcPct val="20000"/>
              </a:spcBef>
              <a:buFont typeface="Arial" charset="0"/>
              <a:buNone/>
            </a:pPr>
            <a:endParaRPr lang="en-US" sz="3200" b="0">
              <a:solidFill>
                <a:srgbClr val="984807"/>
              </a:solidFill>
              <a:latin typeface="Calibri" charset="0"/>
            </a:endParaRPr>
          </a:p>
        </p:txBody>
      </p:sp>
      <p:sp>
        <p:nvSpPr>
          <p:cNvPr id="219142" name="Text Box 6"/>
          <p:cNvSpPr txBox="1">
            <a:spLocks noChangeArrowheads="1"/>
          </p:cNvSpPr>
          <p:nvPr/>
        </p:nvSpPr>
        <p:spPr bwMode="auto">
          <a:xfrm>
            <a:off x="96838" y="1989138"/>
            <a:ext cx="4114800" cy="10877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spAutoFit/>
          </a:bodyPr>
          <a:lstStyle/>
          <a:p>
            <a:pPr eaLnBrk="0" hangingPunct="0">
              <a:defRPr/>
            </a:pPr>
            <a:r>
              <a:rPr lang="ru-RU" altLang="ja-JP" sz="3200" dirty="0">
                <a:solidFill>
                  <a:srgbClr val="000000"/>
                </a:solidFill>
              </a:rPr>
              <a:t>"</a:t>
            </a:r>
            <a:r>
              <a:rPr lang="zh-CN" altLang="en-US" sz="3200" dirty="0">
                <a:solidFill>
                  <a:srgbClr val="000000"/>
                </a:solidFill>
              </a:rPr>
              <a:t>陈述神放进你脑海的东西</a:t>
            </a:r>
            <a:r>
              <a:rPr lang="ru-RU" altLang="ja-JP" sz="3200" dirty="0">
                <a:solidFill>
                  <a:srgbClr val="000000"/>
                </a:solidFill>
              </a:rPr>
              <a:t>"</a:t>
            </a:r>
            <a:endParaRPr lang="en-US" sz="3200" dirty="0">
              <a:solidFill>
                <a:srgbClr val="000000"/>
              </a:solidFill>
            </a:endParaRPr>
          </a:p>
        </p:txBody>
      </p:sp>
      <p:sp>
        <p:nvSpPr>
          <p:cNvPr id="219143" name="Text Box 7"/>
          <p:cNvSpPr txBox="1">
            <a:spLocks noChangeArrowheads="1"/>
          </p:cNvSpPr>
          <p:nvPr/>
        </p:nvSpPr>
        <p:spPr bwMode="auto">
          <a:xfrm>
            <a:off x="990600" y="5835651"/>
            <a:ext cx="7543800" cy="957953"/>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spAutoFit/>
          </a:bodyPr>
          <a:lstStyle/>
          <a:p>
            <a:pPr eaLnBrk="0" hangingPunct="0">
              <a:defRPr/>
            </a:pPr>
            <a:r>
              <a:rPr lang="zh-CN" altLang="en-US" sz="2800" b="0" dirty="0">
                <a:solidFill>
                  <a:srgbClr val="FFFFFF"/>
                </a:solidFill>
              </a:rPr>
              <a:t>“为何基督徒仍然可以说预言？”</a:t>
            </a:r>
          </a:p>
          <a:p>
            <a:pPr eaLnBrk="0" hangingPunct="0">
              <a:defRPr/>
            </a:pPr>
            <a:r>
              <a:rPr lang="zh-CN" altLang="en-US" sz="2800" b="0" dirty="0">
                <a:solidFill>
                  <a:srgbClr val="FFFFFF"/>
                </a:solidFill>
              </a:rPr>
              <a:t> </a:t>
            </a:r>
            <a:r>
              <a:rPr lang="zh-CN" altLang="en-US" sz="2800" b="0" i="1" dirty="0">
                <a:solidFill>
                  <a:srgbClr val="FFFFFF"/>
                </a:solidFill>
              </a:rPr>
              <a:t>今日基督教杂志 </a:t>
            </a:r>
            <a:r>
              <a:rPr lang="en-US" altLang="zh-CN" sz="2800" b="0" dirty="0">
                <a:solidFill>
                  <a:srgbClr val="FFFFFF"/>
                </a:solidFill>
              </a:rPr>
              <a:t>(1988</a:t>
            </a:r>
            <a:r>
              <a:rPr lang="zh-CN" altLang="en-US" sz="2800" b="0" dirty="0">
                <a:solidFill>
                  <a:srgbClr val="FFFFFF"/>
                </a:solidFill>
              </a:rPr>
              <a:t>年</a:t>
            </a:r>
            <a:r>
              <a:rPr lang="en-US" altLang="zh-CN" sz="2800" b="0" dirty="0">
                <a:solidFill>
                  <a:srgbClr val="FFFFFF"/>
                </a:solidFill>
              </a:rPr>
              <a:t>9</a:t>
            </a:r>
            <a:r>
              <a:rPr lang="zh-CN" altLang="en-US" sz="2800" b="0" dirty="0">
                <a:solidFill>
                  <a:srgbClr val="FFFFFF"/>
                </a:solidFill>
              </a:rPr>
              <a:t>月</a:t>
            </a:r>
            <a:r>
              <a:rPr lang="en-US" altLang="zh-CN" sz="2800" b="0" dirty="0">
                <a:solidFill>
                  <a:srgbClr val="FFFFFF"/>
                </a:solidFill>
              </a:rPr>
              <a:t>16</a:t>
            </a:r>
            <a:r>
              <a:rPr lang="zh-CN" altLang="en-US" sz="2800" b="0" dirty="0">
                <a:solidFill>
                  <a:srgbClr val="FFFFFF"/>
                </a:solidFill>
              </a:rPr>
              <a:t>日</a:t>
            </a:r>
            <a:r>
              <a:rPr lang="en-US" altLang="zh-CN" sz="2800" b="0" dirty="0">
                <a:solidFill>
                  <a:srgbClr val="FFFFFF"/>
                </a:solidFill>
              </a:rPr>
              <a:t>)29</a:t>
            </a:r>
            <a:r>
              <a:rPr lang="zh-CN" altLang="en-US" sz="2800" b="0" dirty="0">
                <a:solidFill>
                  <a:srgbClr val="FFFFFF"/>
                </a:solidFill>
              </a:rPr>
              <a:t>页</a:t>
            </a:r>
            <a:endParaRPr lang="en-US" altLang="zh-CN" sz="2800" b="0" dirty="0">
              <a:solidFill>
                <a:srgbClr val="FFFFFF"/>
              </a:solidFill>
            </a:endParaRPr>
          </a:p>
        </p:txBody>
      </p:sp>
    </p:spTree>
    <p:extLst>
      <p:ext uri="{BB962C8B-B14F-4D97-AF65-F5344CB8AC3E}">
        <p14:creationId xmlns:p14="http://schemas.microsoft.com/office/powerpoint/2010/main" val="1522232144"/>
      </p:ext>
    </p:extLst>
  </p:cSld>
  <p:clrMapOvr>
    <a:masterClrMapping/>
  </p:clrMapOvr>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4241" name="Picture 3" descr="StruggleoverMoney.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575175" y="0"/>
            <a:ext cx="4605338" cy="3284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9452" name="Picture 1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981200" y="4972050"/>
            <a:ext cx="2514600" cy="1885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034243" name="Picture 6" descr="1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1"/>
            <a:ext cx="4648200" cy="348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9442" name="Rectangle 2"/>
          <p:cNvSpPr>
            <a:spLocks noGrp="1" noChangeArrowheads="1"/>
          </p:cNvSpPr>
          <p:nvPr>
            <p:ph type="title"/>
          </p:nvPr>
        </p:nvSpPr>
        <p:spPr>
          <a:xfrm>
            <a:off x="179388" y="188913"/>
            <a:ext cx="7772400" cy="1143000"/>
          </a:xfrm>
          <a:effectLst>
            <a:outerShdw blurRad="63500" dist="38099" dir="2700000" algn="ctr" rotWithShape="0">
              <a:schemeClr val="tx1">
                <a:alpha val="74998"/>
              </a:schemeClr>
            </a:outerShdw>
          </a:effectLst>
        </p:spPr>
        <p:txBody>
          <a:bodyPr/>
          <a:lstStyle/>
          <a:p>
            <a:pPr algn="l">
              <a:defRPr/>
            </a:pPr>
            <a:r>
              <a:rPr lang="zh-CN" altLang="en-US" sz="8000" dirty="0">
                <a:solidFill>
                  <a:srgbClr val="FFFFFF"/>
                </a:solidFill>
              </a:rPr>
              <a:t>为何不可</a:t>
            </a:r>
            <a:r>
              <a:rPr lang="en-US" sz="8000" dirty="0">
                <a:solidFill>
                  <a:srgbClr val="FFFFFF"/>
                </a:solidFill>
              </a:rPr>
              <a:t>…</a:t>
            </a:r>
            <a:endParaRPr lang="en-US" sz="8000" dirty="0"/>
          </a:p>
        </p:txBody>
      </p:sp>
      <p:pic>
        <p:nvPicPr>
          <p:cNvPr id="189451" name="Picture 11"/>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0" y="3124200"/>
            <a:ext cx="2522538" cy="3733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89455" name="Picture 15"/>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3916399" y="3429000"/>
            <a:ext cx="2619375" cy="3429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1034247" name="Text Box 37"/>
          <p:cNvSpPr txBox="1">
            <a:spLocks noChangeArrowheads="1"/>
          </p:cNvSpPr>
          <p:nvPr/>
        </p:nvSpPr>
        <p:spPr bwMode="auto">
          <a:xfrm>
            <a:off x="8413434" y="44464"/>
            <a:ext cx="695977" cy="4636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9829" tIns="46715" rIns="89829" bIns="46715">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0" hangingPunct="0"/>
            <a:r>
              <a:rPr lang="en-US">
                <a:solidFill>
                  <a:srgbClr val="FFFFFF"/>
                </a:solidFill>
                <a:latin typeface="Arial" charset="0"/>
                <a:cs typeface="Arial" charset="0"/>
              </a:rPr>
              <a:t>368</a:t>
            </a:r>
          </a:p>
        </p:txBody>
      </p:sp>
      <p:pic>
        <p:nvPicPr>
          <p:cNvPr id="1034248" name="Picture 2" descr="greed see through money over eyes.jpg"/>
          <p:cNvPicPr>
            <a:picLocks noChangeAspect="1"/>
          </p:cNvPicPr>
          <p:nvPr/>
        </p:nvPicPr>
        <p:blipFill>
          <a:blip r:embed="rId8">
            <a:extLst>
              <a:ext uri="{28A0092B-C50C-407E-A947-70E740481C1C}">
                <a14:useLocalDpi xmlns:a14="http://schemas.microsoft.com/office/drawing/2010/main"/>
              </a:ext>
            </a:extLst>
          </a:blip>
          <a:srcRect/>
          <a:stretch>
            <a:fillRect/>
          </a:stretch>
        </p:blipFill>
        <p:spPr bwMode="auto">
          <a:xfrm>
            <a:off x="6502436" y="3357599"/>
            <a:ext cx="2627313" cy="3500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4249" name="WordArt 10"/>
          <p:cNvSpPr>
            <a:spLocks noChangeArrowheads="1" noChangeShapeType="1" noTextEdit="1"/>
          </p:cNvSpPr>
          <p:nvPr/>
        </p:nvSpPr>
        <p:spPr bwMode="auto">
          <a:xfrm>
            <a:off x="1476376" y="1628775"/>
            <a:ext cx="6551613" cy="3887788"/>
          </a:xfrm>
          <a:prstGeom prst="rect">
            <a:avLst/>
          </a:prstGeom>
        </p:spPr>
        <p:txBody>
          <a:bodyPr wrap="none" lIns="91269" tIns="45635" rIns="91269" bIns="45635" fromWordArt="1">
            <a:prstTxWarp prst="textCascadeUp">
              <a:avLst>
                <a:gd name="adj" fmla="val 44444"/>
              </a:avLst>
            </a:prstTxWarp>
            <a:scene3d>
              <a:camera prst="legacyPerspectiveFront">
                <a:rot lat="20519961" lon="1080000" rev="0"/>
              </a:camera>
              <a:lightRig rig="legacyHarsh2" dir="b"/>
            </a:scene3d>
            <a:sp3d extrusionH="430200" prstMaterial="legacyMatte">
              <a:extrusionClr>
                <a:srgbClr val="FF6600"/>
              </a:extrusionClr>
            </a:sp3d>
          </a:bodyPr>
          <a:lstStyle/>
          <a:p>
            <a:pPr eaLnBrk="0" hangingPunct="0"/>
            <a:r>
              <a:rPr lang="zh-CN" altLang="en-US" sz="3600" b="0" kern="10" dirty="0">
                <a:ln w="9525">
                  <a:round/>
                  <a:headEnd/>
                  <a:tailEnd/>
                </a:ln>
                <a:gradFill rotWithShape="1">
                  <a:gsLst>
                    <a:gs pos="0">
                      <a:srgbClr val="FFE701"/>
                    </a:gs>
                    <a:gs pos="100000">
                      <a:srgbClr val="FE3E02"/>
                    </a:gs>
                  </a:gsLst>
                  <a:lin ang="5400000" scaled="1"/>
                </a:gradFill>
                <a:latin typeface="Impact"/>
                <a:ea typeface="Impact"/>
                <a:cs typeface="Impact"/>
              </a:rPr>
              <a:t>拜偶像</a:t>
            </a:r>
            <a:r>
              <a:rPr lang="en-US" sz="3600" b="0" kern="10" dirty="0">
                <a:ln w="9525">
                  <a:round/>
                  <a:headEnd/>
                  <a:tailEnd/>
                </a:ln>
                <a:gradFill rotWithShape="1">
                  <a:gsLst>
                    <a:gs pos="0">
                      <a:srgbClr val="FFE701"/>
                    </a:gs>
                    <a:gs pos="100000">
                      <a:srgbClr val="FE3E02"/>
                    </a:gs>
                  </a:gsLst>
                  <a:lin ang="5400000" scaled="1"/>
                </a:gradFill>
                <a:latin typeface="Impact"/>
                <a:ea typeface="Impact"/>
                <a:cs typeface="Impact"/>
              </a:rPr>
              <a:t>?</a:t>
            </a:r>
          </a:p>
        </p:txBody>
      </p:sp>
    </p:spTree>
    <p:extLst>
      <p:ext uri="{BB962C8B-B14F-4D97-AF65-F5344CB8AC3E}">
        <p14:creationId xmlns:p14="http://schemas.microsoft.com/office/powerpoint/2010/main" val="1325782425"/>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91293" tIns="45647" rIns="91293" bIns="45647" anchor="ctr"/>
          <a:lstStyle/>
          <a:p>
            <a:pPr algn="l" eaLnBrk="0" hangingPunct="0">
              <a:defRPr/>
            </a:pPr>
            <a:endParaRPr lang="en-US" b="0">
              <a:solidFill>
                <a:srgbClr val="000000"/>
              </a:solidFill>
              <a:latin typeface="Arial"/>
              <a:cs typeface="Arial"/>
            </a:endParaRPr>
          </a:p>
        </p:txBody>
      </p:sp>
      <p:sp>
        <p:nvSpPr>
          <p:cNvPr id="216067" name="Text Box 3"/>
          <p:cNvSpPr txBox="1">
            <a:spLocks noChangeArrowheads="1"/>
          </p:cNvSpPr>
          <p:nvPr/>
        </p:nvSpPr>
        <p:spPr bwMode="auto">
          <a:xfrm>
            <a:off x="571500" y="1554164"/>
            <a:ext cx="8001000" cy="230829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spAutoFit/>
          </a:bodyPr>
          <a:lstStyle/>
          <a:p>
            <a:pPr algn="l">
              <a:spcBef>
                <a:spcPct val="50000"/>
              </a:spcBef>
              <a:defRPr/>
            </a:pPr>
            <a:r>
              <a:rPr lang="ru-RU" altLang="ja-JP" sz="3600" i="1" dirty="0">
                <a:solidFill>
                  <a:srgbClr val="FFFFFF"/>
                </a:solidFill>
                <a:latin typeface="Arial"/>
                <a:cs typeface="Arial"/>
              </a:rPr>
              <a:t>"</a:t>
            </a:r>
            <a:r>
              <a:rPr lang="zh-CN" altLang="en-US" sz="3600" i="1" dirty="0">
                <a:solidFill>
                  <a:srgbClr val="FFFFFF"/>
                </a:solidFill>
                <a:latin typeface="Arial"/>
                <a:cs typeface="Arial"/>
              </a:rPr>
              <a:t>最要紧的，你们应当知道：</a:t>
            </a:r>
            <a:r>
              <a:rPr lang="zh-CN" altLang="en-US" sz="3600" i="1" dirty="0">
                <a:solidFill>
                  <a:srgbClr val="FFFF00"/>
                </a:solidFill>
                <a:latin typeface="Arial"/>
                <a:cs typeface="Arial"/>
              </a:rPr>
              <a:t>圣经所有的预言，都不是先知自己的见解</a:t>
            </a:r>
            <a:r>
              <a:rPr lang="zh-CN" altLang="en-US" sz="3600" i="1" dirty="0">
                <a:solidFill>
                  <a:srgbClr val="FFFFFF"/>
                </a:solidFill>
                <a:latin typeface="Arial"/>
                <a:cs typeface="Arial"/>
              </a:rPr>
              <a:t>， 因为预言不是出于人意的，而是人受圣灵的感动，说出从　神而来的话</a:t>
            </a:r>
            <a:r>
              <a:rPr lang="ru-RU" altLang="ja-JP" sz="3600" i="1" dirty="0">
                <a:solidFill>
                  <a:srgbClr val="FFFFFF"/>
                </a:solidFill>
                <a:latin typeface="Arial"/>
                <a:cs typeface="Arial"/>
              </a:rPr>
              <a:t>"</a:t>
            </a:r>
            <a:endParaRPr lang="en-US" sz="3600" i="1" dirty="0">
              <a:solidFill>
                <a:srgbClr val="FFFFFF"/>
              </a:solidFill>
              <a:latin typeface="Arial"/>
              <a:cs typeface="Arial"/>
            </a:endParaRPr>
          </a:p>
        </p:txBody>
      </p:sp>
      <p:sp>
        <p:nvSpPr>
          <p:cNvPr id="216068" name="Text Box 4"/>
          <p:cNvSpPr txBox="1">
            <a:spLocks noChangeArrowheads="1"/>
          </p:cNvSpPr>
          <p:nvPr/>
        </p:nvSpPr>
        <p:spPr bwMode="auto">
          <a:xfrm>
            <a:off x="4419600" y="5943600"/>
            <a:ext cx="4572000" cy="590064"/>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spAutoFit/>
          </a:bodyPr>
          <a:lstStyle/>
          <a:p>
            <a:pPr algn="l">
              <a:spcBef>
                <a:spcPct val="50000"/>
              </a:spcBef>
              <a:defRPr/>
            </a:pPr>
            <a:r>
              <a:rPr lang="zh-CN" altLang="en-US" sz="3200" dirty="0">
                <a:solidFill>
                  <a:srgbClr val="FFFFFF"/>
                </a:solidFill>
                <a:latin typeface="Arial"/>
                <a:cs typeface="Arial"/>
              </a:rPr>
              <a:t>彼得后</a:t>
            </a:r>
            <a:r>
              <a:rPr lang="en-US" sz="3200" dirty="0">
                <a:solidFill>
                  <a:srgbClr val="FFFFFF"/>
                </a:solidFill>
                <a:latin typeface="Arial"/>
                <a:cs typeface="Arial"/>
              </a:rPr>
              <a:t>1:20-21 (</a:t>
            </a:r>
            <a:r>
              <a:rPr lang="en-US" altLang="zh-CN" sz="3200" dirty="0">
                <a:solidFill>
                  <a:srgbClr val="FFFFFF"/>
                </a:solidFill>
                <a:latin typeface="Arial"/>
                <a:cs typeface="Arial"/>
              </a:rPr>
              <a:t>CNV</a:t>
            </a:r>
            <a:r>
              <a:rPr lang="en-US" sz="3200" dirty="0">
                <a:solidFill>
                  <a:srgbClr val="FFFFFF"/>
                </a:solidFill>
                <a:latin typeface="Arial"/>
                <a:cs typeface="Arial"/>
              </a:rPr>
              <a:t>)</a:t>
            </a:r>
          </a:p>
        </p:txBody>
      </p:sp>
      <p:sp>
        <p:nvSpPr>
          <p:cNvPr id="216069" name="Rectangle 5"/>
          <p:cNvSpPr>
            <a:spLocks noGrp="1" noChangeArrowheads="1"/>
          </p:cNvSpPr>
          <p:nvPr>
            <p:ph type="title" idx="4294967295"/>
          </p:nvPr>
        </p:nvSpPr>
        <p:spPr>
          <a:xfrm>
            <a:off x="457200" y="274638"/>
            <a:ext cx="8229600" cy="774008"/>
          </a:xfrm>
          <a:gradFill rotWithShape="0">
            <a:gsLst>
              <a:gs pos="0">
                <a:srgbClr val="660066">
                  <a:gamma/>
                  <a:shade val="17255"/>
                  <a:invGamma/>
                </a:srgbClr>
              </a:gs>
              <a:gs pos="50000">
                <a:srgbClr val="660066"/>
              </a:gs>
              <a:gs pos="100000">
                <a:srgbClr val="660066">
                  <a:gamma/>
                  <a:shade val="17255"/>
                  <a:invGamma/>
                </a:srgbClr>
              </a:gs>
            </a:gsLst>
            <a:lin ang="5400000" scaled="1"/>
          </a:gradFill>
          <a:effectLst>
            <a:outerShdw blurRad="63500" dist="107763" dir="2700000" algn="ctr" rotWithShape="0">
              <a:schemeClr val="tx1">
                <a:alpha val="74998"/>
              </a:schemeClr>
            </a:outerShdw>
          </a:effectLst>
          <a:extLst>
            <a:ext uri="{91240B29-F687-4F45-9708-019B960494DF}">
              <a14:hiddenLine xmlns:a14="http://schemas.microsoft.com/office/drawing/2010/main" w="9525" cap="flat" cmpd="sng">
                <a:solidFill>
                  <a:schemeClr val="tx1"/>
                </a:solidFill>
                <a:prstDash val="solid"/>
                <a:miter lim="800000"/>
                <a:headEnd/>
                <a:tailEnd/>
              </a14:hiddenLine>
            </a:ext>
          </a:extLst>
        </p:spPr>
        <p:txBody>
          <a:bodyPr anchor="t">
            <a:spAutoFit/>
          </a:bodyPr>
          <a:lstStyle/>
          <a:p>
            <a:pPr eaLnBrk="1" hangingPunct="1">
              <a:spcBef>
                <a:spcPct val="50000"/>
              </a:spcBef>
              <a:defRPr/>
            </a:pPr>
            <a:r>
              <a:rPr lang="zh-CN" altLang="en-US" b="1" dirty="0">
                <a:solidFill>
                  <a:schemeClr val="bg1"/>
                </a:solidFill>
                <a:effectLst>
                  <a:outerShdw blurRad="38100" dist="38100" dir="2700000" algn="tl">
                    <a:srgbClr val="000000"/>
                  </a:outerShdw>
                </a:effectLst>
                <a:cs typeface="Arial"/>
              </a:rPr>
              <a:t>什么是预言</a:t>
            </a:r>
            <a:r>
              <a:rPr lang="en-US" altLang="zh-CN" b="1" dirty="0">
                <a:solidFill>
                  <a:schemeClr val="bg1"/>
                </a:solidFill>
                <a:effectLst>
                  <a:outerShdw blurRad="38100" dist="38100" dir="2700000" algn="tl">
                    <a:srgbClr val="000000"/>
                  </a:outerShdw>
                </a:effectLst>
                <a:cs typeface="Arial"/>
              </a:rPr>
              <a:t>? </a:t>
            </a:r>
            <a:endParaRPr lang="en-US" b="1" dirty="0">
              <a:solidFill>
                <a:schemeClr val="bg1"/>
              </a:solidFill>
              <a:effectLst>
                <a:outerShdw blurRad="38100" dist="38100" dir="2700000" algn="tl">
                  <a:srgbClr val="000000"/>
                </a:outerShdw>
              </a:effectLst>
              <a:latin typeface="Arial"/>
              <a:cs typeface="Arial"/>
            </a:endParaRPr>
          </a:p>
        </p:txBody>
      </p:sp>
    </p:spTree>
    <p:extLst>
      <p:ext uri="{BB962C8B-B14F-4D97-AF65-F5344CB8AC3E}">
        <p14:creationId xmlns:p14="http://schemas.microsoft.com/office/powerpoint/2010/main" val="94462330"/>
      </p:ext>
    </p:extLst>
  </p:cSld>
  <p:clrMapOvr>
    <a:masterClrMapping/>
  </p:clrMapOvr>
  <p:transition/>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4145"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4146" name="Rectangle 3"/>
          <p:cNvSpPr>
            <a:spLocks noGrp="1"/>
          </p:cNvSpPr>
          <p:nvPr>
            <p:ph type="ctrTitle" idx="4294967295"/>
          </p:nvPr>
        </p:nvSpPr>
        <p:spPr>
          <a:xfrm>
            <a:off x="838200" y="228600"/>
            <a:ext cx="7772400" cy="762000"/>
          </a:xfrm>
        </p:spPr>
        <p:txBody>
          <a:bodyPr/>
          <a:lstStyle/>
          <a:p>
            <a:pPr eaLnBrk="1" hangingPunct="1"/>
            <a:r>
              <a:rPr lang="zh-CN" altLang="en-US" sz="4000" dirty="0">
                <a:solidFill>
                  <a:schemeClr val="bg1"/>
                </a:solidFill>
                <a:latin typeface="Calibri" charset="0"/>
              </a:rPr>
              <a:t>格林多前 </a:t>
            </a:r>
            <a:r>
              <a:rPr lang="en-US" sz="4000" dirty="0">
                <a:solidFill>
                  <a:schemeClr val="bg1"/>
                </a:solidFill>
                <a:latin typeface="Calibri" charset="0"/>
              </a:rPr>
              <a:t>11:4</a:t>
            </a:r>
            <a:r>
              <a:rPr lang="en-US" sz="3200" dirty="0">
                <a:solidFill>
                  <a:schemeClr val="bg1"/>
                </a:solidFill>
                <a:latin typeface="Calibri" charset="0"/>
              </a:rPr>
              <a:t> </a:t>
            </a:r>
            <a:r>
              <a:rPr lang="en-US" altLang="zh-CN" sz="3200" dirty="0">
                <a:solidFill>
                  <a:schemeClr val="bg1"/>
                </a:solidFill>
                <a:latin typeface="Calibri" charset="0"/>
              </a:rPr>
              <a:t>CNV</a:t>
            </a:r>
            <a:endParaRPr lang="en-US" sz="3200" dirty="0">
              <a:solidFill>
                <a:schemeClr val="bg1"/>
              </a:solidFill>
              <a:latin typeface="Calibri" charset="0"/>
            </a:endParaRPr>
          </a:p>
        </p:txBody>
      </p:sp>
      <p:sp>
        <p:nvSpPr>
          <p:cNvPr id="134147" name="Rectangle 3"/>
          <p:cNvSpPr txBox="1">
            <a:spLocks/>
          </p:cNvSpPr>
          <p:nvPr/>
        </p:nvSpPr>
        <p:spPr bwMode="auto">
          <a:xfrm>
            <a:off x="2743200" y="1600200"/>
            <a:ext cx="5867400"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3600" baseline="30000" dirty="0">
                <a:solidFill>
                  <a:srgbClr val="FFFFFF"/>
                </a:solidFill>
              </a:rPr>
              <a:t>4</a:t>
            </a:r>
            <a:r>
              <a:rPr lang="zh-CN" altLang="en-US" sz="3600" dirty="0">
                <a:solidFill>
                  <a:srgbClr val="FFFFFF"/>
                </a:solidFill>
              </a:rPr>
              <a:t>男人祷告或讲道的时候，如果蒙着头，就是羞辱自己的头。</a:t>
            </a:r>
            <a:endParaRPr lang="en-US" sz="3600" dirty="0">
              <a:solidFill>
                <a:srgbClr val="FFFFFF"/>
              </a:solidFill>
            </a:endParaRPr>
          </a:p>
        </p:txBody>
      </p:sp>
    </p:spTree>
    <p:extLst>
      <p:ext uri="{BB962C8B-B14F-4D97-AF65-F5344CB8AC3E}">
        <p14:creationId xmlns:p14="http://schemas.microsoft.com/office/powerpoint/2010/main" val="3131320103"/>
      </p:ext>
    </p:extLst>
  </p:cSld>
  <p:clrMapOvr>
    <a:masterClrMapping/>
  </p:clrMapOvr>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2337"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2338" name="Rectangle 3"/>
          <p:cNvSpPr>
            <a:spLocks noGrp="1"/>
          </p:cNvSpPr>
          <p:nvPr>
            <p:ph type="ctrTitle" idx="4294967295"/>
          </p:nvPr>
        </p:nvSpPr>
        <p:spPr>
          <a:xfrm>
            <a:off x="838200" y="228600"/>
            <a:ext cx="7772400" cy="762000"/>
          </a:xfrm>
        </p:spPr>
        <p:txBody>
          <a:bodyPr/>
          <a:lstStyle/>
          <a:p>
            <a:pPr eaLnBrk="1" hangingPunct="1"/>
            <a:r>
              <a:rPr lang="zh-CN" altLang="en-US" sz="4000" dirty="0">
                <a:solidFill>
                  <a:schemeClr val="bg1"/>
                </a:solidFill>
                <a:latin typeface="Calibri" charset="0"/>
              </a:rPr>
              <a:t>格林多前 </a:t>
            </a:r>
            <a:r>
              <a:rPr lang="en-US" sz="4000" dirty="0">
                <a:solidFill>
                  <a:schemeClr val="bg1"/>
                </a:solidFill>
                <a:latin typeface="Calibri" charset="0"/>
              </a:rPr>
              <a:t>11:5-6</a:t>
            </a:r>
            <a:r>
              <a:rPr lang="en-US" sz="3200" dirty="0">
                <a:solidFill>
                  <a:schemeClr val="bg1"/>
                </a:solidFill>
                <a:latin typeface="Calibri" charset="0"/>
              </a:rPr>
              <a:t> </a:t>
            </a:r>
            <a:r>
              <a:rPr lang="en-US" altLang="zh-CN" sz="3200" dirty="0">
                <a:solidFill>
                  <a:schemeClr val="bg1"/>
                </a:solidFill>
                <a:latin typeface="Calibri" charset="0"/>
              </a:rPr>
              <a:t>CNV</a:t>
            </a:r>
            <a:endParaRPr lang="en-US" sz="3200" dirty="0">
              <a:solidFill>
                <a:schemeClr val="bg1"/>
              </a:solidFill>
              <a:latin typeface="Calibri" charset="0"/>
            </a:endParaRPr>
          </a:p>
        </p:txBody>
      </p:sp>
      <p:sp>
        <p:nvSpPr>
          <p:cNvPr id="7" name="Rectangle 3"/>
          <p:cNvSpPr txBox="1">
            <a:spLocks/>
          </p:cNvSpPr>
          <p:nvPr/>
        </p:nvSpPr>
        <p:spPr bwMode="auto">
          <a:xfrm>
            <a:off x="1331640" y="1447800"/>
            <a:ext cx="7659960" cy="50292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en-US" sz="3600" baseline="30000" dirty="0">
                <a:solidFill>
                  <a:srgbClr val="FFFFFF"/>
                </a:solidFill>
                <a:effectLst>
                  <a:glow rad="254000">
                    <a:srgbClr val="000000">
                      <a:alpha val="90000"/>
                    </a:srgbClr>
                  </a:glow>
                </a:effectLst>
              </a:rPr>
              <a:t>5</a:t>
            </a:r>
            <a:r>
              <a:rPr lang="zh-CN" altLang="en-US" sz="3600" dirty="0">
                <a:solidFill>
                  <a:srgbClr val="FFFFFF"/>
                </a:solidFill>
                <a:effectLst>
                  <a:glow rad="254000">
                    <a:srgbClr val="000000">
                      <a:alpha val="90000"/>
                    </a:srgbClr>
                  </a:glow>
                </a:effectLst>
              </a:rPr>
              <a:t>女人祷告或讲道的时候，如果不蒙着头，就是羞辱自己的头，因为这就好象剃了头发一样。 </a:t>
            </a:r>
            <a:r>
              <a:rPr lang="en-US" altLang="zh-CN" sz="3600" baseline="30000" dirty="0">
                <a:solidFill>
                  <a:srgbClr val="FFFFFF"/>
                </a:solidFill>
                <a:effectLst>
                  <a:glow rad="254000">
                    <a:srgbClr val="000000">
                      <a:alpha val="90000"/>
                    </a:srgbClr>
                  </a:glow>
                </a:effectLst>
              </a:rPr>
              <a:t>6</a:t>
            </a:r>
            <a:r>
              <a:rPr lang="en-US" altLang="zh-CN" sz="3600" dirty="0">
                <a:solidFill>
                  <a:srgbClr val="FFFFFF"/>
                </a:solidFill>
                <a:effectLst>
                  <a:glow rad="254000">
                    <a:srgbClr val="000000">
                      <a:alpha val="90000"/>
                    </a:srgbClr>
                  </a:glow>
                </a:effectLst>
              </a:rPr>
              <a:t> </a:t>
            </a:r>
            <a:r>
              <a:rPr lang="zh-CN" altLang="en-US" sz="3600" dirty="0">
                <a:solidFill>
                  <a:srgbClr val="FFFFFF"/>
                </a:solidFill>
                <a:effectLst>
                  <a:glow rad="254000">
                    <a:srgbClr val="000000">
                      <a:alpha val="90000"/>
                    </a:srgbClr>
                  </a:glow>
                </a:effectLst>
              </a:rPr>
              <a:t>女人要不蒙着头，她就应当把头发剪了；如果女人以为剪发或剃头是羞耻的事，她就应当蒙着头。</a:t>
            </a:r>
            <a:endParaRPr lang="en-US" sz="3600" dirty="0">
              <a:solidFill>
                <a:srgbClr val="FFFFFF"/>
              </a:solidFill>
              <a:effectLst>
                <a:glow rad="254000">
                  <a:srgbClr val="000000">
                    <a:alpha val="90000"/>
                  </a:srgbClr>
                </a:glow>
              </a:effectLst>
            </a:endParaRPr>
          </a:p>
        </p:txBody>
      </p:sp>
    </p:spTree>
    <p:extLst>
      <p:ext uri="{BB962C8B-B14F-4D97-AF65-F5344CB8AC3E}">
        <p14:creationId xmlns:p14="http://schemas.microsoft.com/office/powerpoint/2010/main" val="1580030253"/>
      </p:ext>
    </p:extLst>
  </p:cSld>
  <p:clrMapOvr>
    <a:masterClrMapping/>
  </p:clrMapOvr>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5"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sp>
        <p:nvSpPr>
          <p:cNvPr id="144386" name="Rectangle 3"/>
          <p:cNvSpPr>
            <a:spLocks noGrp="1"/>
          </p:cNvSpPr>
          <p:nvPr>
            <p:ph type="ctrTitle" idx="4294967295"/>
          </p:nvPr>
        </p:nvSpPr>
        <p:spPr>
          <a:xfrm>
            <a:off x="685800" y="2286000"/>
            <a:ext cx="7772400" cy="1143000"/>
          </a:xfrm>
        </p:spPr>
        <p:txBody>
          <a:bodyPr/>
          <a:lstStyle/>
          <a:p>
            <a:pPr eaLnBrk="1" hangingPunct="1"/>
            <a:r>
              <a:rPr lang="en-US">
                <a:solidFill>
                  <a:schemeClr val="tx1"/>
                </a:solidFill>
                <a:latin typeface="Calibri" charset="0"/>
              </a:rPr>
              <a:t>Flowing Hair</a:t>
            </a:r>
            <a:endParaRPr lang="en-US">
              <a:latin typeface="Calibri" charset="0"/>
            </a:endParaRPr>
          </a:p>
        </p:txBody>
      </p:sp>
      <p:pic>
        <p:nvPicPr>
          <p:cNvPr id="144387" name="Picture 4" descr="Woman with Flowing Ha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295402" y="0"/>
            <a:ext cx="6818313"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700764895"/>
      </p:ext>
    </p:extLst>
  </p:cSld>
  <p:clrMapOvr>
    <a:masterClrMapping/>
  </p:clrMapOvr>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3" name="Rectangle 3"/>
          <p:cNvSpPr>
            <a:spLocks noGrp="1"/>
          </p:cNvSpPr>
          <p:nvPr>
            <p:ph type="ctrTitle" idx="4294967295"/>
          </p:nvPr>
        </p:nvSpPr>
        <p:spPr>
          <a:xfrm>
            <a:off x="685800" y="2286000"/>
            <a:ext cx="7772400" cy="1143000"/>
          </a:xfrm>
        </p:spPr>
        <p:txBody>
          <a:bodyPr/>
          <a:lstStyle/>
          <a:p>
            <a:pPr eaLnBrk="1" hangingPunct="1"/>
            <a:r>
              <a:rPr lang="en-US">
                <a:solidFill>
                  <a:schemeClr val="tx1"/>
                </a:solidFill>
                <a:latin typeface="Calibri" charset="0"/>
              </a:rPr>
              <a:t>Bald Mona Lisa</a:t>
            </a:r>
            <a:endParaRPr lang="en-US">
              <a:latin typeface="Calibri" charset="0"/>
            </a:endParaRPr>
          </a:p>
        </p:txBody>
      </p:sp>
      <p:sp>
        <p:nvSpPr>
          <p:cNvPr id="146434"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pic>
        <p:nvPicPr>
          <p:cNvPr id="146435" name="Picture 7" descr="baldmona_lisa_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495456" y="76201"/>
            <a:ext cx="6297613" cy="670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400283702"/>
      </p:ext>
    </p:extLst>
  </p:cSld>
  <p:clrMapOvr>
    <a:masterClrMapping/>
  </p:clrMapOvr>
  <p:transition/>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1"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sp>
        <p:nvSpPr>
          <p:cNvPr id="148482" name="Rectangle 3"/>
          <p:cNvSpPr>
            <a:spLocks noGrp="1"/>
          </p:cNvSpPr>
          <p:nvPr>
            <p:ph type="ctrTitle" idx="4294967295"/>
          </p:nvPr>
        </p:nvSpPr>
        <p:spPr>
          <a:xfrm>
            <a:off x="685800" y="2286000"/>
            <a:ext cx="7772400" cy="1143000"/>
          </a:xfrm>
        </p:spPr>
        <p:txBody>
          <a:bodyPr/>
          <a:lstStyle/>
          <a:p>
            <a:pPr eaLnBrk="1" hangingPunct="1"/>
            <a:r>
              <a:rPr lang="en-US">
                <a:solidFill>
                  <a:schemeClr val="tx1"/>
                </a:solidFill>
                <a:latin typeface="Calibri" charset="0"/>
              </a:rPr>
              <a:t>Bald Hair</a:t>
            </a:r>
            <a:endParaRPr lang="en-US">
              <a:latin typeface="Calibri" charset="0"/>
            </a:endParaRPr>
          </a:p>
        </p:txBody>
      </p:sp>
      <p:pic>
        <p:nvPicPr>
          <p:cNvPr id="148483" name="Picture 5" descr="baldwom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371600" y="0"/>
            <a:ext cx="62928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017986438"/>
      </p:ext>
    </p:extLst>
  </p:cSld>
  <p:clrMapOvr>
    <a:masterClrMapping/>
  </p:clrMapOvr>
  <p:transition/>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pic>
        <p:nvPicPr>
          <p:cNvPr id="150530"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288" y="620714"/>
            <a:ext cx="9139238" cy="6237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531" name="Rectangle 3"/>
          <p:cNvSpPr>
            <a:spLocks noGrp="1"/>
          </p:cNvSpPr>
          <p:nvPr>
            <p:ph type="ctrTitle" idx="4294967295"/>
          </p:nvPr>
        </p:nvSpPr>
        <p:spPr>
          <a:xfrm>
            <a:off x="0" y="1"/>
            <a:ext cx="9144000" cy="620713"/>
          </a:xfrm>
        </p:spPr>
        <p:txBody>
          <a:bodyPr/>
          <a:lstStyle/>
          <a:p>
            <a:pPr eaLnBrk="1" hangingPunct="1"/>
            <a:r>
              <a:rPr lang="zh-CN" altLang="en-US" dirty="0">
                <a:solidFill>
                  <a:schemeClr val="bg1"/>
                </a:solidFill>
                <a:latin typeface="Calibri" charset="0"/>
              </a:rPr>
              <a:t>妇女应该载着面纱来崇拜吗？</a:t>
            </a:r>
            <a:endParaRPr lang="en-US" dirty="0">
              <a:latin typeface="Calibri" charset="0"/>
            </a:endParaRPr>
          </a:p>
        </p:txBody>
      </p:sp>
    </p:spTree>
    <p:extLst>
      <p:ext uri="{BB962C8B-B14F-4D97-AF65-F5344CB8AC3E}">
        <p14:creationId xmlns:p14="http://schemas.microsoft.com/office/powerpoint/2010/main" val="932357012"/>
      </p:ext>
    </p:extLst>
  </p:cSld>
  <p:clrMapOvr>
    <a:masterClrMapping/>
  </p:clrMapOvr>
  <p:transition/>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7"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sp>
        <p:nvSpPr>
          <p:cNvPr id="152578" name="Rectangle 3"/>
          <p:cNvSpPr>
            <a:spLocks noGrp="1"/>
          </p:cNvSpPr>
          <p:nvPr>
            <p:ph type="ctrTitle" idx="4294967295"/>
          </p:nvPr>
        </p:nvSpPr>
        <p:spPr>
          <a:xfrm>
            <a:off x="0" y="44450"/>
            <a:ext cx="9144000" cy="620713"/>
          </a:xfrm>
        </p:spPr>
        <p:txBody>
          <a:bodyPr/>
          <a:lstStyle/>
          <a:p>
            <a:pPr eaLnBrk="1" hangingPunct="1"/>
            <a:r>
              <a:rPr lang="zh-CN" altLang="en-US" dirty="0">
                <a:solidFill>
                  <a:schemeClr val="bg1"/>
                </a:solidFill>
                <a:latin typeface="Calibri" charset="0"/>
              </a:rPr>
              <a:t>面纱在婚礼上是美丽的</a:t>
            </a:r>
            <a:r>
              <a:rPr lang="en-US" altLang="zh-CN" dirty="0">
                <a:solidFill>
                  <a:schemeClr val="bg1"/>
                </a:solidFill>
                <a:latin typeface="Calibri" charset="0"/>
              </a:rPr>
              <a:t>...</a:t>
            </a:r>
            <a:endParaRPr lang="en-US" dirty="0">
              <a:latin typeface="Calibri" charset="0"/>
            </a:endParaRPr>
          </a:p>
        </p:txBody>
      </p:sp>
      <p:pic>
        <p:nvPicPr>
          <p:cNvPr id="152579"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765206"/>
            <a:ext cx="9112250" cy="6092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25311811"/>
      </p:ext>
    </p:extLst>
  </p:cSld>
  <p:clrMapOvr>
    <a:masterClrMapping/>
  </p:clrMapOvr>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5"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sp>
        <p:nvSpPr>
          <p:cNvPr id="154626" name="Rectangle 3"/>
          <p:cNvSpPr>
            <a:spLocks noGrp="1"/>
          </p:cNvSpPr>
          <p:nvPr>
            <p:ph type="ctrTitle" idx="4294967295"/>
          </p:nvPr>
        </p:nvSpPr>
        <p:spPr>
          <a:xfrm>
            <a:off x="107951" y="115919"/>
            <a:ext cx="8969375" cy="1728787"/>
          </a:xfrm>
        </p:spPr>
        <p:txBody>
          <a:bodyPr/>
          <a:lstStyle/>
          <a:p>
            <a:pPr eaLnBrk="1" hangingPunct="1"/>
            <a:r>
              <a:rPr lang="zh-CN" altLang="en-US" sz="4000" b="1" dirty="0">
                <a:solidFill>
                  <a:schemeClr val="bg1"/>
                </a:solidFill>
                <a:latin typeface="Calibri" charset="0"/>
              </a:rPr>
              <a:t>在今天大多数社会中，戴头罩会发出错误的信号 </a:t>
            </a:r>
            <a:r>
              <a:rPr lang="en-US" altLang="zh-CN" sz="4000" b="1" dirty="0">
                <a:solidFill>
                  <a:schemeClr val="bg1"/>
                </a:solidFill>
                <a:latin typeface="Calibri" charset="0"/>
              </a:rPr>
              <a:t>- </a:t>
            </a:r>
            <a:r>
              <a:rPr lang="zh-CN" altLang="en-US" sz="4000" b="1" dirty="0">
                <a:solidFill>
                  <a:schemeClr val="bg1"/>
                </a:solidFill>
                <a:latin typeface="Calibri" charset="0"/>
              </a:rPr>
              <a:t>我们是与社会惯例脱节</a:t>
            </a:r>
            <a:endParaRPr lang="en-US" sz="4000" b="1" dirty="0">
              <a:latin typeface="Calibri" charset="0"/>
            </a:endParaRPr>
          </a:p>
        </p:txBody>
      </p:sp>
      <p:pic>
        <p:nvPicPr>
          <p:cNvPr id="154627"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482" y="2060577"/>
            <a:ext cx="9201151" cy="4830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56435683"/>
      </p:ext>
    </p:extLst>
  </p:cSld>
  <p:clrMapOvr>
    <a:masterClrMapping/>
  </p:clrMapOvr>
  <p:transition/>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sp>
        <p:nvSpPr>
          <p:cNvPr id="162818" name="Rectangle 3"/>
          <p:cNvSpPr>
            <a:spLocks noGrp="1"/>
          </p:cNvSpPr>
          <p:nvPr>
            <p:ph type="ctrTitle" idx="4294967295"/>
          </p:nvPr>
        </p:nvSpPr>
        <p:spPr>
          <a:xfrm>
            <a:off x="179388" y="457200"/>
            <a:ext cx="8856662" cy="1143000"/>
          </a:xfrm>
        </p:spPr>
        <p:txBody>
          <a:bodyPr/>
          <a:lstStyle/>
          <a:p>
            <a:pPr marL="890776" indent="-890776" algn="l" eaLnBrk="1" hangingPunct="1"/>
            <a:r>
              <a:rPr lang="en-US" b="1" dirty="0">
                <a:solidFill>
                  <a:schemeClr val="bg1"/>
                </a:solidFill>
                <a:latin typeface="Arial" charset="0"/>
              </a:rPr>
              <a:t>B. </a:t>
            </a:r>
            <a:r>
              <a:rPr lang="zh-CN" altLang="en-US" b="1" dirty="0">
                <a:solidFill>
                  <a:schemeClr val="bg1"/>
                </a:solidFill>
                <a:latin typeface="Arial" charset="0"/>
              </a:rPr>
              <a:t>今天我们仍然要在敬拜中保守我们从神而来的权柄</a:t>
            </a:r>
            <a:endParaRPr lang="en-US" b="1" dirty="0">
              <a:solidFill>
                <a:schemeClr val="bg1"/>
              </a:solidFill>
              <a:latin typeface="Arial" charset="0"/>
            </a:endParaRPr>
          </a:p>
        </p:txBody>
      </p:sp>
      <p:pic>
        <p:nvPicPr>
          <p:cNvPr id="162819" name="Picture 4" descr="03footwash_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67001" y="2019301"/>
            <a:ext cx="3810000" cy="281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2820" name="Rectangle 3"/>
          <p:cNvSpPr>
            <a:spLocks/>
          </p:cNvSpPr>
          <p:nvPr/>
        </p:nvSpPr>
        <p:spPr bwMode="auto">
          <a:xfrm>
            <a:off x="0" y="2971800"/>
            <a:ext cx="2590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p>
            <a:r>
              <a:rPr lang="zh-CN" altLang="en-US" sz="4400" dirty="0">
                <a:solidFill>
                  <a:srgbClr val="FFFFFF"/>
                </a:solidFill>
                <a:latin typeface="Times" charset="0"/>
              </a:rPr>
              <a:t>男人</a:t>
            </a:r>
            <a:endParaRPr lang="en-US" sz="4400" dirty="0">
              <a:solidFill>
                <a:srgbClr val="FFFFFF"/>
              </a:solidFill>
              <a:latin typeface="Times" charset="0"/>
            </a:endParaRPr>
          </a:p>
        </p:txBody>
      </p:sp>
      <p:sp>
        <p:nvSpPr>
          <p:cNvPr id="334854" name="Rectangle 3"/>
          <p:cNvSpPr>
            <a:spLocks/>
          </p:cNvSpPr>
          <p:nvPr/>
        </p:nvSpPr>
        <p:spPr bwMode="auto">
          <a:xfrm>
            <a:off x="6553200" y="2971800"/>
            <a:ext cx="2590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p>
            <a:r>
              <a:rPr lang="zh-CN" altLang="en-US" sz="4400" dirty="0">
                <a:solidFill>
                  <a:srgbClr val="FFFFFF"/>
                </a:solidFill>
                <a:latin typeface="Times" charset="0"/>
              </a:rPr>
              <a:t>女人</a:t>
            </a:r>
            <a:endParaRPr lang="en-US" sz="4400" dirty="0">
              <a:solidFill>
                <a:srgbClr val="FFFFFF"/>
              </a:solidFill>
              <a:latin typeface="Times" charset="0"/>
            </a:endParaRPr>
          </a:p>
        </p:txBody>
      </p:sp>
    </p:spTree>
    <p:extLst>
      <p:ext uri="{BB962C8B-B14F-4D97-AF65-F5344CB8AC3E}">
        <p14:creationId xmlns:p14="http://schemas.microsoft.com/office/powerpoint/2010/main" val="33250031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33485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4854" grpId="0" build="p" autoUpdateAnimBg="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2226"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wrap="none" lIns="91269" tIns="45635" rIns="91269" bIns="45635" anchor="ctr"/>
          <a:lstStyle/>
          <a:p>
            <a:pPr eaLnBrk="0" hangingPunct="0"/>
            <a:endParaRPr lang="en-US" sz="1600" b="0">
              <a:solidFill>
                <a:srgbClr val="FFFFFF"/>
              </a:solidFill>
              <a:latin typeface="Arial"/>
              <a:cs typeface="Arial"/>
            </a:endParaRPr>
          </a:p>
        </p:txBody>
      </p:sp>
      <p:pic>
        <p:nvPicPr>
          <p:cNvPr id="1332227" name="Picture 3" descr="spanki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47485"/>
            <a:ext cx="8458200" cy="6765925"/>
          </a:xfrm>
          <a:prstGeom prst="rect">
            <a:avLst/>
          </a:prstGeom>
          <a:noFill/>
          <a:extLst>
            <a:ext uri="{909E8E84-426E-40DD-AFC4-6F175D3DCCD1}">
              <a14:hiddenFill xmlns:a14="http://schemas.microsoft.com/office/drawing/2010/main">
                <a:solidFill>
                  <a:srgbClr val="FFFFFF"/>
                </a:solidFill>
              </a14:hiddenFill>
            </a:ext>
          </a:extLst>
        </p:spPr>
      </p:pic>
      <p:sp>
        <p:nvSpPr>
          <p:cNvPr id="1332228" name="Rectangle 4"/>
          <p:cNvSpPr>
            <a:spLocks noGrp="1"/>
          </p:cNvSpPr>
          <p:nvPr>
            <p:ph type="ctrTitle"/>
          </p:nvPr>
        </p:nvSpPr>
        <p:spPr bwMode="auto">
          <a:xfrm>
            <a:off x="1094184" y="800100"/>
            <a:ext cx="6934200" cy="1980828"/>
          </a:xfrm>
          <a:noFill/>
          <a:effectLst>
            <a:outerShdw blurRad="63500" dist="35921" dir="2700000" algn="ctr" rotWithShape="0">
              <a:srgbClr val="000000">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621149" indent="-621149" algn="l"/>
            <a:r>
              <a:rPr lang="en-US" b="1" dirty="0">
                <a:effectLst>
                  <a:glow rad="279400">
                    <a:schemeClr val="bg1">
                      <a:alpha val="75000"/>
                    </a:schemeClr>
                  </a:glow>
                </a:effectLst>
                <a:latin typeface="Arial"/>
                <a:cs typeface="Arial"/>
              </a:rPr>
              <a:t>I.	</a:t>
            </a:r>
            <a:r>
              <a:rPr lang="zh-CN" altLang="en-US" b="1" dirty="0">
                <a:effectLst>
                  <a:glow rad="279400">
                    <a:schemeClr val="bg1">
                      <a:alpha val="75000"/>
                    </a:schemeClr>
                  </a:glow>
                </a:effectLst>
                <a:latin typeface="Arial"/>
                <a:cs typeface="Arial"/>
              </a:rPr>
              <a:t>拜偶像必被神</a:t>
            </a:r>
            <a:r>
              <a:rPr lang="zh-CN" altLang="en-US" b="1" dirty="0">
                <a:solidFill>
                  <a:srgbClr val="FFFF00"/>
                </a:solidFill>
                <a:effectLst>
                  <a:glow rad="279400">
                    <a:schemeClr val="bg1">
                      <a:alpha val="75000"/>
                    </a:schemeClr>
                  </a:glow>
                </a:effectLst>
                <a:latin typeface="Arial"/>
                <a:cs typeface="Arial"/>
              </a:rPr>
              <a:t>惩罚</a:t>
            </a:r>
            <a:br>
              <a:rPr lang="zh-CN" altLang="en-US" b="1" dirty="0">
                <a:effectLst>
                  <a:glow rad="279400">
                    <a:schemeClr val="bg1">
                      <a:alpha val="75000"/>
                    </a:schemeClr>
                  </a:glow>
                </a:effectLst>
                <a:latin typeface="Arial"/>
                <a:cs typeface="Arial"/>
              </a:rPr>
            </a:br>
            <a:r>
              <a:rPr lang="zh-CN" altLang="en-US" b="1" dirty="0">
                <a:effectLst>
                  <a:glow rad="279400">
                    <a:schemeClr val="bg1">
                      <a:alpha val="75000"/>
                    </a:schemeClr>
                  </a:glow>
                </a:effectLst>
                <a:latin typeface="Arial"/>
                <a:cs typeface="Arial"/>
              </a:rPr>
              <a:t> </a:t>
            </a:r>
            <a:r>
              <a:rPr lang="en-US" b="1" dirty="0">
                <a:effectLst>
                  <a:glow rad="279400">
                    <a:schemeClr val="bg1">
                      <a:alpha val="75000"/>
                    </a:schemeClr>
                  </a:glow>
                </a:effectLst>
                <a:latin typeface="Arial"/>
                <a:cs typeface="Arial"/>
              </a:rPr>
              <a:t>(10:1-13).</a:t>
            </a:r>
            <a:endParaRPr lang="en-US" dirty="0">
              <a:effectLst>
                <a:glow rad="279400">
                  <a:schemeClr val="bg1">
                    <a:alpha val="75000"/>
                  </a:schemeClr>
                </a:glow>
              </a:effectLst>
              <a:latin typeface="Arial"/>
              <a:cs typeface="Arial"/>
            </a:endParaRPr>
          </a:p>
        </p:txBody>
      </p:sp>
      <p:sp>
        <p:nvSpPr>
          <p:cNvPr id="5" name="Text Box 5"/>
          <p:cNvSpPr txBox="1">
            <a:spLocks noChangeArrowheads="1"/>
          </p:cNvSpPr>
          <p:nvPr/>
        </p:nvSpPr>
        <p:spPr bwMode="auto">
          <a:xfrm>
            <a:off x="0" y="5232032"/>
            <a:ext cx="9144000" cy="1312776"/>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square" lIns="129434" tIns="64719" rIns="129434" bIns="64719">
            <a:spAutoFit/>
          </a:bodyPr>
          <a:lstStyle>
            <a:lvl1pPr defTabSz="1300163">
              <a:defRPr sz="1200">
                <a:solidFill>
                  <a:schemeClr val="tx1"/>
                </a:solidFill>
                <a:latin typeface="Times New Roman" charset="0"/>
                <a:ea typeface="ＭＳ Ｐゴシック" charset="0"/>
              </a:defRPr>
            </a:lvl1pPr>
            <a:lvl2pPr marL="650875" defTabSz="1300163">
              <a:defRPr sz="1200">
                <a:solidFill>
                  <a:schemeClr val="tx1"/>
                </a:solidFill>
                <a:latin typeface="Times New Roman" charset="0"/>
                <a:ea typeface="ＭＳ Ｐゴシック" charset="0"/>
              </a:defRPr>
            </a:lvl2pPr>
            <a:lvl3pPr marL="1300163" defTabSz="1300163">
              <a:defRPr sz="1200">
                <a:solidFill>
                  <a:schemeClr val="tx1"/>
                </a:solidFill>
                <a:latin typeface="Times New Roman" charset="0"/>
                <a:ea typeface="ＭＳ Ｐゴシック" charset="0"/>
              </a:defRPr>
            </a:lvl3pPr>
            <a:lvl4pPr marL="1951038" defTabSz="1300163">
              <a:defRPr sz="1200">
                <a:solidFill>
                  <a:schemeClr val="tx1"/>
                </a:solidFill>
                <a:latin typeface="Times New Roman" charset="0"/>
                <a:ea typeface="ＭＳ Ｐゴシック" charset="0"/>
              </a:defRPr>
            </a:lvl4pPr>
            <a:lvl5pPr marL="2600325" defTabSz="1300163">
              <a:defRPr sz="1200">
                <a:solidFill>
                  <a:schemeClr val="tx1"/>
                </a:solidFill>
                <a:latin typeface="Times New Roman" charset="0"/>
                <a:ea typeface="ＭＳ Ｐゴシック" charset="0"/>
              </a:defRPr>
            </a:lvl5pPr>
            <a:lvl6pPr marL="3057525" defTabSz="1300163" fontAlgn="base">
              <a:spcBef>
                <a:spcPct val="0"/>
              </a:spcBef>
              <a:spcAft>
                <a:spcPct val="0"/>
              </a:spcAft>
              <a:defRPr sz="1200">
                <a:solidFill>
                  <a:schemeClr val="tx1"/>
                </a:solidFill>
                <a:latin typeface="Times New Roman" charset="0"/>
                <a:ea typeface="ＭＳ Ｐゴシック" charset="0"/>
              </a:defRPr>
            </a:lvl6pPr>
            <a:lvl7pPr marL="3514725" defTabSz="1300163" fontAlgn="base">
              <a:spcBef>
                <a:spcPct val="0"/>
              </a:spcBef>
              <a:spcAft>
                <a:spcPct val="0"/>
              </a:spcAft>
              <a:defRPr sz="1200">
                <a:solidFill>
                  <a:schemeClr val="tx1"/>
                </a:solidFill>
                <a:latin typeface="Times New Roman" charset="0"/>
                <a:ea typeface="ＭＳ Ｐゴシック" charset="0"/>
              </a:defRPr>
            </a:lvl7pPr>
            <a:lvl8pPr marL="3971925" defTabSz="1300163" fontAlgn="base">
              <a:spcBef>
                <a:spcPct val="0"/>
              </a:spcBef>
              <a:spcAft>
                <a:spcPct val="0"/>
              </a:spcAft>
              <a:defRPr sz="1200">
                <a:solidFill>
                  <a:schemeClr val="tx1"/>
                </a:solidFill>
                <a:latin typeface="Times New Roman" charset="0"/>
                <a:ea typeface="ＭＳ Ｐゴシック" charset="0"/>
              </a:defRPr>
            </a:lvl8pPr>
            <a:lvl9pPr marL="4429125" defTabSz="1300163" fontAlgn="base">
              <a:spcBef>
                <a:spcPct val="0"/>
              </a:spcBef>
              <a:spcAft>
                <a:spcPct val="0"/>
              </a:spcAft>
              <a:defRPr sz="1200">
                <a:solidFill>
                  <a:schemeClr val="tx1"/>
                </a:solidFill>
                <a:latin typeface="Times New Roman" charset="0"/>
                <a:ea typeface="ＭＳ Ｐゴシック" charset="0"/>
              </a:defRPr>
            </a:lvl9pPr>
          </a:lstStyle>
          <a:p>
            <a:pPr>
              <a:lnSpc>
                <a:spcPct val="80000"/>
              </a:lnSpc>
              <a:spcBef>
                <a:spcPct val="50000"/>
              </a:spcBef>
              <a:defRPr/>
            </a:pPr>
            <a:r>
              <a:rPr lang="zh-CN" altLang="en-US" sz="4800" dirty="0">
                <a:latin typeface="Arial"/>
                <a:cs typeface="Arial"/>
              </a:rPr>
              <a:t>打屁股</a:t>
            </a:r>
            <a:r>
              <a:rPr lang="en-US" altLang="zh-CN" sz="4800" dirty="0">
                <a:latin typeface="Arial"/>
                <a:cs typeface="Arial"/>
              </a:rPr>
              <a:t>…</a:t>
            </a:r>
            <a:br>
              <a:rPr lang="en-US" altLang="zh-CN" sz="4800" dirty="0">
                <a:latin typeface="Arial"/>
                <a:cs typeface="Arial"/>
              </a:rPr>
            </a:br>
            <a:r>
              <a:rPr lang="en-US" altLang="zh-CN" sz="4800" dirty="0">
                <a:latin typeface="Arial"/>
                <a:cs typeface="Arial"/>
              </a:rPr>
              <a:t> </a:t>
            </a:r>
            <a:r>
              <a:rPr lang="zh-CN" altLang="en-US" sz="2800" dirty="0">
                <a:latin typeface="Arial"/>
                <a:cs typeface="Arial"/>
              </a:rPr>
              <a:t>不是办法的办法</a:t>
            </a:r>
          </a:p>
        </p:txBody>
      </p:sp>
    </p:spTree>
    <p:extLst>
      <p:ext uri="{BB962C8B-B14F-4D97-AF65-F5344CB8AC3E}">
        <p14:creationId xmlns:p14="http://schemas.microsoft.com/office/powerpoint/2010/main" val="2461060718"/>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Rectangle 1"/>
          <p:cNvSpPr>
            <a:spLocks noGrp="1" noChangeArrowheads="1"/>
          </p:cNvSpPr>
          <p:nvPr>
            <p:ph type="title"/>
          </p:nvPr>
        </p:nvSpPr>
        <p:spPr>
          <a:xfrm>
            <a:off x="457200" y="277815"/>
            <a:ext cx="7772400" cy="1138237"/>
          </a:xfrm>
          <a:solidFill>
            <a:srgbClr val="000203"/>
          </a:solidFill>
          <a:effectLst>
            <a:outerShdw blurRad="63500" dist="35921" dir="2700000" algn="ctr" rotWithShape="0">
              <a:srgbClr val="000902"/>
            </a:outerShdw>
          </a:effectLst>
        </p:spPr>
        <p:txBody>
          <a:bodyPr lIns="0" tIns="0" rIns="0" bIns="0"/>
          <a:lstStyle/>
          <a:p>
            <a:pPr algn="ctr" defTabSz="913274" eaLnBrk="1"/>
            <a:r>
              <a:rPr lang="ja-JP" altLang="en-US" sz="4000">
                <a:solidFill>
                  <a:srgbClr val="FFFFFF"/>
                </a:solidFill>
                <a:effectLst>
                  <a:outerShdw blurRad="38100" dist="38100" dir="2700000" algn="tl">
                    <a:srgbClr val="535353"/>
                  </a:outerShdw>
                </a:effectLst>
                <a:latin typeface="SimSun" pitchFamily="2" charset="-122"/>
                <a:ea typeface="SimSun" pitchFamily="2" charset="-122"/>
                <a:sym typeface="SimSun" pitchFamily="2" charset="-122"/>
              </a:rPr>
              <a:t>提摩太前书</a:t>
            </a:r>
            <a:r>
              <a:rPr lang="en-US" altLang="ja-JP" sz="4000">
                <a:solidFill>
                  <a:srgbClr val="FFFFFF"/>
                </a:solidFill>
                <a:effectLst>
                  <a:outerShdw blurRad="38100" dist="38100" dir="2700000" algn="tl">
                    <a:srgbClr val="535353"/>
                  </a:outerShdw>
                </a:effectLst>
                <a:latin typeface="SimSun" pitchFamily="2" charset="-122"/>
                <a:ea typeface="SimSun" pitchFamily="2" charset="-122"/>
                <a:sym typeface="SimSun" pitchFamily="2" charset="-122"/>
              </a:rPr>
              <a:t> </a:t>
            </a:r>
            <a:r>
              <a:rPr lang="en-US" altLang="ja-JP" sz="4000">
                <a:solidFill>
                  <a:srgbClr val="FFFFFF"/>
                </a:solidFill>
                <a:effectLst>
                  <a:outerShdw blurRad="38100" dist="38100" dir="2700000" algn="tl">
                    <a:srgbClr val="535353"/>
                  </a:outerShdw>
                </a:effectLst>
                <a:latin typeface="Geneva" pitchFamily="2" charset="0"/>
                <a:sym typeface="Geneva" pitchFamily="2" charset="0"/>
              </a:rPr>
              <a:t>2:11-15</a:t>
            </a:r>
            <a:endParaRPr lang="en-US" altLang="en-US"/>
          </a:p>
        </p:txBody>
      </p:sp>
      <p:pic>
        <p:nvPicPr>
          <p:cNvPr id="46083" name="Picture 3" descr="image.jpg"/>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6618288" y="3276600"/>
            <a:ext cx="2525712" cy="3581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46084" name="AutoShape 4"/>
          <p:cNvSpPr>
            <a:spLocks/>
          </p:cNvSpPr>
          <p:nvPr/>
        </p:nvSpPr>
        <p:spPr bwMode="auto">
          <a:xfrm>
            <a:off x="179389" y="3492500"/>
            <a:ext cx="6305550" cy="3365500"/>
          </a:xfrm>
          <a:custGeom>
            <a:avLst/>
            <a:gdLst>
              <a:gd name="T0" fmla="*/ 3152936 w 21600"/>
              <a:gd name="T1" fmla="*/ 1682353 h 21600"/>
              <a:gd name="T2" fmla="*/ 3152936 w 21600"/>
              <a:gd name="T3" fmla="*/ 1682353 h 21600"/>
              <a:gd name="T4" fmla="*/ 3152936 w 21600"/>
              <a:gd name="T5" fmla="*/ 1682353 h 21600"/>
              <a:gd name="T6" fmla="*/ 3152936 w 21600"/>
              <a:gd name="T7" fmla="*/ 1682353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600" y="0"/>
                </a:lnTo>
                <a:lnTo>
                  <a:pt x="21600" y="21599"/>
                </a:lnTo>
                <a:lnTo>
                  <a:pt x="0" y="21599"/>
                </a:lnTo>
                <a:lnTo>
                  <a:pt x="0" y="0"/>
                </a:lnTo>
                <a:close/>
              </a:path>
            </a:pathLst>
          </a:custGeom>
          <a:noFill/>
          <a:ln>
            <a:noFill/>
          </a:ln>
          <a:effectLst>
            <a:outerShdw dist="35921" dir="2700000" algn="ctr" rotWithShape="0">
              <a:srgbClr val="000902"/>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0"/>
                <a:headEnd/>
                <a:tailEnd/>
              </a14:hiddenLine>
            </a:ext>
          </a:extLst>
        </p:spPr>
        <p:txBody>
          <a:bodyPr lIns="0" tIns="0" rIns="0" bIns="0"/>
          <a:lstStyle>
            <a:lvl1pPr marL="341313"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algn="l" eaLnBrk="1" hangingPunct="0">
              <a:spcBef>
                <a:spcPts val="600"/>
              </a:spcBef>
              <a:buClr>
                <a:srgbClr val="99FF99"/>
              </a:buClr>
            </a:pPr>
            <a:r>
              <a:rPr lang="en-US" altLang="en-US" sz="3600" b="0" baseline="30000" dirty="0">
                <a:solidFill>
                  <a:srgbClr val="FFFFFF"/>
                </a:solidFill>
                <a:effectLst>
                  <a:outerShdw blurRad="38100" dist="38100" dir="2700000" algn="tl">
                    <a:srgbClr val="000000"/>
                  </a:outerShdw>
                </a:effectLst>
                <a:latin typeface="Geneva" pitchFamily="2" charset="0"/>
                <a:cs typeface="Helvetica"/>
                <a:sym typeface="Geneva" pitchFamily="2" charset="0"/>
              </a:rPr>
              <a:t>13</a:t>
            </a:r>
            <a:r>
              <a:rPr lang="ja-JP" altLang="en-US" sz="3600" b="0" dirty="0">
                <a:solidFill>
                  <a:srgbClr val="FFFFFF"/>
                </a:solidFill>
                <a:effectLst>
                  <a:outerShdw blurRad="38100" dist="38100" dir="2700000" algn="tl">
                    <a:srgbClr val="000000"/>
                  </a:outerShdw>
                </a:effectLst>
                <a:latin typeface="Geneva" pitchFamily="2" charset="0"/>
                <a:cs typeface="Helvetica"/>
                <a:sym typeface="SimSun" pitchFamily="2" charset="-122"/>
              </a:rPr>
              <a:t>因为先造的是亚当，后造的夏娃。</a:t>
            </a:r>
            <a:r>
              <a:rPr lang="en-US" altLang="ja-JP" sz="3600" b="0" dirty="0">
                <a:solidFill>
                  <a:srgbClr val="FFFFFF"/>
                </a:solidFill>
                <a:effectLst>
                  <a:outerShdw blurRad="38100" dist="38100" dir="2700000" algn="tl">
                    <a:srgbClr val="000000"/>
                  </a:outerShdw>
                </a:effectLst>
                <a:latin typeface="Geneva" pitchFamily="2" charset="0"/>
                <a:cs typeface="Helvetica"/>
                <a:sym typeface="SimSun" pitchFamily="2" charset="-122"/>
              </a:rPr>
              <a:t>  </a:t>
            </a:r>
            <a:r>
              <a:rPr lang="en-US" altLang="ja-JP" sz="3600" b="0" baseline="30000" dirty="0">
                <a:solidFill>
                  <a:srgbClr val="FFFFFF"/>
                </a:solidFill>
                <a:effectLst>
                  <a:outerShdw blurRad="38100" dist="38100" dir="2700000" algn="tl">
                    <a:srgbClr val="000000"/>
                  </a:outerShdw>
                </a:effectLst>
                <a:latin typeface="Geneva" pitchFamily="2" charset="0"/>
                <a:cs typeface="Helvetica"/>
                <a:sym typeface="Geneva" pitchFamily="2" charset="0"/>
              </a:rPr>
              <a:t>14</a:t>
            </a:r>
            <a:r>
              <a:rPr lang="ja-JP" altLang="en-US" sz="3600" b="0" dirty="0">
                <a:solidFill>
                  <a:srgbClr val="FFFFFF"/>
                </a:solidFill>
                <a:effectLst>
                  <a:outerShdw blurRad="38100" dist="38100" dir="2700000" algn="tl">
                    <a:srgbClr val="000000"/>
                  </a:outerShdw>
                </a:effectLst>
                <a:latin typeface="Geneva" pitchFamily="2" charset="0"/>
                <a:cs typeface="Helvetica"/>
                <a:sym typeface="SimSun" pitchFamily="2" charset="-122"/>
              </a:rPr>
              <a:t>不是亚当受了引诱，而是女人受了引诱，陷在过犯里面。</a:t>
            </a:r>
            <a:r>
              <a:rPr lang="en-US" altLang="ja-JP" sz="3600" b="0" baseline="30000" dirty="0">
                <a:solidFill>
                  <a:srgbClr val="FFFFFF"/>
                </a:solidFill>
                <a:effectLst>
                  <a:outerShdw blurRad="38100" dist="38100" dir="2700000" algn="tl">
                    <a:srgbClr val="000000"/>
                  </a:outerShdw>
                </a:effectLst>
                <a:latin typeface="Geneva" pitchFamily="2" charset="0"/>
                <a:cs typeface="Helvetica"/>
                <a:sym typeface="Geneva" pitchFamily="2" charset="0"/>
              </a:rPr>
              <a:t>15</a:t>
            </a:r>
            <a:r>
              <a:rPr lang="ja-JP" altLang="en-US" sz="3600" b="0" dirty="0">
                <a:solidFill>
                  <a:srgbClr val="FFFFFF"/>
                </a:solidFill>
                <a:effectLst>
                  <a:outerShdw blurRad="38100" dist="38100" dir="2700000" algn="tl">
                    <a:srgbClr val="000000"/>
                  </a:outerShdw>
                </a:effectLst>
                <a:latin typeface="Geneva" pitchFamily="2" charset="0"/>
                <a:cs typeface="Helvetica"/>
                <a:sym typeface="SimSun" pitchFamily="2" charset="-122"/>
              </a:rPr>
              <a:t>然而女人要是常常存着信心，爱心，圣洁自律，在她生育的事上必定得救。</a:t>
            </a:r>
            <a:endParaRPr lang="en-US" altLang="en-US" sz="3600" b="0" dirty="0">
              <a:solidFill>
                <a:srgbClr val="FFFFFF"/>
              </a:solidFill>
              <a:effectLst>
                <a:outerShdw blurRad="38100" dist="38100" dir="2700000" algn="tl">
                  <a:srgbClr val="000000"/>
                </a:outerShdw>
              </a:effectLst>
              <a:latin typeface="Geneva" pitchFamily="2" charset="0"/>
              <a:cs typeface="Helvetica"/>
              <a:sym typeface="Helvetica" pitchFamily="2" charset="0"/>
            </a:endParaRPr>
          </a:p>
        </p:txBody>
      </p:sp>
      <p:sp>
        <p:nvSpPr>
          <p:cNvPr id="46085" name="Rectangle 5"/>
          <p:cNvSpPr>
            <a:spLocks noGrp="1" noChangeArrowheads="1"/>
          </p:cNvSpPr>
          <p:nvPr>
            <p:ph type="body" idx="1"/>
          </p:nvPr>
        </p:nvSpPr>
        <p:spPr>
          <a:xfrm>
            <a:off x="323850" y="1565276"/>
            <a:ext cx="8351838" cy="1939925"/>
          </a:xfrm>
          <a:effectLst>
            <a:outerShdw blurRad="63500" dist="35921" dir="2700000" algn="ctr" rotWithShape="0">
              <a:srgbClr val="000902"/>
            </a:outerShdw>
          </a:effectLst>
        </p:spPr>
        <p:txBody>
          <a:bodyPr lIns="0" tIns="0" rIns="0" bIns="0"/>
          <a:lstStyle/>
          <a:p>
            <a:pPr marL="340897" indent="0" defTabSz="913274" eaLnBrk="1">
              <a:spcBef>
                <a:spcPts val="600"/>
              </a:spcBef>
              <a:buClr>
                <a:srgbClr val="99FF99"/>
              </a:buClr>
            </a:pPr>
            <a:r>
              <a:rPr lang="en-US" altLang="en-US" sz="3600" kern="1200" dirty="0">
                <a:solidFill>
                  <a:srgbClr val="FFFFFF"/>
                </a:solidFill>
                <a:effectLst>
                  <a:outerShdw blurRad="38100" dist="38100" dir="2700000" algn="tl">
                    <a:srgbClr val="000000"/>
                  </a:outerShdw>
                </a:effectLst>
                <a:latin typeface="Geneva" pitchFamily="2" charset="0"/>
                <a:cs typeface="Helvetica"/>
                <a:sym typeface="Geneva" pitchFamily="2" charset="0"/>
              </a:rPr>
              <a:t>11</a:t>
            </a:r>
            <a:r>
              <a:rPr lang="ja-JP" altLang="en-US" sz="3600" kern="1200" dirty="0">
                <a:solidFill>
                  <a:srgbClr val="FFFFFF"/>
                </a:solidFill>
                <a:effectLst>
                  <a:outerShdw blurRad="38100" dist="38100" dir="2700000" algn="tl">
                    <a:srgbClr val="000000"/>
                  </a:outerShdw>
                </a:effectLst>
                <a:latin typeface="Geneva" pitchFamily="2" charset="0"/>
                <a:cs typeface="Helvetica"/>
                <a:sym typeface="SimSun" pitchFamily="2" charset="-122"/>
              </a:rPr>
              <a:t>女人应该安静而完全顺服地学习。</a:t>
            </a:r>
            <a:r>
              <a:rPr lang="en-US" altLang="ja-JP" sz="3600" kern="1200" dirty="0">
                <a:solidFill>
                  <a:srgbClr val="FFFFFF"/>
                </a:solidFill>
                <a:effectLst>
                  <a:outerShdw blurRad="38100" dist="38100" dir="2700000" algn="tl">
                    <a:srgbClr val="000000"/>
                  </a:outerShdw>
                </a:effectLst>
                <a:latin typeface="Geneva" pitchFamily="2" charset="0"/>
                <a:cs typeface="Helvetica"/>
                <a:sym typeface="Geneva" pitchFamily="2" charset="0"/>
              </a:rPr>
              <a:t>  </a:t>
            </a:r>
            <a:br>
              <a:rPr lang="en-US" altLang="ja-JP" sz="3600" kern="1200" dirty="0">
                <a:solidFill>
                  <a:srgbClr val="FFFFFF"/>
                </a:solidFill>
                <a:effectLst>
                  <a:outerShdw blurRad="38100" dist="38100" dir="2700000" algn="tl">
                    <a:srgbClr val="000000"/>
                  </a:outerShdw>
                </a:effectLst>
                <a:latin typeface="Geneva" pitchFamily="2" charset="0"/>
                <a:cs typeface="Helvetica"/>
                <a:sym typeface="Geneva" pitchFamily="2" charset="0"/>
              </a:rPr>
            </a:br>
            <a:r>
              <a:rPr lang="en-US" altLang="ja-JP" sz="3600" kern="1200" dirty="0">
                <a:solidFill>
                  <a:srgbClr val="FFFFFF"/>
                </a:solidFill>
                <a:effectLst>
                  <a:outerShdw blurRad="38100" dist="38100" dir="2700000" algn="tl">
                    <a:srgbClr val="000000"/>
                  </a:outerShdw>
                </a:effectLst>
                <a:latin typeface="Geneva" pitchFamily="2" charset="0"/>
                <a:cs typeface="Helvetica"/>
                <a:sym typeface="Geneva" pitchFamily="2" charset="0"/>
              </a:rPr>
              <a:t>12</a:t>
            </a:r>
            <a:r>
              <a:rPr lang="ja-JP" altLang="en-US" sz="3600" kern="1200" dirty="0">
                <a:solidFill>
                  <a:srgbClr val="FFFFFF"/>
                </a:solidFill>
                <a:effectLst>
                  <a:outerShdw blurRad="38100" dist="38100" dir="2700000" algn="tl">
                    <a:srgbClr val="000000"/>
                  </a:outerShdw>
                </a:effectLst>
                <a:latin typeface="Geneva" pitchFamily="2" charset="0"/>
                <a:cs typeface="Helvetica"/>
                <a:sym typeface="SimSun" pitchFamily="2" charset="-122"/>
              </a:rPr>
              <a:t>我不准</a:t>
            </a:r>
            <a:r>
              <a:rPr lang="en-US" altLang="ja-JP" sz="3600" kern="1200" dirty="0">
                <a:solidFill>
                  <a:srgbClr val="FFFFFF"/>
                </a:solidFill>
                <a:effectLst>
                  <a:outerShdw blurRad="38100" dist="38100" dir="2700000" algn="tl">
                    <a:srgbClr val="000000"/>
                  </a:outerShdw>
                </a:effectLst>
                <a:latin typeface="Geneva" pitchFamily="2" charset="0"/>
                <a:cs typeface="Helvetica"/>
                <a:sym typeface="SimSun" pitchFamily="2" charset="-122"/>
              </a:rPr>
              <a:t> </a:t>
            </a:r>
            <a:r>
              <a:rPr lang="ja-JP" altLang="en-US" sz="3600" kern="1200" dirty="0">
                <a:solidFill>
                  <a:srgbClr val="FFFFFF"/>
                </a:solidFill>
                <a:effectLst>
                  <a:outerShdw blurRad="38100" dist="38100" dir="2700000" algn="tl">
                    <a:srgbClr val="000000"/>
                  </a:outerShdw>
                </a:effectLst>
                <a:latin typeface="Geneva" pitchFamily="2" charset="0"/>
                <a:cs typeface="Helvetica"/>
                <a:sym typeface="SimSun" pitchFamily="2" charset="-122"/>
              </a:rPr>
              <a:t>女人教训男人，辖制男人；</a:t>
            </a:r>
            <a:br>
              <a:rPr lang="en-US" altLang="ja-JP" sz="3600" kern="1200" dirty="0">
                <a:solidFill>
                  <a:srgbClr val="FFFFFF"/>
                </a:solidFill>
                <a:effectLst>
                  <a:outerShdw blurRad="38100" dist="38100" dir="2700000" algn="tl">
                    <a:srgbClr val="000000"/>
                  </a:outerShdw>
                </a:effectLst>
                <a:latin typeface="Geneva" pitchFamily="2" charset="0"/>
                <a:cs typeface="Helvetica"/>
                <a:sym typeface="SimSun" pitchFamily="2" charset="-122"/>
              </a:rPr>
            </a:br>
            <a:r>
              <a:rPr lang="ja-JP" altLang="en-US" sz="3600" kern="1200" dirty="0">
                <a:solidFill>
                  <a:srgbClr val="FFFFFF"/>
                </a:solidFill>
                <a:effectLst>
                  <a:outerShdw blurRad="38100" dist="38100" dir="2700000" algn="tl">
                    <a:srgbClr val="000000"/>
                  </a:outerShdw>
                </a:effectLst>
                <a:latin typeface="Geneva" pitchFamily="2" charset="0"/>
                <a:cs typeface="Helvetica"/>
                <a:sym typeface="SimSun" pitchFamily="2" charset="-122"/>
              </a:rPr>
              <a:t>女人总要安静。</a:t>
            </a:r>
            <a:r>
              <a:rPr lang="en-US" altLang="ja-JP" sz="3600" kern="1200" dirty="0">
                <a:solidFill>
                  <a:srgbClr val="FFFFFF"/>
                </a:solidFill>
                <a:effectLst>
                  <a:outerShdw blurRad="38100" dist="38100" dir="2700000" algn="tl">
                    <a:srgbClr val="000000"/>
                  </a:outerShdw>
                </a:effectLst>
                <a:latin typeface="Geneva" pitchFamily="2" charset="0"/>
                <a:cs typeface="Helvetica"/>
                <a:sym typeface="Geneva" pitchFamily="2" charset="0"/>
              </a:rPr>
              <a:t>  </a:t>
            </a:r>
            <a:endParaRPr lang="en-US" altLang="en-US" sz="3600" kern="1200" dirty="0">
              <a:solidFill>
                <a:srgbClr val="FFFFFF"/>
              </a:solidFill>
              <a:effectLst>
                <a:outerShdw blurRad="38100" dist="38100" dir="2700000" algn="tl">
                  <a:srgbClr val="000000"/>
                </a:outerShdw>
              </a:effectLst>
              <a:latin typeface="Geneva" pitchFamily="2" charset="0"/>
              <a:cs typeface="Helvetica"/>
              <a:sym typeface="Arial" pitchFamily="34" charset="0"/>
            </a:endParaRPr>
          </a:p>
        </p:txBody>
      </p:sp>
      <p:pic>
        <p:nvPicPr>
          <p:cNvPr id="189445"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320800" cy="160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224762284"/>
      </p:ext>
    </p:extLst>
  </p:cSld>
  <p:clrMapOvr>
    <a:masterClrMapping/>
  </p:clrMapOvr>
  <p:transition spd="med"/>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sp>
        <p:nvSpPr>
          <p:cNvPr id="162818" name="Rectangle 3"/>
          <p:cNvSpPr>
            <a:spLocks noGrp="1"/>
          </p:cNvSpPr>
          <p:nvPr>
            <p:ph type="ctrTitle" idx="4294967295"/>
          </p:nvPr>
        </p:nvSpPr>
        <p:spPr>
          <a:xfrm>
            <a:off x="179388" y="457200"/>
            <a:ext cx="8856662" cy="1143000"/>
          </a:xfrm>
        </p:spPr>
        <p:txBody>
          <a:bodyPr/>
          <a:lstStyle/>
          <a:p>
            <a:pPr marL="890776" indent="-890776" algn="l" eaLnBrk="1" hangingPunct="1"/>
            <a:r>
              <a:rPr lang="en-US" b="1" dirty="0">
                <a:solidFill>
                  <a:schemeClr val="bg1"/>
                </a:solidFill>
                <a:latin typeface="Arial" charset="0"/>
              </a:rPr>
              <a:t>B. </a:t>
            </a:r>
            <a:r>
              <a:rPr lang="zh-CN" altLang="en-US" b="1" dirty="0">
                <a:solidFill>
                  <a:schemeClr val="bg1"/>
                </a:solidFill>
                <a:latin typeface="Arial" charset="0"/>
              </a:rPr>
              <a:t>今天我们仍然要在敬拜中保守我们从神而来的权柄</a:t>
            </a:r>
            <a:endParaRPr lang="en-US" b="1" dirty="0">
              <a:solidFill>
                <a:schemeClr val="bg1"/>
              </a:solidFill>
              <a:latin typeface="Arial" charset="0"/>
            </a:endParaRPr>
          </a:p>
        </p:txBody>
      </p:sp>
      <p:pic>
        <p:nvPicPr>
          <p:cNvPr id="162819" name="Picture 4" descr="03footwash_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67001" y="2019301"/>
            <a:ext cx="3810000" cy="281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2820" name="Rectangle 3"/>
          <p:cNvSpPr>
            <a:spLocks/>
          </p:cNvSpPr>
          <p:nvPr/>
        </p:nvSpPr>
        <p:spPr bwMode="auto">
          <a:xfrm>
            <a:off x="0" y="2971800"/>
            <a:ext cx="2590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p>
            <a:r>
              <a:rPr lang="zh-CN" altLang="en-US" sz="4400" dirty="0">
                <a:solidFill>
                  <a:srgbClr val="FFFFFF"/>
                </a:solidFill>
                <a:latin typeface="Times" charset="0"/>
              </a:rPr>
              <a:t>男人</a:t>
            </a:r>
            <a:endParaRPr lang="en-US" sz="4400" dirty="0">
              <a:solidFill>
                <a:srgbClr val="FFFFFF"/>
              </a:solidFill>
              <a:latin typeface="Times" charset="0"/>
            </a:endParaRPr>
          </a:p>
        </p:txBody>
      </p:sp>
      <p:sp>
        <p:nvSpPr>
          <p:cNvPr id="334854" name="Rectangle 3"/>
          <p:cNvSpPr>
            <a:spLocks/>
          </p:cNvSpPr>
          <p:nvPr/>
        </p:nvSpPr>
        <p:spPr bwMode="auto">
          <a:xfrm>
            <a:off x="6553200" y="2971800"/>
            <a:ext cx="2590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p>
            <a:r>
              <a:rPr lang="zh-CN" altLang="en-US" sz="4400" dirty="0">
                <a:solidFill>
                  <a:srgbClr val="FFFFFF"/>
                </a:solidFill>
                <a:latin typeface="Times" charset="0"/>
              </a:rPr>
              <a:t>女人</a:t>
            </a:r>
            <a:endParaRPr lang="en-US" sz="4400" dirty="0">
              <a:solidFill>
                <a:srgbClr val="FFFFFF"/>
              </a:solidFill>
              <a:latin typeface="Times" charset="0"/>
            </a:endParaRPr>
          </a:p>
        </p:txBody>
      </p:sp>
    </p:spTree>
    <p:extLst>
      <p:ext uri="{BB962C8B-B14F-4D97-AF65-F5344CB8AC3E}">
        <p14:creationId xmlns:p14="http://schemas.microsoft.com/office/powerpoint/2010/main" val="337338535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33485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4854" grpId="0" build="p" autoUpdateAnimBg="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9"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293" tIns="45647" rIns="91293" bIns="45647" anchor="ctr"/>
          <a:lstStyle/>
          <a:p>
            <a:pPr algn="l" eaLnBrk="0" hangingPunct="0"/>
            <a:endParaRPr lang="en-US" b="0">
              <a:solidFill>
                <a:srgbClr val="FFFFFF"/>
              </a:solidFill>
            </a:endParaRPr>
          </a:p>
        </p:txBody>
      </p:sp>
      <p:pic>
        <p:nvPicPr>
          <p:cNvPr id="119810" name="Picture 4"/>
          <p:cNvPicPr>
            <a:picLocks noGrp="1" noChangeAspect="1" noChangeArrowheads="1"/>
          </p:cNvPicPr>
          <p:nvPr>
            <p:ph type="body" idx="1"/>
          </p:nvPr>
        </p:nvPicPr>
        <p:blipFill>
          <a:blip r:embed="rId3">
            <a:extLst>
              <a:ext uri="{28A0092B-C50C-407E-A947-70E740481C1C}">
                <a14:useLocalDpi xmlns:a14="http://schemas.microsoft.com/office/drawing/2010/main"/>
              </a:ext>
            </a:extLst>
          </a:blip>
          <a:srcRect/>
          <a:stretch>
            <a:fillRect/>
          </a:stretch>
        </p:blipFill>
        <p:spPr>
          <a:xfrm>
            <a:off x="1905000" y="2895601"/>
            <a:ext cx="4084638" cy="3879850"/>
          </a:xfrm>
        </p:spPr>
      </p:pic>
      <p:sp>
        <p:nvSpPr>
          <p:cNvPr id="119811" name="Rectangle 3"/>
          <p:cNvSpPr>
            <a:spLocks noChangeArrowheads="1"/>
          </p:cNvSpPr>
          <p:nvPr/>
        </p:nvSpPr>
        <p:spPr bwMode="black">
          <a:xfrm>
            <a:off x="0" y="0"/>
            <a:ext cx="5029200" cy="685800"/>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nchorCtr="1"/>
          <a:lstStyle/>
          <a:p>
            <a:r>
              <a:rPr lang="zh-CN" altLang="en-US" sz="2800" dirty="0">
                <a:solidFill>
                  <a:srgbClr val="FFFFFF"/>
                </a:solidFill>
              </a:rPr>
              <a:t>为何强调两性的区别</a:t>
            </a:r>
            <a:r>
              <a:rPr lang="en-US" altLang="zh-CN" sz="2800" dirty="0">
                <a:solidFill>
                  <a:srgbClr val="FFFFFF"/>
                </a:solidFill>
              </a:rPr>
              <a:t>?</a:t>
            </a:r>
          </a:p>
        </p:txBody>
      </p:sp>
      <p:sp>
        <p:nvSpPr>
          <p:cNvPr id="95239" name="Rectangle 7"/>
          <p:cNvSpPr>
            <a:spLocks noGrp="1" noChangeArrowheads="1"/>
          </p:cNvSpPr>
          <p:nvPr>
            <p:ph type="title" idx="4294967295"/>
          </p:nvPr>
        </p:nvSpPr>
        <p:spPr>
          <a:xfrm>
            <a:off x="457200" y="1143000"/>
            <a:ext cx="8229600" cy="1524000"/>
          </a:xfr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defRPr/>
            </a:pPr>
            <a:r>
              <a:rPr lang="en-US" sz="4800" dirty="0">
                <a:solidFill>
                  <a:srgbClr val="993717"/>
                </a:solidFill>
                <a:latin typeface="Arial" charset="0"/>
              </a:rPr>
              <a:t>I. </a:t>
            </a:r>
            <a:r>
              <a:rPr lang="zh-CN" altLang="en-US" sz="4800" dirty="0">
                <a:solidFill>
                  <a:srgbClr val="993717"/>
                </a:solidFill>
                <a:latin typeface="Arial" charset="0"/>
              </a:rPr>
              <a:t>抵制两性的区别会使权威</a:t>
            </a:r>
            <a:r>
              <a:rPr lang="zh-CN" altLang="en-US" sz="4800" dirty="0">
                <a:solidFill>
                  <a:schemeClr val="bg2">
                    <a:lumMod val="50000"/>
                    <a:lumOff val="50000"/>
                  </a:schemeClr>
                </a:solidFill>
                <a:latin typeface="Arial" charset="0"/>
              </a:rPr>
              <a:t>蒙羞</a:t>
            </a:r>
            <a:endParaRPr lang="en-US" sz="4800" b="0" dirty="0">
              <a:solidFill>
                <a:schemeClr val="bg2">
                  <a:lumMod val="50000"/>
                  <a:lumOff val="50000"/>
                </a:schemeClr>
              </a:solidFill>
              <a:effectLst/>
              <a:latin typeface="Times" charset="0"/>
            </a:endParaRPr>
          </a:p>
        </p:txBody>
      </p:sp>
    </p:spTree>
    <p:extLst>
      <p:ext uri="{BB962C8B-B14F-4D97-AF65-F5344CB8AC3E}">
        <p14:creationId xmlns:p14="http://schemas.microsoft.com/office/powerpoint/2010/main" val="714651886"/>
      </p:ext>
    </p:extLst>
  </p:cSld>
  <p:clrMapOvr>
    <a:masterClrMapping/>
  </p:clrMapOvr>
  <p:transition/>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1009"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1010" name="Rectangle 2"/>
          <p:cNvSpPr>
            <a:spLocks noGrp="1"/>
          </p:cNvSpPr>
          <p:nvPr>
            <p:ph type="title" idx="4294967295"/>
          </p:nvPr>
        </p:nvSpPr>
        <p:spPr>
          <a:xfrm>
            <a:off x="0" y="2997200"/>
            <a:ext cx="9144000" cy="1368425"/>
          </a:xfrm>
          <a:solidFill>
            <a:schemeClr val="bg1"/>
          </a:solidFill>
        </p:spPr>
        <p:txBody>
          <a:bodyPr/>
          <a:lstStyle/>
          <a:p>
            <a:pPr eaLnBrk="1" hangingPunct="1"/>
            <a:r>
              <a:rPr lang="en-US" b="1" dirty="0">
                <a:solidFill>
                  <a:schemeClr val="tx1"/>
                </a:solidFill>
                <a:latin typeface="Calibri" charset="0"/>
              </a:rPr>
              <a:t>II. </a:t>
            </a:r>
            <a:r>
              <a:rPr lang="zh-CN" altLang="en-US" b="1" dirty="0">
                <a:solidFill>
                  <a:schemeClr val="tx1"/>
                </a:solidFill>
                <a:latin typeface="Calibri" charset="0"/>
              </a:rPr>
              <a:t>按照</a:t>
            </a:r>
            <a:r>
              <a:rPr lang="zh-CN" altLang="en-US" b="1" dirty="0">
                <a:solidFill>
                  <a:srgbClr val="0070C0"/>
                </a:solidFill>
                <a:latin typeface="Calibri" charset="0"/>
              </a:rPr>
              <a:t>创造时的顺序</a:t>
            </a:r>
            <a:r>
              <a:rPr lang="zh-CN" altLang="en-US" b="1" dirty="0">
                <a:solidFill>
                  <a:schemeClr val="tx1"/>
                </a:solidFill>
                <a:latin typeface="Calibri" charset="0"/>
              </a:rPr>
              <a:t>，妻子应该顺从丈夫</a:t>
            </a:r>
            <a:endParaRPr lang="en-US" dirty="0">
              <a:solidFill>
                <a:schemeClr val="tx1"/>
              </a:solidFill>
              <a:latin typeface="Calibri" charset="0"/>
            </a:endParaRPr>
          </a:p>
        </p:txBody>
      </p:sp>
      <p:sp>
        <p:nvSpPr>
          <p:cNvPr id="171011" name="Rectangle 3"/>
          <p:cNvSpPr>
            <a:spLocks noChangeArrowheads="1"/>
          </p:cNvSpPr>
          <p:nvPr/>
        </p:nvSpPr>
        <p:spPr bwMode="black">
          <a:xfrm>
            <a:off x="0" y="0"/>
            <a:ext cx="5029200" cy="6858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nchorCtr="1"/>
          <a:lstStyle/>
          <a:p>
            <a:r>
              <a:rPr lang="zh-CN" altLang="en-US" sz="3200" dirty="0">
                <a:solidFill>
                  <a:srgbClr val="FFFFFF"/>
                </a:solidFill>
                <a:latin typeface="Calibri" charset="0"/>
              </a:rPr>
              <a:t>为何要维持区别</a:t>
            </a:r>
            <a:r>
              <a:rPr lang="en-US" sz="3200" dirty="0">
                <a:solidFill>
                  <a:srgbClr val="FFFFFF"/>
                </a:solidFill>
                <a:latin typeface="Calibri" charset="0"/>
              </a:rPr>
              <a:t>?</a:t>
            </a:r>
          </a:p>
        </p:txBody>
      </p:sp>
    </p:spTree>
    <p:extLst>
      <p:ext uri="{BB962C8B-B14F-4D97-AF65-F5344CB8AC3E}">
        <p14:creationId xmlns:p14="http://schemas.microsoft.com/office/powerpoint/2010/main" val="2577759870"/>
      </p:ext>
    </p:extLst>
  </p:cSld>
  <p:clrMapOvr>
    <a:masterClrMapping/>
  </p:clrMapOvr>
  <p:transition/>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3057" name="Picture 2"/>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3058" name="Rectangle 3"/>
          <p:cNvSpPr>
            <a:spLocks noChangeArrowheads="1"/>
          </p:cNvSpPr>
          <p:nvPr/>
        </p:nvSpPr>
        <p:spPr bwMode="auto">
          <a:xfrm>
            <a:off x="914400" y="0"/>
            <a:ext cx="8229600" cy="3048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293" tIns="45647" rIns="91293" bIns="45647" anchor="ctr"/>
          <a:lstStyle/>
          <a:p>
            <a:pPr algn="l" eaLnBrk="0" hangingPunct="0"/>
            <a:endParaRPr lang="en-US" b="0">
              <a:solidFill>
                <a:srgbClr val="FFFFFF"/>
              </a:solidFill>
            </a:endParaRPr>
          </a:p>
        </p:txBody>
      </p:sp>
      <p:sp>
        <p:nvSpPr>
          <p:cNvPr id="98308" name="Rectangle 4"/>
          <p:cNvSpPr>
            <a:spLocks noGrp="1" noChangeArrowheads="1"/>
          </p:cNvSpPr>
          <p:nvPr>
            <p:ph type="title"/>
          </p:nvPr>
        </p:nvSpPr>
        <p:spPr>
          <a:xfrm>
            <a:off x="-76200" y="1"/>
            <a:ext cx="9296400" cy="1368425"/>
          </a:xfrm>
          <a:solidFill>
            <a:schemeClr val="tx1"/>
          </a:solidFill>
          <a:ln w="76200">
            <a:solidFill>
              <a:schemeClr val="bg2"/>
            </a:solidFill>
          </a:ln>
        </p:spPr>
        <p:txBody>
          <a:bodyPr/>
          <a:lstStyle/>
          <a:p>
            <a:pPr marL="445389" indent="-445389" algn="l" eaLnBrk="1" hangingPunct="1">
              <a:defRPr/>
            </a:pPr>
            <a:r>
              <a:rPr lang="en-US" sz="2800" dirty="0">
                <a:solidFill>
                  <a:srgbClr val="573A1C"/>
                </a:solidFill>
                <a:effectLst>
                  <a:outerShdw blurRad="38100" dist="38100" dir="2700000" algn="tl">
                    <a:srgbClr val="DDDDDD"/>
                  </a:outerShdw>
                </a:effectLst>
                <a:latin typeface="Arial" charset="0"/>
              </a:rPr>
              <a:t>A. </a:t>
            </a:r>
            <a:r>
              <a:rPr lang="zh-CN" altLang="en-US" sz="2800" dirty="0">
                <a:solidFill>
                  <a:srgbClr val="573A1C"/>
                </a:solidFill>
                <a:effectLst>
                  <a:outerShdw blurRad="38100" dist="38100" dir="2700000" algn="tl">
                    <a:srgbClr val="DDDDDD"/>
                  </a:outerShdw>
                </a:effectLst>
                <a:latin typeface="Arial" charset="0"/>
              </a:rPr>
              <a:t>在哥林多，妻子蒙头显示了丈夫们从创世以来的 领导权</a:t>
            </a:r>
            <a:r>
              <a:rPr lang="en-US" sz="2800" dirty="0">
                <a:solidFill>
                  <a:srgbClr val="573A1C"/>
                </a:solidFill>
                <a:effectLst>
                  <a:outerShdw blurRad="38100" dist="38100" dir="2700000" algn="tl">
                    <a:srgbClr val="DDDDDD"/>
                  </a:outerShdw>
                </a:effectLst>
                <a:latin typeface="Arial" charset="0"/>
              </a:rPr>
              <a:t>(11:7-12)</a:t>
            </a:r>
            <a:endParaRPr lang="en-US" sz="2800" dirty="0">
              <a:solidFill>
                <a:schemeClr val="tx1"/>
              </a:solidFill>
              <a:effectLst/>
              <a:latin typeface="Times" charset="0"/>
            </a:endParaRPr>
          </a:p>
        </p:txBody>
      </p:sp>
    </p:spTree>
    <p:extLst>
      <p:ext uri="{BB962C8B-B14F-4D97-AF65-F5344CB8AC3E}">
        <p14:creationId xmlns:p14="http://schemas.microsoft.com/office/powerpoint/2010/main" val="53711129"/>
      </p:ext>
    </p:extLst>
  </p:cSld>
  <p:clrMapOvr>
    <a:masterClrMapping/>
  </p:clrMapOvr>
  <p:transition/>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5105"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5106" name="Rectangle 3"/>
          <p:cNvSpPr>
            <a:spLocks noGrp="1"/>
          </p:cNvSpPr>
          <p:nvPr>
            <p:ph type="ctrTitle" idx="4294967295"/>
          </p:nvPr>
        </p:nvSpPr>
        <p:spPr>
          <a:xfrm>
            <a:off x="838200" y="228600"/>
            <a:ext cx="7772400" cy="762000"/>
          </a:xfrm>
        </p:spPr>
        <p:txBody>
          <a:bodyPr/>
          <a:lstStyle/>
          <a:p>
            <a:pPr eaLnBrk="1" hangingPunct="1"/>
            <a:r>
              <a:rPr lang="zh-CN" altLang="en-US" sz="4000" dirty="0">
                <a:solidFill>
                  <a:schemeClr val="bg1"/>
                </a:solidFill>
                <a:latin typeface="Calibri" charset="0"/>
              </a:rPr>
              <a:t>格林多前</a:t>
            </a:r>
            <a:r>
              <a:rPr lang="en-US" sz="4000" dirty="0">
                <a:solidFill>
                  <a:schemeClr val="bg1"/>
                </a:solidFill>
                <a:latin typeface="Calibri" charset="0"/>
              </a:rPr>
              <a:t>11:7</a:t>
            </a:r>
            <a:r>
              <a:rPr lang="en-US" sz="3200" dirty="0">
                <a:solidFill>
                  <a:schemeClr val="bg1"/>
                </a:solidFill>
                <a:latin typeface="Calibri" charset="0"/>
              </a:rPr>
              <a:t> NLT</a:t>
            </a:r>
          </a:p>
        </p:txBody>
      </p:sp>
      <p:sp>
        <p:nvSpPr>
          <p:cNvPr id="175107" name="Rectangle 3"/>
          <p:cNvSpPr txBox="1">
            <a:spLocks/>
          </p:cNvSpPr>
          <p:nvPr/>
        </p:nvSpPr>
        <p:spPr bwMode="auto">
          <a:xfrm>
            <a:off x="2987675" y="1600231"/>
            <a:ext cx="5775325" cy="3700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3600" baseline="30000" dirty="0">
                <a:solidFill>
                  <a:srgbClr val="FFFFFF"/>
                </a:solidFill>
              </a:rPr>
              <a:t>7</a:t>
            </a:r>
            <a:r>
              <a:rPr lang="zh-CN" altLang="en-US" sz="3600" dirty="0">
                <a:solidFill>
                  <a:srgbClr val="FFFFFF"/>
                </a:solidFill>
              </a:rPr>
              <a:t>男人不应蒙着头，因为他是　神的形象和荣耀，而女人是男人的荣耀。</a:t>
            </a:r>
            <a:endParaRPr lang="en-US" sz="3600" dirty="0">
              <a:solidFill>
                <a:srgbClr val="FFFFFF"/>
              </a:solidFill>
            </a:endParaRPr>
          </a:p>
        </p:txBody>
      </p:sp>
    </p:spTree>
    <p:extLst>
      <p:ext uri="{BB962C8B-B14F-4D97-AF65-F5344CB8AC3E}">
        <p14:creationId xmlns:p14="http://schemas.microsoft.com/office/powerpoint/2010/main" val="1469994404"/>
      </p:ext>
    </p:extLst>
  </p:cSld>
  <p:clrMapOvr>
    <a:masterClrMapping/>
  </p:clrMapOvr>
  <p:transition/>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2" name="Rectangle 2"/>
          <p:cNvSpPr>
            <a:spLocks noChangeArrowheads="1"/>
          </p:cNvSpPr>
          <p:nvPr/>
        </p:nvSpPr>
        <p:spPr bwMode="auto">
          <a:xfrm>
            <a:off x="0" y="0"/>
            <a:ext cx="9144000" cy="6858000"/>
          </a:xfrm>
          <a:prstGeom prst="rect">
            <a:avLst/>
          </a:prstGeom>
          <a:solidFill>
            <a:srgbClr val="0000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91293" tIns="45647" rIns="91293" bIns="45647" anchor="ctr"/>
          <a:lstStyle/>
          <a:p>
            <a:pPr algn="l" eaLnBrk="0" hangingPunct="0">
              <a:defRPr/>
            </a:pPr>
            <a:endParaRPr lang="en-US" sz="3200">
              <a:solidFill>
                <a:srgbClr val="FFFFFF"/>
              </a:solidFill>
            </a:endParaRPr>
          </a:p>
        </p:txBody>
      </p:sp>
      <p:sp>
        <p:nvSpPr>
          <p:cNvPr id="343043" name="Text Box 3"/>
          <p:cNvSpPr txBox="1">
            <a:spLocks noChangeArrowheads="1"/>
          </p:cNvSpPr>
          <p:nvPr/>
        </p:nvSpPr>
        <p:spPr bwMode="auto">
          <a:xfrm>
            <a:off x="323850" y="115888"/>
            <a:ext cx="3048000" cy="523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293" tIns="45647" rIns="91293" bIns="45647">
            <a:spAutoFit/>
          </a:bodyPr>
          <a:lstStyle/>
          <a:p>
            <a:pPr algn="l">
              <a:spcBef>
                <a:spcPct val="50000"/>
              </a:spcBef>
              <a:defRPr/>
            </a:pPr>
            <a:r>
              <a:rPr lang="zh-CN" altLang="en-US" sz="2800" dirty="0">
                <a:solidFill>
                  <a:srgbClr val="FFFFFF"/>
                </a:solidFill>
                <a:effectLst>
                  <a:outerShdw blurRad="38100" dist="38100" dir="2700000" algn="tl">
                    <a:srgbClr val="000000"/>
                  </a:outerShdw>
                </a:effectLst>
                <a:latin typeface="Papyrus" charset="0"/>
              </a:rPr>
              <a:t>神的创造</a:t>
            </a:r>
            <a:r>
              <a:rPr lang="en-US" altLang="zh-CN" sz="2800" dirty="0">
                <a:solidFill>
                  <a:srgbClr val="FFFFFF"/>
                </a:solidFill>
                <a:effectLst>
                  <a:outerShdw blurRad="38100" dist="38100" dir="2700000" algn="tl">
                    <a:srgbClr val="000000"/>
                  </a:outerShdw>
                </a:effectLst>
                <a:latin typeface="Papyrus" charset="0"/>
              </a:rPr>
              <a:t>…</a:t>
            </a:r>
            <a:r>
              <a:rPr lang="zh-CN" altLang="en-US" sz="2800" dirty="0">
                <a:solidFill>
                  <a:srgbClr val="FFFFFF"/>
                </a:solidFill>
                <a:effectLst>
                  <a:outerShdw blurRad="38100" dist="38100" dir="2700000" algn="tl">
                    <a:srgbClr val="000000"/>
                  </a:outerShdw>
                </a:effectLst>
                <a:latin typeface="Papyrus" charset="0"/>
              </a:rPr>
              <a:t>第六天</a:t>
            </a:r>
          </a:p>
        </p:txBody>
      </p:sp>
      <p:sp>
        <p:nvSpPr>
          <p:cNvPr id="343047" name="Rectangle 7"/>
          <p:cNvSpPr>
            <a:spLocks noGrp="1" noRot="1" noChangeArrowheads="1"/>
          </p:cNvSpPr>
          <p:nvPr>
            <p:ph type="title" idx="4294967295"/>
          </p:nvPr>
        </p:nvSpPr>
        <p:spPr>
          <a:xfrm>
            <a:off x="5003801" y="0"/>
            <a:ext cx="4064000" cy="609600"/>
          </a:xfrm>
        </p:spPr>
        <p:txBody>
          <a:bodyPr/>
          <a:lstStyle/>
          <a:p>
            <a:pPr algn="r" eaLnBrk="1" hangingPunct="1">
              <a:defRPr/>
            </a:pPr>
            <a:r>
              <a:rPr lang="zh-CN" altLang="en-US" sz="3200" b="1" dirty="0">
                <a:cs typeface="+mj-cs"/>
              </a:rPr>
              <a:t>两性平等</a:t>
            </a:r>
            <a:endParaRPr lang="en-US" sz="3200" b="1" dirty="0">
              <a:cs typeface="+mj-cs"/>
            </a:endParaRPr>
          </a:p>
        </p:txBody>
      </p:sp>
      <p:pic>
        <p:nvPicPr>
          <p:cNvPr id="177156" name="Picture 8" descr="expulsio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790856" y="1447800"/>
            <a:ext cx="3990975" cy="541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3049" name="Text Box 9"/>
          <p:cNvSpPr txBox="1">
            <a:spLocks noChangeArrowheads="1"/>
          </p:cNvSpPr>
          <p:nvPr/>
        </p:nvSpPr>
        <p:spPr bwMode="auto">
          <a:xfrm>
            <a:off x="1258888" y="3348069"/>
            <a:ext cx="7669212" cy="58578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spAutoFit/>
          </a:bodyPr>
          <a:lstStyle/>
          <a:p>
            <a:pPr algn="l">
              <a:spcBef>
                <a:spcPct val="50000"/>
              </a:spcBef>
              <a:defRPr/>
            </a:pPr>
            <a:r>
              <a:rPr lang="zh-CN" altLang="en-US" sz="3200" dirty="0">
                <a:solidFill>
                  <a:srgbClr val="FFFFFF"/>
                </a:solidFill>
                <a:effectLst>
                  <a:outerShdw blurRad="38100" dist="38100" dir="2700000" algn="tl">
                    <a:srgbClr val="000000"/>
                  </a:outerShdw>
                </a:effectLst>
                <a:latin typeface="Papyrus" charset="0"/>
              </a:rPr>
              <a:t>就是照着他的形象创造了人；</a:t>
            </a:r>
          </a:p>
        </p:txBody>
      </p:sp>
      <p:sp>
        <p:nvSpPr>
          <p:cNvPr id="343050" name="Text Box 10"/>
          <p:cNvSpPr txBox="1">
            <a:spLocks noChangeArrowheads="1"/>
          </p:cNvSpPr>
          <p:nvPr/>
        </p:nvSpPr>
        <p:spPr bwMode="auto">
          <a:xfrm>
            <a:off x="304800" y="1547844"/>
            <a:ext cx="7651750" cy="58578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spAutoFit/>
          </a:bodyPr>
          <a:lstStyle/>
          <a:p>
            <a:pPr algn="l">
              <a:spcBef>
                <a:spcPct val="50000"/>
              </a:spcBef>
              <a:defRPr/>
            </a:pPr>
            <a:r>
              <a:rPr lang="zh-CN" altLang="en-US" sz="3200" dirty="0">
                <a:solidFill>
                  <a:srgbClr val="FFFFFF"/>
                </a:solidFill>
                <a:effectLst>
                  <a:outerShdw blurRad="38100" dist="38100" dir="2700000" algn="tl">
                    <a:srgbClr val="000000"/>
                  </a:outerShdw>
                </a:effectLst>
                <a:latin typeface="Papyrus" charset="0"/>
              </a:rPr>
              <a:t>于是，神照着自己的形象创造人</a:t>
            </a:r>
          </a:p>
        </p:txBody>
      </p:sp>
      <p:sp>
        <p:nvSpPr>
          <p:cNvPr id="343051" name="Text Box 11"/>
          <p:cNvSpPr txBox="1">
            <a:spLocks noChangeArrowheads="1"/>
          </p:cNvSpPr>
          <p:nvPr/>
        </p:nvSpPr>
        <p:spPr bwMode="auto">
          <a:xfrm>
            <a:off x="1331913" y="5300663"/>
            <a:ext cx="7507287" cy="107791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spAutoFit/>
          </a:bodyPr>
          <a:lstStyle/>
          <a:p>
            <a:pPr algn="r">
              <a:spcBef>
                <a:spcPct val="50000"/>
              </a:spcBef>
              <a:defRPr/>
            </a:pPr>
            <a:r>
              <a:rPr lang="zh-CN" altLang="en-US" sz="3200" dirty="0">
                <a:solidFill>
                  <a:srgbClr val="FFFFFF"/>
                </a:solidFill>
                <a:effectLst>
                  <a:outerShdw blurRad="38100" dist="38100" dir="2700000" algn="tl">
                    <a:srgbClr val="000000"/>
                  </a:outerShdw>
                </a:effectLst>
                <a:latin typeface="Papyrus" charset="0"/>
              </a:rPr>
              <a:t>他所创造的有男有女</a:t>
            </a:r>
            <a:br>
              <a:rPr lang="zh-CN" altLang="en-US" sz="3200" dirty="0">
                <a:solidFill>
                  <a:srgbClr val="FFFFFF"/>
                </a:solidFill>
                <a:effectLst>
                  <a:outerShdw blurRad="38100" dist="38100" dir="2700000" algn="tl">
                    <a:srgbClr val="000000"/>
                  </a:outerShdw>
                </a:effectLst>
                <a:latin typeface="Papyrus" charset="0"/>
              </a:rPr>
            </a:br>
            <a:r>
              <a:rPr lang="en-US" altLang="zh-CN" sz="3200" dirty="0">
                <a:solidFill>
                  <a:srgbClr val="FFFFFF"/>
                </a:solidFill>
                <a:effectLst>
                  <a:outerShdw blurRad="38100" dist="38100" dir="2700000" algn="tl">
                    <a:srgbClr val="000000"/>
                  </a:outerShdw>
                </a:effectLst>
                <a:latin typeface="Papyrus" charset="0"/>
              </a:rPr>
              <a:t>(</a:t>
            </a:r>
            <a:r>
              <a:rPr lang="zh-CN" altLang="en-US" sz="3200" dirty="0">
                <a:solidFill>
                  <a:srgbClr val="FFFFFF"/>
                </a:solidFill>
                <a:effectLst>
                  <a:outerShdw blurRad="38100" dist="38100" dir="2700000" algn="tl">
                    <a:srgbClr val="000000"/>
                  </a:outerShdw>
                </a:effectLst>
                <a:latin typeface="Papyrus" charset="0"/>
              </a:rPr>
              <a:t>创一</a:t>
            </a:r>
            <a:r>
              <a:rPr lang="en-US" altLang="zh-CN" sz="3200" dirty="0">
                <a:solidFill>
                  <a:srgbClr val="FFFFFF"/>
                </a:solidFill>
                <a:effectLst>
                  <a:outerShdw blurRad="38100" dist="38100" dir="2700000" algn="tl">
                    <a:srgbClr val="000000"/>
                  </a:outerShdw>
                </a:effectLst>
                <a:latin typeface="Papyrus" charset="0"/>
              </a:rPr>
              <a:t>27).</a:t>
            </a:r>
          </a:p>
        </p:txBody>
      </p:sp>
    </p:spTree>
    <p:extLst>
      <p:ext uri="{BB962C8B-B14F-4D97-AF65-F5344CB8AC3E}">
        <p14:creationId xmlns:p14="http://schemas.microsoft.com/office/powerpoint/2010/main" val="309371027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43050"/>
                                        </p:tgtEl>
                                        <p:attrNameLst>
                                          <p:attrName>style.visibility</p:attrName>
                                        </p:attrNameLst>
                                      </p:cBhvr>
                                      <p:to>
                                        <p:strVal val="visible"/>
                                      </p:to>
                                    </p:set>
                                    <p:animEffect transition="in" filter="dissolve">
                                      <p:cBhvr>
                                        <p:cTn id="7" dur="1000"/>
                                        <p:tgtEl>
                                          <p:spTgt spid="343050"/>
                                        </p:tgtEl>
                                      </p:cBhvr>
                                    </p:animEffect>
                                  </p:childTnLst>
                                </p:cTn>
                              </p:par>
                            </p:childTnLst>
                          </p:cTn>
                        </p:par>
                        <p:par>
                          <p:cTn id="8" fill="hold" nodeType="afterGroup">
                            <p:stCondLst>
                              <p:cond delay="1000"/>
                            </p:stCondLst>
                            <p:childTnLst>
                              <p:par>
                                <p:cTn id="9" presetID="9" presetClass="entr" presetSubtype="0" fill="hold" grpId="0" nodeType="afterEffect">
                                  <p:stCondLst>
                                    <p:cond delay="0"/>
                                  </p:stCondLst>
                                  <p:childTnLst>
                                    <p:set>
                                      <p:cBhvr>
                                        <p:cTn id="10" dur="1" fill="hold">
                                          <p:stCondLst>
                                            <p:cond delay="0"/>
                                          </p:stCondLst>
                                        </p:cTn>
                                        <p:tgtEl>
                                          <p:spTgt spid="343049"/>
                                        </p:tgtEl>
                                        <p:attrNameLst>
                                          <p:attrName>style.visibility</p:attrName>
                                        </p:attrNameLst>
                                      </p:cBhvr>
                                      <p:to>
                                        <p:strVal val="visible"/>
                                      </p:to>
                                    </p:set>
                                    <p:animEffect transition="in" filter="dissolve">
                                      <p:cBhvr>
                                        <p:cTn id="11" dur="2000"/>
                                        <p:tgtEl>
                                          <p:spTgt spid="343049"/>
                                        </p:tgtEl>
                                      </p:cBhvr>
                                    </p:animEffect>
                                  </p:childTnLst>
                                </p:cTn>
                              </p:par>
                            </p:childTnLst>
                          </p:cTn>
                        </p:par>
                        <p:par>
                          <p:cTn id="12" fill="hold" nodeType="afterGroup">
                            <p:stCondLst>
                              <p:cond delay="3000"/>
                            </p:stCondLst>
                            <p:childTnLst>
                              <p:par>
                                <p:cTn id="13" presetID="9" presetClass="entr" presetSubtype="0" fill="hold" grpId="0" nodeType="afterEffect">
                                  <p:stCondLst>
                                    <p:cond delay="0"/>
                                  </p:stCondLst>
                                  <p:childTnLst>
                                    <p:set>
                                      <p:cBhvr>
                                        <p:cTn id="14" dur="1" fill="hold">
                                          <p:stCondLst>
                                            <p:cond delay="0"/>
                                          </p:stCondLst>
                                        </p:cTn>
                                        <p:tgtEl>
                                          <p:spTgt spid="343051"/>
                                        </p:tgtEl>
                                        <p:attrNameLst>
                                          <p:attrName>style.visibility</p:attrName>
                                        </p:attrNameLst>
                                      </p:cBhvr>
                                      <p:to>
                                        <p:strVal val="visible"/>
                                      </p:to>
                                    </p:set>
                                    <p:animEffect transition="in" filter="dissolve">
                                      <p:cBhvr>
                                        <p:cTn id="15" dur="2000"/>
                                        <p:tgtEl>
                                          <p:spTgt spid="3430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049" grpId="0"/>
      <p:bldP spid="343050" grpId="0"/>
      <p:bldP spid="343051"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9186" name="Rectangle 2"/>
          <p:cNvSpPr>
            <a:spLocks noGrp="1" noChangeArrowheads="1"/>
          </p:cNvSpPr>
          <p:nvPr>
            <p:ph type="title"/>
          </p:nvPr>
        </p:nvSpPr>
        <p:spPr>
          <a:xfrm>
            <a:off x="4114800" y="228600"/>
            <a:ext cx="5029200" cy="5360988"/>
          </a:xfrm>
        </p:spPr>
        <p:txBody>
          <a:bodyPr/>
          <a:lstStyle/>
          <a:p>
            <a:pPr eaLnBrk="1" hangingPunct="1">
              <a:defRPr/>
            </a:pPr>
            <a:r>
              <a:rPr lang="zh-CN" altLang="en-US" sz="5400" b="1" dirty="0">
                <a:cs typeface="+mj-cs"/>
              </a:rPr>
              <a:t>犹太男子</a:t>
            </a:r>
            <a:br>
              <a:rPr lang="zh-CN" altLang="en-US" sz="5400" b="1" dirty="0">
                <a:cs typeface="+mj-cs"/>
              </a:rPr>
            </a:br>
            <a:r>
              <a:rPr lang="zh-CN" altLang="en-US" sz="5400" b="1" dirty="0">
                <a:cs typeface="+mj-cs"/>
              </a:rPr>
              <a:t>在新约时代</a:t>
            </a:r>
            <a:br>
              <a:rPr lang="zh-CN" altLang="en-US" sz="5400" b="1" dirty="0">
                <a:cs typeface="+mj-cs"/>
              </a:rPr>
            </a:br>
            <a:r>
              <a:rPr lang="zh-CN" altLang="en-US" sz="5400" b="1" dirty="0">
                <a:cs typeface="+mj-cs"/>
              </a:rPr>
              <a:t>祈祷时</a:t>
            </a:r>
            <a:br>
              <a:rPr lang="zh-CN" altLang="en-US" sz="5400" b="1" dirty="0">
                <a:cs typeface="+mj-cs"/>
              </a:rPr>
            </a:br>
            <a:r>
              <a:rPr lang="zh-CN" altLang="en-US" sz="5400" b="1" dirty="0">
                <a:cs typeface="+mj-cs"/>
              </a:rPr>
              <a:t>有没有盖住头部？</a:t>
            </a:r>
          </a:p>
        </p:txBody>
      </p:sp>
      <p:grpSp>
        <p:nvGrpSpPr>
          <p:cNvPr id="179202" name="Group 3"/>
          <p:cNvGrpSpPr>
            <a:grpSpLocks/>
          </p:cNvGrpSpPr>
          <p:nvPr/>
        </p:nvGrpSpPr>
        <p:grpSpPr bwMode="auto">
          <a:xfrm>
            <a:off x="12700" y="0"/>
            <a:ext cx="3721100" cy="6858000"/>
            <a:chOff x="8" y="432"/>
            <a:chExt cx="2008" cy="3888"/>
          </a:xfrm>
        </p:grpSpPr>
        <p:pic>
          <p:nvPicPr>
            <p:cNvPr id="179203" name="Picture 4" descr="Pharisee &amp; Scrib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8" y="432"/>
              <a:ext cx="2008" cy="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9204" name="Picture 5" descr="Pharisee &amp; Scribe"/>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824" y="1296"/>
              <a:ext cx="192" cy="16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2778156522"/>
      </p:ext>
    </p:extLst>
  </p:cSld>
  <p:clrMapOvr>
    <a:masterClrMapping/>
  </p:clrMapOvr>
  <p:transition/>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pic>
        <p:nvPicPr>
          <p:cNvPr id="181250" name="Picture 4" descr="headcoveringwom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679575"/>
            <a:ext cx="3810000" cy="510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1251" name="Picture 6" descr="THSIKEAHIJAB0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953031" y="1962150"/>
            <a:ext cx="4035425" cy="428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1252" name="Picture 5" descr="headcovering2"/>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130550" y="4114800"/>
            <a:ext cx="1974850" cy="246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1253" name="Rectangle 3"/>
          <p:cNvSpPr>
            <a:spLocks noGrp="1"/>
          </p:cNvSpPr>
          <p:nvPr>
            <p:ph type="ctrTitle" idx="4294967295"/>
          </p:nvPr>
        </p:nvSpPr>
        <p:spPr>
          <a:xfrm>
            <a:off x="0" y="152400"/>
            <a:ext cx="9144000" cy="1600200"/>
          </a:xfrm>
        </p:spPr>
        <p:txBody>
          <a:bodyPr/>
          <a:lstStyle/>
          <a:p>
            <a:pPr eaLnBrk="1" hangingPunct="1"/>
            <a:r>
              <a:rPr lang="zh-CN" altLang="en-US" sz="4000" b="1" dirty="0">
                <a:solidFill>
                  <a:schemeClr val="bg1"/>
                </a:solidFill>
                <a:latin typeface="Calibri" charset="0"/>
              </a:rPr>
              <a:t>在哥林多的妇女祷告时蒙着头，因为丈夫们是他们的主导 </a:t>
            </a:r>
            <a:r>
              <a:rPr lang="en-US" sz="4000" b="1" dirty="0">
                <a:solidFill>
                  <a:schemeClr val="bg1"/>
                </a:solidFill>
                <a:latin typeface="Calibri" charset="0"/>
              </a:rPr>
              <a:t>(11:8-10)</a:t>
            </a:r>
            <a:endParaRPr lang="en-US" sz="4800" b="1" dirty="0">
              <a:solidFill>
                <a:schemeClr val="tx1"/>
              </a:solidFill>
              <a:latin typeface="Times" charset="0"/>
            </a:endParaRPr>
          </a:p>
        </p:txBody>
      </p:sp>
    </p:spTree>
    <p:extLst>
      <p:ext uri="{BB962C8B-B14F-4D97-AF65-F5344CB8AC3E}">
        <p14:creationId xmlns:p14="http://schemas.microsoft.com/office/powerpoint/2010/main" val="2469018435"/>
      </p:ext>
    </p:extLst>
  </p:cSld>
  <p:clrMapOvr>
    <a:masterClrMapping/>
  </p:clrMapOvr>
  <p:transition/>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3297"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3298" name="Rectangle 3"/>
          <p:cNvSpPr>
            <a:spLocks noGrp="1"/>
          </p:cNvSpPr>
          <p:nvPr>
            <p:ph type="ctrTitle" idx="4294967295"/>
          </p:nvPr>
        </p:nvSpPr>
        <p:spPr>
          <a:xfrm>
            <a:off x="838200" y="228600"/>
            <a:ext cx="7772400" cy="762000"/>
          </a:xfrm>
        </p:spPr>
        <p:txBody>
          <a:bodyPr/>
          <a:lstStyle/>
          <a:p>
            <a:pPr eaLnBrk="1" hangingPunct="1"/>
            <a:r>
              <a:rPr lang="zh-CN" altLang="en-US" sz="4000" dirty="0">
                <a:solidFill>
                  <a:schemeClr val="bg1"/>
                </a:solidFill>
                <a:latin typeface="Calibri" charset="0"/>
              </a:rPr>
              <a:t>格林多前 </a:t>
            </a:r>
            <a:r>
              <a:rPr lang="en-US" sz="4000" dirty="0">
                <a:solidFill>
                  <a:schemeClr val="bg1"/>
                </a:solidFill>
                <a:latin typeface="Calibri" charset="0"/>
              </a:rPr>
              <a:t>11:8-10</a:t>
            </a:r>
            <a:r>
              <a:rPr lang="en-US" sz="3200" dirty="0">
                <a:solidFill>
                  <a:schemeClr val="bg1"/>
                </a:solidFill>
                <a:latin typeface="Calibri" charset="0"/>
              </a:rPr>
              <a:t> </a:t>
            </a:r>
            <a:r>
              <a:rPr lang="en-US" altLang="zh-CN" sz="3200" dirty="0">
                <a:solidFill>
                  <a:schemeClr val="bg1"/>
                </a:solidFill>
                <a:latin typeface="Calibri" charset="0"/>
              </a:rPr>
              <a:t>CNV</a:t>
            </a:r>
            <a:endParaRPr lang="en-US" sz="3200" dirty="0">
              <a:solidFill>
                <a:schemeClr val="bg1"/>
              </a:solidFill>
              <a:latin typeface="Calibri" charset="0"/>
            </a:endParaRPr>
          </a:p>
        </p:txBody>
      </p:sp>
      <p:sp>
        <p:nvSpPr>
          <p:cNvPr id="7" name="Rectangle 3"/>
          <p:cNvSpPr txBox="1">
            <a:spLocks/>
          </p:cNvSpPr>
          <p:nvPr/>
        </p:nvSpPr>
        <p:spPr bwMode="auto">
          <a:xfrm>
            <a:off x="1907704" y="1504528"/>
            <a:ext cx="7007696" cy="48768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a:defRPr/>
            </a:pPr>
            <a:r>
              <a:rPr lang="en-US" sz="3600" baseline="30000" dirty="0">
                <a:solidFill>
                  <a:srgbClr val="FFFFFF"/>
                </a:solidFill>
                <a:effectLst>
                  <a:glow rad="203200">
                    <a:srgbClr val="000000">
                      <a:alpha val="92000"/>
                    </a:srgbClr>
                  </a:glow>
                </a:effectLst>
              </a:rPr>
              <a:t>8</a:t>
            </a:r>
            <a:r>
              <a:rPr lang="zh-CN" altLang="en-US" sz="3600" dirty="0">
                <a:solidFill>
                  <a:srgbClr val="FFFFFF"/>
                </a:solidFill>
                <a:effectLst>
                  <a:glow rad="203200">
                    <a:srgbClr val="000000">
                      <a:alpha val="92000"/>
                    </a:srgbClr>
                  </a:glow>
                </a:effectLst>
              </a:rPr>
              <a:t>因为男人不是由女人而出，女人却是由男人而出， </a:t>
            </a:r>
            <a:r>
              <a:rPr lang="en-US" altLang="zh-CN" sz="3600" baseline="30000" dirty="0">
                <a:solidFill>
                  <a:srgbClr val="FFFFFF"/>
                </a:solidFill>
                <a:effectLst>
                  <a:glow rad="203200">
                    <a:srgbClr val="000000">
                      <a:alpha val="92000"/>
                    </a:srgbClr>
                  </a:glow>
                </a:effectLst>
              </a:rPr>
              <a:t>9</a:t>
            </a:r>
            <a:r>
              <a:rPr lang="en-US" altLang="zh-CN" sz="3600" dirty="0">
                <a:solidFill>
                  <a:srgbClr val="FFFFFF"/>
                </a:solidFill>
                <a:effectLst>
                  <a:glow rad="203200">
                    <a:srgbClr val="000000">
                      <a:alpha val="92000"/>
                    </a:srgbClr>
                  </a:glow>
                </a:effectLst>
              </a:rPr>
              <a:t> </a:t>
            </a:r>
            <a:r>
              <a:rPr lang="zh-CN" altLang="en-US" sz="3600" dirty="0">
                <a:solidFill>
                  <a:srgbClr val="FFFFFF"/>
                </a:solidFill>
                <a:effectLst>
                  <a:glow rad="203200">
                    <a:srgbClr val="000000">
                      <a:alpha val="92000"/>
                    </a:srgbClr>
                  </a:glow>
                </a:effectLst>
              </a:rPr>
              <a:t>并且男人不是为了女人而造的，女人却是为了男人而造的。 </a:t>
            </a:r>
            <a:r>
              <a:rPr lang="en-US" altLang="zh-CN" sz="3600" baseline="30000" dirty="0">
                <a:solidFill>
                  <a:srgbClr val="FFFFFF"/>
                </a:solidFill>
                <a:effectLst>
                  <a:glow rad="203200">
                    <a:srgbClr val="000000">
                      <a:alpha val="92000"/>
                    </a:srgbClr>
                  </a:glow>
                </a:effectLst>
              </a:rPr>
              <a:t>10</a:t>
            </a:r>
            <a:r>
              <a:rPr lang="en-US" altLang="zh-CN" sz="3600" dirty="0">
                <a:solidFill>
                  <a:srgbClr val="FFFFFF"/>
                </a:solidFill>
                <a:effectLst>
                  <a:glow rad="203200">
                    <a:srgbClr val="000000">
                      <a:alpha val="92000"/>
                    </a:srgbClr>
                  </a:glow>
                </a:effectLst>
              </a:rPr>
              <a:t> </a:t>
            </a:r>
            <a:r>
              <a:rPr lang="zh-CN" altLang="en-US" sz="3600" dirty="0">
                <a:solidFill>
                  <a:srgbClr val="FFFFFF"/>
                </a:solidFill>
                <a:effectLst>
                  <a:glow rad="203200">
                    <a:srgbClr val="000000">
                      <a:alpha val="92000"/>
                    </a:srgbClr>
                  </a:glow>
                </a:effectLst>
              </a:rPr>
              <a:t>因此，为天使的缘故，女人应当在头上有服权柄的记号。</a:t>
            </a:r>
            <a:endParaRPr lang="en-US" sz="3600" dirty="0">
              <a:solidFill>
                <a:srgbClr val="FFFFFF"/>
              </a:solidFill>
              <a:effectLst>
                <a:glow rad="203200">
                  <a:srgbClr val="000000">
                    <a:alpha val="92000"/>
                  </a:srgbClr>
                </a:glow>
              </a:effectLst>
            </a:endParaRPr>
          </a:p>
        </p:txBody>
      </p:sp>
    </p:spTree>
    <p:extLst>
      <p:ext uri="{BB962C8B-B14F-4D97-AF65-F5344CB8AC3E}">
        <p14:creationId xmlns:p14="http://schemas.microsoft.com/office/powerpoint/2010/main" val="4238636723"/>
      </p:ext>
    </p:extLst>
  </p:cSld>
  <p:clrMapOvr>
    <a:masterClrMapping/>
  </p:clrMapOvr>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4274"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wrap="none" lIns="91269" tIns="45635" rIns="91269" bIns="45635" anchor="ctr"/>
          <a:lstStyle/>
          <a:p>
            <a:pPr eaLnBrk="0" hangingPunct="0"/>
            <a:endParaRPr lang="en-US" sz="1600" b="0">
              <a:solidFill>
                <a:srgbClr val="FFFFFF"/>
              </a:solidFill>
              <a:latin typeface="Arial"/>
              <a:cs typeface="Arial"/>
            </a:endParaRPr>
          </a:p>
        </p:txBody>
      </p:sp>
      <p:pic>
        <p:nvPicPr>
          <p:cNvPr id="1334275" name="Picture 3" descr="golden_calf"/>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84150"/>
            <a:ext cx="9144000" cy="6521450"/>
          </a:xfrm>
          <a:prstGeom prst="rect">
            <a:avLst/>
          </a:prstGeom>
          <a:noFill/>
          <a:extLst>
            <a:ext uri="{909E8E84-426E-40DD-AFC4-6F175D3DCCD1}">
              <a14:hiddenFill xmlns:a14="http://schemas.microsoft.com/office/drawing/2010/main">
                <a:solidFill>
                  <a:srgbClr val="FFFFFF"/>
                </a:solidFill>
              </a14:hiddenFill>
            </a:ext>
          </a:extLst>
        </p:spPr>
      </p:pic>
      <p:sp>
        <p:nvSpPr>
          <p:cNvPr id="1334276" name="Rectangle 4"/>
          <p:cNvSpPr>
            <a:spLocks noGrp="1"/>
          </p:cNvSpPr>
          <p:nvPr>
            <p:ph type="ctrTitle"/>
          </p:nvPr>
        </p:nvSpPr>
        <p:spPr bwMode="auto">
          <a:xfrm>
            <a:off x="152400" y="3771900"/>
            <a:ext cx="8763000" cy="2971800"/>
          </a:xfrm>
          <a:noFill/>
          <a:effectLst>
            <a:outerShdw blurRad="63500" dist="35921" dir="2700000" algn="ctr" rotWithShape="0">
              <a:srgbClr val="000000">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269" tIns="45635" rIns="91269" bIns="45635" numCol="1" anchor="ctr" anchorCtr="0" compatLnSpc="1">
            <a:prstTxWarp prst="textNoShape">
              <a:avLst/>
            </a:prstTxWarp>
            <a:normAutofit/>
          </a:bodyPr>
          <a:lstStyle/>
          <a:p>
            <a:pPr marL="621149" indent="-621149" algn="l"/>
            <a:r>
              <a:rPr lang="en-US" b="1" dirty="0">
                <a:effectLst>
                  <a:glow rad="279400">
                    <a:schemeClr val="bg1">
                      <a:alpha val="75000"/>
                    </a:schemeClr>
                  </a:glow>
                </a:effectLst>
                <a:latin typeface="Arial"/>
                <a:cs typeface="Arial"/>
              </a:rPr>
              <a:t>A. </a:t>
            </a:r>
            <a:r>
              <a:rPr lang="zh-CN" altLang="en-US" b="1" dirty="0">
                <a:effectLst>
                  <a:glow rad="279400">
                    <a:schemeClr val="bg1">
                      <a:alpha val="75000"/>
                    </a:schemeClr>
                  </a:glow>
                </a:effectLst>
                <a:latin typeface="Arial"/>
                <a:cs typeface="Arial"/>
              </a:rPr>
              <a:t>神对以色列施行的</a:t>
            </a:r>
            <a:r>
              <a:rPr lang="zh-CN" altLang="en-US" b="1" dirty="0">
                <a:solidFill>
                  <a:srgbClr val="FFFF00"/>
                </a:solidFill>
                <a:effectLst>
                  <a:glow rad="279400">
                    <a:schemeClr val="bg1">
                      <a:alpha val="75000"/>
                    </a:schemeClr>
                  </a:glow>
                </a:effectLst>
                <a:latin typeface="Arial"/>
                <a:cs typeface="Arial"/>
              </a:rPr>
              <a:t>审判</a:t>
            </a:r>
            <a:br>
              <a:rPr lang="zh-CN" altLang="en-US" b="1" dirty="0">
                <a:effectLst>
                  <a:glow rad="279400">
                    <a:schemeClr val="bg1">
                      <a:alpha val="75000"/>
                    </a:schemeClr>
                  </a:glow>
                </a:effectLst>
                <a:latin typeface="Arial"/>
                <a:cs typeface="Arial"/>
              </a:rPr>
            </a:br>
            <a:r>
              <a:rPr lang="zh-CN" altLang="en-US" b="1" dirty="0">
                <a:effectLst>
                  <a:glow rad="279400">
                    <a:schemeClr val="bg1">
                      <a:alpha val="75000"/>
                    </a:schemeClr>
                  </a:glow>
                </a:effectLst>
                <a:latin typeface="Arial"/>
                <a:cs typeface="Arial"/>
              </a:rPr>
              <a:t>是我们的前车之鉴 </a:t>
            </a:r>
            <a:r>
              <a:rPr lang="en-US" b="1" dirty="0">
                <a:effectLst>
                  <a:glow rad="279400">
                    <a:schemeClr val="bg1">
                      <a:alpha val="75000"/>
                    </a:schemeClr>
                  </a:glow>
                </a:effectLst>
                <a:latin typeface="Arial"/>
                <a:cs typeface="Arial"/>
              </a:rPr>
              <a:t>(10:1-11).</a:t>
            </a:r>
          </a:p>
        </p:txBody>
      </p:sp>
    </p:spTree>
    <p:extLst>
      <p:ext uri="{BB962C8B-B14F-4D97-AF65-F5344CB8AC3E}">
        <p14:creationId xmlns:p14="http://schemas.microsoft.com/office/powerpoint/2010/main" val="2164977462"/>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5345"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5346" name="Rectangle 3"/>
          <p:cNvSpPr>
            <a:spLocks noGrp="1"/>
          </p:cNvSpPr>
          <p:nvPr>
            <p:ph type="ctrTitle" idx="4294967295"/>
          </p:nvPr>
        </p:nvSpPr>
        <p:spPr>
          <a:xfrm>
            <a:off x="838200" y="228600"/>
            <a:ext cx="7772400" cy="762000"/>
          </a:xfrm>
        </p:spPr>
        <p:txBody>
          <a:bodyPr/>
          <a:lstStyle/>
          <a:p>
            <a:pPr eaLnBrk="1" hangingPunct="1"/>
            <a:r>
              <a:rPr lang="zh-CN" altLang="en-US" sz="4000" dirty="0">
                <a:solidFill>
                  <a:schemeClr val="bg1"/>
                </a:solidFill>
                <a:latin typeface="Calibri" charset="0"/>
              </a:rPr>
              <a:t>格林多前 </a:t>
            </a:r>
            <a:r>
              <a:rPr lang="en-US" sz="4000" dirty="0">
                <a:solidFill>
                  <a:schemeClr val="bg1"/>
                </a:solidFill>
                <a:latin typeface="Calibri" charset="0"/>
              </a:rPr>
              <a:t>11:11-12</a:t>
            </a:r>
            <a:r>
              <a:rPr lang="en-US" sz="3200" dirty="0">
                <a:solidFill>
                  <a:schemeClr val="bg1"/>
                </a:solidFill>
                <a:latin typeface="Calibri" charset="0"/>
              </a:rPr>
              <a:t> </a:t>
            </a:r>
            <a:r>
              <a:rPr lang="en-US" altLang="zh-CN" sz="3200" dirty="0">
                <a:solidFill>
                  <a:schemeClr val="bg1"/>
                </a:solidFill>
                <a:latin typeface="Calibri" charset="0"/>
              </a:rPr>
              <a:t>CNV</a:t>
            </a:r>
            <a:endParaRPr lang="en-US" sz="3200" dirty="0">
              <a:solidFill>
                <a:schemeClr val="bg1"/>
              </a:solidFill>
              <a:latin typeface="Calibri" charset="0"/>
            </a:endParaRPr>
          </a:p>
        </p:txBody>
      </p:sp>
      <p:sp>
        <p:nvSpPr>
          <p:cNvPr id="7" name="Rectangle 3"/>
          <p:cNvSpPr txBox="1">
            <a:spLocks/>
          </p:cNvSpPr>
          <p:nvPr/>
        </p:nvSpPr>
        <p:spPr bwMode="auto">
          <a:xfrm>
            <a:off x="2339976" y="1196975"/>
            <a:ext cx="6575425" cy="48006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a:defRPr/>
            </a:pPr>
            <a:r>
              <a:rPr lang="en-US" sz="3600" baseline="30000" dirty="0">
                <a:solidFill>
                  <a:srgbClr val="FFFFFF"/>
                </a:solidFill>
              </a:rPr>
              <a:t>11</a:t>
            </a:r>
            <a:r>
              <a:rPr lang="zh-CN" altLang="en-US" sz="3600" dirty="0">
                <a:solidFill>
                  <a:srgbClr val="FFFFFF"/>
                </a:solidFill>
              </a:rPr>
              <a:t>然而在主里面，女人不可以没有男人，男人也不可以没有女人。 </a:t>
            </a:r>
            <a:r>
              <a:rPr lang="en-US" altLang="zh-CN" sz="3600" baseline="30000" dirty="0">
                <a:solidFill>
                  <a:srgbClr val="FFFFFF"/>
                </a:solidFill>
              </a:rPr>
              <a:t>12</a:t>
            </a:r>
            <a:r>
              <a:rPr lang="en-US" altLang="zh-CN" sz="3600" dirty="0">
                <a:solidFill>
                  <a:srgbClr val="FFFFFF"/>
                </a:solidFill>
              </a:rPr>
              <a:t> </a:t>
            </a:r>
            <a:r>
              <a:rPr lang="zh-CN" altLang="en-US" sz="3600" dirty="0">
                <a:solidFill>
                  <a:srgbClr val="FFFFFF"/>
                </a:solidFill>
              </a:rPr>
              <a:t>因为正如女人是由男人而出，照样，男人是借着女人而生；万有都是出于　神。</a:t>
            </a:r>
            <a:endParaRPr lang="en-US" sz="3600" dirty="0">
              <a:solidFill>
                <a:srgbClr val="FFFFFF"/>
              </a:solidFill>
            </a:endParaRPr>
          </a:p>
        </p:txBody>
      </p:sp>
    </p:spTree>
    <p:extLst>
      <p:ext uri="{BB962C8B-B14F-4D97-AF65-F5344CB8AC3E}">
        <p14:creationId xmlns:p14="http://schemas.microsoft.com/office/powerpoint/2010/main" val="763182742"/>
      </p:ext>
    </p:extLst>
  </p:cSld>
  <p:clrMapOvr>
    <a:masterClrMapping/>
  </p:clrMapOvr>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3"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pic>
        <p:nvPicPr>
          <p:cNvPr id="187394" name="Picture 2"/>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7395" name="Rectangle 3"/>
          <p:cNvSpPr>
            <a:spLocks noGrp="1"/>
          </p:cNvSpPr>
          <p:nvPr>
            <p:ph type="ctrTitle" idx="4294967295"/>
          </p:nvPr>
        </p:nvSpPr>
        <p:spPr>
          <a:xfrm>
            <a:off x="0" y="1"/>
            <a:ext cx="6444208" cy="1916113"/>
          </a:xfrm>
          <a:solidFill>
            <a:srgbClr val="FFFFFF"/>
          </a:solidFill>
        </p:spPr>
        <p:txBody>
          <a:bodyPr/>
          <a:lstStyle/>
          <a:p>
            <a:pPr eaLnBrk="1" hangingPunct="1"/>
            <a:r>
              <a:rPr lang="ru-RU" sz="3200" b="1" dirty="0">
                <a:solidFill>
                  <a:srgbClr val="000000"/>
                </a:solidFill>
                <a:latin typeface="Calibri" charset="0"/>
              </a:rPr>
              <a:t>“</a:t>
            </a:r>
            <a:r>
              <a:rPr lang="zh-CN" altLang="en-US" sz="3200" b="1" dirty="0">
                <a:solidFill>
                  <a:srgbClr val="000000"/>
                </a:solidFill>
                <a:latin typeface="Calibri" charset="0"/>
              </a:rPr>
              <a:t>然而在主里面，女人不可以没有男人，男人也不可以没有女人。</a:t>
            </a:r>
            <a:r>
              <a:rPr lang="ru-RU" sz="3200" b="1" dirty="0">
                <a:solidFill>
                  <a:srgbClr val="000000"/>
                </a:solidFill>
                <a:latin typeface="Calibri" charset="0"/>
              </a:rPr>
              <a:t>”</a:t>
            </a:r>
            <a:br>
              <a:rPr lang="en-US" sz="3200" b="1" dirty="0">
                <a:solidFill>
                  <a:srgbClr val="000000"/>
                </a:solidFill>
                <a:latin typeface="Calibri" charset="0"/>
              </a:rPr>
            </a:br>
            <a:r>
              <a:rPr lang="zh-CN" altLang="en-US" sz="3200" b="1" dirty="0">
                <a:solidFill>
                  <a:srgbClr val="000000"/>
                </a:solidFill>
                <a:latin typeface="Calibri" charset="0"/>
              </a:rPr>
              <a:t>格林多前 </a:t>
            </a:r>
            <a:r>
              <a:rPr lang="en-US" sz="2800" b="1" i="1" dirty="0">
                <a:solidFill>
                  <a:srgbClr val="000000"/>
                </a:solidFill>
                <a:latin typeface="Calibri" charset="0"/>
              </a:rPr>
              <a:t>11:11</a:t>
            </a:r>
          </a:p>
        </p:txBody>
      </p:sp>
    </p:spTree>
    <p:extLst>
      <p:ext uri="{BB962C8B-B14F-4D97-AF65-F5344CB8AC3E}">
        <p14:creationId xmlns:p14="http://schemas.microsoft.com/office/powerpoint/2010/main" val="1591608636"/>
      </p:ext>
    </p:extLst>
  </p:cSld>
  <p:clrMapOvr>
    <a:masterClrMapping/>
  </p:clrMapOvr>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5345"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5346" name="Rectangle 3"/>
          <p:cNvSpPr>
            <a:spLocks noGrp="1"/>
          </p:cNvSpPr>
          <p:nvPr>
            <p:ph type="ctrTitle" idx="4294967295"/>
          </p:nvPr>
        </p:nvSpPr>
        <p:spPr>
          <a:xfrm>
            <a:off x="838200" y="228600"/>
            <a:ext cx="7772400" cy="762000"/>
          </a:xfrm>
        </p:spPr>
        <p:txBody>
          <a:bodyPr/>
          <a:lstStyle/>
          <a:p>
            <a:pPr eaLnBrk="1" hangingPunct="1"/>
            <a:r>
              <a:rPr lang="zh-CN" altLang="en-US" sz="4000" dirty="0">
                <a:solidFill>
                  <a:schemeClr val="bg1"/>
                </a:solidFill>
                <a:latin typeface="Calibri" charset="0"/>
              </a:rPr>
              <a:t>格林多前 </a:t>
            </a:r>
            <a:r>
              <a:rPr lang="en-US" sz="4000" dirty="0">
                <a:solidFill>
                  <a:schemeClr val="bg1"/>
                </a:solidFill>
                <a:latin typeface="Calibri" charset="0"/>
              </a:rPr>
              <a:t>11:11-12</a:t>
            </a:r>
            <a:r>
              <a:rPr lang="en-US" sz="3200" dirty="0">
                <a:solidFill>
                  <a:schemeClr val="bg1"/>
                </a:solidFill>
                <a:latin typeface="Calibri" charset="0"/>
              </a:rPr>
              <a:t> </a:t>
            </a:r>
            <a:r>
              <a:rPr lang="en-US" altLang="zh-CN" sz="3200" dirty="0">
                <a:solidFill>
                  <a:schemeClr val="bg1"/>
                </a:solidFill>
                <a:latin typeface="Calibri" charset="0"/>
              </a:rPr>
              <a:t>CNV</a:t>
            </a:r>
            <a:endParaRPr lang="en-US" sz="3200" dirty="0">
              <a:solidFill>
                <a:schemeClr val="bg1"/>
              </a:solidFill>
              <a:latin typeface="Calibri" charset="0"/>
            </a:endParaRPr>
          </a:p>
        </p:txBody>
      </p:sp>
      <p:sp>
        <p:nvSpPr>
          <p:cNvPr id="7" name="Rectangle 3"/>
          <p:cNvSpPr txBox="1">
            <a:spLocks/>
          </p:cNvSpPr>
          <p:nvPr/>
        </p:nvSpPr>
        <p:spPr bwMode="auto">
          <a:xfrm>
            <a:off x="2339976" y="1196975"/>
            <a:ext cx="6575425" cy="48006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a:defRPr/>
            </a:pPr>
            <a:r>
              <a:rPr lang="en-US" sz="3600" baseline="30000" dirty="0">
                <a:solidFill>
                  <a:srgbClr val="FFFFFF"/>
                </a:solidFill>
              </a:rPr>
              <a:t>11</a:t>
            </a:r>
            <a:r>
              <a:rPr lang="zh-CN" altLang="en-US" sz="3600" dirty="0">
                <a:solidFill>
                  <a:srgbClr val="FFFFFF"/>
                </a:solidFill>
              </a:rPr>
              <a:t>然而在主里面，女人不可以没有男人，男人也不可以没有女人。 </a:t>
            </a:r>
            <a:r>
              <a:rPr lang="en-US" altLang="zh-CN" sz="3600" baseline="30000" dirty="0">
                <a:solidFill>
                  <a:srgbClr val="FFFFFF"/>
                </a:solidFill>
              </a:rPr>
              <a:t>12</a:t>
            </a:r>
            <a:r>
              <a:rPr lang="en-US" altLang="zh-CN" sz="3600" dirty="0">
                <a:solidFill>
                  <a:srgbClr val="FFFFFF"/>
                </a:solidFill>
              </a:rPr>
              <a:t> </a:t>
            </a:r>
            <a:r>
              <a:rPr lang="zh-CN" altLang="en-US" sz="3600" dirty="0">
                <a:solidFill>
                  <a:srgbClr val="FFFFFF"/>
                </a:solidFill>
              </a:rPr>
              <a:t>因为正如女人是由男人而出，照样，男人是借着女人而生；万有都是出于　神。</a:t>
            </a:r>
            <a:endParaRPr lang="en-US" sz="3600" dirty="0">
              <a:solidFill>
                <a:srgbClr val="FFFFFF"/>
              </a:solidFill>
            </a:endParaRPr>
          </a:p>
        </p:txBody>
      </p:sp>
    </p:spTree>
    <p:extLst>
      <p:ext uri="{BB962C8B-B14F-4D97-AF65-F5344CB8AC3E}">
        <p14:creationId xmlns:p14="http://schemas.microsoft.com/office/powerpoint/2010/main" val="591446841"/>
      </p:ext>
    </p:extLst>
  </p:cSld>
  <p:clrMapOvr>
    <a:masterClrMapping/>
  </p:clrMapOvr>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1489" name="Picture 2" descr="FathersHeartblank.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1618" name="Rectangle 2"/>
          <p:cNvSpPr>
            <a:spLocks noGrp="1"/>
          </p:cNvSpPr>
          <p:nvPr>
            <p:ph type="title" idx="4294967295"/>
          </p:nvPr>
        </p:nvSpPr>
        <p:spPr>
          <a:xfrm>
            <a:off x="76201" y="609600"/>
            <a:ext cx="8991600" cy="1143000"/>
          </a:xfrm>
          <a:effectLst>
            <a:outerShdw blurRad="63500" dist="35921" dir="2700000" algn="ctr" rotWithShape="0">
              <a:schemeClr val="bg1">
                <a:alpha val="74998"/>
              </a:schemeClr>
            </a:outerShdw>
          </a:effectLst>
        </p:spPr>
        <p:txBody>
          <a:bodyPr/>
          <a:lstStyle/>
          <a:p>
            <a:pPr marL="714835" indent="-714835" algn="l" eaLnBrk="1" hangingPunct="1">
              <a:defRPr/>
            </a:pPr>
            <a:r>
              <a:rPr lang="en-US" sz="5400" b="1" dirty="0">
                <a:latin typeface="Calibri" charset="0"/>
              </a:rPr>
              <a:t>B. </a:t>
            </a:r>
            <a:r>
              <a:rPr lang="zh-CN" altLang="en-US" sz="5400" b="1" dirty="0">
                <a:latin typeface="Calibri" charset="0"/>
              </a:rPr>
              <a:t>如今，妻子们也必须尊重丈夫的领导权。</a:t>
            </a:r>
            <a:endParaRPr lang="en-US" sz="5400" dirty="0">
              <a:latin typeface="Calibri" charset="0"/>
            </a:endParaRPr>
          </a:p>
        </p:txBody>
      </p:sp>
    </p:spTree>
    <p:extLst>
      <p:ext uri="{BB962C8B-B14F-4D97-AF65-F5344CB8AC3E}">
        <p14:creationId xmlns:p14="http://schemas.microsoft.com/office/powerpoint/2010/main" val="3325054604"/>
      </p:ext>
    </p:extLst>
  </p:cSld>
  <p:clrMapOvr>
    <a:masterClrMapping/>
  </p:clrMapOvr>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a:xfrm>
            <a:off x="0" y="277844"/>
            <a:ext cx="4572000" cy="4446587"/>
          </a:xfr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solidFill>
                  <a:srgbClr val="000000"/>
                </a:solidFill>
                <a:prstDash val="solid"/>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1" hangingPunct="1">
              <a:defRPr/>
            </a:pPr>
            <a:r>
              <a:rPr lang="en-US" sz="5400" dirty="0">
                <a:latin typeface="Arial" charset="0"/>
              </a:rPr>
              <a:t>III. </a:t>
            </a:r>
            <a:r>
              <a:rPr lang="zh-CN" altLang="en-US" sz="5400" dirty="0">
                <a:latin typeface="Arial" charset="0"/>
              </a:rPr>
              <a:t>含混性别有损</a:t>
            </a:r>
            <a:r>
              <a:rPr lang="zh-CN" altLang="en-US" sz="5400" dirty="0">
                <a:solidFill>
                  <a:srgbClr val="FFFF00"/>
                </a:solidFill>
                <a:latin typeface="Arial" charset="0"/>
              </a:rPr>
              <a:t>见证</a:t>
            </a:r>
            <a:endParaRPr lang="en-US" sz="5400" dirty="0">
              <a:solidFill>
                <a:srgbClr val="FFFF00"/>
              </a:solidFill>
              <a:latin typeface="Arial" charset="0"/>
            </a:endParaRPr>
          </a:p>
        </p:txBody>
      </p:sp>
      <p:sp>
        <p:nvSpPr>
          <p:cNvPr id="88067" name="Rectangle 3"/>
          <p:cNvSpPr>
            <a:spLocks noGrp="1" noChangeArrowheads="1"/>
          </p:cNvSpPr>
          <p:nvPr>
            <p:ph type="body" sz="half" idx="1"/>
          </p:nvPr>
        </p:nvSpPr>
        <p:spPr>
          <a:xfrm>
            <a:off x="381001" y="6096001"/>
            <a:ext cx="4038600" cy="609600"/>
          </a:xfrm>
        </p:spPr>
        <p:txBody>
          <a:bodyPr/>
          <a:lstStyle/>
          <a:p>
            <a:pPr algn="ctr" eaLnBrk="1" hangingPunct="1">
              <a:defRPr/>
            </a:pPr>
            <a:r>
              <a:rPr lang="zh-CN" altLang="en-US" dirty="0">
                <a:latin typeface="Arial" charset="0"/>
              </a:rPr>
              <a:t>男的还是女的</a:t>
            </a:r>
            <a:r>
              <a:rPr lang="en-US" dirty="0">
                <a:latin typeface="Arial" charset="0"/>
              </a:rPr>
              <a:t>?</a:t>
            </a:r>
          </a:p>
        </p:txBody>
      </p:sp>
      <p:pic>
        <p:nvPicPr>
          <p:cNvPr id="197635" name="Picture 4"/>
          <p:cNvPicPr>
            <a:picLocks noGrp="1" noChangeAspect="1" noChangeArrowheads="1"/>
          </p:cNvPicPr>
          <p:nvPr>
            <p:ph sz="half" idx="2"/>
          </p:nvPr>
        </p:nvPicPr>
        <p:blipFill>
          <a:blip r:embed="rId3">
            <a:extLst>
              <a:ext uri="{28A0092B-C50C-407E-A947-70E740481C1C}">
                <a14:useLocalDpi xmlns:a14="http://schemas.microsoft.com/office/drawing/2010/main"/>
              </a:ext>
            </a:extLst>
          </a:blip>
          <a:srcRect/>
          <a:stretch>
            <a:fillRect/>
          </a:stretch>
        </p:blipFill>
        <p:spPr>
          <a:xfrm>
            <a:off x="4684744" y="0"/>
            <a:ext cx="4459287" cy="6858000"/>
          </a:xfrm>
        </p:spPr>
      </p:pic>
      <p:sp>
        <p:nvSpPr>
          <p:cNvPr id="197636" name="Rectangle 3"/>
          <p:cNvSpPr>
            <a:spLocks noChangeArrowheads="1"/>
          </p:cNvSpPr>
          <p:nvPr/>
        </p:nvSpPr>
        <p:spPr bwMode="black">
          <a:xfrm>
            <a:off x="0" y="0"/>
            <a:ext cx="5029200" cy="685800"/>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nchorCtr="1"/>
          <a:lstStyle/>
          <a:p>
            <a:r>
              <a:rPr lang="zh-CN" altLang="en-US" sz="2800" dirty="0">
                <a:solidFill>
                  <a:srgbClr val="FFFFFF"/>
                </a:solidFill>
              </a:rPr>
              <a:t>为何保持区别</a:t>
            </a:r>
            <a:r>
              <a:rPr lang="en-US" altLang="zh-CN" sz="2800" dirty="0">
                <a:solidFill>
                  <a:srgbClr val="FFFFFF"/>
                </a:solidFill>
              </a:rPr>
              <a:t>?</a:t>
            </a:r>
          </a:p>
        </p:txBody>
      </p:sp>
    </p:spTree>
    <p:extLst>
      <p:ext uri="{BB962C8B-B14F-4D97-AF65-F5344CB8AC3E}">
        <p14:creationId xmlns:p14="http://schemas.microsoft.com/office/powerpoint/2010/main" val="4124345620"/>
      </p:ext>
    </p:extLst>
  </p:cSld>
  <p:clrMapOvr>
    <a:masterClrMapping/>
  </p:clrMapOvr>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1"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293" tIns="45647" rIns="91293" bIns="45647" anchor="ctr"/>
          <a:lstStyle/>
          <a:p>
            <a:pPr algn="l" eaLnBrk="0" hangingPunct="0"/>
            <a:endParaRPr lang="en-US" sz="3200">
              <a:solidFill>
                <a:srgbClr val="000000"/>
              </a:solidFill>
            </a:endParaRPr>
          </a:p>
        </p:txBody>
      </p:sp>
      <p:sp>
        <p:nvSpPr>
          <p:cNvPr id="199682" name="Rectangle 3"/>
          <p:cNvSpPr>
            <a:spLocks noGrp="1"/>
          </p:cNvSpPr>
          <p:nvPr>
            <p:ph type="ctrTitle" idx="4294967295"/>
          </p:nvPr>
        </p:nvSpPr>
        <p:spPr>
          <a:xfrm>
            <a:off x="381000" y="304800"/>
            <a:ext cx="8534400" cy="1143000"/>
          </a:xfrm>
        </p:spPr>
        <p:txBody>
          <a:bodyPr/>
          <a:lstStyle/>
          <a:p>
            <a:pPr eaLnBrk="1" hangingPunct="1"/>
            <a:r>
              <a:rPr lang="zh-CN" altLang="en-US" sz="5400" b="1" dirty="0">
                <a:solidFill>
                  <a:schemeClr val="bg1"/>
                </a:solidFill>
                <a:latin typeface="Calibri" charset="0"/>
              </a:rPr>
              <a:t>不要混淆正确的角色</a:t>
            </a:r>
            <a:r>
              <a:rPr lang="en-US" altLang="zh-CN" sz="5400" b="1" dirty="0">
                <a:solidFill>
                  <a:schemeClr val="bg1"/>
                </a:solidFill>
                <a:latin typeface="Calibri" charset="0"/>
              </a:rPr>
              <a:t>…</a:t>
            </a:r>
            <a:endParaRPr lang="en-US" sz="5400" b="1" dirty="0">
              <a:solidFill>
                <a:schemeClr val="bg1"/>
              </a:solidFill>
              <a:latin typeface="Calibri" charset="0"/>
            </a:endParaRPr>
          </a:p>
        </p:txBody>
      </p:sp>
      <p:sp>
        <p:nvSpPr>
          <p:cNvPr id="249860" name="Rectangle 3"/>
          <p:cNvSpPr>
            <a:spLocks/>
          </p:cNvSpPr>
          <p:nvPr/>
        </p:nvSpPr>
        <p:spPr bwMode="auto">
          <a:xfrm>
            <a:off x="3352800" y="1562101"/>
            <a:ext cx="5486400" cy="293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p>
            <a:pPr marL="518306" indent="-518306" algn="l">
              <a:buFontTx/>
              <a:buChar char="•"/>
            </a:pPr>
            <a:r>
              <a:rPr lang="zh-CN" altLang="en-US" sz="4800" dirty="0">
                <a:solidFill>
                  <a:srgbClr val="FFFF00"/>
                </a:solidFill>
                <a:latin typeface="Calibri" charset="0"/>
              </a:rPr>
              <a:t>社会</a:t>
            </a:r>
            <a:r>
              <a:rPr lang="en-US" sz="4800" dirty="0">
                <a:solidFill>
                  <a:srgbClr val="FFFFFF"/>
                </a:solidFill>
                <a:latin typeface="Calibri" charset="0"/>
              </a:rPr>
              <a:t>(11:13)</a:t>
            </a:r>
            <a:br>
              <a:rPr lang="en-US" sz="4800" dirty="0">
                <a:solidFill>
                  <a:srgbClr val="FFFFFF"/>
                </a:solidFill>
                <a:latin typeface="Calibri" charset="0"/>
              </a:rPr>
            </a:br>
            <a:endParaRPr lang="en-US" sz="4800" dirty="0">
              <a:solidFill>
                <a:srgbClr val="FFFFFF"/>
              </a:solidFill>
              <a:latin typeface="Calibri" charset="0"/>
            </a:endParaRPr>
          </a:p>
        </p:txBody>
      </p:sp>
      <p:pic>
        <p:nvPicPr>
          <p:cNvPr id="199684" name="Picture 5" descr="men-women-stres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33400" y="2225676"/>
            <a:ext cx="2406650" cy="2406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81218788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4986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9860" grpId="0" build="p" autoUpdateAnimBg="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1729"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1730" name="Rectangle 3"/>
          <p:cNvSpPr>
            <a:spLocks noGrp="1"/>
          </p:cNvSpPr>
          <p:nvPr>
            <p:ph type="ctrTitle" idx="4294967295"/>
          </p:nvPr>
        </p:nvSpPr>
        <p:spPr>
          <a:xfrm>
            <a:off x="838200" y="228600"/>
            <a:ext cx="7772400" cy="762000"/>
          </a:xfrm>
        </p:spPr>
        <p:txBody>
          <a:bodyPr/>
          <a:lstStyle/>
          <a:p>
            <a:pPr eaLnBrk="1" hangingPunct="1"/>
            <a:r>
              <a:rPr lang="zh-CN" altLang="en-US" sz="4000" dirty="0">
                <a:solidFill>
                  <a:schemeClr val="bg1"/>
                </a:solidFill>
                <a:latin typeface="Calibri" charset="0"/>
              </a:rPr>
              <a:t>格林多前 </a:t>
            </a:r>
            <a:r>
              <a:rPr lang="en-US" sz="4000" dirty="0">
                <a:solidFill>
                  <a:schemeClr val="bg1"/>
                </a:solidFill>
                <a:latin typeface="Calibri" charset="0"/>
              </a:rPr>
              <a:t>11:13</a:t>
            </a:r>
            <a:r>
              <a:rPr lang="en-US" sz="3200" dirty="0">
                <a:solidFill>
                  <a:schemeClr val="bg1"/>
                </a:solidFill>
                <a:latin typeface="Calibri" charset="0"/>
              </a:rPr>
              <a:t> </a:t>
            </a:r>
            <a:r>
              <a:rPr lang="en-US" altLang="zh-CN" sz="3200" dirty="0">
                <a:solidFill>
                  <a:schemeClr val="bg1"/>
                </a:solidFill>
                <a:latin typeface="Calibri" charset="0"/>
              </a:rPr>
              <a:t>CNV</a:t>
            </a:r>
            <a:endParaRPr lang="en-US" sz="3200" dirty="0">
              <a:solidFill>
                <a:schemeClr val="bg1"/>
              </a:solidFill>
              <a:latin typeface="Calibri" charset="0"/>
            </a:endParaRPr>
          </a:p>
        </p:txBody>
      </p:sp>
      <p:sp>
        <p:nvSpPr>
          <p:cNvPr id="7" name="Rectangle 3"/>
          <p:cNvSpPr txBox="1">
            <a:spLocks/>
          </p:cNvSpPr>
          <p:nvPr/>
        </p:nvSpPr>
        <p:spPr bwMode="auto">
          <a:xfrm>
            <a:off x="2411414" y="1600200"/>
            <a:ext cx="6427787" cy="28956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a:defRPr/>
            </a:pPr>
            <a:r>
              <a:rPr lang="en-US" sz="3600" baseline="30000" dirty="0">
                <a:solidFill>
                  <a:srgbClr val="FFFFFF"/>
                </a:solidFill>
              </a:rPr>
              <a:t>13</a:t>
            </a:r>
            <a:r>
              <a:rPr lang="zh-CN" altLang="en-US" sz="3600" dirty="0">
                <a:solidFill>
                  <a:srgbClr val="FFFFFF"/>
                </a:solidFill>
              </a:rPr>
              <a:t>你们自己判断一下，女人向　神祷告的时候不蒙头，是合适的吗？</a:t>
            </a:r>
            <a:endParaRPr lang="en-US" sz="3600" dirty="0">
              <a:solidFill>
                <a:srgbClr val="FFFFFF"/>
              </a:solidFill>
            </a:endParaRPr>
          </a:p>
        </p:txBody>
      </p:sp>
    </p:spTree>
    <p:extLst>
      <p:ext uri="{BB962C8B-B14F-4D97-AF65-F5344CB8AC3E}">
        <p14:creationId xmlns:p14="http://schemas.microsoft.com/office/powerpoint/2010/main" val="789430115"/>
      </p:ext>
    </p:extLst>
  </p:cSld>
  <p:clrMapOvr>
    <a:masterClrMapping/>
  </p:clrMapOvr>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pic>
        <p:nvPicPr>
          <p:cNvPr id="203778" name="Picture 4" descr="say-your-prayer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32225" y="1524000"/>
            <a:ext cx="5311775" cy="533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3779" name="Rectangle 3"/>
          <p:cNvSpPr>
            <a:spLocks noGrp="1"/>
          </p:cNvSpPr>
          <p:nvPr>
            <p:ph type="ctrTitle" idx="4294967295"/>
          </p:nvPr>
        </p:nvSpPr>
        <p:spPr>
          <a:xfrm>
            <a:off x="0" y="1371600"/>
            <a:ext cx="4572000" cy="3352800"/>
          </a:xfrm>
        </p:spPr>
        <p:txBody>
          <a:bodyPr/>
          <a:lstStyle/>
          <a:p>
            <a:pPr eaLnBrk="1" hangingPunct="1"/>
            <a:r>
              <a:rPr lang="zh-CN" altLang="en-US" dirty="0">
                <a:solidFill>
                  <a:srgbClr val="FFF815"/>
                </a:solidFill>
                <a:latin typeface="Calibri" charset="0"/>
              </a:rPr>
              <a:t>不蒙着头祷告</a:t>
            </a:r>
            <a:endParaRPr lang="en-US" dirty="0">
              <a:solidFill>
                <a:srgbClr val="FFF815"/>
              </a:solidFill>
              <a:latin typeface="Calibri" charset="0"/>
            </a:endParaRPr>
          </a:p>
        </p:txBody>
      </p:sp>
    </p:spTree>
    <p:extLst>
      <p:ext uri="{BB962C8B-B14F-4D97-AF65-F5344CB8AC3E}">
        <p14:creationId xmlns:p14="http://schemas.microsoft.com/office/powerpoint/2010/main" val="352753539"/>
      </p:ext>
    </p:extLst>
  </p:cSld>
  <p:clrMapOvr>
    <a:masterClrMapping/>
  </p:clrMapOvr>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5"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293" tIns="45647" rIns="91293" bIns="45647" anchor="ctr"/>
          <a:lstStyle/>
          <a:p>
            <a:pPr algn="l" eaLnBrk="0" hangingPunct="0"/>
            <a:endParaRPr lang="en-US" sz="3200">
              <a:solidFill>
                <a:srgbClr val="000000"/>
              </a:solidFill>
            </a:endParaRPr>
          </a:p>
        </p:txBody>
      </p:sp>
      <p:sp>
        <p:nvSpPr>
          <p:cNvPr id="205826" name="Rectangle 3"/>
          <p:cNvSpPr>
            <a:spLocks noGrp="1"/>
          </p:cNvSpPr>
          <p:nvPr>
            <p:ph type="ctrTitle" idx="4294967295"/>
          </p:nvPr>
        </p:nvSpPr>
        <p:spPr>
          <a:xfrm>
            <a:off x="381000" y="304800"/>
            <a:ext cx="8534400" cy="1143000"/>
          </a:xfrm>
        </p:spPr>
        <p:txBody>
          <a:bodyPr/>
          <a:lstStyle/>
          <a:p>
            <a:pPr eaLnBrk="1" hangingPunct="1"/>
            <a:r>
              <a:rPr lang="zh-CN" altLang="en-US" sz="5400" b="1" dirty="0">
                <a:solidFill>
                  <a:schemeClr val="bg1"/>
                </a:solidFill>
                <a:latin typeface="Calibri" charset="0"/>
              </a:rPr>
              <a:t>不要混淆正确的角色</a:t>
            </a:r>
            <a:r>
              <a:rPr lang="en-US" altLang="zh-CN" sz="5400" b="1" dirty="0">
                <a:solidFill>
                  <a:schemeClr val="bg1"/>
                </a:solidFill>
                <a:latin typeface="Calibri" charset="0"/>
              </a:rPr>
              <a:t>…</a:t>
            </a:r>
          </a:p>
        </p:txBody>
      </p:sp>
      <p:sp>
        <p:nvSpPr>
          <p:cNvPr id="205827" name="Rectangle 3"/>
          <p:cNvSpPr>
            <a:spLocks/>
          </p:cNvSpPr>
          <p:nvPr/>
        </p:nvSpPr>
        <p:spPr bwMode="auto">
          <a:xfrm>
            <a:off x="3131870" y="2171700"/>
            <a:ext cx="5695731"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p>
            <a:pPr marL="518306" indent="-518306" algn="l">
              <a:buFontTx/>
              <a:buChar char="•"/>
            </a:pPr>
            <a:r>
              <a:rPr lang="zh-CN" altLang="en-US" sz="4800" dirty="0">
                <a:solidFill>
                  <a:srgbClr val="FFFF00"/>
                </a:solidFill>
                <a:latin typeface="Calibri" charset="0"/>
              </a:rPr>
              <a:t>社会</a:t>
            </a:r>
            <a:r>
              <a:rPr lang="en-US" sz="4800" dirty="0">
                <a:solidFill>
                  <a:srgbClr val="FFFFFF"/>
                </a:solidFill>
                <a:latin typeface="Calibri" charset="0"/>
              </a:rPr>
              <a:t> (11:13)</a:t>
            </a:r>
          </a:p>
        </p:txBody>
      </p:sp>
      <p:pic>
        <p:nvPicPr>
          <p:cNvPr id="205828" name="Picture 6" descr="men-women-stres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33400" y="2225676"/>
            <a:ext cx="2406650" cy="2406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5767" name="Rectangle 3"/>
          <p:cNvSpPr>
            <a:spLocks/>
          </p:cNvSpPr>
          <p:nvPr/>
        </p:nvSpPr>
        <p:spPr bwMode="auto">
          <a:xfrm>
            <a:off x="3131840" y="2933700"/>
            <a:ext cx="6012160"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p>
            <a:pPr marL="518306" indent="-518306" algn="l">
              <a:buFontTx/>
              <a:buChar char="•"/>
            </a:pPr>
            <a:r>
              <a:rPr lang="zh-CN" altLang="en-US" sz="4800" dirty="0">
                <a:solidFill>
                  <a:srgbClr val="FFFF00"/>
                </a:solidFill>
                <a:latin typeface="Calibri" charset="0"/>
              </a:rPr>
              <a:t>本质</a:t>
            </a:r>
            <a:r>
              <a:rPr lang="en-US" sz="4800" dirty="0">
                <a:solidFill>
                  <a:srgbClr val="FFFFFF"/>
                </a:solidFill>
                <a:latin typeface="Calibri" charset="0"/>
              </a:rPr>
              <a:t> (11:14-15)</a:t>
            </a:r>
          </a:p>
        </p:txBody>
      </p:sp>
    </p:spTree>
    <p:extLst>
      <p:ext uri="{BB962C8B-B14F-4D97-AF65-F5344CB8AC3E}">
        <p14:creationId xmlns:p14="http://schemas.microsoft.com/office/powerpoint/2010/main" val="428077875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4576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767" grpId="0" build="p" autoUpdateAnimBg="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7873"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874" name="Rectangle 3"/>
          <p:cNvSpPr>
            <a:spLocks noGrp="1"/>
          </p:cNvSpPr>
          <p:nvPr>
            <p:ph type="ctrTitle" idx="4294967295"/>
          </p:nvPr>
        </p:nvSpPr>
        <p:spPr>
          <a:xfrm>
            <a:off x="838200" y="228600"/>
            <a:ext cx="7772400" cy="762000"/>
          </a:xfrm>
        </p:spPr>
        <p:txBody>
          <a:bodyPr/>
          <a:lstStyle/>
          <a:p>
            <a:pPr eaLnBrk="1" hangingPunct="1"/>
            <a:r>
              <a:rPr lang="zh-CN" altLang="en-US" sz="4000" dirty="0">
                <a:solidFill>
                  <a:schemeClr val="bg1"/>
                </a:solidFill>
                <a:latin typeface="Calibri" charset="0"/>
              </a:rPr>
              <a:t>格林多前 </a:t>
            </a:r>
            <a:r>
              <a:rPr lang="en-US" sz="4000" dirty="0">
                <a:solidFill>
                  <a:schemeClr val="bg1"/>
                </a:solidFill>
                <a:latin typeface="Calibri" charset="0"/>
              </a:rPr>
              <a:t>11:14-15</a:t>
            </a:r>
            <a:r>
              <a:rPr lang="en-US" sz="3200" dirty="0">
                <a:solidFill>
                  <a:schemeClr val="bg1"/>
                </a:solidFill>
                <a:latin typeface="Calibri" charset="0"/>
              </a:rPr>
              <a:t> </a:t>
            </a:r>
            <a:r>
              <a:rPr lang="en-US" altLang="zh-CN" sz="3200" dirty="0">
                <a:solidFill>
                  <a:schemeClr val="bg1"/>
                </a:solidFill>
                <a:latin typeface="Calibri" charset="0"/>
              </a:rPr>
              <a:t>CNV</a:t>
            </a:r>
            <a:endParaRPr lang="en-US" sz="3200" dirty="0">
              <a:solidFill>
                <a:schemeClr val="bg1"/>
              </a:solidFill>
              <a:latin typeface="Calibri" charset="0"/>
            </a:endParaRPr>
          </a:p>
        </p:txBody>
      </p:sp>
      <p:sp>
        <p:nvSpPr>
          <p:cNvPr id="7" name="Rectangle 3"/>
          <p:cNvSpPr txBox="1">
            <a:spLocks/>
          </p:cNvSpPr>
          <p:nvPr/>
        </p:nvSpPr>
        <p:spPr bwMode="auto">
          <a:xfrm>
            <a:off x="2700339" y="1600200"/>
            <a:ext cx="6291262" cy="35814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a:defRPr/>
            </a:pPr>
            <a:r>
              <a:rPr lang="en-US" sz="3600" baseline="30000" dirty="0">
                <a:solidFill>
                  <a:srgbClr val="FFFFFF"/>
                </a:solidFill>
              </a:rPr>
              <a:t>14</a:t>
            </a:r>
            <a:r>
              <a:rPr lang="zh-CN" altLang="en-US" sz="3600" dirty="0">
                <a:solidFill>
                  <a:srgbClr val="FFFFFF"/>
                </a:solidFill>
              </a:rPr>
              <a:t>人的本性不是也教导你们，如果男人有长头发，就是他的羞耻吗？ </a:t>
            </a:r>
            <a:r>
              <a:rPr lang="en-US" altLang="zh-CN" sz="3600" baseline="30000" dirty="0">
                <a:solidFill>
                  <a:srgbClr val="FFFFFF"/>
                </a:solidFill>
              </a:rPr>
              <a:t>15</a:t>
            </a:r>
            <a:r>
              <a:rPr lang="en-US" altLang="zh-CN" sz="3600" dirty="0">
                <a:solidFill>
                  <a:srgbClr val="FFFFFF"/>
                </a:solidFill>
              </a:rPr>
              <a:t> </a:t>
            </a:r>
            <a:r>
              <a:rPr lang="zh-CN" altLang="en-US" sz="3600" dirty="0">
                <a:solidFill>
                  <a:srgbClr val="FFFFFF"/>
                </a:solidFill>
              </a:rPr>
              <a:t>如果女人有长头发，不就是她的荣耀吗？因为头发是给她作盖头的。</a:t>
            </a:r>
            <a:endParaRPr lang="en-US" sz="3600" dirty="0">
              <a:solidFill>
                <a:srgbClr val="FFFFFF"/>
              </a:solidFill>
            </a:endParaRPr>
          </a:p>
        </p:txBody>
      </p:sp>
    </p:spTree>
    <p:extLst>
      <p:ext uri="{BB962C8B-B14F-4D97-AF65-F5344CB8AC3E}">
        <p14:creationId xmlns:p14="http://schemas.microsoft.com/office/powerpoint/2010/main" val="1274761370"/>
      </p:ext>
    </p:extLst>
  </p:cSld>
  <p:clrMapOvr>
    <a:masterClrMapping/>
  </p:clrMapOvr>
  <p:transition/>
</p:sld>
</file>

<file path=ppt/theme/theme1.xml><?xml version="1.0" encoding="utf-8"?>
<a:theme xmlns:a="http://schemas.openxmlformats.org/drawingml/2006/main" name="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7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100.xml><?xml version="1.0" encoding="utf-8"?>
<a:theme xmlns:a="http://schemas.openxmlformats.org/drawingml/2006/main" name="7_Ripple">
  <a:themeElements>
    <a:clrScheme name="">
      <a:dk1>
        <a:srgbClr val="000203"/>
      </a:dk1>
      <a:lt1>
        <a:srgbClr val="FFFFFF"/>
      </a:lt1>
      <a:dk2>
        <a:srgbClr val="C900CB"/>
      </a:dk2>
      <a:lt2>
        <a:srgbClr val="CCECFF"/>
      </a:lt2>
      <a:accent1>
        <a:srgbClr val="0088E4"/>
      </a:accent1>
      <a:accent2>
        <a:srgbClr val="009999"/>
      </a:accent2>
      <a:accent3>
        <a:srgbClr val="E1AAE2"/>
      </a:accent3>
      <a:accent4>
        <a:srgbClr val="DADADA"/>
      </a:accent4>
      <a:accent5>
        <a:srgbClr val="AAC3EF"/>
      </a:accent5>
      <a:accent6>
        <a:srgbClr val="008A8A"/>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bg2"/>
            </a:solidFill>
            <a:effectLst>
              <a:outerShdw blurRad="38100" dist="38100" dir="2700000" algn="tl">
                <a:srgbClr val="000000">
                  <a:alpha val="43137"/>
                </a:srgbClr>
              </a:outerShdw>
            </a:effectLst>
            <a:latin typeface="Engravers MT"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bg2"/>
            </a:solidFill>
            <a:effectLst>
              <a:outerShdw blurRad="38100" dist="38100" dir="2700000" algn="tl">
                <a:srgbClr val="000000">
                  <a:alpha val="43137"/>
                </a:srgbClr>
              </a:outerShdw>
            </a:effectLst>
            <a:latin typeface="Engravers MT" charset="0"/>
          </a:defRPr>
        </a:defPPr>
      </a:lstStyle>
    </a:lnDef>
  </a:objectDefaults>
  <a:extraClrSchemeLst>
    <a:extraClrScheme>
      <a:clrScheme name="Ripple 1">
        <a:dk1>
          <a:srgbClr val="2B2B85"/>
        </a:dk1>
        <a:lt1>
          <a:srgbClr val="FFFFFF"/>
        </a:lt1>
        <a:dk2>
          <a:srgbClr val="00254A"/>
        </a:dk2>
        <a:lt2>
          <a:srgbClr val="C0C0C0"/>
        </a:lt2>
        <a:accent1>
          <a:srgbClr val="2E2E8E"/>
        </a:accent1>
        <a:accent2>
          <a:srgbClr val="0066CC"/>
        </a:accent2>
        <a:accent3>
          <a:srgbClr val="AAACB1"/>
        </a:accent3>
        <a:accent4>
          <a:srgbClr val="DADADA"/>
        </a:accent4>
        <a:accent5>
          <a:srgbClr val="ADADC6"/>
        </a:accent5>
        <a:accent6>
          <a:srgbClr val="005CB9"/>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58718C"/>
        </a:accent1>
        <a:accent2>
          <a:srgbClr val="6D9D97"/>
        </a:accent2>
        <a:accent3>
          <a:srgbClr val="B0B9C3"/>
        </a:accent3>
        <a:accent4>
          <a:srgbClr val="DADADA"/>
        </a:accent4>
        <a:accent5>
          <a:srgbClr val="B4BBC5"/>
        </a:accent5>
        <a:accent6>
          <a:srgbClr val="628E88"/>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88E4"/>
        </a:accent1>
        <a:accent2>
          <a:srgbClr val="009999"/>
        </a:accent2>
        <a:accent3>
          <a:srgbClr val="AAB9D3"/>
        </a:accent3>
        <a:accent4>
          <a:srgbClr val="DADADA"/>
        </a:accent4>
        <a:accent5>
          <a:srgbClr val="AAC3EF"/>
        </a:accent5>
        <a:accent6>
          <a:srgbClr val="008A8A"/>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9966FF"/>
        </a:accent1>
        <a:accent2>
          <a:srgbClr val="00FFFF"/>
        </a:accent2>
        <a:accent3>
          <a:srgbClr val="B8B8CA"/>
        </a:accent3>
        <a:accent4>
          <a:srgbClr val="DADADA"/>
        </a:accent4>
        <a:accent5>
          <a:srgbClr val="CAB8FF"/>
        </a:accent5>
        <a:accent6>
          <a:srgbClr val="00E7E7"/>
        </a:accent6>
        <a:hlink>
          <a:srgbClr val="5FAFFF"/>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8080"/>
        </a:accent1>
        <a:accent2>
          <a:srgbClr val="0099FF"/>
        </a:accent2>
        <a:accent3>
          <a:srgbClr val="AAB8B8"/>
        </a:accent3>
        <a:accent4>
          <a:srgbClr val="DADADA"/>
        </a:accent4>
        <a:accent5>
          <a:srgbClr val="AAC0C0"/>
        </a:accent5>
        <a:accent6>
          <a:srgbClr val="008AE7"/>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CBD7CE"/>
        </a:accent1>
        <a:accent2>
          <a:srgbClr val="9CA8A4"/>
        </a:accent2>
        <a:accent3>
          <a:srgbClr val="CEDAD1"/>
        </a:accent3>
        <a:accent4>
          <a:srgbClr val="DADADA"/>
        </a:accent4>
        <a:accent5>
          <a:srgbClr val="E2E8E3"/>
        </a:accent5>
        <a:accent6>
          <a:srgbClr val="8D9894"/>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686B5D"/>
        </a:accent1>
        <a:accent2>
          <a:srgbClr val="5D8770"/>
        </a:accent2>
        <a:accent3>
          <a:srgbClr val="B3B3AF"/>
        </a:accent3>
        <a:accent4>
          <a:srgbClr val="BCBAB1"/>
        </a:accent4>
        <a:accent5>
          <a:srgbClr val="B9BAB6"/>
        </a:accent5>
        <a:accent6>
          <a:srgbClr val="537A65"/>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FFFFFF"/>
        </a:accent1>
        <a:accent2>
          <a:srgbClr val="A4BCC4"/>
        </a:accent2>
        <a:accent3>
          <a:srgbClr val="F3F3F3"/>
        </a:accent3>
        <a:accent4>
          <a:srgbClr val="000000"/>
        </a:accent4>
        <a:accent5>
          <a:srgbClr val="FFFFFF"/>
        </a:accent5>
        <a:accent6>
          <a:srgbClr val="94AAB1"/>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E6E3D4"/>
        </a:accent1>
        <a:accent2>
          <a:srgbClr val="A2A4AC"/>
        </a:accent2>
        <a:accent3>
          <a:srgbClr val="E8E5D9"/>
        </a:accent3>
        <a:accent4>
          <a:srgbClr val="000000"/>
        </a:accent4>
        <a:accent5>
          <a:srgbClr val="F0EFE6"/>
        </a:accent5>
        <a:accent6>
          <a:srgbClr val="9294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101.xml><?xml version="1.0" encoding="utf-8"?>
<a:theme xmlns:a="http://schemas.openxmlformats.org/drawingml/2006/main" name="17_Office Theme">
  <a:themeElements>
    <a:clrScheme name="">
      <a:dk1>
        <a:srgbClr val="000000"/>
      </a:dk1>
      <a:lt1>
        <a:srgbClr val="FFFFFF"/>
      </a:lt1>
      <a:dk2>
        <a:srgbClr val="A7A7A7"/>
      </a:dk2>
      <a:lt2>
        <a:srgbClr val="535353"/>
      </a:lt2>
      <a:accent1>
        <a:srgbClr val="F5EBC1"/>
      </a:accent1>
      <a:accent2>
        <a:srgbClr val="FFCC00"/>
      </a:accent2>
      <a:accent3>
        <a:srgbClr val="FFFFFF"/>
      </a:accent3>
      <a:accent4>
        <a:srgbClr val="000000"/>
      </a:accent4>
      <a:accent5>
        <a:srgbClr val="F9F3DD"/>
      </a:accent5>
      <a:accent6>
        <a:srgbClr val="E7B900"/>
      </a:accent6>
      <a:hlink>
        <a:srgbClr val="0000FF"/>
      </a:hlink>
      <a:folHlink>
        <a:srgbClr val="FF00FF"/>
      </a:folHlink>
    </a:clrScheme>
    <a:fontScheme name="Office Theme">
      <a:majorFont>
        <a:latin typeface="Helvetica"/>
        <a:ea typeface="ＭＳ Ｐゴシック"/>
        <a:cs typeface="Helvetica"/>
      </a:majorFont>
      <a:minorFont>
        <a:latin typeface="Helvetica"/>
        <a:ea typeface="ＭＳ Ｐゴシック"/>
        <a:cs typeface="Helvetic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FF"/>
        </a:solidFill>
        <a:ln w="25400" cap="flat" cmpd="sng" algn="ctr">
          <a:solidFill>
            <a:srgbClr val="F5EBC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45719" tIns="45719" rIns="45719" bIns="45719" numCol="1" anchor="ctr" anchorCtr="0" compatLnSpc="1">
        <a:prstTxWarp prst="textNoShape">
          <a:avLst/>
        </a:prstTxWarp>
      </a:bodyPr>
      <a:lstStyle>
        <a:defPPr marL="457200" marR="0" indent="0" algn="l" defTabSz="914400" rtl="0" eaLnBrk="1"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Arial" charset="0"/>
            <a:sym typeface="Arial" charset="0"/>
          </a:defRPr>
        </a:defPPr>
      </a:lstStyle>
    </a:spDef>
    <a:lnDef>
      <a:spPr bwMode="auto">
        <a:xfrm>
          <a:off x="0" y="0"/>
          <a:ext cx="1" cy="1"/>
        </a:xfrm>
        <a:custGeom>
          <a:avLst/>
          <a:gdLst/>
          <a:ahLst/>
          <a:cxnLst/>
          <a:rect l="0" t="0" r="0" b="0"/>
          <a:pathLst/>
        </a:custGeom>
        <a:solidFill>
          <a:srgbClr val="FFFFFF"/>
        </a:solidFill>
        <a:ln w="25400" cap="flat" cmpd="sng" algn="ctr">
          <a:solidFill>
            <a:srgbClr val="F5EBC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45719" tIns="45719" rIns="45719" bIns="45719" numCol="1" anchor="ctr" anchorCtr="0" compatLnSpc="1">
        <a:prstTxWarp prst="textNoShape">
          <a:avLst/>
        </a:prstTxWarp>
      </a:bodyPr>
      <a:lstStyle>
        <a:defPPr marL="457200" marR="0" indent="0" algn="l" defTabSz="914400" rtl="0" eaLnBrk="1"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Arial" charset="0"/>
            <a:sym typeface="Arial" charset="0"/>
          </a:defRPr>
        </a:defPPr>
      </a:lstStyle>
    </a:lnDef>
  </a:objectDefaults>
  <a:extraClrSchemeLst/>
</a:theme>
</file>

<file path=ppt/theme/theme102.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3.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1.xml><?xml version="1.0" encoding="utf-8"?>
<a:theme xmlns:a="http://schemas.openxmlformats.org/drawingml/2006/main" name="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6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2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Communicating Bad News">
  <a:themeElements>
    <a:clrScheme name="Communicating Bad News 1">
      <a:dk1>
        <a:srgbClr val="868686"/>
      </a:dk1>
      <a:lt1>
        <a:srgbClr val="FFCC99"/>
      </a:lt1>
      <a:dk2>
        <a:srgbClr val="000000"/>
      </a:dk2>
      <a:lt2>
        <a:srgbClr val="FF9966"/>
      </a:lt2>
      <a:accent1>
        <a:srgbClr val="009999"/>
      </a:accent1>
      <a:accent2>
        <a:srgbClr val="99CCFF"/>
      </a:accent2>
      <a:accent3>
        <a:srgbClr val="AAAAAA"/>
      </a:accent3>
      <a:accent4>
        <a:srgbClr val="DAAE82"/>
      </a:accent4>
      <a:accent5>
        <a:srgbClr val="AACACA"/>
      </a:accent5>
      <a:accent6>
        <a:srgbClr val="8AB9E7"/>
      </a:accent6>
      <a:hlink>
        <a:srgbClr val="FF6633"/>
      </a:hlink>
      <a:folHlink>
        <a:srgbClr val="CC3300"/>
      </a:folHlink>
    </a:clrScheme>
    <a:fontScheme name="Communicating Bad News">
      <a:majorFont>
        <a:latin typeface="Times New Roman"/>
        <a:ea typeface="ＭＳ Ｐゴシック"/>
        <a:cs typeface=""/>
      </a:majorFont>
      <a:minorFont>
        <a:latin typeface="Helvetic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Communicating Bad News 1">
        <a:dk1>
          <a:srgbClr val="868686"/>
        </a:dk1>
        <a:lt1>
          <a:srgbClr val="FFCC99"/>
        </a:lt1>
        <a:dk2>
          <a:srgbClr val="000000"/>
        </a:dk2>
        <a:lt2>
          <a:srgbClr val="FF9966"/>
        </a:lt2>
        <a:accent1>
          <a:srgbClr val="009999"/>
        </a:accent1>
        <a:accent2>
          <a:srgbClr val="99CCFF"/>
        </a:accent2>
        <a:accent3>
          <a:srgbClr val="AAAAAA"/>
        </a:accent3>
        <a:accent4>
          <a:srgbClr val="DAAE82"/>
        </a:accent4>
        <a:accent5>
          <a:srgbClr val="AACACA"/>
        </a:accent5>
        <a:accent6>
          <a:srgbClr val="8AB9E7"/>
        </a:accent6>
        <a:hlink>
          <a:srgbClr val="FF6633"/>
        </a:hlink>
        <a:folHlink>
          <a:srgbClr val="CC3300"/>
        </a:folHlink>
      </a:clrScheme>
      <a:clrMap bg1="dk2" tx1="lt1" bg2="dk1" tx2="lt2" accent1="accent1" accent2="accent2" accent3="accent3" accent4="accent4" accent5="accent5" accent6="accent6" hlink="hlink" folHlink="folHlink"/>
    </a:extraClrScheme>
    <a:extraClrScheme>
      <a:clrScheme name="Communicating Bad News 2">
        <a:dk1>
          <a:srgbClr val="000000"/>
        </a:dk1>
        <a:lt1>
          <a:srgbClr val="FDE3BA"/>
        </a:lt1>
        <a:dk2>
          <a:srgbClr val="000000"/>
        </a:dk2>
        <a:lt2>
          <a:srgbClr val="FF9933"/>
        </a:lt2>
        <a:accent1>
          <a:srgbClr val="FF6C49"/>
        </a:accent1>
        <a:accent2>
          <a:srgbClr val="99CCFF"/>
        </a:accent2>
        <a:accent3>
          <a:srgbClr val="FEEFD9"/>
        </a:accent3>
        <a:accent4>
          <a:srgbClr val="000000"/>
        </a:accent4>
        <a:accent5>
          <a:srgbClr val="FFBAB1"/>
        </a:accent5>
        <a:accent6>
          <a:srgbClr val="8AB9E7"/>
        </a:accent6>
        <a:hlink>
          <a:srgbClr val="5F5F5F"/>
        </a:hlink>
        <a:folHlink>
          <a:srgbClr val="CBCBCB"/>
        </a:folHlink>
      </a:clrScheme>
      <a:clrMap bg1="lt1" tx1="dk1" bg2="lt2" tx2="dk2" accent1="accent1" accent2="accent2" accent3="accent3" accent4="accent4" accent5="accent5" accent6="accent6" hlink="hlink" folHlink="folHlink"/>
    </a:extraClrScheme>
    <a:extraClrScheme>
      <a:clrScheme name="Communicating Bad News 3">
        <a:dk1>
          <a:srgbClr val="000000"/>
        </a:dk1>
        <a:lt1>
          <a:srgbClr val="FFFFFF"/>
        </a:lt1>
        <a:dk2>
          <a:srgbClr val="000000"/>
        </a:dk2>
        <a:lt2>
          <a:srgbClr val="B2B2B2"/>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1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22_Blank Presentation">
  <a:themeElements>
    <a:clrScheme name="1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1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19_Default Design">
  <a:themeElements>
    <a:clrScheme name="2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2_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2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2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2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2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2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2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2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4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smtClean="0">
            <a:ln>
              <a:noFill/>
            </a:ln>
            <a:solidFill>
              <a:schemeClr val="tx1"/>
            </a:solidFill>
            <a:effectLst/>
            <a:latin typeface="Arial"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TECHED">
  <a:themeElements>
    <a:clrScheme name="TECHED 1">
      <a:dk1>
        <a:srgbClr val="000000"/>
      </a:dk1>
      <a:lt1>
        <a:srgbClr val="FFFFCC"/>
      </a:lt1>
      <a:dk2>
        <a:srgbClr val="255242"/>
      </a:dk2>
      <a:lt2>
        <a:srgbClr val="DDDDDD"/>
      </a:lt2>
      <a:accent1>
        <a:srgbClr val="009966"/>
      </a:accent1>
      <a:accent2>
        <a:srgbClr val="800000"/>
      </a:accent2>
      <a:accent3>
        <a:srgbClr val="ACB3B0"/>
      </a:accent3>
      <a:accent4>
        <a:srgbClr val="DADAAE"/>
      </a:accent4>
      <a:accent5>
        <a:srgbClr val="AACAB8"/>
      </a:accent5>
      <a:accent6>
        <a:srgbClr val="730000"/>
      </a:accent6>
      <a:hlink>
        <a:srgbClr val="3366CC"/>
      </a:hlink>
      <a:folHlink>
        <a:srgbClr val="008080"/>
      </a:folHlink>
    </a:clrScheme>
    <a:fontScheme name="TECHED">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TECHED 1">
        <a:dk1>
          <a:srgbClr val="000000"/>
        </a:dk1>
        <a:lt1>
          <a:srgbClr val="FFFFCC"/>
        </a:lt1>
        <a:dk2>
          <a:srgbClr val="255242"/>
        </a:dk2>
        <a:lt2>
          <a:srgbClr val="DDDDDD"/>
        </a:lt2>
        <a:accent1>
          <a:srgbClr val="009966"/>
        </a:accent1>
        <a:accent2>
          <a:srgbClr val="800000"/>
        </a:accent2>
        <a:accent3>
          <a:srgbClr val="ACB3B0"/>
        </a:accent3>
        <a:accent4>
          <a:srgbClr val="DADAAE"/>
        </a:accent4>
        <a:accent5>
          <a:srgbClr val="AACAB8"/>
        </a:accent5>
        <a:accent6>
          <a:srgbClr val="730000"/>
        </a:accent6>
        <a:hlink>
          <a:srgbClr val="3366CC"/>
        </a:hlink>
        <a:folHlink>
          <a:srgbClr val="008080"/>
        </a:folHlink>
      </a:clrScheme>
      <a:clrMap bg1="dk2" tx1="lt1" bg2="dk1" tx2="lt2" accent1="accent1" accent2="accent2" accent3="accent3" accent4="accent4" accent5="accent5" accent6="accent6" hlink="hlink" folHlink="folHlink"/>
    </a:extraClrScheme>
    <a:extraClrScheme>
      <a:clrScheme name="TECHED 2">
        <a:dk1>
          <a:srgbClr val="003300"/>
        </a:dk1>
        <a:lt1>
          <a:srgbClr val="A8C2B5"/>
        </a:lt1>
        <a:dk2>
          <a:srgbClr val="868686"/>
        </a:dk2>
        <a:lt2>
          <a:srgbClr val="2A5B49"/>
        </a:lt2>
        <a:accent1>
          <a:srgbClr val="00CC99"/>
        </a:accent1>
        <a:accent2>
          <a:srgbClr val="B3746D"/>
        </a:accent2>
        <a:accent3>
          <a:srgbClr val="D1DDD7"/>
        </a:accent3>
        <a:accent4>
          <a:srgbClr val="002A00"/>
        </a:accent4>
        <a:accent5>
          <a:srgbClr val="AAE2CA"/>
        </a:accent5>
        <a:accent6>
          <a:srgbClr val="A26862"/>
        </a:accent6>
        <a:hlink>
          <a:srgbClr val="7795B7"/>
        </a:hlink>
        <a:folHlink>
          <a:srgbClr val="00CCCC"/>
        </a:folHlink>
      </a:clrScheme>
      <a:clrMap bg1="lt1" tx1="dk1" bg2="lt2" tx2="dk2" accent1="accent1" accent2="accent2" accent3="accent3" accent4="accent4" accent5="accent5" accent6="accent6" hlink="hlink" folHlink="folHlink"/>
    </a:extraClrScheme>
    <a:extraClrScheme>
      <a:clrScheme name="TECHED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1_SUNRISE">
  <a:themeElements>
    <a:clrScheme name="1_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fontScheme name="1_SUNRIS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1_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clrMap bg1="dk2" tx1="lt1" bg2="dk1" tx2="lt2" accent1="accent1" accent2="accent2" accent3="accent3" accent4="accent4" accent5="accent5" accent6="accent6" hlink="hlink" folHlink="folHlink"/>
    </a:extraClrScheme>
    <a:extraClrScheme>
      <a:clrScheme name="1_SUNRISE 2">
        <a:dk1>
          <a:srgbClr val="330099"/>
        </a:dk1>
        <a:lt1>
          <a:srgbClr val="ECF2F7"/>
        </a:lt1>
        <a:dk2>
          <a:srgbClr val="4D4D4D"/>
        </a:dk2>
        <a:lt2>
          <a:srgbClr val="A8ACC9"/>
        </a:lt2>
        <a:accent1>
          <a:srgbClr val="DBB5D9"/>
        </a:accent1>
        <a:accent2>
          <a:srgbClr val="FCCEA7"/>
        </a:accent2>
        <a:accent3>
          <a:srgbClr val="F4F7FA"/>
        </a:accent3>
        <a:accent4>
          <a:srgbClr val="2A0082"/>
        </a:accent4>
        <a:accent5>
          <a:srgbClr val="EAD7E9"/>
        </a:accent5>
        <a:accent6>
          <a:srgbClr val="E4BA97"/>
        </a:accent6>
        <a:hlink>
          <a:srgbClr val="9489BA"/>
        </a:hlink>
        <a:folHlink>
          <a:srgbClr val="CCECFF"/>
        </a:folHlink>
      </a:clrScheme>
      <a:clrMap bg1="lt1" tx1="dk1" bg2="lt2" tx2="dk2" accent1="accent1" accent2="accent2" accent3="accent3" accent4="accent4" accent5="accent5" accent6="accent6" hlink="hlink" folHlink="folHlink"/>
    </a:extraClrScheme>
    <a:extraClrScheme>
      <a:clrScheme name="1_SUNRISE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1_SUNRISE 4">
        <a:dk1>
          <a:srgbClr val="660066"/>
        </a:dk1>
        <a:lt1>
          <a:srgbClr val="EAEAEA"/>
        </a:lt1>
        <a:dk2>
          <a:srgbClr val="FF99CC"/>
        </a:dk2>
        <a:lt2>
          <a:srgbClr val="330099"/>
        </a:lt2>
        <a:accent1>
          <a:srgbClr val="CC99FF"/>
        </a:accent1>
        <a:accent2>
          <a:srgbClr val="FCCEA7"/>
        </a:accent2>
        <a:accent3>
          <a:srgbClr val="FFCAE2"/>
        </a:accent3>
        <a:accent4>
          <a:srgbClr val="C8C8C8"/>
        </a:accent4>
        <a:accent5>
          <a:srgbClr val="E2CAFF"/>
        </a:accent5>
        <a:accent6>
          <a:srgbClr val="E4BA97"/>
        </a:accent6>
        <a:hlink>
          <a:srgbClr val="6600CC"/>
        </a:hlink>
        <a:folHlink>
          <a:srgbClr val="FF9999"/>
        </a:folHlink>
      </a:clrScheme>
      <a:clrMap bg1="dk2" tx1="lt1" bg2="dk1" tx2="lt2" accent1="accent1" accent2="accent2" accent3="accent3" accent4="accent4" accent5="accent5" accent6="accent6" hlink="hlink" folHlink="folHlink"/>
    </a:extraClrScheme>
    <a:extraClrScheme>
      <a:clrScheme name="1_SUNRISE 5">
        <a:dk1>
          <a:srgbClr val="000066"/>
        </a:dk1>
        <a:lt1>
          <a:srgbClr val="F1CCCC"/>
        </a:lt1>
        <a:dk2>
          <a:srgbClr val="330099"/>
        </a:dk2>
        <a:lt2>
          <a:srgbClr val="C27592"/>
        </a:lt2>
        <a:accent1>
          <a:srgbClr val="CC99FF"/>
        </a:accent1>
        <a:accent2>
          <a:srgbClr val="FCCEA7"/>
        </a:accent2>
        <a:accent3>
          <a:srgbClr val="F7E2E2"/>
        </a:accent3>
        <a:accent4>
          <a:srgbClr val="000056"/>
        </a:accent4>
        <a:accent5>
          <a:srgbClr val="E2CAFF"/>
        </a:accent5>
        <a:accent6>
          <a:srgbClr val="E4BA97"/>
        </a:accent6>
        <a:hlink>
          <a:srgbClr val="6600CC"/>
        </a:hlink>
        <a:folHlink>
          <a:srgbClr val="FF9999"/>
        </a:folHlink>
      </a:clrScheme>
      <a:clrMap bg1="lt1" tx1="dk1" bg2="lt2" tx2="dk2" accent1="accent1" accent2="accent2" accent3="accent3" accent4="accent4" accent5="accent5" accent6="accent6" hlink="hlink" folHlink="folHlink"/>
    </a:extraClrScheme>
    <a:extraClrScheme>
      <a:clrScheme name="1_SUNRISE 6">
        <a:dk1>
          <a:srgbClr val="330099"/>
        </a:dk1>
        <a:lt1>
          <a:srgbClr val="F5E4F0"/>
        </a:lt1>
        <a:dk2>
          <a:srgbClr val="4D4D4D"/>
        </a:dk2>
        <a:lt2>
          <a:srgbClr val="CE91A1"/>
        </a:lt2>
        <a:accent1>
          <a:srgbClr val="DBB5D9"/>
        </a:accent1>
        <a:accent2>
          <a:srgbClr val="FCCEA7"/>
        </a:accent2>
        <a:accent3>
          <a:srgbClr val="F9EFF6"/>
        </a:accent3>
        <a:accent4>
          <a:srgbClr val="2A0082"/>
        </a:accent4>
        <a:accent5>
          <a:srgbClr val="EAD7E9"/>
        </a:accent5>
        <a:accent6>
          <a:srgbClr val="E4BA97"/>
        </a:accent6>
        <a:hlink>
          <a:srgbClr val="9489BA"/>
        </a:hlink>
        <a:folHlink>
          <a:srgbClr val="CCECFF"/>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23_Blank Presentation">
  <a:themeElements>
    <a:clrScheme name="2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2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12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ZESTY">
  <a:themeElements>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fontScheme name="ZESTY">
      <a:majorFont>
        <a:latin typeface="Arial Black"/>
        <a:ea typeface="ＭＳ Ｐゴシック"/>
        <a:cs typeface=""/>
      </a:majorFont>
      <a:minorFont>
        <a:latin typeface="Arial Black"/>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20_Default Design">
  <a:themeElements>
    <a:clrScheme name="5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5_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5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5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5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5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5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5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5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TECH">
  <a:themeElements>
    <a:clrScheme name="TECH 2">
      <a:dk1>
        <a:srgbClr val="000000"/>
      </a:dk1>
      <a:lt1>
        <a:srgbClr val="609494"/>
      </a:lt1>
      <a:dk2>
        <a:srgbClr val="FFC545"/>
      </a:dk2>
      <a:lt2>
        <a:srgbClr val="004E4C"/>
      </a:lt2>
      <a:accent1>
        <a:srgbClr val="FFFFCC"/>
      </a:accent1>
      <a:accent2>
        <a:srgbClr val="FF9900"/>
      </a:accent2>
      <a:accent3>
        <a:srgbClr val="B6C8C8"/>
      </a:accent3>
      <a:accent4>
        <a:srgbClr val="000000"/>
      </a:accent4>
      <a:accent5>
        <a:srgbClr val="FFFFE2"/>
      </a:accent5>
      <a:accent6>
        <a:srgbClr val="E78A00"/>
      </a:accent6>
      <a:hlink>
        <a:srgbClr val="3E7D7C"/>
      </a:hlink>
      <a:folHlink>
        <a:srgbClr val="99CCCC"/>
      </a:folHlink>
    </a:clrScheme>
    <a:fontScheme name="TECH">
      <a:majorFont>
        <a:latin typeface="Impact"/>
        <a:ea typeface="ＭＳ Ｐゴシック"/>
        <a:cs typeface=""/>
      </a:majorFont>
      <a:minorFont>
        <a:latin typeface="Arial Narrow"/>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TECH 1">
        <a:dk1>
          <a:srgbClr val="003333"/>
        </a:dk1>
        <a:lt1>
          <a:srgbClr val="F8F8F8"/>
        </a:lt1>
        <a:dk2>
          <a:srgbClr val="336666"/>
        </a:dk2>
        <a:lt2>
          <a:srgbClr val="FFFFCC"/>
        </a:lt2>
        <a:accent1>
          <a:srgbClr val="C0C0C0"/>
        </a:accent1>
        <a:accent2>
          <a:srgbClr val="FF9900"/>
        </a:accent2>
        <a:accent3>
          <a:srgbClr val="ADB8B8"/>
        </a:accent3>
        <a:accent4>
          <a:srgbClr val="D4D4D4"/>
        </a:accent4>
        <a:accent5>
          <a:srgbClr val="DCDCDC"/>
        </a:accent5>
        <a:accent6>
          <a:srgbClr val="E78A00"/>
        </a:accent6>
        <a:hlink>
          <a:srgbClr val="FFCC00"/>
        </a:hlink>
        <a:folHlink>
          <a:srgbClr val="99CCCC"/>
        </a:folHlink>
      </a:clrScheme>
      <a:clrMap bg1="dk2" tx1="lt1" bg2="dk1" tx2="lt2" accent1="accent1" accent2="accent2" accent3="accent3" accent4="accent4" accent5="accent5" accent6="accent6" hlink="hlink" folHlink="folHlink"/>
    </a:extraClrScheme>
    <a:extraClrScheme>
      <a:clrScheme name="TECH 2">
        <a:dk1>
          <a:srgbClr val="000000"/>
        </a:dk1>
        <a:lt1>
          <a:srgbClr val="609494"/>
        </a:lt1>
        <a:dk2>
          <a:srgbClr val="FFC545"/>
        </a:dk2>
        <a:lt2>
          <a:srgbClr val="004E4C"/>
        </a:lt2>
        <a:accent1>
          <a:srgbClr val="FFFFCC"/>
        </a:accent1>
        <a:accent2>
          <a:srgbClr val="FF9900"/>
        </a:accent2>
        <a:accent3>
          <a:srgbClr val="B6C8C8"/>
        </a:accent3>
        <a:accent4>
          <a:srgbClr val="000000"/>
        </a:accent4>
        <a:accent5>
          <a:srgbClr val="FFFFE2"/>
        </a:accent5>
        <a:accent6>
          <a:srgbClr val="E78A00"/>
        </a:accent6>
        <a:hlink>
          <a:srgbClr val="3E7D7C"/>
        </a:hlink>
        <a:folHlink>
          <a:srgbClr val="99CCCC"/>
        </a:folHlink>
      </a:clrScheme>
      <a:clrMap bg1="lt1" tx1="dk1" bg2="lt2" tx2="dk2" accent1="accent1" accent2="accent2" accent3="accent3" accent4="accent4" accent5="accent5" accent6="accent6" hlink="hlink" folHlink="folHlink"/>
    </a:extraClrScheme>
    <a:extraClrScheme>
      <a:clrScheme name="TECH 3">
        <a:dk1>
          <a:srgbClr val="000000"/>
        </a:dk1>
        <a:lt1>
          <a:srgbClr val="FFFFFF"/>
        </a:lt1>
        <a:dk2>
          <a:srgbClr val="000000"/>
        </a:dk2>
        <a:lt2>
          <a:srgbClr val="5F5F5F"/>
        </a:lt2>
        <a:accent1>
          <a:srgbClr val="C0C0C0"/>
        </a:accent1>
        <a:accent2>
          <a:srgbClr val="F8F8F8"/>
        </a:accent2>
        <a:accent3>
          <a:srgbClr val="FFFFFF"/>
        </a:accent3>
        <a:accent4>
          <a:srgbClr val="000000"/>
        </a:accent4>
        <a:accent5>
          <a:srgbClr val="DCDCDC"/>
        </a:accent5>
        <a:accent6>
          <a:srgbClr val="E1E1E1"/>
        </a:accent6>
        <a:hlink>
          <a:srgbClr val="4D4D4D"/>
        </a:hlink>
        <a:folHlink>
          <a:srgbClr val="DDDDDD"/>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24_Blank Presentation">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2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_Gleam">
  <a:themeElements>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fontScheme name="Gleam">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Gleam 1">
        <a:dk1>
          <a:srgbClr val="003366"/>
        </a:dk1>
        <a:lt1>
          <a:srgbClr val="FFFFFF"/>
        </a:lt1>
        <a:dk2>
          <a:srgbClr val="111F41"/>
        </a:dk2>
        <a:lt2>
          <a:srgbClr val="FFFFFF"/>
        </a:lt2>
        <a:accent1>
          <a:srgbClr val="3366CC"/>
        </a:accent1>
        <a:accent2>
          <a:srgbClr val="00B000"/>
        </a:accent2>
        <a:accent3>
          <a:srgbClr val="AAABB0"/>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Gleam 2">
        <a:dk1>
          <a:srgbClr val="3E3E5C"/>
        </a:dk1>
        <a:lt1>
          <a:srgbClr val="FFFFFF"/>
        </a:lt1>
        <a:dk2>
          <a:srgbClr val="111F41"/>
        </a:dk2>
        <a:lt2>
          <a:srgbClr val="FFFFFF"/>
        </a:lt2>
        <a:accent1>
          <a:srgbClr val="60597B"/>
        </a:accent1>
        <a:accent2>
          <a:srgbClr val="6666FF"/>
        </a:accent2>
        <a:accent3>
          <a:srgbClr val="AAABB0"/>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
      </a:majorFont>
      <a:minorFont>
        <a:latin typeface="Arial"/>
        <a:ea typeface="ヒラギノ角ゴ Pro W3"/>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2_Office Theme">
  <a:themeElements>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Office Theme">
      <a:majorFont>
        <a:latin typeface="Calibri"/>
        <a:ea typeface="宋体"/>
        <a:cs typeface="宋体"/>
      </a:majorFont>
      <a:minorFont>
        <a:latin typeface="Calibri"/>
        <a:ea typeface="宋体"/>
        <a:cs typeface="宋体"/>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DFD6C3"/>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400" b="0" i="0" u="none" strike="noStrike" cap="none" normalizeH="0" baseline="0">
            <a:ln>
              <a:noFill/>
            </a:ln>
            <a:solidFill>
              <a:srgbClr val="000000"/>
            </a:solidFill>
            <a:effectLst/>
            <a:latin typeface="Times New Roman" charset="0"/>
            <a:ea typeface="ＭＳ Ｐゴシック" charset="0"/>
            <a:sym typeface="Times New Roman" charset="0"/>
          </a:defRPr>
        </a:defPPr>
      </a:lstStyle>
    </a:spDef>
    <a:lnDef>
      <a:spPr bwMode="auto">
        <a:xfrm>
          <a:off x="0" y="0"/>
          <a:ext cx="1" cy="1"/>
        </a:xfrm>
        <a:custGeom>
          <a:avLst/>
          <a:gdLst/>
          <a:ahLst/>
          <a:cxnLst/>
          <a:rect l="0" t="0" r="0" b="0"/>
          <a:pathLst/>
        </a:custGeom>
        <a:solidFill>
          <a:srgbClr val="DFD6C3"/>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400" b="0" i="0" u="none" strike="noStrike" cap="none" normalizeH="0" baseline="0">
            <a:ln>
              <a:noFill/>
            </a:ln>
            <a:solidFill>
              <a:srgbClr val="000000"/>
            </a:solidFill>
            <a:effectLst/>
            <a:latin typeface="Times New Roman" charset="0"/>
            <a:ea typeface="ＭＳ Ｐゴシック" charset="0"/>
            <a:sym typeface="Times New Roman" charset="0"/>
          </a:defRPr>
        </a:defPPr>
      </a:lstStyle>
    </a:lnDef>
  </a:objectDefaults>
  <a:extraClrSchemeLst>
    <a:extraClrScheme>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2_Story">
  <a:themeElements>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3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4_Story">
  <a:themeElements>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5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6_Story">
  <a:themeElements>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7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8_Story">
  <a:themeElements>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1_Compass">
  <a:themeElements>
    <a:clrScheme name="">
      <a:dk1>
        <a:srgbClr val="00007A"/>
      </a:dk1>
      <a:lt1>
        <a:srgbClr val="FFFFFF"/>
      </a:lt1>
      <a:dk2>
        <a:srgbClr val="000066"/>
      </a:dk2>
      <a:lt2>
        <a:srgbClr val="CCECFF"/>
      </a:lt2>
      <a:accent1>
        <a:srgbClr val="3B3567"/>
      </a:accent1>
      <a:accent2>
        <a:srgbClr val="0089BA"/>
      </a:accent2>
      <a:accent3>
        <a:srgbClr val="AAAAB8"/>
      </a:accent3>
      <a:accent4>
        <a:srgbClr val="DADADA"/>
      </a:accent4>
      <a:accent5>
        <a:srgbClr val="AFAEB8"/>
      </a:accent5>
      <a:accent6>
        <a:srgbClr val="007CA8"/>
      </a:accent6>
      <a:hlink>
        <a:srgbClr val="66CCFF"/>
      </a:hlink>
      <a:folHlink>
        <a:srgbClr val="00CC99"/>
      </a:folHlink>
    </a:clrScheme>
    <a:fontScheme name="Compass">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1"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1" charset="-52"/>
          </a:defRPr>
        </a:defPPr>
      </a:lstStyle>
    </a:lnDef>
  </a:objectDefaults>
  <a:extraClrSchemeLst>
    <a:extraClrScheme>
      <a:clrScheme name="Compass 1">
        <a:dk1>
          <a:srgbClr val="00007A"/>
        </a:dk1>
        <a:lt1>
          <a:srgbClr val="FFFFFF"/>
        </a:lt1>
        <a:dk2>
          <a:srgbClr val="000066"/>
        </a:dk2>
        <a:lt2>
          <a:srgbClr val="CCECFF"/>
        </a:lt2>
        <a:accent1>
          <a:srgbClr val="6F64C2"/>
        </a:accent1>
        <a:accent2>
          <a:srgbClr val="0089BA"/>
        </a:accent2>
        <a:accent3>
          <a:srgbClr val="AAAAB8"/>
        </a:accent3>
        <a:accent4>
          <a:srgbClr val="DADADA"/>
        </a:accent4>
        <a:accent5>
          <a:srgbClr val="BBB8DD"/>
        </a:accent5>
        <a:accent6>
          <a:srgbClr val="007CA8"/>
        </a:accent6>
        <a:hlink>
          <a:srgbClr val="66CCFF"/>
        </a:hlink>
        <a:folHlink>
          <a:srgbClr val="00CC99"/>
        </a:folHlink>
      </a:clrScheme>
      <a:clrMap bg1="dk2" tx1="lt1" bg2="dk1" tx2="lt2" accent1="accent1" accent2="accent2" accent3="accent3" accent4="accent4" accent5="accent5" accent6="accent6" hlink="hlink" folHlink="folHlink"/>
    </a:extraClrScheme>
    <a:extraClrScheme>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clrMap bg1="dk2" tx1="lt1" bg2="dk1" tx2="lt2" accent1="accent1" accent2="accent2" accent3="accent3" accent4="accent4" accent5="accent5" accent6="accent6" hlink="hlink" folHlink="folHlink"/>
    </a:extraClrScheme>
    <a:extraClrScheme>
      <a:clrScheme name="Compass 3">
        <a:dk1>
          <a:srgbClr val="860000"/>
        </a:dk1>
        <a:lt1>
          <a:srgbClr val="FFFFFF"/>
        </a:lt1>
        <a:dk2>
          <a:srgbClr val="800000"/>
        </a:dk2>
        <a:lt2>
          <a:srgbClr val="FFFFCC"/>
        </a:lt2>
        <a:accent1>
          <a:srgbClr val="FF6600"/>
        </a:accent1>
        <a:accent2>
          <a:srgbClr val="FF9933"/>
        </a:accent2>
        <a:accent3>
          <a:srgbClr val="C0AAAA"/>
        </a:accent3>
        <a:accent4>
          <a:srgbClr val="DADADA"/>
        </a:accent4>
        <a:accent5>
          <a:srgbClr val="FFB8AA"/>
        </a:accent5>
        <a:accent6>
          <a:srgbClr val="E78A2D"/>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ompass 4">
        <a:dk1>
          <a:srgbClr val="676A5C"/>
        </a:dk1>
        <a:lt1>
          <a:srgbClr val="FFFFFF"/>
        </a:lt1>
        <a:dk2>
          <a:srgbClr val="686B5D"/>
        </a:dk2>
        <a:lt2>
          <a:srgbClr val="FFFFCC"/>
        </a:lt2>
        <a:accent1>
          <a:srgbClr val="CC6600"/>
        </a:accent1>
        <a:accent2>
          <a:srgbClr val="809EA8"/>
        </a:accent2>
        <a:accent3>
          <a:srgbClr val="B9BAB6"/>
        </a:accent3>
        <a:accent4>
          <a:srgbClr val="DADADA"/>
        </a:accent4>
        <a:accent5>
          <a:srgbClr val="E2B8AA"/>
        </a:accent5>
        <a:accent6>
          <a:srgbClr val="738F98"/>
        </a:accent6>
        <a:hlink>
          <a:srgbClr val="DDBF4F"/>
        </a:hlink>
        <a:folHlink>
          <a:srgbClr val="B7B6A3"/>
        </a:folHlink>
      </a:clrScheme>
      <a:clrMap bg1="dk2" tx1="lt1" bg2="dk1" tx2="lt2" accent1="accent1" accent2="accent2" accent3="accent3" accent4="accent4" accent5="accent5" accent6="accent6" hlink="hlink" folHlink="folHlink"/>
    </a:extraClrScheme>
    <a:extraClrScheme>
      <a:clrScheme name="Compass 5">
        <a:dk1>
          <a:srgbClr val="AC835E"/>
        </a:dk1>
        <a:lt1>
          <a:srgbClr val="FFFFFF"/>
        </a:lt1>
        <a:dk2>
          <a:srgbClr val="AE8764"/>
        </a:dk2>
        <a:lt2>
          <a:srgbClr val="FFFFCC"/>
        </a:lt2>
        <a:accent1>
          <a:srgbClr val="CC6600"/>
        </a:accent1>
        <a:accent2>
          <a:srgbClr val="FF5050"/>
        </a:accent2>
        <a:accent3>
          <a:srgbClr val="D3C3B8"/>
        </a:accent3>
        <a:accent4>
          <a:srgbClr val="DADADA"/>
        </a:accent4>
        <a:accent5>
          <a:srgbClr val="E2B8AA"/>
        </a:accent5>
        <a:accent6>
          <a:srgbClr val="E74848"/>
        </a:accent6>
        <a:hlink>
          <a:srgbClr val="FFCC99"/>
        </a:hlink>
        <a:folHlink>
          <a:srgbClr val="FF9966"/>
        </a:folHlink>
      </a:clrScheme>
      <a:clrMap bg1="dk2" tx1="lt1" bg2="dk1" tx2="lt2" accent1="accent1" accent2="accent2" accent3="accent3" accent4="accent4" accent5="accent5" accent6="accent6" hlink="hlink" folHlink="folHlink"/>
    </a:extraClrScheme>
    <a:extraClrScheme>
      <a:clrScheme name="Compass 6">
        <a:dk1>
          <a:srgbClr val="526133"/>
        </a:dk1>
        <a:lt1>
          <a:srgbClr val="FFFFFF"/>
        </a:lt1>
        <a:dk2>
          <a:srgbClr val="4E5D31"/>
        </a:dk2>
        <a:lt2>
          <a:srgbClr val="FFFFCC"/>
        </a:lt2>
        <a:accent1>
          <a:srgbClr val="99CC00"/>
        </a:accent1>
        <a:accent2>
          <a:srgbClr val="7A9505"/>
        </a:accent2>
        <a:accent3>
          <a:srgbClr val="B2B6AD"/>
        </a:accent3>
        <a:accent4>
          <a:srgbClr val="DADADA"/>
        </a:accent4>
        <a:accent5>
          <a:srgbClr val="CAE2AA"/>
        </a:accent5>
        <a:accent6>
          <a:srgbClr val="6E8704"/>
        </a:accent6>
        <a:hlink>
          <a:srgbClr val="FFCC00"/>
        </a:hlink>
        <a:folHlink>
          <a:srgbClr val="CCCC00"/>
        </a:folHlink>
      </a:clrScheme>
      <a:clrMap bg1="dk2" tx1="lt1" bg2="dk1" tx2="lt2" accent1="accent1" accent2="accent2" accent3="accent3" accent4="accent4" accent5="accent5" accent6="accent6" hlink="hlink" folHlink="folHlink"/>
    </a:extraClrScheme>
    <a:extraClrScheme>
      <a:clrScheme name="Compass 7">
        <a:dk1>
          <a:srgbClr val="000000"/>
        </a:dk1>
        <a:lt1>
          <a:srgbClr val="DDDCC5"/>
        </a:lt1>
        <a:dk2>
          <a:srgbClr val="95934B"/>
        </a:dk2>
        <a:lt2>
          <a:srgbClr val="DBDAC3"/>
        </a:lt2>
        <a:accent1>
          <a:srgbClr val="EAEBE1"/>
        </a:accent1>
        <a:accent2>
          <a:srgbClr val="9DB0B7"/>
        </a:accent2>
        <a:accent3>
          <a:srgbClr val="EBEBDF"/>
        </a:accent3>
        <a:accent4>
          <a:srgbClr val="000000"/>
        </a:accent4>
        <a:accent5>
          <a:srgbClr val="F3F3EE"/>
        </a:accent5>
        <a:accent6>
          <a:srgbClr val="8E9FA6"/>
        </a:accent6>
        <a:hlink>
          <a:srgbClr val="009900"/>
        </a:hlink>
        <a:folHlink>
          <a:srgbClr val="808000"/>
        </a:folHlink>
      </a:clrScheme>
      <a:clrMap bg1="lt1" tx1="dk1" bg2="lt2" tx2="dk2" accent1="accent1" accent2="accent2" accent3="accent3" accent4="accent4" accent5="accent5" accent6="accent6" hlink="hlink" folHlink="folHlink"/>
    </a:extraClrScheme>
    <a:extraClrScheme>
      <a:clrScheme name="Compass 8">
        <a:dk1>
          <a:srgbClr val="007E7B"/>
        </a:dk1>
        <a:lt1>
          <a:srgbClr val="FFFFFF"/>
        </a:lt1>
        <a:dk2>
          <a:srgbClr val="008080"/>
        </a:dk2>
        <a:lt2>
          <a:srgbClr val="FFFF99"/>
        </a:lt2>
        <a:accent1>
          <a:srgbClr val="33CCCC"/>
        </a:accent1>
        <a:accent2>
          <a:srgbClr val="00CC66"/>
        </a:accent2>
        <a:accent3>
          <a:srgbClr val="AAC0C0"/>
        </a:accent3>
        <a:accent4>
          <a:srgbClr val="DADADA"/>
        </a:accent4>
        <a:accent5>
          <a:srgbClr val="ADE2E2"/>
        </a:accent5>
        <a:accent6>
          <a:srgbClr val="00B95C"/>
        </a:accent6>
        <a:hlink>
          <a:srgbClr val="CCFFCC"/>
        </a:hlink>
        <a:folHlink>
          <a:srgbClr val="FFFFCC"/>
        </a:folHlink>
      </a:clrScheme>
      <a:clrMap bg1="dk2" tx1="lt1" bg2="dk1" tx2="lt2" accent1="accent1" accent2="accent2" accent3="accent3" accent4="accent4" accent5="accent5" accent6="accent6" hlink="hlink" folHlink="folHlink"/>
    </a:extraClrScheme>
    <a:extraClrScheme>
      <a:clrScheme name="Compass 9">
        <a:dk1>
          <a:srgbClr val="000000"/>
        </a:dk1>
        <a:lt1>
          <a:srgbClr val="FFFFFF"/>
        </a:lt1>
        <a:dk2>
          <a:srgbClr val="000000"/>
        </a:dk2>
        <a:lt2>
          <a:srgbClr val="FEFEFE"/>
        </a:lt2>
        <a:accent1>
          <a:srgbClr val="E1E1FF"/>
        </a:accent1>
        <a:accent2>
          <a:srgbClr val="D9FFF8"/>
        </a:accent2>
        <a:accent3>
          <a:srgbClr val="FFFFFF"/>
        </a:accent3>
        <a:accent4>
          <a:srgbClr val="000000"/>
        </a:accent4>
        <a:accent5>
          <a:srgbClr val="EEEEFF"/>
        </a:accent5>
        <a:accent6>
          <a:srgbClr val="C4E7E1"/>
        </a:accent6>
        <a:hlink>
          <a:srgbClr val="9966FF"/>
        </a:hlink>
        <a:folHlink>
          <a:srgbClr val="666699"/>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Geneva"/>
      </a:majorFont>
      <a:minorFont>
        <a:latin typeface="Arial"/>
        <a:ea typeface="ＭＳ Ｐゴシック"/>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Kimono">
  <a:themeElements>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fontScheme name="Kimono">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2">
        <a:dk1>
          <a:srgbClr val="000000"/>
        </a:dk1>
        <a:lt1>
          <a:srgbClr val="FFFFFF"/>
        </a:lt1>
        <a:dk2>
          <a:srgbClr val="000000"/>
        </a:dk2>
        <a:lt2>
          <a:srgbClr val="F7D47D"/>
        </a:lt2>
        <a:accent1>
          <a:srgbClr val="C19341"/>
        </a:accent1>
        <a:accent2>
          <a:srgbClr val="60A265"/>
        </a:accent2>
        <a:accent3>
          <a:srgbClr val="AAAAAA"/>
        </a:accent3>
        <a:accent4>
          <a:srgbClr val="DADADA"/>
        </a:accent4>
        <a:accent5>
          <a:srgbClr val="DDC8B0"/>
        </a:accent5>
        <a:accent6>
          <a:srgbClr val="56925B"/>
        </a:accent6>
        <a:hlink>
          <a:srgbClr val="EB9F17"/>
        </a:hlink>
        <a:folHlink>
          <a:srgbClr val="CF7625"/>
        </a:folHlink>
      </a:clrScheme>
      <a:clrMap bg1="dk2" tx1="lt1" bg2="dk1" tx2="lt2" accent1="accent1" accent2="accent2" accent3="accent3" accent4="accent4" accent5="accent5" accent6="accent6" hlink="hlink" folHlink="folHlink"/>
    </a:extraClrScheme>
    <a:extraClrScheme>
      <a:clrScheme name="Kimono 3">
        <a:dk1>
          <a:srgbClr val="00002E"/>
        </a:dk1>
        <a:lt1>
          <a:srgbClr val="FFFFFF"/>
        </a:lt1>
        <a:dk2>
          <a:srgbClr val="003399"/>
        </a:dk2>
        <a:lt2>
          <a:srgbClr val="F4BC40"/>
        </a:lt2>
        <a:accent1>
          <a:srgbClr val="9280CC"/>
        </a:accent1>
        <a:accent2>
          <a:srgbClr val="BD51A1"/>
        </a:accent2>
        <a:accent3>
          <a:srgbClr val="AAADCA"/>
        </a:accent3>
        <a:accent4>
          <a:srgbClr val="DADADA"/>
        </a:accent4>
        <a:accent5>
          <a:srgbClr val="C7C0E2"/>
        </a:accent5>
        <a:accent6>
          <a:srgbClr val="AB4991"/>
        </a:accent6>
        <a:hlink>
          <a:srgbClr val="CC66FF"/>
        </a:hlink>
        <a:folHlink>
          <a:srgbClr val="824F99"/>
        </a:folHlink>
      </a:clrScheme>
      <a:clrMap bg1="dk2" tx1="lt1" bg2="dk1" tx2="lt2" accent1="accent1" accent2="accent2" accent3="accent3" accent4="accent4" accent5="accent5" accent6="accent6" hlink="hlink" folHlink="folHlink"/>
    </a:extraClrScheme>
    <a:extraClrScheme>
      <a:clrScheme name="Kimono 4">
        <a:dk1>
          <a:srgbClr val="2F1311"/>
        </a:dk1>
        <a:lt1>
          <a:srgbClr val="7A8E9C"/>
        </a:lt1>
        <a:dk2>
          <a:srgbClr val="FDF4DF"/>
        </a:dk2>
        <a:lt2>
          <a:srgbClr val="3E4A52"/>
        </a:lt2>
        <a:accent1>
          <a:srgbClr val="81ABA0"/>
        </a:accent1>
        <a:accent2>
          <a:srgbClr val="CD817B"/>
        </a:accent2>
        <a:accent3>
          <a:srgbClr val="BEC6CB"/>
        </a:accent3>
        <a:accent4>
          <a:srgbClr val="270E0D"/>
        </a:accent4>
        <a:accent5>
          <a:srgbClr val="C1D2CD"/>
        </a:accent5>
        <a:accent6>
          <a:srgbClr val="BA746F"/>
        </a:accent6>
        <a:hlink>
          <a:srgbClr val="BEBC76"/>
        </a:hlink>
        <a:folHlink>
          <a:srgbClr val="668E69"/>
        </a:folHlink>
      </a:clrScheme>
      <a:clrMap bg1="lt1" tx1="dk1" bg2="lt2" tx2="dk2" accent1="accent1" accent2="accent2" accent3="accent3" accent4="accent4" accent5="accent5" accent6="accent6" hlink="hlink" folHlink="folHlink"/>
    </a:extraClrScheme>
    <a:extraClrScheme>
      <a:clrScheme name="Kimono 5">
        <a:dk1>
          <a:srgbClr val="2F1311"/>
        </a:dk1>
        <a:lt1>
          <a:srgbClr val="7A9C7C"/>
        </a:lt1>
        <a:dk2>
          <a:srgbClr val="FBEBC3"/>
        </a:dk2>
        <a:lt2>
          <a:srgbClr val="3C503D"/>
        </a:lt2>
        <a:accent1>
          <a:srgbClr val="D5B781"/>
        </a:accent1>
        <a:accent2>
          <a:srgbClr val="C16059"/>
        </a:accent2>
        <a:accent3>
          <a:srgbClr val="BECBBF"/>
        </a:accent3>
        <a:accent4>
          <a:srgbClr val="270E0D"/>
        </a:accent4>
        <a:accent5>
          <a:srgbClr val="E7D8C1"/>
        </a:accent5>
        <a:accent6>
          <a:srgbClr val="AF5650"/>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6">
        <a:dk1>
          <a:srgbClr val="000000"/>
        </a:dk1>
        <a:lt1>
          <a:srgbClr val="D9EFE0"/>
        </a:lt1>
        <a:dk2>
          <a:srgbClr val="30605A"/>
        </a:dk2>
        <a:lt2>
          <a:srgbClr val="15331E"/>
        </a:lt2>
        <a:accent1>
          <a:srgbClr val="A4C6BA"/>
        </a:accent1>
        <a:accent2>
          <a:srgbClr val="558F7D"/>
        </a:accent2>
        <a:accent3>
          <a:srgbClr val="E9F6ED"/>
        </a:accent3>
        <a:accent4>
          <a:srgbClr val="000000"/>
        </a:accent4>
        <a:accent5>
          <a:srgbClr val="CFDFD9"/>
        </a:accent5>
        <a:accent6>
          <a:srgbClr val="4C8171"/>
        </a:accent6>
        <a:hlink>
          <a:srgbClr val="C1C177"/>
        </a:hlink>
        <a:folHlink>
          <a:srgbClr val="A08F5E"/>
        </a:folHlink>
      </a:clrScheme>
      <a:clrMap bg1="lt1" tx1="dk1" bg2="lt2" tx2="dk2" accent1="accent1" accent2="accent2" accent3="accent3" accent4="accent4" accent5="accent5" accent6="accent6" hlink="hlink" folHlink="folHlink"/>
    </a:extraClrScheme>
    <a:extraClrScheme>
      <a:clrScheme name="Kimono 7">
        <a:dk1>
          <a:srgbClr val="2F1311"/>
        </a:dk1>
        <a:lt1>
          <a:srgbClr val="CFC7B5"/>
        </a:lt1>
        <a:dk2>
          <a:srgbClr val="853F35"/>
        </a:dk2>
        <a:lt2>
          <a:srgbClr val="8E7F5E"/>
        </a:lt2>
        <a:accent1>
          <a:srgbClr val="EBD2A5"/>
        </a:accent1>
        <a:accent2>
          <a:srgbClr val="A5C9A8"/>
        </a:accent2>
        <a:accent3>
          <a:srgbClr val="E4E0D7"/>
        </a:accent3>
        <a:accent4>
          <a:srgbClr val="270E0D"/>
        </a:accent4>
        <a:accent5>
          <a:srgbClr val="F3E5CF"/>
        </a:accent5>
        <a:accent6>
          <a:srgbClr val="95B698"/>
        </a:accent6>
        <a:hlink>
          <a:srgbClr val="C68510"/>
        </a:hlink>
        <a:folHlink>
          <a:srgbClr val="E5A871"/>
        </a:folHlink>
      </a:clrScheme>
      <a:clrMap bg1="lt1" tx1="dk1" bg2="lt2" tx2="dk2" accent1="accent1" accent2="accent2" accent3="accent3" accent4="accent4" accent5="accent5" accent6="accent6" hlink="hlink" folHlink="folHlink"/>
    </a:extraClrScheme>
    <a:extraClrScheme>
      <a:clrScheme name="Kimono 8">
        <a:dk1>
          <a:srgbClr val="000000"/>
        </a:dk1>
        <a:lt1>
          <a:srgbClr val="F0EED8"/>
        </a:lt1>
        <a:dk2>
          <a:srgbClr val="666729"/>
        </a:dk2>
        <a:lt2>
          <a:srgbClr val="3F3B19"/>
        </a:lt2>
        <a:accent1>
          <a:srgbClr val="E9D47D"/>
        </a:accent1>
        <a:accent2>
          <a:srgbClr val="D4DD91"/>
        </a:accent2>
        <a:accent3>
          <a:srgbClr val="F6F5E9"/>
        </a:accent3>
        <a:accent4>
          <a:srgbClr val="000000"/>
        </a:accent4>
        <a:accent5>
          <a:srgbClr val="F2E6BF"/>
        </a:accent5>
        <a:accent6>
          <a:srgbClr val="C0C883"/>
        </a:accent6>
        <a:hlink>
          <a:srgbClr val="9D943F"/>
        </a:hlink>
        <a:folHlink>
          <a:srgbClr val="C9C177"/>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9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Story">
  <a:themeElements>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3_Office Theme">
  <a:themeElements>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1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Frame">
  <a:themeElements>
    <a:clrScheme name="Frame 1">
      <a:dk1>
        <a:srgbClr val="000000"/>
      </a:dk1>
      <a:lt1>
        <a:srgbClr val="FFFFFF"/>
      </a:lt1>
      <a:dk2>
        <a:srgbClr val="4E1192"/>
      </a:dk2>
      <a:lt2>
        <a:srgbClr val="FFD467"/>
      </a:lt2>
      <a:accent1>
        <a:srgbClr val="C88F00"/>
      </a:accent1>
      <a:accent2>
        <a:srgbClr val="FAB300"/>
      </a:accent2>
      <a:accent3>
        <a:srgbClr val="B2AAC7"/>
      </a:accent3>
      <a:accent4>
        <a:srgbClr val="DADADA"/>
      </a:accent4>
      <a:accent5>
        <a:srgbClr val="E0C6AA"/>
      </a:accent5>
      <a:accent6>
        <a:srgbClr val="E3A200"/>
      </a:accent6>
      <a:hlink>
        <a:srgbClr val="D4B158"/>
      </a:hlink>
      <a:folHlink>
        <a:srgbClr val="FFE091"/>
      </a:folHlink>
    </a:clrScheme>
    <a:fontScheme name="Frame">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Frame 1">
        <a:dk1>
          <a:srgbClr val="000000"/>
        </a:dk1>
        <a:lt1>
          <a:srgbClr val="FFFFFF"/>
        </a:lt1>
        <a:dk2>
          <a:srgbClr val="4E1192"/>
        </a:dk2>
        <a:lt2>
          <a:srgbClr val="FFD467"/>
        </a:lt2>
        <a:accent1>
          <a:srgbClr val="C88F00"/>
        </a:accent1>
        <a:accent2>
          <a:srgbClr val="FAB300"/>
        </a:accent2>
        <a:accent3>
          <a:srgbClr val="B2AAC7"/>
        </a:accent3>
        <a:accent4>
          <a:srgbClr val="DADADA"/>
        </a:accent4>
        <a:accent5>
          <a:srgbClr val="E0C6AA"/>
        </a:accent5>
        <a:accent6>
          <a:srgbClr val="E3A200"/>
        </a:accent6>
        <a:hlink>
          <a:srgbClr val="D4B158"/>
        </a:hlink>
        <a:folHlink>
          <a:srgbClr val="FFE091"/>
        </a:folHlink>
      </a:clrScheme>
      <a:clrMap bg1="dk2" tx1="lt1" bg2="dk1" tx2="lt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1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1_Ripple">
  <a:themeElements>
    <a:clrScheme name="">
      <a:dk1>
        <a:srgbClr val="000203"/>
      </a:dk1>
      <a:lt1>
        <a:srgbClr val="FFFFFF"/>
      </a:lt1>
      <a:dk2>
        <a:srgbClr val="C900CB"/>
      </a:dk2>
      <a:lt2>
        <a:srgbClr val="CCECFF"/>
      </a:lt2>
      <a:accent1>
        <a:srgbClr val="0088E4"/>
      </a:accent1>
      <a:accent2>
        <a:srgbClr val="009999"/>
      </a:accent2>
      <a:accent3>
        <a:srgbClr val="E1AAE2"/>
      </a:accent3>
      <a:accent4>
        <a:srgbClr val="DADADA"/>
      </a:accent4>
      <a:accent5>
        <a:srgbClr val="AAC3EF"/>
      </a:accent5>
      <a:accent6>
        <a:srgbClr val="008A8A"/>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Ripple 1">
        <a:dk1>
          <a:srgbClr val="2B2B85"/>
        </a:dk1>
        <a:lt1>
          <a:srgbClr val="FFFFFF"/>
        </a:lt1>
        <a:dk2>
          <a:srgbClr val="00254A"/>
        </a:dk2>
        <a:lt2>
          <a:srgbClr val="C0C0C0"/>
        </a:lt2>
        <a:accent1>
          <a:srgbClr val="2E2E8E"/>
        </a:accent1>
        <a:accent2>
          <a:srgbClr val="0066CC"/>
        </a:accent2>
        <a:accent3>
          <a:srgbClr val="AAACB1"/>
        </a:accent3>
        <a:accent4>
          <a:srgbClr val="DADADA"/>
        </a:accent4>
        <a:accent5>
          <a:srgbClr val="ADADC6"/>
        </a:accent5>
        <a:accent6>
          <a:srgbClr val="005CB9"/>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58718C"/>
        </a:accent1>
        <a:accent2>
          <a:srgbClr val="6D9D97"/>
        </a:accent2>
        <a:accent3>
          <a:srgbClr val="B0B9C3"/>
        </a:accent3>
        <a:accent4>
          <a:srgbClr val="DADADA"/>
        </a:accent4>
        <a:accent5>
          <a:srgbClr val="B4BBC5"/>
        </a:accent5>
        <a:accent6>
          <a:srgbClr val="628E88"/>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88E4"/>
        </a:accent1>
        <a:accent2>
          <a:srgbClr val="009999"/>
        </a:accent2>
        <a:accent3>
          <a:srgbClr val="AAB9D3"/>
        </a:accent3>
        <a:accent4>
          <a:srgbClr val="DADADA"/>
        </a:accent4>
        <a:accent5>
          <a:srgbClr val="AAC3EF"/>
        </a:accent5>
        <a:accent6>
          <a:srgbClr val="008A8A"/>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9966FF"/>
        </a:accent1>
        <a:accent2>
          <a:srgbClr val="00FFFF"/>
        </a:accent2>
        <a:accent3>
          <a:srgbClr val="B8B8CA"/>
        </a:accent3>
        <a:accent4>
          <a:srgbClr val="DADADA"/>
        </a:accent4>
        <a:accent5>
          <a:srgbClr val="CAB8FF"/>
        </a:accent5>
        <a:accent6>
          <a:srgbClr val="00E7E7"/>
        </a:accent6>
        <a:hlink>
          <a:srgbClr val="5FAFFF"/>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8080"/>
        </a:accent1>
        <a:accent2>
          <a:srgbClr val="0099FF"/>
        </a:accent2>
        <a:accent3>
          <a:srgbClr val="AAB8B8"/>
        </a:accent3>
        <a:accent4>
          <a:srgbClr val="DADADA"/>
        </a:accent4>
        <a:accent5>
          <a:srgbClr val="AAC0C0"/>
        </a:accent5>
        <a:accent6>
          <a:srgbClr val="008AE7"/>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CBD7CE"/>
        </a:accent1>
        <a:accent2>
          <a:srgbClr val="9CA8A4"/>
        </a:accent2>
        <a:accent3>
          <a:srgbClr val="CEDAD1"/>
        </a:accent3>
        <a:accent4>
          <a:srgbClr val="DADADA"/>
        </a:accent4>
        <a:accent5>
          <a:srgbClr val="E2E8E3"/>
        </a:accent5>
        <a:accent6>
          <a:srgbClr val="8D9894"/>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686B5D"/>
        </a:accent1>
        <a:accent2>
          <a:srgbClr val="5D8770"/>
        </a:accent2>
        <a:accent3>
          <a:srgbClr val="B3B3AF"/>
        </a:accent3>
        <a:accent4>
          <a:srgbClr val="BCBAB1"/>
        </a:accent4>
        <a:accent5>
          <a:srgbClr val="B9BAB6"/>
        </a:accent5>
        <a:accent6>
          <a:srgbClr val="537A65"/>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FFFFFF"/>
        </a:accent1>
        <a:accent2>
          <a:srgbClr val="A4BCC4"/>
        </a:accent2>
        <a:accent3>
          <a:srgbClr val="F3F3F3"/>
        </a:accent3>
        <a:accent4>
          <a:srgbClr val="000000"/>
        </a:accent4>
        <a:accent5>
          <a:srgbClr val="FFFFFF"/>
        </a:accent5>
        <a:accent6>
          <a:srgbClr val="94AAB1"/>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E6E3D4"/>
        </a:accent1>
        <a:accent2>
          <a:srgbClr val="A2A4AC"/>
        </a:accent2>
        <a:accent3>
          <a:srgbClr val="E8E5D9"/>
        </a:accent3>
        <a:accent4>
          <a:srgbClr val="000000"/>
        </a:accent4>
        <a:accent5>
          <a:srgbClr val="F0EFE6"/>
        </a:accent5>
        <a:accent6>
          <a:srgbClr val="9294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4_Office Theme">
  <a:themeElements>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1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ヒラギノ角ゴ Pro W3" pitchFamily="-111" charset="-128"/>
            <a:cs typeface="ヒラギノ角ゴ Pro W3"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ヒラギノ角ゴ Pro W3" pitchFamily="-111" charset="-128"/>
            <a:cs typeface="ヒラギノ角ゴ Pro W3" pitchFamily="-11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2_Ripple">
  <a:themeElements>
    <a:clrScheme name="">
      <a:dk1>
        <a:srgbClr val="000203"/>
      </a:dk1>
      <a:lt1>
        <a:srgbClr val="FFFFFF"/>
      </a:lt1>
      <a:dk2>
        <a:srgbClr val="C900CB"/>
      </a:dk2>
      <a:lt2>
        <a:srgbClr val="CCECFF"/>
      </a:lt2>
      <a:accent1>
        <a:srgbClr val="0088E4"/>
      </a:accent1>
      <a:accent2>
        <a:srgbClr val="009999"/>
      </a:accent2>
      <a:accent3>
        <a:srgbClr val="E1AAE2"/>
      </a:accent3>
      <a:accent4>
        <a:srgbClr val="DADADA"/>
      </a:accent4>
      <a:accent5>
        <a:srgbClr val="AAC3EF"/>
      </a:accent5>
      <a:accent6>
        <a:srgbClr val="008A8A"/>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Ripple 1">
        <a:dk1>
          <a:srgbClr val="2B2B85"/>
        </a:dk1>
        <a:lt1>
          <a:srgbClr val="FFFFFF"/>
        </a:lt1>
        <a:dk2>
          <a:srgbClr val="00254A"/>
        </a:dk2>
        <a:lt2>
          <a:srgbClr val="C0C0C0"/>
        </a:lt2>
        <a:accent1>
          <a:srgbClr val="2E2E8E"/>
        </a:accent1>
        <a:accent2>
          <a:srgbClr val="0066CC"/>
        </a:accent2>
        <a:accent3>
          <a:srgbClr val="AAACB1"/>
        </a:accent3>
        <a:accent4>
          <a:srgbClr val="DADADA"/>
        </a:accent4>
        <a:accent5>
          <a:srgbClr val="ADADC6"/>
        </a:accent5>
        <a:accent6>
          <a:srgbClr val="005CB9"/>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58718C"/>
        </a:accent1>
        <a:accent2>
          <a:srgbClr val="6D9D97"/>
        </a:accent2>
        <a:accent3>
          <a:srgbClr val="B0B9C3"/>
        </a:accent3>
        <a:accent4>
          <a:srgbClr val="DADADA"/>
        </a:accent4>
        <a:accent5>
          <a:srgbClr val="B4BBC5"/>
        </a:accent5>
        <a:accent6>
          <a:srgbClr val="628E88"/>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88E4"/>
        </a:accent1>
        <a:accent2>
          <a:srgbClr val="009999"/>
        </a:accent2>
        <a:accent3>
          <a:srgbClr val="AAB9D3"/>
        </a:accent3>
        <a:accent4>
          <a:srgbClr val="DADADA"/>
        </a:accent4>
        <a:accent5>
          <a:srgbClr val="AAC3EF"/>
        </a:accent5>
        <a:accent6>
          <a:srgbClr val="008A8A"/>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9966FF"/>
        </a:accent1>
        <a:accent2>
          <a:srgbClr val="00FFFF"/>
        </a:accent2>
        <a:accent3>
          <a:srgbClr val="B8B8CA"/>
        </a:accent3>
        <a:accent4>
          <a:srgbClr val="DADADA"/>
        </a:accent4>
        <a:accent5>
          <a:srgbClr val="CAB8FF"/>
        </a:accent5>
        <a:accent6>
          <a:srgbClr val="00E7E7"/>
        </a:accent6>
        <a:hlink>
          <a:srgbClr val="5FAFFF"/>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8080"/>
        </a:accent1>
        <a:accent2>
          <a:srgbClr val="0099FF"/>
        </a:accent2>
        <a:accent3>
          <a:srgbClr val="AAB8B8"/>
        </a:accent3>
        <a:accent4>
          <a:srgbClr val="DADADA"/>
        </a:accent4>
        <a:accent5>
          <a:srgbClr val="AAC0C0"/>
        </a:accent5>
        <a:accent6>
          <a:srgbClr val="008AE7"/>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CBD7CE"/>
        </a:accent1>
        <a:accent2>
          <a:srgbClr val="9CA8A4"/>
        </a:accent2>
        <a:accent3>
          <a:srgbClr val="CEDAD1"/>
        </a:accent3>
        <a:accent4>
          <a:srgbClr val="DADADA"/>
        </a:accent4>
        <a:accent5>
          <a:srgbClr val="E2E8E3"/>
        </a:accent5>
        <a:accent6>
          <a:srgbClr val="8D9894"/>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686B5D"/>
        </a:accent1>
        <a:accent2>
          <a:srgbClr val="5D8770"/>
        </a:accent2>
        <a:accent3>
          <a:srgbClr val="B3B3AF"/>
        </a:accent3>
        <a:accent4>
          <a:srgbClr val="BCBAB1"/>
        </a:accent4>
        <a:accent5>
          <a:srgbClr val="B9BAB6"/>
        </a:accent5>
        <a:accent6>
          <a:srgbClr val="537A65"/>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FFFFFF"/>
        </a:accent1>
        <a:accent2>
          <a:srgbClr val="A4BCC4"/>
        </a:accent2>
        <a:accent3>
          <a:srgbClr val="F3F3F3"/>
        </a:accent3>
        <a:accent4>
          <a:srgbClr val="000000"/>
        </a:accent4>
        <a:accent5>
          <a:srgbClr val="FFFFFF"/>
        </a:accent5>
        <a:accent6>
          <a:srgbClr val="94AAB1"/>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E6E3D4"/>
        </a:accent1>
        <a:accent2>
          <a:srgbClr val="A2A4AC"/>
        </a:accent2>
        <a:accent3>
          <a:srgbClr val="E8E5D9"/>
        </a:accent3>
        <a:accent4>
          <a:srgbClr val="000000"/>
        </a:accent4>
        <a:accent5>
          <a:srgbClr val="F0EFE6"/>
        </a:accent5>
        <a:accent6>
          <a:srgbClr val="9294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Office Theme">
  <a:themeElements>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Compass">
  <a:themeElements>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fontScheme name="Compass">
      <a:majorFont>
        <a:latin typeface="Tahoma"/>
        <a:ea typeface="ＭＳ Ｐゴシック"/>
        <a:cs typeface=""/>
      </a:majorFont>
      <a:minorFont>
        <a:latin typeface="Tahom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ompass 1">
        <a:dk1>
          <a:srgbClr val="00007A"/>
        </a:dk1>
        <a:lt1>
          <a:srgbClr val="FFFFFF"/>
        </a:lt1>
        <a:dk2>
          <a:srgbClr val="000066"/>
        </a:dk2>
        <a:lt2>
          <a:srgbClr val="CCECFF"/>
        </a:lt2>
        <a:accent1>
          <a:srgbClr val="6F64C2"/>
        </a:accent1>
        <a:accent2>
          <a:srgbClr val="0089BA"/>
        </a:accent2>
        <a:accent3>
          <a:srgbClr val="AAAAB8"/>
        </a:accent3>
        <a:accent4>
          <a:srgbClr val="DADADA"/>
        </a:accent4>
        <a:accent5>
          <a:srgbClr val="BBB8DD"/>
        </a:accent5>
        <a:accent6>
          <a:srgbClr val="007CA8"/>
        </a:accent6>
        <a:hlink>
          <a:srgbClr val="66CCFF"/>
        </a:hlink>
        <a:folHlink>
          <a:srgbClr val="00CC99"/>
        </a:folHlink>
      </a:clrScheme>
      <a:clrMap bg1="dk2" tx1="lt1" bg2="dk1" tx2="lt2" accent1="accent1" accent2="accent2" accent3="accent3" accent4="accent4" accent5="accent5" accent6="accent6" hlink="hlink" folHlink="folHlink"/>
    </a:extraClrScheme>
    <a:extraClrScheme>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clrMap bg1="dk2" tx1="lt1" bg2="dk1" tx2="lt2" accent1="accent1" accent2="accent2" accent3="accent3" accent4="accent4" accent5="accent5" accent6="accent6" hlink="hlink" folHlink="folHlink"/>
    </a:extraClrScheme>
    <a:extraClrScheme>
      <a:clrScheme name="Compass 3">
        <a:dk1>
          <a:srgbClr val="860000"/>
        </a:dk1>
        <a:lt1>
          <a:srgbClr val="FFFFFF"/>
        </a:lt1>
        <a:dk2>
          <a:srgbClr val="800000"/>
        </a:dk2>
        <a:lt2>
          <a:srgbClr val="FFFFCC"/>
        </a:lt2>
        <a:accent1>
          <a:srgbClr val="FF6600"/>
        </a:accent1>
        <a:accent2>
          <a:srgbClr val="FF9933"/>
        </a:accent2>
        <a:accent3>
          <a:srgbClr val="C0AAAA"/>
        </a:accent3>
        <a:accent4>
          <a:srgbClr val="DADADA"/>
        </a:accent4>
        <a:accent5>
          <a:srgbClr val="FFB8AA"/>
        </a:accent5>
        <a:accent6>
          <a:srgbClr val="E78A2D"/>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ompass 4">
        <a:dk1>
          <a:srgbClr val="676A5C"/>
        </a:dk1>
        <a:lt1>
          <a:srgbClr val="FFFFFF"/>
        </a:lt1>
        <a:dk2>
          <a:srgbClr val="686B5D"/>
        </a:dk2>
        <a:lt2>
          <a:srgbClr val="FFFFCC"/>
        </a:lt2>
        <a:accent1>
          <a:srgbClr val="CC6600"/>
        </a:accent1>
        <a:accent2>
          <a:srgbClr val="809EA8"/>
        </a:accent2>
        <a:accent3>
          <a:srgbClr val="B9BAB6"/>
        </a:accent3>
        <a:accent4>
          <a:srgbClr val="DADADA"/>
        </a:accent4>
        <a:accent5>
          <a:srgbClr val="E2B8AA"/>
        </a:accent5>
        <a:accent6>
          <a:srgbClr val="738F98"/>
        </a:accent6>
        <a:hlink>
          <a:srgbClr val="DDBF4F"/>
        </a:hlink>
        <a:folHlink>
          <a:srgbClr val="B7B6A3"/>
        </a:folHlink>
      </a:clrScheme>
      <a:clrMap bg1="dk2" tx1="lt1" bg2="dk1" tx2="lt2" accent1="accent1" accent2="accent2" accent3="accent3" accent4="accent4" accent5="accent5" accent6="accent6" hlink="hlink" folHlink="folHlink"/>
    </a:extraClrScheme>
    <a:extraClrScheme>
      <a:clrScheme name="Compass 5">
        <a:dk1>
          <a:srgbClr val="AC835E"/>
        </a:dk1>
        <a:lt1>
          <a:srgbClr val="FFFFFF"/>
        </a:lt1>
        <a:dk2>
          <a:srgbClr val="AE8764"/>
        </a:dk2>
        <a:lt2>
          <a:srgbClr val="FFFFCC"/>
        </a:lt2>
        <a:accent1>
          <a:srgbClr val="CC6600"/>
        </a:accent1>
        <a:accent2>
          <a:srgbClr val="FF5050"/>
        </a:accent2>
        <a:accent3>
          <a:srgbClr val="D3C3B8"/>
        </a:accent3>
        <a:accent4>
          <a:srgbClr val="DADADA"/>
        </a:accent4>
        <a:accent5>
          <a:srgbClr val="E2B8AA"/>
        </a:accent5>
        <a:accent6>
          <a:srgbClr val="E74848"/>
        </a:accent6>
        <a:hlink>
          <a:srgbClr val="FFCC99"/>
        </a:hlink>
        <a:folHlink>
          <a:srgbClr val="FF9966"/>
        </a:folHlink>
      </a:clrScheme>
      <a:clrMap bg1="dk2" tx1="lt1" bg2="dk1" tx2="lt2" accent1="accent1" accent2="accent2" accent3="accent3" accent4="accent4" accent5="accent5" accent6="accent6" hlink="hlink" folHlink="folHlink"/>
    </a:extraClrScheme>
    <a:extraClrScheme>
      <a:clrScheme name="Compass 6">
        <a:dk1>
          <a:srgbClr val="526133"/>
        </a:dk1>
        <a:lt1>
          <a:srgbClr val="FFFFFF"/>
        </a:lt1>
        <a:dk2>
          <a:srgbClr val="4E5D31"/>
        </a:dk2>
        <a:lt2>
          <a:srgbClr val="FFFFCC"/>
        </a:lt2>
        <a:accent1>
          <a:srgbClr val="99CC00"/>
        </a:accent1>
        <a:accent2>
          <a:srgbClr val="7A9505"/>
        </a:accent2>
        <a:accent3>
          <a:srgbClr val="B2B6AD"/>
        </a:accent3>
        <a:accent4>
          <a:srgbClr val="DADADA"/>
        </a:accent4>
        <a:accent5>
          <a:srgbClr val="CAE2AA"/>
        </a:accent5>
        <a:accent6>
          <a:srgbClr val="6E8704"/>
        </a:accent6>
        <a:hlink>
          <a:srgbClr val="FFCC00"/>
        </a:hlink>
        <a:folHlink>
          <a:srgbClr val="CCCC00"/>
        </a:folHlink>
      </a:clrScheme>
      <a:clrMap bg1="dk2" tx1="lt1" bg2="dk1" tx2="lt2" accent1="accent1" accent2="accent2" accent3="accent3" accent4="accent4" accent5="accent5" accent6="accent6" hlink="hlink" folHlink="folHlink"/>
    </a:extraClrScheme>
    <a:extraClrScheme>
      <a:clrScheme name="Compass 7">
        <a:dk1>
          <a:srgbClr val="000000"/>
        </a:dk1>
        <a:lt1>
          <a:srgbClr val="DDDCC5"/>
        </a:lt1>
        <a:dk2>
          <a:srgbClr val="95934B"/>
        </a:dk2>
        <a:lt2>
          <a:srgbClr val="DBDAC3"/>
        </a:lt2>
        <a:accent1>
          <a:srgbClr val="EAEBE1"/>
        </a:accent1>
        <a:accent2>
          <a:srgbClr val="9DB0B7"/>
        </a:accent2>
        <a:accent3>
          <a:srgbClr val="EBEBDF"/>
        </a:accent3>
        <a:accent4>
          <a:srgbClr val="000000"/>
        </a:accent4>
        <a:accent5>
          <a:srgbClr val="F3F3EE"/>
        </a:accent5>
        <a:accent6>
          <a:srgbClr val="8E9FA6"/>
        </a:accent6>
        <a:hlink>
          <a:srgbClr val="009900"/>
        </a:hlink>
        <a:folHlink>
          <a:srgbClr val="808000"/>
        </a:folHlink>
      </a:clrScheme>
      <a:clrMap bg1="lt1" tx1="dk1" bg2="lt2" tx2="dk2" accent1="accent1" accent2="accent2" accent3="accent3" accent4="accent4" accent5="accent5" accent6="accent6" hlink="hlink" folHlink="folHlink"/>
    </a:extraClrScheme>
    <a:extraClrScheme>
      <a:clrScheme name="Compass 8">
        <a:dk1>
          <a:srgbClr val="007E7B"/>
        </a:dk1>
        <a:lt1>
          <a:srgbClr val="FFFFFF"/>
        </a:lt1>
        <a:dk2>
          <a:srgbClr val="008080"/>
        </a:dk2>
        <a:lt2>
          <a:srgbClr val="FFFF99"/>
        </a:lt2>
        <a:accent1>
          <a:srgbClr val="33CCCC"/>
        </a:accent1>
        <a:accent2>
          <a:srgbClr val="00CC66"/>
        </a:accent2>
        <a:accent3>
          <a:srgbClr val="AAC0C0"/>
        </a:accent3>
        <a:accent4>
          <a:srgbClr val="DADADA"/>
        </a:accent4>
        <a:accent5>
          <a:srgbClr val="ADE2E2"/>
        </a:accent5>
        <a:accent6>
          <a:srgbClr val="00B95C"/>
        </a:accent6>
        <a:hlink>
          <a:srgbClr val="CCFFCC"/>
        </a:hlink>
        <a:folHlink>
          <a:srgbClr val="FFFFCC"/>
        </a:folHlink>
      </a:clrScheme>
      <a:clrMap bg1="dk2" tx1="lt1" bg2="dk1" tx2="lt2" accent1="accent1" accent2="accent2" accent3="accent3" accent4="accent4" accent5="accent5" accent6="accent6" hlink="hlink" folHlink="folHlink"/>
    </a:extraClrScheme>
    <a:extraClrScheme>
      <a:clrScheme name="Compass 9">
        <a:dk1>
          <a:srgbClr val="000000"/>
        </a:dk1>
        <a:lt1>
          <a:srgbClr val="FFFFFF"/>
        </a:lt1>
        <a:dk2>
          <a:srgbClr val="000000"/>
        </a:dk2>
        <a:lt2>
          <a:srgbClr val="FEFEFE"/>
        </a:lt2>
        <a:accent1>
          <a:srgbClr val="E1E1FF"/>
        </a:accent1>
        <a:accent2>
          <a:srgbClr val="D9FFF8"/>
        </a:accent2>
        <a:accent3>
          <a:srgbClr val="FFFFFF"/>
        </a:accent3>
        <a:accent4>
          <a:srgbClr val="000000"/>
        </a:accent4>
        <a:accent5>
          <a:srgbClr val="EEEEFF"/>
        </a:accent5>
        <a:accent6>
          <a:srgbClr val="C4E7E1"/>
        </a:accent6>
        <a:hlink>
          <a:srgbClr val="9966FF"/>
        </a:hlink>
        <a:folHlink>
          <a:srgbClr val="666699"/>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Globe">
  <a:themeElements>
    <a:clrScheme name="Globe 3">
      <a:dk1>
        <a:srgbClr val="003B76"/>
      </a:dk1>
      <a:lt1>
        <a:srgbClr val="FFFFFF"/>
      </a:lt1>
      <a:dk2>
        <a:srgbClr val="0066CC"/>
      </a:dk2>
      <a:lt2>
        <a:srgbClr val="CCECFF"/>
      </a:lt2>
      <a:accent1>
        <a:srgbClr val="33CCCC"/>
      </a:accent1>
      <a:accent2>
        <a:srgbClr val="66CCFF"/>
      </a:accent2>
      <a:accent3>
        <a:srgbClr val="AAB8E2"/>
      </a:accent3>
      <a:accent4>
        <a:srgbClr val="DADADA"/>
      </a:accent4>
      <a:accent5>
        <a:srgbClr val="ADE2E2"/>
      </a:accent5>
      <a:accent6>
        <a:srgbClr val="5CB9E7"/>
      </a:accent6>
      <a:hlink>
        <a:srgbClr val="FFFFCC"/>
      </a:hlink>
      <a:folHlink>
        <a:srgbClr val="FFCC66"/>
      </a:folHlink>
    </a:clrScheme>
    <a:fontScheme name="Globe">
      <a:majorFont>
        <a:latin typeface="Arial"/>
        <a:ea typeface="ＭＳ Ｐゴシック"/>
        <a:cs typeface=""/>
      </a:majorFont>
      <a:minorFont>
        <a:latin typeface="Verdan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Globe 1">
        <a:dk1>
          <a:srgbClr val="622100"/>
        </a:dk1>
        <a:lt1>
          <a:srgbClr val="FFFFFF"/>
        </a:lt1>
        <a:dk2>
          <a:srgbClr val="800000"/>
        </a:dk2>
        <a:lt2>
          <a:srgbClr val="FFFFCC"/>
        </a:lt2>
        <a:accent1>
          <a:srgbClr val="E42B00"/>
        </a:accent1>
        <a:accent2>
          <a:srgbClr val="996600"/>
        </a:accent2>
        <a:accent3>
          <a:srgbClr val="C0AAAA"/>
        </a:accent3>
        <a:accent4>
          <a:srgbClr val="DADADA"/>
        </a:accent4>
        <a:accent5>
          <a:srgbClr val="EFACAA"/>
        </a:accent5>
        <a:accent6>
          <a:srgbClr val="8A5C00"/>
        </a:accent6>
        <a:hlink>
          <a:srgbClr val="FADF6C"/>
        </a:hlink>
        <a:folHlink>
          <a:srgbClr val="FF9900"/>
        </a:folHlink>
      </a:clrScheme>
      <a:clrMap bg1="dk2" tx1="lt1" bg2="dk1" tx2="lt2" accent1="accent1" accent2="accent2" accent3="accent3" accent4="accent4" accent5="accent5" accent6="accent6" hlink="hlink" folHlink="folHlink"/>
    </a:extraClrScheme>
    <a:extraClrScheme>
      <a:clrScheme name="Globe 2">
        <a:dk1>
          <a:srgbClr val="5F4545"/>
        </a:dk1>
        <a:lt1>
          <a:srgbClr val="FFFFFF"/>
        </a:lt1>
        <a:dk2>
          <a:srgbClr val="8F6969"/>
        </a:dk2>
        <a:lt2>
          <a:srgbClr val="FFFFCC"/>
        </a:lt2>
        <a:accent1>
          <a:srgbClr val="CC6600"/>
        </a:accent1>
        <a:accent2>
          <a:srgbClr val="924C0C"/>
        </a:accent2>
        <a:accent3>
          <a:srgbClr val="C6B9B9"/>
        </a:accent3>
        <a:accent4>
          <a:srgbClr val="DADADA"/>
        </a:accent4>
        <a:accent5>
          <a:srgbClr val="E2B8AA"/>
        </a:accent5>
        <a:accent6>
          <a:srgbClr val="84440A"/>
        </a:accent6>
        <a:hlink>
          <a:srgbClr val="CFD375"/>
        </a:hlink>
        <a:folHlink>
          <a:srgbClr val="98BB91"/>
        </a:folHlink>
      </a:clrScheme>
      <a:clrMap bg1="dk2" tx1="lt1" bg2="dk1" tx2="lt2" accent1="accent1" accent2="accent2" accent3="accent3" accent4="accent4" accent5="accent5" accent6="accent6" hlink="hlink" folHlink="folHlink"/>
    </a:extraClrScheme>
    <a:extraClrScheme>
      <a:clrScheme name="Globe 3">
        <a:dk1>
          <a:srgbClr val="003B76"/>
        </a:dk1>
        <a:lt1>
          <a:srgbClr val="FFFFFF"/>
        </a:lt1>
        <a:dk2>
          <a:srgbClr val="0066CC"/>
        </a:dk2>
        <a:lt2>
          <a:srgbClr val="CCECFF"/>
        </a:lt2>
        <a:accent1>
          <a:srgbClr val="33CCCC"/>
        </a:accent1>
        <a:accent2>
          <a:srgbClr val="66CCFF"/>
        </a:accent2>
        <a:accent3>
          <a:srgbClr val="AAB8E2"/>
        </a:accent3>
        <a:accent4>
          <a:srgbClr val="DADADA"/>
        </a:accent4>
        <a:accent5>
          <a:srgbClr val="ADE2E2"/>
        </a:accent5>
        <a:accent6>
          <a:srgbClr val="5CB9E7"/>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Globe 4">
        <a:dk1>
          <a:srgbClr val="005856"/>
        </a:dk1>
        <a:lt1>
          <a:srgbClr val="FFFFFF"/>
        </a:lt1>
        <a:dk2>
          <a:srgbClr val="008080"/>
        </a:dk2>
        <a:lt2>
          <a:srgbClr val="FFFFCC"/>
        </a:lt2>
        <a:accent1>
          <a:srgbClr val="0099CC"/>
        </a:accent1>
        <a:accent2>
          <a:srgbClr val="00CCFF"/>
        </a:accent2>
        <a:accent3>
          <a:srgbClr val="AAC0C0"/>
        </a:accent3>
        <a:accent4>
          <a:srgbClr val="DADADA"/>
        </a:accent4>
        <a:accent5>
          <a:srgbClr val="AACAE2"/>
        </a:accent5>
        <a:accent6>
          <a:srgbClr val="00B9E7"/>
        </a:accent6>
        <a:hlink>
          <a:srgbClr val="1ACE9F"/>
        </a:hlink>
        <a:folHlink>
          <a:srgbClr val="948CCE"/>
        </a:folHlink>
      </a:clrScheme>
      <a:clrMap bg1="dk2" tx1="lt1" bg2="dk1" tx2="lt2" accent1="accent1" accent2="accent2" accent3="accent3" accent4="accent4" accent5="accent5" accent6="accent6" hlink="hlink" folHlink="folHlink"/>
    </a:extraClrScheme>
    <a:extraClrScheme>
      <a:clrScheme name="Globe 5">
        <a:dk1>
          <a:srgbClr val="3C5436"/>
        </a:dk1>
        <a:lt1>
          <a:srgbClr val="FFFFFF"/>
        </a:lt1>
        <a:dk2>
          <a:srgbClr val="5F8656"/>
        </a:dk2>
        <a:lt2>
          <a:srgbClr val="D6D8C0"/>
        </a:lt2>
        <a:accent1>
          <a:srgbClr val="61733D"/>
        </a:accent1>
        <a:accent2>
          <a:srgbClr val="324A39"/>
        </a:accent2>
        <a:accent3>
          <a:srgbClr val="B6C3B4"/>
        </a:accent3>
        <a:accent4>
          <a:srgbClr val="DADADA"/>
        </a:accent4>
        <a:accent5>
          <a:srgbClr val="B7BCAF"/>
        </a:accent5>
        <a:accent6>
          <a:srgbClr val="2C4233"/>
        </a:accent6>
        <a:hlink>
          <a:srgbClr val="73D588"/>
        </a:hlink>
        <a:folHlink>
          <a:srgbClr val="6F99B9"/>
        </a:folHlink>
      </a:clrScheme>
      <a:clrMap bg1="dk2" tx1="lt1" bg2="dk1" tx2="lt2" accent1="accent1" accent2="accent2" accent3="accent3" accent4="accent4" accent5="accent5" accent6="accent6" hlink="hlink" folHlink="folHlink"/>
    </a:extraClrScheme>
    <a:extraClrScheme>
      <a:clrScheme name="Globe 6">
        <a:dk1>
          <a:srgbClr val="5B7B65"/>
        </a:dk1>
        <a:lt1>
          <a:srgbClr val="FFFFFF"/>
        </a:lt1>
        <a:dk2>
          <a:srgbClr val="9ABE9D"/>
        </a:dk2>
        <a:lt2>
          <a:srgbClr val="336600"/>
        </a:lt2>
        <a:accent1>
          <a:srgbClr val="00CC66"/>
        </a:accent1>
        <a:accent2>
          <a:srgbClr val="4E7050"/>
        </a:accent2>
        <a:accent3>
          <a:srgbClr val="CADBCC"/>
        </a:accent3>
        <a:accent4>
          <a:srgbClr val="DADADA"/>
        </a:accent4>
        <a:accent5>
          <a:srgbClr val="AAE2B8"/>
        </a:accent5>
        <a:accent6>
          <a:srgbClr val="466548"/>
        </a:accent6>
        <a:hlink>
          <a:srgbClr val="FFFFCC"/>
        </a:hlink>
        <a:folHlink>
          <a:srgbClr val="9CE8A3"/>
        </a:folHlink>
      </a:clrScheme>
      <a:clrMap bg1="dk2" tx1="lt1" bg2="dk1" tx2="lt2" accent1="accent1" accent2="accent2" accent3="accent3" accent4="accent4" accent5="accent5" accent6="accent6" hlink="hlink" folHlink="folHlink"/>
    </a:extraClrScheme>
    <a:extraClrScheme>
      <a:clrScheme name="Globe 7">
        <a:dk1>
          <a:srgbClr val="4C4E44"/>
        </a:dk1>
        <a:lt1>
          <a:srgbClr val="FFFFFF"/>
        </a:lt1>
        <a:dk2>
          <a:srgbClr val="686B5D"/>
        </a:dk2>
        <a:lt2>
          <a:srgbClr val="D6D5C6"/>
        </a:lt2>
        <a:accent1>
          <a:srgbClr val="898D79"/>
        </a:accent1>
        <a:accent2>
          <a:srgbClr val="4D4F45"/>
        </a:accent2>
        <a:accent3>
          <a:srgbClr val="B9BAB6"/>
        </a:accent3>
        <a:accent4>
          <a:srgbClr val="DADADA"/>
        </a:accent4>
        <a:accent5>
          <a:srgbClr val="C4C5BE"/>
        </a:accent5>
        <a:accent6>
          <a:srgbClr val="45473E"/>
        </a:accent6>
        <a:hlink>
          <a:srgbClr val="58BE67"/>
        </a:hlink>
        <a:folHlink>
          <a:srgbClr val="C0C640"/>
        </a:folHlink>
      </a:clrScheme>
      <a:clrMap bg1="dk2" tx1="lt1" bg2="dk1" tx2="lt2" accent1="accent1" accent2="accent2" accent3="accent3" accent4="accent4" accent5="accent5" accent6="accent6" hlink="hlink" folHlink="folHlink"/>
    </a:extraClrScheme>
    <a:extraClrScheme>
      <a:clrScheme name="Globe 8">
        <a:dk1>
          <a:srgbClr val="000000"/>
        </a:dk1>
        <a:lt1>
          <a:srgbClr val="FFFFDD"/>
        </a:lt1>
        <a:dk2>
          <a:srgbClr val="000000"/>
        </a:dk2>
        <a:lt2>
          <a:srgbClr val="98977A"/>
        </a:lt2>
        <a:accent1>
          <a:srgbClr val="BDCDA7"/>
        </a:accent1>
        <a:accent2>
          <a:srgbClr val="A0D060"/>
        </a:accent2>
        <a:accent3>
          <a:srgbClr val="FFFFEB"/>
        </a:accent3>
        <a:accent4>
          <a:srgbClr val="000000"/>
        </a:accent4>
        <a:accent5>
          <a:srgbClr val="DBE3D0"/>
        </a:accent5>
        <a:accent6>
          <a:srgbClr val="91BC56"/>
        </a:accent6>
        <a:hlink>
          <a:srgbClr val="FADD4E"/>
        </a:hlink>
        <a:folHlink>
          <a:srgbClr val="CC9900"/>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4_Ripple">
  <a:themeElements>
    <a:clrScheme name="">
      <a:dk1>
        <a:srgbClr val="000203"/>
      </a:dk1>
      <a:lt1>
        <a:srgbClr val="FFFFFF"/>
      </a:lt1>
      <a:dk2>
        <a:srgbClr val="C900CB"/>
      </a:dk2>
      <a:lt2>
        <a:srgbClr val="CCECFF"/>
      </a:lt2>
      <a:accent1>
        <a:srgbClr val="0088E4"/>
      </a:accent1>
      <a:accent2>
        <a:srgbClr val="009999"/>
      </a:accent2>
      <a:accent3>
        <a:srgbClr val="E1AAE2"/>
      </a:accent3>
      <a:accent4>
        <a:srgbClr val="DADADA"/>
      </a:accent4>
      <a:accent5>
        <a:srgbClr val="AAC3EF"/>
      </a:accent5>
      <a:accent6>
        <a:srgbClr val="008A8A"/>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Ripple 1">
        <a:dk1>
          <a:srgbClr val="2B2B85"/>
        </a:dk1>
        <a:lt1>
          <a:srgbClr val="FFFFFF"/>
        </a:lt1>
        <a:dk2>
          <a:srgbClr val="00254A"/>
        </a:dk2>
        <a:lt2>
          <a:srgbClr val="C0C0C0"/>
        </a:lt2>
        <a:accent1>
          <a:srgbClr val="2E2E8E"/>
        </a:accent1>
        <a:accent2>
          <a:srgbClr val="0066CC"/>
        </a:accent2>
        <a:accent3>
          <a:srgbClr val="AAACB1"/>
        </a:accent3>
        <a:accent4>
          <a:srgbClr val="DADADA"/>
        </a:accent4>
        <a:accent5>
          <a:srgbClr val="ADADC6"/>
        </a:accent5>
        <a:accent6>
          <a:srgbClr val="005CB9"/>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58718C"/>
        </a:accent1>
        <a:accent2>
          <a:srgbClr val="6D9D97"/>
        </a:accent2>
        <a:accent3>
          <a:srgbClr val="B0B9C3"/>
        </a:accent3>
        <a:accent4>
          <a:srgbClr val="DADADA"/>
        </a:accent4>
        <a:accent5>
          <a:srgbClr val="B4BBC5"/>
        </a:accent5>
        <a:accent6>
          <a:srgbClr val="628E88"/>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88E4"/>
        </a:accent1>
        <a:accent2>
          <a:srgbClr val="009999"/>
        </a:accent2>
        <a:accent3>
          <a:srgbClr val="AAB9D3"/>
        </a:accent3>
        <a:accent4>
          <a:srgbClr val="DADADA"/>
        </a:accent4>
        <a:accent5>
          <a:srgbClr val="AAC3EF"/>
        </a:accent5>
        <a:accent6>
          <a:srgbClr val="008A8A"/>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9966FF"/>
        </a:accent1>
        <a:accent2>
          <a:srgbClr val="00FFFF"/>
        </a:accent2>
        <a:accent3>
          <a:srgbClr val="B8B8CA"/>
        </a:accent3>
        <a:accent4>
          <a:srgbClr val="DADADA"/>
        </a:accent4>
        <a:accent5>
          <a:srgbClr val="CAB8FF"/>
        </a:accent5>
        <a:accent6>
          <a:srgbClr val="00E7E7"/>
        </a:accent6>
        <a:hlink>
          <a:srgbClr val="5FAFFF"/>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8080"/>
        </a:accent1>
        <a:accent2>
          <a:srgbClr val="0099FF"/>
        </a:accent2>
        <a:accent3>
          <a:srgbClr val="AAB8B8"/>
        </a:accent3>
        <a:accent4>
          <a:srgbClr val="DADADA"/>
        </a:accent4>
        <a:accent5>
          <a:srgbClr val="AAC0C0"/>
        </a:accent5>
        <a:accent6>
          <a:srgbClr val="008AE7"/>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CBD7CE"/>
        </a:accent1>
        <a:accent2>
          <a:srgbClr val="9CA8A4"/>
        </a:accent2>
        <a:accent3>
          <a:srgbClr val="CEDAD1"/>
        </a:accent3>
        <a:accent4>
          <a:srgbClr val="DADADA"/>
        </a:accent4>
        <a:accent5>
          <a:srgbClr val="E2E8E3"/>
        </a:accent5>
        <a:accent6>
          <a:srgbClr val="8D9894"/>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686B5D"/>
        </a:accent1>
        <a:accent2>
          <a:srgbClr val="5D8770"/>
        </a:accent2>
        <a:accent3>
          <a:srgbClr val="B3B3AF"/>
        </a:accent3>
        <a:accent4>
          <a:srgbClr val="BCBAB1"/>
        </a:accent4>
        <a:accent5>
          <a:srgbClr val="B9BAB6"/>
        </a:accent5>
        <a:accent6>
          <a:srgbClr val="537A65"/>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FFFFFF"/>
        </a:accent1>
        <a:accent2>
          <a:srgbClr val="A4BCC4"/>
        </a:accent2>
        <a:accent3>
          <a:srgbClr val="F3F3F3"/>
        </a:accent3>
        <a:accent4>
          <a:srgbClr val="000000"/>
        </a:accent4>
        <a:accent5>
          <a:srgbClr val="FFFFFF"/>
        </a:accent5>
        <a:accent6>
          <a:srgbClr val="94AAB1"/>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E6E3D4"/>
        </a:accent1>
        <a:accent2>
          <a:srgbClr val="A2A4AC"/>
        </a:accent2>
        <a:accent3>
          <a:srgbClr val="E8E5D9"/>
        </a:accent3>
        <a:accent4>
          <a:srgbClr val="000000"/>
        </a:accent4>
        <a:accent5>
          <a:srgbClr val="F0EFE6"/>
        </a:accent5>
        <a:accent6>
          <a:srgbClr val="9294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5_Office Theme">
  <a:themeElements>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1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Ripple">
  <a:themeElements>
    <a:clrScheme name="">
      <a:dk1>
        <a:srgbClr val="000203"/>
      </a:dk1>
      <a:lt1>
        <a:srgbClr val="FFFFFF"/>
      </a:lt1>
      <a:dk2>
        <a:srgbClr val="C900CB"/>
      </a:dk2>
      <a:lt2>
        <a:srgbClr val="CCECFF"/>
      </a:lt2>
      <a:accent1>
        <a:srgbClr val="0088E4"/>
      </a:accent1>
      <a:accent2>
        <a:srgbClr val="009999"/>
      </a:accent2>
      <a:accent3>
        <a:srgbClr val="E1AAE2"/>
      </a:accent3>
      <a:accent4>
        <a:srgbClr val="DADADA"/>
      </a:accent4>
      <a:accent5>
        <a:srgbClr val="AAC3EF"/>
      </a:accent5>
      <a:accent6>
        <a:srgbClr val="008A8A"/>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Ripple 1">
        <a:dk1>
          <a:srgbClr val="2B2B85"/>
        </a:dk1>
        <a:lt1>
          <a:srgbClr val="FFFFFF"/>
        </a:lt1>
        <a:dk2>
          <a:srgbClr val="00254A"/>
        </a:dk2>
        <a:lt2>
          <a:srgbClr val="C0C0C0"/>
        </a:lt2>
        <a:accent1>
          <a:srgbClr val="2E2E8E"/>
        </a:accent1>
        <a:accent2>
          <a:srgbClr val="0066CC"/>
        </a:accent2>
        <a:accent3>
          <a:srgbClr val="AAACB1"/>
        </a:accent3>
        <a:accent4>
          <a:srgbClr val="DADADA"/>
        </a:accent4>
        <a:accent5>
          <a:srgbClr val="ADADC6"/>
        </a:accent5>
        <a:accent6>
          <a:srgbClr val="005CB9"/>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58718C"/>
        </a:accent1>
        <a:accent2>
          <a:srgbClr val="6D9D97"/>
        </a:accent2>
        <a:accent3>
          <a:srgbClr val="B0B9C3"/>
        </a:accent3>
        <a:accent4>
          <a:srgbClr val="DADADA"/>
        </a:accent4>
        <a:accent5>
          <a:srgbClr val="B4BBC5"/>
        </a:accent5>
        <a:accent6>
          <a:srgbClr val="628E88"/>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88E4"/>
        </a:accent1>
        <a:accent2>
          <a:srgbClr val="009999"/>
        </a:accent2>
        <a:accent3>
          <a:srgbClr val="AAB9D3"/>
        </a:accent3>
        <a:accent4>
          <a:srgbClr val="DADADA"/>
        </a:accent4>
        <a:accent5>
          <a:srgbClr val="AAC3EF"/>
        </a:accent5>
        <a:accent6>
          <a:srgbClr val="008A8A"/>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9966FF"/>
        </a:accent1>
        <a:accent2>
          <a:srgbClr val="00FFFF"/>
        </a:accent2>
        <a:accent3>
          <a:srgbClr val="B8B8CA"/>
        </a:accent3>
        <a:accent4>
          <a:srgbClr val="DADADA"/>
        </a:accent4>
        <a:accent5>
          <a:srgbClr val="CAB8FF"/>
        </a:accent5>
        <a:accent6>
          <a:srgbClr val="00E7E7"/>
        </a:accent6>
        <a:hlink>
          <a:srgbClr val="5FAFFF"/>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8080"/>
        </a:accent1>
        <a:accent2>
          <a:srgbClr val="0099FF"/>
        </a:accent2>
        <a:accent3>
          <a:srgbClr val="AAB8B8"/>
        </a:accent3>
        <a:accent4>
          <a:srgbClr val="DADADA"/>
        </a:accent4>
        <a:accent5>
          <a:srgbClr val="AAC0C0"/>
        </a:accent5>
        <a:accent6>
          <a:srgbClr val="008AE7"/>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CBD7CE"/>
        </a:accent1>
        <a:accent2>
          <a:srgbClr val="9CA8A4"/>
        </a:accent2>
        <a:accent3>
          <a:srgbClr val="CEDAD1"/>
        </a:accent3>
        <a:accent4>
          <a:srgbClr val="DADADA"/>
        </a:accent4>
        <a:accent5>
          <a:srgbClr val="E2E8E3"/>
        </a:accent5>
        <a:accent6>
          <a:srgbClr val="8D9894"/>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686B5D"/>
        </a:accent1>
        <a:accent2>
          <a:srgbClr val="5D8770"/>
        </a:accent2>
        <a:accent3>
          <a:srgbClr val="B3B3AF"/>
        </a:accent3>
        <a:accent4>
          <a:srgbClr val="BCBAB1"/>
        </a:accent4>
        <a:accent5>
          <a:srgbClr val="B9BAB6"/>
        </a:accent5>
        <a:accent6>
          <a:srgbClr val="537A65"/>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FFFFFF"/>
        </a:accent1>
        <a:accent2>
          <a:srgbClr val="A4BCC4"/>
        </a:accent2>
        <a:accent3>
          <a:srgbClr val="F3F3F3"/>
        </a:accent3>
        <a:accent4>
          <a:srgbClr val="000000"/>
        </a:accent4>
        <a:accent5>
          <a:srgbClr val="FFFFFF"/>
        </a:accent5>
        <a:accent6>
          <a:srgbClr val="94AAB1"/>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E6E3D4"/>
        </a:accent1>
        <a:accent2>
          <a:srgbClr val="A2A4AC"/>
        </a:accent2>
        <a:accent3>
          <a:srgbClr val="E8E5D9"/>
        </a:accent3>
        <a:accent4>
          <a:srgbClr val="000000"/>
        </a:accent4>
        <a:accent5>
          <a:srgbClr val="F0EFE6"/>
        </a:accent5>
        <a:accent6>
          <a:srgbClr val="9294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1_Office Theme">
  <a:themeElements>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1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6_Office Theme">
  <a:themeElements>
    <a:clrScheme name="2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2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2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1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1"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1" charset="-52"/>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1_Kimono">
  <a:themeElements>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fontScheme name="Kimono">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2">
        <a:dk1>
          <a:srgbClr val="000000"/>
        </a:dk1>
        <a:lt1>
          <a:srgbClr val="FFFFFF"/>
        </a:lt1>
        <a:dk2>
          <a:srgbClr val="000000"/>
        </a:dk2>
        <a:lt2>
          <a:srgbClr val="F7D47D"/>
        </a:lt2>
        <a:accent1>
          <a:srgbClr val="C19341"/>
        </a:accent1>
        <a:accent2>
          <a:srgbClr val="60A265"/>
        </a:accent2>
        <a:accent3>
          <a:srgbClr val="AAAAAA"/>
        </a:accent3>
        <a:accent4>
          <a:srgbClr val="DADADA"/>
        </a:accent4>
        <a:accent5>
          <a:srgbClr val="DDC8B0"/>
        </a:accent5>
        <a:accent6>
          <a:srgbClr val="56925B"/>
        </a:accent6>
        <a:hlink>
          <a:srgbClr val="EB9F17"/>
        </a:hlink>
        <a:folHlink>
          <a:srgbClr val="CF7625"/>
        </a:folHlink>
      </a:clrScheme>
      <a:clrMap bg1="dk2" tx1="lt1" bg2="dk1" tx2="lt2" accent1="accent1" accent2="accent2" accent3="accent3" accent4="accent4" accent5="accent5" accent6="accent6" hlink="hlink" folHlink="folHlink"/>
    </a:extraClrScheme>
    <a:extraClrScheme>
      <a:clrScheme name="Kimono 3">
        <a:dk1>
          <a:srgbClr val="00002E"/>
        </a:dk1>
        <a:lt1>
          <a:srgbClr val="FFFFFF"/>
        </a:lt1>
        <a:dk2>
          <a:srgbClr val="003399"/>
        </a:dk2>
        <a:lt2>
          <a:srgbClr val="F4BC40"/>
        </a:lt2>
        <a:accent1>
          <a:srgbClr val="9280CC"/>
        </a:accent1>
        <a:accent2>
          <a:srgbClr val="BD51A1"/>
        </a:accent2>
        <a:accent3>
          <a:srgbClr val="AAADCA"/>
        </a:accent3>
        <a:accent4>
          <a:srgbClr val="DADADA"/>
        </a:accent4>
        <a:accent5>
          <a:srgbClr val="C7C0E2"/>
        </a:accent5>
        <a:accent6>
          <a:srgbClr val="AB4991"/>
        </a:accent6>
        <a:hlink>
          <a:srgbClr val="CC66FF"/>
        </a:hlink>
        <a:folHlink>
          <a:srgbClr val="824F99"/>
        </a:folHlink>
      </a:clrScheme>
      <a:clrMap bg1="dk2" tx1="lt1" bg2="dk1" tx2="lt2" accent1="accent1" accent2="accent2" accent3="accent3" accent4="accent4" accent5="accent5" accent6="accent6" hlink="hlink" folHlink="folHlink"/>
    </a:extraClrScheme>
    <a:extraClrScheme>
      <a:clrScheme name="Kimono 4">
        <a:dk1>
          <a:srgbClr val="2F1311"/>
        </a:dk1>
        <a:lt1>
          <a:srgbClr val="7A8E9C"/>
        </a:lt1>
        <a:dk2>
          <a:srgbClr val="FDF4DF"/>
        </a:dk2>
        <a:lt2>
          <a:srgbClr val="3E4A52"/>
        </a:lt2>
        <a:accent1>
          <a:srgbClr val="81ABA0"/>
        </a:accent1>
        <a:accent2>
          <a:srgbClr val="CD817B"/>
        </a:accent2>
        <a:accent3>
          <a:srgbClr val="BEC6CB"/>
        </a:accent3>
        <a:accent4>
          <a:srgbClr val="270E0D"/>
        </a:accent4>
        <a:accent5>
          <a:srgbClr val="C1D2CD"/>
        </a:accent5>
        <a:accent6>
          <a:srgbClr val="BA746F"/>
        </a:accent6>
        <a:hlink>
          <a:srgbClr val="BEBC76"/>
        </a:hlink>
        <a:folHlink>
          <a:srgbClr val="668E69"/>
        </a:folHlink>
      </a:clrScheme>
      <a:clrMap bg1="lt1" tx1="dk1" bg2="lt2" tx2="dk2" accent1="accent1" accent2="accent2" accent3="accent3" accent4="accent4" accent5="accent5" accent6="accent6" hlink="hlink" folHlink="folHlink"/>
    </a:extraClrScheme>
    <a:extraClrScheme>
      <a:clrScheme name="Kimono 5">
        <a:dk1>
          <a:srgbClr val="2F1311"/>
        </a:dk1>
        <a:lt1>
          <a:srgbClr val="7A9C7C"/>
        </a:lt1>
        <a:dk2>
          <a:srgbClr val="FBEBC3"/>
        </a:dk2>
        <a:lt2>
          <a:srgbClr val="3C503D"/>
        </a:lt2>
        <a:accent1>
          <a:srgbClr val="D5B781"/>
        </a:accent1>
        <a:accent2>
          <a:srgbClr val="C16059"/>
        </a:accent2>
        <a:accent3>
          <a:srgbClr val="BECBBF"/>
        </a:accent3>
        <a:accent4>
          <a:srgbClr val="270E0D"/>
        </a:accent4>
        <a:accent5>
          <a:srgbClr val="E7D8C1"/>
        </a:accent5>
        <a:accent6>
          <a:srgbClr val="AF5650"/>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6">
        <a:dk1>
          <a:srgbClr val="000000"/>
        </a:dk1>
        <a:lt1>
          <a:srgbClr val="D9EFE0"/>
        </a:lt1>
        <a:dk2>
          <a:srgbClr val="30605A"/>
        </a:dk2>
        <a:lt2>
          <a:srgbClr val="15331E"/>
        </a:lt2>
        <a:accent1>
          <a:srgbClr val="A4C6BA"/>
        </a:accent1>
        <a:accent2>
          <a:srgbClr val="558F7D"/>
        </a:accent2>
        <a:accent3>
          <a:srgbClr val="E9F6ED"/>
        </a:accent3>
        <a:accent4>
          <a:srgbClr val="000000"/>
        </a:accent4>
        <a:accent5>
          <a:srgbClr val="CFDFD9"/>
        </a:accent5>
        <a:accent6>
          <a:srgbClr val="4C8171"/>
        </a:accent6>
        <a:hlink>
          <a:srgbClr val="C1C177"/>
        </a:hlink>
        <a:folHlink>
          <a:srgbClr val="A08F5E"/>
        </a:folHlink>
      </a:clrScheme>
      <a:clrMap bg1="lt1" tx1="dk1" bg2="lt2" tx2="dk2" accent1="accent1" accent2="accent2" accent3="accent3" accent4="accent4" accent5="accent5" accent6="accent6" hlink="hlink" folHlink="folHlink"/>
    </a:extraClrScheme>
    <a:extraClrScheme>
      <a:clrScheme name="Kimono 7">
        <a:dk1>
          <a:srgbClr val="2F1311"/>
        </a:dk1>
        <a:lt1>
          <a:srgbClr val="CFC7B5"/>
        </a:lt1>
        <a:dk2>
          <a:srgbClr val="853F35"/>
        </a:dk2>
        <a:lt2>
          <a:srgbClr val="8E7F5E"/>
        </a:lt2>
        <a:accent1>
          <a:srgbClr val="EBD2A5"/>
        </a:accent1>
        <a:accent2>
          <a:srgbClr val="A5C9A8"/>
        </a:accent2>
        <a:accent3>
          <a:srgbClr val="E4E0D7"/>
        </a:accent3>
        <a:accent4>
          <a:srgbClr val="270E0D"/>
        </a:accent4>
        <a:accent5>
          <a:srgbClr val="F3E5CF"/>
        </a:accent5>
        <a:accent6>
          <a:srgbClr val="95B698"/>
        </a:accent6>
        <a:hlink>
          <a:srgbClr val="C68510"/>
        </a:hlink>
        <a:folHlink>
          <a:srgbClr val="E5A871"/>
        </a:folHlink>
      </a:clrScheme>
      <a:clrMap bg1="lt1" tx1="dk1" bg2="lt2" tx2="dk2" accent1="accent1" accent2="accent2" accent3="accent3" accent4="accent4" accent5="accent5" accent6="accent6" hlink="hlink" folHlink="folHlink"/>
    </a:extraClrScheme>
    <a:extraClrScheme>
      <a:clrScheme name="Kimono 8">
        <a:dk1>
          <a:srgbClr val="000000"/>
        </a:dk1>
        <a:lt1>
          <a:srgbClr val="F0EED8"/>
        </a:lt1>
        <a:dk2>
          <a:srgbClr val="666729"/>
        </a:dk2>
        <a:lt2>
          <a:srgbClr val="3F3B19"/>
        </a:lt2>
        <a:accent1>
          <a:srgbClr val="E9D47D"/>
        </a:accent1>
        <a:accent2>
          <a:srgbClr val="D4DD91"/>
        </a:accent2>
        <a:accent3>
          <a:srgbClr val="F6F5E9"/>
        </a:accent3>
        <a:accent4>
          <a:srgbClr val="000000"/>
        </a:accent4>
        <a:accent5>
          <a:srgbClr val="F2E6BF"/>
        </a:accent5>
        <a:accent6>
          <a:srgbClr val="C0C883"/>
        </a:accent6>
        <a:hlink>
          <a:srgbClr val="9D943F"/>
        </a:hlink>
        <a:folHlink>
          <a:srgbClr val="C9C177"/>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7_Office Theme">
  <a:themeElements>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Office Theme">
      <a:majorFont>
        <a:latin typeface="Calibri"/>
        <a:ea typeface="ＭＳ Ｐゴシック"/>
        <a:cs typeface="ＭＳ Ｐゴシック"/>
      </a:majorFont>
      <a:minorFont>
        <a:latin typeface="Calibri"/>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White on Black Background">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1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1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5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2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8_Office Theme">
  <a:themeElements>
    <a:clrScheme name="">
      <a:dk1>
        <a:srgbClr val="000000"/>
      </a:dk1>
      <a:lt1>
        <a:srgbClr val="FFFFFF"/>
      </a:lt1>
      <a:dk2>
        <a:srgbClr val="A7A7A7"/>
      </a:dk2>
      <a:lt2>
        <a:srgbClr val="535353"/>
      </a:lt2>
      <a:accent1>
        <a:srgbClr val="F5EBC1"/>
      </a:accent1>
      <a:accent2>
        <a:srgbClr val="FFCC00"/>
      </a:accent2>
      <a:accent3>
        <a:srgbClr val="FFFFFF"/>
      </a:accent3>
      <a:accent4>
        <a:srgbClr val="000000"/>
      </a:accent4>
      <a:accent5>
        <a:srgbClr val="F9F3DD"/>
      </a:accent5>
      <a:accent6>
        <a:srgbClr val="E7B900"/>
      </a:accent6>
      <a:hlink>
        <a:srgbClr val="0000FF"/>
      </a:hlink>
      <a:folHlink>
        <a:srgbClr val="FF00FF"/>
      </a:folHlink>
    </a:clrScheme>
    <a:fontScheme name="Office Theme">
      <a:majorFont>
        <a:latin typeface="Helvetica"/>
        <a:ea typeface="ＭＳ Ｐゴシック"/>
        <a:cs typeface="Helvetica"/>
      </a:majorFont>
      <a:minorFont>
        <a:latin typeface="Helvetica"/>
        <a:ea typeface="ＭＳ Ｐゴシック"/>
        <a:cs typeface="Helvetic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FF"/>
        </a:solidFill>
        <a:ln w="25400" cap="flat" cmpd="sng" algn="ctr">
          <a:solidFill>
            <a:srgbClr val="F5EBC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45719" tIns="45719" rIns="45719" bIns="45719" numCol="1" anchor="ctr" anchorCtr="0" compatLnSpc="1">
        <a:prstTxWarp prst="textNoShape">
          <a:avLst/>
        </a:prstTxWarp>
      </a:bodyPr>
      <a:lstStyle>
        <a:defPPr marL="457200" marR="0" indent="0" algn="l" defTabSz="914400" rtl="0" eaLnBrk="1"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Arial" charset="0"/>
            <a:sym typeface="Arial" charset="0"/>
          </a:defRPr>
        </a:defPPr>
      </a:lstStyle>
    </a:spDef>
    <a:lnDef>
      <a:spPr bwMode="auto">
        <a:xfrm>
          <a:off x="0" y="0"/>
          <a:ext cx="1" cy="1"/>
        </a:xfrm>
        <a:custGeom>
          <a:avLst/>
          <a:gdLst/>
          <a:ahLst/>
          <a:cxnLst/>
          <a:rect l="0" t="0" r="0" b="0"/>
          <a:pathLst/>
        </a:custGeom>
        <a:solidFill>
          <a:srgbClr val="FFFFFF"/>
        </a:solidFill>
        <a:ln w="25400" cap="flat" cmpd="sng" algn="ctr">
          <a:solidFill>
            <a:srgbClr val="F5EBC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45719" tIns="45719" rIns="45719" bIns="45719" numCol="1" anchor="ctr" anchorCtr="0" compatLnSpc="1">
        <a:prstTxWarp prst="textNoShape">
          <a:avLst/>
        </a:prstTxWarp>
      </a:bodyPr>
      <a:lstStyle>
        <a:defPPr marL="457200" marR="0" indent="0" algn="l" defTabSz="914400" rtl="0" eaLnBrk="1"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Arial" charset="0"/>
            <a:sym typeface="Arial" charset="0"/>
          </a:defRPr>
        </a:defPPr>
      </a:lstStyle>
    </a:lnDef>
  </a:objectDefaults>
  <a:extraClrSchemeLst/>
</a:theme>
</file>

<file path=ppt/theme/theme76.xml><?xml version="1.0" encoding="utf-8"?>
<a:theme xmlns:a="http://schemas.openxmlformats.org/drawingml/2006/main" name="11_Story">
  <a:themeElements>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2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13_Expedition">
  <a:themeElements>
    <a:clrScheme name="13_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13_Expedition">
      <a:majorFont>
        <a:latin typeface="Times New Roman"/>
        <a:ea typeface="宋体"/>
        <a:cs typeface="宋体"/>
      </a:majorFont>
      <a:minorFont>
        <a:latin typeface="Times New Roman"/>
        <a:ea typeface="宋体"/>
        <a:cs typeface="宋体"/>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DFD6C3"/>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400" b="0" i="0" u="none" strike="noStrike" cap="none" normalizeH="0" baseline="0">
            <a:ln>
              <a:noFill/>
            </a:ln>
            <a:solidFill>
              <a:srgbClr val="000000"/>
            </a:solidFill>
            <a:effectLst/>
            <a:latin typeface="Times New Roman" charset="0"/>
            <a:ea typeface="ＭＳ Ｐゴシック" charset="0"/>
            <a:sym typeface="Times New Roman" charset="0"/>
          </a:defRPr>
        </a:defPPr>
      </a:lstStyle>
    </a:spDef>
    <a:lnDef>
      <a:spPr bwMode="auto">
        <a:xfrm>
          <a:off x="0" y="0"/>
          <a:ext cx="1" cy="1"/>
        </a:xfrm>
        <a:custGeom>
          <a:avLst/>
          <a:gdLst/>
          <a:ahLst/>
          <a:cxnLst/>
          <a:rect l="0" t="0" r="0" b="0"/>
          <a:pathLst/>
        </a:custGeom>
        <a:solidFill>
          <a:srgbClr val="DFD6C3"/>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400" b="0" i="0" u="none" strike="noStrike" cap="none" normalizeH="0" baseline="0">
            <a:ln>
              <a:noFill/>
            </a:ln>
            <a:solidFill>
              <a:srgbClr val="000000"/>
            </a:solidFill>
            <a:effectLst/>
            <a:latin typeface="Times New Roman" charset="0"/>
            <a:ea typeface="ＭＳ Ｐゴシック" charset="0"/>
            <a:sym typeface="Times New Roman" charset="0"/>
          </a:defRPr>
        </a:defPPr>
      </a:lstStyle>
    </a:lnDef>
  </a:objectDefaults>
  <a:extraClrSchemeLst>
    <a:extraClrScheme>
      <a:clrScheme name="13_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13_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13_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13_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14_Expedition">
  <a:themeElements>
    <a:clrScheme name="13_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13_Expedition">
      <a:majorFont>
        <a:latin typeface="Times New Roman"/>
        <a:ea typeface="宋体"/>
        <a:cs typeface="宋体"/>
      </a:majorFont>
      <a:minorFont>
        <a:latin typeface="Times New Roman"/>
        <a:ea typeface="宋体"/>
        <a:cs typeface="宋体"/>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DFD6C3"/>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400" b="0" i="0" u="none" strike="noStrike" cap="none" normalizeH="0" baseline="0">
            <a:ln>
              <a:noFill/>
            </a:ln>
            <a:solidFill>
              <a:srgbClr val="000000"/>
            </a:solidFill>
            <a:effectLst/>
            <a:latin typeface="Times New Roman" charset="0"/>
            <a:ea typeface="ＭＳ Ｐゴシック" charset="0"/>
            <a:sym typeface="Times New Roman" charset="0"/>
          </a:defRPr>
        </a:defPPr>
      </a:lstStyle>
    </a:spDef>
    <a:lnDef>
      <a:spPr bwMode="auto">
        <a:xfrm>
          <a:off x="0" y="0"/>
          <a:ext cx="1" cy="1"/>
        </a:xfrm>
        <a:custGeom>
          <a:avLst/>
          <a:gdLst/>
          <a:ahLst/>
          <a:cxnLst/>
          <a:rect l="0" t="0" r="0" b="0"/>
          <a:pathLst/>
        </a:custGeom>
        <a:solidFill>
          <a:srgbClr val="DFD6C3"/>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400" b="0" i="0" u="none" strike="noStrike" cap="none" normalizeH="0" baseline="0">
            <a:ln>
              <a:noFill/>
            </a:ln>
            <a:solidFill>
              <a:srgbClr val="000000"/>
            </a:solidFill>
            <a:effectLst/>
            <a:latin typeface="Times New Roman" charset="0"/>
            <a:ea typeface="ＭＳ Ｐゴシック" charset="0"/>
            <a:sym typeface="Times New Roman" charset="0"/>
          </a:defRPr>
        </a:defPPr>
      </a:lstStyle>
    </a:lnDef>
  </a:objectDefaults>
  <a:extraClrSchemeLst>
    <a:extraClrScheme>
      <a:clrScheme name="13_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13_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13_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13_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15_Expedition">
  <a:themeElements>
    <a:clrScheme name="15_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15_Expedition">
      <a:majorFont>
        <a:latin typeface="Times New Roman"/>
        <a:ea typeface="宋体"/>
        <a:cs typeface="宋体"/>
      </a:majorFont>
      <a:minorFont>
        <a:latin typeface="Times New Roman"/>
        <a:ea typeface="宋体"/>
        <a:cs typeface="宋体"/>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DFD6C3"/>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400" b="0" i="0" u="none" strike="noStrike" cap="none" normalizeH="0" baseline="0">
            <a:ln>
              <a:noFill/>
            </a:ln>
            <a:solidFill>
              <a:srgbClr val="000000"/>
            </a:solidFill>
            <a:effectLst/>
            <a:latin typeface="Times New Roman" charset="0"/>
            <a:ea typeface="ＭＳ Ｐゴシック" charset="0"/>
            <a:sym typeface="Times New Roman" charset="0"/>
          </a:defRPr>
        </a:defPPr>
      </a:lstStyle>
    </a:spDef>
    <a:lnDef>
      <a:spPr bwMode="auto">
        <a:xfrm>
          <a:off x="0" y="0"/>
          <a:ext cx="1" cy="1"/>
        </a:xfrm>
        <a:custGeom>
          <a:avLst/>
          <a:gdLst/>
          <a:ahLst/>
          <a:cxnLst/>
          <a:rect l="0" t="0" r="0" b="0"/>
          <a:pathLst/>
        </a:custGeom>
        <a:solidFill>
          <a:srgbClr val="DFD6C3"/>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400" b="0" i="0" u="none" strike="noStrike" cap="none" normalizeH="0" baseline="0">
            <a:ln>
              <a:noFill/>
            </a:ln>
            <a:solidFill>
              <a:srgbClr val="000000"/>
            </a:solidFill>
            <a:effectLst/>
            <a:latin typeface="Times New Roman" charset="0"/>
            <a:ea typeface="ＭＳ Ｐゴシック" charset="0"/>
            <a:sym typeface="Times New Roman" charset="0"/>
          </a:defRPr>
        </a:defPPr>
      </a:lstStyle>
    </a:lnDef>
  </a:objectDefaults>
  <a:extraClrSchemeLst>
    <a:extraClrScheme>
      <a:clrScheme name="15_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15_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15_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15_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1_Skyline">
  <a:themeElements>
    <a:clrScheme name="Skyline 2">
      <a:dk1>
        <a:srgbClr val="000000"/>
      </a:dk1>
      <a:lt1>
        <a:srgbClr val="2A3377"/>
      </a:lt1>
      <a:dk2>
        <a:srgbClr val="000000"/>
      </a:dk2>
      <a:lt2>
        <a:srgbClr val="808080"/>
      </a:lt2>
      <a:accent1>
        <a:srgbClr val="99CCFF"/>
      </a:accent1>
      <a:accent2>
        <a:srgbClr val="CCCCFF"/>
      </a:accent2>
      <a:accent3>
        <a:srgbClr val="ACADBD"/>
      </a:accent3>
      <a:accent4>
        <a:srgbClr val="000000"/>
      </a:accent4>
      <a:accent5>
        <a:srgbClr val="CAE2FF"/>
      </a:accent5>
      <a:accent6>
        <a:srgbClr val="B9B9E7"/>
      </a:accent6>
      <a:hlink>
        <a:srgbClr val="3333CC"/>
      </a:hlink>
      <a:folHlink>
        <a:srgbClr val="AF67FF"/>
      </a:folHlink>
    </a:clrScheme>
    <a:fontScheme name="Skyline">
      <a:majorFont>
        <a:latin typeface="Trebuchet MS"/>
        <a:ea typeface="ＭＳ Ｐゴシック"/>
        <a:cs typeface="ＭＳ Ｐゴシック"/>
      </a:majorFont>
      <a:minorFont>
        <a:latin typeface="Trebuchet MS"/>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kyline 1">
        <a:dk1>
          <a:srgbClr val="000000"/>
        </a:dk1>
        <a:lt1>
          <a:srgbClr val="2A3377"/>
        </a:lt1>
        <a:dk2>
          <a:srgbClr val="000000"/>
        </a:dk2>
        <a:lt2>
          <a:srgbClr val="808080"/>
        </a:lt2>
        <a:accent1>
          <a:srgbClr val="BBE0E3"/>
        </a:accent1>
        <a:accent2>
          <a:srgbClr val="333399"/>
        </a:accent2>
        <a:accent3>
          <a:srgbClr val="ACADBD"/>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Skyline 2">
        <a:dk1>
          <a:srgbClr val="000000"/>
        </a:dk1>
        <a:lt1>
          <a:srgbClr val="2A3377"/>
        </a:lt1>
        <a:dk2>
          <a:srgbClr val="000000"/>
        </a:dk2>
        <a:lt2>
          <a:srgbClr val="808080"/>
        </a:lt2>
        <a:accent1>
          <a:srgbClr val="99CCFF"/>
        </a:accent1>
        <a:accent2>
          <a:srgbClr val="CCCCFF"/>
        </a:accent2>
        <a:accent3>
          <a:srgbClr val="ACADBD"/>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Skyline 3">
        <a:dk1>
          <a:srgbClr val="000000"/>
        </a:dk1>
        <a:lt1>
          <a:srgbClr val="2A3377"/>
        </a:lt1>
        <a:dk2>
          <a:srgbClr val="000000"/>
        </a:dk2>
        <a:lt2>
          <a:srgbClr val="969696"/>
        </a:lt2>
        <a:accent1>
          <a:srgbClr val="FFFFFF"/>
        </a:accent1>
        <a:accent2>
          <a:srgbClr val="8DC6FF"/>
        </a:accent2>
        <a:accent3>
          <a:srgbClr val="ACADBD"/>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Gesture">
  <a:themeElements>
    <a:clrScheme name="Gesture 1">
      <a:dk1>
        <a:srgbClr val="000000"/>
      </a:dk1>
      <a:lt1>
        <a:srgbClr val="FFFFFF"/>
      </a:lt1>
      <a:dk2>
        <a:srgbClr val="000000"/>
      </a:dk2>
      <a:lt2>
        <a:srgbClr val="892D5B"/>
      </a:lt2>
      <a:accent1>
        <a:srgbClr val="CC9B10"/>
      </a:accent1>
      <a:accent2>
        <a:srgbClr val="C6CB65"/>
      </a:accent2>
      <a:accent3>
        <a:srgbClr val="FFFFFF"/>
      </a:accent3>
      <a:accent4>
        <a:srgbClr val="000000"/>
      </a:accent4>
      <a:accent5>
        <a:srgbClr val="E2CBAA"/>
      </a:accent5>
      <a:accent6>
        <a:srgbClr val="B3B85B"/>
      </a:accent6>
      <a:hlink>
        <a:srgbClr val="9F83BD"/>
      </a:hlink>
      <a:folHlink>
        <a:srgbClr val="F8CB0A"/>
      </a:folHlink>
    </a:clrScheme>
    <a:fontScheme name="Gesture">
      <a:majorFont>
        <a:latin typeface="Comic Sans MS"/>
        <a:ea typeface="ＭＳ Ｐゴシック"/>
        <a:cs typeface=""/>
      </a:majorFont>
      <a:minorFont>
        <a:latin typeface="Comic Sans M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lnDef>
  </a:objectDefaults>
  <a:extraClrSchemeLst>
    <a:extraClrScheme>
      <a:clrScheme name="Gesture 1">
        <a:dk1>
          <a:srgbClr val="000000"/>
        </a:dk1>
        <a:lt1>
          <a:srgbClr val="FFFFFF"/>
        </a:lt1>
        <a:dk2>
          <a:srgbClr val="000000"/>
        </a:dk2>
        <a:lt2>
          <a:srgbClr val="892D5B"/>
        </a:lt2>
        <a:accent1>
          <a:srgbClr val="CC9B10"/>
        </a:accent1>
        <a:accent2>
          <a:srgbClr val="C6CB65"/>
        </a:accent2>
        <a:accent3>
          <a:srgbClr val="FFFFFF"/>
        </a:accent3>
        <a:accent4>
          <a:srgbClr val="000000"/>
        </a:accent4>
        <a:accent5>
          <a:srgbClr val="E2CBAA"/>
        </a:accent5>
        <a:accent6>
          <a:srgbClr val="B3B85B"/>
        </a:accent6>
        <a:hlink>
          <a:srgbClr val="9F83BD"/>
        </a:hlink>
        <a:folHlink>
          <a:srgbClr val="F8CB0A"/>
        </a:folHlink>
      </a:clrScheme>
      <a:clrMap bg1="lt1" tx1="dk1" bg2="lt2" tx2="dk2" accent1="accent1" accent2="accent2" accent3="accent3" accent4="accent4" accent5="accent5" accent6="accent6" hlink="hlink" folHlink="folHlink"/>
    </a:extraClrScheme>
    <a:extraClrScheme>
      <a:clrScheme name="Gesture 2">
        <a:dk1>
          <a:srgbClr val="000000"/>
        </a:dk1>
        <a:lt1>
          <a:srgbClr val="FFFFFF"/>
        </a:lt1>
        <a:dk2>
          <a:srgbClr val="000000"/>
        </a:dk2>
        <a:lt2>
          <a:srgbClr val="892D5B"/>
        </a:lt2>
        <a:accent1>
          <a:srgbClr val="CC9B10"/>
        </a:accent1>
        <a:accent2>
          <a:srgbClr val="808000"/>
        </a:accent2>
        <a:accent3>
          <a:srgbClr val="FFFFFF"/>
        </a:accent3>
        <a:accent4>
          <a:srgbClr val="000000"/>
        </a:accent4>
        <a:accent5>
          <a:srgbClr val="E2CBAA"/>
        </a:accent5>
        <a:accent6>
          <a:srgbClr val="737300"/>
        </a:accent6>
        <a:hlink>
          <a:srgbClr val="CDCD2B"/>
        </a:hlink>
        <a:folHlink>
          <a:srgbClr val="ECAE00"/>
        </a:folHlink>
      </a:clrScheme>
      <a:clrMap bg1="lt1" tx1="dk1" bg2="lt2" tx2="dk2" accent1="accent1" accent2="accent2" accent3="accent3" accent4="accent4" accent5="accent5" accent6="accent6" hlink="hlink" folHlink="folHlink"/>
    </a:extraClrScheme>
    <a:extraClrScheme>
      <a:clrScheme name="Gesture 3">
        <a:dk1>
          <a:srgbClr val="000000"/>
        </a:dk1>
        <a:lt1>
          <a:srgbClr val="FFFFFF"/>
        </a:lt1>
        <a:dk2>
          <a:srgbClr val="333333"/>
        </a:dk2>
        <a:lt2>
          <a:srgbClr val="333333"/>
        </a:lt2>
        <a:accent1>
          <a:srgbClr val="DDDDDD"/>
        </a:accent1>
        <a:accent2>
          <a:srgbClr val="C0C0C0"/>
        </a:accent2>
        <a:accent3>
          <a:srgbClr val="FFFFFF"/>
        </a:accent3>
        <a:accent4>
          <a:srgbClr val="000000"/>
        </a:accent4>
        <a:accent5>
          <a:srgbClr val="EBEBEB"/>
        </a:accent5>
        <a:accent6>
          <a:srgbClr val="AEAEAE"/>
        </a:accent6>
        <a:hlink>
          <a:srgbClr val="777777"/>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AU" sz="4400" b="0" i="0" u="none" strike="noStrike" cap="none" normalizeH="0" baseline="0">
            <a:ln>
              <a:noFill/>
            </a:ln>
            <a:solidFill>
              <a:schemeClr val="tx2"/>
            </a:solidFill>
            <a:effectLst/>
            <a:latin typeface="Times New Roman"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AU" sz="4400" b="0" i="0" u="none" strike="noStrike" cap="none" normalizeH="0" baseline="0">
            <a:ln>
              <a:noFill/>
            </a:ln>
            <a:solidFill>
              <a:schemeClr val="tx2"/>
            </a:solidFill>
            <a:effectLst/>
            <a:latin typeface="Times New Roman"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1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AU" sz="4400" b="0" i="0" u="none" strike="noStrike" cap="none" normalizeH="0" baseline="0">
            <a:ln>
              <a:noFill/>
            </a:ln>
            <a:solidFill>
              <a:schemeClr val="tx2"/>
            </a:solidFill>
            <a:effectLst/>
            <a:latin typeface="Times New Roman"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AU" sz="4400" b="0" i="0" u="none" strike="noStrike" cap="none" normalizeH="0" baseline="0">
            <a:ln>
              <a:noFill/>
            </a:ln>
            <a:solidFill>
              <a:schemeClr val="tx2"/>
            </a:solidFill>
            <a:effectLst/>
            <a:latin typeface="Times New Roman" pitchFamily="-112"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AU" sz="4400" b="0" i="0" u="none" strike="noStrike" cap="none" normalizeH="0" baseline="0">
            <a:ln>
              <a:noFill/>
            </a:ln>
            <a:solidFill>
              <a:schemeClr val="tx2"/>
            </a:solidFill>
            <a:effectLst/>
            <a:latin typeface="Times New Roman"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AU" sz="4400" b="0" i="0" u="none" strike="noStrike" cap="none" normalizeH="0" baseline="0">
            <a:ln>
              <a:noFill/>
            </a:ln>
            <a:solidFill>
              <a:schemeClr val="tx2"/>
            </a:solidFill>
            <a:effectLst/>
            <a:latin typeface="Times New Roman" pitchFamily="-112"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1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AU" sz="4400" b="0" i="0" u="none" strike="noStrike" cap="none" normalizeH="0" baseline="0">
            <a:ln>
              <a:noFill/>
            </a:ln>
            <a:solidFill>
              <a:schemeClr val="tx2"/>
            </a:solidFill>
            <a:effectLst/>
            <a:latin typeface="Times New Roman"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AU" sz="4400" b="0" i="0" u="none" strike="noStrike" cap="none" normalizeH="0" baseline="0">
            <a:ln>
              <a:noFill/>
            </a:ln>
            <a:solidFill>
              <a:schemeClr val="tx2"/>
            </a:solidFill>
            <a:effectLst/>
            <a:latin typeface="Times New Roman"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AU" sz="4400" b="0" i="0" u="none" strike="noStrike" cap="none" normalizeH="0" baseline="0">
            <a:ln>
              <a:noFill/>
            </a:ln>
            <a:solidFill>
              <a:schemeClr val="tx2"/>
            </a:solidFill>
            <a:effectLst/>
            <a:latin typeface="Times New Roman"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AU" sz="4400" b="0" i="0" u="none" strike="noStrike" cap="none" normalizeH="0" baseline="0">
            <a:ln>
              <a:noFill/>
            </a:ln>
            <a:solidFill>
              <a:schemeClr val="tx2"/>
            </a:solidFill>
            <a:effectLst/>
            <a:latin typeface="Times New Roman" pitchFamily="-112"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2_White on Black Background">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0" fontAlgn="base" latinLnBrk="0" hangingPunct="0">
          <a:lnSpc>
            <a:spcPct val="100000"/>
          </a:lnSpc>
          <a:spcBef>
            <a:spcPct val="0"/>
          </a:spcBef>
          <a:spcAft>
            <a:spcPct val="0"/>
          </a:spcAft>
          <a:buClrTx/>
          <a:buSzTx/>
          <a:buFontTx/>
          <a:buNone/>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0" fontAlgn="base" latinLnBrk="0" hangingPunct="0">
          <a:lnSpc>
            <a:spcPct val="100000"/>
          </a:lnSpc>
          <a:spcBef>
            <a:spcPct val="0"/>
          </a:spcBef>
          <a:spcAft>
            <a:spcPct val="0"/>
          </a:spcAft>
          <a:buClrTx/>
          <a:buSzTx/>
          <a:buFontTx/>
          <a:buNone/>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6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3_White on Black Background">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0" fontAlgn="base" latinLnBrk="0" hangingPunct="0">
          <a:lnSpc>
            <a:spcPct val="100000"/>
          </a:lnSpc>
          <a:spcBef>
            <a:spcPct val="0"/>
          </a:spcBef>
          <a:spcAft>
            <a:spcPct val="0"/>
          </a:spcAft>
          <a:buClrTx/>
          <a:buSzTx/>
          <a:buFontTx/>
          <a:buNone/>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0" fontAlgn="base" latinLnBrk="0" hangingPunct="0">
          <a:lnSpc>
            <a:spcPct val="100000"/>
          </a:lnSpc>
          <a:spcBef>
            <a:spcPct val="0"/>
          </a:spcBef>
          <a:spcAft>
            <a:spcPct val="0"/>
          </a:spcAft>
          <a:buClrTx/>
          <a:buSzTx/>
          <a:buFontTx/>
          <a:buNone/>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91.xml><?xml version="1.0" encoding="utf-8"?>
<a:theme xmlns:a="http://schemas.openxmlformats.org/drawingml/2006/main" name="9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2.xml><?xml version="1.0" encoding="utf-8"?>
<a:theme xmlns:a="http://schemas.openxmlformats.org/drawingml/2006/main" name="10_Office Theme">
  <a:themeElements>
    <a:clrScheme name="">
      <a:dk1>
        <a:srgbClr val="000000"/>
      </a:dk1>
      <a:lt1>
        <a:srgbClr val="FFFFFF"/>
      </a:lt1>
      <a:dk2>
        <a:srgbClr val="A7A7A7"/>
      </a:dk2>
      <a:lt2>
        <a:srgbClr val="535353"/>
      </a:lt2>
      <a:accent1>
        <a:srgbClr val="F5EBC1"/>
      </a:accent1>
      <a:accent2>
        <a:srgbClr val="FFCC00"/>
      </a:accent2>
      <a:accent3>
        <a:srgbClr val="FFFFFF"/>
      </a:accent3>
      <a:accent4>
        <a:srgbClr val="000000"/>
      </a:accent4>
      <a:accent5>
        <a:srgbClr val="F9F3DD"/>
      </a:accent5>
      <a:accent6>
        <a:srgbClr val="E7B900"/>
      </a:accent6>
      <a:hlink>
        <a:srgbClr val="0000FF"/>
      </a:hlink>
      <a:folHlink>
        <a:srgbClr val="FF00FF"/>
      </a:folHlink>
    </a:clrScheme>
    <a:fontScheme name="Office Theme">
      <a:majorFont>
        <a:latin typeface="Helvetica"/>
        <a:ea typeface="ＭＳ Ｐゴシック"/>
        <a:cs typeface="Helvetica"/>
      </a:majorFont>
      <a:minorFont>
        <a:latin typeface="Helvetica"/>
        <a:ea typeface="ＭＳ Ｐゴシック"/>
        <a:cs typeface="Helvetic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FF"/>
        </a:solidFill>
        <a:ln w="25400" cap="flat" cmpd="sng" algn="ctr">
          <a:solidFill>
            <a:srgbClr val="F5EBC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45719" tIns="45719" rIns="45719" bIns="45719" numCol="1" anchor="ctr" anchorCtr="0" compatLnSpc="1">
        <a:prstTxWarp prst="textNoShape">
          <a:avLst/>
        </a:prstTxWarp>
      </a:bodyPr>
      <a:lstStyle>
        <a:defPPr marL="457200" marR="0" indent="0" algn="l" defTabSz="914400" rtl="0" eaLnBrk="1"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Arial" charset="0"/>
            <a:sym typeface="Arial" charset="0"/>
          </a:defRPr>
        </a:defPPr>
      </a:lstStyle>
    </a:spDef>
    <a:lnDef>
      <a:spPr bwMode="auto">
        <a:xfrm>
          <a:off x="0" y="0"/>
          <a:ext cx="1" cy="1"/>
        </a:xfrm>
        <a:custGeom>
          <a:avLst/>
          <a:gdLst/>
          <a:ahLst/>
          <a:cxnLst/>
          <a:rect l="0" t="0" r="0" b="0"/>
          <a:pathLst/>
        </a:custGeom>
        <a:solidFill>
          <a:srgbClr val="FFFFFF"/>
        </a:solidFill>
        <a:ln w="25400" cap="flat" cmpd="sng" algn="ctr">
          <a:solidFill>
            <a:srgbClr val="F5EBC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45719" tIns="45719" rIns="45719" bIns="45719" numCol="1" anchor="ctr" anchorCtr="0" compatLnSpc="1">
        <a:prstTxWarp prst="textNoShape">
          <a:avLst/>
        </a:prstTxWarp>
      </a:bodyPr>
      <a:lstStyle>
        <a:defPPr marL="457200" marR="0" indent="0" algn="l" defTabSz="914400" rtl="0" eaLnBrk="1"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Arial" charset="0"/>
            <a:sym typeface="Arial" charset="0"/>
          </a:defRPr>
        </a:defPPr>
      </a:lstStyle>
    </a:lnDef>
  </a:objectDefaults>
  <a:extraClrSchemeLst/>
</a:theme>
</file>

<file path=ppt/theme/theme93.xml><?xml version="1.0" encoding="utf-8"?>
<a:theme xmlns:a="http://schemas.openxmlformats.org/drawingml/2006/main" name="1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4.xml><?xml version="1.0" encoding="utf-8"?>
<a:theme xmlns:a="http://schemas.openxmlformats.org/drawingml/2006/main" name="12_Office Theme">
  <a:themeElements>
    <a:clrScheme name="">
      <a:dk1>
        <a:srgbClr val="000000"/>
      </a:dk1>
      <a:lt1>
        <a:srgbClr val="FFFFFF"/>
      </a:lt1>
      <a:dk2>
        <a:srgbClr val="A7A7A7"/>
      </a:dk2>
      <a:lt2>
        <a:srgbClr val="535353"/>
      </a:lt2>
      <a:accent1>
        <a:srgbClr val="F5EBC1"/>
      </a:accent1>
      <a:accent2>
        <a:srgbClr val="FFCC00"/>
      </a:accent2>
      <a:accent3>
        <a:srgbClr val="FFFFFF"/>
      </a:accent3>
      <a:accent4>
        <a:srgbClr val="000000"/>
      </a:accent4>
      <a:accent5>
        <a:srgbClr val="F9F3DD"/>
      </a:accent5>
      <a:accent6>
        <a:srgbClr val="E7B900"/>
      </a:accent6>
      <a:hlink>
        <a:srgbClr val="0000FF"/>
      </a:hlink>
      <a:folHlink>
        <a:srgbClr val="FF00FF"/>
      </a:folHlink>
    </a:clrScheme>
    <a:fontScheme name="Office Theme">
      <a:majorFont>
        <a:latin typeface="Helvetica"/>
        <a:ea typeface="ＭＳ Ｐゴシック"/>
        <a:cs typeface="Helvetica"/>
      </a:majorFont>
      <a:minorFont>
        <a:latin typeface="Helvetica"/>
        <a:ea typeface="ＭＳ Ｐゴシック"/>
        <a:cs typeface="Helvetic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FF"/>
        </a:solidFill>
        <a:ln w="25400" cap="flat" cmpd="sng" algn="ctr">
          <a:solidFill>
            <a:srgbClr val="F5EBC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45719" tIns="45719" rIns="45719" bIns="45719" numCol="1" anchor="ctr" anchorCtr="0" compatLnSpc="1">
        <a:prstTxWarp prst="textNoShape">
          <a:avLst/>
        </a:prstTxWarp>
      </a:bodyPr>
      <a:lstStyle>
        <a:defPPr marL="457200" marR="0" indent="0" algn="l" defTabSz="914400" rtl="0" eaLnBrk="1"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Arial" charset="0"/>
            <a:sym typeface="Arial" charset="0"/>
          </a:defRPr>
        </a:defPPr>
      </a:lstStyle>
    </a:spDef>
    <a:lnDef>
      <a:spPr bwMode="auto">
        <a:xfrm>
          <a:off x="0" y="0"/>
          <a:ext cx="1" cy="1"/>
        </a:xfrm>
        <a:custGeom>
          <a:avLst/>
          <a:gdLst/>
          <a:ahLst/>
          <a:cxnLst/>
          <a:rect l="0" t="0" r="0" b="0"/>
          <a:pathLst/>
        </a:custGeom>
        <a:solidFill>
          <a:srgbClr val="FFFFFF"/>
        </a:solidFill>
        <a:ln w="25400" cap="flat" cmpd="sng" algn="ctr">
          <a:solidFill>
            <a:srgbClr val="F5EBC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45719" tIns="45719" rIns="45719" bIns="45719" numCol="1" anchor="ctr" anchorCtr="0" compatLnSpc="1">
        <a:prstTxWarp prst="textNoShape">
          <a:avLst/>
        </a:prstTxWarp>
      </a:bodyPr>
      <a:lstStyle>
        <a:defPPr marL="457200" marR="0" indent="0" algn="l" defTabSz="914400" rtl="0" eaLnBrk="1"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Arial" charset="0"/>
            <a:sym typeface="Arial" charset="0"/>
          </a:defRPr>
        </a:defPPr>
      </a:lstStyle>
    </a:lnDef>
  </a:objectDefaults>
  <a:extraClrSchemeLst/>
</a:theme>
</file>

<file path=ppt/theme/theme95.xml><?xml version="1.0" encoding="utf-8"?>
<a:theme xmlns:a="http://schemas.openxmlformats.org/drawingml/2006/main" name="13_Office Theme">
  <a:themeElements>
    <a:clrScheme name="">
      <a:dk1>
        <a:srgbClr val="000000"/>
      </a:dk1>
      <a:lt1>
        <a:srgbClr val="FFFFFF"/>
      </a:lt1>
      <a:dk2>
        <a:srgbClr val="A7A7A7"/>
      </a:dk2>
      <a:lt2>
        <a:srgbClr val="535353"/>
      </a:lt2>
      <a:accent1>
        <a:srgbClr val="F5EBC1"/>
      </a:accent1>
      <a:accent2>
        <a:srgbClr val="FFCC00"/>
      </a:accent2>
      <a:accent3>
        <a:srgbClr val="FFFFFF"/>
      </a:accent3>
      <a:accent4>
        <a:srgbClr val="000000"/>
      </a:accent4>
      <a:accent5>
        <a:srgbClr val="F9F3DD"/>
      </a:accent5>
      <a:accent6>
        <a:srgbClr val="E7B900"/>
      </a:accent6>
      <a:hlink>
        <a:srgbClr val="0000FF"/>
      </a:hlink>
      <a:folHlink>
        <a:srgbClr val="FF00FF"/>
      </a:folHlink>
    </a:clrScheme>
    <a:fontScheme name="Office Theme">
      <a:majorFont>
        <a:latin typeface="Helvetica"/>
        <a:ea typeface="ＭＳ Ｐゴシック"/>
        <a:cs typeface="Helvetica"/>
      </a:majorFont>
      <a:minorFont>
        <a:latin typeface="Helvetica"/>
        <a:ea typeface="ＭＳ Ｐゴシック"/>
        <a:cs typeface="Helvetic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FF"/>
        </a:solidFill>
        <a:ln w="25400" cap="flat" cmpd="sng" algn="ctr">
          <a:solidFill>
            <a:srgbClr val="F5EBC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45719" tIns="45719" rIns="45719" bIns="45719" numCol="1" anchor="ctr" anchorCtr="0" compatLnSpc="1">
        <a:prstTxWarp prst="textNoShape">
          <a:avLst/>
        </a:prstTxWarp>
      </a:bodyPr>
      <a:lstStyle>
        <a:defPPr marL="457200" marR="0" indent="0" algn="l" defTabSz="914400" rtl="0" eaLnBrk="1"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Arial" charset="0"/>
            <a:sym typeface="Arial" charset="0"/>
          </a:defRPr>
        </a:defPPr>
      </a:lstStyle>
    </a:spDef>
    <a:lnDef>
      <a:spPr bwMode="auto">
        <a:xfrm>
          <a:off x="0" y="0"/>
          <a:ext cx="1" cy="1"/>
        </a:xfrm>
        <a:custGeom>
          <a:avLst/>
          <a:gdLst/>
          <a:ahLst/>
          <a:cxnLst/>
          <a:rect l="0" t="0" r="0" b="0"/>
          <a:pathLst/>
        </a:custGeom>
        <a:solidFill>
          <a:srgbClr val="FFFFFF"/>
        </a:solidFill>
        <a:ln w="25400" cap="flat" cmpd="sng" algn="ctr">
          <a:solidFill>
            <a:srgbClr val="F5EBC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45719" tIns="45719" rIns="45719" bIns="45719" numCol="1" anchor="ctr" anchorCtr="0" compatLnSpc="1">
        <a:prstTxWarp prst="textNoShape">
          <a:avLst/>
        </a:prstTxWarp>
      </a:bodyPr>
      <a:lstStyle>
        <a:defPPr marL="457200" marR="0" indent="0" algn="l" defTabSz="914400" rtl="0" eaLnBrk="1"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Arial" charset="0"/>
            <a:sym typeface="Arial" charset="0"/>
          </a:defRPr>
        </a:defPPr>
      </a:lstStyle>
    </a:lnDef>
  </a:objectDefaults>
  <a:extraClrSchemeLst/>
</a:theme>
</file>

<file path=ppt/theme/theme96.xml><?xml version="1.0" encoding="utf-8"?>
<a:theme xmlns:a="http://schemas.openxmlformats.org/drawingml/2006/main" name="14_Office Theme">
  <a:themeElements>
    <a:clrScheme name="">
      <a:dk1>
        <a:srgbClr val="000000"/>
      </a:dk1>
      <a:lt1>
        <a:srgbClr val="FFFFFF"/>
      </a:lt1>
      <a:dk2>
        <a:srgbClr val="A7A7A7"/>
      </a:dk2>
      <a:lt2>
        <a:srgbClr val="535353"/>
      </a:lt2>
      <a:accent1>
        <a:srgbClr val="F5EBC1"/>
      </a:accent1>
      <a:accent2>
        <a:srgbClr val="FFCC00"/>
      </a:accent2>
      <a:accent3>
        <a:srgbClr val="FFFFFF"/>
      </a:accent3>
      <a:accent4>
        <a:srgbClr val="000000"/>
      </a:accent4>
      <a:accent5>
        <a:srgbClr val="F9F3DD"/>
      </a:accent5>
      <a:accent6>
        <a:srgbClr val="E7B900"/>
      </a:accent6>
      <a:hlink>
        <a:srgbClr val="0000FF"/>
      </a:hlink>
      <a:folHlink>
        <a:srgbClr val="FF00FF"/>
      </a:folHlink>
    </a:clrScheme>
    <a:fontScheme name="Office Theme">
      <a:majorFont>
        <a:latin typeface="Helvetica"/>
        <a:ea typeface="ＭＳ Ｐゴシック"/>
        <a:cs typeface="Helvetica"/>
      </a:majorFont>
      <a:minorFont>
        <a:latin typeface="Helvetica"/>
        <a:ea typeface="ＭＳ Ｐゴシック"/>
        <a:cs typeface="Helvetic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FF"/>
        </a:solidFill>
        <a:ln w="25400" cap="flat" cmpd="sng" algn="ctr">
          <a:solidFill>
            <a:srgbClr val="F5EBC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45719" tIns="45719" rIns="45719" bIns="45719" numCol="1" anchor="ctr" anchorCtr="0" compatLnSpc="1">
        <a:prstTxWarp prst="textNoShape">
          <a:avLst/>
        </a:prstTxWarp>
      </a:bodyPr>
      <a:lstStyle>
        <a:defPPr marL="457200" marR="0" indent="0" algn="l" defTabSz="914400" rtl="0" eaLnBrk="1"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Arial" charset="0"/>
            <a:sym typeface="Arial" charset="0"/>
          </a:defRPr>
        </a:defPPr>
      </a:lstStyle>
    </a:spDef>
    <a:lnDef>
      <a:spPr bwMode="auto">
        <a:xfrm>
          <a:off x="0" y="0"/>
          <a:ext cx="1" cy="1"/>
        </a:xfrm>
        <a:custGeom>
          <a:avLst/>
          <a:gdLst/>
          <a:ahLst/>
          <a:cxnLst/>
          <a:rect l="0" t="0" r="0" b="0"/>
          <a:pathLst/>
        </a:custGeom>
        <a:solidFill>
          <a:srgbClr val="FFFFFF"/>
        </a:solidFill>
        <a:ln w="25400" cap="flat" cmpd="sng" algn="ctr">
          <a:solidFill>
            <a:srgbClr val="F5EBC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45719" tIns="45719" rIns="45719" bIns="45719" numCol="1" anchor="ctr" anchorCtr="0" compatLnSpc="1">
        <a:prstTxWarp prst="textNoShape">
          <a:avLst/>
        </a:prstTxWarp>
      </a:bodyPr>
      <a:lstStyle>
        <a:defPPr marL="457200" marR="0" indent="0" algn="l" defTabSz="914400" rtl="0" eaLnBrk="1"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Arial" charset="0"/>
            <a:sym typeface="Arial" charset="0"/>
          </a:defRPr>
        </a:defPPr>
      </a:lstStyle>
    </a:lnDef>
  </a:objectDefaults>
  <a:extraClrSchemeLst/>
</a:theme>
</file>

<file path=ppt/theme/theme97.xml><?xml version="1.0" encoding="utf-8"?>
<a:theme xmlns:a="http://schemas.openxmlformats.org/drawingml/2006/main" name="3_Ripple">
  <a:themeElements>
    <a:clrScheme name="">
      <a:dk1>
        <a:srgbClr val="000203"/>
      </a:dk1>
      <a:lt1>
        <a:srgbClr val="FFFFFF"/>
      </a:lt1>
      <a:dk2>
        <a:srgbClr val="C900CB"/>
      </a:dk2>
      <a:lt2>
        <a:srgbClr val="CCECFF"/>
      </a:lt2>
      <a:accent1>
        <a:srgbClr val="0088E4"/>
      </a:accent1>
      <a:accent2>
        <a:srgbClr val="009999"/>
      </a:accent2>
      <a:accent3>
        <a:srgbClr val="E1AAE2"/>
      </a:accent3>
      <a:accent4>
        <a:srgbClr val="DADADA"/>
      </a:accent4>
      <a:accent5>
        <a:srgbClr val="AAC3EF"/>
      </a:accent5>
      <a:accent6>
        <a:srgbClr val="008A8A"/>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bg2"/>
            </a:solidFill>
            <a:effectLst>
              <a:outerShdw blurRad="38100" dist="38100" dir="2700000" algn="tl">
                <a:srgbClr val="000000">
                  <a:alpha val="43137"/>
                </a:srgbClr>
              </a:outerShdw>
            </a:effectLst>
            <a:latin typeface="Engravers MT"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bg2"/>
            </a:solidFill>
            <a:effectLst>
              <a:outerShdw blurRad="38100" dist="38100" dir="2700000" algn="tl">
                <a:srgbClr val="000000">
                  <a:alpha val="43137"/>
                </a:srgbClr>
              </a:outerShdw>
            </a:effectLst>
            <a:latin typeface="Engravers MT" charset="0"/>
          </a:defRPr>
        </a:defPPr>
      </a:lstStyle>
    </a:lnDef>
  </a:objectDefaults>
  <a:extraClrSchemeLst>
    <a:extraClrScheme>
      <a:clrScheme name="Ripple 1">
        <a:dk1>
          <a:srgbClr val="2B2B85"/>
        </a:dk1>
        <a:lt1>
          <a:srgbClr val="FFFFFF"/>
        </a:lt1>
        <a:dk2>
          <a:srgbClr val="00254A"/>
        </a:dk2>
        <a:lt2>
          <a:srgbClr val="C0C0C0"/>
        </a:lt2>
        <a:accent1>
          <a:srgbClr val="2E2E8E"/>
        </a:accent1>
        <a:accent2>
          <a:srgbClr val="0066CC"/>
        </a:accent2>
        <a:accent3>
          <a:srgbClr val="AAACB1"/>
        </a:accent3>
        <a:accent4>
          <a:srgbClr val="DADADA"/>
        </a:accent4>
        <a:accent5>
          <a:srgbClr val="ADADC6"/>
        </a:accent5>
        <a:accent6>
          <a:srgbClr val="005CB9"/>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58718C"/>
        </a:accent1>
        <a:accent2>
          <a:srgbClr val="6D9D97"/>
        </a:accent2>
        <a:accent3>
          <a:srgbClr val="B0B9C3"/>
        </a:accent3>
        <a:accent4>
          <a:srgbClr val="DADADA"/>
        </a:accent4>
        <a:accent5>
          <a:srgbClr val="B4BBC5"/>
        </a:accent5>
        <a:accent6>
          <a:srgbClr val="628E88"/>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88E4"/>
        </a:accent1>
        <a:accent2>
          <a:srgbClr val="009999"/>
        </a:accent2>
        <a:accent3>
          <a:srgbClr val="AAB9D3"/>
        </a:accent3>
        <a:accent4>
          <a:srgbClr val="DADADA"/>
        </a:accent4>
        <a:accent5>
          <a:srgbClr val="AAC3EF"/>
        </a:accent5>
        <a:accent6>
          <a:srgbClr val="008A8A"/>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9966FF"/>
        </a:accent1>
        <a:accent2>
          <a:srgbClr val="00FFFF"/>
        </a:accent2>
        <a:accent3>
          <a:srgbClr val="B8B8CA"/>
        </a:accent3>
        <a:accent4>
          <a:srgbClr val="DADADA"/>
        </a:accent4>
        <a:accent5>
          <a:srgbClr val="CAB8FF"/>
        </a:accent5>
        <a:accent6>
          <a:srgbClr val="00E7E7"/>
        </a:accent6>
        <a:hlink>
          <a:srgbClr val="5FAFFF"/>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8080"/>
        </a:accent1>
        <a:accent2>
          <a:srgbClr val="0099FF"/>
        </a:accent2>
        <a:accent3>
          <a:srgbClr val="AAB8B8"/>
        </a:accent3>
        <a:accent4>
          <a:srgbClr val="DADADA"/>
        </a:accent4>
        <a:accent5>
          <a:srgbClr val="AAC0C0"/>
        </a:accent5>
        <a:accent6>
          <a:srgbClr val="008AE7"/>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CBD7CE"/>
        </a:accent1>
        <a:accent2>
          <a:srgbClr val="9CA8A4"/>
        </a:accent2>
        <a:accent3>
          <a:srgbClr val="CEDAD1"/>
        </a:accent3>
        <a:accent4>
          <a:srgbClr val="DADADA"/>
        </a:accent4>
        <a:accent5>
          <a:srgbClr val="E2E8E3"/>
        </a:accent5>
        <a:accent6>
          <a:srgbClr val="8D9894"/>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686B5D"/>
        </a:accent1>
        <a:accent2>
          <a:srgbClr val="5D8770"/>
        </a:accent2>
        <a:accent3>
          <a:srgbClr val="B3B3AF"/>
        </a:accent3>
        <a:accent4>
          <a:srgbClr val="BCBAB1"/>
        </a:accent4>
        <a:accent5>
          <a:srgbClr val="B9BAB6"/>
        </a:accent5>
        <a:accent6>
          <a:srgbClr val="537A65"/>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FFFFFF"/>
        </a:accent1>
        <a:accent2>
          <a:srgbClr val="A4BCC4"/>
        </a:accent2>
        <a:accent3>
          <a:srgbClr val="F3F3F3"/>
        </a:accent3>
        <a:accent4>
          <a:srgbClr val="000000"/>
        </a:accent4>
        <a:accent5>
          <a:srgbClr val="FFFFFF"/>
        </a:accent5>
        <a:accent6>
          <a:srgbClr val="94AAB1"/>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E6E3D4"/>
        </a:accent1>
        <a:accent2>
          <a:srgbClr val="A2A4AC"/>
        </a:accent2>
        <a:accent3>
          <a:srgbClr val="E8E5D9"/>
        </a:accent3>
        <a:accent4>
          <a:srgbClr val="000000"/>
        </a:accent4>
        <a:accent5>
          <a:srgbClr val="F0EFE6"/>
        </a:accent5>
        <a:accent6>
          <a:srgbClr val="9294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98.xml><?xml version="1.0" encoding="utf-8"?>
<a:theme xmlns:a="http://schemas.openxmlformats.org/drawingml/2006/main" name="15_Office Theme">
  <a:themeElements>
    <a:clrScheme name="">
      <a:dk1>
        <a:srgbClr val="000000"/>
      </a:dk1>
      <a:lt1>
        <a:srgbClr val="FFFFFF"/>
      </a:lt1>
      <a:dk2>
        <a:srgbClr val="A7A7A7"/>
      </a:dk2>
      <a:lt2>
        <a:srgbClr val="535353"/>
      </a:lt2>
      <a:accent1>
        <a:srgbClr val="F5EBC1"/>
      </a:accent1>
      <a:accent2>
        <a:srgbClr val="FFCC00"/>
      </a:accent2>
      <a:accent3>
        <a:srgbClr val="FFFFFF"/>
      </a:accent3>
      <a:accent4>
        <a:srgbClr val="000000"/>
      </a:accent4>
      <a:accent5>
        <a:srgbClr val="F9F3DD"/>
      </a:accent5>
      <a:accent6>
        <a:srgbClr val="E7B900"/>
      </a:accent6>
      <a:hlink>
        <a:srgbClr val="0000FF"/>
      </a:hlink>
      <a:folHlink>
        <a:srgbClr val="FF00FF"/>
      </a:folHlink>
    </a:clrScheme>
    <a:fontScheme name="Office Theme">
      <a:majorFont>
        <a:latin typeface="Helvetica"/>
        <a:ea typeface="ＭＳ Ｐゴシック"/>
        <a:cs typeface="Helvetica"/>
      </a:majorFont>
      <a:minorFont>
        <a:latin typeface="Helvetica"/>
        <a:ea typeface="ＭＳ Ｐゴシック"/>
        <a:cs typeface="Helvetic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FF"/>
        </a:solidFill>
        <a:ln w="25400" cap="flat" cmpd="sng" algn="ctr">
          <a:solidFill>
            <a:srgbClr val="F5EBC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45719" tIns="45719" rIns="45719" bIns="45719" numCol="1" anchor="ctr" anchorCtr="0" compatLnSpc="1">
        <a:prstTxWarp prst="textNoShape">
          <a:avLst/>
        </a:prstTxWarp>
      </a:bodyPr>
      <a:lstStyle>
        <a:defPPr marL="457200" marR="0" indent="0" algn="l" defTabSz="914400" rtl="0" eaLnBrk="1"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Arial" charset="0"/>
            <a:sym typeface="Arial" charset="0"/>
          </a:defRPr>
        </a:defPPr>
      </a:lstStyle>
    </a:spDef>
    <a:lnDef>
      <a:spPr bwMode="auto">
        <a:xfrm>
          <a:off x="0" y="0"/>
          <a:ext cx="1" cy="1"/>
        </a:xfrm>
        <a:custGeom>
          <a:avLst/>
          <a:gdLst/>
          <a:ahLst/>
          <a:cxnLst/>
          <a:rect l="0" t="0" r="0" b="0"/>
          <a:pathLst/>
        </a:custGeom>
        <a:solidFill>
          <a:srgbClr val="FFFFFF"/>
        </a:solidFill>
        <a:ln w="25400" cap="flat" cmpd="sng" algn="ctr">
          <a:solidFill>
            <a:srgbClr val="F5EBC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45719" tIns="45719" rIns="45719" bIns="45719" numCol="1" anchor="ctr" anchorCtr="0" compatLnSpc="1">
        <a:prstTxWarp prst="textNoShape">
          <a:avLst/>
        </a:prstTxWarp>
      </a:bodyPr>
      <a:lstStyle>
        <a:defPPr marL="457200" marR="0" indent="0" algn="l" defTabSz="914400" rtl="0" eaLnBrk="1"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Arial" charset="0"/>
            <a:sym typeface="Arial" charset="0"/>
          </a:defRPr>
        </a:defPPr>
      </a:lstStyle>
    </a:lnDef>
  </a:objectDefaults>
  <a:extraClrSchemeLst/>
</a:theme>
</file>

<file path=ppt/theme/theme99.xml><?xml version="1.0" encoding="utf-8"?>
<a:theme xmlns:a="http://schemas.openxmlformats.org/drawingml/2006/main" name="16_Office Theme">
  <a:themeElements>
    <a:clrScheme name="">
      <a:dk1>
        <a:srgbClr val="000000"/>
      </a:dk1>
      <a:lt1>
        <a:srgbClr val="FFFFFF"/>
      </a:lt1>
      <a:dk2>
        <a:srgbClr val="A7A7A7"/>
      </a:dk2>
      <a:lt2>
        <a:srgbClr val="535353"/>
      </a:lt2>
      <a:accent1>
        <a:srgbClr val="F5EBC1"/>
      </a:accent1>
      <a:accent2>
        <a:srgbClr val="FFCC00"/>
      </a:accent2>
      <a:accent3>
        <a:srgbClr val="FFFFFF"/>
      </a:accent3>
      <a:accent4>
        <a:srgbClr val="000000"/>
      </a:accent4>
      <a:accent5>
        <a:srgbClr val="F9F3DD"/>
      </a:accent5>
      <a:accent6>
        <a:srgbClr val="E7B900"/>
      </a:accent6>
      <a:hlink>
        <a:srgbClr val="0000FF"/>
      </a:hlink>
      <a:folHlink>
        <a:srgbClr val="FF00FF"/>
      </a:folHlink>
    </a:clrScheme>
    <a:fontScheme name="Office Theme">
      <a:majorFont>
        <a:latin typeface="Helvetica"/>
        <a:ea typeface="ＭＳ Ｐゴシック"/>
        <a:cs typeface="Helvetica"/>
      </a:majorFont>
      <a:minorFont>
        <a:latin typeface="Helvetica"/>
        <a:ea typeface="ＭＳ Ｐゴシック"/>
        <a:cs typeface="Helvetic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FF"/>
        </a:solidFill>
        <a:ln w="25400" cap="flat" cmpd="sng" algn="ctr">
          <a:solidFill>
            <a:srgbClr val="F5EBC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45719" tIns="45719" rIns="45719" bIns="45719" numCol="1" anchor="ctr" anchorCtr="0" compatLnSpc="1">
        <a:prstTxWarp prst="textNoShape">
          <a:avLst/>
        </a:prstTxWarp>
      </a:bodyPr>
      <a:lstStyle>
        <a:defPPr marL="457200" marR="0" indent="0" algn="l" defTabSz="914400" rtl="0" eaLnBrk="1"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Arial" charset="0"/>
            <a:sym typeface="Arial" charset="0"/>
          </a:defRPr>
        </a:defPPr>
      </a:lstStyle>
    </a:spDef>
    <a:lnDef>
      <a:spPr bwMode="auto">
        <a:xfrm>
          <a:off x="0" y="0"/>
          <a:ext cx="1" cy="1"/>
        </a:xfrm>
        <a:custGeom>
          <a:avLst/>
          <a:gdLst/>
          <a:ahLst/>
          <a:cxnLst/>
          <a:rect l="0" t="0" r="0" b="0"/>
          <a:pathLst/>
        </a:custGeom>
        <a:solidFill>
          <a:srgbClr val="FFFFFF"/>
        </a:solidFill>
        <a:ln w="25400" cap="flat" cmpd="sng" algn="ctr">
          <a:solidFill>
            <a:srgbClr val="F5EBC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45719" tIns="45719" rIns="45719" bIns="45719" numCol="1" anchor="ctr" anchorCtr="0" compatLnSpc="1">
        <a:prstTxWarp prst="textNoShape">
          <a:avLst/>
        </a:prstTxWarp>
      </a:bodyPr>
      <a:lstStyle>
        <a:defPPr marL="457200" marR="0" indent="0" algn="l" defTabSz="914400" rtl="0" eaLnBrk="1"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Arial" charset="0"/>
            <a:sym typeface="Arial" charset="0"/>
          </a:defRPr>
        </a:defPPr>
      </a:lstStyle>
    </a:lnDef>
  </a:objectDefaults>
  <a:extraClrSchemeLst/>
</a:theme>
</file>

<file path=ppt/theme/themeOverride1.xml><?xml version="1.0" encoding="utf-8"?>
<a:themeOverride xmlns:a="http://schemas.openxmlformats.org/drawingml/2006/main">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3.xml><?xml version="1.0" encoding="utf-8"?>
<a:themeOverride xmlns:a="http://schemas.openxmlformats.org/drawingml/2006/main">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themeOverride>
</file>

<file path=ppt/theme/themeOverride4.xml><?xml version="1.0" encoding="utf-8"?>
<a:themeOverride xmlns:a="http://schemas.openxmlformats.org/drawingml/2006/main">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themeOverride>
</file>

<file path=ppt/theme/themeOverride5.xml><?xml version="1.0" encoding="utf-8"?>
<a:themeOverride xmlns:a="http://schemas.openxmlformats.org/drawingml/2006/main">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docProps/app.xml><?xml version="1.0" encoding="utf-8"?>
<Properties xmlns="http://schemas.openxmlformats.org/officeDocument/2006/extended-properties" xmlns:vt="http://schemas.openxmlformats.org/officeDocument/2006/docPropsVTypes">
  <Template>Mac HD:Applications:Microsoft Office 2004:Templates:Presentations:Designs:Bar Code</Template>
  <TotalTime>13121</TotalTime>
  <Words>16066</Words>
  <Application>Microsoft Macintosh PowerPoint</Application>
  <PresentationFormat>On-screen Show (4:3)</PresentationFormat>
  <Paragraphs>2126</Paragraphs>
  <Slides>361</Slides>
  <Notes>299</Notes>
  <HiddenSlides>5</HiddenSlides>
  <MMClips>0</MMClips>
  <ScaleCrop>false</ScaleCrop>
  <HeadingPairs>
    <vt:vector size="8" baseType="variant">
      <vt:variant>
        <vt:lpstr>Fonts Used</vt:lpstr>
      </vt:variant>
      <vt:variant>
        <vt:i4>51</vt:i4>
      </vt:variant>
      <vt:variant>
        <vt:lpstr>Theme</vt:lpstr>
      </vt:variant>
      <vt:variant>
        <vt:i4>102</vt:i4>
      </vt:variant>
      <vt:variant>
        <vt:lpstr>Embedded OLE Servers</vt:lpstr>
      </vt:variant>
      <vt:variant>
        <vt:i4>1</vt:i4>
      </vt:variant>
      <vt:variant>
        <vt:lpstr>Slide Titles</vt:lpstr>
      </vt:variant>
      <vt:variant>
        <vt:i4>361</vt:i4>
      </vt:variant>
    </vt:vector>
  </HeadingPairs>
  <TitlesOfParts>
    <vt:vector size="515" baseType="lpstr">
      <vt:lpstr>acme secret agent</vt:lpstr>
      <vt:lpstr>Alan Den</vt:lpstr>
      <vt:lpstr>Aramis Regular</vt:lpstr>
      <vt:lpstr>Arial Bold</vt:lpstr>
      <vt:lpstr>Arial Bold Italic</vt:lpstr>
      <vt:lpstr>Arial Unicode MS</vt:lpstr>
      <vt:lpstr>Arial-BoldMT</vt:lpstr>
      <vt:lpstr>Bizarro Regular</vt:lpstr>
      <vt:lpstr>Bwgrkl</vt:lpstr>
      <vt:lpstr>Chicago</vt:lpstr>
      <vt:lpstr>Engravers MT Bold</vt:lpstr>
      <vt:lpstr>Eraser</vt:lpstr>
      <vt:lpstr>Microsoft YaHei</vt:lpstr>
      <vt:lpstr>Microsoft YaHei Light</vt:lpstr>
      <vt:lpstr>Microsoft YaHei UI</vt:lpstr>
      <vt:lpstr>MingLiU</vt:lpstr>
      <vt:lpstr>ＭＳ Ｐゴシック</vt:lpstr>
      <vt:lpstr>Sand</vt:lpstr>
      <vt:lpstr>SimHei</vt:lpstr>
      <vt:lpstr>SimHei</vt:lpstr>
      <vt:lpstr>SimSun</vt:lpstr>
      <vt:lpstr>SimSun</vt:lpstr>
      <vt:lpstr>Abadi MT Condensed Extra Bold</vt:lpstr>
      <vt:lpstr>Apple Chancery</vt:lpstr>
      <vt:lpstr>Arial</vt:lpstr>
      <vt:lpstr>Arial Black</vt:lpstr>
      <vt:lpstr>Arial Narrow</vt:lpstr>
      <vt:lpstr>Arial Narrow Bold</vt:lpstr>
      <vt:lpstr>Arial Rounded MT Bold</vt:lpstr>
      <vt:lpstr>Avenir Roman</vt:lpstr>
      <vt:lpstr>Bwgrki</vt:lpstr>
      <vt:lpstr>Bwhebb</vt:lpstr>
      <vt:lpstr>Calibri</vt:lpstr>
      <vt:lpstr>Calisto MT</vt:lpstr>
      <vt:lpstr>Century Gothic</vt:lpstr>
      <vt:lpstr>Comic Sans MS</vt:lpstr>
      <vt:lpstr>Engravers MT</vt:lpstr>
      <vt:lpstr>Geneva</vt:lpstr>
      <vt:lpstr>Haettenschweiler</vt:lpstr>
      <vt:lpstr>Helvetica</vt:lpstr>
      <vt:lpstr>Impact</vt:lpstr>
      <vt:lpstr>Monotype Sorts</vt:lpstr>
      <vt:lpstr>Papyrus</vt:lpstr>
      <vt:lpstr>Stencil</vt:lpstr>
      <vt:lpstr>Symbol</vt:lpstr>
      <vt:lpstr>Tahoma</vt:lpstr>
      <vt:lpstr>Times</vt:lpstr>
      <vt:lpstr>Times New Roman</vt:lpstr>
      <vt:lpstr>Trebuchet MS</vt:lpstr>
      <vt:lpstr>Verdana</vt:lpstr>
      <vt:lpstr>Wingdings</vt:lpstr>
      <vt:lpstr>Expedition</vt:lpstr>
      <vt:lpstr>4_Expedition</vt:lpstr>
      <vt:lpstr>8_Blank Presentation</vt:lpstr>
      <vt:lpstr>1_Compass</vt:lpstr>
      <vt:lpstr>10_Blank Presentation</vt:lpstr>
      <vt:lpstr>Slit</vt:lpstr>
      <vt:lpstr>11_Blank Presentation</vt:lpstr>
      <vt:lpstr>5_Default Design</vt:lpstr>
      <vt:lpstr>6_Default Design</vt:lpstr>
      <vt:lpstr>7_Expedition</vt:lpstr>
      <vt:lpstr>Radar</vt:lpstr>
      <vt:lpstr>1_Story</vt:lpstr>
      <vt:lpstr>16_Default Design</vt:lpstr>
      <vt:lpstr>21_Blank Presentation</vt:lpstr>
      <vt:lpstr>17_Default Design</vt:lpstr>
      <vt:lpstr>Communicating Bad News</vt:lpstr>
      <vt:lpstr>18_Default Design</vt:lpstr>
      <vt:lpstr>22_Blank Presentation</vt:lpstr>
      <vt:lpstr>19_Default Design</vt:lpstr>
      <vt:lpstr>TECHED</vt:lpstr>
      <vt:lpstr>1_SUNRISE</vt:lpstr>
      <vt:lpstr>23_Blank Presentation</vt:lpstr>
      <vt:lpstr>12_Expedition</vt:lpstr>
      <vt:lpstr>ZESTY</vt:lpstr>
      <vt:lpstr>20_Default Design</vt:lpstr>
      <vt:lpstr>TECH</vt:lpstr>
      <vt:lpstr>24_Blank Presentation</vt:lpstr>
      <vt:lpstr>21_Default Design</vt:lpstr>
      <vt:lpstr>1_Gleam</vt:lpstr>
      <vt:lpstr>2_Office Theme</vt:lpstr>
      <vt:lpstr>Default Design</vt:lpstr>
      <vt:lpstr>2_Story</vt:lpstr>
      <vt:lpstr>3_Story</vt:lpstr>
      <vt:lpstr>1_Default Design</vt:lpstr>
      <vt:lpstr>4_Story</vt:lpstr>
      <vt:lpstr>5_Story</vt:lpstr>
      <vt:lpstr>6_Story</vt:lpstr>
      <vt:lpstr>7_Story</vt:lpstr>
      <vt:lpstr>8_Story</vt:lpstr>
      <vt:lpstr>Blank Presentation</vt:lpstr>
      <vt:lpstr>Kimono</vt:lpstr>
      <vt:lpstr>9_Story</vt:lpstr>
      <vt:lpstr>Story</vt:lpstr>
      <vt:lpstr>3_Office Theme</vt:lpstr>
      <vt:lpstr>Frame</vt:lpstr>
      <vt:lpstr>1_Blank Presentation</vt:lpstr>
      <vt:lpstr>1_Ripple</vt:lpstr>
      <vt:lpstr>2_Default Design</vt:lpstr>
      <vt:lpstr>4_Office Theme</vt:lpstr>
      <vt:lpstr>2_Ripple</vt:lpstr>
      <vt:lpstr>Office Theme</vt:lpstr>
      <vt:lpstr>Compass</vt:lpstr>
      <vt:lpstr>Globe</vt:lpstr>
      <vt:lpstr>4_Ripple</vt:lpstr>
      <vt:lpstr>5_Office Theme</vt:lpstr>
      <vt:lpstr>Ripple</vt:lpstr>
      <vt:lpstr>1_Office Theme</vt:lpstr>
      <vt:lpstr>6_Office Theme</vt:lpstr>
      <vt:lpstr>1_Slit</vt:lpstr>
      <vt:lpstr>2_Blank Presentation</vt:lpstr>
      <vt:lpstr>1_Kimono</vt:lpstr>
      <vt:lpstr>7_Office Theme</vt:lpstr>
      <vt:lpstr>Beam</vt:lpstr>
      <vt:lpstr>White on Black Background</vt:lpstr>
      <vt:lpstr>3_Default Design</vt:lpstr>
      <vt:lpstr>1_untitled 3</vt:lpstr>
      <vt:lpstr>4_Blank Presentation</vt:lpstr>
      <vt:lpstr>5_Blank Presentation</vt:lpstr>
      <vt:lpstr>6_Blank Presentation</vt:lpstr>
      <vt:lpstr>7_Blank Presentation</vt:lpstr>
      <vt:lpstr>9_Blank Presentation</vt:lpstr>
      <vt:lpstr>12_Blank Presentation</vt:lpstr>
      <vt:lpstr>5_Orbit</vt:lpstr>
      <vt:lpstr>2_Expedition</vt:lpstr>
      <vt:lpstr>8_Office Theme</vt:lpstr>
      <vt:lpstr>11_Story</vt:lpstr>
      <vt:lpstr>22_Default Design</vt:lpstr>
      <vt:lpstr>13_Expedition</vt:lpstr>
      <vt:lpstr>14_Expedition</vt:lpstr>
      <vt:lpstr>15_Expedition</vt:lpstr>
      <vt:lpstr>1_Skyline</vt:lpstr>
      <vt:lpstr>Gesture</vt:lpstr>
      <vt:lpstr>4_Default Design</vt:lpstr>
      <vt:lpstr>3_Blank Presentation</vt:lpstr>
      <vt:lpstr>1_Expedition</vt:lpstr>
      <vt:lpstr>Crumple</vt:lpstr>
      <vt:lpstr>13_Blank Presentation</vt:lpstr>
      <vt:lpstr>7_Default Design</vt:lpstr>
      <vt:lpstr>2_White on Black Background</vt:lpstr>
      <vt:lpstr>3_White on Black Background</vt:lpstr>
      <vt:lpstr>9_Office Theme</vt:lpstr>
      <vt:lpstr>10_Office Theme</vt:lpstr>
      <vt:lpstr>11_Office Theme</vt:lpstr>
      <vt:lpstr>12_Office Theme</vt:lpstr>
      <vt:lpstr>13_Office Theme</vt:lpstr>
      <vt:lpstr>14_Office Theme</vt:lpstr>
      <vt:lpstr>3_Ripple</vt:lpstr>
      <vt:lpstr>15_Office Theme</vt:lpstr>
      <vt:lpstr>16_Office Theme</vt:lpstr>
      <vt:lpstr>7_Ripple</vt:lpstr>
      <vt:lpstr>17_Office Theme</vt:lpstr>
      <vt:lpstr>51_Blank Presentation</vt:lpstr>
      <vt:lpstr>Worksheet</vt:lpstr>
      <vt:lpstr>吃不吃肉? 格林多前10</vt:lpstr>
      <vt:lpstr>不可在拜偶像 的禁忌上倦怠</vt:lpstr>
      <vt:lpstr>火</vt:lpstr>
      <vt:lpstr>恶鬼</vt:lpstr>
      <vt:lpstr>这是一篇关于万圣节的童话故事，这种鬼文化不光是中国有，西方也有。这也是偶像的一种</vt:lpstr>
      <vt:lpstr>恶鬼</vt:lpstr>
      <vt:lpstr>为何不可…</vt:lpstr>
      <vt:lpstr>I. 拜偶像必被神惩罚  (10:1-13).</vt:lpstr>
      <vt:lpstr>A. 神对以色列施行的审判 是我们的前车之鉴 (10:1-11).</vt:lpstr>
      <vt:lpstr>PowerPoint Presentation</vt:lpstr>
      <vt:lpstr>林前10:1-4 (CNV)</vt:lpstr>
      <vt:lpstr>云柱</vt:lpstr>
      <vt:lpstr>海</vt:lpstr>
      <vt:lpstr>领袖</vt:lpstr>
      <vt:lpstr>食物</vt:lpstr>
      <vt:lpstr>水</vt:lpstr>
      <vt:lpstr>林前10:5 (CNV)</vt:lpstr>
      <vt:lpstr>探子回报</vt:lpstr>
      <vt:lpstr>“多数派”报告</vt:lpstr>
      <vt:lpstr>“少数派”报告</vt:lpstr>
      <vt:lpstr>神的决定</vt:lpstr>
      <vt:lpstr>金牛犊 事件</vt:lpstr>
      <vt:lpstr>林前 10:6-8 (CNV)</vt:lpstr>
      <vt:lpstr>林前 10:9-11 (CNV)</vt:lpstr>
      <vt:lpstr>可拉的叛乱</vt:lpstr>
      <vt:lpstr>铜蛇</vt:lpstr>
      <vt:lpstr>B. 当受诱惑时，谦卑的接受上帝的帮助(10:12-13).</vt:lpstr>
      <vt:lpstr>林前10:12 (CNV)</vt:lpstr>
      <vt:lpstr>偶像是不当的</vt:lpstr>
      <vt:lpstr>"Idolatry is OK" Man</vt:lpstr>
      <vt:lpstr>"Idolatry is OK" Woman</vt:lpstr>
      <vt:lpstr>林前10:13 (CNV)</vt:lpstr>
      <vt:lpstr>C. 上帝会以你有参与信奉异教而审判你.</vt:lpstr>
      <vt:lpstr>主要候选人</vt:lpstr>
      <vt:lpstr>神也审判 性犯罪</vt:lpstr>
      <vt:lpstr>How many really have AIDS?</vt:lpstr>
      <vt:lpstr>男同性恋爱滋病患者灾区, 1997</vt:lpstr>
      <vt:lpstr>II. 神惩罚我们拜偶像的行为， 因为那是邪恶的  (10:14-22).</vt:lpstr>
      <vt:lpstr>A. 主的晚餐是圣洁的，而祭过偶像的食物是污秽的，因此当避免它(10:14-22).</vt:lpstr>
      <vt:lpstr>林前10:14 (CNV)</vt:lpstr>
      <vt:lpstr>林前10:15-18 (CNV)</vt:lpstr>
      <vt:lpstr>爱筵</vt:lpstr>
      <vt:lpstr>杯</vt:lpstr>
      <vt:lpstr>林前 10:19-22 (CNV)</vt:lpstr>
      <vt:lpstr>B. 参与异教崇拜一定会受到神的惩罚</vt:lpstr>
      <vt:lpstr>远离拜偶像，否则神定不以你交鬼为无罪</vt:lpstr>
      <vt:lpstr>如何不犯拜偶像的罪…</vt:lpstr>
      <vt:lpstr>林前10:23-24 (CNV)</vt:lpstr>
      <vt:lpstr>林前10:25-27 (CNV)</vt:lpstr>
      <vt:lpstr>林前10:28-30 (CNV)</vt:lpstr>
      <vt:lpstr>如何不犯拜偶像的罪…</vt:lpstr>
      <vt:lpstr>林前10:31–11:1 (CNV)</vt:lpstr>
      <vt:lpstr>Slides on  哥林多前 11</vt:lpstr>
      <vt:lpstr>A.  A woman should not serve as a pastor-teacher with authority over an entire church</vt:lpstr>
      <vt:lpstr>两性人Androgyny </vt:lpstr>
      <vt:lpstr>女人该做什么呢？</vt:lpstr>
      <vt:lpstr>PowerPoint Presentation</vt:lpstr>
      <vt:lpstr>天啊，语言的演变…</vt:lpstr>
      <vt:lpstr>过去谁需要戴头巾?</vt:lpstr>
      <vt:lpstr>格林多前 11:2 CNV</vt:lpstr>
      <vt:lpstr>迈向中心思想…</vt:lpstr>
      <vt:lpstr>I. 抵制两性的区别会使权威蒙羞</vt:lpstr>
      <vt:lpstr>为何保持区别?</vt:lpstr>
      <vt:lpstr>上帝的 权力 架构</vt:lpstr>
      <vt:lpstr>“头”意味着什么?</vt:lpstr>
      <vt:lpstr>“头”意味着什么?</vt:lpstr>
      <vt:lpstr>上帝的 权力 架构</vt:lpstr>
      <vt:lpstr>格林多前 11:4 CNV</vt:lpstr>
      <vt:lpstr>维恩·格鲁德姆对预言的定义</vt:lpstr>
      <vt:lpstr>什么是预言? </vt:lpstr>
      <vt:lpstr>格林多前 11:4 CNV</vt:lpstr>
      <vt:lpstr>格林多前 11:5-6 CNV</vt:lpstr>
      <vt:lpstr>Flowing Hair</vt:lpstr>
      <vt:lpstr>Bald Mona Lisa</vt:lpstr>
      <vt:lpstr>Bald Hair</vt:lpstr>
      <vt:lpstr>妇女应该载着面纱来崇拜吗？</vt:lpstr>
      <vt:lpstr>面纱在婚礼上是美丽的...</vt:lpstr>
      <vt:lpstr>在今天大多数社会中，戴头罩会发出错误的信号 - 我们是与社会惯例脱节</vt:lpstr>
      <vt:lpstr>B. 今天我们仍然要在敬拜中保守我们从神而来的权柄</vt:lpstr>
      <vt:lpstr>提摩太前书 2:11-15</vt:lpstr>
      <vt:lpstr>B. 今天我们仍然要在敬拜中保守我们从神而来的权柄</vt:lpstr>
      <vt:lpstr>I. 抵制两性的区别会使权威蒙羞</vt:lpstr>
      <vt:lpstr>II. 按照创造时的顺序，妻子应该顺从丈夫</vt:lpstr>
      <vt:lpstr>A. 在哥林多，妻子蒙头显示了丈夫们从创世以来的 领导权(11:7-12)</vt:lpstr>
      <vt:lpstr>格林多前11:7 NLT</vt:lpstr>
      <vt:lpstr>两性平等</vt:lpstr>
      <vt:lpstr>犹太男子 在新约时代 祈祷时 有没有盖住头部？</vt:lpstr>
      <vt:lpstr>在哥林多的妇女祷告时蒙着头，因为丈夫们是他们的主导 (11:8-10)</vt:lpstr>
      <vt:lpstr>格林多前 11:8-10 CNV</vt:lpstr>
      <vt:lpstr>格林多前 11:11-12 CNV</vt:lpstr>
      <vt:lpstr>“然而在主里面，女人不可以没有男人，男人也不可以没有女人。” 格林多前 11:11</vt:lpstr>
      <vt:lpstr>格林多前 11:11-12 CNV</vt:lpstr>
      <vt:lpstr>B. 如今，妻子们也必须尊重丈夫的领导权。</vt:lpstr>
      <vt:lpstr>III. 含混性别有损见证</vt:lpstr>
      <vt:lpstr>不要混淆正确的角色…</vt:lpstr>
      <vt:lpstr>格林多前 11:13 CNV</vt:lpstr>
      <vt:lpstr>不蒙着头祷告</vt:lpstr>
      <vt:lpstr>不要混淆正确的角色…</vt:lpstr>
      <vt:lpstr>格林多前 11:14-15 CNV</vt:lpstr>
      <vt:lpstr>Quellendorf, Germany</vt:lpstr>
      <vt:lpstr>看好您的部分</vt:lpstr>
      <vt:lpstr>不要混淆正确的角色…</vt:lpstr>
      <vt:lpstr>格林多前 11:16 ＣＮＶ</vt:lpstr>
      <vt:lpstr>他可以做的更好！</vt:lpstr>
      <vt:lpstr>PowerPoint Presentation</vt:lpstr>
      <vt:lpstr>PowerPoint Presentation</vt:lpstr>
      <vt:lpstr>你们（妻子）应该做什么?</vt:lpstr>
      <vt:lpstr>你们（其他人）应该做什么?</vt:lpstr>
      <vt:lpstr>放弃你的权力…</vt:lpstr>
      <vt:lpstr>提摩太前书</vt:lpstr>
      <vt:lpstr>A.  A woman should not serve as a pastor-teacher with authority over an entire church</vt:lpstr>
      <vt:lpstr>PowerPoint Presentation</vt:lpstr>
      <vt:lpstr>PowerPoint Presentation</vt:lpstr>
      <vt:lpstr>男人的祷告  2:8 </vt:lpstr>
      <vt:lpstr>男人的祷告 2:8  </vt:lpstr>
      <vt:lpstr>女人的装饰 （2：9-10）</vt:lpstr>
      <vt:lpstr>女人的装饰 （2：9-10）  </vt:lpstr>
      <vt:lpstr>顺服 2:11-12</vt:lpstr>
      <vt:lpstr>女人应该作的是什么?</vt:lpstr>
      <vt:lpstr>PowerPoint Presentation</vt:lpstr>
      <vt:lpstr>Who wants to address this?</vt:lpstr>
      <vt:lpstr>PowerPoint Presentation</vt:lpstr>
      <vt:lpstr>PowerPoint Presentation</vt:lpstr>
      <vt:lpstr>PowerPoint Presentation</vt:lpstr>
      <vt:lpstr>PowerPoint Presentation</vt:lpstr>
      <vt:lpstr>女人该做什么呢？</vt:lpstr>
      <vt:lpstr>PowerPoint Presentation</vt:lpstr>
      <vt:lpstr>PowerPoint Presentation</vt:lpstr>
      <vt:lpstr>PowerPoint Presentation</vt:lpstr>
      <vt:lpstr>PowerPoint Presentation</vt:lpstr>
      <vt:lpstr>Q: But why did Paul prohibit women from teaching men in public worship?</vt:lpstr>
      <vt:lpstr>提摩太前书 2:11-15</vt:lpstr>
      <vt:lpstr>女人的顺服 2:11-12 </vt:lpstr>
      <vt:lpstr>文化: 静默与教导</vt:lpstr>
      <vt:lpstr>真理：权柄-顺服</vt:lpstr>
      <vt:lpstr>提摩太前书 2:11-14</vt:lpstr>
      <vt:lpstr>不平凡的晚餐</vt:lpstr>
      <vt:lpstr>莎拉去大教堂...</vt:lpstr>
      <vt:lpstr>"这样做是为了记念我"</vt:lpstr>
      <vt:lpstr>在主的圣餐你如何能荣耀神？</vt:lpstr>
      <vt:lpstr>逾越节和主的圣餐</vt:lpstr>
      <vt:lpstr>I. 向外看时要注意你与其他信徒的关系</vt:lpstr>
      <vt:lpstr>格林多前11:17-19 (CNV)</vt:lpstr>
      <vt:lpstr>格林多前 11:20-22 (CNV)</vt:lpstr>
      <vt:lpstr>爱 筵</vt:lpstr>
      <vt:lpstr>林前10:15-18 (CNV)</vt:lpstr>
      <vt:lpstr>在耶稣的逾越节座位</vt:lpstr>
      <vt:lpstr>现代逾越节</vt:lpstr>
      <vt:lpstr>马太福音 5:23-24</vt:lpstr>
      <vt:lpstr>I. 向外看时要注意你与其他信徒的关系</vt:lpstr>
      <vt:lpstr>II. 回过头来看基督为你而死</vt:lpstr>
      <vt:lpstr>格林多前 11:23-25</vt:lpstr>
      <vt:lpstr>逾越节的过去的意义</vt:lpstr>
      <vt:lpstr>四杯 (出 6:6-7)</vt:lpstr>
      <vt:lpstr>纪念志庆的秩序</vt:lpstr>
      <vt:lpstr>逾越节家宴板</vt:lpstr>
      <vt:lpstr>纪念志庆的秩序</vt:lpstr>
      <vt:lpstr>"这是我的身体，为你们舍的…"</vt:lpstr>
      <vt:lpstr>四杯 (出 6:6-7)</vt:lpstr>
      <vt:lpstr>纪念志庆的秩序</vt:lpstr>
      <vt:lpstr>“这杯是用我的血所立的新约…”  (林前11:25 新译本) (耶31: 31-34)</vt:lpstr>
      <vt:lpstr>Song</vt:lpstr>
      <vt:lpstr>II. 回过头来看基督为你而死</vt:lpstr>
      <vt:lpstr>III. 向前期待着基督再来</vt:lpstr>
      <vt:lpstr>格林多前11:26 (CNV)</vt:lpstr>
      <vt:lpstr>纪念志庆的秩序</vt:lpstr>
      <vt:lpstr>"今年,我们在这里。  明年在耶路撒冷!"</vt:lpstr>
      <vt:lpstr>III. 向前期待着基督再来</vt:lpstr>
      <vt:lpstr>IV.  向内认罪</vt:lpstr>
      <vt:lpstr>哥林多前11:27-29 (CNV)</vt:lpstr>
      <vt:lpstr>格林多前11:30-32 (CNV)</vt:lpstr>
      <vt:lpstr>格林多前11:33-34 (CNV)</vt:lpstr>
      <vt:lpstr>除酵节的盛宴</vt:lpstr>
      <vt:lpstr>“燃烧所有的酵母！”</vt:lpstr>
      <vt:lpstr>思考！</vt:lpstr>
      <vt:lpstr>在主的圣餐你如何能荣耀神？</vt:lpstr>
      <vt:lpstr>PowerPoint Presentation</vt:lpstr>
      <vt:lpstr>四个主要方向</vt:lpstr>
      <vt:lpstr>要正确地回顾他的死亡，并向前期待着他的回归。我们需要向外看别人，向内看我们自己的生活。</vt:lpstr>
      <vt:lpstr>John 3:16</vt:lpstr>
      <vt:lpstr>你有什么样向外或向内的问题 需要即刻处理的吗？</vt:lpstr>
      <vt:lpstr>Slides on  哥林多前 12</vt:lpstr>
      <vt:lpstr>属灵的恩赐</vt:lpstr>
      <vt:lpstr>I. 理解属灵恩赐应当从尊基督为主开始(12:1-3).</vt:lpstr>
      <vt:lpstr>格林多前 12:1-3 (CNV)</vt:lpstr>
      <vt:lpstr>哥林多前12 的基本议题</vt:lpstr>
      <vt:lpstr>什么是属灵的恩赐?</vt:lpstr>
      <vt:lpstr> 什么     是属灵的恩赐?</vt:lpstr>
      <vt:lpstr>我?  天才?</vt:lpstr>
      <vt:lpstr>哥林多前12 的基本议题</vt:lpstr>
      <vt:lpstr>格林多前 12:1-3 (CNV)</vt:lpstr>
      <vt:lpstr>II. 不同的恩赐在三位一体的神中合一  (12:4-6).</vt:lpstr>
      <vt:lpstr>格林多前 12:4-6 (CNV)</vt:lpstr>
      <vt:lpstr>给予</vt:lpstr>
      <vt:lpstr>恩赐的基础与结果</vt:lpstr>
      <vt:lpstr>给予</vt:lpstr>
      <vt:lpstr>委任</vt:lpstr>
      <vt:lpstr>恩赐的基础与结果</vt:lpstr>
      <vt:lpstr>赐能力</vt:lpstr>
      <vt:lpstr>恩赐的基础与性质</vt:lpstr>
      <vt:lpstr>重点</vt:lpstr>
      <vt:lpstr>三一神的参与</vt:lpstr>
      <vt:lpstr>我们怎么看得出圣灵是否在你的生命中运行?</vt:lpstr>
      <vt:lpstr>恩赐都是从圣灵来的 (12:7-11)</vt:lpstr>
      <vt:lpstr>圣灵给予每种恩赐 (12:8)</vt:lpstr>
      <vt:lpstr>圣灵给予每种恩赐  (12:9-10a)</vt:lpstr>
      <vt:lpstr>圣灵给予每种恩赐 (12:10b-11a)</vt:lpstr>
      <vt:lpstr>圣灵随己意，把恩赐分给我们 (12:11b)</vt:lpstr>
      <vt:lpstr>谁比较重要?</vt:lpstr>
      <vt:lpstr>在教会里，谁比较重要呢? (12:12-31)</vt:lpstr>
      <vt:lpstr>I. 教会需要所有不同的恩赐来成型。 (12:12-13).</vt:lpstr>
      <vt:lpstr>A. 一个身体有许多肢体(12:12).</vt:lpstr>
      <vt:lpstr>B. 信徒虽不同，仍然组成一个身体 (12:13)</vt:lpstr>
      <vt:lpstr>ATHENS</vt:lpstr>
      <vt:lpstr>什么是圣灵的洗礼?</vt:lpstr>
      <vt:lpstr>在灵里畅游 - 珀斯,西澳大利亚州</vt:lpstr>
      <vt:lpstr>在五旬节，到底发生了什么事？</vt:lpstr>
      <vt:lpstr>几种对圣灵洗礼的不同理解</vt:lpstr>
      <vt:lpstr>圣灵洗礼的看法</vt:lpstr>
      <vt:lpstr>洗礼 vs 充满</vt:lpstr>
      <vt:lpstr>洗礼 vs 充满</vt:lpstr>
      <vt:lpstr>II. 我们需要运用恩赐，使教会能够运作(12:14-20)</vt:lpstr>
      <vt:lpstr>A. 在教会里，每个人都有不同恩赐。(12:14)</vt:lpstr>
      <vt:lpstr>"身子原不是一个肢体，乃是许多 肢体。" (12:14)</vt:lpstr>
      <vt:lpstr>B. 拥有比较不起眼的恩赐的信徒，不因该认为自己不重要。 (12:15-16).</vt:lpstr>
      <vt:lpstr>C. 在教会的多样性，使他更有效率  (12:17-20).</vt:lpstr>
      <vt:lpstr>III. 因当谦卑地使用属灵恩赐(12:21-26).</vt:lpstr>
      <vt:lpstr>信徒不因该对其他的比较不起眼的肢体说,  “我不需要你！”(12:21)</vt:lpstr>
      <vt:lpstr>看似卑微的恩赐，更不能少 (12:22)</vt:lpstr>
      <vt:lpstr>看似不体面的恩赐，更要尊荣他 (12:23a)</vt:lpstr>
      <vt:lpstr>恩赐看似不 俊 美 的 ， 越 发 得 着 俊 美(12:23b)</vt:lpstr>
      <vt:lpstr>拥有出众的恩赐的信徒， 我们无须特别肯定他(12:24a)</vt:lpstr>
      <vt:lpstr>神会加倍尊荣那些默默在幕后服侍的肢体(12:24b).</vt:lpstr>
      <vt:lpstr>神看重每一个肢体，我们也要彼此相顾(12:25-26).</vt:lpstr>
      <vt:lpstr>IV. 教会需要不同恩赐的配搭，使得教会多元化。 (12:27-31).</vt:lpstr>
      <vt:lpstr>A. 教会有许多不同的肢体(12:27).</vt:lpstr>
      <vt:lpstr>B. 不同的阶层，有不同的恩赐，说明信徒各有不同恩赐。 (12:28-30).</vt:lpstr>
      <vt:lpstr>C. 渴慕恩赐的目的是要来 造就教会(12:31).</vt:lpstr>
      <vt:lpstr>四种原因为何我们彼此需要</vt:lpstr>
      <vt:lpstr>林前12的中心思想</vt:lpstr>
      <vt:lpstr>Slides on  哥林多前 13</vt:lpstr>
      <vt:lpstr>林前13的中心思想</vt:lpstr>
      <vt:lpstr>I. 爱超越恩赐(13:1-3).</vt:lpstr>
      <vt:lpstr>若使用方言到淋漓尽致，却没有爱，就算不得什么(13:1).</vt:lpstr>
      <vt:lpstr>Reversing Babel</vt:lpstr>
      <vt:lpstr>若 有 先 知 讲 道 之 能，却没有爱就不得什么。(13:2a)</vt:lpstr>
      <vt:lpstr>也明白各样的奥秘，各样的知识；并且有全备的信，叫我能够移山，却没有爱，我就算不得甚么。(13:2b)</vt:lpstr>
      <vt:lpstr>我若有先知讲道的恩赐，也明白各样的奥秘，各样的知识；并且有全备的信，叫我能够移山，却没有爱，我就算不得甚么。(13:2c)</vt:lpstr>
      <vt:lpstr>并且有全备的信，叫我能够移山，却没有爱，我就算不得甚么。(13:2d).</vt:lpstr>
      <vt:lpstr>给予</vt:lpstr>
      <vt:lpstr>印度</vt:lpstr>
      <vt:lpstr>Destroyed Church</vt:lpstr>
      <vt:lpstr>Burned Christian Girl</vt:lpstr>
      <vt:lpstr>Burned Church</vt:lpstr>
      <vt:lpstr>Killed Girl</vt:lpstr>
      <vt:lpstr>II. 爱使人得益处(13:4-7).</vt:lpstr>
      <vt:lpstr>爱---关系方面(13:4-7)</vt:lpstr>
      <vt:lpstr>心的大小</vt:lpstr>
      <vt:lpstr>爱---关系方面(13:4-7)</vt:lpstr>
      <vt:lpstr>不要因自己的恩赐而自卑！</vt:lpstr>
      <vt:lpstr>爱---关系方面(13:4-7)</vt:lpstr>
      <vt:lpstr>不要高估自己的 恩赐!</vt:lpstr>
      <vt:lpstr>爱---关系方面(13:4-7)</vt:lpstr>
      <vt:lpstr>爱知道什么是好事(13:6).</vt:lpstr>
      <vt:lpstr>爱凡是包容 (13:7)</vt:lpstr>
      <vt:lpstr>III. 爱比恩赐更长存(13:8-13).</vt:lpstr>
      <vt:lpstr>恩赐既不永恒也不全面</vt:lpstr>
      <vt:lpstr>这是大事!</vt:lpstr>
      <vt:lpstr>哥林多前书 13:8-13</vt:lpstr>
      <vt:lpstr>哥林多前书 13:8-13的正典看法</vt:lpstr>
      <vt:lpstr>哥林多前书 13:8-13的“提到云里”看法</vt:lpstr>
      <vt:lpstr>PowerPoint Presentation</vt:lpstr>
      <vt:lpstr>罗伯特· 托马斯…</vt:lpstr>
      <vt:lpstr>哥林多前书 13:8-13的肢体看法</vt:lpstr>
      <vt:lpstr>两个比喻</vt:lpstr>
      <vt:lpstr>爱比信与盼望更加常存(13:13)</vt:lpstr>
      <vt:lpstr>林前13的中心思想</vt:lpstr>
      <vt:lpstr>爱是生命。 当你失去了爱， 你就失去了 生命。</vt:lpstr>
      <vt:lpstr>你如何关爱其他人?</vt:lpstr>
      <vt:lpstr>动机是关键</vt:lpstr>
      <vt:lpstr>Slides on  哥林多前 14</vt:lpstr>
      <vt:lpstr>I. 预言会使其他信徒受益吗？（哥林多前书14：2-5）</vt:lpstr>
      <vt:lpstr>A. 他人理解预言，而只有上帝才能理解方言（哥林多前书14：2-3）。</vt:lpstr>
      <vt:lpstr>一位真先知的测验 (申18:18-20)</vt:lpstr>
      <vt:lpstr>在使徒行传及哥林多前书的方言</vt:lpstr>
      <vt:lpstr>在使徒行传及哥林多前书的方言</vt:lpstr>
      <vt:lpstr>B. 预言启示教会，而方言只启发说话者（哥林多前书14：4-5）。</vt:lpstr>
      <vt:lpstr>II. 未解释的方言是不可理解的（哥林多前书14：6-19）</vt:lpstr>
      <vt:lpstr>现代语言不是语言</vt:lpstr>
      <vt:lpstr>I once knew a little Greek…</vt:lpstr>
      <vt:lpstr>III. 预言具有卓越的目的和结果（哥林多前书14：20-25）。</vt:lpstr>
      <vt:lpstr>A. 预言具有更高的目的（哥林多前书14：20-22）。</vt:lpstr>
      <vt:lpstr>非信徒（特别是犹太人）的目的</vt:lpstr>
      <vt:lpstr>言语中的圣经定义</vt:lpstr>
      <vt:lpstr>今天： 真正的语言？  对于不信的人？</vt:lpstr>
      <vt:lpstr>为什么说方言不能成为一种特殊的祷告语言？</vt:lpstr>
      <vt:lpstr>Are Tongues in Acts Normative?</vt:lpstr>
      <vt:lpstr>方言 对比预言</vt:lpstr>
      <vt:lpstr>方言 对比预言</vt:lpstr>
      <vt:lpstr>预言看法的概要</vt:lpstr>
      <vt:lpstr>教导 vs 预言</vt:lpstr>
      <vt:lpstr>教导 vs 预言</vt:lpstr>
      <vt:lpstr>Slides on  哥林多前 15</vt:lpstr>
      <vt:lpstr>主的身体,  我们的身体 </vt:lpstr>
      <vt:lpstr>"耶稣的 骨头"</vt:lpstr>
      <vt:lpstr>对你来说，有什么分别呢？</vt:lpstr>
      <vt:lpstr>花园墓</vt:lpstr>
      <vt:lpstr>He is not here – for he is risen</vt:lpstr>
      <vt:lpstr>I. 基督从死里复活是福音的重点(15:1-11). </vt:lpstr>
      <vt:lpstr>什么是全备的福音?</vt:lpstr>
      <vt:lpstr>全备的福音</vt:lpstr>
      <vt:lpstr>有什么分别?</vt:lpstr>
      <vt:lpstr>有什么分别?</vt:lpstr>
      <vt:lpstr>II. 基督的复活使我们在末后的日子得着复活的身体(15:12-57).</vt:lpstr>
      <vt:lpstr>复活 的主</vt:lpstr>
      <vt:lpstr>若我们怀疑耶稣从死里复活，我们就会失去盼望 (12-19节</vt:lpstr>
      <vt:lpstr>相信复活，导致盼望(15:20-28)</vt:lpstr>
      <vt:lpstr>十字架的得胜带来复活的盼望 (20-23节)</vt:lpstr>
      <vt:lpstr>• 我们与基督一同作王  (15:24-27a)! </vt:lpstr>
      <vt:lpstr>真正掌权永不改变</vt:lpstr>
      <vt:lpstr>第一世纪的洗礼</vt:lpstr>
      <vt:lpstr>复活?</vt:lpstr>
      <vt:lpstr>投胎是什么?</vt:lpstr>
      <vt:lpstr>一些名词</vt:lpstr>
      <vt:lpstr>在美国的转世论</vt:lpstr>
      <vt:lpstr>Out on a Limb</vt:lpstr>
      <vt:lpstr>勝安航空  MI 185空难 1997年12月19日</vt:lpstr>
      <vt:lpstr>对于投胎转世的 “盼望”</vt:lpstr>
      <vt:lpstr>B. 基督的复活，会赐给我们远超越今世的身体 (15:35-57).</vt:lpstr>
      <vt:lpstr>新身体的三个比喻:</vt:lpstr>
      <vt:lpstr>复活的身体</vt:lpstr>
      <vt:lpstr>被提</vt:lpstr>
      <vt:lpstr>我们会与他空中相遇</vt:lpstr>
      <vt:lpstr>III. 我们未来的复 活应该促使我们更 有信心的侍奉他(15:58). </vt:lpstr>
      <vt:lpstr>既然基督已复活，那你也会复活！ 所以要活出复活的生命来!</vt:lpstr>
      <vt:lpstr>Slides on  哥林多前 16</vt:lpstr>
      <vt:lpstr>以他人为中心的基督教</vt:lpstr>
      <vt:lpstr>等主再来的日子</vt:lpstr>
      <vt:lpstr>Transitions often turn us inward </vt:lpstr>
      <vt:lpstr>Origin &amp; Destination</vt:lpstr>
      <vt:lpstr>在等候的日子， 我们如何将 福音广传。。。</vt:lpstr>
      <vt:lpstr>I. 为圣徒捐献(16:1-4). </vt:lpstr>
      <vt:lpstr>筹募款项 (16:1-2)</vt:lpstr>
      <vt:lpstr>关于‘捐献’的四个命令</vt:lpstr>
      <vt:lpstr>如何对待什一奉献？</vt:lpstr>
      <vt:lpstr>基督徒应当十一奉献吗?</vt:lpstr>
      <vt:lpstr>你希望上帝基于你的净工资或薪金总额来祝福你?</vt:lpstr>
      <vt:lpstr>关于‘捐献’的四个命令</vt:lpstr>
      <vt:lpstr>II. 团体服侍 (16:5-18)</vt:lpstr>
      <vt:lpstr>A. 与你的领袖配搭 (16:5-18)</vt:lpstr>
      <vt:lpstr>B. 彼此配搭 (16:19-24)</vt:lpstr>
      <vt:lpstr>林前16的中心思想</vt:lpstr>
      <vt:lpstr>牛群心态</vt:lpstr>
      <vt:lpstr>我们怎么样在能与非信徒 不一样?</vt:lpstr>
      <vt:lpstr>我们与非信徒相比，要怎么样才能…</vt:lpstr>
      <vt:lpstr>主要思想</vt:lpstr>
      <vt:lpstr>成圣 (1:2) = “被神分别为 祂的产业” </vt:lpstr>
      <vt:lpstr>Black</vt:lpstr>
      <vt:lpstr>新约全书讲章 • BibleStudyDownloads.org</vt:lpstr>
      <vt:lpstr>Black</vt:lpstr>
      <vt:lpstr>新约全书链接地址 BibleStudyDownloads.org</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Michael Yeong</dc:creator>
  <cp:lastModifiedBy>Rick Griffith</cp:lastModifiedBy>
  <cp:revision>322</cp:revision>
  <dcterms:created xsi:type="dcterms:W3CDTF">2009-03-02T11:31:42Z</dcterms:created>
  <dcterms:modified xsi:type="dcterms:W3CDTF">2020-07-06T19:29:02Z</dcterms:modified>
</cp:coreProperties>
</file>